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550" r:id="rId3"/>
    <p:sldId id="299" r:id="rId4"/>
    <p:sldId id="289" r:id="rId5"/>
    <p:sldId id="291" r:id="rId6"/>
    <p:sldId id="303" r:id="rId7"/>
    <p:sldId id="292" r:id="rId8"/>
    <p:sldId id="293" r:id="rId9"/>
    <p:sldId id="298" r:id="rId10"/>
    <p:sldId id="294" r:id="rId11"/>
    <p:sldId id="290" r:id="rId12"/>
    <p:sldId id="288" r:id="rId13"/>
    <p:sldId id="295" r:id="rId14"/>
    <p:sldId id="300" r:id="rId15"/>
    <p:sldId id="297" r:id="rId16"/>
    <p:sldId id="296" r:id="rId17"/>
  </p:sldIdLst>
  <p:sldSz cx="12192000" cy="6858000"/>
  <p:notesSz cx="12192000" cy="6858000"/>
  <p:defaultTextStyle>
    <a:defPPr>
      <a:defRPr lang="ru-RU"/>
    </a:defPPr>
    <a:lvl1pPr marL="0" algn="l" defTabSz="1219170">
      <a:defRPr sz="24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>
      <a:defRPr sz="24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>
      <a:defRPr sz="24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>
      <a:defRPr sz="24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>
      <a:defRPr sz="24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>
      <a:defRPr sz="24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>
      <a:defRPr sz="24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>
      <a:defRPr sz="24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>
      <a:defRPr sz="24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2908">
          <p15:clr>
            <a:srgbClr val="A4A3A4"/>
          </p15:clr>
        </p15:guide>
        <p15:guide id="4" pos="3840">
          <p15:clr>
            <a:srgbClr val="A4A3A4"/>
          </p15:clr>
        </p15:guide>
        <p15:guide id="5" pos="74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4E9A"/>
    <a:srgbClr val="EEEEEE"/>
    <a:srgbClr val="0066CC"/>
    <a:srgbClr val="0033CC"/>
    <a:srgbClr val="E4E7EC"/>
    <a:srgbClr val="458EE0"/>
    <a:srgbClr val="EEEDEF"/>
    <a:srgbClr val="D0CDD1"/>
    <a:srgbClr val="38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16DA210-FB5B-4158-B5E0-FEB733F419BA}" styleName="Светлый стиль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band2V>
      <a:tcStyle>
        <a:tcBdr/>
        <a:fill>
          <a:solidFill>
            <a:schemeClr val="tx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tx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tx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69012ECD-51FC-41F1-AA8D-1B2483CD663E}" styleName="Light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</a:tcBdr>
      </a:tcStyle>
    </a:band1V>
    <a:band2V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</a:tcBdr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accen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3633" autoAdjust="0"/>
  </p:normalViewPr>
  <p:slideViewPr>
    <p:cSldViewPr snapToGrid="0" showGuides="1">
      <p:cViewPr varScale="1">
        <p:scale>
          <a:sx n="108" d="100"/>
          <a:sy n="108" d="100"/>
        </p:scale>
        <p:origin x="576" y="96"/>
      </p:cViewPr>
      <p:guideLst>
        <p:guide orient="horz" pos="3430"/>
        <p:guide orient="horz" pos="4320"/>
        <p:guide orient="horz" pos="2908"/>
        <p:guide pos="3840"/>
        <p:guide pos="7423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wnloads\Telegram%20Desktop\&#1055;&#1091;&#1085;&#1082;&#1090;&#1099;_3_4_&#1048;&#1084;&#1087;&#1086;&#1088;&#1090;_&#1057;&#1064;&#1040;_&#1080;&#1079;_&#1050;&#1053;&#1056;_&#1087;&#1086;_&#1075;&#1088;&#1091;&#1087;&#1087;&#1072;&#1084;_&#1089;&#1072;&#1085;&#1082;&#1094;&#1080;&#1086;&#1085;&#1085;&#1099;&#1093;_&#1090;&#1086;&#1074;&#1072;&#1088;&#1086;&#1074;_&#1074;_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wnloads\Telegram%20Desktop\&#1055;&#1091;&#1085;&#1082;&#1090;&#1099;_1_2_&#1048;&#1084;&#1087;&#1086;&#1088;&#1090;_&#1057;&#1064;&#1040;_&#1087;&#1086;_&#1075;&#1088;&#1091;&#1087;&#1087;&#1072;&#1084;_&#1089;&#1072;&#1085;&#1082;&#1094;&#1080;&#1086;&#1085;&#1085;&#1099;&#1093;_&#1090;&#1086;&#1074;&#1072;&#1088;&#1086;&#1074;_&#1074;_2024_&#1075;_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wnloads\Telegram%20Desktop\&#1055;&#1091;&#1085;&#1082;&#1090;&#1099;_1_2_&#1048;&#1084;&#1087;&#1086;&#1088;&#1090;_&#1057;&#1064;&#1040;_&#1087;&#1086;_&#1075;&#1088;&#1091;&#1087;&#1087;&#1072;&#1084;_&#1089;&#1072;&#1085;&#1082;&#1094;&#1080;&#1086;&#1085;&#1085;&#1099;&#1093;_&#1090;&#1086;&#1074;&#1072;&#1088;&#1086;&#1074;_&#1074;_2024_&#1075;_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wnloads\Telegram%20Desktop\&#1055;&#1091;&#1085;&#1082;&#1090;&#1099;_1_2_&#1048;&#1084;&#1087;&#1086;&#1088;&#1090;_&#1057;&#1064;&#1040;_&#1087;&#1086;_&#1075;&#1088;&#1091;&#1087;&#1087;&#1072;&#1084;_&#1089;&#1072;&#1085;&#1082;&#1094;&#1080;&#1086;&#1085;&#1085;&#1099;&#1093;_&#1090;&#1086;&#1074;&#1072;&#1088;&#1086;&#1074;_&#1074;_2024_&#1075;_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wnloads\Telegram%20Desktop\&#1055;&#1091;&#1085;&#1082;&#1090;&#1099;_1_2_&#1048;&#1084;&#1087;&#1086;&#1088;&#1090;_&#1057;&#1064;&#1040;_&#1087;&#1086;_&#1075;&#1088;&#1091;&#1087;&#1087;&#1072;&#1084;_&#1089;&#1072;&#1085;&#1082;&#1094;&#1080;&#1086;&#1085;&#1085;&#1099;&#1093;_&#1090;&#1086;&#1074;&#1072;&#1088;&#1086;&#1074;_&#1074;_2024_&#1075;_%20(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wnloads\OECD.STI.PIE,DSD_TIVA_MAINLV@DF_MAINLV,1.0,filtered,2025-04-03%2021-00-5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cuments\YandexDisk\&#1056;&#1072;&#1073;&#1086;&#1090;&#1072;\&#1058;&#1086;&#1088;&#1075;&#1086;&#1074;&#1072;&#1103;%20&#1074;&#1086;&#1081;&#1085;&#1072;_2025\&#1088;&#1072;&#1089;&#1095;&#1077;&#1090;&#1099;%20&#1076;&#1080;&#1072;&#1075;&#1088;&#1072;&#1084;&#1084;&#1099;_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ocuments\YandexDisk\&#1056;&#1072;&#1073;&#1086;&#1090;&#1072;\&#1058;&#1086;&#1088;&#1075;&#1086;&#1074;&#1072;&#1103;%20&#1074;&#1086;&#1081;&#1085;&#1072;_2025\&#1088;&#1072;&#1089;&#1095;&#1077;&#1090;&#1099;%20&#1076;&#1080;&#1072;&#1075;&#1088;&#1072;&#1084;&#1084;&#1099;_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94403623174793E-2"/>
          <c:y val="4.6318396683518441E-2"/>
          <c:w val="0.61306510313895723"/>
          <c:h val="0.74423654050647869"/>
        </c:manualLayout>
      </c:layout>
      <c:lineChart>
        <c:grouping val="standard"/>
        <c:varyColors val="0"/>
        <c:ser>
          <c:idx val="0"/>
          <c:order val="0"/>
          <c:tx>
            <c:strRef>
              <c:f>График!$A$5</c:f>
              <c:strCache>
                <c:ptCount val="1"/>
                <c:pt idx="0">
                  <c:v>Импорт США из КНР: товары с повышенными пошлинами </c:v>
                </c:pt>
              </c:strCache>
            </c:strRef>
          </c:tx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График!$B$3:$K$3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График!$B$5:$K$5</c:f>
              <c:numCache>
                <c:formatCode>#\ ##0.0</c:formatCode>
                <c:ptCount val="10"/>
                <c:pt idx="0">
                  <c:v>146.05584899999999</c:v>
                </c:pt>
                <c:pt idx="1">
                  <c:v>146.166742</c:v>
                </c:pt>
                <c:pt idx="2">
                  <c:v>160.16355799999999</c:v>
                </c:pt>
                <c:pt idx="3">
                  <c:v>169.977655</c:v>
                </c:pt>
                <c:pt idx="4">
                  <c:v>144.19335599999999</c:v>
                </c:pt>
                <c:pt idx="5">
                  <c:v>129.93199799999999</c:v>
                </c:pt>
                <c:pt idx="6">
                  <c:v>140.52188799999999</c:v>
                </c:pt>
                <c:pt idx="7">
                  <c:v>147.53411700000001</c:v>
                </c:pt>
                <c:pt idx="8">
                  <c:v>114.69991899999999</c:v>
                </c:pt>
                <c:pt idx="9">
                  <c:v>119.522893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AC5-4718-9119-74DC1838D34D}"/>
            </c:ext>
          </c:extLst>
        </c:ser>
        <c:ser>
          <c:idx val="1"/>
          <c:order val="1"/>
          <c:tx>
            <c:strRef>
              <c:f>График!$A$7</c:f>
              <c:strCache>
                <c:ptCount val="1"/>
                <c:pt idx="0">
                  <c:v>Импорт США из КНР: остальные товары </c:v>
                </c:pt>
              </c:strCache>
            </c:strRef>
          </c:tx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График!$B$3:$K$3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График!$B$7:$K$7</c:f>
              <c:numCache>
                <c:formatCode>#\ ##0.0</c:formatCode>
                <c:ptCount val="10"/>
                <c:pt idx="0">
                  <c:v>357.98585300000002</c:v>
                </c:pt>
                <c:pt idx="1">
                  <c:v>335.203148</c:v>
                </c:pt>
                <c:pt idx="2">
                  <c:v>365.58508900000004</c:v>
                </c:pt>
                <c:pt idx="3">
                  <c:v>392.72235699999999</c:v>
                </c:pt>
                <c:pt idx="4">
                  <c:v>326.757496</c:v>
                </c:pt>
                <c:pt idx="5">
                  <c:v>326.51746800000001</c:v>
                </c:pt>
                <c:pt idx="6">
                  <c:v>399.55152299999997</c:v>
                </c:pt>
                <c:pt idx="7">
                  <c:v>428.17596399999991</c:v>
                </c:pt>
                <c:pt idx="8">
                  <c:v>333.33602199999996</c:v>
                </c:pt>
                <c:pt idx="9">
                  <c:v>343.115859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AC5-4718-9119-74DC1838D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75264"/>
        <c:axId val="138877568"/>
      </c:lineChart>
      <c:catAx>
        <c:axId val="1388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ru-RU"/>
          </a:p>
        </c:txPr>
        <c:crossAx val="138877568"/>
        <c:crosses val="autoZero"/>
        <c:auto val="1"/>
        <c:lblAlgn val="ctr"/>
        <c:lblOffset val="100"/>
        <c:noMultiLvlLbl val="0"/>
      </c:catAx>
      <c:valAx>
        <c:axId val="138877568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crossAx val="13887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61077936185491"/>
          <c:y val="0.19639833011697058"/>
          <c:w val="0.26650755767700873"/>
          <c:h val="0.6595317238391555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059306800778241E-2"/>
          <c:y val="5.1400554097404488E-2"/>
          <c:w val="0.87484386632901123"/>
          <c:h val="0.66963363954505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Свод!$B$2</c:f>
              <c:strCache>
                <c:ptCount val="1"/>
                <c:pt idx="0">
                  <c:v>Импорт (млрд $)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Свод!$A$3:$A$7</c:f>
              <c:strCache>
                <c:ptCount val="5"/>
                <c:pt idx="0">
                  <c:v>Все товары</c:v>
                </c:pt>
                <c:pt idx="1">
                  <c:v>Сталь и алюминий</c:v>
                </c:pt>
                <c:pt idx="2">
                  <c:v>Автомобили и автозапчасти</c:v>
                </c:pt>
                <c:pt idx="3">
                  <c:v>Остальные товары</c:v>
                </c:pt>
                <c:pt idx="4">
                  <c:v>Товары исключения</c:v>
                </c:pt>
              </c:strCache>
            </c:strRef>
          </c:cat>
          <c:val>
            <c:numRef>
              <c:f>Свод!$B$3:$B$7</c:f>
              <c:numCache>
                <c:formatCode>#\ ##0.0</c:formatCode>
                <c:ptCount val="5"/>
                <c:pt idx="0">
                  <c:v>3359.3103850000002</c:v>
                </c:pt>
                <c:pt idx="1">
                  <c:v>113.952658</c:v>
                </c:pt>
                <c:pt idx="2">
                  <c:v>358.209765</c:v>
                </c:pt>
                <c:pt idx="3">
                  <c:v>2216.476611</c:v>
                </c:pt>
                <c:pt idx="4">
                  <c:v>670.67135099999996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5-4945-9A3C-12AC2C90E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axId val="135620096"/>
        <c:axId val="138517504"/>
      </c:barChart>
      <c:lineChart>
        <c:grouping val="standard"/>
        <c:varyColors val="0"/>
        <c:ser>
          <c:idx val="1"/>
          <c:order val="1"/>
          <c:tx>
            <c:strRef>
              <c:f>Свод!$C$2</c:f>
              <c:strCache>
                <c:ptCount val="1"/>
                <c:pt idx="0">
                  <c:v>Сальдо (млрд $)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0070C0"/>
              </a:solidFill>
              <a:ln>
                <a:noFill/>
              </a:ln>
            </c:spPr>
          </c:marker>
          <c:dLbls>
            <c:numFmt formatCode="#,##0" sourceLinked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Свод!$A$3:$A$7</c:f>
              <c:strCache>
                <c:ptCount val="5"/>
                <c:pt idx="0">
                  <c:v>Все товары</c:v>
                </c:pt>
                <c:pt idx="1">
                  <c:v>Сталь и алюминий</c:v>
                </c:pt>
                <c:pt idx="2">
                  <c:v>Автомобили и автозапчасти</c:v>
                </c:pt>
                <c:pt idx="3">
                  <c:v>Остальные товары</c:v>
                </c:pt>
                <c:pt idx="4">
                  <c:v>Товары исключения</c:v>
                </c:pt>
              </c:strCache>
            </c:strRef>
          </c:cat>
          <c:val>
            <c:numRef>
              <c:f>Свод!$C$3:$C$7</c:f>
              <c:numCache>
                <c:formatCode>#\ ##0.0</c:formatCode>
                <c:ptCount val="5"/>
                <c:pt idx="0">
                  <c:v>-1294.7936130000003</c:v>
                </c:pt>
                <c:pt idx="1">
                  <c:v>-56.948070999999999</c:v>
                </c:pt>
                <c:pt idx="2">
                  <c:v>-232.38065699999999</c:v>
                </c:pt>
                <c:pt idx="3">
                  <c:v>-872.71518500000002</c:v>
                </c:pt>
                <c:pt idx="4">
                  <c:v>-132.74969999999996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D5-4945-9A3C-12AC2C90E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20096"/>
        <c:axId val="138517504"/>
      </c:lineChart>
      <c:catAx>
        <c:axId val="13562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b="1"/>
            </a:pPr>
            <a:endParaRPr lang="ru-RU"/>
          </a:p>
        </c:txPr>
        <c:crossAx val="138517504"/>
        <c:crosses val="autoZero"/>
        <c:auto val="1"/>
        <c:lblAlgn val="ctr"/>
        <c:lblOffset val="100"/>
        <c:noMultiLvlLbl val="0"/>
      </c:catAx>
      <c:valAx>
        <c:axId val="138517504"/>
        <c:scaling>
          <c:orientation val="minMax"/>
        </c:scaling>
        <c:delete val="0"/>
        <c:axPos val="l"/>
        <c:majorGridlines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low"/>
        <c:crossAx val="13562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411336223924924"/>
          <c:y val="0.83361240338438036"/>
          <c:w val="0.52918876989290364"/>
          <c:h val="0.1165084572761737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solidFill>
            <a:schemeClr val="tx1">
              <a:lumMod val="50000"/>
            </a:schemeClr>
          </a:solidFill>
          <a:latin typeface="PT Sans" panose="020B0503020203020204" pitchFamily="34" charset="-52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21046065216698"/>
          <c:y val="0.16219675647803689"/>
          <c:w val="0.40108006680278779"/>
          <c:h val="0.712336985173934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F5-4607-9DB9-6022F0F9517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F5-4607-9DB9-6022F0F9517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F5-4607-9DB9-6022F0F9517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F5-4607-9DB9-6022F0F9517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F5-4607-9DB9-6022F0F9517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F5-4607-9DB9-6022F0F951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4F5-4607-9DB9-6022F0F95174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4F5-4607-9DB9-6022F0F95174}"/>
              </c:ext>
            </c:extLst>
          </c:dPt>
          <c:dLbls>
            <c:dLbl>
              <c:idx val="3"/>
              <c:layout>
                <c:manualLayout>
                  <c:x val="-4.1666666666666664E-2"/>
                  <c:y val="-4.629629629629626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4F5-4607-9DB9-6022F0F95174}"/>
                </c:ext>
              </c:extLst>
            </c:dLbl>
            <c:dLbl>
              <c:idx val="4"/>
              <c:layout>
                <c:manualLayout>
                  <c:x val="8.1792141719046085E-2"/>
                  <c:y val="-2.50007750781050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22991548688964"/>
                      <c:h val="0.148213964034686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4F5-4607-9DB9-6022F0F95174}"/>
                </c:ext>
              </c:extLst>
            </c:dLbl>
            <c:dLbl>
              <c:idx val="5"/>
              <c:layout>
                <c:manualLayout>
                  <c:x val="6.7196634829339533E-2"/>
                  <c:y val="6.482581728457039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4F5-4607-9DB9-6022F0F95174}"/>
                </c:ext>
              </c:extLst>
            </c:dLbl>
            <c:dLbl>
              <c:idx val="6"/>
              <c:layout>
                <c:manualLayout>
                  <c:x val="4.7222331430320827E-2"/>
                  <c:y val="4.59895584572694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4F5-4607-9DB9-6022F0F9517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Табл!$A$5:$A$12</c:f>
              <c:strCache>
                <c:ptCount val="8"/>
                <c:pt idx="0">
                  <c:v>Канада</c:v>
                </c:pt>
                <c:pt idx="1">
                  <c:v>Китай</c:v>
                </c:pt>
                <c:pt idx="2">
                  <c:v>Мексика</c:v>
                </c:pt>
                <c:pt idx="3">
                  <c:v>Корея, Респ.</c:v>
                </c:pt>
                <c:pt idx="4">
                  <c:v>Бразилия</c:v>
                </c:pt>
                <c:pt idx="5">
                  <c:v>Тайвань</c:v>
                </c:pt>
                <c:pt idx="6">
                  <c:v>Германия</c:v>
                </c:pt>
                <c:pt idx="7">
                  <c:v>Остальные</c:v>
                </c:pt>
              </c:strCache>
            </c:strRef>
          </c:cat>
          <c:val>
            <c:numRef>
              <c:f>Табл!$B$5:$B$12</c:f>
              <c:numCache>
                <c:formatCode>0.0</c:formatCode>
                <c:ptCount val="8"/>
                <c:pt idx="0">
                  <c:v>24.628171999999999</c:v>
                </c:pt>
                <c:pt idx="1">
                  <c:v>16.784717000000001</c:v>
                </c:pt>
                <c:pt idx="2">
                  <c:v>12.495278000000001</c:v>
                </c:pt>
                <c:pt idx="3">
                  <c:v>6.3891910000000003</c:v>
                </c:pt>
                <c:pt idx="4">
                  <c:v>5.5793309999999998</c:v>
                </c:pt>
                <c:pt idx="5">
                  <c:v>4.8788629999999999</c:v>
                </c:pt>
                <c:pt idx="6">
                  <c:v>4.8321110000000003</c:v>
                </c:pt>
                <c:pt idx="7">
                  <c:v>38.364995000000008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F5-4607-9DB9-6022F0F95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5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49690354329746"/>
          <c:y val="0.11837713909047856"/>
          <c:w val="0.40845917401921494"/>
          <c:h val="0.7022888428112479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B0-46B6-B8D8-6E8F452DBB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B0-46B6-B8D8-6E8F452DBB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B0-46B6-B8D8-6E8F452DBB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B0-46B6-B8D8-6E8F452DBB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B0-46B6-B8D8-6E8F452DBB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B0-46B6-B8D8-6E8F452DBBB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3B0-46B6-B8D8-6E8F452DBBB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3B0-46B6-B8D8-6E8F452DBBB6}"/>
              </c:ext>
            </c:extLst>
          </c:dPt>
          <c:dLbls>
            <c:dLbl>
              <c:idx val="3"/>
              <c:layout>
                <c:manualLayout>
                  <c:x val="0"/>
                  <c:y val="-5.07973991731623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86545970651532"/>
                      <c:h val="0.17365070908369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3B0-46B6-B8D8-6E8F452DBBB6}"/>
                </c:ext>
              </c:extLst>
            </c:dLbl>
            <c:dLbl>
              <c:idx val="4"/>
              <c:layout>
                <c:manualLayout>
                  <c:x val="-1.0832801278635956E-16"/>
                  <c:y val="-9.14353185116922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3B0-46B6-B8D8-6E8F452DBBB6}"/>
                </c:ext>
              </c:extLst>
            </c:dLbl>
            <c:dLbl>
              <c:idx val="5"/>
              <c:layout>
                <c:manualLayout>
                  <c:x val="5.9088689564076686E-3"/>
                  <c:y val="-8.63555785943760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99123068015036"/>
                      <c:h val="0.127464273829179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3B0-46B6-B8D8-6E8F452DBBB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Табл!$A$16:$A$23</c:f>
              <c:strCache>
                <c:ptCount val="8"/>
                <c:pt idx="0">
                  <c:v>Мексика</c:v>
                </c:pt>
                <c:pt idx="1">
                  <c:v>Япония</c:v>
                </c:pt>
                <c:pt idx="2">
                  <c:v>Канада</c:v>
                </c:pt>
                <c:pt idx="3">
                  <c:v>Корея, Республика</c:v>
                </c:pt>
                <c:pt idx="4">
                  <c:v>Германия</c:v>
                </c:pt>
                <c:pt idx="5">
                  <c:v>Китай</c:v>
                </c:pt>
                <c:pt idx="6">
                  <c:v>Великобритания</c:v>
                </c:pt>
                <c:pt idx="7">
                  <c:v>Остальные</c:v>
                </c:pt>
              </c:strCache>
            </c:strRef>
          </c:cat>
          <c:val>
            <c:numRef>
              <c:f>Табл!$B$16:$B$23</c:f>
              <c:numCache>
                <c:formatCode>0.0</c:formatCode>
                <c:ptCount val="8"/>
                <c:pt idx="0">
                  <c:v>124.081236</c:v>
                </c:pt>
                <c:pt idx="1">
                  <c:v>49.302517000000002</c:v>
                </c:pt>
                <c:pt idx="2">
                  <c:v>47.287343999999997</c:v>
                </c:pt>
                <c:pt idx="3">
                  <c:v>44.715000000000003</c:v>
                </c:pt>
                <c:pt idx="4">
                  <c:v>31.731245999999999</c:v>
                </c:pt>
                <c:pt idx="5">
                  <c:v>13.951078000000001</c:v>
                </c:pt>
                <c:pt idx="6">
                  <c:v>11.307638000000001</c:v>
                </c:pt>
                <c:pt idx="7">
                  <c:v>35.833706000000006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3B0-46B6-B8D8-6E8F452DB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1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PT Sans" panose="020B0503020203020204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Табл2!$I$6:$I$15</c:f>
              <c:strCache>
                <c:ptCount val="10"/>
                <c:pt idx="0">
                  <c:v>Китай</c:v>
                </c:pt>
                <c:pt idx="1">
                  <c:v>Мексика</c:v>
                </c:pt>
                <c:pt idx="2">
                  <c:v>Вьетнам</c:v>
                </c:pt>
                <c:pt idx="3">
                  <c:v>Германия</c:v>
                </c:pt>
                <c:pt idx="4">
                  <c:v>Ирландия</c:v>
                </c:pt>
                <c:pt idx="5">
                  <c:v>Тайвань</c:v>
                </c:pt>
                <c:pt idx="6">
                  <c:v>Канада</c:v>
                </c:pt>
                <c:pt idx="7">
                  <c:v>Япония</c:v>
                </c:pt>
                <c:pt idx="8">
                  <c:v>Корея, Респ.</c:v>
                </c:pt>
                <c:pt idx="9">
                  <c:v>Индия</c:v>
                </c:pt>
              </c:strCache>
            </c:strRef>
          </c:cat>
          <c:val>
            <c:numRef>
              <c:f>Табл2!$J$6:$J$15</c:f>
              <c:numCache>
                <c:formatCode>#\ ##0.0</c:formatCode>
                <c:ptCount val="10"/>
                <c:pt idx="0">
                  <c:v>-319.09301200000004</c:v>
                </c:pt>
                <c:pt idx="1">
                  <c:v>-175.94496500000002</c:v>
                </c:pt>
                <c:pt idx="2">
                  <c:v>-129.37783200000001</c:v>
                </c:pt>
                <c:pt idx="3">
                  <c:v>-87.933301999999983</c:v>
                </c:pt>
                <c:pt idx="4">
                  <c:v>-87.217061000000001</c:v>
                </c:pt>
                <c:pt idx="5">
                  <c:v>-76.393594000000007</c:v>
                </c:pt>
                <c:pt idx="6">
                  <c:v>-73.666612999999984</c:v>
                </c:pt>
                <c:pt idx="7">
                  <c:v>-72.325169999999986</c:v>
                </c:pt>
                <c:pt idx="8">
                  <c:v>-69.919561000000002</c:v>
                </c:pt>
                <c:pt idx="9">
                  <c:v>-49.481854999999996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5-4B3D-AA92-5E40BAE5A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27"/>
        <c:axId val="1162106928"/>
        <c:axId val="1162112688"/>
      </c:barChart>
      <c:catAx>
        <c:axId val="116210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  <a:ea typeface="+mn-ea"/>
                <a:cs typeface="+mn-cs"/>
              </a:defRPr>
            </a:pPr>
            <a:endParaRPr lang="ru-RU"/>
          </a:p>
        </c:txPr>
        <c:crossAx val="1162112688"/>
        <c:crosses val="autoZero"/>
        <c:auto val="1"/>
        <c:lblAlgn val="ctr"/>
        <c:lblOffset val="100"/>
        <c:noMultiLvlLbl val="0"/>
      </c:catAx>
      <c:valAx>
        <c:axId val="1162112688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16210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50000"/>
            </a:schemeClr>
          </a:solidFill>
          <a:latin typeface="PT Sans" panose="020B0503020203020204" pitchFamily="34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Лист1!$A$1:$A$22</c:f>
              <c:strCache>
                <c:ptCount val="22"/>
                <c:pt idx="0">
                  <c:v>Кокс и нефтепродукты</c:v>
                </c:pt>
                <c:pt idx="1">
                  <c:v>Автотехника</c:v>
                </c:pt>
                <c:pt idx="2">
                  <c:v>Основные металлы</c:v>
                </c:pt>
                <c:pt idx="3">
                  <c:v>Машины и оборудование</c:v>
                </c:pt>
                <c:pt idx="4">
                  <c:v>Электрооборудование</c:v>
                </c:pt>
                <c:pt idx="5">
                  <c:v>Добыча энергоносителей</c:v>
                </c:pt>
                <c:pt idx="6">
                  <c:v>Текстиль, одежда и изделия из кожи</c:v>
                </c:pt>
                <c:pt idx="7">
                  <c:v>Резины и пластмассы</c:v>
                </c:pt>
                <c:pt idx="8">
                  <c:v>Металлические изделия</c:v>
                </c:pt>
                <c:pt idx="9">
                  <c:v>Древесина и изделия из нее</c:v>
                </c:pt>
                <c:pt idx="10">
                  <c:v>Пищевые продукты</c:v>
                </c:pt>
                <c:pt idx="11">
                  <c:v>Химическая продукция</c:v>
                </c:pt>
                <c:pt idx="12">
                  <c:v>Бумага и картон</c:v>
                </c:pt>
                <c:pt idx="13">
                  <c:v>Транспортные средства</c:v>
                </c:pt>
                <c:pt idx="14">
                  <c:v>Фармацевтические препараты</c:v>
                </c:pt>
                <c:pt idx="15">
                  <c:v>Мебель и другая готовая продукция</c:v>
                </c:pt>
                <c:pt idx="16">
                  <c:v>Продукция с/х и ЛПК</c:v>
                </c:pt>
                <c:pt idx="17">
                  <c:v>Неметаллические минеральные продукты</c:v>
                </c:pt>
                <c:pt idx="18">
                  <c:v>Добыча неэнергетических продуктов</c:v>
                </c:pt>
                <c:pt idx="19">
                  <c:v>Электро-, газоснабжение</c:v>
                </c:pt>
                <c:pt idx="20">
                  <c:v>Производство компьютеров, электроники</c:v>
                </c:pt>
                <c:pt idx="21">
                  <c:v>Рыболовство и аквакультура</c:v>
                </c:pt>
              </c:strCache>
            </c:strRef>
          </c:cat>
          <c:val>
            <c:numRef>
              <c:f>Лист1!$B$1:$B$22</c:f>
              <c:numCache>
                <c:formatCode>0.0%</c:formatCode>
                <c:ptCount val="22"/>
                <c:pt idx="0">
                  <c:v>0.35399999999999998</c:v>
                </c:pt>
                <c:pt idx="1">
                  <c:v>0.216</c:v>
                </c:pt>
                <c:pt idx="2">
                  <c:v>0.152</c:v>
                </c:pt>
                <c:pt idx="3">
                  <c:v>0.13200000000000001</c:v>
                </c:pt>
                <c:pt idx="4">
                  <c:v>0.13100000000000001</c:v>
                </c:pt>
                <c:pt idx="5">
                  <c:v>0.13</c:v>
                </c:pt>
                <c:pt idx="6">
                  <c:v>0.13</c:v>
                </c:pt>
                <c:pt idx="7">
                  <c:v>0.11600000000000001</c:v>
                </c:pt>
                <c:pt idx="8">
                  <c:v>0.11600000000000001</c:v>
                </c:pt>
                <c:pt idx="9">
                  <c:v>0.107</c:v>
                </c:pt>
                <c:pt idx="10">
                  <c:v>0.10199999999999999</c:v>
                </c:pt>
                <c:pt idx="11">
                  <c:v>0.1</c:v>
                </c:pt>
                <c:pt idx="12">
                  <c:v>9.7000000000000003E-2</c:v>
                </c:pt>
                <c:pt idx="13">
                  <c:v>9.4E-2</c:v>
                </c:pt>
                <c:pt idx="14">
                  <c:v>8.7999999999999995E-2</c:v>
                </c:pt>
                <c:pt idx="15">
                  <c:v>8.6999999999999994E-2</c:v>
                </c:pt>
                <c:pt idx="16">
                  <c:v>8.5999999999999993E-2</c:v>
                </c:pt>
                <c:pt idx="17">
                  <c:v>8.1000000000000003E-2</c:v>
                </c:pt>
                <c:pt idx="18">
                  <c:v>7.0000000000000007E-2</c:v>
                </c:pt>
                <c:pt idx="19">
                  <c:v>6.6000000000000003E-2</c:v>
                </c:pt>
                <c:pt idx="20">
                  <c:v>5.0999999999999997E-2</c:v>
                </c:pt>
                <c:pt idx="21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D-4690-B1AC-25535B5D2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1029416352"/>
        <c:axId val="1029412992"/>
      </c:barChart>
      <c:catAx>
        <c:axId val="1029416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29412992"/>
        <c:crosses val="autoZero"/>
        <c:auto val="1"/>
        <c:lblAlgn val="ctr"/>
        <c:lblOffset val="100"/>
        <c:noMultiLvlLbl val="0"/>
      </c:catAx>
      <c:valAx>
        <c:axId val="1029412992"/>
        <c:scaling>
          <c:orientation val="minMax"/>
        </c:scaling>
        <c:delete val="0"/>
        <c:axPos val="t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294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8883171708859"/>
          <c:y val="8.0407733192405795E-2"/>
          <c:w val="0.55703344422356127"/>
          <c:h val="0.873258270721465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42-47BC-82EF-55A84F2586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42-47BC-82EF-55A84F2586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42-47BC-82EF-55A84F2586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42-47BC-82EF-55A84F25867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42-47BC-82EF-55A84F25867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42-47BC-82EF-55A84F25867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F42-47BC-82EF-55A84F25867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F42-47BC-82EF-55A84F25867A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F42-47BC-82EF-55A84F25867A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F42-47BC-82EF-55A84F25867A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F42-47BC-82EF-55A84F25867A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F42-47BC-82EF-55A84F25867A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F42-47BC-82EF-55A84F25867A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F42-47BC-82EF-55A84F25867A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F42-47BC-82EF-55A84F25867A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F42-47BC-82EF-55A84F25867A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F42-47BC-82EF-55A84F25867A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F42-47BC-82EF-55A84F2586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Лист3!$D$25:$D$42</c:f>
              <c:strCache>
                <c:ptCount val="18"/>
                <c:pt idx="0">
                  <c:v>Машины, оборудование и механизмы</c:v>
                </c:pt>
                <c:pt idx="1">
                  <c:v>Текстиль и текстильные изделия</c:v>
                </c:pt>
                <c:pt idx="2">
                  <c:v>Шкуры, кожа, меха</c:v>
                </c:pt>
                <c:pt idx="3">
                  <c:v>Пластмассы, каучук и резина</c:v>
                </c:pt>
                <c:pt idx="4">
                  <c:v>Изделия из камня, гипса, цемента и пр минеральных продуктов</c:v>
                </c:pt>
                <c:pt idx="5">
                  <c:v>Инструменты и аппараты</c:v>
                </c:pt>
                <c:pt idx="6">
                  <c:v>Недрагоценные металлы и изделия из них</c:v>
                </c:pt>
                <c:pt idx="7">
                  <c:v>Прочие промышленные товары</c:v>
                </c:pt>
                <c:pt idx="8">
                  <c:v>Всего по товарным группам</c:v>
                </c:pt>
                <c:pt idx="9">
                  <c:v>Продукция химической промышленности</c:v>
                </c:pt>
                <c:pt idx="10">
                  <c:v>Транспортные средства</c:v>
                </c:pt>
                <c:pt idx="11">
                  <c:v>Продукция ЦБП</c:v>
                </c:pt>
                <c:pt idx="12">
                  <c:v>Древесина и изделия из нее</c:v>
                </c:pt>
                <c:pt idx="13">
                  <c:v>Жиры и масла</c:v>
                </c:pt>
                <c:pt idx="14">
                  <c:v>Готовые пищевые продукты </c:v>
                </c:pt>
                <c:pt idx="15">
                  <c:v>Живые животные</c:v>
                </c:pt>
                <c:pt idx="16">
                  <c:v>Минеральные продукты</c:v>
                </c:pt>
                <c:pt idx="17">
                  <c:v>Продукты растительного происхождения</c:v>
                </c:pt>
              </c:strCache>
            </c:strRef>
          </c:cat>
          <c:val>
            <c:numRef>
              <c:f>Лист3!$E$25:$E$42</c:f>
              <c:numCache>
                <c:formatCode>0.0%</c:formatCode>
                <c:ptCount val="18"/>
                <c:pt idx="0">
                  <c:v>0.13880000000000001</c:v>
                </c:pt>
                <c:pt idx="1">
                  <c:v>0.1328</c:v>
                </c:pt>
                <c:pt idx="2">
                  <c:v>0.12180000000000001</c:v>
                </c:pt>
                <c:pt idx="3">
                  <c:v>3.61E-2</c:v>
                </c:pt>
                <c:pt idx="4">
                  <c:v>2.6200000000000001E-2</c:v>
                </c:pt>
                <c:pt idx="5">
                  <c:v>1.8200000000000001E-2</c:v>
                </c:pt>
                <c:pt idx="6">
                  <c:v>1.6799999999999999E-2</c:v>
                </c:pt>
                <c:pt idx="7">
                  <c:v>8.8000000000000005E-3</c:v>
                </c:pt>
                <c:pt idx="8">
                  <c:v>-3.0000000000000001E-3</c:v>
                </c:pt>
                <c:pt idx="9">
                  <c:v>-1.5599999999999999E-2</c:v>
                </c:pt>
                <c:pt idx="10">
                  <c:v>-2.0500000000000001E-2</c:v>
                </c:pt>
                <c:pt idx="11">
                  <c:v>-2.1000000000000001E-2</c:v>
                </c:pt>
                <c:pt idx="12">
                  <c:v>-2.3900000000000001E-2</c:v>
                </c:pt>
                <c:pt idx="13">
                  <c:v>-3.3500000000000002E-2</c:v>
                </c:pt>
                <c:pt idx="14">
                  <c:v>-3.5999999999999997E-2</c:v>
                </c:pt>
                <c:pt idx="15">
                  <c:v>-3.78E-2</c:v>
                </c:pt>
                <c:pt idx="16">
                  <c:v>-4.3999999999999997E-2</c:v>
                </c:pt>
                <c:pt idx="17">
                  <c:v>-4.8899999999999999E-2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AF42-47BC-82EF-55A84F258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2094448"/>
        <c:axId val="1162113648"/>
      </c:barChart>
      <c:catAx>
        <c:axId val="1162094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62113648"/>
        <c:crosses val="autoZero"/>
        <c:auto val="1"/>
        <c:lblAlgn val="ctr"/>
        <c:lblOffset val="100"/>
        <c:noMultiLvlLbl val="0"/>
      </c:catAx>
      <c:valAx>
        <c:axId val="11621136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6209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кнр!$H$2:$H$19</c:f>
              <c:strCache>
                <c:ptCount val="18"/>
                <c:pt idx="0">
                  <c:v>Продукты растительного происхождения</c:v>
                </c:pt>
                <c:pt idx="1">
                  <c:v>Готовые пищевые продукты </c:v>
                </c:pt>
                <c:pt idx="2">
                  <c:v>Живые животные</c:v>
                </c:pt>
                <c:pt idx="3">
                  <c:v>Транспортные средства</c:v>
                </c:pt>
                <c:pt idx="4">
                  <c:v>Продукция ЦБП</c:v>
                </c:pt>
                <c:pt idx="5">
                  <c:v>Изделия из камня, гипса, цемента и пр минеральных продуктов</c:v>
                </c:pt>
                <c:pt idx="6">
                  <c:v>Жиры и масла</c:v>
                </c:pt>
                <c:pt idx="7">
                  <c:v>Минеральные продукты</c:v>
                </c:pt>
                <c:pt idx="8">
                  <c:v>Продукция химической промышленности</c:v>
                </c:pt>
                <c:pt idx="9">
                  <c:v>Инструменты и аппараты</c:v>
                </c:pt>
                <c:pt idx="10">
                  <c:v>Недрагоценные металлы и изделия из них</c:v>
                </c:pt>
                <c:pt idx="11">
                  <c:v>Всего по товарным группам</c:v>
                </c:pt>
                <c:pt idx="12">
                  <c:v>Древесина и изделия из нее</c:v>
                </c:pt>
                <c:pt idx="13">
                  <c:v>Пластмассы, каучук и резина</c:v>
                </c:pt>
                <c:pt idx="14">
                  <c:v>Текстиль и текстильные изделия</c:v>
                </c:pt>
                <c:pt idx="15">
                  <c:v>Прочие промышленные товары</c:v>
                </c:pt>
                <c:pt idx="16">
                  <c:v>Шкуры, кожа, меха</c:v>
                </c:pt>
                <c:pt idx="17">
                  <c:v>Машины, оборудование и механизмы</c:v>
                </c:pt>
              </c:strCache>
            </c:strRef>
          </c:cat>
          <c:val>
            <c:numRef>
              <c:f>кнр!$I$2:$I$19</c:f>
              <c:numCache>
                <c:formatCode>0.0%</c:formatCode>
                <c:ptCount val="18"/>
                <c:pt idx="0">
                  <c:v>-2.0000000000000001E-4</c:v>
                </c:pt>
                <c:pt idx="1">
                  <c:v>-6.0000000000000001E-3</c:v>
                </c:pt>
                <c:pt idx="2">
                  <c:v>-8.6999999999999994E-3</c:v>
                </c:pt>
                <c:pt idx="3">
                  <c:v>-8.9999999999999993E-3</c:v>
                </c:pt>
                <c:pt idx="4">
                  <c:v>-1.5900000000000001E-2</c:v>
                </c:pt>
                <c:pt idx="5">
                  <c:v>-1.6199999999999999E-2</c:v>
                </c:pt>
                <c:pt idx="6">
                  <c:v>-1.6299999999999999E-2</c:v>
                </c:pt>
                <c:pt idx="7">
                  <c:v>-1.7600000000000001E-2</c:v>
                </c:pt>
                <c:pt idx="8">
                  <c:v>-0.02</c:v>
                </c:pt>
                <c:pt idx="9">
                  <c:v>-2.7900000000000001E-2</c:v>
                </c:pt>
                <c:pt idx="10">
                  <c:v>-3.5000000000000003E-2</c:v>
                </c:pt>
                <c:pt idx="11">
                  <c:v>-4.2299999999999997E-2</c:v>
                </c:pt>
                <c:pt idx="12">
                  <c:v>-5.4100000000000002E-2</c:v>
                </c:pt>
                <c:pt idx="13">
                  <c:v>-5.6300000000000003E-2</c:v>
                </c:pt>
                <c:pt idx="14">
                  <c:v>-6.9400000000000003E-2</c:v>
                </c:pt>
                <c:pt idx="15">
                  <c:v>-9.9000000000000005E-2</c:v>
                </c:pt>
                <c:pt idx="16">
                  <c:v>-0.123</c:v>
                </c:pt>
                <c:pt idx="17">
                  <c:v>-0.12909999999999999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3-4BA8-9699-7E43BD9E5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2098288"/>
        <c:axId val="1162105008"/>
      </c:barChart>
      <c:catAx>
        <c:axId val="116209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62105008"/>
        <c:crosses val="autoZero"/>
        <c:auto val="1"/>
        <c:lblAlgn val="ctr"/>
        <c:lblOffset val="100"/>
        <c:noMultiLvlLbl val="0"/>
      </c:catAx>
      <c:valAx>
        <c:axId val="1162105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6209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>
              <a:lumMod val="50000"/>
            </a:schemeClr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F955AE-5B86-40AE-84DA-F4C053F72CBF}" type="datetimeFigureOut">
              <a:rPr lang="ru-RU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8905E1-3CDC-42BB-81B5-4BD89B1E1EA7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>
      <a:defRPr sz="16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>
      <a:defRPr sz="16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>
      <a:defRPr sz="16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>
      <a:defRPr sz="16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>
      <a:defRPr sz="16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>
      <a:defRPr sz="16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>
      <a:defRPr sz="16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>
      <a:defRPr sz="16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>
      <a:defRPr sz="16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 светл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97341" y="3429001"/>
            <a:ext cx="11235271" cy="1470025"/>
          </a:xfrm>
        </p:spPr>
        <p:txBody>
          <a:bodyPr>
            <a:normAutofit/>
          </a:bodyPr>
          <a:lstStyle>
            <a:lvl1pPr algn="l">
              <a:defRPr sz="4800">
                <a:latin typeface="PT Sans"/>
                <a:ea typeface="Open Sans SemiBold"/>
                <a:cs typeface="Open Sans S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08075" y="4373041"/>
            <a:ext cx="11235269" cy="124674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PT Sans"/>
                <a:ea typeface="Open Sans"/>
                <a:cs typeface="Open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550333" y="6366933"/>
            <a:ext cx="3479800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grpSp>
        <p:nvGrpSpPr>
          <p:cNvPr id="5" name="Группа 4"/>
          <p:cNvGrpSpPr/>
          <p:nvPr userDrawn="1"/>
        </p:nvGrpSpPr>
        <p:grpSpPr bwMode="auto">
          <a:xfrm>
            <a:off x="0" y="6067213"/>
            <a:ext cx="12192000" cy="720755"/>
            <a:chOff x="0" y="4550410"/>
            <a:chExt cx="9144000" cy="540566"/>
          </a:xfrm>
        </p:grpSpPr>
        <p:sp>
          <p:nvSpPr>
            <p:cNvPr id="4" name="Прямоугольник 3"/>
            <p:cNvSpPr/>
            <p:nvPr userDrawn="1"/>
          </p:nvSpPr>
          <p:spPr bwMode="auto">
            <a:xfrm>
              <a:off x="0" y="4550410"/>
              <a:ext cx="9144000" cy="133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3200"/>
            </a:p>
          </p:txBody>
        </p:sp>
        <p:sp>
          <p:nvSpPr>
            <p:cNvPr id="11" name="Прямоугольник 10"/>
            <p:cNvSpPr/>
            <p:nvPr userDrawn="1"/>
          </p:nvSpPr>
          <p:spPr bwMode="auto">
            <a:xfrm>
              <a:off x="7090468" y="4683760"/>
              <a:ext cx="1545532" cy="407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3200"/>
            </a:p>
          </p:txBody>
        </p:sp>
      </p:grpSp>
      <p:pic>
        <p:nvPicPr>
          <p:cNvPr id="12" name="Picture 3" descr="G:\2018 WORK+\ВАВТ\18-11 VAVT Презентация\21 may 2019\imgs for pres\logo for pres_ВАВТ 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508075" y="470338"/>
            <a:ext cx="3712059" cy="11167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601" y="1600201"/>
            <a:ext cx="3505199" cy="4525963"/>
          </a:xfrm>
        </p:spPr>
        <p:txBody>
          <a:bodyPr>
            <a:normAutofit/>
          </a:bodyPr>
          <a:lstStyle>
            <a:lvl1pPr marL="243411" indent="-243411"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450"/>
            </a:lvl4pPr>
            <a:lvl5pPr>
              <a:defRPr sz="145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sz="half" idx="13"/>
          </p:nvPr>
        </p:nvSpPr>
        <p:spPr bwMode="auto">
          <a:xfrm>
            <a:off x="4343400" y="1600201"/>
            <a:ext cx="3505199" cy="4525963"/>
          </a:xfrm>
        </p:spPr>
        <p:txBody>
          <a:bodyPr>
            <a:normAutofit/>
          </a:bodyPr>
          <a:lstStyle>
            <a:lvl1pPr marL="243411" indent="-243411"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450"/>
            </a:lvl4pPr>
            <a:lvl5pPr>
              <a:defRPr sz="145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1" name="Содержимое 2"/>
          <p:cNvSpPr>
            <a:spLocks noGrp="1"/>
          </p:cNvSpPr>
          <p:nvPr>
            <p:ph sz="half" idx="14"/>
          </p:nvPr>
        </p:nvSpPr>
        <p:spPr bwMode="auto">
          <a:xfrm>
            <a:off x="8111067" y="1600201"/>
            <a:ext cx="3505199" cy="4525963"/>
          </a:xfrm>
        </p:spPr>
        <p:txBody>
          <a:bodyPr>
            <a:normAutofit/>
          </a:bodyPr>
          <a:lstStyle>
            <a:lvl1pPr marL="243411" indent="-243411"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450"/>
            </a:lvl4pPr>
            <a:lvl5pPr>
              <a:defRPr sz="145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 с заголовк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1" y="1535113"/>
            <a:ext cx="34925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609585" indent="0">
              <a:buNone/>
              <a:defRPr sz="265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50" b="1"/>
            </a:lvl4pPr>
            <a:lvl5pPr marL="2438339" indent="0">
              <a:buNone/>
              <a:defRPr sz="2150" b="1"/>
            </a:lvl5pPr>
            <a:lvl6pPr marL="3047924" indent="0">
              <a:buNone/>
              <a:defRPr sz="2150" b="1"/>
            </a:lvl6pPr>
            <a:lvl7pPr marL="3657509" indent="0">
              <a:buNone/>
              <a:defRPr sz="2150" b="1"/>
            </a:lvl7pPr>
            <a:lvl8pPr marL="4267093" indent="0">
              <a:buNone/>
              <a:defRPr sz="2150" b="1"/>
            </a:lvl8pPr>
            <a:lvl9pPr marL="4876678" indent="0">
              <a:buNone/>
              <a:defRPr sz="21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09601" y="2174875"/>
            <a:ext cx="3492500" cy="3951288"/>
          </a:xfrm>
        </p:spPr>
        <p:txBody>
          <a:bodyPr>
            <a:normAutofit/>
          </a:bodyPr>
          <a:lstStyle>
            <a:lvl1pPr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450"/>
            </a:lvl4pPr>
            <a:lvl5pPr>
              <a:defRPr sz="14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3"/>
          </p:nvPr>
        </p:nvSpPr>
        <p:spPr bwMode="auto">
          <a:xfrm>
            <a:off x="4349750" y="1535113"/>
            <a:ext cx="34925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609585" indent="0">
              <a:buNone/>
              <a:defRPr sz="265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50" b="1"/>
            </a:lvl4pPr>
            <a:lvl5pPr marL="2438339" indent="0">
              <a:buNone/>
              <a:defRPr sz="2150" b="1"/>
            </a:lvl5pPr>
            <a:lvl6pPr marL="3047924" indent="0">
              <a:buNone/>
              <a:defRPr sz="2150" b="1"/>
            </a:lvl6pPr>
            <a:lvl7pPr marL="3657509" indent="0">
              <a:buNone/>
              <a:defRPr sz="2150" b="1"/>
            </a:lvl7pPr>
            <a:lvl8pPr marL="4267093" indent="0">
              <a:buNone/>
              <a:defRPr sz="2150" b="1"/>
            </a:lvl8pPr>
            <a:lvl9pPr marL="4876678" indent="0">
              <a:buNone/>
              <a:defRPr sz="21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Содержимое 3"/>
          <p:cNvSpPr>
            <a:spLocks noGrp="1"/>
          </p:cNvSpPr>
          <p:nvPr>
            <p:ph sz="half" idx="14"/>
          </p:nvPr>
        </p:nvSpPr>
        <p:spPr bwMode="auto">
          <a:xfrm>
            <a:off x="4349750" y="2174875"/>
            <a:ext cx="3492500" cy="3951288"/>
          </a:xfrm>
        </p:spPr>
        <p:txBody>
          <a:bodyPr>
            <a:normAutofit/>
          </a:bodyPr>
          <a:lstStyle>
            <a:lvl1pPr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450"/>
            </a:lvl4pPr>
            <a:lvl5pPr>
              <a:defRPr sz="14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idx="15"/>
          </p:nvPr>
        </p:nvSpPr>
        <p:spPr bwMode="auto">
          <a:xfrm>
            <a:off x="8123767" y="1535113"/>
            <a:ext cx="34925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609585" indent="0">
              <a:buNone/>
              <a:defRPr sz="265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50" b="1"/>
            </a:lvl4pPr>
            <a:lvl5pPr marL="2438339" indent="0">
              <a:buNone/>
              <a:defRPr sz="2150" b="1"/>
            </a:lvl5pPr>
            <a:lvl6pPr marL="3047924" indent="0">
              <a:buNone/>
              <a:defRPr sz="2150" b="1"/>
            </a:lvl6pPr>
            <a:lvl7pPr marL="3657509" indent="0">
              <a:buNone/>
              <a:defRPr sz="2150" b="1"/>
            </a:lvl7pPr>
            <a:lvl8pPr marL="4267093" indent="0">
              <a:buNone/>
              <a:defRPr sz="2150" b="1"/>
            </a:lvl8pPr>
            <a:lvl9pPr marL="4876678" indent="0">
              <a:buNone/>
              <a:defRPr sz="21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Содержимое 3"/>
          <p:cNvSpPr>
            <a:spLocks noGrp="1"/>
          </p:cNvSpPr>
          <p:nvPr>
            <p:ph sz="half" idx="16"/>
          </p:nvPr>
        </p:nvSpPr>
        <p:spPr bwMode="auto">
          <a:xfrm>
            <a:off x="8123767" y="2174875"/>
            <a:ext cx="3492500" cy="3951288"/>
          </a:xfrm>
        </p:spPr>
        <p:txBody>
          <a:bodyPr>
            <a:normAutofit/>
          </a:bodyPr>
          <a:lstStyle>
            <a:lvl1pPr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450"/>
            </a:lvl4pPr>
            <a:lvl5pPr>
              <a:defRPr sz="14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под ним рисунок, текст спра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48656" y="740833"/>
            <a:ext cx="3962379" cy="594755"/>
          </a:xfrm>
        </p:spPr>
        <p:txBody>
          <a:bodyPr anchor="t">
            <a:normAutofit/>
          </a:bodyPr>
          <a:lstStyle>
            <a:lvl1pPr algn="l">
              <a:defRPr lang="ru-RU" sz="265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66732" y="740833"/>
            <a:ext cx="6815667" cy="5385331"/>
          </a:xfrm>
        </p:spPr>
        <p:txBody>
          <a:bodyPr>
            <a:normAutofit/>
          </a:bodyPr>
          <a:lstStyle>
            <a:lvl1pPr marL="243411" indent="-243411"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450"/>
            </a:lvl4pPr>
            <a:lvl5pPr>
              <a:defRPr sz="1450"/>
            </a:lvl5pPr>
            <a:lvl6pPr>
              <a:defRPr sz="2650"/>
            </a:lvl6pPr>
            <a:lvl7pPr>
              <a:defRPr sz="2650"/>
            </a:lvl7pPr>
            <a:lvl8pPr>
              <a:defRPr sz="2650"/>
            </a:lvl8pPr>
            <a:lvl9pPr>
              <a:defRPr sz="26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78365" y="1604434"/>
            <a:ext cx="3962379" cy="438156"/>
          </a:xfrm>
        </p:spPr>
        <p:txBody>
          <a:bodyPr/>
          <a:lstStyle>
            <a:lvl1pPr marL="0" indent="0">
              <a:buNone/>
              <a:defRPr sz="1850"/>
            </a:lvl1pPr>
            <a:lvl2pPr marL="609585" indent="0">
              <a:buNone/>
              <a:defRPr sz="1600"/>
            </a:lvl2pPr>
            <a:lvl3pPr marL="1219170" indent="0">
              <a:buNone/>
              <a:defRPr sz="135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 bwMode="auto">
          <a:xfrm>
            <a:off x="497341" y="2357968"/>
            <a:ext cx="3943404" cy="374861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5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50"/>
            </a:lvl1pPr>
            <a:lvl2pPr marL="609585" indent="0">
              <a:buNone/>
              <a:defRPr sz="3750"/>
            </a:lvl2pPr>
            <a:lvl3pPr marL="1219170" indent="0">
              <a:buNone/>
              <a:defRPr sz="3200"/>
            </a:lvl3pPr>
            <a:lvl4pPr marL="1828754" indent="0">
              <a:buNone/>
              <a:defRPr sz="2650"/>
            </a:lvl4pPr>
            <a:lvl5pPr marL="2438339" indent="0">
              <a:buNone/>
              <a:defRPr sz="2650"/>
            </a:lvl5pPr>
            <a:lvl6pPr marL="3047924" indent="0">
              <a:buNone/>
              <a:defRPr sz="2650"/>
            </a:lvl6pPr>
            <a:lvl7pPr marL="3657509" indent="0">
              <a:buNone/>
              <a:defRPr sz="2650"/>
            </a:lvl7pPr>
            <a:lvl8pPr marL="4267093" indent="0">
              <a:buNone/>
              <a:defRPr sz="2650"/>
            </a:lvl8pPr>
            <a:lvl9pPr marL="4876678" indent="0">
              <a:buNone/>
              <a:defRPr sz="265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50"/>
            </a:lvl1pPr>
            <a:lvl2pPr marL="609585" indent="0">
              <a:buNone/>
              <a:defRPr sz="1600"/>
            </a:lvl2pPr>
            <a:lvl3pPr marL="1219170" indent="0">
              <a:buNone/>
              <a:defRPr sz="135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39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39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 разделов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 bwMode="auto">
          <a:xfrm>
            <a:off x="0" y="5181623"/>
            <a:ext cx="12192000" cy="117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78365" y="5327677"/>
            <a:ext cx="11167611" cy="1265784"/>
          </a:xfrm>
        </p:spPr>
        <p:txBody>
          <a:bodyPr>
            <a:normAutofit/>
          </a:bodyPr>
          <a:lstStyle>
            <a:lvl1pPr algn="l">
              <a:defRPr sz="2650">
                <a:latin typeface="PT Sans"/>
                <a:ea typeface="Open Sans SemiBold"/>
                <a:cs typeface="Open Sans SemiBol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82640" y="5765833"/>
            <a:ext cx="11133627" cy="662532"/>
          </a:xfrm>
        </p:spPr>
        <p:txBody>
          <a:bodyPr>
            <a:normAutofit/>
          </a:bodyPr>
          <a:lstStyle>
            <a:lvl1pPr marL="0" indent="0" algn="l">
              <a:buNone/>
              <a:defRPr sz="1850">
                <a:solidFill>
                  <a:schemeClr val="tx1">
                    <a:tint val="75000"/>
                  </a:schemeClr>
                </a:solidFill>
                <a:latin typeface="PT Sans"/>
                <a:ea typeface="Open Sans"/>
                <a:cs typeface="Open San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pic>
        <p:nvPicPr>
          <p:cNvPr id="10" name="Picture 2" descr="G:\2018 WORK+\ВАВТ\temp\LOGOS\VAVT logos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8418162" y="266708"/>
            <a:ext cx="3227815" cy="971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 userDrawn="1"/>
        </p:nvSpPr>
        <p:spPr bwMode="auto">
          <a:xfrm>
            <a:off x="550333" y="6366933"/>
            <a:ext cx="3479800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  <p:grpSp>
        <p:nvGrpSpPr>
          <p:cNvPr id="7" name="Группа 6"/>
          <p:cNvGrpSpPr/>
          <p:nvPr userDrawn="1"/>
        </p:nvGrpSpPr>
        <p:grpSpPr bwMode="auto">
          <a:xfrm>
            <a:off x="0" y="6067213"/>
            <a:ext cx="12192000" cy="720755"/>
            <a:chOff x="0" y="4550410"/>
            <a:chExt cx="9144000" cy="540566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0" y="4550410"/>
              <a:ext cx="9144000" cy="133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3200"/>
            </a:p>
          </p:txBody>
        </p:sp>
        <p:sp>
          <p:nvSpPr>
            <p:cNvPr id="11" name="Прямоугольник 10"/>
            <p:cNvSpPr/>
            <p:nvPr userDrawn="1"/>
          </p:nvSpPr>
          <p:spPr bwMode="auto">
            <a:xfrm>
              <a:off x="7090468" y="4683760"/>
              <a:ext cx="1545532" cy="407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32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стандар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 marL="243411" indent="-243411"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,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09600" y="1600201"/>
            <a:ext cx="5486400" cy="4525963"/>
          </a:xfrm>
        </p:spPr>
        <p:txBody>
          <a:bodyPr/>
          <a:lstStyle>
            <a:lvl1pPr marL="243411" indent="-243411"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 bwMode="auto">
          <a:xfrm>
            <a:off x="6290734" y="1604434"/>
            <a:ext cx="5325533" cy="4550833"/>
          </a:xfrm>
        </p:spPr>
        <p:txBody>
          <a:bodyPr/>
          <a:lstStyle>
            <a:lvl1pPr marL="243411" indent="-243411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иаграмм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 bwMode="auto">
          <a:xfrm>
            <a:off x="624418" y="1604434"/>
            <a:ext cx="10991849" cy="450215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иаграммы 4 ш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 bwMode="auto">
          <a:xfrm>
            <a:off x="624418" y="1604434"/>
            <a:ext cx="5276847" cy="220768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  <p:sp>
        <p:nvSpPr>
          <p:cNvPr id="9" name="Диаграмма 7"/>
          <p:cNvSpPr>
            <a:spLocks noGrp="1"/>
          </p:cNvSpPr>
          <p:nvPr>
            <p:ph type="chart" sz="quarter" idx="14"/>
          </p:nvPr>
        </p:nvSpPr>
        <p:spPr bwMode="auto">
          <a:xfrm>
            <a:off x="6339421" y="1604434"/>
            <a:ext cx="5276847" cy="220768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Диаграмма 7"/>
          <p:cNvSpPr>
            <a:spLocks noGrp="1"/>
          </p:cNvSpPr>
          <p:nvPr>
            <p:ph type="chart" sz="quarter" idx="15"/>
          </p:nvPr>
        </p:nvSpPr>
        <p:spPr bwMode="auto">
          <a:xfrm>
            <a:off x="624418" y="3964525"/>
            <a:ext cx="5276847" cy="220768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Диаграмма 7"/>
          <p:cNvSpPr>
            <a:spLocks noGrp="1"/>
          </p:cNvSpPr>
          <p:nvPr>
            <p:ph type="chart" sz="quarter" idx="16"/>
          </p:nvPr>
        </p:nvSpPr>
        <p:spPr bwMode="auto">
          <a:xfrm>
            <a:off x="6339421" y="3964525"/>
            <a:ext cx="5276847" cy="220768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5182701"/>
            <a:ext cx="10363200" cy="1362075"/>
          </a:xfrm>
        </p:spPr>
        <p:txBody>
          <a:bodyPr anchor="t"/>
          <a:lstStyle>
            <a:lvl1pPr algn="l">
              <a:defRPr sz="535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3682513"/>
            <a:ext cx="10363200" cy="1500187"/>
          </a:xfrm>
        </p:spPr>
        <p:txBody>
          <a:bodyPr anchor="b"/>
          <a:lstStyle>
            <a:lvl1pPr marL="0" indent="0">
              <a:buNone/>
              <a:defRPr sz="265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-1739900" y="4494052"/>
            <a:ext cx="3479800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3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 marL="243411" indent="-243411">
              <a:defRPr sz="2400"/>
            </a:lvl1pPr>
            <a:lvl2pPr>
              <a:defRPr sz="2150"/>
            </a:lvl2pPr>
            <a:lvl3pPr>
              <a:defRPr sz="185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 marL="243411" indent="-243411">
              <a:defRPr sz="2400"/>
            </a:lvl1pPr>
            <a:lvl2pPr>
              <a:defRPr sz="2150"/>
            </a:lvl2pPr>
            <a:lvl3pPr>
              <a:defRPr sz="185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Два объекта с заголовк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50" b="1">
                <a:solidFill>
                  <a:srgbClr val="00B0F0"/>
                </a:solidFill>
              </a:defRPr>
            </a:lvl1pPr>
            <a:lvl2pPr marL="609585" indent="0">
              <a:buNone/>
              <a:defRPr sz="265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50" b="1"/>
            </a:lvl4pPr>
            <a:lvl5pPr marL="2438339" indent="0">
              <a:buNone/>
              <a:defRPr sz="2150" b="1"/>
            </a:lvl5pPr>
            <a:lvl6pPr marL="3047924" indent="0">
              <a:buNone/>
              <a:defRPr sz="2150" b="1"/>
            </a:lvl6pPr>
            <a:lvl7pPr marL="3657509" indent="0">
              <a:buNone/>
              <a:defRPr sz="2150" b="1"/>
            </a:lvl7pPr>
            <a:lvl8pPr marL="4267093" indent="0">
              <a:buNone/>
              <a:defRPr sz="2150" b="1"/>
            </a:lvl8pPr>
            <a:lvl9pPr marL="4876678" indent="0">
              <a:buNone/>
              <a:defRPr sz="21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450"/>
            </a:lvl4pPr>
            <a:lvl5pPr>
              <a:defRPr sz="14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50" b="1">
                <a:solidFill>
                  <a:srgbClr val="00B0F0"/>
                </a:solidFill>
              </a:defRPr>
            </a:lvl1pPr>
            <a:lvl2pPr marL="609585" indent="0">
              <a:buNone/>
              <a:defRPr sz="265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50" b="1"/>
            </a:lvl4pPr>
            <a:lvl5pPr marL="2438339" indent="0">
              <a:buNone/>
              <a:defRPr sz="2150" b="1"/>
            </a:lvl5pPr>
            <a:lvl6pPr marL="3047924" indent="0">
              <a:buNone/>
              <a:defRPr sz="2150" b="1"/>
            </a:lvl6pPr>
            <a:lvl7pPr marL="3657509" indent="0">
              <a:buNone/>
              <a:defRPr sz="2150" b="1"/>
            </a:lvl7pPr>
            <a:lvl8pPr marL="4267093" indent="0">
              <a:buNone/>
              <a:defRPr sz="2150" b="1"/>
            </a:lvl8pPr>
            <a:lvl9pPr marL="4876678" indent="0">
              <a:buNone/>
              <a:defRPr sz="215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6193369" y="2174875"/>
            <a:ext cx="5389033" cy="3951288"/>
          </a:xfrm>
        </p:spPr>
        <p:txBody>
          <a:bodyPr>
            <a:normAutofit/>
          </a:bodyPr>
          <a:lstStyle>
            <a:lvl1pPr>
              <a:defRPr sz="2150"/>
            </a:lvl1pPr>
            <a:lvl2pPr>
              <a:defRPr sz="1850"/>
            </a:lvl2pPr>
            <a:lvl3pPr>
              <a:defRPr sz="1600"/>
            </a:lvl3pPr>
            <a:lvl4pPr>
              <a:defRPr sz="1450"/>
            </a:lvl4pPr>
            <a:lvl5pPr>
              <a:defRPr sz="14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663036" y="6382199"/>
            <a:ext cx="2844800" cy="2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60000"/>
                    <a:lumOff val="40000"/>
                  </a:schemeClr>
                </a:solidFill>
                <a:latin typeface="PT San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82576" y="6382199"/>
            <a:ext cx="3860800" cy="2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0000"/>
                    <a:lumOff val="40000"/>
                  </a:schemeClr>
                </a:solidFill>
                <a:latin typeface="PT Sans"/>
                <a:ea typeface="Open Sans Light"/>
                <a:cs typeface="Open Sans Ligh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1637472" y="6368889"/>
            <a:ext cx="863599" cy="292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  <a:latin typeface="PT Sans"/>
              </a:defRPr>
            </a:lvl1pPr>
          </a:lstStyle>
          <a:p>
            <a:pPr>
              <a:defRPr/>
            </a:pPr>
            <a:fld id="{49A0DAAD-6D1D-4466-8AF0-9599FA1D8E83}" type="slidenum">
              <a:rPr lang="ru-RU"/>
              <a:t>‹#›</a:t>
            </a:fld>
            <a:endParaRPr lang="ru-RU"/>
          </a:p>
        </p:txBody>
      </p:sp>
      <p:pic>
        <p:nvPicPr>
          <p:cNvPr id="8" name="Picture 3" descr="G:\2018 WORK+\ВАВТ\18-11 VAVT Презентация\21 may 2019\imgs for pres\logo for pres_ВАВТ 2.png"/>
          <p:cNvPicPr>
            <a:picLocks noChangeAspect="1" noChangeArrowheads="1"/>
          </p:cNvPicPr>
          <p:nvPr userDrawn="1"/>
        </p:nvPicPr>
        <p:blipFill>
          <a:blip r:embed="rId19"/>
          <a:stretch/>
        </p:blipFill>
        <p:spPr bwMode="auto">
          <a:xfrm>
            <a:off x="9933712" y="6212647"/>
            <a:ext cx="1573532" cy="4733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1219170">
        <a:spcBef>
          <a:spcPts val="0"/>
        </a:spcBef>
        <a:buNone/>
        <a:defRPr sz="2650" b="1">
          <a:solidFill>
            <a:srgbClr val="005792"/>
          </a:solidFill>
          <a:latin typeface="PT Sans"/>
          <a:ea typeface="Open Sans ExtraBold"/>
          <a:cs typeface="Open Sans ExtraBold"/>
        </a:defRPr>
      </a:lvl1pPr>
    </p:titleStyle>
    <p:bodyStyle>
      <a:lvl1pPr marL="457189" indent="-457189" algn="l" defTabSz="1219170">
        <a:spcBef>
          <a:spcPts val="0"/>
        </a:spcBef>
        <a:buFont typeface="Arial"/>
        <a:buChar char="•"/>
        <a:defRPr sz="2150">
          <a:solidFill>
            <a:schemeClr val="tx1"/>
          </a:solidFill>
          <a:latin typeface="PT Sans"/>
          <a:ea typeface="Open Sans Light"/>
          <a:cs typeface="Open Sans Light"/>
        </a:defRPr>
      </a:lvl1pPr>
      <a:lvl2pPr marL="990575" indent="-380990" algn="l" defTabSz="1219170">
        <a:spcBef>
          <a:spcPts val="0"/>
        </a:spcBef>
        <a:buFont typeface="Arial"/>
        <a:buChar char="–"/>
        <a:defRPr sz="1850">
          <a:solidFill>
            <a:schemeClr val="tx1"/>
          </a:solidFill>
          <a:latin typeface="PT Sans"/>
          <a:ea typeface="Open Sans Light"/>
          <a:cs typeface="Open Sans Light"/>
        </a:defRPr>
      </a:lvl2pPr>
      <a:lvl3pPr marL="1523962" indent="-304792" algn="l" defTabSz="1219170">
        <a:spcBef>
          <a:spcPts val="0"/>
        </a:spcBef>
        <a:buFont typeface="Arial"/>
        <a:buChar char="•"/>
        <a:defRPr sz="1600">
          <a:solidFill>
            <a:schemeClr val="tx1"/>
          </a:solidFill>
          <a:latin typeface="PT Sans"/>
          <a:ea typeface="Open Sans Light"/>
          <a:cs typeface="Open Sans Light"/>
        </a:defRPr>
      </a:lvl3pPr>
      <a:lvl4pPr marL="2133547" indent="-304792" algn="l" defTabSz="1219170">
        <a:spcBef>
          <a:spcPts val="0"/>
        </a:spcBef>
        <a:buFont typeface="Arial"/>
        <a:buChar char="–"/>
        <a:defRPr sz="1450">
          <a:solidFill>
            <a:schemeClr val="tx1"/>
          </a:solidFill>
          <a:latin typeface="PT Sans"/>
          <a:ea typeface="Open Sans Light"/>
          <a:cs typeface="Open Sans Light"/>
        </a:defRPr>
      </a:lvl4pPr>
      <a:lvl5pPr marL="2743131" indent="-304792" algn="l" defTabSz="1219170">
        <a:spcBef>
          <a:spcPts val="0"/>
        </a:spcBef>
        <a:buFont typeface="Arial"/>
        <a:buChar char="»"/>
        <a:defRPr sz="1450">
          <a:solidFill>
            <a:schemeClr val="tx1"/>
          </a:solidFill>
          <a:latin typeface="PT Sans"/>
          <a:ea typeface="Open Sans Light"/>
          <a:cs typeface="Open Sans Light"/>
        </a:defRPr>
      </a:lvl5pPr>
      <a:lvl6pPr marL="3352716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>
        <a:spcBef>
          <a:spcPts val="0"/>
        </a:spcBef>
        <a:buFont typeface="Arial"/>
        <a:buChar char="•"/>
        <a:defRPr sz="26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>
        <a:defRPr sz="2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52077" y="2982404"/>
            <a:ext cx="11199612" cy="14700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3600" dirty="0">
                <a:solidFill>
                  <a:schemeClr val="accent1"/>
                </a:solidFill>
                <a:latin typeface="PT Sans" panose="020B0503020203020204" pitchFamily="34" charset="-52"/>
              </a:rPr>
              <a:t>Торговые войны США: причины, суть и последствия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52078" y="5686365"/>
            <a:ext cx="4608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latin typeface="PT Sans"/>
              </a:rPr>
              <a:t>Александр Кнобель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52078" y="6013542"/>
            <a:ext cx="10952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PT Sans" panose="020B0503020203020204" pitchFamily="34" charset="-52"/>
              </a:rPr>
              <a:t>Директор центра исследований международной торговли РАНХиГС</a:t>
            </a:r>
          </a:p>
        </p:txBody>
      </p:sp>
      <p:pic>
        <p:nvPicPr>
          <p:cNvPr id="5" name="Picture 4" descr="Официальный сайт Института общественных наук РАНХиГС при Президенте РФ,  высшее образование в Москве">
            <a:extLst>
              <a:ext uri="{FF2B5EF4-FFF2-40B4-BE49-F238E27FC236}">
                <a16:creationId xmlns:a16="http://schemas.microsoft.com/office/drawing/2014/main" id="{51982F50-D42F-3C21-D378-4057DD929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35" y="346615"/>
            <a:ext cx="3813584" cy="17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BA376F-F876-7535-FEB5-D083ECB358A6}"/>
              </a:ext>
            </a:extLst>
          </p:cNvPr>
          <p:cNvSpPr txBox="1"/>
          <p:nvPr/>
        </p:nvSpPr>
        <p:spPr>
          <a:xfrm>
            <a:off x="-1" y="298845"/>
            <a:ext cx="4883085" cy="17734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E9F8ABF-5BC3-1AAC-D923-9E4A75EA94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0F132-63BA-872B-AD0F-124E706F9A7F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CC84F7-5096-3800-8724-499A318B80EF}"/>
              </a:ext>
            </a:extLst>
          </p:cNvPr>
          <p:cNvSpPr/>
          <p:nvPr/>
        </p:nvSpPr>
        <p:spPr>
          <a:xfrm>
            <a:off x="4918345" y="2255109"/>
            <a:ext cx="1624561" cy="3773782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449BCEA-1632-B63A-99A1-B4998C25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34791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10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0DAF659-D06A-E9F3-8A41-FBEA09440FF9}"/>
              </a:ext>
            </a:extLst>
          </p:cNvPr>
          <p:cNvSpPr txBox="1">
            <a:spLocks/>
          </p:cNvSpPr>
          <p:nvPr/>
        </p:nvSpPr>
        <p:spPr>
          <a:xfrm>
            <a:off x="194492" y="243072"/>
            <a:ext cx="11133909" cy="501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en-US" sz="3600" cap="none" dirty="0">
                <a:latin typeface="PT Sans" panose="020B0503020203020204" pitchFamily="34" charset="-52"/>
              </a:rPr>
              <a:t>II </a:t>
            </a:r>
            <a:r>
              <a:rPr lang="ru-RU" sz="3600" cap="none" dirty="0">
                <a:latin typeface="PT Sans" panose="020B0503020203020204" pitchFamily="34" charset="-52"/>
              </a:rPr>
              <a:t>этап торговой войны: меры Китая</a:t>
            </a:r>
          </a:p>
        </p:txBody>
      </p:sp>
      <p:sp>
        <p:nvSpPr>
          <p:cNvPr id="4" name="Title 14">
            <a:extLst>
              <a:ext uri="{FF2B5EF4-FFF2-40B4-BE49-F238E27FC236}">
                <a16:creationId xmlns:a16="http://schemas.microsoft.com/office/drawing/2014/main" id="{2C9F1883-D6CD-FA3A-E135-C7B40BEC943D}"/>
              </a:ext>
            </a:extLst>
          </p:cNvPr>
          <p:cNvSpPr txBox="1">
            <a:spLocks/>
          </p:cNvSpPr>
          <p:nvPr/>
        </p:nvSpPr>
        <p:spPr bwMode="auto">
          <a:xfrm>
            <a:off x="293914" y="957586"/>
            <a:ext cx="3085245" cy="4713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r>
              <a:rPr lang="ru-RU" sz="2000" dirty="0"/>
              <a:t>Дополнительные тарифы</a:t>
            </a: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ED8B8BF5-5263-1BE7-DABD-5FC39A94136F}"/>
              </a:ext>
            </a:extLst>
          </p:cNvPr>
          <p:cNvSpPr txBox="1">
            <a:spLocks/>
          </p:cNvSpPr>
          <p:nvPr/>
        </p:nvSpPr>
        <p:spPr bwMode="auto">
          <a:xfrm>
            <a:off x="293916" y="2255109"/>
            <a:ext cx="1399420" cy="59862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Уголь и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 СПГ</a:t>
            </a:r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3B90BA22-21AD-3B5F-1799-09D764160E3B}"/>
              </a:ext>
            </a:extLst>
          </p:cNvPr>
          <p:cNvSpPr txBox="1">
            <a:spLocks/>
          </p:cNvSpPr>
          <p:nvPr/>
        </p:nvSpPr>
        <p:spPr bwMode="auto">
          <a:xfrm>
            <a:off x="293915" y="3078867"/>
            <a:ext cx="1399421" cy="59862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Нефть и с/х техника</a:t>
            </a:r>
          </a:p>
        </p:txBody>
      </p:sp>
      <p:sp>
        <p:nvSpPr>
          <p:cNvPr id="8" name="Title 14">
            <a:extLst>
              <a:ext uri="{FF2B5EF4-FFF2-40B4-BE49-F238E27FC236}">
                <a16:creationId xmlns:a16="http://schemas.microsoft.com/office/drawing/2014/main" id="{5B7416D7-F7CE-03D8-5F36-0F979C8323C4}"/>
              </a:ext>
            </a:extLst>
          </p:cNvPr>
          <p:cNvSpPr txBox="1">
            <a:spLocks/>
          </p:cNvSpPr>
          <p:nvPr/>
        </p:nvSpPr>
        <p:spPr bwMode="auto">
          <a:xfrm>
            <a:off x="293914" y="3902626"/>
            <a:ext cx="1399422" cy="59862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Мясо птицы и пшеница</a:t>
            </a:r>
          </a:p>
        </p:txBody>
      </p:sp>
      <p:sp>
        <p:nvSpPr>
          <p:cNvPr id="9" name="Title 14">
            <a:extLst>
              <a:ext uri="{FF2B5EF4-FFF2-40B4-BE49-F238E27FC236}">
                <a16:creationId xmlns:a16="http://schemas.microsoft.com/office/drawing/2014/main" id="{70997DD6-5B1F-1C5E-DD05-17AEF650F5E1}"/>
              </a:ext>
            </a:extLst>
          </p:cNvPr>
          <p:cNvSpPr txBox="1">
            <a:spLocks/>
          </p:cNvSpPr>
          <p:nvPr/>
        </p:nvSpPr>
        <p:spPr bwMode="auto">
          <a:xfrm>
            <a:off x="293916" y="4673371"/>
            <a:ext cx="1399422" cy="55435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Соевые бобы и свинина</a:t>
            </a:r>
          </a:p>
        </p:txBody>
      </p:sp>
      <p:sp>
        <p:nvSpPr>
          <p:cNvPr id="10" name="Title 14">
            <a:extLst>
              <a:ext uri="{FF2B5EF4-FFF2-40B4-BE49-F238E27FC236}">
                <a16:creationId xmlns:a16="http://schemas.microsoft.com/office/drawing/2014/main" id="{4C65129B-2FD6-7C8A-E25C-BC7842FA03D9}"/>
              </a:ext>
            </a:extLst>
          </p:cNvPr>
          <p:cNvSpPr txBox="1">
            <a:spLocks/>
          </p:cNvSpPr>
          <p:nvPr/>
        </p:nvSpPr>
        <p:spPr bwMode="auto">
          <a:xfrm>
            <a:off x="293917" y="5444116"/>
            <a:ext cx="1399422" cy="554359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Другие товары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3BF51D07-107E-21EF-6205-CF756B32B861}"/>
              </a:ext>
            </a:extLst>
          </p:cNvPr>
          <p:cNvSpPr txBox="1">
            <a:spLocks/>
          </p:cNvSpPr>
          <p:nvPr/>
        </p:nvSpPr>
        <p:spPr bwMode="auto">
          <a:xfrm>
            <a:off x="1963838" y="2255109"/>
            <a:ext cx="1233168" cy="58477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+15%</a:t>
            </a:r>
            <a:endParaRPr lang="en-US" sz="28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2596AC27-030C-3015-BCE7-C05E52D3E613}"/>
              </a:ext>
            </a:extLst>
          </p:cNvPr>
          <p:cNvSpPr txBox="1">
            <a:spLocks/>
          </p:cNvSpPr>
          <p:nvPr/>
        </p:nvSpPr>
        <p:spPr bwMode="auto">
          <a:xfrm>
            <a:off x="1973389" y="3078867"/>
            <a:ext cx="1233169" cy="629732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+10%</a:t>
            </a:r>
            <a:endParaRPr lang="en-US" sz="28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3363F1E6-3B8C-9F3A-201C-3C6B17CB0A1C}"/>
              </a:ext>
            </a:extLst>
          </p:cNvPr>
          <p:cNvSpPr txBox="1">
            <a:spLocks/>
          </p:cNvSpPr>
          <p:nvPr/>
        </p:nvSpPr>
        <p:spPr bwMode="auto">
          <a:xfrm>
            <a:off x="3383330" y="4673371"/>
            <a:ext cx="1399423" cy="554359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+10%</a:t>
            </a:r>
            <a:endParaRPr lang="en-US" sz="28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C4C632E4-971C-BD7A-9742-6E446AE87F85}"/>
              </a:ext>
            </a:extLst>
          </p:cNvPr>
          <p:cNvSpPr txBox="1">
            <a:spLocks/>
          </p:cNvSpPr>
          <p:nvPr/>
        </p:nvSpPr>
        <p:spPr bwMode="auto">
          <a:xfrm>
            <a:off x="3379159" y="3854896"/>
            <a:ext cx="1477924" cy="606147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+15%</a:t>
            </a:r>
            <a:endParaRPr lang="en-US" sz="28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AC772C-5C81-A12F-2B73-891BD31C0E18}"/>
              </a:ext>
            </a:extLst>
          </p:cNvPr>
          <p:cNvSpPr txBox="1"/>
          <p:nvPr/>
        </p:nvSpPr>
        <p:spPr>
          <a:xfrm>
            <a:off x="1813849" y="1664658"/>
            <a:ext cx="1552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Тарифы от 04.02.2025</a:t>
            </a:r>
            <a:endParaRPr lang="ru-RU" sz="1400" b="1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1D50B-E2D3-5AEF-4A1C-D28610789C23}"/>
              </a:ext>
            </a:extLst>
          </p:cNvPr>
          <p:cNvSpPr txBox="1"/>
          <p:nvPr/>
        </p:nvSpPr>
        <p:spPr>
          <a:xfrm>
            <a:off x="3366097" y="1664657"/>
            <a:ext cx="1399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Тарифы от 04.03.2025</a:t>
            </a:r>
            <a:endParaRPr lang="ru-RU" sz="1400" b="1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1E12D-A43A-833E-125D-79D73CC926CB}"/>
              </a:ext>
            </a:extLst>
          </p:cNvPr>
          <p:cNvSpPr txBox="1"/>
          <p:nvPr/>
        </p:nvSpPr>
        <p:spPr bwMode="auto">
          <a:xfrm>
            <a:off x="4918345" y="1425626"/>
            <a:ext cx="18240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Итоговые</a:t>
            </a:r>
          </a:p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тарифы с учетом +125%</a:t>
            </a:r>
            <a:endParaRPr lang="ru-RU" sz="1400" b="1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56A3FE49-8AF9-5503-A8B5-4E00D671D371}"/>
              </a:ext>
            </a:extLst>
          </p:cNvPr>
          <p:cNvSpPr txBox="1">
            <a:spLocks/>
          </p:cNvSpPr>
          <p:nvPr/>
        </p:nvSpPr>
        <p:spPr bwMode="auto">
          <a:xfrm>
            <a:off x="5144862" y="2268957"/>
            <a:ext cx="1233168" cy="58477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+140%</a:t>
            </a:r>
            <a:endParaRPr lang="en-US" sz="28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70931165-0404-EDB8-59C9-1EDD0015A7F2}"/>
              </a:ext>
            </a:extLst>
          </p:cNvPr>
          <p:cNvSpPr txBox="1">
            <a:spLocks/>
          </p:cNvSpPr>
          <p:nvPr/>
        </p:nvSpPr>
        <p:spPr bwMode="auto">
          <a:xfrm>
            <a:off x="5144862" y="3865581"/>
            <a:ext cx="1233168" cy="58477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+140%</a:t>
            </a:r>
            <a:endParaRPr lang="en-US" sz="28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719CA778-346F-8527-53BC-9641E3CF4A11}"/>
              </a:ext>
            </a:extLst>
          </p:cNvPr>
          <p:cNvSpPr txBox="1">
            <a:spLocks/>
          </p:cNvSpPr>
          <p:nvPr/>
        </p:nvSpPr>
        <p:spPr bwMode="auto">
          <a:xfrm>
            <a:off x="5144862" y="3067269"/>
            <a:ext cx="1233168" cy="58477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+135%</a:t>
            </a:r>
            <a:endParaRPr lang="en-US" sz="28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2E3707B2-BA18-B191-A104-E7859C6538E9}"/>
              </a:ext>
            </a:extLst>
          </p:cNvPr>
          <p:cNvSpPr txBox="1">
            <a:spLocks/>
          </p:cNvSpPr>
          <p:nvPr/>
        </p:nvSpPr>
        <p:spPr bwMode="auto">
          <a:xfrm>
            <a:off x="5144862" y="4642955"/>
            <a:ext cx="1233168" cy="58477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+135%</a:t>
            </a:r>
            <a:endParaRPr lang="en-US" sz="28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id="{FB29D333-726B-074F-81BE-AA5D96E776E5}"/>
              </a:ext>
            </a:extLst>
          </p:cNvPr>
          <p:cNvSpPr txBox="1">
            <a:spLocks/>
          </p:cNvSpPr>
          <p:nvPr/>
        </p:nvSpPr>
        <p:spPr bwMode="auto">
          <a:xfrm>
            <a:off x="5144862" y="5444116"/>
            <a:ext cx="1233168" cy="58477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+125%</a:t>
            </a:r>
            <a:endParaRPr lang="en-US" sz="28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8BED619-68EC-1FA9-E075-AE4C981AEFF0}"/>
              </a:ext>
            </a:extLst>
          </p:cNvPr>
          <p:cNvCxnSpPr>
            <a:cxnSpLocks/>
          </p:cNvCxnSpPr>
          <p:nvPr/>
        </p:nvCxnSpPr>
        <p:spPr bwMode="auto">
          <a:xfrm>
            <a:off x="1919853" y="4130051"/>
            <a:ext cx="1175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61C855A7-FFA0-E85D-6C8E-5B68A14F8828}"/>
              </a:ext>
            </a:extLst>
          </p:cNvPr>
          <p:cNvCxnSpPr>
            <a:cxnSpLocks/>
          </p:cNvCxnSpPr>
          <p:nvPr/>
        </p:nvCxnSpPr>
        <p:spPr bwMode="auto">
          <a:xfrm>
            <a:off x="1963838" y="4935342"/>
            <a:ext cx="1175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BDC79BB-586E-8EE0-13CA-E90517D82506}"/>
              </a:ext>
            </a:extLst>
          </p:cNvPr>
          <p:cNvCxnSpPr>
            <a:cxnSpLocks/>
          </p:cNvCxnSpPr>
          <p:nvPr/>
        </p:nvCxnSpPr>
        <p:spPr bwMode="auto">
          <a:xfrm>
            <a:off x="3414958" y="2563197"/>
            <a:ext cx="1175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AC6DE10-191D-6F3A-F7AD-10F113F3EB1D}"/>
              </a:ext>
            </a:extLst>
          </p:cNvPr>
          <p:cNvCxnSpPr>
            <a:cxnSpLocks/>
          </p:cNvCxnSpPr>
          <p:nvPr/>
        </p:nvCxnSpPr>
        <p:spPr bwMode="auto">
          <a:xfrm>
            <a:off x="3366097" y="3342101"/>
            <a:ext cx="1175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52A751C1-C39B-89DD-0E17-35B38B54C03C}"/>
              </a:ext>
            </a:extLst>
          </p:cNvPr>
          <p:cNvCxnSpPr>
            <a:cxnSpLocks/>
          </p:cNvCxnSpPr>
          <p:nvPr/>
        </p:nvCxnSpPr>
        <p:spPr bwMode="auto">
          <a:xfrm>
            <a:off x="1998891" y="5723837"/>
            <a:ext cx="2591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4">
            <a:extLst>
              <a:ext uri="{FF2B5EF4-FFF2-40B4-BE49-F238E27FC236}">
                <a16:creationId xmlns:a16="http://schemas.microsoft.com/office/drawing/2014/main" id="{9763123C-3622-B7AF-EB3E-A4FD4B43C95D}"/>
              </a:ext>
            </a:extLst>
          </p:cNvPr>
          <p:cNvSpPr txBox="1">
            <a:spLocks/>
          </p:cNvSpPr>
          <p:nvPr/>
        </p:nvSpPr>
        <p:spPr bwMode="auto">
          <a:xfrm>
            <a:off x="6954742" y="976443"/>
            <a:ext cx="2783249" cy="4713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r>
              <a:rPr lang="ru-RU" sz="2000" dirty="0"/>
              <a:t>Другие меры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0A6EC6C-40A9-3488-2548-05B99EDB4426}"/>
              </a:ext>
            </a:extLst>
          </p:cNvPr>
          <p:cNvCxnSpPr/>
          <p:nvPr/>
        </p:nvCxnSpPr>
        <p:spPr>
          <a:xfrm>
            <a:off x="6772589" y="1125415"/>
            <a:ext cx="0" cy="54763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4">
            <a:extLst>
              <a:ext uri="{FF2B5EF4-FFF2-40B4-BE49-F238E27FC236}">
                <a16:creationId xmlns:a16="http://schemas.microsoft.com/office/drawing/2014/main" id="{134E3404-C9A5-CB54-8AF2-9824080F7E12}"/>
              </a:ext>
            </a:extLst>
          </p:cNvPr>
          <p:cNvSpPr txBox="1">
            <a:spLocks/>
          </p:cNvSpPr>
          <p:nvPr/>
        </p:nvSpPr>
        <p:spPr bwMode="auto">
          <a:xfrm>
            <a:off x="7002272" y="1756905"/>
            <a:ext cx="1838089" cy="86194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Меры экспортного контроля</a:t>
            </a:r>
          </a:p>
        </p:txBody>
      </p:sp>
      <p:sp>
        <p:nvSpPr>
          <p:cNvPr id="41" name="Title 14">
            <a:extLst>
              <a:ext uri="{FF2B5EF4-FFF2-40B4-BE49-F238E27FC236}">
                <a16:creationId xmlns:a16="http://schemas.microsoft.com/office/drawing/2014/main" id="{54C3FF47-E55A-AAD2-2BA8-D184E9D14E8F}"/>
              </a:ext>
            </a:extLst>
          </p:cNvPr>
          <p:cNvSpPr txBox="1">
            <a:spLocks/>
          </p:cNvSpPr>
          <p:nvPr/>
        </p:nvSpPr>
        <p:spPr bwMode="auto">
          <a:xfrm>
            <a:off x="7002273" y="3832139"/>
            <a:ext cx="1868236" cy="86194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Перечень ненадежных компаний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6EB405-F2BD-3203-3556-BF005788335D}"/>
              </a:ext>
            </a:extLst>
          </p:cNvPr>
          <p:cNvSpPr txBox="1"/>
          <p:nvPr/>
        </p:nvSpPr>
        <p:spPr bwMode="auto">
          <a:xfrm>
            <a:off x="9019753" y="1699711"/>
            <a:ext cx="3099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Редкоземельные металлы и критические минералы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(самарий, гадолиний, тербий, диспрозий, лютеций, скандий и иттрий + вольфрам, теллур, висмут, молибден и индий)</a:t>
            </a:r>
            <a:endParaRPr lang="ru-RU" sz="1200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9AEFEC-A9BE-5F6E-84FD-C3E943BB0F6D}"/>
              </a:ext>
            </a:extLst>
          </p:cNvPr>
          <p:cNvSpPr txBox="1"/>
          <p:nvPr/>
        </p:nvSpPr>
        <p:spPr bwMode="auto">
          <a:xfrm>
            <a:off x="8983338" y="3005713"/>
            <a:ext cx="3172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43 компании США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(в сфере высоких, в т.ч. оборонных технологий)</a:t>
            </a:r>
            <a:endParaRPr lang="ru-RU" sz="1200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3AC9CC-5168-93D9-BDCF-60541B16EE7B}"/>
              </a:ext>
            </a:extLst>
          </p:cNvPr>
          <p:cNvSpPr txBox="1"/>
          <p:nvPr/>
        </p:nvSpPr>
        <p:spPr bwMode="auto">
          <a:xfrm>
            <a:off x="9019753" y="3842374"/>
            <a:ext cx="3172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29 компаний США </a:t>
            </a: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(запрет китайским компаниям на экспортно-импортные операции, запрет на инвестиции)</a:t>
            </a:r>
            <a:endParaRPr lang="ru-RU" sz="1200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45" name="Title 14">
            <a:extLst>
              <a:ext uri="{FF2B5EF4-FFF2-40B4-BE49-F238E27FC236}">
                <a16:creationId xmlns:a16="http://schemas.microsoft.com/office/drawing/2014/main" id="{F54462C5-BE74-07DC-1EF5-2871BF51E2D1}"/>
              </a:ext>
            </a:extLst>
          </p:cNvPr>
          <p:cNvSpPr txBox="1">
            <a:spLocks/>
          </p:cNvSpPr>
          <p:nvPr/>
        </p:nvSpPr>
        <p:spPr bwMode="auto">
          <a:xfrm>
            <a:off x="7042650" y="5045428"/>
            <a:ext cx="1827859" cy="86194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Антидемпинговые расследования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и др. меры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20D333-1DDC-8609-B1D2-1F79B6B54B7B}"/>
              </a:ext>
            </a:extLst>
          </p:cNvPr>
          <p:cNvSpPr txBox="1"/>
          <p:nvPr/>
        </p:nvSpPr>
        <p:spPr bwMode="auto">
          <a:xfrm>
            <a:off x="9019753" y="5045428"/>
            <a:ext cx="3245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Оптоволокно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Оборудование для рентгена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Приостановка импорта отдельных с/х товаров (9 экспортеров)</a:t>
            </a:r>
            <a:endParaRPr lang="ru-RU" sz="1200" dirty="0">
              <a:solidFill>
                <a:schemeClr val="accent4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3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E228A1B-4C98-638F-0299-5A14EBF230D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6729794-0A37-605D-F4F7-4D38C3CC11FD}"/>
              </a:ext>
            </a:extLst>
          </p:cNvPr>
          <p:cNvSpPr/>
          <p:nvPr/>
        </p:nvSpPr>
        <p:spPr bwMode="auto">
          <a:xfrm>
            <a:off x="0" y="1027522"/>
            <a:ext cx="5560904" cy="2907460"/>
          </a:xfrm>
          <a:prstGeom prst="rect">
            <a:avLst/>
          </a:prstGeom>
          <a:solidFill>
            <a:srgbClr val="E4E7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678348-0E82-A70A-27E7-77B50830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34791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11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A91F58E-399A-0C20-1E9F-4ABCB58560C7}"/>
              </a:ext>
            </a:extLst>
          </p:cNvPr>
          <p:cNvSpPr txBox="1">
            <a:spLocks/>
          </p:cNvSpPr>
          <p:nvPr/>
        </p:nvSpPr>
        <p:spPr>
          <a:xfrm>
            <a:off x="109651" y="177097"/>
            <a:ext cx="11133909" cy="501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ru-RU" sz="2900" cap="none" dirty="0">
                <a:latin typeface="PT Sans" panose="020B0503020203020204" pitchFamily="34" charset="-52"/>
              </a:rPr>
              <a:t>Эффекты торговой войны на глобальную экономику и США</a:t>
            </a: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4936062D-A0FD-30D0-76D2-8D893399D4C2}"/>
              </a:ext>
            </a:extLst>
          </p:cNvPr>
          <p:cNvSpPr txBox="1">
            <a:spLocks/>
          </p:cNvSpPr>
          <p:nvPr/>
        </p:nvSpPr>
        <p:spPr bwMode="auto">
          <a:xfrm>
            <a:off x="3402066" y="1137933"/>
            <a:ext cx="2298077" cy="1322937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4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–1%</a:t>
            </a:r>
            <a:endParaRPr lang="en-US" sz="44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1,3 трлн долл. США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2D9D5491-1578-4A9D-F3CA-59262A4732DD}"/>
              </a:ext>
            </a:extLst>
          </p:cNvPr>
          <p:cNvSpPr txBox="1">
            <a:spLocks/>
          </p:cNvSpPr>
          <p:nvPr/>
        </p:nvSpPr>
        <p:spPr bwMode="auto">
          <a:xfrm>
            <a:off x="3421065" y="2707852"/>
            <a:ext cx="2298077" cy="1322937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4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–3%</a:t>
            </a:r>
            <a:endParaRPr lang="en-US" sz="44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1 трлн долл. США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2ACDDF-5BC6-B318-CFE1-90D660028399}"/>
              </a:ext>
            </a:extLst>
          </p:cNvPr>
          <p:cNvSpPr txBox="1">
            <a:spLocks/>
          </p:cNvSpPr>
          <p:nvPr/>
        </p:nvSpPr>
        <p:spPr bwMode="auto">
          <a:xfrm>
            <a:off x="7378268" y="1176726"/>
            <a:ext cx="2298077" cy="1322937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4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–2,5%</a:t>
            </a:r>
            <a:endParaRPr lang="en-US" sz="44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700 млрд долл. США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76BF6-6EB8-6E41-5074-16E012B5EED9}"/>
              </a:ext>
            </a:extLst>
          </p:cNvPr>
          <p:cNvSpPr txBox="1"/>
          <p:nvPr/>
        </p:nvSpPr>
        <p:spPr>
          <a:xfrm>
            <a:off x="1887346" y="1223479"/>
            <a:ext cx="17518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Montserrat" pitchFamily="2" charset="0"/>
              </a:rPr>
              <a:t>Сокращение глобального ВВП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308B1D-E913-C481-3F20-52B4B21EA1EC}"/>
              </a:ext>
            </a:extLst>
          </p:cNvPr>
          <p:cNvSpPr txBox="1"/>
          <p:nvPr/>
        </p:nvSpPr>
        <p:spPr bwMode="auto">
          <a:xfrm>
            <a:off x="1871192" y="2938972"/>
            <a:ext cx="21194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Montserrat" pitchFamily="2" charset="0"/>
              </a:rPr>
              <a:t>Падение глобального экспорта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89101452-8A34-7F2B-CD95-716E5F9B6311}"/>
              </a:ext>
            </a:extLst>
          </p:cNvPr>
          <p:cNvSpPr txBox="1">
            <a:spLocks/>
          </p:cNvSpPr>
          <p:nvPr/>
        </p:nvSpPr>
        <p:spPr bwMode="auto">
          <a:xfrm>
            <a:off x="7378268" y="2389103"/>
            <a:ext cx="2298077" cy="1322937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4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–5%</a:t>
            </a:r>
            <a:endParaRPr lang="en-US" sz="44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150 млрд долл. США</a:t>
            </a:r>
          </a:p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Потери экспорта США</a:t>
            </a:r>
            <a:endParaRPr lang="ru-RU" sz="1600" b="1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9EE93AE5-7ACC-9E60-E8A3-FCBFEA7D2F7F}"/>
              </a:ext>
            </a:extLst>
          </p:cNvPr>
          <p:cNvSpPr txBox="1">
            <a:spLocks/>
          </p:cNvSpPr>
          <p:nvPr/>
        </p:nvSpPr>
        <p:spPr bwMode="auto">
          <a:xfrm>
            <a:off x="9676345" y="2389103"/>
            <a:ext cx="2298077" cy="1322937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44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–20%</a:t>
            </a:r>
            <a:endParaRPr lang="en-US" sz="4400" b="1" dirty="0">
              <a:solidFill>
                <a:schemeClr val="accent1"/>
              </a:solidFill>
              <a:latin typeface="PT Sans" panose="020B0503020203020204" pitchFamily="34" charset="-52"/>
              <a:cs typeface="DIN Pro" panose="020B0504020101020102" pitchFamily="34" charset="0"/>
            </a:endParaRPr>
          </a:p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780 млрд долл. США</a:t>
            </a:r>
          </a:p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Падение импорта США</a:t>
            </a:r>
            <a:endParaRPr lang="ru-RU" sz="1600" b="1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64DB7515-A6CD-C37C-ADCE-7E39869ABE46}"/>
              </a:ext>
            </a:extLst>
          </p:cNvPr>
          <p:cNvSpPr>
            <a:spLocks noEditPoints="1"/>
          </p:cNvSpPr>
          <p:nvPr/>
        </p:nvSpPr>
        <p:spPr bwMode="auto">
          <a:xfrm>
            <a:off x="23539" y="1447555"/>
            <a:ext cx="1989056" cy="1836926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rgbClr val="458EE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Флаг США в форме круглого круга Флаг Соединенных Штатов Америки | Премиум  векторы">
            <a:extLst>
              <a:ext uri="{FF2B5EF4-FFF2-40B4-BE49-F238E27FC236}">
                <a16:creationId xmlns:a16="http://schemas.microsoft.com/office/drawing/2014/main" id="{B5C98F16-1377-D934-F7AC-C60C29E0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714" y="1035898"/>
            <a:ext cx="1151496" cy="11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B511A4-FFA4-6579-A50E-E8BA10868509}"/>
              </a:ext>
            </a:extLst>
          </p:cNvPr>
          <p:cNvSpPr txBox="1"/>
          <p:nvPr/>
        </p:nvSpPr>
        <p:spPr>
          <a:xfrm>
            <a:off x="5757140" y="1290262"/>
            <a:ext cx="125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Montserrat" pitchFamily="2" charset="0"/>
              </a:rPr>
              <a:t>Потери ВВП США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5BDF1D-D5B7-96B3-B425-01DF8960E6C1}"/>
              </a:ext>
            </a:extLst>
          </p:cNvPr>
          <p:cNvSpPr txBox="1"/>
          <p:nvPr/>
        </p:nvSpPr>
        <p:spPr bwMode="auto">
          <a:xfrm>
            <a:off x="5757140" y="2499663"/>
            <a:ext cx="1407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Montserrat" pitchFamily="2" charset="0"/>
              </a:rPr>
              <a:t>Эффекты на торговлю США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FD204-9D41-21FF-C626-465F9E43E3F8}"/>
              </a:ext>
            </a:extLst>
          </p:cNvPr>
          <p:cNvSpPr txBox="1"/>
          <p:nvPr/>
        </p:nvSpPr>
        <p:spPr bwMode="auto">
          <a:xfrm>
            <a:off x="462568" y="4209886"/>
            <a:ext cx="11266864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Консенсус в мировом экспертном сообществе в отношении </a:t>
            </a:r>
            <a:r>
              <a:rPr lang="ru-RU" sz="1400" b="1" dirty="0">
                <a:latin typeface="PT Sans" panose="020B0503020203020204" pitchFamily="34" charset="-52"/>
              </a:rPr>
              <a:t>негативного эффекта от торговой войны для мировой экономики</a:t>
            </a:r>
            <a:r>
              <a:rPr lang="ru-RU" sz="1400" dirty="0">
                <a:latin typeface="PT Sans" panose="020B0503020203020204" pitchFamily="34" charset="-52"/>
              </a:rPr>
              <a:t> и для экономики США, в том числе масштабов эффектов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PT Sans" panose="020B0503020203020204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PT Sans" panose="020B0503020203020204" pitchFamily="34" charset="-52"/>
              </a:rPr>
              <a:t>Масштабное сокращение экспорта в США </a:t>
            </a:r>
            <a:r>
              <a:rPr lang="ru-RU" sz="1400" dirty="0">
                <a:latin typeface="PT Sans" panose="020B0503020203020204" pitchFamily="34" charset="-52"/>
              </a:rPr>
              <a:t>в рамках текущей конфигурации взаимных тарифов (в случае возобновления взаимных тарифов 9 июля)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PT Sans" panose="020B0503020203020204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PT Sans" panose="020B0503020203020204" pitchFamily="34" charset="-52"/>
              </a:rPr>
              <a:t>Негативные факторы</a:t>
            </a:r>
            <a:r>
              <a:rPr lang="ru-RU" sz="1400" dirty="0">
                <a:latin typeface="PT Sans" panose="020B0503020203020204" pitchFamily="34" charset="-52"/>
              </a:rPr>
              <a:t>: разрыв цепочек поставок, сокращение предложения и издержки переориентации, рост цен, снижение располагаемых доходов населения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PT Sans" panose="020B0503020203020204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PT Sans" panose="020B0503020203020204" pitchFamily="34" charset="-52"/>
              </a:rPr>
              <a:t>Американо-китайская торговля в зоне коллапса</a:t>
            </a:r>
            <a:r>
              <a:rPr lang="ru-RU" sz="1400" dirty="0">
                <a:latin typeface="PT Sans" panose="020B0503020203020204" pitchFamily="34" charset="-52"/>
              </a:rPr>
              <a:t>, что влияет на внутренние рынки и рынки третьих стран в условиях взаимозависимостей в рамках глобальных производственно-сбытовых цепочек</a:t>
            </a:r>
          </a:p>
        </p:txBody>
      </p:sp>
    </p:spTree>
    <p:extLst>
      <p:ext uri="{BB962C8B-B14F-4D97-AF65-F5344CB8AC3E}">
        <p14:creationId xmlns:p14="http://schemas.microsoft.com/office/powerpoint/2010/main" val="263541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887B5E-C99A-7AF4-DEE7-FFC5A5990D3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0050F4-3FAE-A7C9-BE6D-BBFBE11CE1A0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D89B35-D3B0-3C23-FA92-2530C7BB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28444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12</a:t>
            </a:fld>
            <a:endParaRPr lang="ru-RU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DC0428AC-15F0-E8A6-E940-FCCB900E73BC}"/>
              </a:ext>
            </a:extLst>
          </p:cNvPr>
          <p:cNvSpPr txBox="1"/>
          <p:nvPr/>
        </p:nvSpPr>
        <p:spPr bwMode="auto">
          <a:xfrm>
            <a:off x="206890" y="135120"/>
            <a:ext cx="11868059" cy="7562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ru-RU" sz="3200" dirty="0"/>
              <a:t>Влияние на экономику США: отдельные отрасли</a:t>
            </a:r>
            <a:endParaRPr sz="28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FA86B46-ABED-70D0-B28F-71FD2B02A5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442902"/>
              </p:ext>
            </p:extLst>
          </p:nvPr>
        </p:nvGraphicFramePr>
        <p:xfrm>
          <a:off x="348096" y="1363250"/>
          <a:ext cx="5269687" cy="452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A4E6A6-CF7D-7DFE-488D-BC569C39874F}"/>
              </a:ext>
            </a:extLst>
          </p:cNvPr>
          <p:cNvSpPr txBox="1"/>
          <p:nvPr/>
        </p:nvSpPr>
        <p:spPr bwMode="auto">
          <a:xfrm>
            <a:off x="7532016" y="6468551"/>
            <a:ext cx="20700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900" b="1" kern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Источники: </a:t>
            </a:r>
            <a:r>
              <a:rPr lang="en-US" sz="900" b="1" kern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OECD TiVA</a:t>
            </a:r>
            <a:r>
              <a:rPr lang="ru-RU" sz="900" b="1" kern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, расчеты ВАВТ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6203AF-A4C6-972F-026C-DD616700D51D}"/>
              </a:ext>
            </a:extLst>
          </p:cNvPr>
          <p:cNvSpPr txBox="1"/>
          <p:nvPr/>
        </p:nvSpPr>
        <p:spPr>
          <a:xfrm>
            <a:off x="188034" y="810775"/>
            <a:ext cx="5667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Высокий уровень импортозависимости производств от иностранной добавленной стоимости – влияние на рост цен, в том числе экспортных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A7233-2863-93A7-62DB-94BC4BD340C7}"/>
              </a:ext>
            </a:extLst>
          </p:cNvPr>
          <p:cNvSpPr txBox="1"/>
          <p:nvPr/>
        </p:nvSpPr>
        <p:spPr>
          <a:xfrm>
            <a:off x="188034" y="5912554"/>
            <a:ext cx="59079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Потери ценовой конкурентоспособности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среднем по экспорту промышленных товаров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составят около </a:t>
            </a:r>
            <a:r>
              <a:rPr lang="ru-RU" sz="14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2%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автомобильной промышленности в </a:t>
            </a:r>
            <a:r>
              <a:rPr lang="ru-RU" sz="14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5,5%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стали и алюминия – </a:t>
            </a:r>
            <a:r>
              <a:rPr lang="ru-RU" sz="14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3,8%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энергетических продуктов – </a:t>
            </a:r>
            <a:r>
              <a:rPr lang="ru-RU" sz="1400" b="1" dirty="0">
                <a:solidFill>
                  <a:schemeClr val="accent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3,5%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2EB7622-DF15-F889-E801-46ED14DF3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046251"/>
              </p:ext>
            </p:extLst>
          </p:nvPr>
        </p:nvGraphicFramePr>
        <p:xfrm>
          <a:off x="5935349" y="1590800"/>
          <a:ext cx="6023443" cy="440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BDF56E-B933-0842-9C55-6FBFB1878BD3}"/>
              </a:ext>
            </a:extLst>
          </p:cNvPr>
          <p:cNvSpPr/>
          <p:nvPr/>
        </p:nvSpPr>
        <p:spPr>
          <a:xfrm>
            <a:off x="6664750" y="3714071"/>
            <a:ext cx="3214540" cy="162579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33FE0-ACD5-B636-2833-DE065616C911}"/>
              </a:ext>
            </a:extLst>
          </p:cNvPr>
          <p:cNvSpPr txBox="1"/>
          <p:nvPr/>
        </p:nvSpPr>
        <p:spPr bwMode="auto">
          <a:xfrm>
            <a:off x="6178626" y="793825"/>
            <a:ext cx="56679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выпуска по отдельным товарным группам в США в результате введения США взаимных тарифов, дополнительного тарифа в 145% в отношении Китая и ответных мер Китая (+125%)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1110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A04AFDB-C0D9-0E7F-5E8D-96BB7F3B068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EA40043-9327-1BA0-A5FA-7FC4EF43614C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EE26D1-8D62-C969-A7D3-B64FCBD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28444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13</a:t>
            </a:fld>
            <a:endParaRPr lang="ru-RU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292652CE-A0A3-CA6C-7829-40F420E39971}"/>
              </a:ext>
            </a:extLst>
          </p:cNvPr>
          <p:cNvSpPr txBox="1"/>
          <p:nvPr/>
        </p:nvSpPr>
        <p:spPr bwMode="auto">
          <a:xfrm>
            <a:off x="317587" y="120367"/>
            <a:ext cx="11868059" cy="7562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ru-RU" sz="3200" dirty="0"/>
              <a:t>Негативный сценарий для Китая и других стран</a:t>
            </a:r>
            <a:endParaRPr sz="2800" dirty="0"/>
          </a:p>
        </p:txBody>
      </p:sp>
      <p:pic>
        <p:nvPicPr>
          <p:cNvPr id="2" name="Picture 4" descr="Китай Круглый Флаг Вектор Плоская Икона — стоковая векторная графика и  другие изображения на тему Китайский флаг - Китайский флаг, Векторная  графика, Круг - iStock">
            <a:extLst>
              <a:ext uri="{FF2B5EF4-FFF2-40B4-BE49-F238E27FC236}">
                <a16:creationId xmlns:a16="http://schemas.microsoft.com/office/drawing/2014/main" id="{E1C9CAF8-D8AD-C2A2-44CF-56354070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1" y="938296"/>
            <a:ext cx="829202" cy="8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1219B45-74AA-BBBD-0632-38C10AEA1A02}"/>
              </a:ext>
            </a:extLst>
          </p:cNvPr>
          <p:cNvSpPr txBox="1">
            <a:spLocks/>
          </p:cNvSpPr>
          <p:nvPr/>
        </p:nvSpPr>
        <p:spPr bwMode="auto">
          <a:xfrm>
            <a:off x="1183688" y="1227818"/>
            <a:ext cx="1307829" cy="620160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–2,3%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A693E-1D04-DF39-CEA6-9133FAE7525B}"/>
              </a:ext>
            </a:extLst>
          </p:cNvPr>
          <p:cNvSpPr txBox="1"/>
          <p:nvPr/>
        </p:nvSpPr>
        <p:spPr bwMode="auto">
          <a:xfrm>
            <a:off x="1404905" y="870512"/>
            <a:ext cx="814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Montserrat" pitchFamily="2" charset="0"/>
              </a:rPr>
              <a:t>ВВП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4D8D8-B2A1-1B1D-CC21-0F3EE1CA740C}"/>
              </a:ext>
            </a:extLst>
          </p:cNvPr>
          <p:cNvSpPr txBox="1"/>
          <p:nvPr/>
        </p:nvSpPr>
        <p:spPr bwMode="auto">
          <a:xfrm>
            <a:off x="2584944" y="882316"/>
            <a:ext cx="11569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Montserrat" pitchFamily="2" charset="0"/>
              </a:rPr>
              <a:t>ЭКСПОРТ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4CEE9-F382-3A79-B2CA-7BD7B78E2501}"/>
              </a:ext>
            </a:extLst>
          </p:cNvPr>
          <p:cNvSpPr txBox="1"/>
          <p:nvPr/>
        </p:nvSpPr>
        <p:spPr bwMode="auto">
          <a:xfrm>
            <a:off x="5188175" y="859873"/>
            <a:ext cx="10401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100" b="1" dirty="0">
                <a:solidFill>
                  <a:srgbClr val="C00000"/>
                </a:solidFill>
                <a:latin typeface="Montserrat" pitchFamily="2" charset="0"/>
              </a:rPr>
              <a:t>ЭКСПОРТ В США</a:t>
            </a:r>
            <a:endParaRPr lang="ru-RU" b="1" dirty="0">
              <a:solidFill>
                <a:srgbClr val="C00000"/>
              </a:solidFill>
              <a:latin typeface="Montserrat" pitchFamily="2" charset="0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22570EF0-8D66-D171-F5ED-88386288CE2B}"/>
              </a:ext>
            </a:extLst>
          </p:cNvPr>
          <p:cNvSpPr txBox="1">
            <a:spLocks/>
          </p:cNvSpPr>
          <p:nvPr/>
        </p:nvSpPr>
        <p:spPr bwMode="auto">
          <a:xfrm>
            <a:off x="2582653" y="1238218"/>
            <a:ext cx="1272910" cy="620160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–16%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77265DA-34B4-D6B0-0A04-AB1342490E20}"/>
              </a:ext>
            </a:extLst>
          </p:cNvPr>
          <p:cNvSpPr txBox="1">
            <a:spLocks/>
          </p:cNvSpPr>
          <p:nvPr/>
        </p:nvSpPr>
        <p:spPr bwMode="auto">
          <a:xfrm>
            <a:off x="5146760" y="1267318"/>
            <a:ext cx="1204646" cy="620160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–77%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3434F00-929D-8F60-743B-DC011A9411E3}"/>
              </a:ext>
            </a:extLst>
          </p:cNvPr>
          <p:cNvCxnSpPr>
            <a:cxnSpLocks/>
          </p:cNvCxnSpPr>
          <p:nvPr/>
        </p:nvCxnSpPr>
        <p:spPr bwMode="auto">
          <a:xfrm>
            <a:off x="1407938" y="1203053"/>
            <a:ext cx="358034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7E33049-9F8C-D896-8341-A1517BA22A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53908"/>
              </p:ext>
            </p:extLst>
          </p:nvPr>
        </p:nvGraphicFramePr>
        <p:xfrm>
          <a:off x="257430" y="2452774"/>
          <a:ext cx="6387894" cy="428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3F5D56C-2927-8884-6E36-1C24E9DEA7A0}"/>
              </a:ext>
            </a:extLst>
          </p:cNvPr>
          <p:cNvSpPr txBox="1"/>
          <p:nvPr/>
        </p:nvSpPr>
        <p:spPr bwMode="auto">
          <a:xfrm>
            <a:off x="404171" y="2034977"/>
            <a:ext cx="5667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выпуска по отдельным товарным группам в Китае в результате торговой войны</a:t>
            </a:r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1B32892-6B5A-9B5A-E8B3-E22953C78436}"/>
              </a:ext>
            </a:extLst>
          </p:cNvPr>
          <p:cNvSpPr/>
          <p:nvPr/>
        </p:nvSpPr>
        <p:spPr bwMode="auto">
          <a:xfrm>
            <a:off x="2582653" y="3872774"/>
            <a:ext cx="3214540" cy="207480"/>
          </a:xfrm>
          <a:prstGeom prst="rect">
            <a:avLst/>
          </a:prstGeom>
          <a:noFill/>
          <a:ln>
            <a:solidFill>
              <a:srgbClr val="004E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ACA6DC-8128-6A82-A61F-7CFCB456D29B}"/>
              </a:ext>
            </a:extLst>
          </p:cNvPr>
          <p:cNvSpPr txBox="1"/>
          <p:nvPr/>
        </p:nvSpPr>
        <p:spPr bwMode="auto">
          <a:xfrm>
            <a:off x="3963910" y="882315"/>
            <a:ext cx="1040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Montserrat" pitchFamily="2" charset="0"/>
              </a:rPr>
              <a:t>ИМПОРТ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Montserrat" pitchFamily="2" charset="0"/>
            </a:endParaRP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57050CB9-6E45-1F19-D17E-92F172D0CE09}"/>
              </a:ext>
            </a:extLst>
          </p:cNvPr>
          <p:cNvSpPr txBox="1">
            <a:spLocks/>
          </p:cNvSpPr>
          <p:nvPr/>
        </p:nvSpPr>
        <p:spPr bwMode="auto">
          <a:xfrm>
            <a:off x="3952984" y="1239516"/>
            <a:ext cx="1204646" cy="620160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chemeClr val="accent1"/>
                </a:solidFill>
                <a:latin typeface="PT Sans" panose="020B0503020203020204" pitchFamily="34" charset="-52"/>
                <a:cs typeface="DIN Pro Black" panose="020B0A04020101010102" pitchFamily="34" charset="0"/>
              </a:rPr>
              <a:t>–4%</a:t>
            </a: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44EAC6C9-D9F4-2F48-E62D-4E58BEFEB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98775"/>
              </p:ext>
            </p:extLst>
          </p:nvPr>
        </p:nvGraphicFramePr>
        <p:xfrm>
          <a:off x="6603922" y="930886"/>
          <a:ext cx="5431259" cy="2208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103">
                  <a:extLst>
                    <a:ext uri="{9D8B030D-6E8A-4147-A177-3AD203B41FA5}">
                      <a16:colId xmlns:a16="http://schemas.microsoft.com/office/drawing/2014/main" val="1433161666"/>
                    </a:ext>
                  </a:extLst>
                </a:gridCol>
                <a:gridCol w="1232382">
                  <a:extLst>
                    <a:ext uri="{9D8B030D-6E8A-4147-A177-3AD203B41FA5}">
                      <a16:colId xmlns:a16="http://schemas.microsoft.com/office/drawing/2014/main" val="56619593"/>
                    </a:ext>
                  </a:extLst>
                </a:gridCol>
                <a:gridCol w="1308811">
                  <a:extLst>
                    <a:ext uri="{9D8B030D-6E8A-4147-A177-3AD203B41FA5}">
                      <a16:colId xmlns:a16="http://schemas.microsoft.com/office/drawing/2014/main" val="2866159343"/>
                    </a:ext>
                  </a:extLst>
                </a:gridCol>
                <a:gridCol w="1886963">
                  <a:extLst>
                    <a:ext uri="{9D8B030D-6E8A-4147-A177-3AD203B41FA5}">
                      <a16:colId xmlns:a16="http://schemas.microsoft.com/office/drawing/2014/main" val="165338944"/>
                    </a:ext>
                  </a:extLst>
                </a:gridCol>
              </a:tblGrid>
              <a:tr h="515385">
                <a:tc>
                  <a:txBody>
                    <a:bodyPr/>
                    <a:lstStyle/>
                    <a:p>
                      <a:pPr algn="ctr" fontAlgn="b"/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ВВП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Экспорт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Экспорт в США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134666"/>
                  </a:ext>
                </a:extLst>
              </a:tr>
              <a:tr h="27273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Мексика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–3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–7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–10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49884"/>
                  </a:ext>
                </a:extLst>
              </a:tr>
              <a:tr h="241913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Канада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–1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–10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–16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623860"/>
                  </a:ext>
                </a:extLst>
              </a:tr>
              <a:tr h="27273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Япония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–0,2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–1,6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–11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44789"/>
                  </a:ext>
                </a:extLst>
              </a:tr>
              <a:tr h="27273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Вьетнам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–2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–6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–30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6932"/>
                  </a:ext>
                </a:extLst>
              </a:tr>
              <a:tr h="27273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Р. Корея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–0,4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–1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–8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56921"/>
                  </a:ext>
                </a:extLst>
              </a:tr>
              <a:tr h="359935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ЕС+ВБ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–0,2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–0,4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–4</a:t>
                      </a: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typeface="Montserrat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7020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5A85980-1EC7-8EE9-E986-82CCAC98B126}"/>
              </a:ext>
            </a:extLst>
          </p:cNvPr>
          <p:cNvSpPr txBox="1"/>
          <p:nvPr/>
        </p:nvSpPr>
        <p:spPr bwMode="auto">
          <a:xfrm>
            <a:off x="6796521" y="3611597"/>
            <a:ext cx="5238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400" b="1" dirty="0">
                <a:latin typeface="PT Sans"/>
              </a:rPr>
              <a:t>Общий негативный эффект на китайскую экономику (-2,3%) сопоставим</a:t>
            </a:r>
            <a:r>
              <a:rPr lang="ru-RU" sz="1400" dirty="0">
                <a:latin typeface="PT Sans"/>
              </a:rPr>
              <a:t> по относительным показателям с эффектом для США (-2,5%)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400" b="1" dirty="0">
                <a:latin typeface="PT Sans"/>
              </a:rPr>
              <a:t>Существенные потери экспорта</a:t>
            </a:r>
            <a:r>
              <a:rPr lang="ru-RU" sz="1400" dirty="0">
                <a:latin typeface="PT Sans"/>
              </a:rPr>
              <a:t>, а также производства по отдельным группам промышленных товаров, в частности, </a:t>
            </a:r>
            <a:r>
              <a:rPr lang="ru-RU" sz="1400" b="1" dirty="0">
                <a:latin typeface="PT Sans"/>
              </a:rPr>
              <a:t>машины и оборудование</a:t>
            </a:r>
            <a:r>
              <a:rPr lang="ru-RU" sz="1400" dirty="0">
                <a:latin typeface="PT Sans"/>
              </a:rPr>
              <a:t>, в том числе электрическое, электронное и оптика</a:t>
            </a:r>
            <a:endParaRPr lang="ru-RU" sz="1800" dirty="0">
              <a:latin typeface="PT Sans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400" dirty="0">
                <a:latin typeface="PT Sans"/>
              </a:rPr>
              <a:t>Среди других стран </a:t>
            </a:r>
            <a:r>
              <a:rPr lang="ru-RU" sz="1400" b="1" dirty="0">
                <a:latin typeface="PT Sans"/>
              </a:rPr>
              <a:t>наиболее негативные эффекты для Мексики и Вьетнама </a:t>
            </a:r>
            <a:r>
              <a:rPr lang="ru-RU" sz="1400" dirty="0">
                <a:latin typeface="PT Sans"/>
              </a:rPr>
              <a:t>(ориентация на США в первом случае и уровень «взаимного» тарифа – во втором)</a:t>
            </a:r>
          </a:p>
        </p:txBody>
      </p:sp>
    </p:spTree>
    <p:extLst>
      <p:ext uri="{BB962C8B-B14F-4D97-AF65-F5344CB8AC3E}">
        <p14:creationId xmlns:p14="http://schemas.microsoft.com/office/powerpoint/2010/main" val="42417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E97907E-E373-4650-12F3-726AE72B5F1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83EF5E8-8C4F-A085-80FD-C0518797E918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988357B-ECF9-A656-3661-89C08099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28444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14</a:t>
            </a:fld>
            <a:endParaRPr lang="ru-RU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E592D1DE-C3EC-6669-28DA-F77226C3BF4A}"/>
              </a:ext>
            </a:extLst>
          </p:cNvPr>
          <p:cNvSpPr txBox="1"/>
          <p:nvPr/>
        </p:nvSpPr>
        <p:spPr bwMode="auto">
          <a:xfrm>
            <a:off x="323941" y="192009"/>
            <a:ext cx="11868059" cy="7562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ru-RU" sz="3200" dirty="0"/>
              <a:t>Потенциальные сценарии для Индии</a:t>
            </a:r>
            <a:endParaRPr sz="2800" dirty="0"/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5D0ECD93-A900-4E76-99EA-A8BB7833B67D}"/>
              </a:ext>
            </a:extLst>
          </p:cNvPr>
          <p:cNvSpPr txBox="1"/>
          <p:nvPr/>
        </p:nvSpPr>
        <p:spPr bwMode="auto">
          <a:xfrm>
            <a:off x="3956919" y="992603"/>
            <a:ext cx="2139081" cy="1118754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PT Sans"/>
                <a:cs typeface="DIN Pro Black"/>
              </a:rPr>
              <a:t>+</a:t>
            </a:r>
            <a:r>
              <a:rPr lang="en-US" sz="2800" b="1" dirty="0">
                <a:solidFill>
                  <a:schemeClr val="accent1"/>
                </a:solidFill>
                <a:latin typeface="PT Sans"/>
                <a:cs typeface="DIN Pro Black"/>
              </a:rPr>
              <a:t>26 </a:t>
            </a:r>
            <a:r>
              <a:rPr lang="ru-RU" sz="2800" b="1" dirty="0" err="1">
                <a:solidFill>
                  <a:schemeClr val="accent1"/>
                </a:solidFill>
                <a:latin typeface="PT Sans"/>
                <a:cs typeface="DIN Pro Black"/>
              </a:rPr>
              <a:t>п.п</a:t>
            </a:r>
            <a:r>
              <a:rPr lang="ru-RU" sz="2800" b="1" dirty="0">
                <a:solidFill>
                  <a:schemeClr val="accent1"/>
                </a:solidFill>
                <a:latin typeface="PT Sans"/>
                <a:cs typeface="DIN Pro Black"/>
              </a:rPr>
              <a:t>.</a:t>
            </a:r>
            <a:endParaRPr lang="en-US" sz="2800" b="1" dirty="0">
              <a:solidFill>
                <a:schemeClr val="accent1"/>
              </a:solidFill>
              <a:latin typeface="PT Sans"/>
              <a:cs typeface="DIN Pro"/>
            </a:endParaRPr>
          </a:p>
          <a:p>
            <a:pPr>
              <a:defRPr lang="en-US"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Montserrat"/>
              </a:rPr>
              <a:t>Повышение импортных тарифов в отношении продукции из Индии </a:t>
            </a:r>
            <a:endParaRPr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EFC718-A477-CDEF-76CA-99B03BAE8D50}"/>
              </a:ext>
            </a:extLst>
          </p:cNvPr>
          <p:cNvSpPr txBox="1"/>
          <p:nvPr/>
        </p:nvSpPr>
        <p:spPr bwMode="auto">
          <a:xfrm>
            <a:off x="1809742" y="992356"/>
            <a:ext cx="2010481" cy="1118754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latin typeface="PT Sans"/>
                <a:cs typeface="DIN Pro Black"/>
              </a:rPr>
              <a:t>$</a:t>
            </a:r>
            <a:r>
              <a:rPr lang="ru-RU" sz="2800" b="1" dirty="0">
                <a:solidFill>
                  <a:schemeClr val="accent1"/>
                </a:solidFill>
                <a:latin typeface="PT Sans"/>
                <a:cs typeface="DIN Pro Black"/>
              </a:rPr>
              <a:t>46 млрд</a:t>
            </a:r>
            <a:endParaRPr lang="en-US" sz="2800" b="1" dirty="0">
              <a:solidFill>
                <a:schemeClr val="accent1"/>
              </a:solidFill>
              <a:latin typeface="PT Sans"/>
              <a:cs typeface="DIN Pro"/>
            </a:endParaRPr>
          </a:p>
          <a:p>
            <a:pPr>
              <a:defRPr lang="en-US"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Montserrat"/>
              </a:rPr>
              <a:t>Дефицит США в торговле товарами с Индией в 2024 г.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E004C-0CEA-8038-8989-73DCB3A8772E}"/>
              </a:ext>
            </a:extLst>
          </p:cNvPr>
          <p:cNvSpPr txBox="1"/>
          <p:nvPr/>
        </p:nvSpPr>
        <p:spPr bwMode="auto">
          <a:xfrm>
            <a:off x="460150" y="2403092"/>
            <a:ext cx="601639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dirty="0">
                <a:latin typeface="PT Sans"/>
              </a:rPr>
              <a:t>Индия в отличие от других стран не собирается вводить ответные тарифы</a:t>
            </a:r>
            <a:endParaRPr dirty="0"/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dirty="0">
                <a:latin typeface="PT Sans"/>
              </a:rPr>
              <a:t>Стремление заключить сделку США к осени 2025 г. (готовность снизить тарифы на американский импорт в размере </a:t>
            </a:r>
            <a:r>
              <a:rPr lang="en-US" sz="1800" dirty="0">
                <a:latin typeface="PT Sans"/>
              </a:rPr>
              <a:t>$</a:t>
            </a:r>
            <a:r>
              <a:rPr lang="ru-RU" sz="1800" dirty="0">
                <a:latin typeface="PT Sans"/>
              </a:rPr>
              <a:t>23 млрд)</a:t>
            </a:r>
            <a:endParaRPr lang="en-US" sz="1800" dirty="0">
              <a:latin typeface="PT Sans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dirty="0">
                <a:latin typeface="PT Sans"/>
              </a:rPr>
              <a:t>Соглашение Индии и США – возможность перенаправления ГЦДС в условиях повышенных тарифов для Китая и др. стран</a:t>
            </a:r>
            <a:endParaRPr dirty="0"/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dirty="0">
                <a:latin typeface="PT Sans"/>
              </a:rPr>
              <a:t>Факторы: совершенствование условий для ПИИ в Индии, согласование с США правил происхождения товара, стратегии переориентации цепочек поставок и ЦДС других стран (Китай ориентирован на ЮВА)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03BEB-DD80-F495-531C-39BDAB126C71}"/>
              </a:ext>
            </a:extLst>
          </p:cNvPr>
          <p:cNvSpPr txBox="1"/>
          <p:nvPr/>
        </p:nvSpPr>
        <p:spPr bwMode="auto">
          <a:xfrm>
            <a:off x="6552300" y="1064228"/>
            <a:ext cx="514971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800" b="1" dirty="0">
                <a:solidFill>
                  <a:srgbClr val="000000"/>
                </a:solidFill>
                <a:latin typeface="PT Sans"/>
              </a:rPr>
              <a:t>Эффекты торговой войны на экспорт Индии</a:t>
            </a:r>
            <a:endParaRPr dirty="0"/>
          </a:p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PT Sans"/>
              </a:rPr>
              <a:t>Сценарий введения пошлин США 2 апреля, ответных мер Китая и отсутствия ответа со стороны Индии</a:t>
            </a:r>
            <a:endParaRPr lang="ru-RU" sz="1600" i="1" dirty="0">
              <a:latin typeface="PT San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5FC274-5A60-67B7-D64C-95D04006A792}"/>
              </a:ext>
            </a:extLst>
          </p:cNvPr>
          <p:cNvSpPr/>
          <p:nvPr/>
        </p:nvSpPr>
        <p:spPr bwMode="auto">
          <a:xfrm>
            <a:off x="6708952" y="3793225"/>
            <a:ext cx="5202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0000"/>
                </a:solidFill>
                <a:latin typeface="PT Sans"/>
              </a:rPr>
              <a:t>Сценарий введения пошлин США 2 апреля, ответных мер Китая и формирования соглашения между США и Индией по отмене повышенного тарифа</a:t>
            </a:r>
            <a:endParaRPr lang="ru-RU" sz="1600" i="1" dirty="0">
              <a:latin typeface="PT Sans"/>
            </a:endParaRP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3CE9C377-69C1-5B96-BC79-D856390F93A2}"/>
              </a:ext>
            </a:extLst>
          </p:cNvPr>
          <p:cNvSpPr txBox="1"/>
          <p:nvPr/>
        </p:nvSpPr>
        <p:spPr bwMode="auto">
          <a:xfrm>
            <a:off x="7058311" y="4959191"/>
            <a:ext cx="1428512" cy="81201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4"/>
                </a:solidFill>
                <a:latin typeface="PT Sans"/>
                <a:cs typeface="DIN Pro Black"/>
              </a:rPr>
              <a:t>+0,3%</a:t>
            </a:r>
            <a:endParaRPr lang="en-US" sz="2800" b="1" dirty="0">
              <a:solidFill>
                <a:schemeClr val="accent4"/>
              </a:solidFill>
              <a:latin typeface="PT Sans"/>
              <a:cs typeface="DIN Pro"/>
            </a:endParaRPr>
          </a:p>
          <a:p>
            <a:pPr>
              <a:defRPr lang="en-US"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Montserrat"/>
              </a:rPr>
              <a:t>ВВП Индии</a:t>
            </a:r>
            <a:endParaRPr dirty="0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904DEC0C-35EF-56DE-5A42-F308AACE939D}"/>
              </a:ext>
            </a:extLst>
          </p:cNvPr>
          <p:cNvSpPr txBox="1"/>
          <p:nvPr/>
        </p:nvSpPr>
        <p:spPr bwMode="auto">
          <a:xfrm>
            <a:off x="8726520" y="4959190"/>
            <a:ext cx="1428512" cy="81201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4"/>
                </a:solidFill>
                <a:latin typeface="PT Sans"/>
                <a:cs typeface="DIN Pro Black"/>
              </a:rPr>
              <a:t>+30%</a:t>
            </a:r>
            <a:endParaRPr lang="en-US" sz="2800" b="1" dirty="0">
              <a:solidFill>
                <a:schemeClr val="accent4"/>
              </a:solidFill>
              <a:latin typeface="PT Sans"/>
              <a:cs typeface="DIN Pro"/>
            </a:endParaRPr>
          </a:p>
          <a:p>
            <a:pPr>
              <a:defRPr lang="en-US"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Montserrat"/>
              </a:rPr>
              <a:t>Экспорт товаров из Индии в США</a:t>
            </a:r>
            <a:endParaRPr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6CC3B10D-24C4-1797-951D-822DFCDD0740}"/>
              </a:ext>
            </a:extLst>
          </p:cNvPr>
          <p:cNvSpPr txBox="1"/>
          <p:nvPr/>
        </p:nvSpPr>
        <p:spPr bwMode="auto">
          <a:xfrm>
            <a:off x="10482652" y="4959190"/>
            <a:ext cx="1428512" cy="81201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chemeClr val="accent4"/>
                </a:solidFill>
                <a:latin typeface="PT Sans"/>
                <a:cs typeface="DIN Pro Black"/>
              </a:rPr>
              <a:t>+5%</a:t>
            </a:r>
            <a:endParaRPr lang="en-US" sz="2800" b="1" dirty="0">
              <a:solidFill>
                <a:schemeClr val="accent4"/>
              </a:solidFill>
              <a:latin typeface="PT Sans"/>
              <a:cs typeface="DIN Pro"/>
            </a:endParaRPr>
          </a:p>
          <a:p>
            <a:pPr>
              <a:defRPr lang="en-US"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Montserrat"/>
              </a:rPr>
              <a:t>Совокупный экспорт товаров</a:t>
            </a:r>
            <a:endParaRPr dirty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4F04739B-CC99-7A8A-FBAF-3D62236064DC}"/>
              </a:ext>
            </a:extLst>
          </p:cNvPr>
          <p:cNvSpPr txBox="1"/>
          <p:nvPr/>
        </p:nvSpPr>
        <p:spPr bwMode="auto">
          <a:xfrm>
            <a:off x="6907347" y="2403093"/>
            <a:ext cx="1428512" cy="81201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PT Sans"/>
                <a:cs typeface="DIN Pro Black"/>
              </a:rPr>
              <a:t>–0,2%</a:t>
            </a:r>
            <a:endParaRPr lang="en-US" sz="2800" b="1" dirty="0">
              <a:solidFill>
                <a:srgbClr val="C00000"/>
              </a:solidFill>
              <a:latin typeface="PT Sans"/>
              <a:cs typeface="DIN Pro"/>
            </a:endParaRPr>
          </a:p>
          <a:p>
            <a:pPr>
              <a:defRPr lang="en-US"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Montserrat"/>
              </a:rPr>
              <a:t>ВВП Индии</a:t>
            </a:r>
            <a:endParaRPr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E77219C2-0498-75D3-117C-1D62FEF1EC5D}"/>
              </a:ext>
            </a:extLst>
          </p:cNvPr>
          <p:cNvSpPr txBox="1"/>
          <p:nvPr/>
        </p:nvSpPr>
        <p:spPr bwMode="auto">
          <a:xfrm>
            <a:off x="8575556" y="2403092"/>
            <a:ext cx="1428512" cy="81201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PT Sans"/>
                <a:cs typeface="DIN Pro Black"/>
              </a:rPr>
              <a:t>–12%</a:t>
            </a:r>
            <a:endParaRPr lang="en-US" sz="2800" b="1" dirty="0">
              <a:solidFill>
                <a:srgbClr val="C00000"/>
              </a:solidFill>
              <a:latin typeface="PT Sans"/>
              <a:cs typeface="DIN Pro"/>
            </a:endParaRPr>
          </a:p>
          <a:p>
            <a:pPr>
              <a:defRPr lang="en-US"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Montserrat"/>
              </a:rPr>
              <a:t>Экспорт товаров из Индии в США</a:t>
            </a:r>
            <a:endParaRPr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id="{357BA3A6-800B-705A-33CA-A5F4F15ACF8B}"/>
              </a:ext>
            </a:extLst>
          </p:cNvPr>
          <p:cNvSpPr txBox="1"/>
          <p:nvPr/>
        </p:nvSpPr>
        <p:spPr bwMode="auto">
          <a:xfrm>
            <a:off x="10331688" y="2403092"/>
            <a:ext cx="1428512" cy="812015"/>
          </a:xfrm>
          <a:prstGeom prst="rect">
            <a:avLst/>
          </a:prstGeom>
          <a:noFill/>
        </p:spPr>
        <p:txBody>
          <a:bodyPr vert="horz" lIns="85699" tIns="42851" rIns="85699" bIns="42851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PT Sans"/>
                <a:cs typeface="DIN Pro Black"/>
              </a:rPr>
              <a:t>–2%</a:t>
            </a:r>
            <a:endParaRPr lang="en-US" sz="2800" b="1" dirty="0">
              <a:solidFill>
                <a:srgbClr val="C00000"/>
              </a:solidFill>
              <a:latin typeface="PT Sans"/>
              <a:cs typeface="DIN Pro"/>
            </a:endParaRPr>
          </a:p>
          <a:p>
            <a:pPr>
              <a:defRPr lang="en-US" sz="1200" b="1" i="0" u="none" strike="noStrike" cap="none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ea"/>
                <a:cs typeface="+mn-cs"/>
              </a:defRPr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Montserrat"/>
              </a:rPr>
              <a:t>Совокупный экспорт товаров</a:t>
            </a:r>
            <a:endParaRPr dirty="0"/>
          </a:p>
        </p:txBody>
      </p:sp>
      <p:pic>
        <p:nvPicPr>
          <p:cNvPr id="1026" name="Picture 2" descr="Флаг Индии — Википедия">
            <a:extLst>
              <a:ext uri="{FF2B5EF4-FFF2-40B4-BE49-F238E27FC236}">
                <a16:creationId xmlns:a16="http://schemas.microsoft.com/office/drawing/2014/main" id="{3568ED8B-176F-5BF0-3856-DACE79DC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r="12850"/>
          <a:stretch/>
        </p:blipFill>
        <p:spPr bwMode="auto">
          <a:xfrm>
            <a:off x="591442" y="1170733"/>
            <a:ext cx="762000" cy="76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3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006F7A-CDE8-0437-4AFE-FF36AD777EE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E8B5AE-9A14-8BF8-4B73-7EE1C674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28444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15</a:t>
            </a:fld>
            <a:endParaRPr lang="ru-RU"/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22F3B357-FBE8-AD1C-D83F-3284A66B10CF}"/>
              </a:ext>
            </a:extLst>
          </p:cNvPr>
          <p:cNvSpPr txBox="1"/>
          <p:nvPr/>
        </p:nvSpPr>
        <p:spPr bwMode="auto">
          <a:xfrm>
            <a:off x="323941" y="125190"/>
            <a:ext cx="11868059" cy="7562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ru-RU" sz="3200" dirty="0"/>
              <a:t>Ключевые выводы</a:t>
            </a:r>
            <a:endParaRPr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A40A2-81F8-DA6B-AE9B-8975594E46BA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B7983-6785-1D40-B88B-DE62A20EAD02}"/>
              </a:ext>
            </a:extLst>
          </p:cNvPr>
          <p:cNvSpPr txBox="1"/>
          <p:nvPr/>
        </p:nvSpPr>
        <p:spPr bwMode="auto">
          <a:xfrm>
            <a:off x="384447" y="735798"/>
            <a:ext cx="1146447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dirty="0">
                <a:latin typeface="PT Sans"/>
              </a:rPr>
              <a:t>К середине 2010-х гг. сформировались </a:t>
            </a:r>
            <a:r>
              <a:rPr lang="ru-RU" sz="1800" b="1" dirty="0">
                <a:solidFill>
                  <a:srgbClr val="0070C0"/>
                </a:solidFill>
                <a:latin typeface="PT Sans"/>
              </a:rPr>
              <a:t>фундаментальные условия для обострения конфликтов по линии развитых (в первую очередь в лице США) и развивающихся (в лице Китая) стран</a:t>
            </a:r>
            <a:r>
              <a:rPr lang="ru-RU" sz="1800" dirty="0">
                <a:latin typeface="PT Sans"/>
              </a:rPr>
              <a:t>. Среди причин – усиление позиций развивающихся стран на глобальных рынках, углубление взаимозависимостей и экономических дисбалансов. Наиболее ярко это проявилось во взаимоотношениях США и Китая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b="1" dirty="0">
                <a:solidFill>
                  <a:srgbClr val="0070C0"/>
                </a:solidFill>
                <a:latin typeface="PT Sans"/>
              </a:rPr>
              <a:t>Первый этап торговой войны (2017-2020 гг.) привел к негативным последствиям для глобальной экономики </a:t>
            </a:r>
            <a:r>
              <a:rPr lang="ru-RU" sz="1800" dirty="0">
                <a:latin typeface="PT Sans"/>
              </a:rPr>
              <a:t>и ключевых акторов. Ограниченные позитивные эффекты только в отдельных отраслях с учетом частичного импортозамещения и переориентации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b="1" dirty="0">
                <a:solidFill>
                  <a:srgbClr val="0070C0"/>
                </a:solidFill>
                <a:latin typeface="PT Sans"/>
              </a:rPr>
              <a:t>Стремления к экономическому и технологическому разъединению США и Китая </a:t>
            </a:r>
            <a:r>
              <a:rPr lang="ru-RU" sz="1800" dirty="0">
                <a:latin typeface="PT Sans"/>
              </a:rPr>
              <a:t>проявлялись в расширении мер экспортного контроля на взаимном уровне, инвестиционных ограничениях, сохранении повышенных тарифов. Договоренности сделки «первой фазы» не были реализованы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dirty="0">
                <a:latin typeface="PT Sans"/>
              </a:rPr>
              <a:t>Обострение торговой войны в 2025 г. в сценарии устойчивости объявленных тарифов ведет к масштабному </a:t>
            </a:r>
            <a:r>
              <a:rPr lang="ru-RU" sz="1800" b="1" dirty="0">
                <a:solidFill>
                  <a:srgbClr val="0070C0"/>
                </a:solidFill>
                <a:latin typeface="PT Sans"/>
              </a:rPr>
              <a:t>сокращению взаимной торговли США и Китая (до 80%). </a:t>
            </a:r>
            <a:r>
              <a:rPr lang="ru-RU" sz="1800" dirty="0">
                <a:latin typeface="PT Sans"/>
              </a:rPr>
              <a:t>Резкий разрыв существующих внешнеэкономических взаимосвязей окажет негативный эффект на показатели экономического роста и деятельности отдельных отраслей.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dirty="0">
                <a:latin typeface="PT Sans"/>
              </a:rPr>
              <a:t>Введение объявленных «взаимных» тарифов ведет к </a:t>
            </a:r>
            <a:r>
              <a:rPr lang="ru-RU" sz="1800" b="1" dirty="0" smtClean="0">
                <a:solidFill>
                  <a:srgbClr val="0070C0"/>
                </a:solidFill>
                <a:latin typeface="PT Sans"/>
              </a:rPr>
              <a:t>снижению темпа роста </a:t>
            </a:r>
            <a:r>
              <a:rPr lang="ru-RU" sz="1800" b="1" dirty="0">
                <a:solidFill>
                  <a:srgbClr val="0070C0"/>
                </a:solidFill>
                <a:latin typeface="PT Sans"/>
              </a:rPr>
              <a:t>глобальной экономики (–1%) и мировой торговли (–3%)</a:t>
            </a:r>
            <a:r>
              <a:rPr lang="ru-RU" sz="1800" dirty="0">
                <a:latin typeface="PT Sans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  <a:defRPr/>
            </a:pPr>
            <a:r>
              <a:rPr lang="ru-RU" sz="1800" dirty="0">
                <a:latin typeface="PT Sans"/>
              </a:rPr>
              <a:t>Ожидаемые последствия торговой войны формируют </a:t>
            </a:r>
            <a:r>
              <a:rPr lang="ru-RU" sz="1800" b="1" dirty="0">
                <a:solidFill>
                  <a:srgbClr val="0070C0"/>
                </a:solidFill>
                <a:latin typeface="PT Sans"/>
              </a:rPr>
              <a:t>почву для многочисленных переговорных треков США с торговыми партнерами </a:t>
            </a:r>
            <a:r>
              <a:rPr lang="ru-RU" sz="1800" dirty="0">
                <a:latin typeface="PT Sans"/>
              </a:rPr>
              <a:t>для согласования условий отмены/снижения тарифов. </a:t>
            </a:r>
          </a:p>
        </p:txBody>
      </p:sp>
    </p:spTree>
    <p:extLst>
      <p:ext uri="{BB962C8B-B14F-4D97-AF65-F5344CB8AC3E}">
        <p14:creationId xmlns:p14="http://schemas.microsoft.com/office/powerpoint/2010/main" val="347087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2AF851B-F7DB-84A5-FFF1-836D6E40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0DAAD-6D1D-4466-8AF0-9599FA1D8E83}" type="slidenum">
              <a:rPr lang="ru-RU" smtClean="0"/>
              <a:t>16</a:t>
            </a:fld>
            <a:endParaRPr lang="ru-RU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51263C26-1188-DA5A-A848-201E23A2CDB2}"/>
              </a:ext>
            </a:extLst>
          </p:cNvPr>
          <p:cNvSpPr txBox="1"/>
          <p:nvPr/>
        </p:nvSpPr>
        <p:spPr bwMode="auto">
          <a:xfrm>
            <a:off x="3736445" y="2896671"/>
            <a:ext cx="5501824" cy="7562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ru-RU" sz="3200" dirty="0"/>
              <a:t>Спасибо за внимание!</a:t>
            </a:r>
            <a:endParaRPr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A928E-1E24-9C12-C0C1-B84B8F4285F3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04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2DDDDC-AD33-8899-D1EF-8FE3E7DA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0DAAD-6D1D-4466-8AF0-9599FA1D8E83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3F4B9-C919-6662-9869-5F775AB6D0C3}"/>
              </a:ext>
            </a:extLst>
          </p:cNvPr>
          <p:cNvSpPr txBox="1"/>
          <p:nvPr/>
        </p:nvSpPr>
        <p:spPr bwMode="auto">
          <a:xfrm>
            <a:off x="418694" y="897774"/>
            <a:ext cx="10379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/>
              <a:t>«Америка находится в состоянии экономической войны, Америке не нужна эта война, противник может ее прекратить, но тем не менее манипулирует валютой, даёт государственные субсидии, а американская промышленность теряет рабочие места»</a:t>
            </a:r>
            <a:endParaRPr lang="ru-RU" sz="1800" b="1" dirty="0"/>
          </a:p>
        </p:txBody>
      </p:sp>
      <p:sp>
        <p:nvSpPr>
          <p:cNvPr id="4" name="Прямоугольник 25">
            <a:extLst>
              <a:ext uri="{FF2B5EF4-FFF2-40B4-BE49-F238E27FC236}">
                <a16:creationId xmlns:a16="http://schemas.microsoft.com/office/drawing/2014/main" id="{864EA01C-2620-5FC6-FAE1-A4101D12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221" y="1594476"/>
            <a:ext cx="595788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Р. Рейган, 40-й Президент США. </a:t>
            </a:r>
            <a:r>
              <a:rPr lang="en-US" sz="2000" b="1" i="1" dirty="0">
                <a:latin typeface="Times New Roman"/>
                <a:ea typeface="Calibri"/>
                <a:cs typeface="Times New Roman"/>
              </a:rPr>
              <a:t>1985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 г.</a:t>
            </a:r>
            <a:endParaRPr sz="2000" dirty="0"/>
          </a:p>
        </p:txBody>
      </p:sp>
      <p:sp>
        <p:nvSpPr>
          <p:cNvPr id="5" name="Прямоугольник 25">
            <a:extLst>
              <a:ext uri="{FF2B5EF4-FFF2-40B4-BE49-F238E27FC236}">
                <a16:creationId xmlns:a16="http://schemas.microsoft.com/office/drawing/2014/main" id="{B1A5CF78-CDDC-D8B3-C8A9-BA65FC100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95" y="2144239"/>
            <a:ext cx="1039846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«США больше не могут терпеть потерю наших технологий и интеллектуальной собственности из-за несправедливой торговой политики Китая»</a:t>
            </a:r>
            <a:endParaRPr sz="2000" dirty="0"/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id="{03744F2B-6B98-5537-4CC5-A2BC72D7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789" y="2755754"/>
            <a:ext cx="504348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Д. Трамп, 45-й Президент США. 2018 г.</a:t>
            </a:r>
            <a:endParaRPr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7BF40-0E68-98BB-8D4D-70434689AE1E}"/>
              </a:ext>
            </a:extLst>
          </p:cNvPr>
          <p:cNvSpPr txBox="1"/>
          <p:nvPr/>
        </p:nvSpPr>
        <p:spPr bwMode="auto">
          <a:xfrm>
            <a:off x="418694" y="3331144"/>
            <a:ext cx="113546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/>
              <a:t>«Мы по-прежнему серьезно обеспокоены нерыночными практиками Китая в торговле, которые не были учтены в сделке Первой Фазы. По мере того как мы будем добиваться выполнения условий первого этапа, мы будем обсуждать с Пекином эти более широкие вопросы. И </a:t>
            </a:r>
            <a:r>
              <a:rPr lang="ru-RU" sz="1800" u="sng" dirty="0"/>
              <a:t>мы будем использовать весь спектр имеющихся у нас инструментов и разрабатывать новые инструменты</a:t>
            </a:r>
            <a:r>
              <a:rPr lang="ru-RU" sz="1800" dirty="0"/>
              <a:t> по мере необходимости для защиты американских экономических интересов от разрушительной политики и практики».</a:t>
            </a:r>
            <a:endParaRPr sz="1800" dirty="0"/>
          </a:p>
        </p:txBody>
      </p:sp>
      <p:sp>
        <p:nvSpPr>
          <p:cNvPr id="8" name="Прямоугольник 25">
            <a:extLst>
              <a:ext uri="{FF2B5EF4-FFF2-40B4-BE49-F238E27FC236}">
                <a16:creationId xmlns:a16="http://schemas.microsoft.com/office/drawing/2014/main" id="{B8E850B4-C9A8-EF5E-E629-F99FC5699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221" y="4944837"/>
            <a:ext cx="595789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800" b="1" i="1" dirty="0">
                <a:latin typeface="Times New Roman"/>
                <a:ea typeface="Calibri"/>
                <a:cs typeface="Times New Roman"/>
              </a:rPr>
              <a:t>К. Тай, Торговый представитель США, Администрация Д. Байдена. 46-ого Президента США. 2021 г.</a:t>
            </a:r>
            <a:endParaRPr sz="1800" dirty="0"/>
          </a:p>
        </p:txBody>
      </p:sp>
      <p:sp>
        <p:nvSpPr>
          <p:cNvPr id="9" name="Прямоугольник 25">
            <a:extLst>
              <a:ext uri="{FF2B5EF4-FFF2-40B4-BE49-F238E27FC236}">
                <a16:creationId xmlns:a16="http://schemas.microsoft.com/office/drawing/2014/main" id="{2E8B7A85-7763-6A16-01D1-E125175A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89" y="5727533"/>
            <a:ext cx="627662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/>
              <a:t>«</a:t>
            </a:r>
            <a:r>
              <a:rPr lang="en-US" sz="1800" dirty="0"/>
              <a:t>Tax China to build up America</a:t>
            </a:r>
            <a:r>
              <a:rPr lang="ru-RU" sz="1800" dirty="0"/>
              <a:t>»</a:t>
            </a:r>
            <a:r>
              <a:rPr lang="en-US" sz="1800" dirty="0"/>
              <a:t> 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лозунг предвыборной кампании Трампа в 2024 г.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713DEC8-1EEC-B745-07FD-761ABBB5B147}"/>
              </a:ext>
            </a:extLst>
          </p:cNvPr>
          <p:cNvSpPr txBox="1">
            <a:spLocks/>
          </p:cNvSpPr>
          <p:nvPr/>
        </p:nvSpPr>
        <p:spPr bwMode="auto">
          <a:xfrm>
            <a:off x="224743" y="148209"/>
            <a:ext cx="10284624" cy="6619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ru-RU" sz="3200" dirty="0"/>
              <a:t>Торговые войны: тогда и сейчас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2DDEF-B8E3-F1FF-93B0-D43A7805648D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59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9304B66-E003-80E4-6E23-7CDD6FEA682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BA5F47-268A-FABC-3AC3-FD988812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394057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3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9F14219-B2C1-5C82-C2F1-42EE164350B3}"/>
              </a:ext>
            </a:extLst>
          </p:cNvPr>
          <p:cNvSpPr txBox="1">
            <a:spLocks/>
          </p:cNvSpPr>
          <p:nvPr/>
        </p:nvSpPr>
        <p:spPr>
          <a:xfrm>
            <a:off x="235543" y="239066"/>
            <a:ext cx="11133909" cy="501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ru-RU" sz="3600" cap="none" dirty="0">
                <a:latin typeface="PT Sans" panose="020B0503020203020204" pitchFamily="34" charset="-52"/>
              </a:rPr>
              <a:t>Торговые войны: причины и повод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47CCE-F315-BB15-D94B-6E28625DF6F1}"/>
              </a:ext>
            </a:extLst>
          </p:cNvPr>
          <p:cNvSpPr txBox="1"/>
          <p:nvPr/>
        </p:nvSpPr>
        <p:spPr bwMode="auto">
          <a:xfrm>
            <a:off x="785931" y="1859409"/>
            <a:ext cx="3930949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latin typeface="PT Sans" panose="020B0503020203020204" pitchFamily="34" charset="-52"/>
              </a:rPr>
              <a:t>1. </a:t>
            </a:r>
            <a:r>
              <a:rPr lang="ru-RU" sz="1400" b="1" dirty="0">
                <a:solidFill>
                  <a:schemeClr val="accent1"/>
                </a:solidFill>
                <a:latin typeface="PT Sans" panose="020B0503020203020204" pitchFamily="34" charset="-52"/>
                <a:ea typeface="Times New Roman"/>
              </a:rPr>
              <a:t>Рост развивающихся экономик значительно выше</a:t>
            </a:r>
            <a:r>
              <a:rPr lang="ru-RU" sz="1400" dirty="0">
                <a:solidFill>
                  <a:schemeClr val="accent1"/>
                </a:solidFill>
                <a:latin typeface="PT Sans" panose="020B0503020203020204" pitchFamily="34" charset="-52"/>
                <a:ea typeface="Times New Roman"/>
              </a:rPr>
              <a:t> </a:t>
            </a:r>
            <a:r>
              <a:rPr lang="ru-RU" sz="1400" dirty="0">
                <a:latin typeface="PT Sans" panose="020B0503020203020204" pitchFamily="34" charset="-52"/>
                <a:ea typeface="Times New Roman"/>
              </a:rPr>
              <a:t>аналогичных показателей для развитых стран</a:t>
            </a:r>
            <a:endParaRPr sz="1200" dirty="0">
              <a:latin typeface="PT Sans" panose="020B0503020203020204" pitchFamily="34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12C9C-B5B0-32CB-774B-81B3FE0B5227}"/>
              </a:ext>
            </a:extLst>
          </p:cNvPr>
          <p:cNvSpPr/>
          <p:nvPr/>
        </p:nvSpPr>
        <p:spPr bwMode="auto">
          <a:xfrm>
            <a:off x="707841" y="2654205"/>
            <a:ext cx="5267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latin typeface="PT Sans" panose="020B0503020203020204" pitchFamily="34" charset="-52"/>
              </a:rPr>
              <a:t>2. </a:t>
            </a:r>
            <a:r>
              <a:rPr lang="ru-RU" sz="1400" b="1" dirty="0">
                <a:solidFill>
                  <a:schemeClr val="accent1"/>
                </a:solidFill>
                <a:latin typeface="PT Sans" panose="020B0503020203020204" pitchFamily="34" charset="-52"/>
                <a:ea typeface="Times New Roman"/>
              </a:rPr>
              <a:t>Удельный вес развитых стран в мировом ВВП меньше</a:t>
            </a:r>
            <a:r>
              <a:rPr lang="ru-RU" sz="1400" dirty="0">
                <a:latin typeface="PT Sans" panose="020B0503020203020204" pitchFamily="34" charset="-52"/>
                <a:ea typeface="Times New Roman"/>
              </a:rPr>
              <a:t>, чем аналогичный показатель для развивающихся, тем не менее сохраняется существенный разрыв в уровнях экономического развития (ВВП на душу населения)</a:t>
            </a:r>
            <a:r>
              <a:rPr lang="en-US" sz="1400" dirty="0">
                <a:latin typeface="PT Sans" panose="020B0503020203020204" pitchFamily="34" charset="-52"/>
              </a:rPr>
              <a:t>.</a:t>
            </a:r>
            <a:endParaRPr sz="1200" dirty="0">
              <a:latin typeface="PT Sans" panose="020B0503020203020204" pitchFamily="34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BAB831-950D-AF3A-404D-F75B69021688}"/>
              </a:ext>
            </a:extLst>
          </p:cNvPr>
          <p:cNvSpPr/>
          <p:nvPr/>
        </p:nvSpPr>
        <p:spPr bwMode="auto">
          <a:xfrm>
            <a:off x="715358" y="4747631"/>
            <a:ext cx="5232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>
                <a:latin typeface="PT Sans" panose="020B0503020203020204" pitchFamily="34" charset="-52"/>
              </a:rPr>
              <a:t>4</a:t>
            </a:r>
            <a:r>
              <a:rPr lang="en-US" sz="1400" b="1" dirty="0">
                <a:latin typeface="PT Sans" panose="020B0503020203020204" pitchFamily="34" charset="-52"/>
              </a:rPr>
              <a:t>. </a:t>
            </a:r>
            <a:r>
              <a:rPr lang="ru-RU" sz="1400" b="1" dirty="0">
                <a:solidFill>
                  <a:schemeClr val="accent1"/>
                </a:solidFill>
                <a:latin typeface="PT Sans" panose="020B0503020203020204" pitchFamily="34" charset="-52"/>
                <a:ea typeface="Times New Roman"/>
              </a:rPr>
              <a:t>Растет неравенство в распределении располагаемых доходов</a:t>
            </a:r>
            <a:r>
              <a:rPr lang="ru-RU" sz="1400" dirty="0">
                <a:solidFill>
                  <a:schemeClr val="accent1"/>
                </a:solidFill>
                <a:latin typeface="PT Sans" panose="020B0503020203020204" pitchFamily="34" charset="-52"/>
                <a:ea typeface="Times New Roman"/>
              </a:rPr>
              <a:t> </a:t>
            </a:r>
            <a:r>
              <a:rPr lang="ru-RU" sz="1400" dirty="0">
                <a:latin typeface="PT Sans" panose="020B0503020203020204" pitchFamily="34" charset="-52"/>
                <a:ea typeface="Times New Roman"/>
              </a:rPr>
              <a:t>как в развитых, так и в развивающихся странах</a:t>
            </a:r>
            <a:endParaRPr lang="en-US" sz="1400" dirty="0">
              <a:latin typeface="PT Sans" panose="020B0503020203020204" pitchFamily="34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1F5858-D259-7853-EC58-A3388E4F5B67}"/>
              </a:ext>
            </a:extLst>
          </p:cNvPr>
          <p:cNvSpPr/>
          <p:nvPr/>
        </p:nvSpPr>
        <p:spPr bwMode="auto">
          <a:xfrm>
            <a:off x="707841" y="3756777"/>
            <a:ext cx="5437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PT Sans" panose="020B0503020203020204" pitchFamily="34" charset="-52"/>
              </a:rPr>
              <a:t>3</a:t>
            </a:r>
            <a:r>
              <a:rPr lang="en-US" sz="1400" b="1" dirty="0">
                <a:latin typeface="PT Sans" panose="020B0503020203020204" pitchFamily="34" charset="-52"/>
              </a:rPr>
              <a:t>. </a:t>
            </a:r>
            <a:r>
              <a:rPr lang="ru-RU" sz="1400" dirty="0">
                <a:latin typeface="PT Sans" panose="020B0503020203020204" pitchFamily="34" charset="-52"/>
                <a:ea typeface="Times New Roman"/>
              </a:rPr>
              <a:t>Имеет место </a:t>
            </a:r>
            <a:r>
              <a:rPr lang="ru-RU" sz="1400" b="1" dirty="0">
                <a:solidFill>
                  <a:schemeClr val="accent1"/>
                </a:solidFill>
                <a:latin typeface="PT Sans" panose="020B0503020203020204" pitchFamily="34" charset="-52"/>
                <a:ea typeface="Times New Roman"/>
              </a:rPr>
              <a:t>профицит развивающихся стран в торговле товарами и услугами</a:t>
            </a:r>
            <a:r>
              <a:rPr lang="ru-RU" sz="1400" dirty="0">
                <a:latin typeface="PT Sans" panose="020B0503020203020204" pitchFamily="34" charset="-52"/>
                <a:ea typeface="Times New Roman"/>
              </a:rPr>
              <a:t>. Аналогичные тенденции наблюдаются в сфере инвестиционного сотрудничества</a:t>
            </a:r>
            <a:endParaRPr lang="ru-RU" sz="1400" dirty="0">
              <a:latin typeface="PT Sans" panose="020B0503020203020204" pitchFamily="34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8DC3A-1434-E89C-639C-8504AA04B5AD}"/>
              </a:ext>
            </a:extLst>
          </p:cNvPr>
          <p:cNvSpPr txBox="1"/>
          <p:nvPr/>
        </p:nvSpPr>
        <p:spPr bwMode="auto">
          <a:xfrm>
            <a:off x="814029" y="5565908"/>
            <a:ext cx="4878013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latin typeface="PT Sans" panose="020B0503020203020204" pitchFamily="34" charset="-52"/>
              </a:rPr>
              <a:t>5. </a:t>
            </a:r>
            <a:r>
              <a:rPr lang="ru-RU" sz="1400" dirty="0">
                <a:latin typeface="PT Sans" panose="020B0503020203020204" pitchFamily="34" charset="-52"/>
                <a:ea typeface="Times New Roman"/>
              </a:rPr>
              <a:t>В развитии </a:t>
            </a:r>
            <a:r>
              <a:rPr lang="ru-RU" sz="1400" b="1" dirty="0">
                <a:solidFill>
                  <a:schemeClr val="accent1"/>
                </a:solidFill>
                <a:latin typeface="PT Sans" panose="020B0503020203020204" pitchFamily="34" charset="-52"/>
                <a:ea typeface="Times New Roman"/>
              </a:rPr>
              <a:t>цепочек добавленной стоимости </a:t>
            </a:r>
            <a:r>
              <a:rPr lang="ru-RU" sz="1400" dirty="0">
                <a:latin typeface="PT Sans" panose="020B0503020203020204" pitchFamily="34" charset="-52"/>
                <a:ea typeface="Times New Roman"/>
              </a:rPr>
              <a:t>можно говорить о росте иностранной добавленной стоимости в валовом экспорте, то есть </a:t>
            </a:r>
            <a:r>
              <a:rPr lang="ru-RU" sz="1400" b="1" dirty="0">
                <a:solidFill>
                  <a:schemeClr val="accent1"/>
                </a:solidFill>
                <a:latin typeface="PT Sans" panose="020B0503020203020204" pitchFamily="34" charset="-52"/>
                <a:ea typeface="Times New Roman"/>
              </a:rPr>
              <a:t>росте взаимозависимости экономик</a:t>
            </a:r>
            <a:r>
              <a:rPr lang="en-US" sz="1400" dirty="0">
                <a:solidFill>
                  <a:schemeClr val="accent1"/>
                </a:solidFill>
                <a:latin typeface="PT Sans" panose="020B0503020203020204" pitchFamily="34" charset="-52"/>
              </a:rPr>
              <a:t>.</a:t>
            </a:r>
            <a:endParaRPr sz="1200" dirty="0">
              <a:solidFill>
                <a:schemeClr val="accent1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ED5EE5-A1E9-8C82-A318-C0BD75A5F2A7}"/>
              </a:ext>
            </a:extLst>
          </p:cNvPr>
          <p:cNvSpPr/>
          <p:nvPr/>
        </p:nvSpPr>
        <p:spPr bwMode="auto">
          <a:xfrm>
            <a:off x="6825766" y="1783301"/>
            <a:ext cx="5077474" cy="440120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Защита интересов американских производителей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на внутреннем рынке, по сути — протекционизм</a:t>
            </a:r>
            <a:endParaRPr lang="en-US" sz="1400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Перенос производственных мощностей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 на территорию США и увеличение рабочих мест внутри страны</a:t>
            </a:r>
            <a:endParaRPr lang="en-US" sz="1400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Сокращение дефицита торгового баланса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 с крупнейшими партнерами США (в первую очередь – Китаем)</a:t>
            </a:r>
            <a:endParaRPr lang="en-US" sz="1400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Борьба с «несправедливыми» торговыми практиками 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и, соответственно, сдерживание экономического развития Китая (субсидии, манипулирование обменным курсом, нарушение прав ИС и пр.)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  <a:latin typeface="PT Sans" panose="020B0503020203020204" pitchFamily="34" charset="-52"/>
              </a:rPr>
              <a:t>Реформирование ВТО</a:t>
            </a:r>
            <a:r>
              <a:rPr lang="ru-RU" sz="1400" dirty="0">
                <a:solidFill>
                  <a:schemeClr val="bg1"/>
                </a:solidFill>
                <a:latin typeface="PT Sans" panose="020B0503020203020204" pitchFamily="34" charset="-52"/>
              </a:rPr>
              <a:t>, то есть торговая война призвана продемонстрировать невозможность оперативного разрешения проблем Всемирной торговой организацией</a:t>
            </a:r>
          </a:p>
          <a:p>
            <a:pPr lvl="0">
              <a:spcAft>
                <a:spcPts val="2400"/>
              </a:spcAft>
              <a:defRPr/>
            </a:pPr>
            <a:endParaRPr lang="en-US" sz="140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33A92D-6A55-6034-481A-A5EF64E8FE82}"/>
              </a:ext>
            </a:extLst>
          </p:cNvPr>
          <p:cNvSpPr txBox="1"/>
          <p:nvPr/>
        </p:nvSpPr>
        <p:spPr bwMode="auto">
          <a:xfrm>
            <a:off x="6799749" y="1010439"/>
            <a:ext cx="5103491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latin typeface="PT Sans" panose="020B0503020203020204" pitchFamily="34" charset="-52"/>
              </a:rPr>
              <a:t>Декларируемые цели и задачи в рамках торговой войны </a:t>
            </a:r>
            <a:r>
              <a:rPr lang="ru-RU" sz="1600" b="1" dirty="0">
                <a:latin typeface="PT Sans" panose="020B0503020203020204" pitchFamily="34" charset="-52"/>
              </a:rPr>
              <a:t>2017–2020 </a:t>
            </a:r>
            <a:r>
              <a:rPr lang="ru-RU" sz="1600" b="1" dirty="0">
                <a:latin typeface="PT Sans" panose="020B0503020203020204" pitchFamily="34" charset="-52"/>
              </a:rPr>
              <a:t>гг. На современном этапе </a:t>
            </a:r>
            <a:r>
              <a:rPr lang="ru-RU" sz="1600" b="1" dirty="0">
                <a:latin typeface="PT Sans" panose="020B0503020203020204" pitchFamily="34" charset="-52"/>
              </a:rPr>
              <a:t>— </a:t>
            </a:r>
            <a:r>
              <a:rPr lang="ru-RU" sz="1600" b="1" dirty="0">
                <a:latin typeface="PT Sans" panose="020B0503020203020204" pitchFamily="34" charset="-52"/>
              </a:rPr>
              <a:t>аналогично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995A-FC85-DE0E-6387-E14DB2084A17}"/>
              </a:ext>
            </a:extLst>
          </p:cNvPr>
          <p:cNvSpPr txBox="1"/>
          <p:nvPr/>
        </p:nvSpPr>
        <p:spPr bwMode="auto">
          <a:xfrm>
            <a:off x="315865" y="970292"/>
            <a:ext cx="529983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Условия для наращивания внешнеэкономической напряженности формировались тенденциями последних десятилетий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BB203CE9-F9BA-BFC1-EA5F-BE336743EF51}"/>
              </a:ext>
            </a:extLst>
          </p:cNvPr>
          <p:cNvSpPr/>
          <p:nvPr/>
        </p:nvSpPr>
        <p:spPr>
          <a:xfrm>
            <a:off x="5947585" y="3733011"/>
            <a:ext cx="659876" cy="5017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Круговая диаграмма">
            <a:extLst>
              <a:ext uri="{FF2B5EF4-FFF2-40B4-BE49-F238E27FC236}">
                <a16:creationId xmlns:a16="http://schemas.microsoft.com/office/drawing/2014/main" id="{690856F4-1389-B660-60DB-347A16FAE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206649" y="2778225"/>
            <a:ext cx="449934" cy="449934"/>
          </a:xfrm>
          <a:prstGeom prst="rect">
            <a:avLst/>
          </a:prstGeom>
        </p:spPr>
      </p:pic>
      <p:pic>
        <p:nvPicPr>
          <p:cNvPr id="20" name="Рисунок 19" descr="Монеты">
            <a:extLst>
              <a:ext uri="{FF2B5EF4-FFF2-40B4-BE49-F238E27FC236}">
                <a16:creationId xmlns:a16="http://schemas.microsoft.com/office/drawing/2014/main" id="{D8DDE5AE-BD16-4AE6-D105-E49DE1070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206649" y="3785178"/>
            <a:ext cx="435535" cy="435535"/>
          </a:xfrm>
          <a:prstGeom prst="rect">
            <a:avLst/>
          </a:prstGeom>
        </p:spPr>
      </p:pic>
      <p:pic>
        <p:nvPicPr>
          <p:cNvPr id="21" name="Рисунок 20" descr="Линейчатая диаграмма">
            <a:extLst>
              <a:ext uri="{FF2B5EF4-FFF2-40B4-BE49-F238E27FC236}">
                <a16:creationId xmlns:a16="http://schemas.microsoft.com/office/drawing/2014/main" id="{31D858BA-7DAB-C1D8-8299-9F22F7AEC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225699" y="4759892"/>
            <a:ext cx="476457" cy="476457"/>
          </a:xfrm>
          <a:prstGeom prst="rect">
            <a:avLst/>
          </a:prstGeom>
        </p:spPr>
      </p:pic>
      <p:pic>
        <p:nvPicPr>
          <p:cNvPr id="22" name="Рисунок 21" descr="Тенденция к повышению">
            <a:extLst>
              <a:ext uri="{FF2B5EF4-FFF2-40B4-BE49-F238E27FC236}">
                <a16:creationId xmlns:a16="http://schemas.microsoft.com/office/drawing/2014/main" id="{608B2881-D71C-FEE5-914B-154127C132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 bwMode="auto">
          <a:xfrm>
            <a:off x="225699" y="1850505"/>
            <a:ext cx="449934" cy="449934"/>
          </a:xfrm>
          <a:prstGeom prst="rect">
            <a:avLst/>
          </a:prstGeom>
        </p:spPr>
      </p:pic>
      <p:pic>
        <p:nvPicPr>
          <p:cNvPr id="23" name="Рисунок 22" descr="Земной шар с очертаниями Азии">
            <a:extLst>
              <a:ext uri="{FF2B5EF4-FFF2-40B4-BE49-F238E27FC236}">
                <a16:creationId xmlns:a16="http://schemas.microsoft.com/office/drawing/2014/main" id="{C13E8E9C-F9DD-7C24-420C-4CBF10DF64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 bwMode="auto">
          <a:xfrm>
            <a:off x="206650" y="5702531"/>
            <a:ext cx="578486" cy="578486"/>
          </a:xfrm>
          <a:prstGeom prst="rect">
            <a:avLst/>
          </a:prstGeom>
        </p:spPr>
      </p:pic>
      <p:pic>
        <p:nvPicPr>
          <p:cNvPr id="24" name="Рисунок 23" descr="Круги со стрелками">
            <a:extLst>
              <a:ext uri="{FF2B5EF4-FFF2-40B4-BE49-F238E27FC236}">
                <a16:creationId xmlns:a16="http://schemas.microsoft.com/office/drawing/2014/main" id="{749733FB-151A-7176-96F0-73126C98D2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 bwMode="auto">
          <a:xfrm>
            <a:off x="235543" y="5717184"/>
            <a:ext cx="523492" cy="5234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E2948D-6E12-3946-FD3F-BE05F9AA45C0}"/>
              </a:ext>
            </a:extLst>
          </p:cNvPr>
          <p:cNvSpPr txBox="1"/>
          <p:nvPr/>
        </p:nvSpPr>
        <p:spPr>
          <a:xfrm>
            <a:off x="9125146" y="6184506"/>
            <a:ext cx="2800964" cy="6734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19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8236A22-A136-0F78-2957-A3469E5484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0470C230-07DE-39CD-9C1B-0CF4FB4F8B7B}"/>
              </a:ext>
            </a:extLst>
          </p:cNvPr>
          <p:cNvSpPr txBox="1"/>
          <p:nvPr/>
        </p:nvSpPr>
        <p:spPr>
          <a:xfrm>
            <a:off x="9660769" y="6242255"/>
            <a:ext cx="2265341" cy="535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ABE462-5FAF-ABDD-E5C1-71962D1A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34791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4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F4A9BEB-7C0C-F7EF-BEFF-6911EBA9D3B1}"/>
              </a:ext>
            </a:extLst>
          </p:cNvPr>
          <p:cNvSpPr txBox="1">
            <a:spLocks/>
          </p:cNvSpPr>
          <p:nvPr/>
        </p:nvSpPr>
        <p:spPr>
          <a:xfrm>
            <a:off x="194492" y="86415"/>
            <a:ext cx="11133909" cy="501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ru-RU" sz="3600" cap="none" dirty="0">
                <a:latin typeface="PT Sans" panose="020B0503020203020204" pitchFamily="34" charset="-52"/>
              </a:rPr>
              <a:t>Торговая война 2017-2020 гг.</a:t>
            </a:r>
          </a:p>
        </p:txBody>
      </p:sp>
      <p:sp>
        <p:nvSpPr>
          <p:cNvPr id="2" name="Down Arrow Callout 26">
            <a:extLst>
              <a:ext uri="{FF2B5EF4-FFF2-40B4-BE49-F238E27FC236}">
                <a16:creationId xmlns:a16="http://schemas.microsoft.com/office/drawing/2014/main" id="{C664ECE3-55F8-10AC-9B58-29371C186D4C}"/>
              </a:ext>
            </a:extLst>
          </p:cNvPr>
          <p:cNvSpPr/>
          <p:nvPr/>
        </p:nvSpPr>
        <p:spPr bwMode="auto">
          <a:xfrm>
            <a:off x="2639208" y="1075392"/>
            <a:ext cx="2329891" cy="362819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own Arrow Callout 33">
            <a:extLst>
              <a:ext uri="{FF2B5EF4-FFF2-40B4-BE49-F238E27FC236}">
                <a16:creationId xmlns:a16="http://schemas.microsoft.com/office/drawing/2014/main" id="{71E41D96-63B6-481D-1546-DA64CEE7F522}"/>
              </a:ext>
            </a:extLst>
          </p:cNvPr>
          <p:cNvSpPr/>
          <p:nvPr/>
        </p:nvSpPr>
        <p:spPr bwMode="auto">
          <a:xfrm>
            <a:off x="208894" y="1075393"/>
            <a:ext cx="2329890" cy="3628195"/>
          </a:xfrm>
          <a:prstGeom prst="downArrowCallout">
            <a:avLst>
              <a:gd name="adj1" fmla="val 0"/>
              <a:gd name="adj2" fmla="val 5936"/>
              <a:gd name="adj3" fmla="val 4369"/>
              <a:gd name="adj4" fmla="val 97489"/>
            </a:avLst>
          </a:prstGeom>
          <a:solidFill>
            <a:srgbClr val="009E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082B5-C716-B2B1-51DA-9B97D6423F78}"/>
              </a:ext>
            </a:extLst>
          </p:cNvPr>
          <p:cNvSpPr txBox="1"/>
          <p:nvPr/>
        </p:nvSpPr>
        <p:spPr bwMode="auto">
          <a:xfrm>
            <a:off x="303543" y="2231066"/>
            <a:ext cx="2204676" cy="2296013"/>
          </a:xfrm>
          <a:prstGeom prst="rect">
            <a:avLst/>
          </a:prstGeom>
          <a:solidFill>
            <a:srgbClr val="009EDE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ru-RU" sz="1600" b="1" dirty="0">
                <a:solidFill>
                  <a:schemeClr val="bg1"/>
                </a:solidFill>
              </a:rPr>
              <a:t>Солнечные панели и стиральные машины</a:t>
            </a:r>
            <a:endParaRPr dirty="0"/>
          </a:p>
          <a:p>
            <a:pPr algn="ctr">
              <a:spcBef>
                <a:spcPts val="600"/>
              </a:spcBef>
              <a:defRPr/>
            </a:pPr>
            <a:r>
              <a:rPr lang="ru-RU" sz="1100" dirty="0">
                <a:solidFill>
                  <a:schemeClr val="bg1"/>
                </a:solidFill>
              </a:rPr>
              <a:t>По итогам расследования </a:t>
            </a:r>
            <a:r>
              <a:rPr lang="en-US" sz="1100" dirty="0">
                <a:solidFill>
                  <a:schemeClr val="bg1"/>
                </a:solidFill>
              </a:rPr>
              <a:t>USTR</a:t>
            </a:r>
            <a:r>
              <a:rPr lang="ru-RU" sz="1100" dirty="0">
                <a:solidFill>
                  <a:schemeClr val="bg1"/>
                </a:solidFill>
              </a:rPr>
              <a:t> выявлено, что </a:t>
            </a:r>
            <a:r>
              <a:rPr lang="ru-RU" sz="1100" b="1" dirty="0">
                <a:solidFill>
                  <a:schemeClr val="bg1"/>
                </a:solidFill>
              </a:rPr>
              <a:t>импорт наносит ущерб американским производителям</a:t>
            </a:r>
            <a:r>
              <a:rPr lang="ru-RU" sz="1100" dirty="0">
                <a:solidFill>
                  <a:schemeClr val="bg1"/>
                </a:solidFill>
              </a:rPr>
              <a:t>, главным образом поставки из Азии – Китай, Корея, ЮВА)</a:t>
            </a:r>
            <a:endParaRPr dirty="0"/>
          </a:p>
          <a:p>
            <a:pPr algn="ctr" defTabSz="914400">
              <a:spcBef>
                <a:spcPts val="0"/>
              </a:spcBef>
              <a:defRPr/>
            </a:pPr>
            <a:r>
              <a:rPr lang="ru-RU" sz="1100" b="1" dirty="0">
                <a:solidFill>
                  <a:schemeClr val="bg1"/>
                </a:solidFill>
              </a:rPr>
              <a:t>повышение тарифов и введение квот </a:t>
            </a:r>
            <a:r>
              <a:rPr lang="ru-RU" sz="1100" dirty="0">
                <a:solidFill>
                  <a:schemeClr val="bg1"/>
                </a:solidFill>
              </a:rPr>
              <a:t>на импортируемую продукцию </a:t>
            </a:r>
            <a:endParaRPr dirty="0"/>
          </a:p>
        </p:txBody>
      </p:sp>
      <p:sp>
        <p:nvSpPr>
          <p:cNvPr id="7" name="Flowchart: Off-page Connector 40">
            <a:extLst>
              <a:ext uri="{FF2B5EF4-FFF2-40B4-BE49-F238E27FC236}">
                <a16:creationId xmlns:a16="http://schemas.microsoft.com/office/drawing/2014/main" id="{66144502-F880-B071-466B-16C0F095AE4C}"/>
              </a:ext>
            </a:extLst>
          </p:cNvPr>
          <p:cNvSpPr/>
          <p:nvPr/>
        </p:nvSpPr>
        <p:spPr bwMode="auto">
          <a:xfrm>
            <a:off x="1386572" y="1185722"/>
            <a:ext cx="958567" cy="902408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schemeClr val="accent1"/>
              </a:solidFill>
              <a:latin typeface="FontAwesom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1B6C7-3186-54C4-DE0D-E8D508FA1F01}"/>
              </a:ext>
            </a:extLst>
          </p:cNvPr>
          <p:cNvSpPr txBox="1"/>
          <p:nvPr/>
        </p:nvSpPr>
        <p:spPr bwMode="auto">
          <a:xfrm>
            <a:off x="2697857" y="2158738"/>
            <a:ext cx="2265340" cy="22621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600" b="1" dirty="0">
                <a:solidFill>
                  <a:schemeClr val="bg1"/>
                </a:solidFill>
              </a:rPr>
              <a:t>Сталь и алюминий</a:t>
            </a:r>
            <a:endParaRPr dirty="0"/>
          </a:p>
          <a:p>
            <a:pPr algn="ctr" defTabSz="914400">
              <a:spcBef>
                <a:spcPts val="600"/>
              </a:spcBef>
              <a:defRPr/>
            </a:pPr>
            <a:r>
              <a:rPr lang="ru-RU" sz="1200" dirty="0">
                <a:solidFill>
                  <a:schemeClr val="bg1"/>
                </a:solidFill>
              </a:rPr>
              <a:t>В рамках расследований импорт </a:t>
            </a:r>
            <a:r>
              <a:rPr lang="ru-RU" sz="1200" b="1" dirty="0">
                <a:solidFill>
                  <a:schemeClr val="bg1"/>
                </a:solidFill>
              </a:rPr>
              <a:t>«критических для промышленности и ВПК товаров» </a:t>
            </a:r>
            <a:r>
              <a:rPr lang="ru-RU" sz="1200" dirty="0">
                <a:solidFill>
                  <a:schemeClr val="bg1"/>
                </a:solidFill>
              </a:rPr>
              <a:t>рассматривался с точки зрения угроз для национальной безопасности</a:t>
            </a:r>
            <a:endParaRPr sz="2000" dirty="0"/>
          </a:p>
          <a:p>
            <a:pPr algn="ctr" defTabSz="914400">
              <a:defRPr/>
            </a:pPr>
            <a:r>
              <a:rPr lang="ru-RU" sz="1200" dirty="0">
                <a:solidFill>
                  <a:schemeClr val="bg1"/>
                </a:solidFill>
              </a:rPr>
              <a:t>Применение секции 232 Акта о расширении торговли 1962 г., </a:t>
            </a:r>
            <a:r>
              <a:rPr lang="ru-RU" sz="1200" b="1" dirty="0">
                <a:solidFill>
                  <a:schemeClr val="bg1"/>
                </a:solidFill>
              </a:rPr>
              <a:t>введение дополнительных тарифов </a:t>
            </a:r>
            <a:r>
              <a:rPr lang="ru-RU" sz="1200" dirty="0">
                <a:solidFill>
                  <a:schemeClr val="bg1"/>
                </a:solidFill>
              </a:rPr>
              <a:t>на сталь и алюминий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Flowchart: Off-page Connector 42">
            <a:extLst>
              <a:ext uri="{FF2B5EF4-FFF2-40B4-BE49-F238E27FC236}">
                <a16:creationId xmlns:a16="http://schemas.microsoft.com/office/drawing/2014/main" id="{AAA7F028-814B-70E6-0D8C-2E9414E4CBA6}"/>
              </a:ext>
            </a:extLst>
          </p:cNvPr>
          <p:cNvSpPr/>
          <p:nvPr/>
        </p:nvSpPr>
        <p:spPr bwMode="auto">
          <a:xfrm>
            <a:off x="3765534" y="1185722"/>
            <a:ext cx="984944" cy="902408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schemeClr val="accent3"/>
              </a:solidFill>
              <a:latin typeface="FontAwesome"/>
            </a:endParaRPr>
          </a:p>
        </p:txBody>
      </p:sp>
      <p:sp>
        <p:nvSpPr>
          <p:cNvPr id="10" name="Down Arrow Callout 15">
            <a:extLst>
              <a:ext uri="{FF2B5EF4-FFF2-40B4-BE49-F238E27FC236}">
                <a16:creationId xmlns:a16="http://schemas.microsoft.com/office/drawing/2014/main" id="{BE833719-4BFB-9F21-8D00-0176BBA6099E}"/>
              </a:ext>
            </a:extLst>
          </p:cNvPr>
          <p:cNvSpPr/>
          <p:nvPr/>
        </p:nvSpPr>
        <p:spPr bwMode="auto">
          <a:xfrm>
            <a:off x="5074848" y="1075392"/>
            <a:ext cx="2154685" cy="3628196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D33FB-C1EF-7C00-8F6A-9C0A324E84A5}"/>
              </a:ext>
            </a:extLst>
          </p:cNvPr>
          <p:cNvSpPr txBox="1"/>
          <p:nvPr/>
        </p:nvSpPr>
        <p:spPr bwMode="auto">
          <a:xfrm>
            <a:off x="5069156" y="2166190"/>
            <a:ext cx="2160377" cy="24468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>
              <a:spcBef>
                <a:spcPts val="1200"/>
              </a:spcBef>
              <a:defRPr/>
            </a:pPr>
            <a:r>
              <a:rPr lang="ru-RU" sz="1600" b="1" dirty="0">
                <a:solidFill>
                  <a:schemeClr val="bg1"/>
                </a:solidFill>
              </a:rPr>
              <a:t>Защита прав ИС</a:t>
            </a:r>
            <a:endParaRPr dirty="0"/>
          </a:p>
          <a:p>
            <a:pPr algn="ctr" defTabSz="914400">
              <a:spcBef>
                <a:spcPts val="300"/>
              </a:spcBef>
              <a:defRPr/>
            </a:pPr>
            <a:r>
              <a:rPr lang="ru-RU" sz="1200" dirty="0">
                <a:solidFill>
                  <a:schemeClr val="bg1"/>
                </a:solidFill>
              </a:rPr>
              <a:t>Расследование в отношении </a:t>
            </a:r>
            <a:r>
              <a:rPr lang="ru-RU" sz="1200" b="1" dirty="0">
                <a:solidFill>
                  <a:schemeClr val="bg1"/>
                </a:solidFill>
              </a:rPr>
              <a:t>Китая</a:t>
            </a:r>
            <a:r>
              <a:rPr lang="ru-RU" sz="1200" dirty="0">
                <a:solidFill>
                  <a:schemeClr val="bg1"/>
                </a:solidFill>
              </a:rPr>
              <a:t>, рассмотрение законов и регулирования, выявление </a:t>
            </a:r>
            <a:r>
              <a:rPr lang="ru-RU" sz="1200" b="1" dirty="0">
                <a:solidFill>
                  <a:schemeClr val="bg1"/>
                </a:solidFill>
              </a:rPr>
              <a:t>дискриминационных или иных практик, которые нарушают права ИС, подрывают технологическое развитие США</a:t>
            </a:r>
            <a:endParaRPr sz="2000" dirty="0"/>
          </a:p>
          <a:p>
            <a:pPr algn="ctr" defTabSz="914400">
              <a:spcBef>
                <a:spcPts val="0"/>
              </a:spcBef>
              <a:defRPr/>
            </a:pPr>
            <a:r>
              <a:rPr lang="ru-RU" sz="1200" dirty="0">
                <a:solidFill>
                  <a:schemeClr val="bg1"/>
                </a:solidFill>
              </a:rPr>
              <a:t>Введены повышенные тарифы на импорт различной продукции из Китая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Flowchart: Off-page Connector 17">
            <a:extLst>
              <a:ext uri="{FF2B5EF4-FFF2-40B4-BE49-F238E27FC236}">
                <a16:creationId xmlns:a16="http://schemas.microsoft.com/office/drawing/2014/main" id="{07D7B5AA-CDD1-1437-07FA-DF1A9235E61C}"/>
              </a:ext>
            </a:extLst>
          </p:cNvPr>
          <p:cNvSpPr/>
          <p:nvPr/>
        </p:nvSpPr>
        <p:spPr bwMode="auto">
          <a:xfrm>
            <a:off x="6119155" y="1182814"/>
            <a:ext cx="910876" cy="902408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schemeClr val="accent4"/>
              </a:solidFill>
              <a:latin typeface="FontAwesome"/>
            </a:endParaRPr>
          </a:p>
        </p:txBody>
      </p:sp>
      <p:sp>
        <p:nvSpPr>
          <p:cNvPr id="13" name="Down Arrow Callout 18">
            <a:extLst>
              <a:ext uri="{FF2B5EF4-FFF2-40B4-BE49-F238E27FC236}">
                <a16:creationId xmlns:a16="http://schemas.microsoft.com/office/drawing/2014/main" id="{BF4FFEBC-B6EE-AB12-8D81-A486E0E97088}"/>
              </a:ext>
            </a:extLst>
          </p:cNvPr>
          <p:cNvSpPr/>
          <p:nvPr/>
        </p:nvSpPr>
        <p:spPr bwMode="auto">
          <a:xfrm>
            <a:off x="7319266" y="1075392"/>
            <a:ext cx="2267498" cy="362819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09ED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7CE81-F320-99F4-9857-5C490E23D9AD}"/>
              </a:ext>
            </a:extLst>
          </p:cNvPr>
          <p:cNvSpPr txBox="1"/>
          <p:nvPr/>
        </p:nvSpPr>
        <p:spPr bwMode="auto">
          <a:xfrm>
            <a:off x="7335282" y="2231066"/>
            <a:ext cx="2204676" cy="2117503"/>
          </a:xfrm>
          <a:prstGeom prst="rect">
            <a:avLst/>
          </a:prstGeom>
          <a:solidFill>
            <a:srgbClr val="009EDE"/>
          </a:solidFill>
        </p:spPr>
        <p:txBody>
          <a:bodyPr wrap="square" rtlCol="0">
            <a:spAutoFit/>
          </a:bodyPr>
          <a:lstStyle/>
          <a:p>
            <a:pPr algn="ctr" defTabSz="914400">
              <a:spcBef>
                <a:spcPts val="600"/>
              </a:spcBef>
              <a:defRPr/>
            </a:pPr>
            <a:r>
              <a:rPr lang="ru-RU" sz="1600" b="1" dirty="0">
                <a:solidFill>
                  <a:schemeClr val="bg1"/>
                </a:solidFill>
              </a:rPr>
              <a:t>Автомобили и запчасти</a:t>
            </a:r>
            <a:endParaRPr dirty="0"/>
          </a:p>
          <a:p>
            <a:pPr algn="ctr" defTabSz="914400">
              <a:spcBef>
                <a:spcPts val="600"/>
              </a:spcBef>
              <a:defRPr/>
            </a:pP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Расследование в отношении импорта автомобилей в США</a:t>
            </a:r>
            <a:endParaRPr dirty="0"/>
          </a:p>
          <a:p>
            <a:pPr algn="ctr" defTabSz="914400">
              <a:spcBef>
                <a:spcPts val="0"/>
              </a:spcBef>
              <a:defRPr/>
            </a:pPr>
            <a:r>
              <a:rPr lang="ru-RU" sz="1100" dirty="0">
                <a:solidFill>
                  <a:schemeClr val="bg1"/>
                </a:solidFill>
              </a:rPr>
              <a:t>Выявление рисков для </a:t>
            </a:r>
            <a:r>
              <a:rPr lang="ru-RU" sz="1100" b="1" dirty="0">
                <a:solidFill>
                  <a:schemeClr val="bg1"/>
                </a:solidFill>
              </a:rPr>
              <a:t>национальной безопасности</a:t>
            </a:r>
            <a:endParaRPr dirty="0"/>
          </a:p>
          <a:p>
            <a:pPr algn="ctr" defTabSz="914400">
              <a:spcBef>
                <a:spcPts val="0"/>
              </a:spcBef>
              <a:defRPr/>
            </a:pPr>
            <a:r>
              <a:rPr lang="ru-RU" sz="1100" dirty="0">
                <a:solidFill>
                  <a:schemeClr val="bg1"/>
                </a:solidFill>
              </a:rPr>
              <a:t>Вопросы регулирования импорта авто в США </a:t>
            </a:r>
            <a:r>
              <a:rPr lang="ru-RU" sz="1100" b="1" dirty="0">
                <a:solidFill>
                  <a:schemeClr val="bg1"/>
                </a:solidFill>
              </a:rPr>
              <a:t>обсуждались в рамках переговоров по </a:t>
            </a:r>
            <a:r>
              <a:rPr lang="en-US" sz="1100" b="1" dirty="0">
                <a:solidFill>
                  <a:schemeClr val="bg1"/>
                </a:solidFill>
              </a:rPr>
              <a:t>USMCA</a:t>
            </a:r>
            <a:endParaRPr dirty="0"/>
          </a:p>
          <a:p>
            <a:pPr algn="ctr" defTabSz="914400">
              <a:spcBef>
                <a:spcPts val="0"/>
              </a:spcBef>
              <a:defRPr/>
            </a:pPr>
            <a:r>
              <a:rPr lang="ru-RU" sz="1100" dirty="0">
                <a:solidFill>
                  <a:schemeClr val="bg1"/>
                </a:solidFill>
              </a:rPr>
              <a:t>Тарифы не были введены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Flowchart: Off-page Connector 20">
            <a:extLst>
              <a:ext uri="{FF2B5EF4-FFF2-40B4-BE49-F238E27FC236}">
                <a16:creationId xmlns:a16="http://schemas.microsoft.com/office/drawing/2014/main" id="{F0931EF5-DAE1-676C-F609-E6A870BA95A4}"/>
              </a:ext>
            </a:extLst>
          </p:cNvPr>
          <p:cNvSpPr/>
          <p:nvPr/>
        </p:nvSpPr>
        <p:spPr bwMode="auto">
          <a:xfrm>
            <a:off x="8455445" y="1182814"/>
            <a:ext cx="958567" cy="902408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schemeClr val="accent5"/>
              </a:solidFill>
              <a:latin typeface="FontAwesome"/>
            </a:endParaRPr>
          </a:p>
        </p:txBody>
      </p:sp>
      <p:sp>
        <p:nvSpPr>
          <p:cNvPr id="16" name="Down Arrow Callout 18">
            <a:extLst>
              <a:ext uri="{FF2B5EF4-FFF2-40B4-BE49-F238E27FC236}">
                <a16:creationId xmlns:a16="http://schemas.microsoft.com/office/drawing/2014/main" id="{1B1C9AF9-A00C-94B9-B611-6E5A26A8CC58}"/>
              </a:ext>
            </a:extLst>
          </p:cNvPr>
          <p:cNvSpPr/>
          <p:nvPr/>
        </p:nvSpPr>
        <p:spPr bwMode="auto">
          <a:xfrm>
            <a:off x="9652951" y="1075391"/>
            <a:ext cx="2267498" cy="3628196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74644-BEC2-BD25-95CD-DE7C07C7116E}"/>
              </a:ext>
            </a:extLst>
          </p:cNvPr>
          <p:cNvSpPr txBox="1"/>
          <p:nvPr/>
        </p:nvSpPr>
        <p:spPr bwMode="auto">
          <a:xfrm>
            <a:off x="9660769" y="2254480"/>
            <a:ext cx="2204676" cy="22683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</a:rPr>
              <a:t>Полупроводники</a:t>
            </a:r>
            <a:r>
              <a:rPr lang="en-US" sz="1100" b="1" dirty="0">
                <a:solidFill>
                  <a:schemeClr val="bg1"/>
                </a:solidFill>
              </a:rPr>
              <a:t/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Постепенное расширение мер </a:t>
            </a:r>
            <a:r>
              <a:rPr lang="ru-RU" sz="1100" b="1" dirty="0">
                <a:solidFill>
                  <a:schemeClr val="bg1"/>
                </a:solidFill>
              </a:rPr>
              <a:t>экспортного контроля </a:t>
            </a:r>
            <a:r>
              <a:rPr lang="ru-RU" sz="1100" dirty="0">
                <a:solidFill>
                  <a:schemeClr val="bg1"/>
                </a:solidFill>
              </a:rPr>
              <a:t>в целях ограничения доступа </a:t>
            </a:r>
            <a:r>
              <a:rPr lang="ru-RU" sz="1100" b="1" dirty="0">
                <a:solidFill>
                  <a:schemeClr val="bg1"/>
                </a:solidFill>
              </a:rPr>
              <a:t>китайских производителей </a:t>
            </a:r>
            <a:r>
              <a:rPr lang="ru-RU" sz="1100" dirty="0">
                <a:solidFill>
                  <a:schemeClr val="bg1"/>
                </a:solidFill>
              </a:rPr>
              <a:t>чипов и электроники к технологиям США</a:t>
            </a:r>
            <a:endParaRPr dirty="0"/>
          </a:p>
          <a:p>
            <a:pPr algn="ctr" defTabSz="914400">
              <a:spcBef>
                <a:spcPts val="0"/>
              </a:spcBef>
              <a:defRPr/>
            </a:pPr>
            <a:r>
              <a:rPr lang="ru-RU" sz="1100" dirty="0">
                <a:solidFill>
                  <a:schemeClr val="bg1"/>
                </a:solidFill>
              </a:rPr>
              <a:t>Реформирование системы экспортного контроля, </a:t>
            </a:r>
            <a:r>
              <a:rPr lang="ru-RU" sz="1100" b="1" dirty="0">
                <a:solidFill>
                  <a:schemeClr val="bg1"/>
                </a:solidFill>
              </a:rPr>
              <a:t>расширение перечня технологий</a:t>
            </a:r>
            <a:endParaRPr dirty="0"/>
          </a:p>
          <a:p>
            <a:pPr algn="ctr" defTabSz="914400">
              <a:spcBef>
                <a:spcPts val="0"/>
              </a:spcBef>
              <a:defRPr/>
            </a:pPr>
            <a:r>
              <a:rPr lang="ru-RU" sz="1100" dirty="0">
                <a:solidFill>
                  <a:schemeClr val="bg1"/>
                </a:solidFill>
              </a:rPr>
              <a:t>Параллельно </a:t>
            </a:r>
            <a:r>
              <a:rPr lang="ru-RU" sz="1100" b="1" dirty="0">
                <a:solidFill>
                  <a:schemeClr val="bg1"/>
                </a:solidFill>
              </a:rPr>
              <a:t>создание стимулов для производства чипов в США </a:t>
            </a:r>
            <a:r>
              <a:rPr lang="ru-RU" sz="1100" dirty="0">
                <a:solidFill>
                  <a:schemeClr val="bg1"/>
                </a:solidFill>
              </a:rPr>
              <a:t>(</a:t>
            </a:r>
            <a:r>
              <a:rPr lang="en-US" sz="1100" dirty="0">
                <a:solidFill>
                  <a:schemeClr val="bg1"/>
                </a:solidFill>
              </a:rPr>
              <a:t>The Chips Act)</a:t>
            </a:r>
            <a:endParaRPr dirty="0"/>
          </a:p>
        </p:txBody>
      </p:sp>
      <p:sp>
        <p:nvSpPr>
          <p:cNvPr id="18" name="Flowchart: Off-page Connector 20">
            <a:extLst>
              <a:ext uri="{FF2B5EF4-FFF2-40B4-BE49-F238E27FC236}">
                <a16:creationId xmlns:a16="http://schemas.microsoft.com/office/drawing/2014/main" id="{D8CF532C-A351-D3E2-F271-DD5E2181661D}"/>
              </a:ext>
            </a:extLst>
          </p:cNvPr>
          <p:cNvSpPr/>
          <p:nvPr/>
        </p:nvSpPr>
        <p:spPr bwMode="auto">
          <a:xfrm>
            <a:off x="10763107" y="1200349"/>
            <a:ext cx="958567" cy="902408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>
              <a:solidFill>
                <a:schemeClr val="accent5"/>
              </a:solidFill>
              <a:latin typeface="FontAwesome"/>
            </a:endParaRPr>
          </a:p>
        </p:txBody>
      </p:sp>
      <p:pic>
        <p:nvPicPr>
          <p:cNvPr id="19" name="Рисунок 18" descr="Золотые слитки">
            <a:extLst>
              <a:ext uri="{FF2B5EF4-FFF2-40B4-BE49-F238E27FC236}">
                <a16:creationId xmlns:a16="http://schemas.microsoft.com/office/drawing/2014/main" id="{9D97D610-DAEF-1D08-57DD-F7ED9831E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3793387" y="1075393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цессор">
            <a:extLst>
              <a:ext uri="{FF2B5EF4-FFF2-40B4-BE49-F238E27FC236}">
                <a16:creationId xmlns:a16="http://schemas.microsoft.com/office/drawing/2014/main" id="{01555413-A296-426B-3B63-5EF7141A9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10848535" y="1200349"/>
            <a:ext cx="787709" cy="787709"/>
          </a:xfrm>
          <a:prstGeom prst="rect">
            <a:avLst/>
          </a:prstGeom>
        </p:spPr>
      </p:pic>
      <p:pic>
        <p:nvPicPr>
          <p:cNvPr id="21" name="Рисунок 20" descr="Атом">
            <a:extLst>
              <a:ext uri="{FF2B5EF4-FFF2-40B4-BE49-F238E27FC236}">
                <a16:creationId xmlns:a16="http://schemas.microsoft.com/office/drawing/2014/main" id="{42E83731-FB97-97FF-E5E1-7EFF08FB6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6167334" y="1155289"/>
            <a:ext cx="829922" cy="829922"/>
          </a:xfrm>
          <a:prstGeom prst="rect">
            <a:avLst/>
          </a:prstGeom>
        </p:spPr>
      </p:pic>
      <p:grpSp>
        <p:nvGrpSpPr>
          <p:cNvPr id="22" name="Group 7">
            <a:extLst>
              <a:ext uri="{FF2B5EF4-FFF2-40B4-BE49-F238E27FC236}">
                <a16:creationId xmlns:a16="http://schemas.microsoft.com/office/drawing/2014/main" id="{3DCD56AB-DCB3-473F-7E5A-4177CB2F8F15}"/>
              </a:ext>
            </a:extLst>
          </p:cNvPr>
          <p:cNvGrpSpPr/>
          <p:nvPr/>
        </p:nvGrpSpPr>
        <p:grpSpPr bwMode="auto">
          <a:xfrm>
            <a:off x="1483402" y="1228970"/>
            <a:ext cx="773098" cy="655167"/>
            <a:chOff x="1752599" y="2200276"/>
            <a:chExt cx="749301" cy="635000"/>
          </a:xfrm>
          <a:solidFill>
            <a:schemeClr val="accent2"/>
          </a:solidFill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95C6C07-39AB-F8C9-A5A9-5C91C5B2BFC3}"/>
                </a:ext>
              </a:extLst>
            </p:cNvPr>
            <p:cNvSpPr/>
            <p:nvPr/>
          </p:nvSpPr>
          <p:spPr bwMode="auto">
            <a:xfrm>
              <a:off x="1919288" y="2711451"/>
              <a:ext cx="582613" cy="123825"/>
            </a:xfrm>
            <a:custGeom>
              <a:avLst/>
              <a:gdLst/>
              <a:ahLst/>
              <a:cxnLst>
                <a:cxn ang="0">
                  <a:pos x="367" y="24"/>
                </a:cxn>
                <a:cxn ang="0">
                  <a:pos x="36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4" y="24"/>
                </a:cxn>
                <a:cxn ang="0">
                  <a:pos x="164" y="53"/>
                </a:cxn>
                <a:cxn ang="0">
                  <a:pos x="132" y="53"/>
                </a:cxn>
                <a:cxn ang="0">
                  <a:pos x="132" y="78"/>
                </a:cxn>
                <a:cxn ang="0">
                  <a:pos x="235" y="78"/>
                </a:cxn>
                <a:cxn ang="0">
                  <a:pos x="235" y="53"/>
                </a:cxn>
                <a:cxn ang="0">
                  <a:pos x="203" y="53"/>
                </a:cxn>
                <a:cxn ang="0">
                  <a:pos x="203" y="24"/>
                </a:cxn>
                <a:cxn ang="0">
                  <a:pos x="367" y="24"/>
                </a:cxn>
              </a:cxnLst>
              <a:rect l="0" t="0" r="r" b="b"/>
              <a:pathLst>
                <a:path w="367" h="78" extrusionOk="0">
                  <a:moveTo>
                    <a:pt x="367" y="24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4" y="24"/>
                  </a:lnTo>
                  <a:lnTo>
                    <a:pt x="164" y="53"/>
                  </a:lnTo>
                  <a:lnTo>
                    <a:pt x="132" y="53"/>
                  </a:lnTo>
                  <a:lnTo>
                    <a:pt x="132" y="78"/>
                  </a:lnTo>
                  <a:lnTo>
                    <a:pt x="235" y="78"/>
                  </a:lnTo>
                  <a:lnTo>
                    <a:pt x="235" y="53"/>
                  </a:lnTo>
                  <a:lnTo>
                    <a:pt x="203" y="53"/>
                  </a:lnTo>
                  <a:lnTo>
                    <a:pt x="203" y="24"/>
                  </a:lnTo>
                  <a:lnTo>
                    <a:pt x="367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9D78C2D-9014-136E-DD57-BF7511EDEE1A}"/>
                </a:ext>
              </a:extLst>
            </p:cNvPr>
            <p:cNvSpPr/>
            <p:nvPr/>
          </p:nvSpPr>
          <p:spPr bwMode="auto">
            <a:xfrm>
              <a:off x="2216150" y="2476501"/>
              <a:ext cx="120650" cy="42863"/>
            </a:xfrm>
            <a:custGeom>
              <a:avLst/>
              <a:gdLst/>
              <a:ahLst/>
              <a:cxnLst>
                <a:cxn ang="0">
                  <a:pos x="76" y="27"/>
                </a:cxn>
                <a:cxn ang="0">
                  <a:pos x="7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76" y="27"/>
                </a:cxn>
              </a:cxnLst>
              <a:rect l="0" t="0" r="r" b="b"/>
              <a:pathLst>
                <a:path w="76" h="27" extrusionOk="0">
                  <a:moveTo>
                    <a:pt x="76" y="27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6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BE53233A-3EC6-3D05-3DBA-292FD59241C9}"/>
                </a:ext>
              </a:extLst>
            </p:cNvPr>
            <p:cNvSpPr/>
            <p:nvPr/>
          </p:nvSpPr>
          <p:spPr bwMode="auto">
            <a:xfrm>
              <a:off x="2214563" y="2528889"/>
              <a:ext cx="146050" cy="8096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2" y="51"/>
                </a:cxn>
                <a:cxn ang="0">
                  <a:pos x="79" y="0"/>
                </a:cxn>
                <a:cxn ang="0">
                  <a:pos x="1" y="0"/>
                </a:cxn>
                <a:cxn ang="0">
                  <a:pos x="0" y="51"/>
                </a:cxn>
              </a:cxnLst>
              <a:rect l="0" t="0" r="r" b="b"/>
              <a:pathLst>
                <a:path w="92" h="51" extrusionOk="0">
                  <a:moveTo>
                    <a:pt x="0" y="51"/>
                  </a:moveTo>
                  <a:lnTo>
                    <a:pt x="92" y="51"/>
                  </a:lnTo>
                  <a:lnTo>
                    <a:pt x="79" y="0"/>
                  </a:lnTo>
                  <a:lnTo>
                    <a:pt x="1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E5683BA-DC0C-19AC-639E-6323166DA53A}"/>
                </a:ext>
              </a:extLst>
            </p:cNvPr>
            <p:cNvSpPr/>
            <p:nvPr/>
          </p:nvSpPr>
          <p:spPr bwMode="auto">
            <a:xfrm>
              <a:off x="2341563" y="2476501"/>
              <a:ext cx="93663" cy="42863"/>
            </a:xfrm>
            <a:custGeom>
              <a:avLst/>
              <a:gdLst/>
              <a:ahLst/>
              <a:cxnLst>
                <a:cxn ang="0">
                  <a:pos x="59" y="27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8" y="27"/>
                </a:cxn>
                <a:cxn ang="0">
                  <a:pos x="59" y="27"/>
                </a:cxn>
              </a:cxnLst>
              <a:rect l="0" t="0" r="r" b="b"/>
              <a:pathLst>
                <a:path w="59" h="27" extrusionOk="0">
                  <a:moveTo>
                    <a:pt x="59" y="27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8" y="27"/>
                  </a:lnTo>
                  <a:lnTo>
                    <a:pt x="59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9665802-F1F9-4A5E-33C0-9AF736AC05C1}"/>
                </a:ext>
              </a:extLst>
            </p:cNvPr>
            <p:cNvSpPr/>
            <p:nvPr/>
          </p:nvSpPr>
          <p:spPr bwMode="auto">
            <a:xfrm>
              <a:off x="2355850" y="2528889"/>
              <a:ext cx="106363" cy="80963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67" y="51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12" y="51"/>
                </a:cxn>
              </a:cxnLst>
              <a:rect l="0" t="0" r="r" b="b"/>
              <a:pathLst>
                <a:path w="67" h="51" extrusionOk="0">
                  <a:moveTo>
                    <a:pt x="12" y="51"/>
                  </a:moveTo>
                  <a:lnTo>
                    <a:pt x="67" y="5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12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FD818F71-D16B-6276-5B17-486858E4A20C}"/>
                </a:ext>
              </a:extLst>
            </p:cNvPr>
            <p:cNvSpPr/>
            <p:nvPr/>
          </p:nvSpPr>
          <p:spPr bwMode="auto">
            <a:xfrm>
              <a:off x="1951038" y="2528889"/>
              <a:ext cx="111125" cy="809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7" y="0"/>
                </a:cxn>
                <a:cxn ang="0">
                  <a:pos x="0" y="51"/>
                </a:cxn>
                <a:cxn ang="0">
                  <a:pos x="56" y="51"/>
                </a:cxn>
                <a:cxn ang="0">
                  <a:pos x="70" y="0"/>
                </a:cxn>
              </a:cxnLst>
              <a:rect l="0" t="0" r="r" b="b"/>
              <a:pathLst>
                <a:path w="70" h="51" extrusionOk="0">
                  <a:moveTo>
                    <a:pt x="70" y="0"/>
                  </a:moveTo>
                  <a:lnTo>
                    <a:pt x="17" y="0"/>
                  </a:lnTo>
                  <a:lnTo>
                    <a:pt x="0" y="51"/>
                  </a:lnTo>
                  <a:lnTo>
                    <a:pt x="56" y="51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CC42F358-633B-CD66-B55D-C83C46B3BF9C}"/>
                </a:ext>
              </a:extLst>
            </p:cNvPr>
            <p:cNvSpPr/>
            <p:nvPr/>
          </p:nvSpPr>
          <p:spPr bwMode="auto">
            <a:xfrm>
              <a:off x="1981200" y="2476501"/>
              <a:ext cx="95250" cy="428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" y="0"/>
                </a:cxn>
                <a:cxn ang="0">
                  <a:pos x="0" y="27"/>
                </a:cxn>
                <a:cxn ang="0">
                  <a:pos x="52" y="27"/>
                </a:cxn>
                <a:cxn ang="0">
                  <a:pos x="60" y="0"/>
                </a:cxn>
              </a:cxnLst>
              <a:rect l="0" t="0" r="r" b="b"/>
              <a:pathLst>
                <a:path w="60" h="27" extrusionOk="0">
                  <a:moveTo>
                    <a:pt x="60" y="0"/>
                  </a:moveTo>
                  <a:lnTo>
                    <a:pt x="8" y="0"/>
                  </a:lnTo>
                  <a:lnTo>
                    <a:pt x="0" y="27"/>
                  </a:lnTo>
                  <a:lnTo>
                    <a:pt x="52" y="2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648BFD2-4974-F062-AC19-FD21F92F8391}"/>
                </a:ext>
              </a:extLst>
            </p:cNvPr>
            <p:cNvSpPr/>
            <p:nvPr/>
          </p:nvSpPr>
          <p:spPr bwMode="auto">
            <a:xfrm>
              <a:off x="1922463" y="2619376"/>
              <a:ext cx="114300" cy="746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7"/>
                </a:cxn>
                <a:cxn ang="0">
                  <a:pos x="60" y="47"/>
                </a:cxn>
                <a:cxn ang="0">
                  <a:pos x="72" y="0"/>
                </a:cxn>
                <a:cxn ang="0">
                  <a:pos x="16" y="0"/>
                </a:cxn>
              </a:cxnLst>
              <a:rect l="0" t="0" r="r" b="b"/>
              <a:pathLst>
                <a:path w="72" h="47" extrusionOk="0">
                  <a:moveTo>
                    <a:pt x="16" y="0"/>
                  </a:moveTo>
                  <a:lnTo>
                    <a:pt x="0" y="47"/>
                  </a:lnTo>
                  <a:lnTo>
                    <a:pt x="60" y="47"/>
                  </a:lnTo>
                  <a:lnTo>
                    <a:pt x="7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4379A31-54FF-C39A-E455-3AC2BAEFFE4E}"/>
                </a:ext>
              </a:extLst>
            </p:cNvPr>
            <p:cNvSpPr/>
            <p:nvPr/>
          </p:nvSpPr>
          <p:spPr bwMode="auto">
            <a:xfrm>
              <a:off x="2081213" y="2476501"/>
              <a:ext cx="119063" cy="42863"/>
            </a:xfrm>
            <a:custGeom>
              <a:avLst/>
              <a:gdLst/>
              <a:ahLst/>
              <a:cxnLst>
                <a:cxn ang="0">
                  <a:pos x="75" y="27"/>
                </a:cxn>
                <a:cxn ang="0">
                  <a:pos x="75" y="0"/>
                </a:cxn>
                <a:cxn ang="0">
                  <a:pos x="7" y="0"/>
                </a:cxn>
                <a:cxn ang="0">
                  <a:pos x="0" y="27"/>
                </a:cxn>
                <a:cxn ang="0">
                  <a:pos x="75" y="27"/>
                </a:cxn>
              </a:cxnLst>
              <a:rect l="0" t="0" r="r" b="b"/>
              <a:pathLst>
                <a:path w="75" h="27" extrusionOk="0">
                  <a:moveTo>
                    <a:pt x="75" y="27"/>
                  </a:moveTo>
                  <a:lnTo>
                    <a:pt x="75" y="0"/>
                  </a:lnTo>
                  <a:lnTo>
                    <a:pt x="7" y="0"/>
                  </a:lnTo>
                  <a:lnTo>
                    <a:pt x="0" y="27"/>
                  </a:lnTo>
                  <a:lnTo>
                    <a:pt x="75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E6376304-CE4F-116E-FC5E-57290B544FF4}"/>
                </a:ext>
              </a:extLst>
            </p:cNvPr>
            <p:cNvSpPr/>
            <p:nvPr/>
          </p:nvSpPr>
          <p:spPr bwMode="auto">
            <a:xfrm>
              <a:off x="2376488" y="2619376"/>
              <a:ext cx="112713" cy="74613"/>
            </a:xfrm>
            <a:custGeom>
              <a:avLst/>
              <a:gdLst/>
              <a:ahLst/>
              <a:cxnLst>
                <a:cxn ang="0">
                  <a:pos x="12" y="47"/>
                </a:cxn>
                <a:cxn ang="0">
                  <a:pos x="71" y="47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12" y="47"/>
                </a:cxn>
              </a:cxnLst>
              <a:rect l="0" t="0" r="r" b="b"/>
              <a:pathLst>
                <a:path w="71" h="47" extrusionOk="0">
                  <a:moveTo>
                    <a:pt x="12" y="47"/>
                  </a:moveTo>
                  <a:lnTo>
                    <a:pt x="71" y="47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14DB72C0-6D10-ED26-4681-250CBBCE2AD5}"/>
                </a:ext>
              </a:extLst>
            </p:cNvPr>
            <p:cNvSpPr/>
            <p:nvPr/>
          </p:nvSpPr>
          <p:spPr bwMode="auto">
            <a:xfrm>
              <a:off x="2214563" y="2619376"/>
              <a:ext cx="166687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93" y="0"/>
                </a:cxn>
                <a:cxn ang="0">
                  <a:pos x="0" y="0"/>
                </a:cxn>
              </a:cxnLst>
              <a:rect l="0" t="0" r="r" b="b"/>
              <a:pathLst>
                <a:path w="105" h="47" extrusionOk="0">
                  <a:moveTo>
                    <a:pt x="0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8216B7EF-A4B6-06C3-B9B1-356551F4E11E}"/>
                </a:ext>
              </a:extLst>
            </p:cNvPr>
            <p:cNvSpPr/>
            <p:nvPr/>
          </p:nvSpPr>
          <p:spPr bwMode="auto">
            <a:xfrm>
              <a:off x="2032000" y="2619376"/>
              <a:ext cx="166687" cy="746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105" y="0"/>
                </a:cxn>
                <a:cxn ang="0">
                  <a:pos x="13" y="0"/>
                </a:cxn>
              </a:cxnLst>
              <a:rect l="0" t="0" r="r" b="b"/>
              <a:pathLst>
                <a:path w="105" h="47" extrusionOk="0">
                  <a:moveTo>
                    <a:pt x="13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10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4AC6EF45-2E0E-8F67-98E2-5FBCCBDBDAF7}"/>
                </a:ext>
              </a:extLst>
            </p:cNvPr>
            <p:cNvSpPr/>
            <p:nvPr/>
          </p:nvSpPr>
          <p:spPr bwMode="auto">
            <a:xfrm>
              <a:off x="2055813" y="2528889"/>
              <a:ext cx="144463" cy="8096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0" y="51"/>
                </a:cxn>
                <a:cxn ang="0">
                  <a:pos x="91" y="0"/>
                </a:cxn>
                <a:cxn ang="0">
                  <a:pos x="14" y="0"/>
                </a:cxn>
                <a:cxn ang="0">
                  <a:pos x="0" y="51"/>
                </a:cxn>
              </a:cxnLst>
              <a:rect l="0" t="0" r="r" b="b"/>
              <a:pathLst>
                <a:path w="91" h="51" extrusionOk="0">
                  <a:moveTo>
                    <a:pt x="0" y="51"/>
                  </a:moveTo>
                  <a:lnTo>
                    <a:pt x="90" y="51"/>
                  </a:lnTo>
                  <a:lnTo>
                    <a:pt x="91" y="0"/>
                  </a:lnTo>
                  <a:lnTo>
                    <a:pt x="14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4191D45C-4CF1-30E6-469D-E831E2077FDE}"/>
                </a:ext>
              </a:extLst>
            </p:cNvPr>
            <p:cNvSpPr/>
            <p:nvPr/>
          </p:nvSpPr>
          <p:spPr bwMode="auto">
            <a:xfrm>
              <a:off x="1831975" y="2284414"/>
              <a:ext cx="295274" cy="285750"/>
            </a:xfrm>
            <a:custGeom>
              <a:avLst/>
              <a:gdLst/>
              <a:ahLst/>
              <a:cxnLst>
                <a:cxn ang="0">
                  <a:pos x="176" y="100"/>
                </a:cxn>
                <a:cxn ang="0">
                  <a:pos x="177" y="89"/>
                </a:cxn>
                <a:cxn ang="0">
                  <a:pos x="88" y="0"/>
                </a:cxn>
                <a:cxn ang="0">
                  <a:pos x="0" y="89"/>
                </a:cxn>
                <a:cxn ang="0">
                  <a:pos x="59" y="172"/>
                </a:cxn>
                <a:cxn ang="0">
                  <a:pos x="96" y="100"/>
                </a:cxn>
                <a:cxn ang="0">
                  <a:pos x="176" y="100"/>
                </a:cxn>
              </a:cxnLst>
              <a:rect l="0" t="0" r="r" b="b"/>
              <a:pathLst>
                <a:path w="177" h="172" extrusionOk="0">
                  <a:moveTo>
                    <a:pt x="176" y="100"/>
                  </a:moveTo>
                  <a:cubicBezTo>
                    <a:pt x="177" y="97"/>
                    <a:pt x="177" y="93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127"/>
                    <a:pt x="24" y="159"/>
                    <a:pt x="59" y="172"/>
                  </a:cubicBezTo>
                  <a:cubicBezTo>
                    <a:pt x="96" y="100"/>
                    <a:pt x="96" y="100"/>
                    <a:pt x="96" y="100"/>
                  </a:cubicBezTo>
                  <a:lnTo>
                    <a:pt x="176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7C39886D-824E-00B0-CFD8-48805C74EBBA}"/>
                </a:ext>
              </a:extLst>
            </p:cNvPr>
            <p:cNvSpPr/>
            <p:nvPr/>
          </p:nvSpPr>
          <p:spPr bwMode="auto">
            <a:xfrm>
              <a:off x="1825625" y="2524126"/>
              <a:ext cx="53974" cy="5556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33"/>
                </a:cxn>
                <a:cxn ang="0">
                  <a:pos x="32" y="15"/>
                </a:cxn>
                <a:cxn ang="0">
                  <a:pos x="18" y="0"/>
                </a:cxn>
              </a:cxnLst>
              <a:rect l="0" t="0" r="r" b="b"/>
              <a:pathLst>
                <a:path w="32" h="33" extrusionOk="0">
                  <a:moveTo>
                    <a:pt x="18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7" y="10"/>
                    <a:pt x="22" y="6"/>
                    <a:pt x="1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449095EF-B9FE-070E-D4B1-10486E96D2AF}"/>
                </a:ext>
              </a:extLst>
            </p:cNvPr>
            <p:cNvSpPr/>
            <p:nvPr/>
          </p:nvSpPr>
          <p:spPr bwMode="auto">
            <a:xfrm>
              <a:off x="1879600" y="2559051"/>
              <a:ext cx="46038" cy="8255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8" y="10"/>
                </a:cxn>
                <a:cxn ang="0">
                  <a:pos x="8" y="0"/>
                </a:cxn>
                <a:cxn ang="0">
                  <a:pos x="0" y="49"/>
                </a:cxn>
              </a:cxnLst>
              <a:rect l="0" t="0" r="r" b="b"/>
              <a:pathLst>
                <a:path w="28" h="49" extrusionOk="0">
                  <a:moveTo>
                    <a:pt x="0" y="49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1" y="8"/>
                    <a:pt x="14" y="4"/>
                    <a:pt x="8" y="0"/>
                  </a:cubicBezTo>
                  <a:lnTo>
                    <a:pt x="0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8D81AF58-1EA6-FB1B-5EE4-082EA9208C41}"/>
                </a:ext>
              </a:extLst>
            </p:cNvPr>
            <p:cNvSpPr/>
            <p:nvPr/>
          </p:nvSpPr>
          <p:spPr bwMode="auto">
            <a:xfrm>
              <a:off x="1771650" y="2476501"/>
              <a:ext cx="76200" cy="5397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6" y="21"/>
                </a:cxn>
                <a:cxn ang="0">
                  <a:pos x="36" y="0"/>
                </a:cxn>
                <a:cxn ang="0">
                  <a:pos x="0" y="33"/>
                </a:cxn>
              </a:cxnLst>
              <a:rect l="0" t="0" r="r" b="b"/>
              <a:pathLst>
                <a:path w="46" h="33" extrusionOk="0">
                  <a:moveTo>
                    <a:pt x="0" y="33"/>
                  </a:moveTo>
                  <a:cubicBezTo>
                    <a:pt x="46" y="21"/>
                    <a:pt x="46" y="21"/>
                    <a:pt x="46" y="21"/>
                  </a:cubicBezTo>
                  <a:cubicBezTo>
                    <a:pt x="42" y="14"/>
                    <a:pt x="39" y="7"/>
                    <a:pt x="36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BF2413FF-E6D4-832D-8D13-7322D220016A}"/>
                </a:ext>
              </a:extLst>
            </p:cNvPr>
            <p:cNvSpPr/>
            <p:nvPr/>
          </p:nvSpPr>
          <p:spPr bwMode="auto">
            <a:xfrm>
              <a:off x="1752599" y="2366964"/>
              <a:ext cx="84138" cy="39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23"/>
                </a:cxn>
                <a:cxn ang="0">
                  <a:pos x="51" y="2"/>
                </a:cxn>
                <a:cxn ang="0">
                  <a:pos x="0" y="0"/>
                </a:cxn>
              </a:cxnLst>
              <a:rect l="0" t="0" r="r" b="b"/>
              <a:pathLst>
                <a:path w="51" h="23" extrusionOk="0">
                  <a:moveTo>
                    <a:pt x="0" y="0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5" y="18"/>
                    <a:pt x="48" y="10"/>
                    <a:pt x="51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609C34B3-867C-A376-B313-1D916AAB3076}"/>
                </a:ext>
              </a:extLst>
            </p:cNvPr>
            <p:cNvSpPr/>
            <p:nvPr/>
          </p:nvSpPr>
          <p:spPr bwMode="auto">
            <a:xfrm>
              <a:off x="1816100" y="2392364"/>
              <a:ext cx="42863" cy="3333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4"/>
                </a:cxn>
                <a:cxn ang="0">
                  <a:pos x="26" y="20"/>
                </a:cxn>
                <a:cxn ang="0">
                  <a:pos x="25" y="6"/>
                </a:cxn>
                <a:cxn ang="0">
                  <a:pos x="26" y="0"/>
                </a:cxn>
              </a:cxnLst>
              <a:rect l="0" t="0" r="r" b="b"/>
              <a:pathLst>
                <a:path w="26" h="20" extrusionOk="0">
                  <a:moveTo>
                    <a:pt x="2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5"/>
                    <a:pt x="25" y="11"/>
                    <a:pt x="25" y="6"/>
                  </a:cubicBezTo>
                  <a:cubicBezTo>
                    <a:pt x="25" y="4"/>
                    <a:pt x="25" y="2"/>
                    <a:pt x="2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5BD8AF3A-143D-C327-7DAD-0E8508175756}"/>
                </a:ext>
              </a:extLst>
            </p:cNvPr>
            <p:cNvSpPr/>
            <p:nvPr/>
          </p:nvSpPr>
          <p:spPr bwMode="auto">
            <a:xfrm>
              <a:off x="1801813" y="2324101"/>
              <a:ext cx="63500" cy="39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24"/>
                </a:cxn>
                <a:cxn ang="0">
                  <a:pos x="38" y="2"/>
                </a:cxn>
                <a:cxn ang="0">
                  <a:pos x="0" y="0"/>
                </a:cxn>
              </a:cxnLst>
              <a:rect l="0" t="0" r="r" b="b"/>
              <a:pathLst>
                <a:path w="38" h="24" extrusionOk="0">
                  <a:moveTo>
                    <a:pt x="0" y="0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7" y="16"/>
                    <a:pt x="32" y="9"/>
                    <a:pt x="38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2D9A94FE-00BB-3ABE-2B1B-FF0B640ABEF8}"/>
                </a:ext>
              </a:extLst>
            </p:cNvPr>
            <p:cNvSpPr/>
            <p:nvPr/>
          </p:nvSpPr>
          <p:spPr bwMode="auto">
            <a:xfrm>
              <a:off x="1912938" y="2241551"/>
              <a:ext cx="30162" cy="49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0"/>
                </a:cxn>
                <a:cxn ang="0">
                  <a:pos x="18" y="25"/>
                </a:cxn>
                <a:cxn ang="0">
                  <a:pos x="0" y="0"/>
                </a:cxn>
              </a:cxnLst>
              <a:rect l="0" t="0" r="r" b="b"/>
              <a:pathLst>
                <a:path w="18" h="30" extrusionOk="0">
                  <a:moveTo>
                    <a:pt x="0" y="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6" y="28"/>
                    <a:pt x="12" y="26"/>
                    <a:pt x="18" y="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088FE000-5018-7750-5295-273E395526E9}"/>
                </a:ext>
              </a:extLst>
            </p:cNvPr>
            <p:cNvSpPr/>
            <p:nvPr/>
          </p:nvSpPr>
          <p:spPr bwMode="auto">
            <a:xfrm>
              <a:off x="1830388" y="2259014"/>
              <a:ext cx="63500" cy="6508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0" y="0"/>
                </a:cxn>
                <a:cxn ang="0">
                  <a:pos x="23" y="39"/>
                </a:cxn>
                <a:cxn ang="0">
                  <a:pos x="38" y="26"/>
                </a:cxn>
              </a:cxnLst>
              <a:rect l="0" t="0" r="r" b="b"/>
              <a:pathLst>
                <a:path w="38" h="39" extrusionOk="0">
                  <a:moveTo>
                    <a:pt x="38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7" y="34"/>
                    <a:pt x="32" y="30"/>
                    <a:pt x="38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4DA604A5-E9DD-3AD3-D10F-B0F0FC0B42E5}"/>
                </a:ext>
              </a:extLst>
            </p:cNvPr>
            <p:cNvSpPr/>
            <p:nvPr/>
          </p:nvSpPr>
          <p:spPr bwMode="auto">
            <a:xfrm>
              <a:off x="1963738" y="2200276"/>
              <a:ext cx="33338" cy="77788"/>
            </a:xfrm>
            <a:custGeom>
              <a:avLst/>
              <a:gdLst/>
              <a:ahLst/>
              <a:cxnLst>
                <a:cxn ang="0">
                  <a:pos x="20" y="46"/>
                </a:cxn>
                <a:cxn ang="0">
                  <a:pos x="7" y="0"/>
                </a:cxn>
                <a:cxn ang="0">
                  <a:pos x="0" y="46"/>
                </a:cxn>
                <a:cxn ang="0">
                  <a:pos x="9" y="46"/>
                </a:cxn>
                <a:cxn ang="0">
                  <a:pos x="20" y="46"/>
                </a:cxn>
              </a:cxnLst>
              <a:rect l="0" t="0" r="r" b="b"/>
              <a:pathLst>
                <a:path w="20" h="46" extrusionOk="0">
                  <a:moveTo>
                    <a:pt x="20" y="46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46"/>
                    <a:pt x="6" y="46"/>
                    <a:pt x="9" y="46"/>
                  </a:cubicBezTo>
                  <a:cubicBezTo>
                    <a:pt x="13" y="46"/>
                    <a:pt x="17" y="46"/>
                    <a:pt x="20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2AF3E667-A2C1-7647-DC06-9A82817AB0C4}"/>
                </a:ext>
              </a:extLst>
            </p:cNvPr>
            <p:cNvSpPr/>
            <p:nvPr/>
          </p:nvSpPr>
          <p:spPr bwMode="auto">
            <a:xfrm>
              <a:off x="2055813" y="2243139"/>
              <a:ext cx="55563" cy="777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32"/>
                </a:cxn>
                <a:cxn ang="0">
                  <a:pos x="19" y="47"/>
                </a:cxn>
                <a:cxn ang="0">
                  <a:pos x="33" y="0"/>
                </a:cxn>
              </a:cxnLst>
              <a:rect l="0" t="0" r="r" b="b"/>
              <a:pathLst>
                <a:path w="33" h="47" extrusionOk="0">
                  <a:moveTo>
                    <a:pt x="33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" y="36"/>
                    <a:pt x="13" y="41"/>
                    <a:pt x="19" y="47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67181864-C58D-336C-E4CE-5629FFF28B18}"/>
                </a:ext>
              </a:extLst>
            </p:cNvPr>
            <p:cNvSpPr/>
            <p:nvPr/>
          </p:nvSpPr>
          <p:spPr bwMode="auto">
            <a:xfrm>
              <a:off x="2014538" y="2241551"/>
              <a:ext cx="39687" cy="5397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24"/>
                </a:cxn>
                <a:cxn ang="0">
                  <a:pos x="24" y="33"/>
                </a:cxn>
                <a:cxn ang="0">
                  <a:pos x="18" y="0"/>
                </a:cxn>
              </a:cxnLst>
              <a:rect l="0" t="0" r="r" b="b"/>
              <a:pathLst>
                <a:path w="24" h="33" extrusionOk="0">
                  <a:moveTo>
                    <a:pt x="18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9" y="26"/>
                    <a:pt x="16" y="29"/>
                    <a:pt x="24" y="33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8AA9EBF9-4860-AED7-0783-7E7A92AC0AB2}"/>
                </a:ext>
              </a:extLst>
            </p:cNvPr>
            <p:cNvSpPr/>
            <p:nvPr/>
          </p:nvSpPr>
          <p:spPr bwMode="auto">
            <a:xfrm>
              <a:off x="2008188" y="2293939"/>
              <a:ext cx="6350" cy="158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" y="1"/>
                </a:cxn>
              </a:cxnLst>
              <a:rect l="0" t="0" r="r" b="b"/>
              <a:pathLst>
                <a:path w="4" h="1" extrusionOk="0">
                  <a:moveTo>
                    <a:pt x="4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090591-E4EE-F2A0-0B85-522F8CA5BAF4}"/>
                </a:ext>
              </a:extLst>
            </p:cNvPr>
            <p:cNvSpPr/>
            <p:nvPr/>
          </p:nvSpPr>
          <p:spPr bwMode="auto">
            <a:xfrm>
              <a:off x="2093913" y="2319339"/>
              <a:ext cx="58738" cy="4445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5"/>
                </a:cxn>
                <a:cxn ang="0">
                  <a:pos x="15" y="27"/>
                </a:cxn>
                <a:cxn ang="0">
                  <a:pos x="35" y="0"/>
                </a:cxn>
              </a:cxnLst>
              <a:rect l="0" t="0" r="r" b="b"/>
              <a:pathLst>
                <a:path w="35" h="27" extrusionOk="0">
                  <a:moveTo>
                    <a:pt x="3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6" y="11"/>
                    <a:pt x="11" y="19"/>
                    <a:pt x="15" y="27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20E827D6-CF58-C5FC-941C-3EF9518820DA}"/>
                </a:ext>
              </a:extLst>
            </p:cNvPr>
            <p:cNvSpPr/>
            <p:nvPr/>
          </p:nvSpPr>
          <p:spPr bwMode="auto">
            <a:xfrm>
              <a:off x="2127250" y="2386014"/>
              <a:ext cx="76200" cy="55563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46" y="10"/>
                </a:cxn>
                <a:cxn ang="0">
                  <a:pos x="0" y="0"/>
                </a:cxn>
                <a:cxn ang="0">
                  <a:pos x="4" y="28"/>
                </a:cxn>
                <a:cxn ang="0">
                  <a:pos x="4" y="33"/>
                </a:cxn>
              </a:cxnLst>
              <a:rect l="0" t="0" r="r" b="b"/>
              <a:pathLst>
                <a:path w="46" h="33" extrusionOk="0">
                  <a:moveTo>
                    <a:pt x="4" y="33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9"/>
                    <a:pt x="4" y="18"/>
                    <a:pt x="4" y="28"/>
                  </a:cubicBezTo>
                  <a:cubicBezTo>
                    <a:pt x="4" y="29"/>
                    <a:pt x="4" y="31"/>
                    <a:pt x="4" y="3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51" name="Рисунок 50" descr="Машина">
            <a:extLst>
              <a:ext uri="{FF2B5EF4-FFF2-40B4-BE49-F238E27FC236}">
                <a16:creationId xmlns:a16="http://schemas.microsoft.com/office/drawing/2014/main" id="{228CD87B-7BB4-7E93-A97D-8227146429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8494649" y="1119468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226CDCE-2D8A-150C-41BC-CDDC29EA0A23}"/>
              </a:ext>
            </a:extLst>
          </p:cNvPr>
          <p:cNvSpPr txBox="1"/>
          <p:nvPr/>
        </p:nvSpPr>
        <p:spPr bwMode="auto">
          <a:xfrm>
            <a:off x="507599" y="1262290"/>
            <a:ext cx="79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</a:rPr>
              <a:t>#1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783569B-CD69-07C5-15EA-44E31AF88426}"/>
              </a:ext>
            </a:extLst>
          </p:cNvPr>
          <p:cNvSpPr txBox="1"/>
          <p:nvPr/>
        </p:nvSpPr>
        <p:spPr bwMode="auto">
          <a:xfrm>
            <a:off x="2906414" y="1244853"/>
            <a:ext cx="79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</a:rPr>
              <a:t>#2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683AA3-69E5-07DE-4F21-354BDFB5730D}"/>
              </a:ext>
            </a:extLst>
          </p:cNvPr>
          <p:cNvSpPr txBox="1"/>
          <p:nvPr/>
        </p:nvSpPr>
        <p:spPr bwMode="auto">
          <a:xfrm>
            <a:off x="5285393" y="1209427"/>
            <a:ext cx="79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</a:rPr>
              <a:t>#3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7784CF-949D-D9A1-B338-E5086F51336E}"/>
              </a:ext>
            </a:extLst>
          </p:cNvPr>
          <p:cNvSpPr txBox="1"/>
          <p:nvPr/>
        </p:nvSpPr>
        <p:spPr bwMode="auto">
          <a:xfrm>
            <a:off x="7559938" y="1218646"/>
            <a:ext cx="79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</a:rPr>
              <a:t>#4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664C2B-B27D-6827-C43F-F148A0EFEDF3}"/>
              </a:ext>
            </a:extLst>
          </p:cNvPr>
          <p:cNvSpPr txBox="1"/>
          <p:nvPr/>
        </p:nvSpPr>
        <p:spPr bwMode="auto">
          <a:xfrm>
            <a:off x="9878629" y="1209427"/>
            <a:ext cx="799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</a:rPr>
              <a:t>#5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63C4FF-039C-E576-21A1-93CD5FEB4443}"/>
              </a:ext>
            </a:extLst>
          </p:cNvPr>
          <p:cNvSpPr txBox="1"/>
          <p:nvPr/>
        </p:nvSpPr>
        <p:spPr>
          <a:xfrm>
            <a:off x="225325" y="5161071"/>
            <a:ext cx="4211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Повышенные тарифы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охватили около </a:t>
            </a:r>
            <a:r>
              <a:rPr lang="ru-RU" sz="1600" b="1" dirty="0">
                <a:solidFill>
                  <a:srgbClr val="0070C0"/>
                </a:solidFill>
              </a:rPr>
              <a:t>66% американского импорта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из Китая, и порядка </a:t>
            </a:r>
            <a:r>
              <a:rPr lang="ru-RU" sz="1600" b="1" dirty="0">
                <a:solidFill>
                  <a:srgbClr val="0070C0"/>
                </a:solidFill>
              </a:rPr>
              <a:t>58% американского экспорта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 Китай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A6DA62-C063-B0AD-2928-61A045B41B22}"/>
              </a:ext>
            </a:extLst>
          </p:cNvPr>
          <p:cNvSpPr txBox="1"/>
          <p:nvPr/>
        </p:nvSpPr>
        <p:spPr>
          <a:xfrm>
            <a:off x="4619303" y="5161071"/>
            <a:ext cx="3969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Средний уровень </a:t>
            </a:r>
            <a:r>
              <a:rPr lang="ru-RU" sz="1600" b="1" dirty="0">
                <a:solidFill>
                  <a:srgbClr val="0070C0"/>
                </a:solidFill>
              </a:rPr>
              <a:t>таможенного тарифа Китая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 отношении США повысился на 13,5 п.п. (с </a:t>
            </a:r>
            <a:r>
              <a:rPr lang="ru-RU" sz="1600" b="1" dirty="0">
                <a:solidFill>
                  <a:srgbClr val="0070C0"/>
                </a:solidFill>
              </a:rPr>
              <a:t>8,3% в 2017 г. до 21,8% в 2019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г.)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480044-4A80-07E9-5B9A-EB1AE1320967}"/>
              </a:ext>
            </a:extLst>
          </p:cNvPr>
          <p:cNvSpPr txBox="1"/>
          <p:nvPr/>
        </p:nvSpPr>
        <p:spPr>
          <a:xfrm>
            <a:off x="8694016" y="5161070"/>
            <a:ext cx="3236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Средний уровень </a:t>
            </a:r>
            <a:r>
              <a:rPr lang="ru-RU" sz="1600" b="1" dirty="0">
                <a:solidFill>
                  <a:srgbClr val="0070C0"/>
                </a:solidFill>
              </a:rPr>
              <a:t>таможенного тарифа США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в отношении Китая повысился на 17 п.п. (</a:t>
            </a:r>
            <a:r>
              <a:rPr lang="ru-RU" sz="1600" b="1" dirty="0">
                <a:solidFill>
                  <a:srgbClr val="0070C0"/>
                </a:solidFill>
              </a:rPr>
              <a:t>с 4% до 21%)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F99312-8E1D-566C-3F84-322EE028FF16}"/>
              </a:ext>
            </a:extLst>
          </p:cNvPr>
          <p:cNvSpPr txBox="1"/>
          <p:nvPr/>
        </p:nvSpPr>
        <p:spPr>
          <a:xfrm>
            <a:off x="289554" y="4734001"/>
            <a:ext cx="7167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По двум трекам (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#2 -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металлы и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#3 -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ИС) торговой войны: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5AAA5F-890C-5F1E-39FF-5A36716A54D9}"/>
              </a:ext>
            </a:extLst>
          </p:cNvPr>
          <p:cNvSpPr txBox="1"/>
          <p:nvPr/>
        </p:nvSpPr>
        <p:spPr bwMode="auto">
          <a:xfrm>
            <a:off x="246796" y="682339"/>
            <a:ext cx="7167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Ключевые направления конфликта:</a:t>
            </a:r>
          </a:p>
        </p:txBody>
      </p: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id="{F1CD7AFA-D0F3-0235-74A7-06F9E9B228E2}"/>
              </a:ext>
            </a:extLst>
          </p:cNvPr>
          <p:cNvSpPr/>
          <p:nvPr/>
        </p:nvSpPr>
        <p:spPr>
          <a:xfrm>
            <a:off x="2117047" y="6173711"/>
            <a:ext cx="307783" cy="5356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0BD411-6EDC-9047-65A2-B402A0B9D3BA}"/>
              </a:ext>
            </a:extLst>
          </p:cNvPr>
          <p:cNvSpPr txBox="1"/>
          <p:nvPr/>
        </p:nvSpPr>
        <p:spPr bwMode="auto">
          <a:xfrm>
            <a:off x="2359653" y="6216953"/>
            <a:ext cx="7365784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Оценка эффектов введенных США и КНР тарифов по двум трекам на модели общего равновесия </a:t>
            </a:r>
          </a:p>
        </p:txBody>
      </p:sp>
    </p:spTree>
    <p:extLst>
      <p:ext uri="{BB962C8B-B14F-4D97-AF65-F5344CB8AC3E}">
        <p14:creationId xmlns:p14="http://schemas.microsoft.com/office/powerpoint/2010/main" val="193108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8D823F1-228A-CE29-AEAE-BF4BBB86A0A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4373D9B-ACE1-663F-AB98-48C25C0D0D7F}"/>
              </a:ext>
            </a:extLst>
          </p:cNvPr>
          <p:cNvSpPr txBox="1"/>
          <p:nvPr/>
        </p:nvSpPr>
        <p:spPr>
          <a:xfrm>
            <a:off x="9455084" y="6338820"/>
            <a:ext cx="2471025" cy="519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F2E8EC3-2C8F-7F11-A3EE-96F9E84E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34791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5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FA037EF-B544-CA8C-9575-CCA486183A70}"/>
              </a:ext>
            </a:extLst>
          </p:cNvPr>
          <p:cNvSpPr txBox="1">
            <a:spLocks/>
          </p:cNvSpPr>
          <p:nvPr/>
        </p:nvSpPr>
        <p:spPr>
          <a:xfrm>
            <a:off x="278166" y="207401"/>
            <a:ext cx="11133909" cy="501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ru-RU" sz="3600" cap="none" dirty="0">
                <a:latin typeface="PT Sans" panose="020B0503020203020204" pitchFamily="34" charset="-52"/>
              </a:rPr>
              <a:t>Эффекты первого этапа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A00B3-114D-F7D5-C942-0BFDDB9F991D}"/>
              </a:ext>
            </a:extLst>
          </p:cNvPr>
          <p:cNvSpPr txBox="1"/>
          <p:nvPr/>
        </p:nvSpPr>
        <p:spPr>
          <a:xfrm>
            <a:off x="266537" y="836697"/>
            <a:ext cx="5475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Sans" panose="020B0503020203020204" pitchFamily="34" charset="-52"/>
              </a:rPr>
              <a:t>Оценки на основе модели общего равновесия: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05A0B78-0C60-D3FD-6848-20CE65424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66142"/>
              </p:ext>
            </p:extLst>
          </p:nvPr>
        </p:nvGraphicFramePr>
        <p:xfrm>
          <a:off x="278166" y="1332467"/>
          <a:ext cx="7602876" cy="2296933"/>
        </p:xfrm>
        <a:graphic>
          <a:graphicData uri="http://schemas.openxmlformats.org/drawingml/2006/table">
            <a:tbl>
              <a:tblPr firstRow="1" firstCol="1" bandRow="1"/>
              <a:tblGrid>
                <a:gridCol w="1466393">
                  <a:extLst>
                    <a:ext uri="{9D8B030D-6E8A-4147-A177-3AD203B41FA5}">
                      <a16:colId xmlns:a16="http://schemas.microsoft.com/office/drawing/2014/main" val="757802273"/>
                    </a:ext>
                  </a:extLst>
                </a:gridCol>
                <a:gridCol w="1219996">
                  <a:extLst>
                    <a:ext uri="{9D8B030D-6E8A-4147-A177-3AD203B41FA5}">
                      <a16:colId xmlns:a16="http://schemas.microsoft.com/office/drawing/2014/main" val="2454465710"/>
                    </a:ext>
                  </a:extLst>
                </a:gridCol>
                <a:gridCol w="1230425">
                  <a:extLst>
                    <a:ext uri="{9D8B030D-6E8A-4147-A177-3AD203B41FA5}">
                      <a16:colId xmlns:a16="http://schemas.microsoft.com/office/drawing/2014/main" val="2194027628"/>
                    </a:ext>
                  </a:extLst>
                </a:gridCol>
                <a:gridCol w="1230425">
                  <a:extLst>
                    <a:ext uri="{9D8B030D-6E8A-4147-A177-3AD203B41FA5}">
                      <a16:colId xmlns:a16="http://schemas.microsoft.com/office/drawing/2014/main" val="3412934997"/>
                    </a:ext>
                  </a:extLst>
                </a:gridCol>
                <a:gridCol w="1230425">
                  <a:extLst>
                    <a:ext uri="{9D8B030D-6E8A-4147-A177-3AD203B41FA5}">
                      <a16:colId xmlns:a16="http://schemas.microsoft.com/office/drawing/2014/main" val="4070385155"/>
                    </a:ext>
                  </a:extLst>
                </a:gridCol>
                <a:gridCol w="1225212">
                  <a:extLst>
                    <a:ext uri="{9D8B030D-6E8A-4147-A177-3AD203B41FA5}">
                      <a16:colId xmlns:a16="http://schemas.microsoft.com/office/drawing/2014/main" val="4162186553"/>
                    </a:ext>
                  </a:extLst>
                </a:gridCol>
              </a:tblGrid>
              <a:tr h="39290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ВВП, млрд долл. США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09400"/>
                  </a:ext>
                </a:extLst>
              </a:tr>
              <a:tr h="508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Регион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Металлы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ИС–1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ИС–2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ИС-3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изменение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386451"/>
                  </a:ext>
                </a:extLst>
              </a:tr>
              <a:tr h="321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–2 (–0,0%)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–23 (–0,1%)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–45 (–0,3%)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–86 (–0,5%)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–156 (–1%)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18445"/>
                  </a:ext>
                </a:extLst>
              </a:tr>
              <a:tr h="321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–48 (–0,2 %)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–5 (–0,0%)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–10 (–0,0%)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–20 (–0,1%)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–84 (–0,3%)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2012"/>
                  </a:ext>
                </a:extLst>
              </a:tr>
              <a:tr h="34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Остальной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мир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+31 (+0,0%)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+8 (+0,0%)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+24 (+0,0%)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+16 (+0,0 %)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+78 (+0,1%)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33329"/>
                  </a:ext>
                </a:extLst>
              </a:tr>
              <a:tr h="349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Весь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мир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–19 (–0,0%)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–20 (–0,0%)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–31 (–0,0%)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–90 (–0,1%)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–162 (–0,2%)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6459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C48C0BE-F489-72EC-EEF5-7AE88D675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41614"/>
              </p:ext>
            </p:extLst>
          </p:nvPr>
        </p:nvGraphicFramePr>
        <p:xfrm>
          <a:off x="278166" y="3870770"/>
          <a:ext cx="5376911" cy="2486938"/>
        </p:xfrm>
        <a:graphic>
          <a:graphicData uri="http://schemas.openxmlformats.org/drawingml/2006/table">
            <a:tbl>
              <a:tblPr firstRow="1" firstCol="1" bandRow="1"/>
              <a:tblGrid>
                <a:gridCol w="1091250">
                  <a:extLst>
                    <a:ext uri="{9D8B030D-6E8A-4147-A177-3AD203B41FA5}">
                      <a16:colId xmlns:a16="http://schemas.microsoft.com/office/drawing/2014/main" val="1282679913"/>
                    </a:ext>
                  </a:extLst>
                </a:gridCol>
                <a:gridCol w="977858">
                  <a:extLst>
                    <a:ext uri="{9D8B030D-6E8A-4147-A177-3AD203B41FA5}">
                      <a16:colId xmlns:a16="http://schemas.microsoft.com/office/drawing/2014/main" val="1568212501"/>
                    </a:ext>
                  </a:extLst>
                </a:gridCol>
                <a:gridCol w="707014">
                  <a:extLst>
                    <a:ext uri="{9D8B030D-6E8A-4147-A177-3AD203B41FA5}">
                      <a16:colId xmlns:a16="http://schemas.microsoft.com/office/drawing/2014/main" val="1888356598"/>
                    </a:ext>
                  </a:extLst>
                </a:gridCol>
                <a:gridCol w="850150">
                  <a:extLst>
                    <a:ext uri="{9D8B030D-6E8A-4147-A177-3AD203B41FA5}">
                      <a16:colId xmlns:a16="http://schemas.microsoft.com/office/drawing/2014/main" val="1432892272"/>
                    </a:ext>
                  </a:extLst>
                </a:gridCol>
                <a:gridCol w="714696">
                  <a:extLst>
                    <a:ext uri="{9D8B030D-6E8A-4147-A177-3AD203B41FA5}">
                      <a16:colId xmlns:a16="http://schemas.microsoft.com/office/drawing/2014/main" val="840145885"/>
                    </a:ext>
                  </a:extLst>
                </a:gridCol>
                <a:gridCol w="1035943">
                  <a:extLst>
                    <a:ext uri="{9D8B030D-6E8A-4147-A177-3AD203B41FA5}">
                      <a16:colId xmlns:a16="http://schemas.microsoft.com/office/drawing/2014/main" val="321706350"/>
                    </a:ext>
                  </a:extLst>
                </a:gridCol>
              </a:tblGrid>
              <a:tr h="27695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Китай, млрд долл. США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95735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Металлы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ИС–1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ИС–2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ИС-3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изменение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526"/>
                  </a:ext>
                </a:extLst>
              </a:tr>
              <a:tr h="433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Экспорт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–1,1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–15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(–0,4%)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–47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(–1,5%)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–160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–220</a:t>
                      </a:r>
                      <a:b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25477"/>
                  </a:ext>
                </a:extLst>
              </a:tr>
              <a:tr h="433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Импорт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–0,6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(–0,0%)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–20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(–0,6%)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–17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(–0,6%)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–60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–95</a:t>
                      </a:r>
                      <a:b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39991"/>
                  </a:ext>
                </a:extLst>
              </a:tr>
              <a:tr h="6316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1500" b="1" baseline="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торгового баланса</a:t>
                      </a:r>
                      <a:endParaRPr lang="ru-RU" sz="15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0409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2ED5459-DBB6-3892-7340-4AC3F1B10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82890"/>
              </p:ext>
            </p:extLst>
          </p:nvPr>
        </p:nvGraphicFramePr>
        <p:xfrm>
          <a:off x="5823704" y="3870770"/>
          <a:ext cx="6170029" cy="2484174"/>
        </p:xfrm>
        <a:graphic>
          <a:graphicData uri="http://schemas.openxmlformats.org/drawingml/2006/table">
            <a:tbl>
              <a:tblPr firstRow="1" firstCol="1" bandRow="1"/>
              <a:tblGrid>
                <a:gridCol w="1359521">
                  <a:extLst>
                    <a:ext uri="{9D8B030D-6E8A-4147-A177-3AD203B41FA5}">
                      <a16:colId xmlns:a16="http://schemas.microsoft.com/office/drawing/2014/main" val="1282679913"/>
                    </a:ext>
                  </a:extLst>
                </a:gridCol>
                <a:gridCol w="850539">
                  <a:extLst>
                    <a:ext uri="{9D8B030D-6E8A-4147-A177-3AD203B41FA5}">
                      <a16:colId xmlns:a16="http://schemas.microsoft.com/office/drawing/2014/main" val="1568212501"/>
                    </a:ext>
                  </a:extLst>
                </a:gridCol>
                <a:gridCol w="975551">
                  <a:extLst>
                    <a:ext uri="{9D8B030D-6E8A-4147-A177-3AD203B41FA5}">
                      <a16:colId xmlns:a16="http://schemas.microsoft.com/office/drawing/2014/main" val="1888356598"/>
                    </a:ext>
                  </a:extLst>
                </a:gridCol>
                <a:gridCol w="975551">
                  <a:extLst>
                    <a:ext uri="{9D8B030D-6E8A-4147-A177-3AD203B41FA5}">
                      <a16:colId xmlns:a16="http://schemas.microsoft.com/office/drawing/2014/main" val="806035346"/>
                    </a:ext>
                  </a:extLst>
                </a:gridCol>
                <a:gridCol w="808825">
                  <a:extLst>
                    <a:ext uri="{9D8B030D-6E8A-4147-A177-3AD203B41FA5}">
                      <a16:colId xmlns:a16="http://schemas.microsoft.com/office/drawing/2014/main" val="2357652884"/>
                    </a:ext>
                  </a:extLst>
                </a:gridCol>
                <a:gridCol w="1200042">
                  <a:extLst>
                    <a:ext uri="{9D8B030D-6E8A-4147-A177-3AD203B41FA5}">
                      <a16:colId xmlns:a16="http://schemas.microsoft.com/office/drawing/2014/main" val="321706350"/>
                    </a:ext>
                  </a:extLst>
                </a:gridCol>
              </a:tblGrid>
              <a:tr h="28467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США, млрд долл. США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395735"/>
                  </a:ext>
                </a:extLst>
              </a:tr>
              <a:tr h="53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Металлы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ИС–1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ИС–2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ИС-3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изменение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7526"/>
                  </a:ext>
                </a:extLst>
              </a:tr>
              <a:tr h="436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Экспорт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–25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(–0,8 %)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–11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(–0,4 %)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–12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(–0,4%)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–52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(–2,0%)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–100</a:t>
                      </a:r>
                      <a:b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25477"/>
                  </a:ext>
                </a:extLst>
              </a:tr>
              <a:tr h="431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Импорт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–38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(–1,0 %)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–12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(–0,3%)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–38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(–1,0%)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–102</a:t>
                      </a:r>
                      <a:b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(–2,6%)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–190</a:t>
                      </a:r>
                      <a:b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(–5%)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39991"/>
                  </a:ext>
                </a:extLst>
              </a:tr>
              <a:tr h="6298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1500" b="1" baseline="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торгового баланса</a:t>
                      </a:r>
                      <a:endParaRPr lang="ru-RU" sz="15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040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7C73B74-491B-DECF-BC93-39AFD0A7B111}"/>
              </a:ext>
            </a:extLst>
          </p:cNvPr>
          <p:cNvSpPr txBox="1"/>
          <p:nvPr/>
        </p:nvSpPr>
        <p:spPr>
          <a:xfrm>
            <a:off x="8022577" y="1396825"/>
            <a:ext cx="4074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Металлургия и производство электроники в </a:t>
            </a:r>
            <a:r>
              <a:rPr lang="ru-RU" sz="1400" b="1" dirty="0"/>
              <a:t>США </a:t>
            </a:r>
            <a:r>
              <a:rPr lang="ru-RU" sz="1400" dirty="0"/>
              <a:t>в плюсе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Производство транспорта, с/х и химическая промышленность США</a:t>
            </a:r>
            <a:r>
              <a:rPr lang="ru-RU" sz="1400" b="1" dirty="0"/>
              <a:t> </a:t>
            </a:r>
            <a:r>
              <a:rPr lang="ru-RU" sz="1400" dirty="0"/>
              <a:t>в минусе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Позитивные эффекты на с/х и производство продовольствия в </a:t>
            </a:r>
            <a:r>
              <a:rPr lang="ru-RU" sz="1400" b="1" dirty="0"/>
              <a:t>Китае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Негативные эффекты на металлургию, производство электроники и точное машиностроение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C506A-1F37-328C-7B33-654605EF9B38}"/>
              </a:ext>
            </a:extLst>
          </p:cNvPr>
          <p:cNvSpPr txBox="1"/>
          <p:nvPr/>
        </p:nvSpPr>
        <p:spPr>
          <a:xfrm>
            <a:off x="8299340" y="901788"/>
            <a:ext cx="288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Sans" panose="020B0503020203020204" pitchFamily="34" charset="-52"/>
              </a:rPr>
              <a:t>Отраслевые эффекты: </a:t>
            </a:r>
          </a:p>
        </p:txBody>
      </p:sp>
    </p:spTree>
    <p:extLst>
      <p:ext uri="{BB962C8B-B14F-4D97-AF65-F5344CB8AC3E}">
        <p14:creationId xmlns:p14="http://schemas.microsoft.com/office/powerpoint/2010/main" val="312294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8C7FD06-957C-FDD8-0BB2-41C9FB2A6A7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D6BF0C9E-B8D6-8524-720E-6AD6C258F97E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C66370B-3CAD-D5CF-D7EB-12E375D7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34791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6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E932327-D5BD-B08D-C4D5-B245773BD990}"/>
              </a:ext>
            </a:extLst>
          </p:cNvPr>
          <p:cNvSpPr txBox="1">
            <a:spLocks/>
          </p:cNvSpPr>
          <p:nvPr/>
        </p:nvSpPr>
        <p:spPr>
          <a:xfrm>
            <a:off x="317041" y="247147"/>
            <a:ext cx="11133909" cy="501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ru-RU" sz="3600" cap="none" dirty="0">
                <a:latin typeface="PT Sans" panose="020B0503020203020204" pitchFamily="34" charset="-52"/>
              </a:rPr>
              <a:t>Сделка «первой фазы»</a:t>
            </a:r>
          </a:p>
        </p:txBody>
      </p:sp>
      <p:graphicFrame>
        <p:nvGraphicFramePr>
          <p:cNvPr id="60" name="Таблица 2">
            <a:extLst>
              <a:ext uri="{FF2B5EF4-FFF2-40B4-BE49-F238E27FC236}">
                <a16:creationId xmlns:a16="http://schemas.microsoft.com/office/drawing/2014/main" id="{0D575B64-ED57-DD56-9AFE-D47CE0EA8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19354"/>
              </p:ext>
            </p:extLst>
          </p:nvPr>
        </p:nvGraphicFramePr>
        <p:xfrm>
          <a:off x="150829" y="1060400"/>
          <a:ext cx="11700588" cy="5220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6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53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/>
                      </a:pPr>
                      <a:endParaRPr lang="ru-RU" sz="1500" b="1" dirty="0">
                        <a:latin typeface="+mj-lt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  <a:defRPr/>
                      </a:pPr>
                      <a:r>
                        <a:rPr lang="ru-RU" sz="1500" dirty="0">
                          <a:latin typeface="+mj-lt"/>
                        </a:rPr>
                        <a:t>Китай обязался </a:t>
                      </a:r>
                      <a:r>
                        <a:rPr lang="ru-RU" sz="1500" b="1" dirty="0">
                          <a:latin typeface="+mj-lt"/>
                        </a:rPr>
                        <a:t>модернизировать законодательство, затрагивающее вопросы защиты прав ИС </a:t>
                      </a:r>
                      <a:r>
                        <a:rPr lang="ru-RU" sz="1500" dirty="0">
                          <a:latin typeface="+mj-lt"/>
                        </a:rPr>
                        <a:t>(защита коммерческой тайны и конфиденциальной деловой информации; защита прав ИС фармацевтической отрасли; патенты и пр.).</a:t>
                      </a:r>
                      <a:endParaRPr sz="150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92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/>
                      </a:pPr>
                      <a:endParaRPr lang="ru-RU" sz="1500" b="1" dirty="0">
                        <a:latin typeface="+mj-lt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  <a:defRPr/>
                      </a:pPr>
                      <a:r>
                        <a:rPr lang="ru-RU" sz="1500" b="1" dirty="0">
                          <a:latin typeface="+mj-lt"/>
                        </a:rPr>
                        <a:t>Трансфер технологий должен базироваться на рыночной и добровольной основах</a:t>
                      </a:r>
                      <a:r>
                        <a:rPr lang="ru-RU" sz="1500" dirty="0">
                          <a:latin typeface="+mj-lt"/>
                        </a:rPr>
                        <a:t>, при этом ни одна из сторон не может оказывать давление на другую с целью принудительного трансфера</a:t>
                      </a:r>
                      <a:endParaRPr sz="150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15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/>
                      </a:pPr>
                      <a:endParaRPr lang="ru-RU" sz="1500" b="1">
                        <a:latin typeface="+mj-lt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  <a:defRPr/>
                      </a:pPr>
                      <a:r>
                        <a:rPr lang="ru-RU" sz="1500" b="1" dirty="0">
                          <a:latin typeface="+mj-lt"/>
                        </a:rPr>
                        <a:t>Отмена нетарифных барьеров</a:t>
                      </a:r>
                      <a:r>
                        <a:rPr lang="ru-RU" sz="1500" dirty="0">
                          <a:latin typeface="+mj-lt"/>
                        </a:rPr>
                        <a:t>, применяемых по отношению к отдельным </a:t>
                      </a:r>
                      <a:r>
                        <a:rPr lang="ru-RU" sz="1500" b="1" dirty="0">
                          <a:latin typeface="+mj-lt"/>
                        </a:rPr>
                        <a:t>продовольственным и с/х </a:t>
                      </a:r>
                      <a:r>
                        <a:rPr lang="ru-RU" sz="1500" dirty="0">
                          <a:latin typeface="+mj-lt"/>
                        </a:rPr>
                        <a:t>товарами, происходящим из США. </a:t>
                      </a:r>
                      <a:endParaRPr sz="150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7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/>
                      </a:pPr>
                      <a:endParaRPr lang="ru-RU" sz="1500" b="1" dirty="0">
                        <a:latin typeface="+mj-lt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  <a:defRPr/>
                      </a:pPr>
                      <a:r>
                        <a:rPr lang="ru-RU" sz="1500" b="1" dirty="0">
                          <a:latin typeface="+mj-lt"/>
                        </a:rPr>
                        <a:t>Увеличение порога </a:t>
                      </a:r>
                      <a:r>
                        <a:rPr lang="ru-RU" sz="1500" b="0" dirty="0">
                          <a:latin typeface="+mj-lt"/>
                        </a:rPr>
                        <a:t>для участия американских фирм </a:t>
                      </a:r>
                      <a:r>
                        <a:rPr lang="ru-RU" sz="1500" b="1" dirty="0">
                          <a:latin typeface="+mj-lt"/>
                        </a:rPr>
                        <a:t>в капитале страховых компаний и банков</a:t>
                      </a:r>
                      <a:r>
                        <a:rPr lang="ru-RU" sz="1500" dirty="0">
                          <a:latin typeface="+mj-lt"/>
                        </a:rPr>
                        <a:t>, действующих на территории Китая, расширение деятельности платежных систем в области электронных платежей. </a:t>
                      </a:r>
                      <a:endParaRPr sz="150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69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/>
                      </a:pPr>
                      <a:endParaRPr lang="ru-RU" sz="1500" b="1" dirty="0">
                        <a:latin typeface="+mj-lt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  <a:defRPr/>
                      </a:pPr>
                      <a:r>
                        <a:rPr lang="ru-RU" sz="1500" b="1" dirty="0">
                          <a:latin typeface="+mj-lt"/>
                        </a:rPr>
                        <a:t>Отказ от манипуляции обменным курсом юаня </a:t>
                      </a:r>
                      <a:r>
                        <a:rPr lang="ru-RU" sz="1500" dirty="0">
                          <a:latin typeface="+mj-lt"/>
                        </a:rPr>
                        <a:t>в целях поддержки экспорта (конкурентная девальвация) и обязуется публиковать ежемесячные данные по валютным резервам и форвардным позициям</a:t>
                      </a:r>
                      <a:endParaRPr sz="150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78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/>
                      </a:pPr>
                      <a:endParaRPr lang="ru-RU" sz="1500" b="1" dirty="0">
                        <a:latin typeface="+mj-lt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  <a:defRPr/>
                      </a:pPr>
                      <a:r>
                        <a:rPr lang="ru-RU" sz="1500" b="1" dirty="0">
                          <a:latin typeface="+mj-lt"/>
                        </a:rPr>
                        <a:t>Китай согласился увеличить закупки трех групп американских товаров (промышленные, сельскохозяйственные и энергетические) на 200 млрд долл. США в течение двухлетнего периода с 1 января 2020 г. по 31 декабря 2021 г. сверх базовых уровней 2017 г. </a:t>
                      </a:r>
                      <a:endParaRPr sz="1500" b="1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7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/>
                      </a:pPr>
                      <a:endParaRPr lang="ru-RU" sz="1500" b="1">
                        <a:latin typeface="+mj-lt"/>
                      </a:endParaRP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200"/>
                        </a:spcAft>
                        <a:defRPr/>
                      </a:pPr>
                      <a:r>
                        <a:rPr lang="ru-RU" sz="1500" dirty="0">
                          <a:latin typeface="+mj-lt"/>
                        </a:rPr>
                        <a:t>Институциональные механизмы </a:t>
                      </a:r>
                      <a:r>
                        <a:rPr lang="ru-RU" sz="1500" b="1" dirty="0">
                          <a:latin typeface="+mj-lt"/>
                        </a:rPr>
                        <a:t>для решения проблем и спорных вопросо</a:t>
                      </a:r>
                      <a:r>
                        <a:rPr lang="ru-RU" sz="1500" dirty="0">
                          <a:latin typeface="+mj-lt"/>
                        </a:rPr>
                        <a:t>в по имплементации Соглашения</a:t>
                      </a:r>
                      <a:endParaRPr sz="1500" dirty="0"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3" name="Рисунок 62" descr="Открытый замок">
            <a:extLst>
              <a:ext uri="{FF2B5EF4-FFF2-40B4-BE49-F238E27FC236}">
                <a16:creationId xmlns:a16="http://schemas.microsoft.com/office/drawing/2014/main" id="{7CC045E5-F225-3BB1-B5FA-E2D5F71C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0114" y="2728768"/>
            <a:ext cx="503200" cy="503200"/>
          </a:xfrm>
          <a:prstGeom prst="rect">
            <a:avLst/>
          </a:prstGeom>
        </p:spPr>
      </p:pic>
      <p:pic>
        <p:nvPicPr>
          <p:cNvPr id="64" name="Рисунок 63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B8ABB894-5454-5F14-C7BF-CD51A738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3250" y="4971141"/>
            <a:ext cx="514321" cy="514321"/>
          </a:xfrm>
          <a:prstGeom prst="rect">
            <a:avLst/>
          </a:prstGeom>
        </p:spPr>
      </p:pic>
      <p:pic>
        <p:nvPicPr>
          <p:cNvPr id="65" name="Рисунок 64" descr="Юань">
            <a:extLst>
              <a:ext uri="{FF2B5EF4-FFF2-40B4-BE49-F238E27FC236}">
                <a16:creationId xmlns:a16="http://schemas.microsoft.com/office/drawing/2014/main" id="{405C67EC-79E7-0EB5-1A36-E6CF3A539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37901" y="4268619"/>
            <a:ext cx="410067" cy="410067"/>
          </a:xfrm>
          <a:prstGeom prst="rect">
            <a:avLst/>
          </a:prstGeom>
        </p:spPr>
      </p:pic>
      <p:pic>
        <p:nvPicPr>
          <p:cNvPr id="66" name="Рисунок 65" descr="Деньги">
            <a:extLst>
              <a:ext uri="{FF2B5EF4-FFF2-40B4-BE49-F238E27FC236}">
                <a16:creationId xmlns:a16="http://schemas.microsoft.com/office/drawing/2014/main" id="{9F9E62B2-E6D8-7E65-2612-684A82C6D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1237" y="3409471"/>
            <a:ext cx="503199" cy="503199"/>
          </a:xfrm>
          <a:prstGeom prst="rect">
            <a:avLst/>
          </a:prstGeom>
        </p:spPr>
      </p:pic>
      <p:pic>
        <p:nvPicPr>
          <p:cNvPr id="67" name="Рисунок 66" descr="Облачные вычисления">
            <a:extLst>
              <a:ext uri="{FF2B5EF4-FFF2-40B4-BE49-F238E27FC236}">
                <a16:creationId xmlns:a16="http://schemas.microsoft.com/office/drawing/2014/main" id="{05EEA59F-6F97-26DC-7E9E-323E25B20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93526" y="1972270"/>
            <a:ext cx="498815" cy="498815"/>
          </a:xfrm>
          <a:prstGeom prst="rect">
            <a:avLst/>
          </a:prstGeom>
        </p:spPr>
      </p:pic>
      <p:pic>
        <p:nvPicPr>
          <p:cNvPr id="68" name="Рисунок 67" descr="Конференц-зал">
            <a:extLst>
              <a:ext uri="{FF2B5EF4-FFF2-40B4-BE49-F238E27FC236}">
                <a16:creationId xmlns:a16="http://schemas.microsoft.com/office/drawing/2014/main" id="{D753F95E-97E6-EC7B-FA8C-9AB8ACA80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70115" y="5777917"/>
            <a:ext cx="547456" cy="547456"/>
          </a:xfrm>
          <a:prstGeom prst="rect">
            <a:avLst/>
          </a:prstGeom>
        </p:spPr>
      </p:pic>
      <p:pic>
        <p:nvPicPr>
          <p:cNvPr id="69" name="Рисунок 68" descr="Документ">
            <a:extLst>
              <a:ext uri="{FF2B5EF4-FFF2-40B4-BE49-F238E27FC236}">
                <a16:creationId xmlns:a16="http://schemas.microsoft.com/office/drawing/2014/main" id="{1AF62E30-EF5A-1533-4145-FA1FE2C34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33647" y="1177796"/>
            <a:ext cx="514321" cy="5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5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3949D57-9B65-EFC2-1C38-C6085EA2C48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9ACD793-005E-D07D-D2D6-FC38B98FE132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041BB6-7D0E-F79F-2D9C-4A676F011D6B}"/>
              </a:ext>
            </a:extLst>
          </p:cNvPr>
          <p:cNvSpPr/>
          <p:nvPr/>
        </p:nvSpPr>
        <p:spPr>
          <a:xfrm>
            <a:off x="6584375" y="1119298"/>
            <a:ext cx="5607625" cy="500004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902E9E-370A-75F0-9DE1-B57AEF52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34791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7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3D3822E-3B47-4FDC-2456-9B5E9A46DAA0}"/>
              </a:ext>
            </a:extLst>
          </p:cNvPr>
          <p:cNvSpPr txBox="1">
            <a:spLocks/>
          </p:cNvSpPr>
          <p:nvPr/>
        </p:nvSpPr>
        <p:spPr>
          <a:xfrm>
            <a:off x="194492" y="194983"/>
            <a:ext cx="11133909" cy="501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ru-RU" sz="3600" cap="none" dirty="0">
                <a:latin typeface="PT Sans" panose="020B0503020203020204" pitchFamily="34" charset="-52"/>
              </a:rPr>
              <a:t>После сделки «первой фазы»: торговля и технологии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37243F-E3AC-BB53-34BC-30A20B79B52E}"/>
              </a:ext>
            </a:extLst>
          </p:cNvPr>
          <p:cNvSpPr txBox="1"/>
          <p:nvPr/>
        </p:nvSpPr>
        <p:spPr>
          <a:xfrm>
            <a:off x="309019" y="4833771"/>
            <a:ext cx="599073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/>
              <a:t>Китай </a:t>
            </a:r>
            <a:r>
              <a:rPr lang="ru-RU" sz="1500" b="1" dirty="0"/>
              <a:t>не выполнил</a:t>
            </a:r>
            <a:r>
              <a:rPr lang="en-US" sz="1500" b="1" dirty="0"/>
              <a:t> </a:t>
            </a:r>
            <a:r>
              <a:rPr lang="ru-RU" sz="1500" b="1" dirty="0"/>
              <a:t>полностью обязательства по импорту дополнительного объема американских товаров и услуг в рамках сделки «первой фазы» </a:t>
            </a:r>
            <a:r>
              <a:rPr lang="ru-RU" sz="1500" dirty="0"/>
              <a:t>(стоимостью не менее $200 млрд в соответствии с условиям первой фазы торговой сделки США с КНР, подписанной в январе 2020 г.). </a:t>
            </a:r>
            <a:r>
              <a:rPr lang="ru-RU" sz="1500" b="1" dirty="0"/>
              <a:t>Повышенные тарифы действуют с учетом исключений по запросу бизнеса</a:t>
            </a:r>
          </a:p>
          <a:p>
            <a:pPr>
              <a:defRPr/>
            </a:pPr>
            <a:endParaRPr lang="ru-RU" sz="15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4DFA3-A0B4-C50E-95C4-F06C85766E65}"/>
              </a:ext>
            </a:extLst>
          </p:cNvPr>
          <p:cNvSpPr txBox="1"/>
          <p:nvPr/>
        </p:nvSpPr>
        <p:spPr>
          <a:xfrm>
            <a:off x="6852447" y="1188335"/>
            <a:ext cx="4731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ТЕХНОЛОГИЧЕСКОЕ ПРОТИВОСТОЯНИЕ США И КИТАЯ в 2020-2024 гг.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DD9A0-108A-978C-021D-97B856B3DEE0}"/>
              </a:ext>
            </a:extLst>
          </p:cNvPr>
          <p:cNvSpPr txBox="1"/>
          <p:nvPr/>
        </p:nvSpPr>
        <p:spPr bwMode="auto">
          <a:xfrm>
            <a:off x="8024743" y="1863771"/>
            <a:ext cx="3334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/>
                </a:solidFill>
              </a:rPr>
              <a:t>Дальнейшее расширение мер экспортного контроля США в отношении Китая в 2021-2024 гг.</a:t>
            </a:r>
            <a:endParaRPr sz="1600" dirty="0">
              <a:solidFill>
                <a:schemeClr val="accent1"/>
              </a:solidFill>
            </a:endParaRPr>
          </a:p>
        </p:txBody>
      </p:sp>
      <p:pic>
        <p:nvPicPr>
          <p:cNvPr id="9" name="Picture 2" descr="Флаг Китая">
            <a:extLst>
              <a:ext uri="{FF2B5EF4-FFF2-40B4-BE49-F238E27FC236}">
                <a16:creationId xmlns:a16="http://schemas.microsoft.com/office/drawing/2014/main" id="{A95AF43A-B2CD-CD07-8F05-D136ACF6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68998" y="4048286"/>
            <a:ext cx="871123" cy="581857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55D059-1921-CBD1-120F-3B6F376CD16C}"/>
              </a:ext>
            </a:extLst>
          </p:cNvPr>
          <p:cNvSpPr txBox="1"/>
          <p:nvPr/>
        </p:nvSpPr>
        <p:spPr>
          <a:xfrm>
            <a:off x="6655871" y="2696844"/>
            <a:ext cx="5408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Исполнительный указ </a:t>
            </a:r>
            <a:r>
              <a:rPr lang="ru-RU" sz="1400" b="1" dirty="0"/>
              <a:t>об американских инвестициях в определенные технологии и продукцию (цель – Китай)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Запрет на поставки </a:t>
            </a:r>
            <a:r>
              <a:rPr lang="ru-RU" sz="1400" b="1" dirty="0"/>
              <a:t>из США и из третьих стран </a:t>
            </a:r>
            <a:r>
              <a:rPr lang="ru-RU" sz="1400" dirty="0"/>
              <a:t>оборудования и ПО для полупроводниковой отрасли</a:t>
            </a:r>
          </a:p>
        </p:txBody>
      </p:sp>
      <p:pic>
        <p:nvPicPr>
          <p:cNvPr id="11" name="Picture 2" descr="Флаг США — Википедия">
            <a:extLst>
              <a:ext uri="{FF2B5EF4-FFF2-40B4-BE49-F238E27FC236}">
                <a16:creationId xmlns:a16="http://schemas.microsoft.com/office/drawing/2014/main" id="{1FA22848-3252-4E71-D614-8D337BF5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52447" y="1926169"/>
            <a:ext cx="871123" cy="581857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ED70B6-F714-57A1-003B-67943597A56B}"/>
              </a:ext>
            </a:extLst>
          </p:cNvPr>
          <p:cNvSpPr txBox="1"/>
          <p:nvPr/>
        </p:nvSpPr>
        <p:spPr bwMode="auto">
          <a:xfrm>
            <a:off x="8024743" y="3957218"/>
            <a:ext cx="3334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/>
                </a:solidFill>
              </a:rPr>
              <a:t>Развитие мер экспортного контроля и действий по ограничению деятельности компаний США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C3A65-973A-43FF-1947-2B7C8E2903C4}"/>
              </a:ext>
            </a:extLst>
          </p:cNvPr>
          <p:cNvSpPr txBox="1"/>
          <p:nvPr/>
        </p:nvSpPr>
        <p:spPr>
          <a:xfrm>
            <a:off x="6655871" y="4734346"/>
            <a:ext cx="5607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Развитие полномасштабной </a:t>
            </a:r>
            <a:r>
              <a:rPr lang="ru-RU" sz="1400" b="1" dirty="0"/>
              <a:t>системы экспортного контроля </a:t>
            </a:r>
            <a:r>
              <a:rPr lang="ru-RU" sz="1400" dirty="0"/>
              <a:t>в стране, принят закон, цель – </a:t>
            </a:r>
            <a:r>
              <a:rPr lang="ru-RU" sz="1400" b="1" dirty="0"/>
              <a:t>балансирование мер других стран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400" dirty="0"/>
              <a:t>Ограничения на экспорт критических материалов (требования лицензирования экспорта </a:t>
            </a:r>
            <a:r>
              <a:rPr lang="ru-RU" sz="1400" b="1" dirty="0"/>
              <a:t>галлия, германия, графита</a:t>
            </a:r>
            <a:r>
              <a:rPr lang="ru-RU" sz="1400" dirty="0"/>
              <a:t>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400" b="1" dirty="0"/>
              <a:t>Отказы в одобрении сделок</a:t>
            </a:r>
            <a:r>
              <a:rPr lang="ru-RU" sz="1400" dirty="0"/>
              <a:t> на слияния и поглощения с участием компаний США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A7023-1D33-BF0C-D2EF-973C2373521B}"/>
              </a:ext>
            </a:extLst>
          </p:cNvPr>
          <p:cNvSpPr txBox="1"/>
          <p:nvPr/>
        </p:nvSpPr>
        <p:spPr bwMode="auto">
          <a:xfrm>
            <a:off x="194492" y="957940"/>
            <a:ext cx="62251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PT Sans" panose="020B0503020203020204" pitchFamily="34" charset="-52"/>
              </a:rPr>
              <a:t>Динамика импорта США товаров из Китая в 2015-2024 гг. (</a:t>
            </a:r>
            <a:r>
              <a:rPr lang="en-US" sz="1500" b="1" dirty="0">
                <a:latin typeface="PT Sans" panose="020B0503020203020204" pitchFamily="34" charset="-52"/>
              </a:rPr>
              <a:t>$</a:t>
            </a:r>
            <a:r>
              <a:rPr lang="ru-RU" sz="1500" b="1" dirty="0">
                <a:latin typeface="PT Sans" panose="020B0503020203020204" pitchFamily="34" charset="-52"/>
              </a:rPr>
              <a:t> млрд)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648150"/>
              </p:ext>
            </p:extLst>
          </p:nvPr>
        </p:nvGraphicFramePr>
        <p:xfrm>
          <a:off x="-15625" y="1326528"/>
          <a:ext cx="6517640" cy="253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5F81E61-C512-1D99-ADFC-A9BBDA7FD3C5}"/>
              </a:ext>
            </a:extLst>
          </p:cNvPr>
          <p:cNvSpPr txBox="1"/>
          <p:nvPr/>
        </p:nvSpPr>
        <p:spPr>
          <a:xfrm>
            <a:off x="309018" y="3847413"/>
            <a:ext cx="599073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/>
              <a:t>Импорта товаров с повышенными пошлинами сократился по сравнению с 2017-2018 гг. Удельный вес таких товаров снизился с 30% в 2018 г. до 25% в 2024 г.</a:t>
            </a:r>
          </a:p>
        </p:txBody>
      </p:sp>
    </p:spTree>
    <p:extLst>
      <p:ext uri="{BB962C8B-B14F-4D97-AF65-F5344CB8AC3E}">
        <p14:creationId xmlns:p14="http://schemas.microsoft.com/office/powerpoint/2010/main" val="2951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0344A6-74CD-4268-DD34-268C77BD976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293FE-0897-0CF8-4958-9E39195873A4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299DAE-B07A-199F-265D-B29432B1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34791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8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7DE5483-D11D-AE95-382F-86C124DDCE91}"/>
              </a:ext>
            </a:extLst>
          </p:cNvPr>
          <p:cNvSpPr txBox="1">
            <a:spLocks/>
          </p:cNvSpPr>
          <p:nvPr/>
        </p:nvSpPr>
        <p:spPr>
          <a:xfrm>
            <a:off x="198267" y="91569"/>
            <a:ext cx="11133909" cy="501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en-US" sz="3600" cap="none" dirty="0">
                <a:latin typeface="PT Sans" panose="020B0503020203020204" pitchFamily="34" charset="-52"/>
              </a:rPr>
              <a:t>II </a:t>
            </a:r>
            <a:r>
              <a:rPr lang="ru-RU" sz="3600" cap="none" dirty="0">
                <a:latin typeface="PT Sans" panose="020B0503020203020204" pitchFamily="34" charset="-52"/>
              </a:rPr>
              <a:t>этап торговой войны: текущее положение дел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4428CA16-5402-6D22-4753-22728EFA7CCF}"/>
              </a:ext>
            </a:extLst>
          </p:cNvPr>
          <p:cNvSpPr>
            <a:spLocks/>
          </p:cNvSpPr>
          <p:nvPr/>
        </p:nvSpPr>
        <p:spPr bwMode="auto">
          <a:xfrm>
            <a:off x="6275331" y="3815101"/>
            <a:ext cx="131894" cy="124060"/>
          </a:xfrm>
          <a:custGeom>
            <a:avLst/>
            <a:gdLst>
              <a:gd name="T0" fmla="*/ 76 w 112"/>
              <a:gd name="T1" fmla="*/ 5 h 101"/>
              <a:gd name="T2" fmla="*/ 87 w 112"/>
              <a:gd name="T3" fmla="*/ 5 h 101"/>
              <a:gd name="T4" fmla="*/ 98 w 112"/>
              <a:gd name="T5" fmla="*/ 11 h 101"/>
              <a:gd name="T6" fmla="*/ 109 w 112"/>
              <a:gd name="T7" fmla="*/ 14 h 101"/>
              <a:gd name="T8" fmla="*/ 112 w 112"/>
              <a:gd name="T9" fmla="*/ 16 h 101"/>
              <a:gd name="T10" fmla="*/ 112 w 112"/>
              <a:gd name="T11" fmla="*/ 25 h 101"/>
              <a:gd name="T12" fmla="*/ 112 w 112"/>
              <a:gd name="T13" fmla="*/ 38 h 101"/>
              <a:gd name="T14" fmla="*/ 111 w 112"/>
              <a:gd name="T15" fmla="*/ 44 h 101"/>
              <a:gd name="T16" fmla="*/ 109 w 112"/>
              <a:gd name="T17" fmla="*/ 47 h 101"/>
              <a:gd name="T18" fmla="*/ 109 w 112"/>
              <a:gd name="T19" fmla="*/ 49 h 101"/>
              <a:gd name="T20" fmla="*/ 111 w 112"/>
              <a:gd name="T21" fmla="*/ 52 h 101"/>
              <a:gd name="T22" fmla="*/ 112 w 112"/>
              <a:gd name="T23" fmla="*/ 62 h 101"/>
              <a:gd name="T24" fmla="*/ 111 w 112"/>
              <a:gd name="T25" fmla="*/ 68 h 101"/>
              <a:gd name="T26" fmla="*/ 106 w 112"/>
              <a:gd name="T27" fmla="*/ 74 h 101"/>
              <a:gd name="T28" fmla="*/ 103 w 112"/>
              <a:gd name="T29" fmla="*/ 80 h 101"/>
              <a:gd name="T30" fmla="*/ 101 w 112"/>
              <a:gd name="T31" fmla="*/ 87 h 101"/>
              <a:gd name="T32" fmla="*/ 92 w 112"/>
              <a:gd name="T33" fmla="*/ 96 h 101"/>
              <a:gd name="T34" fmla="*/ 85 w 112"/>
              <a:gd name="T35" fmla="*/ 99 h 101"/>
              <a:gd name="T36" fmla="*/ 73 w 112"/>
              <a:gd name="T37" fmla="*/ 99 h 101"/>
              <a:gd name="T38" fmla="*/ 60 w 112"/>
              <a:gd name="T39" fmla="*/ 98 h 101"/>
              <a:gd name="T40" fmla="*/ 56 w 112"/>
              <a:gd name="T41" fmla="*/ 95 h 101"/>
              <a:gd name="T42" fmla="*/ 56 w 112"/>
              <a:gd name="T43" fmla="*/ 91 h 101"/>
              <a:gd name="T44" fmla="*/ 51 w 112"/>
              <a:gd name="T45" fmla="*/ 90 h 101"/>
              <a:gd name="T46" fmla="*/ 41 w 112"/>
              <a:gd name="T47" fmla="*/ 87 h 101"/>
              <a:gd name="T48" fmla="*/ 37 w 112"/>
              <a:gd name="T49" fmla="*/ 80 h 101"/>
              <a:gd name="T50" fmla="*/ 37 w 112"/>
              <a:gd name="T51" fmla="*/ 76 h 101"/>
              <a:gd name="T52" fmla="*/ 37 w 112"/>
              <a:gd name="T53" fmla="*/ 71 h 101"/>
              <a:gd name="T54" fmla="*/ 30 w 112"/>
              <a:gd name="T55" fmla="*/ 69 h 101"/>
              <a:gd name="T56" fmla="*/ 27 w 112"/>
              <a:gd name="T57" fmla="*/ 65 h 101"/>
              <a:gd name="T58" fmla="*/ 15 w 112"/>
              <a:gd name="T59" fmla="*/ 58 h 101"/>
              <a:gd name="T60" fmla="*/ 11 w 112"/>
              <a:gd name="T61" fmla="*/ 49 h 101"/>
              <a:gd name="T62" fmla="*/ 8 w 112"/>
              <a:gd name="T63" fmla="*/ 44 h 101"/>
              <a:gd name="T64" fmla="*/ 3 w 112"/>
              <a:gd name="T65" fmla="*/ 36 h 101"/>
              <a:gd name="T66" fmla="*/ 0 w 112"/>
              <a:gd name="T67" fmla="*/ 33 h 101"/>
              <a:gd name="T68" fmla="*/ 5 w 112"/>
              <a:gd name="T69" fmla="*/ 32 h 101"/>
              <a:gd name="T70" fmla="*/ 11 w 112"/>
              <a:gd name="T71" fmla="*/ 33 h 101"/>
              <a:gd name="T72" fmla="*/ 22 w 112"/>
              <a:gd name="T73" fmla="*/ 35 h 101"/>
              <a:gd name="T74" fmla="*/ 27 w 112"/>
              <a:gd name="T75" fmla="*/ 33 h 101"/>
              <a:gd name="T76" fmla="*/ 30 w 112"/>
              <a:gd name="T77" fmla="*/ 30 h 101"/>
              <a:gd name="T78" fmla="*/ 33 w 112"/>
              <a:gd name="T79" fmla="*/ 28 h 101"/>
              <a:gd name="T80" fmla="*/ 33 w 112"/>
              <a:gd name="T81" fmla="*/ 27 h 101"/>
              <a:gd name="T82" fmla="*/ 35 w 112"/>
              <a:gd name="T83" fmla="*/ 25 h 101"/>
              <a:gd name="T84" fmla="*/ 37 w 112"/>
              <a:gd name="T85" fmla="*/ 22 h 101"/>
              <a:gd name="T86" fmla="*/ 38 w 112"/>
              <a:gd name="T87" fmla="*/ 21 h 101"/>
              <a:gd name="T88" fmla="*/ 40 w 112"/>
              <a:gd name="T89" fmla="*/ 21 h 101"/>
              <a:gd name="T90" fmla="*/ 41 w 112"/>
              <a:gd name="T91" fmla="*/ 19 h 101"/>
              <a:gd name="T92" fmla="*/ 43 w 112"/>
              <a:gd name="T93" fmla="*/ 17 h 101"/>
              <a:gd name="T94" fmla="*/ 46 w 112"/>
              <a:gd name="T95" fmla="*/ 16 h 101"/>
              <a:gd name="T96" fmla="*/ 48 w 112"/>
              <a:gd name="T97" fmla="*/ 17 h 101"/>
              <a:gd name="T98" fmla="*/ 49 w 112"/>
              <a:gd name="T99" fmla="*/ 16 h 101"/>
              <a:gd name="T100" fmla="*/ 51 w 112"/>
              <a:gd name="T101" fmla="*/ 16 h 101"/>
              <a:gd name="T102" fmla="*/ 52 w 112"/>
              <a:gd name="T103" fmla="*/ 16 h 101"/>
              <a:gd name="T104" fmla="*/ 54 w 112"/>
              <a:gd name="T105" fmla="*/ 14 h 101"/>
              <a:gd name="T106" fmla="*/ 56 w 112"/>
              <a:gd name="T107" fmla="*/ 14 h 101"/>
              <a:gd name="T108" fmla="*/ 52 w 112"/>
              <a:gd name="T109" fmla="*/ 13 h 101"/>
              <a:gd name="T110" fmla="*/ 52 w 112"/>
              <a:gd name="T111" fmla="*/ 11 h 101"/>
              <a:gd name="T112" fmla="*/ 54 w 112"/>
              <a:gd name="T113" fmla="*/ 5 h 101"/>
              <a:gd name="T114" fmla="*/ 62 w 112"/>
              <a:gd name="T11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2" h="101">
                <a:moveTo>
                  <a:pt x="73" y="0"/>
                </a:moveTo>
                <a:lnTo>
                  <a:pt x="74" y="0"/>
                </a:lnTo>
                <a:lnTo>
                  <a:pt x="74" y="2"/>
                </a:lnTo>
                <a:lnTo>
                  <a:pt x="76" y="5"/>
                </a:lnTo>
                <a:lnTo>
                  <a:pt x="76" y="5"/>
                </a:lnTo>
                <a:lnTo>
                  <a:pt x="79" y="5"/>
                </a:lnTo>
                <a:lnTo>
                  <a:pt x="82" y="5"/>
                </a:lnTo>
                <a:lnTo>
                  <a:pt x="87" y="5"/>
                </a:lnTo>
                <a:lnTo>
                  <a:pt x="90" y="6"/>
                </a:lnTo>
                <a:lnTo>
                  <a:pt x="90" y="8"/>
                </a:lnTo>
                <a:lnTo>
                  <a:pt x="93" y="8"/>
                </a:lnTo>
                <a:lnTo>
                  <a:pt x="98" y="11"/>
                </a:lnTo>
                <a:lnTo>
                  <a:pt x="101" y="11"/>
                </a:lnTo>
                <a:lnTo>
                  <a:pt x="104" y="13"/>
                </a:lnTo>
                <a:lnTo>
                  <a:pt x="108" y="14"/>
                </a:lnTo>
                <a:lnTo>
                  <a:pt x="109" y="14"/>
                </a:lnTo>
                <a:lnTo>
                  <a:pt x="111" y="16"/>
                </a:lnTo>
                <a:lnTo>
                  <a:pt x="111" y="16"/>
                </a:lnTo>
                <a:lnTo>
                  <a:pt x="112" y="16"/>
                </a:lnTo>
                <a:lnTo>
                  <a:pt x="112" y="16"/>
                </a:lnTo>
                <a:lnTo>
                  <a:pt x="111" y="17"/>
                </a:lnTo>
                <a:lnTo>
                  <a:pt x="111" y="21"/>
                </a:lnTo>
                <a:lnTo>
                  <a:pt x="112" y="24"/>
                </a:lnTo>
                <a:lnTo>
                  <a:pt x="112" y="25"/>
                </a:lnTo>
                <a:lnTo>
                  <a:pt x="112" y="32"/>
                </a:lnTo>
                <a:lnTo>
                  <a:pt x="112" y="36"/>
                </a:lnTo>
                <a:lnTo>
                  <a:pt x="112" y="38"/>
                </a:lnTo>
                <a:lnTo>
                  <a:pt x="112" y="38"/>
                </a:lnTo>
                <a:lnTo>
                  <a:pt x="112" y="40"/>
                </a:lnTo>
                <a:lnTo>
                  <a:pt x="112" y="40"/>
                </a:lnTo>
                <a:lnTo>
                  <a:pt x="112" y="41"/>
                </a:lnTo>
                <a:lnTo>
                  <a:pt x="111" y="44"/>
                </a:lnTo>
                <a:lnTo>
                  <a:pt x="111" y="44"/>
                </a:lnTo>
                <a:lnTo>
                  <a:pt x="111" y="46"/>
                </a:lnTo>
                <a:lnTo>
                  <a:pt x="111" y="46"/>
                </a:lnTo>
                <a:lnTo>
                  <a:pt x="109" y="47"/>
                </a:lnTo>
                <a:lnTo>
                  <a:pt x="109" y="47"/>
                </a:lnTo>
                <a:lnTo>
                  <a:pt x="109" y="49"/>
                </a:lnTo>
                <a:lnTo>
                  <a:pt x="109" y="49"/>
                </a:lnTo>
                <a:lnTo>
                  <a:pt x="109" y="49"/>
                </a:lnTo>
                <a:lnTo>
                  <a:pt x="111" y="51"/>
                </a:lnTo>
                <a:lnTo>
                  <a:pt x="111" y="51"/>
                </a:lnTo>
                <a:lnTo>
                  <a:pt x="111" y="52"/>
                </a:lnTo>
                <a:lnTo>
                  <a:pt x="111" y="52"/>
                </a:lnTo>
                <a:lnTo>
                  <a:pt x="109" y="55"/>
                </a:lnTo>
                <a:lnTo>
                  <a:pt x="111" y="57"/>
                </a:lnTo>
                <a:lnTo>
                  <a:pt x="111" y="60"/>
                </a:lnTo>
                <a:lnTo>
                  <a:pt x="112" y="62"/>
                </a:lnTo>
                <a:lnTo>
                  <a:pt x="112" y="62"/>
                </a:lnTo>
                <a:lnTo>
                  <a:pt x="112" y="63"/>
                </a:lnTo>
                <a:lnTo>
                  <a:pt x="112" y="65"/>
                </a:lnTo>
                <a:lnTo>
                  <a:pt x="111" y="68"/>
                </a:lnTo>
                <a:lnTo>
                  <a:pt x="109" y="69"/>
                </a:lnTo>
                <a:lnTo>
                  <a:pt x="108" y="73"/>
                </a:lnTo>
                <a:lnTo>
                  <a:pt x="106" y="73"/>
                </a:lnTo>
                <a:lnTo>
                  <a:pt x="106" y="74"/>
                </a:lnTo>
                <a:lnTo>
                  <a:pt x="106" y="74"/>
                </a:lnTo>
                <a:lnTo>
                  <a:pt x="106" y="77"/>
                </a:lnTo>
                <a:lnTo>
                  <a:pt x="106" y="79"/>
                </a:lnTo>
                <a:lnTo>
                  <a:pt x="103" y="80"/>
                </a:lnTo>
                <a:lnTo>
                  <a:pt x="104" y="84"/>
                </a:lnTo>
                <a:lnTo>
                  <a:pt x="104" y="84"/>
                </a:lnTo>
                <a:lnTo>
                  <a:pt x="104" y="84"/>
                </a:lnTo>
                <a:lnTo>
                  <a:pt x="101" y="87"/>
                </a:lnTo>
                <a:lnTo>
                  <a:pt x="98" y="90"/>
                </a:lnTo>
                <a:lnTo>
                  <a:pt x="97" y="91"/>
                </a:lnTo>
                <a:lnTo>
                  <a:pt x="95" y="95"/>
                </a:lnTo>
                <a:lnTo>
                  <a:pt x="92" y="96"/>
                </a:lnTo>
                <a:lnTo>
                  <a:pt x="90" y="99"/>
                </a:lnTo>
                <a:lnTo>
                  <a:pt x="89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79" y="99"/>
                </a:lnTo>
                <a:lnTo>
                  <a:pt x="76" y="99"/>
                </a:lnTo>
                <a:lnTo>
                  <a:pt x="73" y="99"/>
                </a:lnTo>
                <a:lnTo>
                  <a:pt x="68" y="96"/>
                </a:lnTo>
                <a:lnTo>
                  <a:pt x="65" y="96"/>
                </a:lnTo>
                <a:lnTo>
                  <a:pt x="60" y="98"/>
                </a:lnTo>
                <a:lnTo>
                  <a:pt x="60" y="98"/>
                </a:lnTo>
                <a:lnTo>
                  <a:pt x="60" y="96"/>
                </a:lnTo>
                <a:lnTo>
                  <a:pt x="59" y="95"/>
                </a:lnTo>
                <a:lnTo>
                  <a:pt x="57" y="95"/>
                </a:lnTo>
                <a:lnTo>
                  <a:pt x="56" y="95"/>
                </a:lnTo>
                <a:lnTo>
                  <a:pt x="56" y="95"/>
                </a:lnTo>
                <a:lnTo>
                  <a:pt x="56" y="95"/>
                </a:lnTo>
                <a:lnTo>
                  <a:pt x="56" y="93"/>
                </a:lnTo>
                <a:lnTo>
                  <a:pt x="56" y="91"/>
                </a:lnTo>
                <a:lnTo>
                  <a:pt x="56" y="91"/>
                </a:lnTo>
                <a:lnTo>
                  <a:pt x="56" y="91"/>
                </a:lnTo>
                <a:lnTo>
                  <a:pt x="54" y="90"/>
                </a:lnTo>
                <a:lnTo>
                  <a:pt x="51" y="90"/>
                </a:lnTo>
                <a:lnTo>
                  <a:pt x="48" y="88"/>
                </a:lnTo>
                <a:lnTo>
                  <a:pt x="43" y="88"/>
                </a:lnTo>
                <a:lnTo>
                  <a:pt x="41" y="88"/>
                </a:lnTo>
                <a:lnTo>
                  <a:pt x="41" y="87"/>
                </a:lnTo>
                <a:lnTo>
                  <a:pt x="40" y="87"/>
                </a:lnTo>
                <a:lnTo>
                  <a:pt x="40" y="85"/>
                </a:lnTo>
                <a:lnTo>
                  <a:pt x="38" y="84"/>
                </a:lnTo>
                <a:lnTo>
                  <a:pt x="37" y="80"/>
                </a:lnTo>
                <a:lnTo>
                  <a:pt x="35" y="80"/>
                </a:lnTo>
                <a:lnTo>
                  <a:pt x="37" y="79"/>
                </a:lnTo>
                <a:lnTo>
                  <a:pt x="37" y="77"/>
                </a:lnTo>
                <a:lnTo>
                  <a:pt x="37" y="76"/>
                </a:lnTo>
                <a:lnTo>
                  <a:pt x="37" y="74"/>
                </a:lnTo>
                <a:lnTo>
                  <a:pt x="37" y="73"/>
                </a:lnTo>
                <a:lnTo>
                  <a:pt x="37" y="73"/>
                </a:lnTo>
                <a:lnTo>
                  <a:pt x="37" y="71"/>
                </a:lnTo>
                <a:lnTo>
                  <a:pt x="35" y="71"/>
                </a:lnTo>
                <a:lnTo>
                  <a:pt x="33" y="71"/>
                </a:lnTo>
                <a:lnTo>
                  <a:pt x="30" y="71"/>
                </a:lnTo>
                <a:lnTo>
                  <a:pt x="30" y="69"/>
                </a:lnTo>
                <a:lnTo>
                  <a:pt x="30" y="68"/>
                </a:lnTo>
                <a:lnTo>
                  <a:pt x="29" y="66"/>
                </a:lnTo>
                <a:lnTo>
                  <a:pt x="29" y="66"/>
                </a:lnTo>
                <a:lnTo>
                  <a:pt x="27" y="65"/>
                </a:lnTo>
                <a:lnTo>
                  <a:pt x="26" y="65"/>
                </a:lnTo>
                <a:lnTo>
                  <a:pt x="21" y="63"/>
                </a:lnTo>
                <a:lnTo>
                  <a:pt x="19" y="60"/>
                </a:lnTo>
                <a:lnTo>
                  <a:pt x="15" y="58"/>
                </a:lnTo>
                <a:lnTo>
                  <a:pt x="15" y="57"/>
                </a:lnTo>
                <a:lnTo>
                  <a:pt x="13" y="55"/>
                </a:lnTo>
                <a:lnTo>
                  <a:pt x="11" y="51"/>
                </a:lnTo>
                <a:lnTo>
                  <a:pt x="11" y="49"/>
                </a:lnTo>
                <a:lnTo>
                  <a:pt x="11" y="49"/>
                </a:lnTo>
                <a:lnTo>
                  <a:pt x="8" y="46"/>
                </a:lnTo>
                <a:lnTo>
                  <a:pt x="8" y="46"/>
                </a:lnTo>
                <a:lnTo>
                  <a:pt x="8" y="44"/>
                </a:lnTo>
                <a:lnTo>
                  <a:pt x="5" y="41"/>
                </a:lnTo>
                <a:lnTo>
                  <a:pt x="3" y="40"/>
                </a:lnTo>
                <a:lnTo>
                  <a:pt x="3" y="38"/>
                </a:lnTo>
                <a:lnTo>
                  <a:pt x="3" y="36"/>
                </a:lnTo>
                <a:lnTo>
                  <a:pt x="2" y="36"/>
                </a:lnTo>
                <a:lnTo>
                  <a:pt x="2" y="35"/>
                </a:lnTo>
                <a:lnTo>
                  <a:pt x="0" y="33"/>
                </a:lnTo>
                <a:lnTo>
                  <a:pt x="0" y="33"/>
                </a:lnTo>
                <a:lnTo>
                  <a:pt x="0" y="32"/>
                </a:lnTo>
                <a:lnTo>
                  <a:pt x="0" y="32"/>
                </a:lnTo>
                <a:lnTo>
                  <a:pt x="3" y="32"/>
                </a:lnTo>
                <a:lnTo>
                  <a:pt x="5" y="32"/>
                </a:lnTo>
                <a:lnTo>
                  <a:pt x="7" y="32"/>
                </a:lnTo>
                <a:lnTo>
                  <a:pt x="8" y="32"/>
                </a:lnTo>
                <a:lnTo>
                  <a:pt x="10" y="33"/>
                </a:lnTo>
                <a:lnTo>
                  <a:pt x="11" y="33"/>
                </a:lnTo>
                <a:lnTo>
                  <a:pt x="13" y="33"/>
                </a:lnTo>
                <a:lnTo>
                  <a:pt x="16" y="33"/>
                </a:lnTo>
                <a:lnTo>
                  <a:pt x="19" y="35"/>
                </a:lnTo>
                <a:lnTo>
                  <a:pt x="22" y="35"/>
                </a:lnTo>
                <a:lnTo>
                  <a:pt x="27" y="33"/>
                </a:lnTo>
                <a:lnTo>
                  <a:pt x="27" y="33"/>
                </a:lnTo>
                <a:lnTo>
                  <a:pt x="27" y="33"/>
                </a:lnTo>
                <a:lnTo>
                  <a:pt x="27" y="33"/>
                </a:lnTo>
                <a:lnTo>
                  <a:pt x="29" y="32"/>
                </a:lnTo>
                <a:lnTo>
                  <a:pt x="29" y="32"/>
                </a:lnTo>
                <a:lnTo>
                  <a:pt x="29" y="30"/>
                </a:lnTo>
                <a:lnTo>
                  <a:pt x="30" y="30"/>
                </a:lnTo>
                <a:lnTo>
                  <a:pt x="32" y="28"/>
                </a:lnTo>
                <a:lnTo>
                  <a:pt x="32" y="28"/>
                </a:lnTo>
                <a:lnTo>
                  <a:pt x="32" y="28"/>
                </a:lnTo>
                <a:lnTo>
                  <a:pt x="33" y="28"/>
                </a:lnTo>
                <a:lnTo>
                  <a:pt x="32" y="28"/>
                </a:lnTo>
                <a:lnTo>
                  <a:pt x="32" y="28"/>
                </a:lnTo>
                <a:lnTo>
                  <a:pt x="32" y="27"/>
                </a:lnTo>
                <a:lnTo>
                  <a:pt x="33" y="27"/>
                </a:lnTo>
                <a:lnTo>
                  <a:pt x="33" y="27"/>
                </a:lnTo>
                <a:lnTo>
                  <a:pt x="35" y="27"/>
                </a:lnTo>
                <a:lnTo>
                  <a:pt x="35" y="27"/>
                </a:lnTo>
                <a:lnTo>
                  <a:pt x="35" y="25"/>
                </a:lnTo>
                <a:lnTo>
                  <a:pt x="35" y="24"/>
                </a:lnTo>
                <a:lnTo>
                  <a:pt x="35" y="24"/>
                </a:lnTo>
                <a:lnTo>
                  <a:pt x="37" y="24"/>
                </a:lnTo>
                <a:lnTo>
                  <a:pt x="37" y="22"/>
                </a:lnTo>
                <a:lnTo>
                  <a:pt x="37" y="22"/>
                </a:lnTo>
                <a:lnTo>
                  <a:pt x="38" y="22"/>
                </a:lnTo>
                <a:lnTo>
                  <a:pt x="38" y="22"/>
                </a:lnTo>
                <a:lnTo>
                  <a:pt x="38" y="21"/>
                </a:lnTo>
                <a:lnTo>
                  <a:pt x="40" y="21"/>
                </a:lnTo>
                <a:lnTo>
                  <a:pt x="40" y="21"/>
                </a:lnTo>
                <a:lnTo>
                  <a:pt x="40" y="21"/>
                </a:lnTo>
                <a:lnTo>
                  <a:pt x="40" y="21"/>
                </a:lnTo>
                <a:lnTo>
                  <a:pt x="41" y="21"/>
                </a:lnTo>
                <a:lnTo>
                  <a:pt x="41" y="21"/>
                </a:lnTo>
                <a:lnTo>
                  <a:pt x="41" y="21"/>
                </a:lnTo>
                <a:lnTo>
                  <a:pt x="41" y="19"/>
                </a:lnTo>
                <a:lnTo>
                  <a:pt x="41" y="19"/>
                </a:lnTo>
                <a:lnTo>
                  <a:pt x="41" y="19"/>
                </a:lnTo>
                <a:lnTo>
                  <a:pt x="41" y="17"/>
                </a:lnTo>
                <a:lnTo>
                  <a:pt x="43" y="17"/>
                </a:lnTo>
                <a:lnTo>
                  <a:pt x="43" y="17"/>
                </a:lnTo>
                <a:lnTo>
                  <a:pt x="44" y="17"/>
                </a:lnTo>
                <a:lnTo>
                  <a:pt x="46" y="16"/>
                </a:lnTo>
                <a:lnTo>
                  <a:pt x="46" y="16"/>
                </a:lnTo>
                <a:lnTo>
                  <a:pt x="46" y="17"/>
                </a:lnTo>
                <a:lnTo>
                  <a:pt x="48" y="17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8" y="16"/>
                </a:lnTo>
                <a:lnTo>
                  <a:pt x="49" y="16"/>
                </a:lnTo>
                <a:lnTo>
                  <a:pt x="49" y="16"/>
                </a:lnTo>
                <a:lnTo>
                  <a:pt x="49" y="16"/>
                </a:lnTo>
                <a:lnTo>
                  <a:pt x="49" y="16"/>
                </a:lnTo>
                <a:lnTo>
                  <a:pt x="51" y="16"/>
                </a:lnTo>
                <a:lnTo>
                  <a:pt x="51" y="16"/>
                </a:lnTo>
                <a:lnTo>
                  <a:pt x="51" y="16"/>
                </a:lnTo>
                <a:lnTo>
                  <a:pt x="51" y="16"/>
                </a:lnTo>
                <a:lnTo>
                  <a:pt x="51" y="17"/>
                </a:lnTo>
                <a:lnTo>
                  <a:pt x="52" y="16"/>
                </a:lnTo>
                <a:lnTo>
                  <a:pt x="52" y="16"/>
                </a:lnTo>
                <a:lnTo>
                  <a:pt x="52" y="16"/>
                </a:lnTo>
                <a:lnTo>
                  <a:pt x="52" y="14"/>
                </a:lnTo>
                <a:lnTo>
                  <a:pt x="54" y="14"/>
                </a:lnTo>
                <a:lnTo>
                  <a:pt x="54" y="14"/>
                </a:lnTo>
                <a:lnTo>
                  <a:pt x="54" y="14"/>
                </a:lnTo>
                <a:lnTo>
                  <a:pt x="54" y="14"/>
                </a:lnTo>
                <a:lnTo>
                  <a:pt x="56" y="14"/>
                </a:lnTo>
                <a:lnTo>
                  <a:pt x="54" y="14"/>
                </a:lnTo>
                <a:lnTo>
                  <a:pt x="54" y="13"/>
                </a:lnTo>
                <a:lnTo>
                  <a:pt x="54" y="13"/>
                </a:lnTo>
                <a:lnTo>
                  <a:pt x="52" y="13"/>
                </a:lnTo>
                <a:lnTo>
                  <a:pt x="51" y="13"/>
                </a:lnTo>
                <a:lnTo>
                  <a:pt x="51" y="13"/>
                </a:lnTo>
                <a:lnTo>
                  <a:pt x="51" y="13"/>
                </a:lnTo>
                <a:lnTo>
                  <a:pt x="52" y="11"/>
                </a:lnTo>
                <a:lnTo>
                  <a:pt x="52" y="10"/>
                </a:lnTo>
                <a:lnTo>
                  <a:pt x="52" y="6"/>
                </a:lnTo>
                <a:lnTo>
                  <a:pt x="54" y="5"/>
                </a:lnTo>
                <a:lnTo>
                  <a:pt x="54" y="5"/>
                </a:lnTo>
                <a:lnTo>
                  <a:pt x="54" y="5"/>
                </a:lnTo>
                <a:lnTo>
                  <a:pt x="56" y="3"/>
                </a:lnTo>
                <a:lnTo>
                  <a:pt x="59" y="2"/>
                </a:lnTo>
                <a:lnTo>
                  <a:pt x="62" y="0"/>
                </a:lnTo>
                <a:lnTo>
                  <a:pt x="65" y="0"/>
                </a:lnTo>
                <a:lnTo>
                  <a:pt x="70" y="0"/>
                </a:lnTo>
                <a:lnTo>
                  <a:pt x="7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15376435-0715-6241-B9FE-52D99D55E3B8}"/>
              </a:ext>
            </a:extLst>
          </p:cNvPr>
          <p:cNvSpPr>
            <a:spLocks noEditPoints="1"/>
          </p:cNvSpPr>
          <p:nvPr/>
        </p:nvSpPr>
        <p:spPr bwMode="auto">
          <a:xfrm>
            <a:off x="6219983" y="3681215"/>
            <a:ext cx="199019" cy="176877"/>
          </a:xfrm>
          <a:custGeom>
            <a:avLst/>
            <a:gdLst>
              <a:gd name="T0" fmla="*/ 98 w 169"/>
              <a:gd name="T1" fmla="*/ 122 h 144"/>
              <a:gd name="T2" fmla="*/ 123 w 169"/>
              <a:gd name="T3" fmla="*/ 4 h 144"/>
              <a:gd name="T4" fmla="*/ 125 w 169"/>
              <a:gd name="T5" fmla="*/ 5 h 144"/>
              <a:gd name="T6" fmla="*/ 128 w 169"/>
              <a:gd name="T7" fmla="*/ 5 h 144"/>
              <a:gd name="T8" fmla="*/ 134 w 169"/>
              <a:gd name="T9" fmla="*/ 8 h 144"/>
              <a:gd name="T10" fmla="*/ 139 w 169"/>
              <a:gd name="T11" fmla="*/ 8 h 144"/>
              <a:gd name="T12" fmla="*/ 144 w 169"/>
              <a:gd name="T13" fmla="*/ 11 h 144"/>
              <a:gd name="T14" fmla="*/ 155 w 169"/>
              <a:gd name="T15" fmla="*/ 16 h 144"/>
              <a:gd name="T16" fmla="*/ 159 w 169"/>
              <a:gd name="T17" fmla="*/ 21 h 144"/>
              <a:gd name="T18" fmla="*/ 164 w 169"/>
              <a:gd name="T19" fmla="*/ 24 h 144"/>
              <a:gd name="T20" fmla="*/ 167 w 169"/>
              <a:gd name="T21" fmla="*/ 32 h 144"/>
              <a:gd name="T22" fmla="*/ 164 w 169"/>
              <a:gd name="T23" fmla="*/ 40 h 144"/>
              <a:gd name="T24" fmla="*/ 162 w 169"/>
              <a:gd name="T25" fmla="*/ 49 h 144"/>
              <a:gd name="T26" fmla="*/ 166 w 169"/>
              <a:gd name="T27" fmla="*/ 60 h 144"/>
              <a:gd name="T28" fmla="*/ 159 w 169"/>
              <a:gd name="T29" fmla="*/ 65 h 144"/>
              <a:gd name="T30" fmla="*/ 159 w 169"/>
              <a:gd name="T31" fmla="*/ 73 h 144"/>
              <a:gd name="T32" fmla="*/ 156 w 169"/>
              <a:gd name="T33" fmla="*/ 79 h 144"/>
              <a:gd name="T34" fmla="*/ 159 w 169"/>
              <a:gd name="T35" fmla="*/ 84 h 144"/>
              <a:gd name="T36" fmla="*/ 158 w 169"/>
              <a:gd name="T37" fmla="*/ 87 h 144"/>
              <a:gd name="T38" fmla="*/ 139 w 169"/>
              <a:gd name="T39" fmla="*/ 93 h 144"/>
              <a:gd name="T40" fmla="*/ 120 w 169"/>
              <a:gd name="T41" fmla="*/ 100 h 144"/>
              <a:gd name="T42" fmla="*/ 117 w 169"/>
              <a:gd name="T43" fmla="*/ 109 h 144"/>
              <a:gd name="T44" fmla="*/ 99 w 169"/>
              <a:gd name="T45" fmla="*/ 115 h 144"/>
              <a:gd name="T46" fmla="*/ 96 w 169"/>
              <a:gd name="T47" fmla="*/ 122 h 144"/>
              <a:gd name="T48" fmla="*/ 91 w 169"/>
              <a:gd name="T49" fmla="*/ 122 h 144"/>
              <a:gd name="T50" fmla="*/ 90 w 169"/>
              <a:gd name="T51" fmla="*/ 125 h 144"/>
              <a:gd name="T52" fmla="*/ 87 w 169"/>
              <a:gd name="T53" fmla="*/ 125 h 144"/>
              <a:gd name="T54" fmla="*/ 85 w 169"/>
              <a:gd name="T55" fmla="*/ 126 h 144"/>
              <a:gd name="T56" fmla="*/ 84 w 169"/>
              <a:gd name="T57" fmla="*/ 130 h 144"/>
              <a:gd name="T58" fmla="*/ 77 w 169"/>
              <a:gd name="T59" fmla="*/ 136 h 144"/>
              <a:gd name="T60" fmla="*/ 76 w 169"/>
              <a:gd name="T61" fmla="*/ 139 h 144"/>
              <a:gd name="T62" fmla="*/ 69 w 169"/>
              <a:gd name="T63" fmla="*/ 144 h 144"/>
              <a:gd name="T64" fmla="*/ 52 w 169"/>
              <a:gd name="T65" fmla="*/ 141 h 144"/>
              <a:gd name="T66" fmla="*/ 33 w 169"/>
              <a:gd name="T67" fmla="*/ 136 h 144"/>
              <a:gd name="T68" fmla="*/ 8 w 169"/>
              <a:gd name="T69" fmla="*/ 128 h 144"/>
              <a:gd name="T70" fmla="*/ 0 w 169"/>
              <a:gd name="T71" fmla="*/ 90 h 144"/>
              <a:gd name="T72" fmla="*/ 28 w 169"/>
              <a:gd name="T73" fmla="*/ 67 h 144"/>
              <a:gd name="T74" fmla="*/ 30 w 169"/>
              <a:gd name="T75" fmla="*/ 51 h 144"/>
              <a:gd name="T76" fmla="*/ 30 w 169"/>
              <a:gd name="T77" fmla="*/ 43 h 144"/>
              <a:gd name="T78" fmla="*/ 35 w 169"/>
              <a:gd name="T79" fmla="*/ 41 h 144"/>
              <a:gd name="T80" fmla="*/ 39 w 169"/>
              <a:gd name="T81" fmla="*/ 46 h 144"/>
              <a:gd name="T82" fmla="*/ 49 w 169"/>
              <a:gd name="T83" fmla="*/ 45 h 144"/>
              <a:gd name="T84" fmla="*/ 54 w 169"/>
              <a:gd name="T85" fmla="*/ 52 h 144"/>
              <a:gd name="T86" fmla="*/ 69 w 169"/>
              <a:gd name="T87" fmla="*/ 56 h 144"/>
              <a:gd name="T88" fmla="*/ 74 w 169"/>
              <a:gd name="T89" fmla="*/ 49 h 144"/>
              <a:gd name="T90" fmla="*/ 82 w 169"/>
              <a:gd name="T91" fmla="*/ 59 h 144"/>
              <a:gd name="T92" fmla="*/ 95 w 169"/>
              <a:gd name="T93" fmla="*/ 65 h 144"/>
              <a:gd name="T94" fmla="*/ 101 w 169"/>
              <a:gd name="T95" fmla="*/ 73 h 144"/>
              <a:gd name="T96" fmla="*/ 110 w 169"/>
              <a:gd name="T97" fmla="*/ 73 h 144"/>
              <a:gd name="T98" fmla="*/ 114 w 169"/>
              <a:gd name="T99" fmla="*/ 76 h 144"/>
              <a:gd name="T100" fmla="*/ 110 w 169"/>
              <a:gd name="T101" fmla="*/ 59 h 144"/>
              <a:gd name="T102" fmla="*/ 104 w 169"/>
              <a:gd name="T103" fmla="*/ 60 h 144"/>
              <a:gd name="T104" fmla="*/ 93 w 169"/>
              <a:gd name="T105" fmla="*/ 51 h 144"/>
              <a:gd name="T106" fmla="*/ 96 w 169"/>
              <a:gd name="T107" fmla="*/ 37 h 144"/>
              <a:gd name="T108" fmla="*/ 95 w 169"/>
              <a:gd name="T109" fmla="*/ 19 h 144"/>
              <a:gd name="T110" fmla="*/ 99 w 169"/>
              <a:gd name="T111" fmla="*/ 8 h 144"/>
              <a:gd name="T112" fmla="*/ 117 w 169"/>
              <a:gd name="T113" fmla="*/ 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9" h="144">
                <a:moveTo>
                  <a:pt x="79" y="137"/>
                </a:moveTo>
                <a:lnTo>
                  <a:pt x="77" y="139"/>
                </a:lnTo>
                <a:lnTo>
                  <a:pt x="77" y="139"/>
                </a:lnTo>
                <a:lnTo>
                  <a:pt x="77" y="137"/>
                </a:lnTo>
                <a:lnTo>
                  <a:pt x="79" y="137"/>
                </a:lnTo>
                <a:lnTo>
                  <a:pt x="79" y="137"/>
                </a:lnTo>
                <a:close/>
                <a:moveTo>
                  <a:pt x="98" y="122"/>
                </a:moveTo>
                <a:lnTo>
                  <a:pt x="98" y="122"/>
                </a:lnTo>
                <a:lnTo>
                  <a:pt x="98" y="122"/>
                </a:lnTo>
                <a:lnTo>
                  <a:pt x="98" y="122"/>
                </a:lnTo>
                <a:close/>
                <a:moveTo>
                  <a:pt x="125" y="0"/>
                </a:moveTo>
                <a:lnTo>
                  <a:pt x="125" y="0"/>
                </a:lnTo>
                <a:lnTo>
                  <a:pt x="125" y="2"/>
                </a:lnTo>
                <a:lnTo>
                  <a:pt x="123" y="2"/>
                </a:lnTo>
                <a:lnTo>
                  <a:pt x="123" y="2"/>
                </a:lnTo>
                <a:lnTo>
                  <a:pt x="123" y="4"/>
                </a:lnTo>
                <a:lnTo>
                  <a:pt x="123" y="4"/>
                </a:lnTo>
                <a:lnTo>
                  <a:pt x="123" y="5"/>
                </a:lnTo>
                <a:lnTo>
                  <a:pt x="123" y="5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26" y="5"/>
                </a:lnTo>
                <a:lnTo>
                  <a:pt x="126" y="5"/>
                </a:lnTo>
                <a:lnTo>
                  <a:pt x="126" y="5"/>
                </a:lnTo>
                <a:lnTo>
                  <a:pt x="126" y="5"/>
                </a:lnTo>
                <a:lnTo>
                  <a:pt x="126" y="5"/>
                </a:lnTo>
                <a:lnTo>
                  <a:pt x="128" y="5"/>
                </a:lnTo>
                <a:lnTo>
                  <a:pt x="128" y="5"/>
                </a:lnTo>
                <a:lnTo>
                  <a:pt x="131" y="8"/>
                </a:lnTo>
                <a:lnTo>
                  <a:pt x="131" y="8"/>
                </a:lnTo>
                <a:lnTo>
                  <a:pt x="131" y="8"/>
                </a:lnTo>
                <a:lnTo>
                  <a:pt x="132" y="8"/>
                </a:lnTo>
                <a:lnTo>
                  <a:pt x="132" y="8"/>
                </a:lnTo>
                <a:lnTo>
                  <a:pt x="132" y="8"/>
                </a:lnTo>
                <a:lnTo>
                  <a:pt x="132" y="8"/>
                </a:lnTo>
                <a:lnTo>
                  <a:pt x="134" y="8"/>
                </a:lnTo>
                <a:lnTo>
                  <a:pt x="134" y="8"/>
                </a:lnTo>
                <a:lnTo>
                  <a:pt x="134" y="8"/>
                </a:lnTo>
                <a:lnTo>
                  <a:pt x="134" y="7"/>
                </a:lnTo>
                <a:lnTo>
                  <a:pt x="134" y="7"/>
                </a:lnTo>
                <a:lnTo>
                  <a:pt x="136" y="7"/>
                </a:lnTo>
                <a:lnTo>
                  <a:pt x="137" y="7"/>
                </a:lnTo>
                <a:lnTo>
                  <a:pt x="139" y="8"/>
                </a:lnTo>
                <a:lnTo>
                  <a:pt x="139" y="8"/>
                </a:lnTo>
                <a:lnTo>
                  <a:pt x="140" y="10"/>
                </a:lnTo>
                <a:lnTo>
                  <a:pt x="140" y="10"/>
                </a:lnTo>
                <a:lnTo>
                  <a:pt x="140" y="10"/>
                </a:lnTo>
                <a:lnTo>
                  <a:pt x="142" y="10"/>
                </a:lnTo>
                <a:lnTo>
                  <a:pt x="142" y="10"/>
                </a:lnTo>
                <a:lnTo>
                  <a:pt x="144" y="11"/>
                </a:lnTo>
                <a:lnTo>
                  <a:pt x="144" y="11"/>
                </a:lnTo>
                <a:lnTo>
                  <a:pt x="144" y="11"/>
                </a:lnTo>
                <a:lnTo>
                  <a:pt x="145" y="13"/>
                </a:lnTo>
                <a:lnTo>
                  <a:pt x="145" y="13"/>
                </a:lnTo>
                <a:lnTo>
                  <a:pt x="147" y="13"/>
                </a:lnTo>
                <a:lnTo>
                  <a:pt x="148" y="13"/>
                </a:lnTo>
                <a:lnTo>
                  <a:pt x="150" y="13"/>
                </a:lnTo>
                <a:lnTo>
                  <a:pt x="151" y="15"/>
                </a:lnTo>
                <a:lnTo>
                  <a:pt x="153" y="15"/>
                </a:lnTo>
                <a:lnTo>
                  <a:pt x="155" y="16"/>
                </a:lnTo>
                <a:lnTo>
                  <a:pt x="156" y="16"/>
                </a:lnTo>
                <a:lnTo>
                  <a:pt x="158" y="18"/>
                </a:lnTo>
                <a:lnTo>
                  <a:pt x="159" y="18"/>
                </a:lnTo>
                <a:lnTo>
                  <a:pt x="159" y="18"/>
                </a:lnTo>
                <a:lnTo>
                  <a:pt x="159" y="19"/>
                </a:lnTo>
                <a:lnTo>
                  <a:pt x="159" y="19"/>
                </a:lnTo>
                <a:lnTo>
                  <a:pt x="159" y="21"/>
                </a:lnTo>
                <a:lnTo>
                  <a:pt x="159" y="21"/>
                </a:lnTo>
                <a:lnTo>
                  <a:pt x="161" y="21"/>
                </a:lnTo>
                <a:lnTo>
                  <a:pt x="161" y="21"/>
                </a:lnTo>
                <a:lnTo>
                  <a:pt x="161" y="21"/>
                </a:lnTo>
                <a:lnTo>
                  <a:pt x="162" y="21"/>
                </a:lnTo>
                <a:lnTo>
                  <a:pt x="162" y="21"/>
                </a:lnTo>
                <a:lnTo>
                  <a:pt x="162" y="22"/>
                </a:lnTo>
                <a:lnTo>
                  <a:pt x="164" y="22"/>
                </a:lnTo>
                <a:lnTo>
                  <a:pt x="164" y="24"/>
                </a:lnTo>
                <a:lnTo>
                  <a:pt x="166" y="24"/>
                </a:lnTo>
                <a:lnTo>
                  <a:pt x="164" y="26"/>
                </a:lnTo>
                <a:lnTo>
                  <a:pt x="164" y="27"/>
                </a:lnTo>
                <a:lnTo>
                  <a:pt x="166" y="29"/>
                </a:lnTo>
                <a:lnTo>
                  <a:pt x="167" y="29"/>
                </a:lnTo>
                <a:lnTo>
                  <a:pt x="167" y="30"/>
                </a:lnTo>
                <a:lnTo>
                  <a:pt x="167" y="32"/>
                </a:lnTo>
                <a:lnTo>
                  <a:pt x="167" y="32"/>
                </a:lnTo>
                <a:lnTo>
                  <a:pt x="169" y="33"/>
                </a:lnTo>
                <a:lnTo>
                  <a:pt x="169" y="35"/>
                </a:lnTo>
                <a:lnTo>
                  <a:pt x="169" y="35"/>
                </a:lnTo>
                <a:lnTo>
                  <a:pt x="167" y="38"/>
                </a:lnTo>
                <a:lnTo>
                  <a:pt x="166" y="38"/>
                </a:lnTo>
                <a:lnTo>
                  <a:pt x="164" y="38"/>
                </a:lnTo>
                <a:lnTo>
                  <a:pt x="164" y="38"/>
                </a:lnTo>
                <a:lnTo>
                  <a:pt x="164" y="40"/>
                </a:lnTo>
                <a:lnTo>
                  <a:pt x="164" y="40"/>
                </a:lnTo>
                <a:lnTo>
                  <a:pt x="164" y="40"/>
                </a:lnTo>
                <a:lnTo>
                  <a:pt x="164" y="41"/>
                </a:lnTo>
                <a:lnTo>
                  <a:pt x="166" y="43"/>
                </a:lnTo>
                <a:lnTo>
                  <a:pt x="164" y="45"/>
                </a:lnTo>
                <a:lnTo>
                  <a:pt x="164" y="46"/>
                </a:lnTo>
                <a:lnTo>
                  <a:pt x="162" y="46"/>
                </a:lnTo>
                <a:lnTo>
                  <a:pt x="162" y="49"/>
                </a:lnTo>
                <a:lnTo>
                  <a:pt x="164" y="49"/>
                </a:lnTo>
                <a:lnTo>
                  <a:pt x="164" y="49"/>
                </a:lnTo>
                <a:lnTo>
                  <a:pt x="164" y="51"/>
                </a:lnTo>
                <a:lnTo>
                  <a:pt x="164" y="52"/>
                </a:lnTo>
                <a:lnTo>
                  <a:pt x="164" y="54"/>
                </a:lnTo>
                <a:lnTo>
                  <a:pt x="164" y="57"/>
                </a:lnTo>
                <a:lnTo>
                  <a:pt x="164" y="60"/>
                </a:lnTo>
                <a:lnTo>
                  <a:pt x="166" y="60"/>
                </a:lnTo>
                <a:lnTo>
                  <a:pt x="167" y="60"/>
                </a:lnTo>
                <a:lnTo>
                  <a:pt x="167" y="60"/>
                </a:lnTo>
                <a:lnTo>
                  <a:pt x="167" y="62"/>
                </a:lnTo>
                <a:lnTo>
                  <a:pt x="166" y="62"/>
                </a:lnTo>
                <a:lnTo>
                  <a:pt x="166" y="62"/>
                </a:lnTo>
                <a:lnTo>
                  <a:pt x="164" y="63"/>
                </a:lnTo>
                <a:lnTo>
                  <a:pt x="161" y="65"/>
                </a:lnTo>
                <a:lnTo>
                  <a:pt x="159" y="65"/>
                </a:lnTo>
                <a:lnTo>
                  <a:pt x="159" y="67"/>
                </a:lnTo>
                <a:lnTo>
                  <a:pt x="159" y="68"/>
                </a:lnTo>
                <a:lnTo>
                  <a:pt x="159" y="68"/>
                </a:lnTo>
                <a:lnTo>
                  <a:pt x="159" y="70"/>
                </a:lnTo>
                <a:lnTo>
                  <a:pt x="159" y="71"/>
                </a:lnTo>
                <a:lnTo>
                  <a:pt x="159" y="73"/>
                </a:lnTo>
                <a:lnTo>
                  <a:pt x="159" y="73"/>
                </a:lnTo>
                <a:lnTo>
                  <a:pt x="159" y="73"/>
                </a:lnTo>
                <a:lnTo>
                  <a:pt x="158" y="74"/>
                </a:lnTo>
                <a:lnTo>
                  <a:pt x="158" y="76"/>
                </a:lnTo>
                <a:lnTo>
                  <a:pt x="158" y="78"/>
                </a:lnTo>
                <a:lnTo>
                  <a:pt x="156" y="78"/>
                </a:lnTo>
                <a:lnTo>
                  <a:pt x="155" y="79"/>
                </a:lnTo>
                <a:lnTo>
                  <a:pt x="155" y="79"/>
                </a:lnTo>
                <a:lnTo>
                  <a:pt x="156" y="79"/>
                </a:lnTo>
                <a:lnTo>
                  <a:pt x="156" y="79"/>
                </a:lnTo>
                <a:lnTo>
                  <a:pt x="158" y="81"/>
                </a:lnTo>
                <a:lnTo>
                  <a:pt x="156" y="81"/>
                </a:lnTo>
                <a:lnTo>
                  <a:pt x="156" y="81"/>
                </a:lnTo>
                <a:lnTo>
                  <a:pt x="158" y="81"/>
                </a:lnTo>
                <a:lnTo>
                  <a:pt x="158" y="82"/>
                </a:lnTo>
                <a:lnTo>
                  <a:pt x="159" y="82"/>
                </a:lnTo>
                <a:lnTo>
                  <a:pt x="159" y="84"/>
                </a:lnTo>
                <a:lnTo>
                  <a:pt x="159" y="84"/>
                </a:lnTo>
                <a:lnTo>
                  <a:pt x="159" y="85"/>
                </a:lnTo>
                <a:lnTo>
                  <a:pt x="159" y="85"/>
                </a:lnTo>
                <a:lnTo>
                  <a:pt x="161" y="84"/>
                </a:lnTo>
                <a:lnTo>
                  <a:pt x="161" y="84"/>
                </a:lnTo>
                <a:lnTo>
                  <a:pt x="162" y="84"/>
                </a:lnTo>
                <a:lnTo>
                  <a:pt x="162" y="85"/>
                </a:lnTo>
                <a:lnTo>
                  <a:pt x="159" y="85"/>
                </a:lnTo>
                <a:lnTo>
                  <a:pt x="158" y="87"/>
                </a:lnTo>
                <a:lnTo>
                  <a:pt x="153" y="89"/>
                </a:lnTo>
                <a:lnTo>
                  <a:pt x="150" y="89"/>
                </a:lnTo>
                <a:lnTo>
                  <a:pt x="148" y="90"/>
                </a:lnTo>
                <a:lnTo>
                  <a:pt x="147" y="90"/>
                </a:lnTo>
                <a:lnTo>
                  <a:pt x="145" y="90"/>
                </a:lnTo>
                <a:lnTo>
                  <a:pt x="142" y="92"/>
                </a:lnTo>
                <a:lnTo>
                  <a:pt x="140" y="92"/>
                </a:lnTo>
                <a:lnTo>
                  <a:pt x="139" y="93"/>
                </a:lnTo>
                <a:lnTo>
                  <a:pt x="136" y="93"/>
                </a:lnTo>
                <a:lnTo>
                  <a:pt x="132" y="95"/>
                </a:lnTo>
                <a:lnTo>
                  <a:pt x="129" y="95"/>
                </a:lnTo>
                <a:lnTo>
                  <a:pt x="126" y="97"/>
                </a:lnTo>
                <a:lnTo>
                  <a:pt x="125" y="97"/>
                </a:lnTo>
                <a:lnTo>
                  <a:pt x="123" y="98"/>
                </a:lnTo>
                <a:lnTo>
                  <a:pt x="120" y="100"/>
                </a:lnTo>
                <a:lnTo>
                  <a:pt x="120" y="100"/>
                </a:lnTo>
                <a:lnTo>
                  <a:pt x="120" y="100"/>
                </a:lnTo>
                <a:lnTo>
                  <a:pt x="120" y="101"/>
                </a:lnTo>
                <a:lnTo>
                  <a:pt x="121" y="103"/>
                </a:lnTo>
                <a:lnTo>
                  <a:pt x="121" y="104"/>
                </a:lnTo>
                <a:lnTo>
                  <a:pt x="121" y="106"/>
                </a:lnTo>
                <a:lnTo>
                  <a:pt x="121" y="109"/>
                </a:lnTo>
                <a:lnTo>
                  <a:pt x="120" y="109"/>
                </a:lnTo>
                <a:lnTo>
                  <a:pt x="117" y="109"/>
                </a:lnTo>
                <a:lnTo>
                  <a:pt x="112" y="109"/>
                </a:lnTo>
                <a:lnTo>
                  <a:pt x="109" y="109"/>
                </a:lnTo>
                <a:lnTo>
                  <a:pt x="106" y="111"/>
                </a:lnTo>
                <a:lnTo>
                  <a:pt x="103" y="112"/>
                </a:lnTo>
                <a:lnTo>
                  <a:pt x="101" y="114"/>
                </a:lnTo>
                <a:lnTo>
                  <a:pt x="101" y="114"/>
                </a:lnTo>
                <a:lnTo>
                  <a:pt x="101" y="114"/>
                </a:lnTo>
                <a:lnTo>
                  <a:pt x="99" y="115"/>
                </a:lnTo>
                <a:lnTo>
                  <a:pt x="99" y="119"/>
                </a:lnTo>
                <a:lnTo>
                  <a:pt x="99" y="120"/>
                </a:lnTo>
                <a:lnTo>
                  <a:pt x="98" y="122"/>
                </a:lnTo>
                <a:lnTo>
                  <a:pt x="98" y="122"/>
                </a:lnTo>
                <a:lnTo>
                  <a:pt x="98" y="122"/>
                </a:lnTo>
                <a:lnTo>
                  <a:pt x="96" y="122"/>
                </a:lnTo>
                <a:lnTo>
                  <a:pt x="96" y="122"/>
                </a:lnTo>
                <a:lnTo>
                  <a:pt x="96" y="122"/>
                </a:lnTo>
                <a:lnTo>
                  <a:pt x="96" y="122"/>
                </a:lnTo>
                <a:lnTo>
                  <a:pt x="95" y="122"/>
                </a:lnTo>
                <a:lnTo>
                  <a:pt x="95" y="122"/>
                </a:lnTo>
                <a:lnTo>
                  <a:pt x="95" y="122"/>
                </a:lnTo>
                <a:lnTo>
                  <a:pt x="93" y="122"/>
                </a:lnTo>
                <a:lnTo>
                  <a:pt x="93" y="122"/>
                </a:lnTo>
                <a:lnTo>
                  <a:pt x="93" y="122"/>
                </a:lnTo>
                <a:lnTo>
                  <a:pt x="91" y="122"/>
                </a:lnTo>
                <a:lnTo>
                  <a:pt x="91" y="122"/>
                </a:lnTo>
                <a:lnTo>
                  <a:pt x="91" y="122"/>
                </a:lnTo>
                <a:lnTo>
                  <a:pt x="91" y="123"/>
                </a:lnTo>
                <a:lnTo>
                  <a:pt x="91" y="123"/>
                </a:lnTo>
                <a:lnTo>
                  <a:pt x="90" y="123"/>
                </a:lnTo>
                <a:lnTo>
                  <a:pt x="90" y="123"/>
                </a:lnTo>
                <a:lnTo>
                  <a:pt x="90" y="123"/>
                </a:lnTo>
                <a:lnTo>
                  <a:pt x="90" y="125"/>
                </a:lnTo>
                <a:lnTo>
                  <a:pt x="90" y="125"/>
                </a:lnTo>
                <a:lnTo>
                  <a:pt x="88" y="125"/>
                </a:lnTo>
                <a:lnTo>
                  <a:pt x="88" y="125"/>
                </a:lnTo>
                <a:lnTo>
                  <a:pt x="88" y="126"/>
                </a:lnTo>
                <a:lnTo>
                  <a:pt x="88" y="126"/>
                </a:lnTo>
                <a:lnTo>
                  <a:pt x="87" y="126"/>
                </a:lnTo>
                <a:lnTo>
                  <a:pt x="87" y="125"/>
                </a:lnTo>
                <a:lnTo>
                  <a:pt x="87" y="125"/>
                </a:lnTo>
                <a:lnTo>
                  <a:pt x="87" y="125"/>
                </a:lnTo>
                <a:lnTo>
                  <a:pt x="85" y="125"/>
                </a:lnTo>
                <a:lnTo>
                  <a:pt x="85" y="125"/>
                </a:lnTo>
                <a:lnTo>
                  <a:pt x="85" y="126"/>
                </a:lnTo>
                <a:lnTo>
                  <a:pt x="85" y="126"/>
                </a:lnTo>
                <a:lnTo>
                  <a:pt x="85" y="126"/>
                </a:lnTo>
                <a:lnTo>
                  <a:pt x="85" y="126"/>
                </a:lnTo>
                <a:lnTo>
                  <a:pt x="85" y="126"/>
                </a:lnTo>
                <a:lnTo>
                  <a:pt x="85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30"/>
                </a:lnTo>
                <a:lnTo>
                  <a:pt x="84" y="130"/>
                </a:lnTo>
                <a:lnTo>
                  <a:pt x="82" y="130"/>
                </a:lnTo>
                <a:lnTo>
                  <a:pt x="82" y="130"/>
                </a:lnTo>
                <a:lnTo>
                  <a:pt x="82" y="130"/>
                </a:lnTo>
                <a:lnTo>
                  <a:pt x="80" y="131"/>
                </a:lnTo>
                <a:lnTo>
                  <a:pt x="80" y="133"/>
                </a:lnTo>
                <a:lnTo>
                  <a:pt x="79" y="133"/>
                </a:lnTo>
                <a:lnTo>
                  <a:pt x="79" y="134"/>
                </a:lnTo>
                <a:lnTo>
                  <a:pt x="77" y="136"/>
                </a:lnTo>
                <a:lnTo>
                  <a:pt x="79" y="136"/>
                </a:lnTo>
                <a:lnTo>
                  <a:pt x="79" y="136"/>
                </a:lnTo>
                <a:lnTo>
                  <a:pt x="79" y="136"/>
                </a:lnTo>
                <a:lnTo>
                  <a:pt x="77" y="137"/>
                </a:lnTo>
                <a:lnTo>
                  <a:pt x="77" y="137"/>
                </a:lnTo>
                <a:lnTo>
                  <a:pt x="77" y="137"/>
                </a:lnTo>
                <a:lnTo>
                  <a:pt x="77" y="137"/>
                </a:lnTo>
                <a:lnTo>
                  <a:pt x="76" y="139"/>
                </a:lnTo>
                <a:lnTo>
                  <a:pt x="74" y="141"/>
                </a:lnTo>
                <a:lnTo>
                  <a:pt x="74" y="141"/>
                </a:lnTo>
                <a:lnTo>
                  <a:pt x="74" y="141"/>
                </a:lnTo>
                <a:lnTo>
                  <a:pt x="74" y="142"/>
                </a:lnTo>
                <a:lnTo>
                  <a:pt x="74" y="142"/>
                </a:lnTo>
                <a:lnTo>
                  <a:pt x="73" y="142"/>
                </a:lnTo>
                <a:lnTo>
                  <a:pt x="74" y="142"/>
                </a:lnTo>
                <a:lnTo>
                  <a:pt x="69" y="144"/>
                </a:lnTo>
                <a:lnTo>
                  <a:pt x="66" y="144"/>
                </a:lnTo>
                <a:lnTo>
                  <a:pt x="63" y="142"/>
                </a:lnTo>
                <a:lnTo>
                  <a:pt x="60" y="142"/>
                </a:lnTo>
                <a:lnTo>
                  <a:pt x="58" y="142"/>
                </a:lnTo>
                <a:lnTo>
                  <a:pt x="57" y="142"/>
                </a:lnTo>
                <a:lnTo>
                  <a:pt x="55" y="141"/>
                </a:lnTo>
                <a:lnTo>
                  <a:pt x="54" y="141"/>
                </a:lnTo>
                <a:lnTo>
                  <a:pt x="52" y="141"/>
                </a:lnTo>
                <a:lnTo>
                  <a:pt x="50" y="141"/>
                </a:lnTo>
                <a:lnTo>
                  <a:pt x="47" y="141"/>
                </a:lnTo>
                <a:lnTo>
                  <a:pt x="46" y="137"/>
                </a:lnTo>
                <a:lnTo>
                  <a:pt x="44" y="137"/>
                </a:lnTo>
                <a:lnTo>
                  <a:pt x="43" y="136"/>
                </a:lnTo>
                <a:lnTo>
                  <a:pt x="41" y="136"/>
                </a:lnTo>
                <a:lnTo>
                  <a:pt x="33" y="136"/>
                </a:lnTo>
                <a:lnTo>
                  <a:pt x="33" y="136"/>
                </a:lnTo>
                <a:lnTo>
                  <a:pt x="30" y="136"/>
                </a:lnTo>
                <a:lnTo>
                  <a:pt x="27" y="137"/>
                </a:lnTo>
                <a:lnTo>
                  <a:pt x="24" y="137"/>
                </a:lnTo>
                <a:lnTo>
                  <a:pt x="21" y="137"/>
                </a:lnTo>
                <a:lnTo>
                  <a:pt x="17" y="136"/>
                </a:lnTo>
                <a:lnTo>
                  <a:pt x="14" y="133"/>
                </a:lnTo>
                <a:lnTo>
                  <a:pt x="11" y="130"/>
                </a:lnTo>
                <a:lnTo>
                  <a:pt x="8" y="128"/>
                </a:lnTo>
                <a:lnTo>
                  <a:pt x="8" y="126"/>
                </a:lnTo>
                <a:lnTo>
                  <a:pt x="5" y="123"/>
                </a:lnTo>
                <a:lnTo>
                  <a:pt x="3" y="123"/>
                </a:lnTo>
                <a:lnTo>
                  <a:pt x="3" y="123"/>
                </a:lnTo>
                <a:lnTo>
                  <a:pt x="2" y="117"/>
                </a:lnTo>
                <a:lnTo>
                  <a:pt x="0" y="114"/>
                </a:lnTo>
                <a:lnTo>
                  <a:pt x="0" y="95"/>
                </a:lnTo>
                <a:lnTo>
                  <a:pt x="0" y="90"/>
                </a:lnTo>
                <a:lnTo>
                  <a:pt x="0" y="73"/>
                </a:lnTo>
                <a:lnTo>
                  <a:pt x="0" y="70"/>
                </a:lnTo>
                <a:lnTo>
                  <a:pt x="27" y="70"/>
                </a:lnTo>
                <a:lnTo>
                  <a:pt x="28" y="70"/>
                </a:lnTo>
                <a:lnTo>
                  <a:pt x="28" y="70"/>
                </a:lnTo>
                <a:lnTo>
                  <a:pt x="30" y="70"/>
                </a:lnTo>
                <a:lnTo>
                  <a:pt x="28" y="67"/>
                </a:lnTo>
                <a:lnTo>
                  <a:pt x="28" y="67"/>
                </a:lnTo>
                <a:lnTo>
                  <a:pt x="28" y="65"/>
                </a:lnTo>
                <a:lnTo>
                  <a:pt x="28" y="63"/>
                </a:lnTo>
                <a:lnTo>
                  <a:pt x="30" y="62"/>
                </a:lnTo>
                <a:lnTo>
                  <a:pt x="30" y="60"/>
                </a:lnTo>
                <a:lnTo>
                  <a:pt x="28" y="57"/>
                </a:lnTo>
                <a:lnTo>
                  <a:pt x="28" y="56"/>
                </a:lnTo>
                <a:lnTo>
                  <a:pt x="30" y="54"/>
                </a:lnTo>
                <a:lnTo>
                  <a:pt x="30" y="51"/>
                </a:lnTo>
                <a:lnTo>
                  <a:pt x="30" y="51"/>
                </a:lnTo>
                <a:lnTo>
                  <a:pt x="30" y="49"/>
                </a:lnTo>
                <a:lnTo>
                  <a:pt x="30" y="48"/>
                </a:lnTo>
                <a:lnTo>
                  <a:pt x="30" y="48"/>
                </a:lnTo>
                <a:lnTo>
                  <a:pt x="30" y="46"/>
                </a:lnTo>
                <a:lnTo>
                  <a:pt x="30" y="46"/>
                </a:lnTo>
                <a:lnTo>
                  <a:pt x="30" y="46"/>
                </a:lnTo>
                <a:lnTo>
                  <a:pt x="30" y="43"/>
                </a:lnTo>
                <a:lnTo>
                  <a:pt x="30" y="41"/>
                </a:lnTo>
                <a:lnTo>
                  <a:pt x="30" y="38"/>
                </a:lnTo>
                <a:lnTo>
                  <a:pt x="30" y="40"/>
                </a:lnTo>
                <a:lnTo>
                  <a:pt x="32" y="40"/>
                </a:lnTo>
                <a:lnTo>
                  <a:pt x="32" y="40"/>
                </a:lnTo>
                <a:lnTo>
                  <a:pt x="32" y="41"/>
                </a:lnTo>
                <a:lnTo>
                  <a:pt x="33" y="41"/>
                </a:lnTo>
                <a:lnTo>
                  <a:pt x="35" y="41"/>
                </a:lnTo>
                <a:lnTo>
                  <a:pt x="35" y="43"/>
                </a:lnTo>
                <a:lnTo>
                  <a:pt x="35" y="45"/>
                </a:lnTo>
                <a:lnTo>
                  <a:pt x="35" y="46"/>
                </a:lnTo>
                <a:lnTo>
                  <a:pt x="35" y="46"/>
                </a:lnTo>
                <a:lnTo>
                  <a:pt x="35" y="46"/>
                </a:lnTo>
                <a:lnTo>
                  <a:pt x="36" y="48"/>
                </a:lnTo>
                <a:lnTo>
                  <a:pt x="38" y="48"/>
                </a:lnTo>
                <a:lnTo>
                  <a:pt x="39" y="46"/>
                </a:lnTo>
                <a:lnTo>
                  <a:pt x="39" y="46"/>
                </a:lnTo>
                <a:lnTo>
                  <a:pt x="41" y="46"/>
                </a:lnTo>
                <a:lnTo>
                  <a:pt x="43" y="45"/>
                </a:lnTo>
                <a:lnTo>
                  <a:pt x="46" y="45"/>
                </a:lnTo>
                <a:lnTo>
                  <a:pt x="47" y="45"/>
                </a:lnTo>
                <a:lnTo>
                  <a:pt x="47" y="45"/>
                </a:lnTo>
                <a:lnTo>
                  <a:pt x="49" y="45"/>
                </a:lnTo>
                <a:lnTo>
                  <a:pt x="49" y="45"/>
                </a:lnTo>
                <a:lnTo>
                  <a:pt x="49" y="46"/>
                </a:lnTo>
                <a:lnTo>
                  <a:pt x="49" y="46"/>
                </a:lnTo>
                <a:lnTo>
                  <a:pt x="49" y="49"/>
                </a:lnTo>
                <a:lnTo>
                  <a:pt x="49" y="49"/>
                </a:lnTo>
                <a:lnTo>
                  <a:pt x="50" y="51"/>
                </a:lnTo>
                <a:lnTo>
                  <a:pt x="50" y="51"/>
                </a:lnTo>
                <a:lnTo>
                  <a:pt x="52" y="52"/>
                </a:lnTo>
                <a:lnTo>
                  <a:pt x="54" y="52"/>
                </a:lnTo>
                <a:lnTo>
                  <a:pt x="57" y="52"/>
                </a:lnTo>
                <a:lnTo>
                  <a:pt x="57" y="54"/>
                </a:lnTo>
                <a:lnTo>
                  <a:pt x="58" y="54"/>
                </a:lnTo>
                <a:lnTo>
                  <a:pt x="60" y="54"/>
                </a:lnTo>
                <a:lnTo>
                  <a:pt x="63" y="54"/>
                </a:lnTo>
                <a:lnTo>
                  <a:pt x="65" y="54"/>
                </a:lnTo>
                <a:lnTo>
                  <a:pt x="68" y="56"/>
                </a:lnTo>
                <a:lnTo>
                  <a:pt x="69" y="56"/>
                </a:lnTo>
                <a:lnTo>
                  <a:pt x="71" y="56"/>
                </a:lnTo>
                <a:lnTo>
                  <a:pt x="71" y="54"/>
                </a:lnTo>
                <a:lnTo>
                  <a:pt x="73" y="54"/>
                </a:lnTo>
                <a:lnTo>
                  <a:pt x="73" y="54"/>
                </a:lnTo>
                <a:lnTo>
                  <a:pt x="73" y="52"/>
                </a:lnTo>
                <a:lnTo>
                  <a:pt x="74" y="51"/>
                </a:lnTo>
                <a:lnTo>
                  <a:pt x="74" y="49"/>
                </a:lnTo>
                <a:lnTo>
                  <a:pt x="74" y="49"/>
                </a:lnTo>
                <a:lnTo>
                  <a:pt x="76" y="49"/>
                </a:lnTo>
                <a:lnTo>
                  <a:pt x="76" y="49"/>
                </a:lnTo>
                <a:lnTo>
                  <a:pt x="77" y="52"/>
                </a:lnTo>
                <a:lnTo>
                  <a:pt x="79" y="54"/>
                </a:lnTo>
                <a:lnTo>
                  <a:pt x="80" y="57"/>
                </a:lnTo>
                <a:lnTo>
                  <a:pt x="80" y="59"/>
                </a:lnTo>
                <a:lnTo>
                  <a:pt x="82" y="59"/>
                </a:lnTo>
                <a:lnTo>
                  <a:pt x="82" y="59"/>
                </a:lnTo>
                <a:lnTo>
                  <a:pt x="84" y="59"/>
                </a:lnTo>
                <a:lnTo>
                  <a:pt x="85" y="59"/>
                </a:lnTo>
                <a:lnTo>
                  <a:pt x="88" y="60"/>
                </a:lnTo>
                <a:lnTo>
                  <a:pt x="91" y="62"/>
                </a:lnTo>
                <a:lnTo>
                  <a:pt x="93" y="62"/>
                </a:lnTo>
                <a:lnTo>
                  <a:pt x="93" y="63"/>
                </a:lnTo>
                <a:lnTo>
                  <a:pt x="95" y="63"/>
                </a:lnTo>
                <a:lnTo>
                  <a:pt x="95" y="65"/>
                </a:lnTo>
                <a:lnTo>
                  <a:pt x="95" y="67"/>
                </a:lnTo>
                <a:lnTo>
                  <a:pt x="96" y="68"/>
                </a:lnTo>
                <a:lnTo>
                  <a:pt x="96" y="68"/>
                </a:lnTo>
                <a:lnTo>
                  <a:pt x="98" y="68"/>
                </a:lnTo>
                <a:lnTo>
                  <a:pt x="98" y="68"/>
                </a:lnTo>
                <a:lnTo>
                  <a:pt x="99" y="70"/>
                </a:lnTo>
                <a:lnTo>
                  <a:pt x="99" y="71"/>
                </a:lnTo>
                <a:lnTo>
                  <a:pt x="101" y="73"/>
                </a:lnTo>
                <a:lnTo>
                  <a:pt x="101" y="74"/>
                </a:lnTo>
                <a:lnTo>
                  <a:pt x="103" y="76"/>
                </a:lnTo>
                <a:lnTo>
                  <a:pt x="104" y="76"/>
                </a:lnTo>
                <a:lnTo>
                  <a:pt x="106" y="76"/>
                </a:lnTo>
                <a:lnTo>
                  <a:pt x="106" y="76"/>
                </a:lnTo>
                <a:lnTo>
                  <a:pt x="107" y="74"/>
                </a:lnTo>
                <a:lnTo>
                  <a:pt x="109" y="74"/>
                </a:lnTo>
                <a:lnTo>
                  <a:pt x="110" y="73"/>
                </a:lnTo>
                <a:lnTo>
                  <a:pt x="110" y="74"/>
                </a:lnTo>
                <a:lnTo>
                  <a:pt x="110" y="74"/>
                </a:lnTo>
                <a:lnTo>
                  <a:pt x="112" y="76"/>
                </a:lnTo>
                <a:lnTo>
                  <a:pt x="112" y="76"/>
                </a:lnTo>
                <a:lnTo>
                  <a:pt x="112" y="76"/>
                </a:lnTo>
                <a:lnTo>
                  <a:pt x="114" y="76"/>
                </a:lnTo>
                <a:lnTo>
                  <a:pt x="114" y="76"/>
                </a:lnTo>
                <a:lnTo>
                  <a:pt x="114" y="76"/>
                </a:lnTo>
                <a:lnTo>
                  <a:pt x="114" y="73"/>
                </a:lnTo>
                <a:lnTo>
                  <a:pt x="114" y="70"/>
                </a:lnTo>
                <a:lnTo>
                  <a:pt x="114" y="68"/>
                </a:lnTo>
                <a:lnTo>
                  <a:pt x="114" y="65"/>
                </a:lnTo>
                <a:lnTo>
                  <a:pt x="114" y="57"/>
                </a:lnTo>
                <a:lnTo>
                  <a:pt x="114" y="57"/>
                </a:lnTo>
                <a:lnTo>
                  <a:pt x="112" y="59"/>
                </a:lnTo>
                <a:lnTo>
                  <a:pt x="110" y="59"/>
                </a:lnTo>
                <a:lnTo>
                  <a:pt x="109" y="59"/>
                </a:lnTo>
                <a:lnTo>
                  <a:pt x="109" y="59"/>
                </a:lnTo>
                <a:lnTo>
                  <a:pt x="109" y="60"/>
                </a:lnTo>
                <a:lnTo>
                  <a:pt x="109" y="60"/>
                </a:lnTo>
                <a:lnTo>
                  <a:pt x="109" y="62"/>
                </a:lnTo>
                <a:lnTo>
                  <a:pt x="109" y="62"/>
                </a:lnTo>
                <a:lnTo>
                  <a:pt x="107" y="62"/>
                </a:lnTo>
                <a:lnTo>
                  <a:pt x="104" y="60"/>
                </a:lnTo>
                <a:lnTo>
                  <a:pt x="103" y="60"/>
                </a:lnTo>
                <a:lnTo>
                  <a:pt x="101" y="59"/>
                </a:lnTo>
                <a:lnTo>
                  <a:pt x="99" y="57"/>
                </a:lnTo>
                <a:lnTo>
                  <a:pt x="99" y="56"/>
                </a:lnTo>
                <a:lnTo>
                  <a:pt x="96" y="54"/>
                </a:lnTo>
                <a:lnTo>
                  <a:pt x="95" y="54"/>
                </a:lnTo>
                <a:lnTo>
                  <a:pt x="95" y="52"/>
                </a:lnTo>
                <a:lnTo>
                  <a:pt x="93" y="51"/>
                </a:lnTo>
                <a:lnTo>
                  <a:pt x="93" y="49"/>
                </a:lnTo>
                <a:lnTo>
                  <a:pt x="93" y="49"/>
                </a:lnTo>
                <a:lnTo>
                  <a:pt x="93" y="48"/>
                </a:lnTo>
                <a:lnTo>
                  <a:pt x="93" y="46"/>
                </a:lnTo>
                <a:lnTo>
                  <a:pt x="95" y="43"/>
                </a:lnTo>
                <a:lnTo>
                  <a:pt x="95" y="40"/>
                </a:lnTo>
                <a:lnTo>
                  <a:pt x="95" y="38"/>
                </a:lnTo>
                <a:lnTo>
                  <a:pt x="96" y="37"/>
                </a:lnTo>
                <a:lnTo>
                  <a:pt x="96" y="33"/>
                </a:lnTo>
                <a:lnTo>
                  <a:pt x="96" y="32"/>
                </a:lnTo>
                <a:lnTo>
                  <a:pt x="96" y="30"/>
                </a:lnTo>
                <a:lnTo>
                  <a:pt x="96" y="27"/>
                </a:lnTo>
                <a:lnTo>
                  <a:pt x="96" y="26"/>
                </a:lnTo>
                <a:lnTo>
                  <a:pt x="96" y="24"/>
                </a:lnTo>
                <a:lnTo>
                  <a:pt x="96" y="21"/>
                </a:lnTo>
                <a:lnTo>
                  <a:pt x="95" y="19"/>
                </a:lnTo>
                <a:lnTo>
                  <a:pt x="93" y="16"/>
                </a:lnTo>
                <a:lnTo>
                  <a:pt x="93" y="15"/>
                </a:lnTo>
                <a:lnTo>
                  <a:pt x="95" y="15"/>
                </a:lnTo>
                <a:lnTo>
                  <a:pt x="96" y="13"/>
                </a:lnTo>
                <a:lnTo>
                  <a:pt x="98" y="11"/>
                </a:lnTo>
                <a:lnTo>
                  <a:pt x="98" y="11"/>
                </a:lnTo>
                <a:lnTo>
                  <a:pt x="99" y="10"/>
                </a:lnTo>
                <a:lnTo>
                  <a:pt x="99" y="8"/>
                </a:lnTo>
                <a:lnTo>
                  <a:pt x="101" y="7"/>
                </a:lnTo>
                <a:lnTo>
                  <a:pt x="101" y="5"/>
                </a:lnTo>
                <a:lnTo>
                  <a:pt x="101" y="5"/>
                </a:lnTo>
                <a:lnTo>
                  <a:pt x="101" y="4"/>
                </a:lnTo>
                <a:lnTo>
                  <a:pt x="106" y="4"/>
                </a:lnTo>
                <a:lnTo>
                  <a:pt x="109" y="4"/>
                </a:lnTo>
                <a:lnTo>
                  <a:pt x="114" y="2"/>
                </a:lnTo>
                <a:lnTo>
                  <a:pt x="117" y="2"/>
                </a:lnTo>
                <a:lnTo>
                  <a:pt x="121" y="0"/>
                </a:lnTo>
                <a:lnTo>
                  <a:pt x="12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A0179996-5F61-D6D8-42E9-08801893457F}"/>
              </a:ext>
            </a:extLst>
          </p:cNvPr>
          <p:cNvSpPr>
            <a:spLocks noEditPoints="1"/>
          </p:cNvSpPr>
          <p:nvPr/>
        </p:nvSpPr>
        <p:spPr bwMode="auto">
          <a:xfrm>
            <a:off x="6126951" y="3933018"/>
            <a:ext cx="363886" cy="499922"/>
          </a:xfrm>
          <a:custGeom>
            <a:avLst/>
            <a:gdLst>
              <a:gd name="T0" fmla="*/ 306 w 309"/>
              <a:gd name="T1" fmla="*/ 407 h 407"/>
              <a:gd name="T2" fmla="*/ 170 w 309"/>
              <a:gd name="T3" fmla="*/ 101 h 407"/>
              <a:gd name="T4" fmla="*/ 159 w 309"/>
              <a:gd name="T5" fmla="*/ 109 h 407"/>
              <a:gd name="T6" fmla="*/ 153 w 309"/>
              <a:gd name="T7" fmla="*/ 115 h 407"/>
              <a:gd name="T8" fmla="*/ 156 w 309"/>
              <a:gd name="T9" fmla="*/ 123 h 407"/>
              <a:gd name="T10" fmla="*/ 159 w 309"/>
              <a:gd name="T11" fmla="*/ 126 h 407"/>
              <a:gd name="T12" fmla="*/ 167 w 309"/>
              <a:gd name="T13" fmla="*/ 131 h 407"/>
              <a:gd name="T14" fmla="*/ 172 w 309"/>
              <a:gd name="T15" fmla="*/ 123 h 407"/>
              <a:gd name="T16" fmla="*/ 180 w 309"/>
              <a:gd name="T17" fmla="*/ 122 h 407"/>
              <a:gd name="T18" fmla="*/ 185 w 309"/>
              <a:gd name="T19" fmla="*/ 115 h 407"/>
              <a:gd name="T20" fmla="*/ 185 w 309"/>
              <a:gd name="T21" fmla="*/ 107 h 407"/>
              <a:gd name="T22" fmla="*/ 177 w 309"/>
              <a:gd name="T23" fmla="*/ 101 h 407"/>
              <a:gd name="T24" fmla="*/ 202 w 309"/>
              <a:gd name="T25" fmla="*/ 3 h 407"/>
              <a:gd name="T26" fmla="*/ 215 w 309"/>
              <a:gd name="T27" fmla="*/ 5 h 407"/>
              <a:gd name="T28" fmla="*/ 219 w 309"/>
              <a:gd name="T29" fmla="*/ 22 h 407"/>
              <a:gd name="T30" fmla="*/ 224 w 309"/>
              <a:gd name="T31" fmla="*/ 33 h 407"/>
              <a:gd name="T32" fmla="*/ 224 w 309"/>
              <a:gd name="T33" fmla="*/ 49 h 407"/>
              <a:gd name="T34" fmla="*/ 219 w 309"/>
              <a:gd name="T35" fmla="*/ 57 h 407"/>
              <a:gd name="T36" fmla="*/ 208 w 309"/>
              <a:gd name="T37" fmla="*/ 62 h 407"/>
              <a:gd name="T38" fmla="*/ 208 w 309"/>
              <a:gd name="T39" fmla="*/ 73 h 407"/>
              <a:gd name="T40" fmla="*/ 224 w 309"/>
              <a:gd name="T41" fmla="*/ 74 h 407"/>
              <a:gd name="T42" fmla="*/ 232 w 309"/>
              <a:gd name="T43" fmla="*/ 73 h 407"/>
              <a:gd name="T44" fmla="*/ 232 w 309"/>
              <a:gd name="T45" fmla="*/ 93 h 407"/>
              <a:gd name="T46" fmla="*/ 215 w 309"/>
              <a:gd name="T47" fmla="*/ 112 h 407"/>
              <a:gd name="T48" fmla="*/ 196 w 309"/>
              <a:gd name="T49" fmla="*/ 142 h 407"/>
              <a:gd name="T50" fmla="*/ 169 w 309"/>
              <a:gd name="T51" fmla="*/ 166 h 407"/>
              <a:gd name="T52" fmla="*/ 137 w 309"/>
              <a:gd name="T53" fmla="*/ 180 h 407"/>
              <a:gd name="T54" fmla="*/ 123 w 309"/>
              <a:gd name="T55" fmla="*/ 185 h 407"/>
              <a:gd name="T56" fmla="*/ 100 w 309"/>
              <a:gd name="T57" fmla="*/ 186 h 407"/>
              <a:gd name="T58" fmla="*/ 77 w 309"/>
              <a:gd name="T59" fmla="*/ 191 h 407"/>
              <a:gd name="T60" fmla="*/ 62 w 309"/>
              <a:gd name="T61" fmla="*/ 192 h 407"/>
              <a:gd name="T62" fmla="*/ 43 w 309"/>
              <a:gd name="T63" fmla="*/ 196 h 407"/>
              <a:gd name="T64" fmla="*/ 38 w 309"/>
              <a:gd name="T65" fmla="*/ 191 h 407"/>
              <a:gd name="T66" fmla="*/ 33 w 309"/>
              <a:gd name="T67" fmla="*/ 186 h 407"/>
              <a:gd name="T68" fmla="*/ 29 w 309"/>
              <a:gd name="T69" fmla="*/ 191 h 407"/>
              <a:gd name="T70" fmla="*/ 29 w 309"/>
              <a:gd name="T71" fmla="*/ 180 h 407"/>
              <a:gd name="T72" fmla="*/ 21 w 309"/>
              <a:gd name="T73" fmla="*/ 169 h 407"/>
              <a:gd name="T74" fmla="*/ 27 w 309"/>
              <a:gd name="T75" fmla="*/ 161 h 407"/>
              <a:gd name="T76" fmla="*/ 13 w 309"/>
              <a:gd name="T77" fmla="*/ 128 h 407"/>
              <a:gd name="T78" fmla="*/ 2 w 309"/>
              <a:gd name="T79" fmla="*/ 98 h 407"/>
              <a:gd name="T80" fmla="*/ 5 w 309"/>
              <a:gd name="T81" fmla="*/ 93 h 407"/>
              <a:gd name="T82" fmla="*/ 11 w 309"/>
              <a:gd name="T83" fmla="*/ 93 h 407"/>
              <a:gd name="T84" fmla="*/ 13 w 309"/>
              <a:gd name="T85" fmla="*/ 99 h 407"/>
              <a:gd name="T86" fmla="*/ 24 w 309"/>
              <a:gd name="T87" fmla="*/ 104 h 407"/>
              <a:gd name="T88" fmla="*/ 41 w 309"/>
              <a:gd name="T89" fmla="*/ 103 h 407"/>
              <a:gd name="T90" fmla="*/ 49 w 309"/>
              <a:gd name="T91" fmla="*/ 96 h 407"/>
              <a:gd name="T92" fmla="*/ 60 w 309"/>
              <a:gd name="T93" fmla="*/ 51 h 407"/>
              <a:gd name="T94" fmla="*/ 62 w 309"/>
              <a:gd name="T95" fmla="*/ 63 h 407"/>
              <a:gd name="T96" fmla="*/ 63 w 309"/>
              <a:gd name="T97" fmla="*/ 71 h 407"/>
              <a:gd name="T98" fmla="*/ 76 w 309"/>
              <a:gd name="T99" fmla="*/ 71 h 407"/>
              <a:gd name="T100" fmla="*/ 87 w 309"/>
              <a:gd name="T101" fmla="*/ 62 h 407"/>
              <a:gd name="T102" fmla="*/ 93 w 309"/>
              <a:gd name="T103" fmla="*/ 51 h 407"/>
              <a:gd name="T104" fmla="*/ 101 w 309"/>
              <a:gd name="T105" fmla="*/ 49 h 407"/>
              <a:gd name="T106" fmla="*/ 114 w 309"/>
              <a:gd name="T107" fmla="*/ 55 h 407"/>
              <a:gd name="T108" fmla="*/ 126 w 309"/>
              <a:gd name="T109" fmla="*/ 55 h 407"/>
              <a:gd name="T110" fmla="*/ 134 w 309"/>
              <a:gd name="T111" fmla="*/ 46 h 407"/>
              <a:gd name="T112" fmla="*/ 144 w 309"/>
              <a:gd name="T113" fmla="*/ 38 h 407"/>
              <a:gd name="T114" fmla="*/ 153 w 309"/>
              <a:gd name="T115" fmla="*/ 22 h 407"/>
              <a:gd name="T116" fmla="*/ 159 w 309"/>
              <a:gd name="T117" fmla="*/ 18 h 407"/>
              <a:gd name="T118" fmla="*/ 164 w 309"/>
              <a:gd name="T119" fmla="*/ 14 h 407"/>
              <a:gd name="T120" fmla="*/ 177 w 309"/>
              <a:gd name="T121" fmla="*/ 7 h 407"/>
              <a:gd name="T122" fmla="*/ 191 w 309"/>
              <a:gd name="T1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9" h="407">
                <a:moveTo>
                  <a:pt x="306" y="404"/>
                </a:moveTo>
                <a:lnTo>
                  <a:pt x="308" y="405"/>
                </a:lnTo>
                <a:lnTo>
                  <a:pt x="309" y="405"/>
                </a:lnTo>
                <a:lnTo>
                  <a:pt x="309" y="405"/>
                </a:lnTo>
                <a:lnTo>
                  <a:pt x="309" y="407"/>
                </a:lnTo>
                <a:lnTo>
                  <a:pt x="308" y="407"/>
                </a:lnTo>
                <a:lnTo>
                  <a:pt x="306" y="407"/>
                </a:lnTo>
                <a:lnTo>
                  <a:pt x="304" y="405"/>
                </a:lnTo>
                <a:lnTo>
                  <a:pt x="306" y="405"/>
                </a:lnTo>
                <a:lnTo>
                  <a:pt x="306" y="404"/>
                </a:lnTo>
                <a:close/>
                <a:moveTo>
                  <a:pt x="175" y="99"/>
                </a:moveTo>
                <a:lnTo>
                  <a:pt x="175" y="99"/>
                </a:lnTo>
                <a:lnTo>
                  <a:pt x="174" y="99"/>
                </a:lnTo>
                <a:lnTo>
                  <a:pt x="170" y="101"/>
                </a:lnTo>
                <a:lnTo>
                  <a:pt x="167" y="103"/>
                </a:lnTo>
                <a:lnTo>
                  <a:pt x="166" y="104"/>
                </a:lnTo>
                <a:lnTo>
                  <a:pt x="164" y="104"/>
                </a:lnTo>
                <a:lnTo>
                  <a:pt x="163" y="104"/>
                </a:lnTo>
                <a:lnTo>
                  <a:pt x="161" y="106"/>
                </a:lnTo>
                <a:lnTo>
                  <a:pt x="161" y="107"/>
                </a:lnTo>
                <a:lnTo>
                  <a:pt x="159" y="109"/>
                </a:lnTo>
                <a:lnTo>
                  <a:pt x="159" y="111"/>
                </a:lnTo>
                <a:lnTo>
                  <a:pt x="159" y="111"/>
                </a:lnTo>
                <a:lnTo>
                  <a:pt x="158" y="111"/>
                </a:lnTo>
                <a:lnTo>
                  <a:pt x="158" y="112"/>
                </a:lnTo>
                <a:lnTo>
                  <a:pt x="156" y="114"/>
                </a:lnTo>
                <a:lnTo>
                  <a:pt x="155" y="114"/>
                </a:lnTo>
                <a:lnTo>
                  <a:pt x="153" y="115"/>
                </a:lnTo>
                <a:lnTo>
                  <a:pt x="153" y="115"/>
                </a:lnTo>
                <a:lnTo>
                  <a:pt x="153" y="115"/>
                </a:lnTo>
                <a:lnTo>
                  <a:pt x="153" y="117"/>
                </a:lnTo>
                <a:lnTo>
                  <a:pt x="155" y="118"/>
                </a:lnTo>
                <a:lnTo>
                  <a:pt x="155" y="120"/>
                </a:lnTo>
                <a:lnTo>
                  <a:pt x="156" y="122"/>
                </a:lnTo>
                <a:lnTo>
                  <a:pt x="156" y="123"/>
                </a:lnTo>
                <a:lnTo>
                  <a:pt x="158" y="123"/>
                </a:lnTo>
                <a:lnTo>
                  <a:pt x="158" y="125"/>
                </a:lnTo>
                <a:lnTo>
                  <a:pt x="158" y="126"/>
                </a:lnTo>
                <a:lnTo>
                  <a:pt x="158" y="126"/>
                </a:lnTo>
                <a:lnTo>
                  <a:pt x="158" y="126"/>
                </a:lnTo>
                <a:lnTo>
                  <a:pt x="158" y="126"/>
                </a:lnTo>
                <a:lnTo>
                  <a:pt x="159" y="126"/>
                </a:lnTo>
                <a:lnTo>
                  <a:pt x="159" y="128"/>
                </a:lnTo>
                <a:lnTo>
                  <a:pt x="159" y="128"/>
                </a:lnTo>
                <a:lnTo>
                  <a:pt x="161" y="128"/>
                </a:lnTo>
                <a:lnTo>
                  <a:pt x="161" y="129"/>
                </a:lnTo>
                <a:lnTo>
                  <a:pt x="163" y="131"/>
                </a:lnTo>
                <a:lnTo>
                  <a:pt x="166" y="131"/>
                </a:lnTo>
                <a:lnTo>
                  <a:pt x="167" y="131"/>
                </a:lnTo>
                <a:lnTo>
                  <a:pt x="167" y="131"/>
                </a:lnTo>
                <a:lnTo>
                  <a:pt x="167" y="131"/>
                </a:lnTo>
                <a:lnTo>
                  <a:pt x="169" y="129"/>
                </a:lnTo>
                <a:lnTo>
                  <a:pt x="169" y="128"/>
                </a:lnTo>
                <a:lnTo>
                  <a:pt x="169" y="128"/>
                </a:lnTo>
                <a:lnTo>
                  <a:pt x="170" y="125"/>
                </a:lnTo>
                <a:lnTo>
                  <a:pt x="172" y="123"/>
                </a:lnTo>
                <a:lnTo>
                  <a:pt x="174" y="123"/>
                </a:lnTo>
                <a:lnTo>
                  <a:pt x="174" y="123"/>
                </a:lnTo>
                <a:lnTo>
                  <a:pt x="175" y="123"/>
                </a:lnTo>
                <a:lnTo>
                  <a:pt x="175" y="123"/>
                </a:lnTo>
                <a:lnTo>
                  <a:pt x="175" y="123"/>
                </a:lnTo>
                <a:lnTo>
                  <a:pt x="177" y="123"/>
                </a:lnTo>
                <a:lnTo>
                  <a:pt x="180" y="122"/>
                </a:lnTo>
                <a:lnTo>
                  <a:pt x="180" y="122"/>
                </a:lnTo>
                <a:lnTo>
                  <a:pt x="182" y="122"/>
                </a:lnTo>
                <a:lnTo>
                  <a:pt x="183" y="120"/>
                </a:lnTo>
                <a:lnTo>
                  <a:pt x="183" y="118"/>
                </a:lnTo>
                <a:lnTo>
                  <a:pt x="183" y="117"/>
                </a:lnTo>
                <a:lnTo>
                  <a:pt x="183" y="115"/>
                </a:lnTo>
                <a:lnTo>
                  <a:pt x="185" y="115"/>
                </a:lnTo>
                <a:lnTo>
                  <a:pt x="185" y="115"/>
                </a:lnTo>
                <a:lnTo>
                  <a:pt x="186" y="112"/>
                </a:lnTo>
                <a:lnTo>
                  <a:pt x="186" y="111"/>
                </a:lnTo>
                <a:lnTo>
                  <a:pt x="186" y="111"/>
                </a:lnTo>
                <a:lnTo>
                  <a:pt x="186" y="109"/>
                </a:lnTo>
                <a:lnTo>
                  <a:pt x="186" y="109"/>
                </a:lnTo>
                <a:lnTo>
                  <a:pt x="185" y="107"/>
                </a:lnTo>
                <a:lnTo>
                  <a:pt x="185" y="107"/>
                </a:lnTo>
                <a:lnTo>
                  <a:pt x="183" y="106"/>
                </a:lnTo>
                <a:lnTo>
                  <a:pt x="182" y="104"/>
                </a:lnTo>
                <a:lnTo>
                  <a:pt x="180" y="104"/>
                </a:lnTo>
                <a:lnTo>
                  <a:pt x="178" y="103"/>
                </a:lnTo>
                <a:lnTo>
                  <a:pt x="178" y="101"/>
                </a:lnTo>
                <a:lnTo>
                  <a:pt x="177" y="101"/>
                </a:lnTo>
                <a:lnTo>
                  <a:pt x="177" y="99"/>
                </a:lnTo>
                <a:lnTo>
                  <a:pt x="175" y="99"/>
                </a:lnTo>
                <a:lnTo>
                  <a:pt x="175" y="99"/>
                </a:lnTo>
                <a:close/>
                <a:moveTo>
                  <a:pt x="191" y="0"/>
                </a:moveTo>
                <a:lnTo>
                  <a:pt x="194" y="0"/>
                </a:lnTo>
                <a:lnTo>
                  <a:pt x="199" y="3"/>
                </a:lnTo>
                <a:lnTo>
                  <a:pt x="202" y="3"/>
                </a:lnTo>
                <a:lnTo>
                  <a:pt x="205" y="3"/>
                </a:lnTo>
                <a:lnTo>
                  <a:pt x="208" y="2"/>
                </a:lnTo>
                <a:lnTo>
                  <a:pt x="211" y="3"/>
                </a:lnTo>
                <a:lnTo>
                  <a:pt x="213" y="3"/>
                </a:lnTo>
                <a:lnTo>
                  <a:pt x="215" y="5"/>
                </a:lnTo>
                <a:lnTo>
                  <a:pt x="215" y="5"/>
                </a:lnTo>
                <a:lnTo>
                  <a:pt x="215" y="5"/>
                </a:lnTo>
                <a:lnTo>
                  <a:pt x="215" y="8"/>
                </a:lnTo>
                <a:lnTo>
                  <a:pt x="216" y="11"/>
                </a:lnTo>
                <a:lnTo>
                  <a:pt x="216" y="13"/>
                </a:lnTo>
                <a:lnTo>
                  <a:pt x="218" y="18"/>
                </a:lnTo>
                <a:lnTo>
                  <a:pt x="218" y="19"/>
                </a:lnTo>
                <a:lnTo>
                  <a:pt x="218" y="21"/>
                </a:lnTo>
                <a:lnTo>
                  <a:pt x="219" y="22"/>
                </a:lnTo>
                <a:lnTo>
                  <a:pt x="219" y="24"/>
                </a:lnTo>
                <a:lnTo>
                  <a:pt x="219" y="24"/>
                </a:lnTo>
                <a:lnTo>
                  <a:pt x="221" y="25"/>
                </a:lnTo>
                <a:lnTo>
                  <a:pt x="221" y="27"/>
                </a:lnTo>
                <a:lnTo>
                  <a:pt x="223" y="29"/>
                </a:lnTo>
                <a:lnTo>
                  <a:pt x="223" y="32"/>
                </a:lnTo>
                <a:lnTo>
                  <a:pt x="224" y="33"/>
                </a:lnTo>
                <a:lnTo>
                  <a:pt x="224" y="35"/>
                </a:lnTo>
                <a:lnTo>
                  <a:pt x="224" y="35"/>
                </a:lnTo>
                <a:lnTo>
                  <a:pt x="224" y="38"/>
                </a:lnTo>
                <a:lnTo>
                  <a:pt x="224" y="41"/>
                </a:lnTo>
                <a:lnTo>
                  <a:pt x="224" y="44"/>
                </a:lnTo>
                <a:lnTo>
                  <a:pt x="224" y="47"/>
                </a:lnTo>
                <a:lnTo>
                  <a:pt x="224" y="49"/>
                </a:lnTo>
                <a:lnTo>
                  <a:pt x="224" y="54"/>
                </a:lnTo>
                <a:lnTo>
                  <a:pt x="223" y="55"/>
                </a:lnTo>
                <a:lnTo>
                  <a:pt x="224" y="57"/>
                </a:lnTo>
                <a:lnTo>
                  <a:pt x="224" y="59"/>
                </a:lnTo>
                <a:lnTo>
                  <a:pt x="223" y="59"/>
                </a:lnTo>
                <a:lnTo>
                  <a:pt x="223" y="59"/>
                </a:lnTo>
                <a:lnTo>
                  <a:pt x="219" y="57"/>
                </a:lnTo>
                <a:lnTo>
                  <a:pt x="216" y="55"/>
                </a:lnTo>
                <a:lnTo>
                  <a:pt x="215" y="55"/>
                </a:lnTo>
                <a:lnTo>
                  <a:pt x="215" y="55"/>
                </a:lnTo>
                <a:lnTo>
                  <a:pt x="213" y="57"/>
                </a:lnTo>
                <a:lnTo>
                  <a:pt x="211" y="59"/>
                </a:lnTo>
                <a:lnTo>
                  <a:pt x="210" y="60"/>
                </a:lnTo>
                <a:lnTo>
                  <a:pt x="208" y="62"/>
                </a:lnTo>
                <a:lnTo>
                  <a:pt x="207" y="65"/>
                </a:lnTo>
                <a:lnTo>
                  <a:pt x="207" y="66"/>
                </a:lnTo>
                <a:lnTo>
                  <a:pt x="207" y="68"/>
                </a:lnTo>
                <a:lnTo>
                  <a:pt x="207" y="71"/>
                </a:lnTo>
                <a:lnTo>
                  <a:pt x="207" y="71"/>
                </a:lnTo>
                <a:lnTo>
                  <a:pt x="208" y="71"/>
                </a:lnTo>
                <a:lnTo>
                  <a:pt x="208" y="73"/>
                </a:lnTo>
                <a:lnTo>
                  <a:pt x="211" y="76"/>
                </a:lnTo>
                <a:lnTo>
                  <a:pt x="215" y="77"/>
                </a:lnTo>
                <a:lnTo>
                  <a:pt x="216" y="79"/>
                </a:lnTo>
                <a:lnTo>
                  <a:pt x="221" y="79"/>
                </a:lnTo>
                <a:lnTo>
                  <a:pt x="224" y="79"/>
                </a:lnTo>
                <a:lnTo>
                  <a:pt x="224" y="77"/>
                </a:lnTo>
                <a:lnTo>
                  <a:pt x="224" y="74"/>
                </a:lnTo>
                <a:lnTo>
                  <a:pt x="224" y="71"/>
                </a:lnTo>
                <a:lnTo>
                  <a:pt x="224" y="71"/>
                </a:lnTo>
                <a:lnTo>
                  <a:pt x="226" y="71"/>
                </a:lnTo>
                <a:lnTo>
                  <a:pt x="226" y="73"/>
                </a:lnTo>
                <a:lnTo>
                  <a:pt x="227" y="73"/>
                </a:lnTo>
                <a:lnTo>
                  <a:pt x="229" y="73"/>
                </a:lnTo>
                <a:lnTo>
                  <a:pt x="232" y="73"/>
                </a:lnTo>
                <a:lnTo>
                  <a:pt x="234" y="73"/>
                </a:lnTo>
                <a:lnTo>
                  <a:pt x="235" y="73"/>
                </a:lnTo>
                <a:lnTo>
                  <a:pt x="237" y="73"/>
                </a:lnTo>
                <a:lnTo>
                  <a:pt x="237" y="76"/>
                </a:lnTo>
                <a:lnTo>
                  <a:pt x="235" y="81"/>
                </a:lnTo>
                <a:lnTo>
                  <a:pt x="234" y="84"/>
                </a:lnTo>
                <a:lnTo>
                  <a:pt x="232" y="93"/>
                </a:lnTo>
                <a:lnTo>
                  <a:pt x="230" y="98"/>
                </a:lnTo>
                <a:lnTo>
                  <a:pt x="229" y="99"/>
                </a:lnTo>
                <a:lnTo>
                  <a:pt x="224" y="103"/>
                </a:lnTo>
                <a:lnTo>
                  <a:pt x="224" y="104"/>
                </a:lnTo>
                <a:lnTo>
                  <a:pt x="223" y="104"/>
                </a:lnTo>
                <a:lnTo>
                  <a:pt x="221" y="104"/>
                </a:lnTo>
                <a:lnTo>
                  <a:pt x="215" y="112"/>
                </a:lnTo>
                <a:lnTo>
                  <a:pt x="213" y="115"/>
                </a:lnTo>
                <a:lnTo>
                  <a:pt x="210" y="120"/>
                </a:lnTo>
                <a:lnTo>
                  <a:pt x="208" y="123"/>
                </a:lnTo>
                <a:lnTo>
                  <a:pt x="205" y="128"/>
                </a:lnTo>
                <a:lnTo>
                  <a:pt x="202" y="133"/>
                </a:lnTo>
                <a:lnTo>
                  <a:pt x="199" y="137"/>
                </a:lnTo>
                <a:lnTo>
                  <a:pt x="196" y="142"/>
                </a:lnTo>
                <a:lnTo>
                  <a:pt x="193" y="144"/>
                </a:lnTo>
                <a:lnTo>
                  <a:pt x="191" y="145"/>
                </a:lnTo>
                <a:lnTo>
                  <a:pt x="188" y="148"/>
                </a:lnTo>
                <a:lnTo>
                  <a:pt x="183" y="153"/>
                </a:lnTo>
                <a:lnTo>
                  <a:pt x="178" y="158"/>
                </a:lnTo>
                <a:lnTo>
                  <a:pt x="174" y="163"/>
                </a:lnTo>
                <a:lnTo>
                  <a:pt x="169" y="166"/>
                </a:lnTo>
                <a:lnTo>
                  <a:pt x="164" y="170"/>
                </a:lnTo>
                <a:lnTo>
                  <a:pt x="163" y="170"/>
                </a:lnTo>
                <a:lnTo>
                  <a:pt x="158" y="175"/>
                </a:lnTo>
                <a:lnTo>
                  <a:pt x="153" y="177"/>
                </a:lnTo>
                <a:lnTo>
                  <a:pt x="147" y="180"/>
                </a:lnTo>
                <a:lnTo>
                  <a:pt x="144" y="181"/>
                </a:lnTo>
                <a:lnTo>
                  <a:pt x="137" y="180"/>
                </a:lnTo>
                <a:lnTo>
                  <a:pt x="134" y="181"/>
                </a:lnTo>
                <a:lnTo>
                  <a:pt x="133" y="183"/>
                </a:lnTo>
                <a:lnTo>
                  <a:pt x="133" y="185"/>
                </a:lnTo>
                <a:lnTo>
                  <a:pt x="131" y="186"/>
                </a:lnTo>
                <a:lnTo>
                  <a:pt x="129" y="186"/>
                </a:lnTo>
                <a:lnTo>
                  <a:pt x="126" y="185"/>
                </a:lnTo>
                <a:lnTo>
                  <a:pt x="123" y="185"/>
                </a:lnTo>
                <a:lnTo>
                  <a:pt x="122" y="186"/>
                </a:lnTo>
                <a:lnTo>
                  <a:pt x="120" y="188"/>
                </a:lnTo>
                <a:lnTo>
                  <a:pt x="117" y="188"/>
                </a:lnTo>
                <a:lnTo>
                  <a:pt x="111" y="186"/>
                </a:lnTo>
                <a:lnTo>
                  <a:pt x="104" y="185"/>
                </a:lnTo>
                <a:lnTo>
                  <a:pt x="103" y="185"/>
                </a:lnTo>
                <a:lnTo>
                  <a:pt x="100" y="186"/>
                </a:lnTo>
                <a:lnTo>
                  <a:pt x="98" y="186"/>
                </a:lnTo>
                <a:lnTo>
                  <a:pt x="93" y="186"/>
                </a:lnTo>
                <a:lnTo>
                  <a:pt x="90" y="185"/>
                </a:lnTo>
                <a:lnTo>
                  <a:pt x="88" y="185"/>
                </a:lnTo>
                <a:lnTo>
                  <a:pt x="85" y="186"/>
                </a:lnTo>
                <a:lnTo>
                  <a:pt x="84" y="186"/>
                </a:lnTo>
                <a:lnTo>
                  <a:pt x="77" y="191"/>
                </a:lnTo>
                <a:lnTo>
                  <a:pt x="73" y="191"/>
                </a:lnTo>
                <a:lnTo>
                  <a:pt x="71" y="192"/>
                </a:lnTo>
                <a:lnTo>
                  <a:pt x="70" y="192"/>
                </a:lnTo>
                <a:lnTo>
                  <a:pt x="66" y="191"/>
                </a:lnTo>
                <a:lnTo>
                  <a:pt x="65" y="191"/>
                </a:lnTo>
                <a:lnTo>
                  <a:pt x="63" y="191"/>
                </a:lnTo>
                <a:lnTo>
                  <a:pt x="62" y="192"/>
                </a:lnTo>
                <a:lnTo>
                  <a:pt x="59" y="192"/>
                </a:lnTo>
                <a:lnTo>
                  <a:pt x="57" y="194"/>
                </a:lnTo>
                <a:lnTo>
                  <a:pt x="51" y="197"/>
                </a:lnTo>
                <a:lnTo>
                  <a:pt x="49" y="197"/>
                </a:lnTo>
                <a:lnTo>
                  <a:pt x="49" y="197"/>
                </a:lnTo>
                <a:lnTo>
                  <a:pt x="46" y="197"/>
                </a:lnTo>
                <a:lnTo>
                  <a:pt x="43" y="196"/>
                </a:lnTo>
                <a:lnTo>
                  <a:pt x="41" y="196"/>
                </a:lnTo>
                <a:lnTo>
                  <a:pt x="41" y="194"/>
                </a:lnTo>
                <a:lnTo>
                  <a:pt x="41" y="192"/>
                </a:lnTo>
                <a:lnTo>
                  <a:pt x="41" y="192"/>
                </a:lnTo>
                <a:lnTo>
                  <a:pt x="40" y="192"/>
                </a:lnTo>
                <a:lnTo>
                  <a:pt x="38" y="192"/>
                </a:lnTo>
                <a:lnTo>
                  <a:pt x="38" y="191"/>
                </a:lnTo>
                <a:lnTo>
                  <a:pt x="36" y="191"/>
                </a:lnTo>
                <a:lnTo>
                  <a:pt x="35" y="191"/>
                </a:lnTo>
                <a:lnTo>
                  <a:pt x="33" y="191"/>
                </a:lnTo>
                <a:lnTo>
                  <a:pt x="33" y="189"/>
                </a:lnTo>
                <a:lnTo>
                  <a:pt x="33" y="189"/>
                </a:lnTo>
                <a:lnTo>
                  <a:pt x="33" y="188"/>
                </a:lnTo>
                <a:lnTo>
                  <a:pt x="33" y="186"/>
                </a:lnTo>
                <a:lnTo>
                  <a:pt x="33" y="186"/>
                </a:lnTo>
                <a:lnTo>
                  <a:pt x="32" y="186"/>
                </a:lnTo>
                <a:lnTo>
                  <a:pt x="30" y="186"/>
                </a:lnTo>
                <a:lnTo>
                  <a:pt x="30" y="186"/>
                </a:lnTo>
                <a:lnTo>
                  <a:pt x="29" y="186"/>
                </a:lnTo>
                <a:lnTo>
                  <a:pt x="29" y="188"/>
                </a:lnTo>
                <a:lnTo>
                  <a:pt x="29" y="191"/>
                </a:lnTo>
                <a:lnTo>
                  <a:pt x="29" y="189"/>
                </a:lnTo>
                <a:lnTo>
                  <a:pt x="27" y="188"/>
                </a:lnTo>
                <a:lnTo>
                  <a:pt x="27" y="186"/>
                </a:lnTo>
                <a:lnTo>
                  <a:pt x="27" y="185"/>
                </a:lnTo>
                <a:lnTo>
                  <a:pt x="29" y="183"/>
                </a:lnTo>
                <a:lnTo>
                  <a:pt x="29" y="181"/>
                </a:lnTo>
                <a:lnTo>
                  <a:pt x="29" y="180"/>
                </a:lnTo>
                <a:lnTo>
                  <a:pt x="27" y="177"/>
                </a:lnTo>
                <a:lnTo>
                  <a:pt x="25" y="175"/>
                </a:lnTo>
                <a:lnTo>
                  <a:pt x="24" y="175"/>
                </a:lnTo>
                <a:lnTo>
                  <a:pt x="24" y="172"/>
                </a:lnTo>
                <a:lnTo>
                  <a:pt x="22" y="172"/>
                </a:lnTo>
                <a:lnTo>
                  <a:pt x="21" y="170"/>
                </a:lnTo>
                <a:lnTo>
                  <a:pt x="21" y="169"/>
                </a:lnTo>
                <a:lnTo>
                  <a:pt x="19" y="166"/>
                </a:lnTo>
                <a:lnTo>
                  <a:pt x="21" y="166"/>
                </a:lnTo>
                <a:lnTo>
                  <a:pt x="21" y="164"/>
                </a:lnTo>
                <a:lnTo>
                  <a:pt x="22" y="166"/>
                </a:lnTo>
                <a:lnTo>
                  <a:pt x="24" y="166"/>
                </a:lnTo>
                <a:lnTo>
                  <a:pt x="25" y="164"/>
                </a:lnTo>
                <a:lnTo>
                  <a:pt x="27" y="161"/>
                </a:lnTo>
                <a:lnTo>
                  <a:pt x="27" y="158"/>
                </a:lnTo>
                <a:lnTo>
                  <a:pt x="27" y="155"/>
                </a:lnTo>
                <a:lnTo>
                  <a:pt x="25" y="148"/>
                </a:lnTo>
                <a:lnTo>
                  <a:pt x="24" y="147"/>
                </a:lnTo>
                <a:lnTo>
                  <a:pt x="21" y="144"/>
                </a:lnTo>
                <a:lnTo>
                  <a:pt x="18" y="137"/>
                </a:lnTo>
                <a:lnTo>
                  <a:pt x="13" y="128"/>
                </a:lnTo>
                <a:lnTo>
                  <a:pt x="10" y="123"/>
                </a:lnTo>
                <a:lnTo>
                  <a:pt x="6" y="112"/>
                </a:lnTo>
                <a:lnTo>
                  <a:pt x="3" y="106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lnTo>
                  <a:pt x="2" y="98"/>
                </a:lnTo>
                <a:lnTo>
                  <a:pt x="3" y="98"/>
                </a:lnTo>
                <a:lnTo>
                  <a:pt x="3" y="98"/>
                </a:lnTo>
                <a:lnTo>
                  <a:pt x="3" y="96"/>
                </a:lnTo>
                <a:lnTo>
                  <a:pt x="5" y="96"/>
                </a:lnTo>
                <a:lnTo>
                  <a:pt x="5" y="95"/>
                </a:lnTo>
                <a:lnTo>
                  <a:pt x="5" y="95"/>
                </a:lnTo>
                <a:lnTo>
                  <a:pt x="5" y="93"/>
                </a:lnTo>
                <a:lnTo>
                  <a:pt x="6" y="92"/>
                </a:lnTo>
                <a:lnTo>
                  <a:pt x="6" y="92"/>
                </a:lnTo>
                <a:lnTo>
                  <a:pt x="8" y="90"/>
                </a:lnTo>
                <a:lnTo>
                  <a:pt x="10" y="92"/>
                </a:lnTo>
                <a:lnTo>
                  <a:pt x="10" y="92"/>
                </a:lnTo>
                <a:lnTo>
                  <a:pt x="11" y="93"/>
                </a:lnTo>
                <a:lnTo>
                  <a:pt x="11" y="93"/>
                </a:lnTo>
                <a:lnTo>
                  <a:pt x="13" y="93"/>
                </a:lnTo>
                <a:lnTo>
                  <a:pt x="13" y="95"/>
                </a:lnTo>
                <a:lnTo>
                  <a:pt x="13" y="95"/>
                </a:lnTo>
                <a:lnTo>
                  <a:pt x="13" y="96"/>
                </a:lnTo>
                <a:lnTo>
                  <a:pt x="13" y="96"/>
                </a:lnTo>
                <a:lnTo>
                  <a:pt x="13" y="98"/>
                </a:lnTo>
                <a:lnTo>
                  <a:pt x="13" y="99"/>
                </a:lnTo>
                <a:lnTo>
                  <a:pt x="13" y="99"/>
                </a:lnTo>
                <a:lnTo>
                  <a:pt x="14" y="101"/>
                </a:lnTo>
                <a:lnTo>
                  <a:pt x="16" y="101"/>
                </a:lnTo>
                <a:lnTo>
                  <a:pt x="18" y="103"/>
                </a:lnTo>
                <a:lnTo>
                  <a:pt x="19" y="103"/>
                </a:lnTo>
                <a:lnTo>
                  <a:pt x="22" y="103"/>
                </a:lnTo>
                <a:lnTo>
                  <a:pt x="24" y="104"/>
                </a:lnTo>
                <a:lnTo>
                  <a:pt x="27" y="104"/>
                </a:lnTo>
                <a:lnTo>
                  <a:pt x="30" y="103"/>
                </a:lnTo>
                <a:lnTo>
                  <a:pt x="35" y="104"/>
                </a:lnTo>
                <a:lnTo>
                  <a:pt x="36" y="104"/>
                </a:lnTo>
                <a:lnTo>
                  <a:pt x="38" y="104"/>
                </a:lnTo>
                <a:lnTo>
                  <a:pt x="40" y="104"/>
                </a:lnTo>
                <a:lnTo>
                  <a:pt x="41" y="103"/>
                </a:lnTo>
                <a:lnTo>
                  <a:pt x="40" y="103"/>
                </a:lnTo>
                <a:lnTo>
                  <a:pt x="41" y="101"/>
                </a:lnTo>
                <a:lnTo>
                  <a:pt x="43" y="101"/>
                </a:lnTo>
                <a:lnTo>
                  <a:pt x="43" y="101"/>
                </a:lnTo>
                <a:lnTo>
                  <a:pt x="44" y="99"/>
                </a:lnTo>
                <a:lnTo>
                  <a:pt x="46" y="98"/>
                </a:lnTo>
                <a:lnTo>
                  <a:pt x="49" y="96"/>
                </a:lnTo>
                <a:lnTo>
                  <a:pt x="51" y="96"/>
                </a:lnTo>
                <a:lnTo>
                  <a:pt x="51" y="40"/>
                </a:lnTo>
                <a:lnTo>
                  <a:pt x="51" y="41"/>
                </a:lnTo>
                <a:lnTo>
                  <a:pt x="55" y="44"/>
                </a:lnTo>
                <a:lnTo>
                  <a:pt x="57" y="46"/>
                </a:lnTo>
                <a:lnTo>
                  <a:pt x="57" y="47"/>
                </a:lnTo>
                <a:lnTo>
                  <a:pt x="60" y="51"/>
                </a:lnTo>
                <a:lnTo>
                  <a:pt x="62" y="55"/>
                </a:lnTo>
                <a:lnTo>
                  <a:pt x="62" y="59"/>
                </a:lnTo>
                <a:lnTo>
                  <a:pt x="62" y="59"/>
                </a:lnTo>
                <a:lnTo>
                  <a:pt x="63" y="60"/>
                </a:lnTo>
                <a:lnTo>
                  <a:pt x="63" y="62"/>
                </a:lnTo>
                <a:lnTo>
                  <a:pt x="63" y="62"/>
                </a:lnTo>
                <a:lnTo>
                  <a:pt x="62" y="63"/>
                </a:lnTo>
                <a:lnTo>
                  <a:pt x="62" y="65"/>
                </a:lnTo>
                <a:lnTo>
                  <a:pt x="60" y="66"/>
                </a:lnTo>
                <a:lnTo>
                  <a:pt x="60" y="68"/>
                </a:lnTo>
                <a:lnTo>
                  <a:pt x="60" y="71"/>
                </a:lnTo>
                <a:lnTo>
                  <a:pt x="60" y="71"/>
                </a:lnTo>
                <a:lnTo>
                  <a:pt x="62" y="73"/>
                </a:lnTo>
                <a:lnTo>
                  <a:pt x="63" y="71"/>
                </a:lnTo>
                <a:lnTo>
                  <a:pt x="65" y="71"/>
                </a:lnTo>
                <a:lnTo>
                  <a:pt x="66" y="73"/>
                </a:lnTo>
                <a:lnTo>
                  <a:pt x="71" y="71"/>
                </a:lnTo>
                <a:lnTo>
                  <a:pt x="73" y="73"/>
                </a:lnTo>
                <a:lnTo>
                  <a:pt x="74" y="73"/>
                </a:lnTo>
                <a:lnTo>
                  <a:pt x="76" y="73"/>
                </a:lnTo>
                <a:lnTo>
                  <a:pt x="76" y="71"/>
                </a:lnTo>
                <a:lnTo>
                  <a:pt x="77" y="70"/>
                </a:lnTo>
                <a:lnTo>
                  <a:pt x="77" y="70"/>
                </a:lnTo>
                <a:lnTo>
                  <a:pt x="79" y="70"/>
                </a:lnTo>
                <a:lnTo>
                  <a:pt x="81" y="70"/>
                </a:lnTo>
                <a:lnTo>
                  <a:pt x="81" y="68"/>
                </a:lnTo>
                <a:lnTo>
                  <a:pt x="82" y="65"/>
                </a:lnTo>
                <a:lnTo>
                  <a:pt x="87" y="62"/>
                </a:lnTo>
                <a:lnTo>
                  <a:pt x="88" y="62"/>
                </a:lnTo>
                <a:lnTo>
                  <a:pt x="88" y="62"/>
                </a:lnTo>
                <a:lnTo>
                  <a:pt x="88" y="60"/>
                </a:lnTo>
                <a:lnTo>
                  <a:pt x="90" y="57"/>
                </a:lnTo>
                <a:lnTo>
                  <a:pt x="92" y="54"/>
                </a:lnTo>
                <a:lnTo>
                  <a:pt x="92" y="52"/>
                </a:lnTo>
                <a:lnTo>
                  <a:pt x="93" y="51"/>
                </a:lnTo>
                <a:lnTo>
                  <a:pt x="93" y="49"/>
                </a:lnTo>
                <a:lnTo>
                  <a:pt x="95" y="49"/>
                </a:lnTo>
                <a:lnTo>
                  <a:pt x="95" y="49"/>
                </a:lnTo>
                <a:lnTo>
                  <a:pt x="96" y="47"/>
                </a:lnTo>
                <a:lnTo>
                  <a:pt x="98" y="47"/>
                </a:lnTo>
                <a:lnTo>
                  <a:pt x="100" y="47"/>
                </a:lnTo>
                <a:lnTo>
                  <a:pt x="101" y="49"/>
                </a:lnTo>
                <a:lnTo>
                  <a:pt x="104" y="51"/>
                </a:lnTo>
                <a:lnTo>
                  <a:pt x="106" y="52"/>
                </a:lnTo>
                <a:lnTo>
                  <a:pt x="107" y="52"/>
                </a:lnTo>
                <a:lnTo>
                  <a:pt x="109" y="54"/>
                </a:lnTo>
                <a:lnTo>
                  <a:pt x="111" y="54"/>
                </a:lnTo>
                <a:lnTo>
                  <a:pt x="112" y="54"/>
                </a:lnTo>
                <a:lnTo>
                  <a:pt x="114" y="55"/>
                </a:lnTo>
                <a:lnTo>
                  <a:pt x="114" y="55"/>
                </a:lnTo>
                <a:lnTo>
                  <a:pt x="117" y="55"/>
                </a:lnTo>
                <a:lnTo>
                  <a:pt x="120" y="57"/>
                </a:lnTo>
                <a:lnTo>
                  <a:pt x="122" y="57"/>
                </a:lnTo>
                <a:lnTo>
                  <a:pt x="123" y="55"/>
                </a:lnTo>
                <a:lnTo>
                  <a:pt x="125" y="55"/>
                </a:lnTo>
                <a:lnTo>
                  <a:pt x="126" y="55"/>
                </a:lnTo>
                <a:lnTo>
                  <a:pt x="128" y="55"/>
                </a:lnTo>
                <a:lnTo>
                  <a:pt x="129" y="55"/>
                </a:lnTo>
                <a:lnTo>
                  <a:pt x="131" y="54"/>
                </a:lnTo>
                <a:lnTo>
                  <a:pt x="131" y="54"/>
                </a:lnTo>
                <a:lnTo>
                  <a:pt x="133" y="51"/>
                </a:lnTo>
                <a:lnTo>
                  <a:pt x="133" y="49"/>
                </a:lnTo>
                <a:lnTo>
                  <a:pt x="134" y="46"/>
                </a:lnTo>
                <a:lnTo>
                  <a:pt x="136" y="43"/>
                </a:lnTo>
                <a:lnTo>
                  <a:pt x="136" y="41"/>
                </a:lnTo>
                <a:lnTo>
                  <a:pt x="136" y="40"/>
                </a:lnTo>
                <a:lnTo>
                  <a:pt x="137" y="40"/>
                </a:lnTo>
                <a:lnTo>
                  <a:pt x="139" y="38"/>
                </a:lnTo>
                <a:lnTo>
                  <a:pt x="144" y="38"/>
                </a:lnTo>
                <a:lnTo>
                  <a:pt x="144" y="38"/>
                </a:lnTo>
                <a:lnTo>
                  <a:pt x="145" y="36"/>
                </a:lnTo>
                <a:lnTo>
                  <a:pt x="147" y="35"/>
                </a:lnTo>
                <a:lnTo>
                  <a:pt x="148" y="33"/>
                </a:lnTo>
                <a:lnTo>
                  <a:pt x="150" y="32"/>
                </a:lnTo>
                <a:lnTo>
                  <a:pt x="152" y="25"/>
                </a:lnTo>
                <a:lnTo>
                  <a:pt x="152" y="24"/>
                </a:lnTo>
                <a:lnTo>
                  <a:pt x="153" y="22"/>
                </a:lnTo>
                <a:lnTo>
                  <a:pt x="155" y="21"/>
                </a:lnTo>
                <a:lnTo>
                  <a:pt x="155" y="21"/>
                </a:lnTo>
                <a:lnTo>
                  <a:pt x="156" y="21"/>
                </a:lnTo>
                <a:lnTo>
                  <a:pt x="156" y="19"/>
                </a:lnTo>
                <a:lnTo>
                  <a:pt x="158" y="19"/>
                </a:lnTo>
                <a:lnTo>
                  <a:pt x="159" y="19"/>
                </a:lnTo>
                <a:lnTo>
                  <a:pt x="159" y="18"/>
                </a:lnTo>
                <a:lnTo>
                  <a:pt x="161" y="18"/>
                </a:lnTo>
                <a:lnTo>
                  <a:pt x="161" y="16"/>
                </a:lnTo>
                <a:lnTo>
                  <a:pt x="163" y="16"/>
                </a:lnTo>
                <a:lnTo>
                  <a:pt x="163" y="16"/>
                </a:lnTo>
                <a:lnTo>
                  <a:pt x="163" y="16"/>
                </a:lnTo>
                <a:lnTo>
                  <a:pt x="164" y="14"/>
                </a:lnTo>
                <a:lnTo>
                  <a:pt x="164" y="14"/>
                </a:lnTo>
                <a:lnTo>
                  <a:pt x="166" y="14"/>
                </a:lnTo>
                <a:lnTo>
                  <a:pt x="166" y="13"/>
                </a:lnTo>
                <a:lnTo>
                  <a:pt x="167" y="11"/>
                </a:lnTo>
                <a:lnTo>
                  <a:pt x="169" y="8"/>
                </a:lnTo>
                <a:lnTo>
                  <a:pt x="172" y="7"/>
                </a:lnTo>
                <a:lnTo>
                  <a:pt x="174" y="7"/>
                </a:lnTo>
                <a:lnTo>
                  <a:pt x="177" y="7"/>
                </a:lnTo>
                <a:lnTo>
                  <a:pt x="178" y="5"/>
                </a:lnTo>
                <a:lnTo>
                  <a:pt x="180" y="3"/>
                </a:lnTo>
                <a:lnTo>
                  <a:pt x="182" y="2"/>
                </a:lnTo>
                <a:lnTo>
                  <a:pt x="183" y="2"/>
                </a:lnTo>
                <a:lnTo>
                  <a:pt x="186" y="2"/>
                </a:lnTo>
                <a:lnTo>
                  <a:pt x="186" y="2"/>
                </a:lnTo>
                <a:lnTo>
                  <a:pt x="19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F75C36C5-CAE6-B410-00CA-FB8FDAF917B0}"/>
              </a:ext>
            </a:extLst>
          </p:cNvPr>
          <p:cNvSpPr>
            <a:spLocks/>
          </p:cNvSpPr>
          <p:nvPr/>
        </p:nvSpPr>
        <p:spPr bwMode="auto">
          <a:xfrm>
            <a:off x="6613309" y="3761055"/>
            <a:ext cx="2355" cy="6142"/>
          </a:xfrm>
          <a:custGeom>
            <a:avLst/>
            <a:gdLst>
              <a:gd name="T0" fmla="*/ 0 w 2"/>
              <a:gd name="T1" fmla="*/ 0 h 5"/>
              <a:gd name="T2" fmla="*/ 2 w 2"/>
              <a:gd name="T3" fmla="*/ 0 h 5"/>
              <a:gd name="T4" fmla="*/ 2 w 2"/>
              <a:gd name="T5" fmla="*/ 0 h 5"/>
              <a:gd name="T6" fmla="*/ 2 w 2"/>
              <a:gd name="T7" fmla="*/ 2 h 5"/>
              <a:gd name="T8" fmla="*/ 2 w 2"/>
              <a:gd name="T9" fmla="*/ 2 h 5"/>
              <a:gd name="T10" fmla="*/ 2 w 2"/>
              <a:gd name="T11" fmla="*/ 3 h 5"/>
              <a:gd name="T12" fmla="*/ 2 w 2"/>
              <a:gd name="T13" fmla="*/ 3 h 5"/>
              <a:gd name="T14" fmla="*/ 2 w 2"/>
              <a:gd name="T15" fmla="*/ 5 h 5"/>
              <a:gd name="T16" fmla="*/ 0 w 2"/>
              <a:gd name="T17" fmla="*/ 5 h 5"/>
              <a:gd name="T18" fmla="*/ 0 w 2"/>
              <a:gd name="T19" fmla="*/ 5 h 5"/>
              <a:gd name="T20" fmla="*/ 0 w 2"/>
              <a:gd name="T21" fmla="*/ 3 h 5"/>
              <a:gd name="T22" fmla="*/ 0 w 2"/>
              <a:gd name="T23" fmla="*/ 3 h 5"/>
              <a:gd name="T24" fmla="*/ 0 w 2"/>
              <a:gd name="T25" fmla="*/ 2 h 5"/>
              <a:gd name="T26" fmla="*/ 0 w 2"/>
              <a:gd name="T27" fmla="*/ 0 h 5"/>
              <a:gd name="T28" fmla="*/ 0 w 2"/>
              <a:gd name="T2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" h="5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3"/>
                </a:ln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E2D5F34A-285E-741C-6F40-9D1F45690CBC}"/>
              </a:ext>
            </a:extLst>
          </p:cNvPr>
          <p:cNvSpPr>
            <a:spLocks noEditPoints="1"/>
          </p:cNvSpPr>
          <p:nvPr/>
        </p:nvSpPr>
        <p:spPr bwMode="auto">
          <a:xfrm>
            <a:off x="6570915" y="3198490"/>
            <a:ext cx="203729" cy="119146"/>
          </a:xfrm>
          <a:custGeom>
            <a:avLst/>
            <a:gdLst>
              <a:gd name="T0" fmla="*/ 162 w 173"/>
              <a:gd name="T1" fmla="*/ 92 h 97"/>
              <a:gd name="T2" fmla="*/ 172 w 173"/>
              <a:gd name="T3" fmla="*/ 94 h 97"/>
              <a:gd name="T4" fmla="*/ 161 w 173"/>
              <a:gd name="T5" fmla="*/ 97 h 97"/>
              <a:gd name="T6" fmla="*/ 156 w 173"/>
              <a:gd name="T7" fmla="*/ 94 h 97"/>
              <a:gd name="T8" fmla="*/ 3 w 173"/>
              <a:gd name="T9" fmla="*/ 77 h 97"/>
              <a:gd name="T10" fmla="*/ 3 w 173"/>
              <a:gd name="T11" fmla="*/ 77 h 97"/>
              <a:gd name="T12" fmla="*/ 3 w 173"/>
              <a:gd name="T13" fmla="*/ 74 h 97"/>
              <a:gd name="T14" fmla="*/ 3 w 173"/>
              <a:gd name="T15" fmla="*/ 72 h 97"/>
              <a:gd name="T16" fmla="*/ 0 w 173"/>
              <a:gd name="T17" fmla="*/ 55 h 97"/>
              <a:gd name="T18" fmla="*/ 0 w 173"/>
              <a:gd name="T19" fmla="*/ 52 h 97"/>
              <a:gd name="T20" fmla="*/ 139 w 173"/>
              <a:gd name="T21" fmla="*/ 4 h 97"/>
              <a:gd name="T22" fmla="*/ 140 w 173"/>
              <a:gd name="T23" fmla="*/ 11 h 97"/>
              <a:gd name="T24" fmla="*/ 144 w 173"/>
              <a:gd name="T25" fmla="*/ 15 h 97"/>
              <a:gd name="T26" fmla="*/ 145 w 173"/>
              <a:gd name="T27" fmla="*/ 22 h 97"/>
              <a:gd name="T28" fmla="*/ 148 w 173"/>
              <a:gd name="T29" fmla="*/ 26 h 97"/>
              <a:gd name="T30" fmla="*/ 151 w 173"/>
              <a:gd name="T31" fmla="*/ 34 h 97"/>
              <a:gd name="T32" fmla="*/ 140 w 173"/>
              <a:gd name="T33" fmla="*/ 40 h 97"/>
              <a:gd name="T34" fmla="*/ 137 w 173"/>
              <a:gd name="T35" fmla="*/ 50 h 97"/>
              <a:gd name="T36" fmla="*/ 132 w 173"/>
              <a:gd name="T37" fmla="*/ 53 h 97"/>
              <a:gd name="T38" fmla="*/ 115 w 173"/>
              <a:gd name="T39" fmla="*/ 58 h 97"/>
              <a:gd name="T40" fmla="*/ 101 w 173"/>
              <a:gd name="T41" fmla="*/ 63 h 97"/>
              <a:gd name="T42" fmla="*/ 93 w 173"/>
              <a:gd name="T43" fmla="*/ 67 h 97"/>
              <a:gd name="T44" fmla="*/ 87 w 173"/>
              <a:gd name="T45" fmla="*/ 72 h 97"/>
              <a:gd name="T46" fmla="*/ 77 w 173"/>
              <a:gd name="T47" fmla="*/ 74 h 97"/>
              <a:gd name="T48" fmla="*/ 68 w 173"/>
              <a:gd name="T49" fmla="*/ 78 h 97"/>
              <a:gd name="T50" fmla="*/ 57 w 173"/>
              <a:gd name="T51" fmla="*/ 81 h 97"/>
              <a:gd name="T52" fmla="*/ 43 w 173"/>
              <a:gd name="T53" fmla="*/ 85 h 97"/>
              <a:gd name="T54" fmla="*/ 36 w 173"/>
              <a:gd name="T55" fmla="*/ 91 h 97"/>
              <a:gd name="T56" fmla="*/ 25 w 173"/>
              <a:gd name="T57" fmla="*/ 92 h 97"/>
              <a:gd name="T58" fmla="*/ 21 w 173"/>
              <a:gd name="T59" fmla="*/ 94 h 97"/>
              <a:gd name="T60" fmla="*/ 13 w 173"/>
              <a:gd name="T61" fmla="*/ 89 h 97"/>
              <a:gd name="T62" fmla="*/ 9 w 173"/>
              <a:gd name="T63" fmla="*/ 75 h 97"/>
              <a:gd name="T64" fmla="*/ 6 w 173"/>
              <a:gd name="T65" fmla="*/ 66 h 97"/>
              <a:gd name="T66" fmla="*/ 5 w 173"/>
              <a:gd name="T67" fmla="*/ 61 h 97"/>
              <a:gd name="T68" fmla="*/ 5 w 173"/>
              <a:gd name="T69" fmla="*/ 58 h 97"/>
              <a:gd name="T70" fmla="*/ 3 w 173"/>
              <a:gd name="T71" fmla="*/ 55 h 97"/>
              <a:gd name="T72" fmla="*/ 2 w 173"/>
              <a:gd name="T73" fmla="*/ 48 h 97"/>
              <a:gd name="T74" fmla="*/ 6 w 173"/>
              <a:gd name="T75" fmla="*/ 36 h 97"/>
              <a:gd name="T76" fmla="*/ 9 w 173"/>
              <a:gd name="T77" fmla="*/ 33 h 97"/>
              <a:gd name="T78" fmla="*/ 8 w 173"/>
              <a:gd name="T79" fmla="*/ 28 h 97"/>
              <a:gd name="T80" fmla="*/ 9 w 173"/>
              <a:gd name="T81" fmla="*/ 25 h 97"/>
              <a:gd name="T82" fmla="*/ 11 w 173"/>
              <a:gd name="T83" fmla="*/ 22 h 97"/>
              <a:gd name="T84" fmla="*/ 14 w 173"/>
              <a:gd name="T85" fmla="*/ 22 h 97"/>
              <a:gd name="T86" fmla="*/ 19 w 173"/>
              <a:gd name="T87" fmla="*/ 23 h 97"/>
              <a:gd name="T88" fmla="*/ 22 w 173"/>
              <a:gd name="T89" fmla="*/ 23 h 97"/>
              <a:gd name="T90" fmla="*/ 32 w 173"/>
              <a:gd name="T91" fmla="*/ 23 h 97"/>
              <a:gd name="T92" fmla="*/ 39 w 173"/>
              <a:gd name="T93" fmla="*/ 23 h 97"/>
              <a:gd name="T94" fmla="*/ 50 w 173"/>
              <a:gd name="T95" fmla="*/ 25 h 97"/>
              <a:gd name="T96" fmla="*/ 60 w 173"/>
              <a:gd name="T97" fmla="*/ 25 h 97"/>
              <a:gd name="T98" fmla="*/ 66 w 173"/>
              <a:gd name="T99" fmla="*/ 29 h 97"/>
              <a:gd name="T100" fmla="*/ 71 w 173"/>
              <a:gd name="T101" fmla="*/ 25 h 97"/>
              <a:gd name="T102" fmla="*/ 77 w 173"/>
              <a:gd name="T103" fmla="*/ 15 h 97"/>
              <a:gd name="T104" fmla="*/ 87 w 173"/>
              <a:gd name="T105" fmla="*/ 9 h 97"/>
              <a:gd name="T106" fmla="*/ 99 w 173"/>
              <a:gd name="T107" fmla="*/ 4 h 97"/>
              <a:gd name="T108" fmla="*/ 118 w 173"/>
              <a:gd name="T109" fmla="*/ 3 h 97"/>
              <a:gd name="T110" fmla="*/ 132 w 173"/>
              <a:gd name="T1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3" h="97">
                <a:moveTo>
                  <a:pt x="159" y="92"/>
                </a:moveTo>
                <a:lnTo>
                  <a:pt x="161" y="92"/>
                </a:lnTo>
                <a:lnTo>
                  <a:pt x="162" y="92"/>
                </a:lnTo>
                <a:lnTo>
                  <a:pt x="162" y="92"/>
                </a:lnTo>
                <a:lnTo>
                  <a:pt x="164" y="92"/>
                </a:lnTo>
                <a:lnTo>
                  <a:pt x="169" y="92"/>
                </a:lnTo>
                <a:lnTo>
                  <a:pt x="173" y="94"/>
                </a:lnTo>
                <a:lnTo>
                  <a:pt x="172" y="94"/>
                </a:lnTo>
                <a:lnTo>
                  <a:pt x="172" y="96"/>
                </a:lnTo>
                <a:lnTo>
                  <a:pt x="169" y="96"/>
                </a:lnTo>
                <a:lnTo>
                  <a:pt x="167" y="97"/>
                </a:lnTo>
                <a:lnTo>
                  <a:pt x="161" y="97"/>
                </a:lnTo>
                <a:lnTo>
                  <a:pt x="159" y="97"/>
                </a:lnTo>
                <a:lnTo>
                  <a:pt x="158" y="96"/>
                </a:lnTo>
                <a:lnTo>
                  <a:pt x="156" y="94"/>
                </a:lnTo>
                <a:lnTo>
                  <a:pt x="156" y="94"/>
                </a:lnTo>
                <a:lnTo>
                  <a:pt x="156" y="92"/>
                </a:lnTo>
                <a:lnTo>
                  <a:pt x="158" y="92"/>
                </a:lnTo>
                <a:lnTo>
                  <a:pt x="159" y="92"/>
                </a:lnTo>
                <a:close/>
                <a:moveTo>
                  <a:pt x="3" y="77"/>
                </a:moveTo>
                <a:lnTo>
                  <a:pt x="3" y="77"/>
                </a:lnTo>
                <a:lnTo>
                  <a:pt x="3" y="77"/>
                </a:lnTo>
                <a:lnTo>
                  <a:pt x="2" y="78"/>
                </a:lnTo>
                <a:lnTo>
                  <a:pt x="3" y="77"/>
                </a:lnTo>
                <a:lnTo>
                  <a:pt x="3" y="77"/>
                </a:lnTo>
                <a:close/>
                <a:moveTo>
                  <a:pt x="3" y="72"/>
                </a:move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2" y="74"/>
                </a:lnTo>
                <a:lnTo>
                  <a:pt x="3" y="72"/>
                </a:lnTo>
                <a:close/>
                <a:moveTo>
                  <a:pt x="0" y="52"/>
                </a:moveTo>
                <a:lnTo>
                  <a:pt x="2" y="53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close/>
                <a:moveTo>
                  <a:pt x="136" y="0"/>
                </a:moveTo>
                <a:lnTo>
                  <a:pt x="137" y="1"/>
                </a:lnTo>
                <a:lnTo>
                  <a:pt x="137" y="3"/>
                </a:lnTo>
                <a:lnTo>
                  <a:pt x="139" y="4"/>
                </a:lnTo>
                <a:lnTo>
                  <a:pt x="139" y="6"/>
                </a:lnTo>
                <a:lnTo>
                  <a:pt x="139" y="7"/>
                </a:lnTo>
                <a:lnTo>
                  <a:pt x="140" y="9"/>
                </a:lnTo>
                <a:lnTo>
                  <a:pt x="140" y="11"/>
                </a:lnTo>
                <a:lnTo>
                  <a:pt x="142" y="11"/>
                </a:lnTo>
                <a:lnTo>
                  <a:pt x="142" y="12"/>
                </a:lnTo>
                <a:lnTo>
                  <a:pt x="142" y="14"/>
                </a:lnTo>
                <a:lnTo>
                  <a:pt x="144" y="15"/>
                </a:lnTo>
                <a:lnTo>
                  <a:pt x="144" y="17"/>
                </a:lnTo>
                <a:lnTo>
                  <a:pt x="145" y="18"/>
                </a:lnTo>
                <a:lnTo>
                  <a:pt x="145" y="20"/>
                </a:lnTo>
                <a:lnTo>
                  <a:pt x="145" y="22"/>
                </a:lnTo>
                <a:lnTo>
                  <a:pt x="147" y="23"/>
                </a:lnTo>
                <a:lnTo>
                  <a:pt x="147" y="25"/>
                </a:lnTo>
                <a:lnTo>
                  <a:pt x="148" y="25"/>
                </a:lnTo>
                <a:lnTo>
                  <a:pt x="148" y="26"/>
                </a:lnTo>
                <a:lnTo>
                  <a:pt x="150" y="28"/>
                </a:lnTo>
                <a:lnTo>
                  <a:pt x="150" y="31"/>
                </a:lnTo>
                <a:lnTo>
                  <a:pt x="151" y="33"/>
                </a:lnTo>
                <a:lnTo>
                  <a:pt x="151" y="34"/>
                </a:lnTo>
                <a:lnTo>
                  <a:pt x="145" y="37"/>
                </a:lnTo>
                <a:lnTo>
                  <a:pt x="144" y="37"/>
                </a:lnTo>
                <a:lnTo>
                  <a:pt x="142" y="39"/>
                </a:lnTo>
                <a:lnTo>
                  <a:pt x="140" y="40"/>
                </a:lnTo>
                <a:lnTo>
                  <a:pt x="139" y="45"/>
                </a:lnTo>
                <a:lnTo>
                  <a:pt x="140" y="47"/>
                </a:lnTo>
                <a:lnTo>
                  <a:pt x="140" y="48"/>
                </a:lnTo>
                <a:lnTo>
                  <a:pt x="137" y="50"/>
                </a:lnTo>
                <a:lnTo>
                  <a:pt x="136" y="50"/>
                </a:lnTo>
                <a:lnTo>
                  <a:pt x="134" y="52"/>
                </a:lnTo>
                <a:lnTo>
                  <a:pt x="132" y="52"/>
                </a:lnTo>
                <a:lnTo>
                  <a:pt x="132" y="53"/>
                </a:lnTo>
                <a:lnTo>
                  <a:pt x="131" y="53"/>
                </a:lnTo>
                <a:lnTo>
                  <a:pt x="126" y="55"/>
                </a:lnTo>
                <a:lnTo>
                  <a:pt x="121" y="56"/>
                </a:lnTo>
                <a:lnTo>
                  <a:pt x="115" y="58"/>
                </a:lnTo>
                <a:lnTo>
                  <a:pt x="112" y="59"/>
                </a:lnTo>
                <a:lnTo>
                  <a:pt x="110" y="61"/>
                </a:lnTo>
                <a:lnTo>
                  <a:pt x="106" y="61"/>
                </a:lnTo>
                <a:lnTo>
                  <a:pt x="101" y="63"/>
                </a:lnTo>
                <a:lnTo>
                  <a:pt x="98" y="64"/>
                </a:lnTo>
                <a:lnTo>
                  <a:pt x="95" y="66"/>
                </a:lnTo>
                <a:lnTo>
                  <a:pt x="93" y="66"/>
                </a:lnTo>
                <a:lnTo>
                  <a:pt x="93" y="67"/>
                </a:lnTo>
                <a:lnTo>
                  <a:pt x="91" y="69"/>
                </a:lnTo>
                <a:lnTo>
                  <a:pt x="90" y="72"/>
                </a:lnTo>
                <a:lnTo>
                  <a:pt x="88" y="72"/>
                </a:lnTo>
                <a:lnTo>
                  <a:pt x="87" y="72"/>
                </a:lnTo>
                <a:lnTo>
                  <a:pt x="85" y="74"/>
                </a:lnTo>
                <a:lnTo>
                  <a:pt x="82" y="74"/>
                </a:lnTo>
                <a:lnTo>
                  <a:pt x="79" y="72"/>
                </a:lnTo>
                <a:lnTo>
                  <a:pt x="77" y="74"/>
                </a:lnTo>
                <a:lnTo>
                  <a:pt x="77" y="74"/>
                </a:lnTo>
                <a:lnTo>
                  <a:pt x="73" y="75"/>
                </a:lnTo>
                <a:lnTo>
                  <a:pt x="69" y="78"/>
                </a:lnTo>
                <a:lnTo>
                  <a:pt x="68" y="78"/>
                </a:lnTo>
                <a:lnTo>
                  <a:pt x="63" y="80"/>
                </a:lnTo>
                <a:lnTo>
                  <a:pt x="62" y="81"/>
                </a:lnTo>
                <a:lnTo>
                  <a:pt x="60" y="81"/>
                </a:lnTo>
                <a:lnTo>
                  <a:pt x="57" y="81"/>
                </a:lnTo>
                <a:lnTo>
                  <a:pt x="52" y="81"/>
                </a:lnTo>
                <a:lnTo>
                  <a:pt x="49" y="81"/>
                </a:lnTo>
                <a:lnTo>
                  <a:pt x="44" y="83"/>
                </a:lnTo>
                <a:lnTo>
                  <a:pt x="43" y="85"/>
                </a:lnTo>
                <a:lnTo>
                  <a:pt x="41" y="86"/>
                </a:lnTo>
                <a:lnTo>
                  <a:pt x="38" y="88"/>
                </a:lnTo>
                <a:lnTo>
                  <a:pt x="36" y="89"/>
                </a:lnTo>
                <a:lnTo>
                  <a:pt x="36" y="91"/>
                </a:lnTo>
                <a:lnTo>
                  <a:pt x="33" y="91"/>
                </a:lnTo>
                <a:lnTo>
                  <a:pt x="32" y="91"/>
                </a:lnTo>
                <a:lnTo>
                  <a:pt x="30" y="91"/>
                </a:lnTo>
                <a:lnTo>
                  <a:pt x="25" y="92"/>
                </a:lnTo>
                <a:lnTo>
                  <a:pt x="25" y="92"/>
                </a:lnTo>
                <a:lnTo>
                  <a:pt x="22" y="92"/>
                </a:lnTo>
                <a:lnTo>
                  <a:pt x="21" y="94"/>
                </a:lnTo>
                <a:lnTo>
                  <a:pt x="21" y="94"/>
                </a:lnTo>
                <a:lnTo>
                  <a:pt x="19" y="92"/>
                </a:lnTo>
                <a:lnTo>
                  <a:pt x="16" y="91"/>
                </a:lnTo>
                <a:lnTo>
                  <a:pt x="13" y="92"/>
                </a:lnTo>
                <a:lnTo>
                  <a:pt x="13" y="89"/>
                </a:lnTo>
                <a:lnTo>
                  <a:pt x="9" y="85"/>
                </a:lnTo>
                <a:lnTo>
                  <a:pt x="11" y="78"/>
                </a:lnTo>
                <a:lnTo>
                  <a:pt x="11" y="78"/>
                </a:lnTo>
                <a:lnTo>
                  <a:pt x="9" y="75"/>
                </a:lnTo>
                <a:lnTo>
                  <a:pt x="8" y="74"/>
                </a:lnTo>
                <a:lnTo>
                  <a:pt x="8" y="70"/>
                </a:lnTo>
                <a:lnTo>
                  <a:pt x="6" y="69"/>
                </a:lnTo>
                <a:lnTo>
                  <a:pt x="6" y="66"/>
                </a:lnTo>
                <a:lnTo>
                  <a:pt x="6" y="66"/>
                </a:lnTo>
                <a:lnTo>
                  <a:pt x="6" y="66"/>
                </a:lnTo>
                <a:lnTo>
                  <a:pt x="6" y="63"/>
                </a:lnTo>
                <a:lnTo>
                  <a:pt x="5" y="61"/>
                </a:lnTo>
                <a:lnTo>
                  <a:pt x="5" y="61"/>
                </a:lnTo>
                <a:lnTo>
                  <a:pt x="5" y="59"/>
                </a:lnTo>
                <a:lnTo>
                  <a:pt x="5" y="59"/>
                </a:lnTo>
                <a:lnTo>
                  <a:pt x="5" y="58"/>
                </a:lnTo>
                <a:lnTo>
                  <a:pt x="5" y="56"/>
                </a:lnTo>
                <a:lnTo>
                  <a:pt x="2" y="55"/>
                </a:lnTo>
                <a:lnTo>
                  <a:pt x="2" y="53"/>
                </a:lnTo>
                <a:lnTo>
                  <a:pt x="3" y="55"/>
                </a:lnTo>
                <a:lnTo>
                  <a:pt x="3" y="55"/>
                </a:lnTo>
                <a:lnTo>
                  <a:pt x="3" y="53"/>
                </a:lnTo>
                <a:lnTo>
                  <a:pt x="3" y="53"/>
                </a:lnTo>
                <a:lnTo>
                  <a:pt x="2" y="48"/>
                </a:lnTo>
                <a:lnTo>
                  <a:pt x="5" y="44"/>
                </a:lnTo>
                <a:lnTo>
                  <a:pt x="3" y="39"/>
                </a:lnTo>
                <a:lnTo>
                  <a:pt x="6" y="36"/>
                </a:lnTo>
                <a:lnTo>
                  <a:pt x="6" y="36"/>
                </a:lnTo>
                <a:lnTo>
                  <a:pt x="8" y="36"/>
                </a:lnTo>
                <a:lnTo>
                  <a:pt x="8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8" y="31"/>
                </a:lnTo>
                <a:lnTo>
                  <a:pt x="8" y="29"/>
                </a:lnTo>
                <a:lnTo>
                  <a:pt x="8" y="28"/>
                </a:lnTo>
                <a:lnTo>
                  <a:pt x="8" y="28"/>
                </a:lnTo>
                <a:lnTo>
                  <a:pt x="8" y="26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3"/>
                </a:lnTo>
                <a:lnTo>
                  <a:pt x="17" y="23"/>
                </a:lnTo>
                <a:lnTo>
                  <a:pt x="17" y="25"/>
                </a:lnTo>
                <a:lnTo>
                  <a:pt x="19" y="23"/>
                </a:lnTo>
                <a:lnTo>
                  <a:pt x="19" y="25"/>
                </a:lnTo>
                <a:lnTo>
                  <a:pt x="21" y="25"/>
                </a:lnTo>
                <a:lnTo>
                  <a:pt x="21" y="23"/>
                </a:lnTo>
                <a:lnTo>
                  <a:pt x="22" y="23"/>
                </a:lnTo>
                <a:lnTo>
                  <a:pt x="24" y="23"/>
                </a:lnTo>
                <a:lnTo>
                  <a:pt x="25" y="23"/>
                </a:lnTo>
                <a:lnTo>
                  <a:pt x="28" y="23"/>
                </a:lnTo>
                <a:lnTo>
                  <a:pt x="32" y="23"/>
                </a:lnTo>
                <a:lnTo>
                  <a:pt x="35" y="23"/>
                </a:lnTo>
                <a:lnTo>
                  <a:pt x="38" y="23"/>
                </a:lnTo>
                <a:lnTo>
                  <a:pt x="38" y="23"/>
                </a:lnTo>
                <a:lnTo>
                  <a:pt x="39" y="23"/>
                </a:lnTo>
                <a:lnTo>
                  <a:pt x="41" y="25"/>
                </a:lnTo>
                <a:lnTo>
                  <a:pt x="43" y="25"/>
                </a:lnTo>
                <a:lnTo>
                  <a:pt x="47" y="25"/>
                </a:lnTo>
                <a:lnTo>
                  <a:pt x="50" y="25"/>
                </a:lnTo>
                <a:lnTo>
                  <a:pt x="54" y="26"/>
                </a:lnTo>
                <a:lnTo>
                  <a:pt x="57" y="25"/>
                </a:lnTo>
                <a:lnTo>
                  <a:pt x="60" y="25"/>
                </a:lnTo>
                <a:lnTo>
                  <a:pt x="60" y="25"/>
                </a:lnTo>
                <a:lnTo>
                  <a:pt x="62" y="26"/>
                </a:lnTo>
                <a:lnTo>
                  <a:pt x="63" y="28"/>
                </a:lnTo>
                <a:lnTo>
                  <a:pt x="63" y="29"/>
                </a:lnTo>
                <a:lnTo>
                  <a:pt x="66" y="29"/>
                </a:lnTo>
                <a:lnTo>
                  <a:pt x="68" y="29"/>
                </a:lnTo>
                <a:lnTo>
                  <a:pt x="69" y="28"/>
                </a:lnTo>
                <a:lnTo>
                  <a:pt x="71" y="28"/>
                </a:lnTo>
                <a:lnTo>
                  <a:pt x="71" y="25"/>
                </a:lnTo>
                <a:lnTo>
                  <a:pt x="73" y="23"/>
                </a:lnTo>
                <a:lnTo>
                  <a:pt x="74" y="20"/>
                </a:lnTo>
                <a:lnTo>
                  <a:pt x="76" y="18"/>
                </a:lnTo>
                <a:lnTo>
                  <a:pt x="77" y="15"/>
                </a:lnTo>
                <a:lnTo>
                  <a:pt x="79" y="15"/>
                </a:lnTo>
                <a:lnTo>
                  <a:pt x="80" y="12"/>
                </a:lnTo>
                <a:lnTo>
                  <a:pt x="84" y="11"/>
                </a:lnTo>
                <a:lnTo>
                  <a:pt x="87" y="9"/>
                </a:lnTo>
                <a:lnTo>
                  <a:pt x="91" y="7"/>
                </a:lnTo>
                <a:lnTo>
                  <a:pt x="93" y="6"/>
                </a:lnTo>
                <a:lnTo>
                  <a:pt x="96" y="4"/>
                </a:lnTo>
                <a:lnTo>
                  <a:pt x="99" y="4"/>
                </a:lnTo>
                <a:lnTo>
                  <a:pt x="104" y="4"/>
                </a:lnTo>
                <a:lnTo>
                  <a:pt x="109" y="3"/>
                </a:lnTo>
                <a:lnTo>
                  <a:pt x="112" y="3"/>
                </a:lnTo>
                <a:lnTo>
                  <a:pt x="118" y="3"/>
                </a:lnTo>
                <a:lnTo>
                  <a:pt x="121" y="1"/>
                </a:lnTo>
                <a:lnTo>
                  <a:pt x="126" y="1"/>
                </a:lnTo>
                <a:lnTo>
                  <a:pt x="129" y="1"/>
                </a:lnTo>
                <a:lnTo>
                  <a:pt x="132" y="0"/>
                </a:lnTo>
                <a:lnTo>
                  <a:pt x="13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78F308F3-7DBC-EE55-33E8-7C18B4101771}"/>
              </a:ext>
            </a:extLst>
          </p:cNvPr>
          <p:cNvSpPr>
            <a:spLocks/>
          </p:cNvSpPr>
          <p:nvPr/>
        </p:nvSpPr>
        <p:spPr bwMode="auto">
          <a:xfrm>
            <a:off x="6187009" y="2721906"/>
            <a:ext cx="29441" cy="30708"/>
          </a:xfrm>
          <a:custGeom>
            <a:avLst/>
            <a:gdLst>
              <a:gd name="T0" fmla="*/ 12 w 25"/>
              <a:gd name="T1" fmla="*/ 0 h 25"/>
              <a:gd name="T2" fmla="*/ 12 w 25"/>
              <a:gd name="T3" fmla="*/ 2 h 25"/>
              <a:gd name="T4" fmla="*/ 14 w 25"/>
              <a:gd name="T5" fmla="*/ 3 h 25"/>
              <a:gd name="T6" fmla="*/ 15 w 25"/>
              <a:gd name="T7" fmla="*/ 3 h 25"/>
              <a:gd name="T8" fmla="*/ 17 w 25"/>
              <a:gd name="T9" fmla="*/ 6 h 25"/>
              <a:gd name="T10" fmla="*/ 20 w 25"/>
              <a:gd name="T11" fmla="*/ 8 h 25"/>
              <a:gd name="T12" fmla="*/ 23 w 25"/>
              <a:gd name="T13" fmla="*/ 9 h 25"/>
              <a:gd name="T14" fmla="*/ 25 w 25"/>
              <a:gd name="T15" fmla="*/ 11 h 25"/>
              <a:gd name="T16" fmla="*/ 25 w 25"/>
              <a:gd name="T17" fmla="*/ 11 h 25"/>
              <a:gd name="T18" fmla="*/ 23 w 25"/>
              <a:gd name="T19" fmla="*/ 16 h 25"/>
              <a:gd name="T20" fmla="*/ 22 w 25"/>
              <a:gd name="T21" fmla="*/ 16 h 25"/>
              <a:gd name="T22" fmla="*/ 22 w 25"/>
              <a:gd name="T23" fmla="*/ 17 h 25"/>
              <a:gd name="T24" fmla="*/ 20 w 25"/>
              <a:gd name="T25" fmla="*/ 19 h 25"/>
              <a:gd name="T26" fmla="*/ 19 w 25"/>
              <a:gd name="T27" fmla="*/ 20 h 25"/>
              <a:gd name="T28" fmla="*/ 19 w 25"/>
              <a:gd name="T29" fmla="*/ 20 h 25"/>
              <a:gd name="T30" fmla="*/ 17 w 25"/>
              <a:gd name="T31" fmla="*/ 19 h 25"/>
              <a:gd name="T32" fmla="*/ 11 w 25"/>
              <a:gd name="T33" fmla="*/ 20 h 25"/>
              <a:gd name="T34" fmla="*/ 11 w 25"/>
              <a:gd name="T35" fmla="*/ 24 h 25"/>
              <a:gd name="T36" fmla="*/ 11 w 25"/>
              <a:gd name="T37" fmla="*/ 25 h 25"/>
              <a:gd name="T38" fmla="*/ 8 w 25"/>
              <a:gd name="T39" fmla="*/ 24 h 25"/>
              <a:gd name="T40" fmla="*/ 8 w 25"/>
              <a:gd name="T41" fmla="*/ 22 h 25"/>
              <a:gd name="T42" fmla="*/ 8 w 25"/>
              <a:gd name="T43" fmla="*/ 17 h 25"/>
              <a:gd name="T44" fmla="*/ 4 w 25"/>
              <a:gd name="T45" fmla="*/ 17 h 25"/>
              <a:gd name="T46" fmla="*/ 3 w 25"/>
              <a:gd name="T47" fmla="*/ 14 h 25"/>
              <a:gd name="T48" fmla="*/ 1 w 25"/>
              <a:gd name="T49" fmla="*/ 13 h 25"/>
              <a:gd name="T50" fmla="*/ 1 w 25"/>
              <a:gd name="T51" fmla="*/ 11 h 25"/>
              <a:gd name="T52" fmla="*/ 0 w 25"/>
              <a:gd name="T53" fmla="*/ 9 h 25"/>
              <a:gd name="T54" fmla="*/ 1 w 25"/>
              <a:gd name="T55" fmla="*/ 9 h 25"/>
              <a:gd name="T56" fmla="*/ 3 w 25"/>
              <a:gd name="T57" fmla="*/ 8 h 25"/>
              <a:gd name="T58" fmla="*/ 6 w 25"/>
              <a:gd name="T59" fmla="*/ 6 h 25"/>
              <a:gd name="T60" fmla="*/ 6 w 25"/>
              <a:gd name="T61" fmla="*/ 6 h 25"/>
              <a:gd name="T62" fmla="*/ 9 w 25"/>
              <a:gd name="T63" fmla="*/ 5 h 25"/>
              <a:gd name="T64" fmla="*/ 9 w 25"/>
              <a:gd name="T65" fmla="*/ 3 h 25"/>
              <a:gd name="T66" fmla="*/ 9 w 25"/>
              <a:gd name="T67" fmla="*/ 2 h 25"/>
              <a:gd name="T68" fmla="*/ 11 w 25"/>
              <a:gd name="T69" fmla="*/ 0 h 25"/>
              <a:gd name="T70" fmla="*/ 11 w 25"/>
              <a:gd name="T7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" h="25">
                <a:moveTo>
                  <a:pt x="11" y="0"/>
                </a:moveTo>
                <a:lnTo>
                  <a:pt x="12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15" y="3"/>
                </a:lnTo>
                <a:lnTo>
                  <a:pt x="15" y="3"/>
                </a:lnTo>
                <a:lnTo>
                  <a:pt x="17" y="5"/>
                </a:lnTo>
                <a:lnTo>
                  <a:pt x="17" y="6"/>
                </a:lnTo>
                <a:lnTo>
                  <a:pt x="19" y="6"/>
                </a:lnTo>
                <a:lnTo>
                  <a:pt x="20" y="8"/>
                </a:lnTo>
                <a:lnTo>
                  <a:pt x="20" y="9"/>
                </a:lnTo>
                <a:lnTo>
                  <a:pt x="23" y="9"/>
                </a:lnTo>
                <a:lnTo>
                  <a:pt x="25" y="9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3" y="14"/>
                </a:lnTo>
                <a:lnTo>
                  <a:pt x="23" y="16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9" y="20"/>
                </a:lnTo>
                <a:lnTo>
                  <a:pt x="17" y="20"/>
                </a:lnTo>
                <a:lnTo>
                  <a:pt x="17" y="19"/>
                </a:lnTo>
                <a:lnTo>
                  <a:pt x="15" y="19"/>
                </a:lnTo>
                <a:lnTo>
                  <a:pt x="11" y="20"/>
                </a:lnTo>
                <a:lnTo>
                  <a:pt x="11" y="22"/>
                </a:lnTo>
                <a:lnTo>
                  <a:pt x="11" y="24"/>
                </a:lnTo>
                <a:lnTo>
                  <a:pt x="11" y="24"/>
                </a:lnTo>
                <a:lnTo>
                  <a:pt x="11" y="25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7"/>
                </a:lnTo>
                <a:lnTo>
                  <a:pt x="6" y="17"/>
                </a:lnTo>
                <a:lnTo>
                  <a:pt x="4" y="17"/>
                </a:lnTo>
                <a:lnTo>
                  <a:pt x="3" y="16"/>
                </a:lnTo>
                <a:lnTo>
                  <a:pt x="3" y="14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1"/>
                </a:lnTo>
                <a:lnTo>
                  <a:pt x="1" y="9"/>
                </a:ln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3" y="9"/>
                </a:lnTo>
                <a:lnTo>
                  <a:pt x="3" y="8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6" y="6"/>
                </a:lnTo>
                <a:lnTo>
                  <a:pt x="8" y="5"/>
                </a:lnTo>
                <a:lnTo>
                  <a:pt x="9" y="5"/>
                </a:lnTo>
                <a:lnTo>
                  <a:pt x="9" y="3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A9EB3C31-BE67-9A47-5E78-C67ED8F27FDB}"/>
              </a:ext>
            </a:extLst>
          </p:cNvPr>
          <p:cNvSpPr>
            <a:spLocks noEditPoints="1"/>
          </p:cNvSpPr>
          <p:nvPr/>
        </p:nvSpPr>
        <p:spPr bwMode="auto">
          <a:xfrm>
            <a:off x="9033327" y="3774567"/>
            <a:ext cx="22375" cy="11055"/>
          </a:xfrm>
          <a:custGeom>
            <a:avLst/>
            <a:gdLst>
              <a:gd name="T0" fmla="*/ 14 w 19"/>
              <a:gd name="T1" fmla="*/ 6 h 9"/>
              <a:gd name="T2" fmla="*/ 17 w 19"/>
              <a:gd name="T3" fmla="*/ 6 h 9"/>
              <a:gd name="T4" fmla="*/ 17 w 19"/>
              <a:gd name="T5" fmla="*/ 8 h 9"/>
              <a:gd name="T6" fmla="*/ 19 w 19"/>
              <a:gd name="T7" fmla="*/ 8 h 9"/>
              <a:gd name="T8" fmla="*/ 19 w 19"/>
              <a:gd name="T9" fmla="*/ 8 h 9"/>
              <a:gd name="T10" fmla="*/ 19 w 19"/>
              <a:gd name="T11" fmla="*/ 9 h 9"/>
              <a:gd name="T12" fmla="*/ 19 w 19"/>
              <a:gd name="T13" fmla="*/ 9 h 9"/>
              <a:gd name="T14" fmla="*/ 16 w 19"/>
              <a:gd name="T15" fmla="*/ 9 h 9"/>
              <a:gd name="T16" fmla="*/ 14 w 19"/>
              <a:gd name="T17" fmla="*/ 8 h 9"/>
              <a:gd name="T18" fmla="*/ 13 w 19"/>
              <a:gd name="T19" fmla="*/ 8 h 9"/>
              <a:gd name="T20" fmla="*/ 11 w 19"/>
              <a:gd name="T21" fmla="*/ 8 h 9"/>
              <a:gd name="T22" fmla="*/ 11 w 19"/>
              <a:gd name="T23" fmla="*/ 6 h 9"/>
              <a:gd name="T24" fmla="*/ 11 w 19"/>
              <a:gd name="T25" fmla="*/ 6 h 9"/>
              <a:gd name="T26" fmla="*/ 14 w 19"/>
              <a:gd name="T27" fmla="*/ 6 h 9"/>
              <a:gd name="T28" fmla="*/ 6 w 19"/>
              <a:gd name="T29" fmla="*/ 0 h 9"/>
              <a:gd name="T30" fmla="*/ 8 w 19"/>
              <a:gd name="T31" fmla="*/ 2 h 9"/>
              <a:gd name="T32" fmla="*/ 9 w 19"/>
              <a:gd name="T33" fmla="*/ 3 h 9"/>
              <a:gd name="T34" fmla="*/ 8 w 19"/>
              <a:gd name="T35" fmla="*/ 6 h 9"/>
              <a:gd name="T36" fmla="*/ 6 w 19"/>
              <a:gd name="T37" fmla="*/ 5 h 9"/>
              <a:gd name="T38" fmla="*/ 5 w 19"/>
              <a:gd name="T39" fmla="*/ 6 h 9"/>
              <a:gd name="T40" fmla="*/ 3 w 19"/>
              <a:gd name="T41" fmla="*/ 5 h 9"/>
              <a:gd name="T42" fmla="*/ 2 w 19"/>
              <a:gd name="T43" fmla="*/ 3 h 9"/>
              <a:gd name="T44" fmla="*/ 0 w 19"/>
              <a:gd name="T45" fmla="*/ 2 h 9"/>
              <a:gd name="T46" fmla="*/ 0 w 19"/>
              <a:gd name="T47" fmla="*/ 2 h 9"/>
              <a:gd name="T48" fmla="*/ 2 w 19"/>
              <a:gd name="T49" fmla="*/ 2 h 9"/>
              <a:gd name="T50" fmla="*/ 5 w 19"/>
              <a:gd name="T51" fmla="*/ 2 h 9"/>
              <a:gd name="T52" fmla="*/ 6 w 19"/>
              <a:gd name="T5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" h="9">
                <a:moveTo>
                  <a:pt x="14" y="6"/>
                </a:moveTo>
                <a:lnTo>
                  <a:pt x="17" y="6"/>
                </a:lnTo>
                <a:lnTo>
                  <a:pt x="17" y="8"/>
                </a:lnTo>
                <a:lnTo>
                  <a:pt x="19" y="8"/>
                </a:lnTo>
                <a:lnTo>
                  <a:pt x="19" y="8"/>
                </a:lnTo>
                <a:lnTo>
                  <a:pt x="19" y="9"/>
                </a:lnTo>
                <a:lnTo>
                  <a:pt x="19" y="9"/>
                </a:lnTo>
                <a:lnTo>
                  <a:pt x="16" y="9"/>
                </a:lnTo>
                <a:lnTo>
                  <a:pt x="14" y="8"/>
                </a:lnTo>
                <a:lnTo>
                  <a:pt x="13" y="8"/>
                </a:lnTo>
                <a:lnTo>
                  <a:pt x="11" y="8"/>
                </a:lnTo>
                <a:lnTo>
                  <a:pt x="11" y="6"/>
                </a:lnTo>
                <a:lnTo>
                  <a:pt x="11" y="6"/>
                </a:lnTo>
                <a:lnTo>
                  <a:pt x="14" y="6"/>
                </a:lnTo>
                <a:close/>
                <a:moveTo>
                  <a:pt x="6" y="0"/>
                </a:moveTo>
                <a:lnTo>
                  <a:pt x="8" y="2"/>
                </a:lnTo>
                <a:lnTo>
                  <a:pt x="9" y="3"/>
                </a:lnTo>
                <a:lnTo>
                  <a:pt x="8" y="6"/>
                </a:lnTo>
                <a:lnTo>
                  <a:pt x="6" y="5"/>
                </a:lnTo>
                <a:lnTo>
                  <a:pt x="5" y="6"/>
                </a:lnTo>
                <a:lnTo>
                  <a:pt x="3" y="5"/>
                </a:lnTo>
                <a:lnTo>
                  <a:pt x="2" y="3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4C699173-45F2-EE8C-896C-7FBB5466B5EC}"/>
              </a:ext>
            </a:extLst>
          </p:cNvPr>
          <p:cNvSpPr>
            <a:spLocks noEditPoints="1"/>
          </p:cNvSpPr>
          <p:nvPr/>
        </p:nvSpPr>
        <p:spPr bwMode="auto">
          <a:xfrm>
            <a:off x="8942650" y="3770882"/>
            <a:ext cx="32973" cy="19653"/>
          </a:xfrm>
          <a:custGeom>
            <a:avLst/>
            <a:gdLst>
              <a:gd name="T0" fmla="*/ 0 w 28"/>
              <a:gd name="T1" fmla="*/ 16 h 16"/>
              <a:gd name="T2" fmla="*/ 0 w 28"/>
              <a:gd name="T3" fmla="*/ 16 h 16"/>
              <a:gd name="T4" fmla="*/ 0 w 28"/>
              <a:gd name="T5" fmla="*/ 16 h 16"/>
              <a:gd name="T6" fmla="*/ 1 w 28"/>
              <a:gd name="T7" fmla="*/ 16 h 16"/>
              <a:gd name="T8" fmla="*/ 1 w 28"/>
              <a:gd name="T9" fmla="*/ 16 h 16"/>
              <a:gd name="T10" fmla="*/ 0 w 28"/>
              <a:gd name="T11" fmla="*/ 16 h 16"/>
              <a:gd name="T12" fmla="*/ 0 w 28"/>
              <a:gd name="T13" fmla="*/ 16 h 16"/>
              <a:gd name="T14" fmla="*/ 0 w 28"/>
              <a:gd name="T15" fmla="*/ 16 h 16"/>
              <a:gd name="T16" fmla="*/ 0 w 28"/>
              <a:gd name="T17" fmla="*/ 16 h 16"/>
              <a:gd name="T18" fmla="*/ 28 w 28"/>
              <a:gd name="T19" fmla="*/ 0 h 16"/>
              <a:gd name="T20" fmla="*/ 28 w 28"/>
              <a:gd name="T21" fmla="*/ 1 h 16"/>
              <a:gd name="T22" fmla="*/ 28 w 28"/>
              <a:gd name="T23" fmla="*/ 1 h 16"/>
              <a:gd name="T24" fmla="*/ 28 w 28"/>
              <a:gd name="T25" fmla="*/ 1 h 16"/>
              <a:gd name="T26" fmla="*/ 28 w 28"/>
              <a:gd name="T27" fmla="*/ 1 h 16"/>
              <a:gd name="T28" fmla="*/ 28 w 28"/>
              <a:gd name="T29" fmla="*/ 0 h 16"/>
              <a:gd name="T30" fmla="*/ 28 w 28"/>
              <a:gd name="T3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16">
                <a:moveTo>
                  <a:pt x="0" y="16"/>
                </a:moveTo>
                <a:lnTo>
                  <a:pt x="0" y="16"/>
                </a:lnTo>
                <a:lnTo>
                  <a:pt x="0" y="16"/>
                </a:lnTo>
                <a:lnTo>
                  <a:pt x="1" y="16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close/>
                <a:moveTo>
                  <a:pt x="28" y="0"/>
                </a:move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9F5BAF9E-C072-2A52-4CF1-63BECCB1B2C6}"/>
              </a:ext>
            </a:extLst>
          </p:cNvPr>
          <p:cNvSpPr>
            <a:spLocks noEditPoints="1"/>
          </p:cNvSpPr>
          <p:nvPr/>
        </p:nvSpPr>
        <p:spPr bwMode="auto">
          <a:xfrm>
            <a:off x="8680040" y="3780708"/>
            <a:ext cx="57704" cy="117917"/>
          </a:xfrm>
          <a:custGeom>
            <a:avLst/>
            <a:gdLst>
              <a:gd name="T0" fmla="*/ 49 w 49"/>
              <a:gd name="T1" fmla="*/ 94 h 96"/>
              <a:gd name="T2" fmla="*/ 48 w 49"/>
              <a:gd name="T3" fmla="*/ 96 h 96"/>
              <a:gd name="T4" fmla="*/ 41 w 49"/>
              <a:gd name="T5" fmla="*/ 82 h 96"/>
              <a:gd name="T6" fmla="*/ 44 w 49"/>
              <a:gd name="T7" fmla="*/ 85 h 96"/>
              <a:gd name="T8" fmla="*/ 41 w 49"/>
              <a:gd name="T9" fmla="*/ 85 h 96"/>
              <a:gd name="T10" fmla="*/ 41 w 49"/>
              <a:gd name="T11" fmla="*/ 82 h 96"/>
              <a:gd name="T12" fmla="*/ 40 w 49"/>
              <a:gd name="T13" fmla="*/ 74 h 96"/>
              <a:gd name="T14" fmla="*/ 41 w 49"/>
              <a:gd name="T15" fmla="*/ 75 h 96"/>
              <a:gd name="T16" fmla="*/ 40 w 49"/>
              <a:gd name="T17" fmla="*/ 77 h 96"/>
              <a:gd name="T18" fmla="*/ 37 w 49"/>
              <a:gd name="T19" fmla="*/ 72 h 96"/>
              <a:gd name="T20" fmla="*/ 29 w 49"/>
              <a:gd name="T21" fmla="*/ 55 h 96"/>
              <a:gd name="T22" fmla="*/ 30 w 49"/>
              <a:gd name="T23" fmla="*/ 60 h 96"/>
              <a:gd name="T24" fmla="*/ 27 w 49"/>
              <a:gd name="T25" fmla="*/ 58 h 96"/>
              <a:gd name="T26" fmla="*/ 26 w 49"/>
              <a:gd name="T27" fmla="*/ 58 h 96"/>
              <a:gd name="T28" fmla="*/ 26 w 49"/>
              <a:gd name="T29" fmla="*/ 56 h 96"/>
              <a:gd name="T30" fmla="*/ 27 w 49"/>
              <a:gd name="T31" fmla="*/ 56 h 96"/>
              <a:gd name="T32" fmla="*/ 26 w 49"/>
              <a:gd name="T33" fmla="*/ 42 h 96"/>
              <a:gd name="T34" fmla="*/ 27 w 49"/>
              <a:gd name="T35" fmla="*/ 44 h 96"/>
              <a:gd name="T36" fmla="*/ 29 w 49"/>
              <a:gd name="T37" fmla="*/ 45 h 96"/>
              <a:gd name="T38" fmla="*/ 26 w 49"/>
              <a:gd name="T39" fmla="*/ 45 h 96"/>
              <a:gd name="T40" fmla="*/ 24 w 49"/>
              <a:gd name="T41" fmla="*/ 42 h 96"/>
              <a:gd name="T42" fmla="*/ 24 w 49"/>
              <a:gd name="T43" fmla="*/ 34 h 96"/>
              <a:gd name="T44" fmla="*/ 26 w 49"/>
              <a:gd name="T45" fmla="*/ 36 h 96"/>
              <a:gd name="T46" fmla="*/ 26 w 49"/>
              <a:gd name="T47" fmla="*/ 38 h 96"/>
              <a:gd name="T48" fmla="*/ 21 w 49"/>
              <a:gd name="T49" fmla="*/ 36 h 96"/>
              <a:gd name="T50" fmla="*/ 24 w 49"/>
              <a:gd name="T51" fmla="*/ 34 h 96"/>
              <a:gd name="T52" fmla="*/ 15 w 49"/>
              <a:gd name="T53" fmla="*/ 34 h 96"/>
              <a:gd name="T54" fmla="*/ 15 w 49"/>
              <a:gd name="T55" fmla="*/ 36 h 96"/>
              <a:gd name="T56" fmla="*/ 18 w 49"/>
              <a:gd name="T57" fmla="*/ 38 h 96"/>
              <a:gd name="T58" fmla="*/ 19 w 49"/>
              <a:gd name="T59" fmla="*/ 39 h 96"/>
              <a:gd name="T60" fmla="*/ 16 w 49"/>
              <a:gd name="T61" fmla="*/ 41 h 96"/>
              <a:gd name="T62" fmla="*/ 15 w 49"/>
              <a:gd name="T63" fmla="*/ 41 h 96"/>
              <a:gd name="T64" fmla="*/ 13 w 49"/>
              <a:gd name="T65" fmla="*/ 34 h 96"/>
              <a:gd name="T66" fmla="*/ 11 w 49"/>
              <a:gd name="T67" fmla="*/ 34 h 96"/>
              <a:gd name="T68" fmla="*/ 11 w 49"/>
              <a:gd name="T69" fmla="*/ 31 h 96"/>
              <a:gd name="T70" fmla="*/ 11 w 49"/>
              <a:gd name="T71" fmla="*/ 28 h 96"/>
              <a:gd name="T72" fmla="*/ 10 w 49"/>
              <a:gd name="T73" fmla="*/ 28 h 96"/>
              <a:gd name="T74" fmla="*/ 26 w 49"/>
              <a:gd name="T75" fmla="*/ 25 h 96"/>
              <a:gd name="T76" fmla="*/ 26 w 49"/>
              <a:gd name="T77" fmla="*/ 33 h 96"/>
              <a:gd name="T78" fmla="*/ 24 w 49"/>
              <a:gd name="T79" fmla="*/ 28 h 96"/>
              <a:gd name="T80" fmla="*/ 21 w 49"/>
              <a:gd name="T81" fmla="*/ 25 h 96"/>
              <a:gd name="T82" fmla="*/ 18 w 49"/>
              <a:gd name="T83" fmla="*/ 25 h 96"/>
              <a:gd name="T84" fmla="*/ 24 w 49"/>
              <a:gd name="T85" fmla="*/ 19 h 96"/>
              <a:gd name="T86" fmla="*/ 26 w 49"/>
              <a:gd name="T87" fmla="*/ 23 h 96"/>
              <a:gd name="T88" fmla="*/ 24 w 49"/>
              <a:gd name="T89" fmla="*/ 19 h 96"/>
              <a:gd name="T90" fmla="*/ 3 w 49"/>
              <a:gd name="T91" fmla="*/ 14 h 96"/>
              <a:gd name="T92" fmla="*/ 7 w 49"/>
              <a:gd name="T93" fmla="*/ 20 h 96"/>
              <a:gd name="T94" fmla="*/ 8 w 49"/>
              <a:gd name="T95" fmla="*/ 17 h 96"/>
              <a:gd name="T96" fmla="*/ 8 w 49"/>
              <a:gd name="T97" fmla="*/ 17 h 96"/>
              <a:gd name="T98" fmla="*/ 10 w 49"/>
              <a:gd name="T99" fmla="*/ 20 h 96"/>
              <a:gd name="T100" fmla="*/ 11 w 49"/>
              <a:gd name="T101" fmla="*/ 25 h 96"/>
              <a:gd name="T102" fmla="*/ 5 w 49"/>
              <a:gd name="T103" fmla="*/ 28 h 96"/>
              <a:gd name="T104" fmla="*/ 3 w 49"/>
              <a:gd name="T105" fmla="*/ 25 h 96"/>
              <a:gd name="T106" fmla="*/ 0 w 49"/>
              <a:gd name="T107" fmla="*/ 16 h 96"/>
              <a:gd name="T108" fmla="*/ 2 w 49"/>
              <a:gd name="T109" fmla="*/ 12 h 96"/>
              <a:gd name="T110" fmla="*/ 16 w 49"/>
              <a:gd name="T111" fmla="*/ 8 h 96"/>
              <a:gd name="T112" fmla="*/ 13 w 49"/>
              <a:gd name="T113" fmla="*/ 8 h 96"/>
              <a:gd name="T114" fmla="*/ 15 w 49"/>
              <a:gd name="T115" fmla="*/ 6 h 96"/>
              <a:gd name="T116" fmla="*/ 16 w 49"/>
              <a:gd name="T117" fmla="*/ 1 h 96"/>
              <a:gd name="T118" fmla="*/ 15 w 49"/>
              <a:gd name="T119" fmla="*/ 1 h 96"/>
              <a:gd name="T120" fmla="*/ 15 w 49"/>
              <a:gd name="T121" fmla="*/ 3 h 96"/>
              <a:gd name="T122" fmla="*/ 15 w 49"/>
              <a:gd name="T12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9" h="96">
                <a:moveTo>
                  <a:pt x="49" y="94"/>
                </a:moveTo>
                <a:lnTo>
                  <a:pt x="49" y="94"/>
                </a:lnTo>
                <a:lnTo>
                  <a:pt x="49" y="94"/>
                </a:lnTo>
                <a:lnTo>
                  <a:pt x="49" y="96"/>
                </a:lnTo>
                <a:lnTo>
                  <a:pt x="49" y="96"/>
                </a:lnTo>
                <a:lnTo>
                  <a:pt x="48" y="96"/>
                </a:lnTo>
                <a:lnTo>
                  <a:pt x="48" y="94"/>
                </a:lnTo>
                <a:lnTo>
                  <a:pt x="49" y="94"/>
                </a:lnTo>
                <a:close/>
                <a:moveTo>
                  <a:pt x="41" y="82"/>
                </a:moveTo>
                <a:lnTo>
                  <a:pt x="41" y="82"/>
                </a:lnTo>
                <a:lnTo>
                  <a:pt x="41" y="85"/>
                </a:lnTo>
                <a:lnTo>
                  <a:pt x="44" y="85"/>
                </a:lnTo>
                <a:lnTo>
                  <a:pt x="43" y="86"/>
                </a:lnTo>
                <a:lnTo>
                  <a:pt x="41" y="86"/>
                </a:lnTo>
                <a:lnTo>
                  <a:pt x="41" y="85"/>
                </a:lnTo>
                <a:lnTo>
                  <a:pt x="40" y="85"/>
                </a:lnTo>
                <a:lnTo>
                  <a:pt x="40" y="82"/>
                </a:lnTo>
                <a:lnTo>
                  <a:pt x="41" y="82"/>
                </a:lnTo>
                <a:close/>
                <a:moveTo>
                  <a:pt x="38" y="72"/>
                </a:moveTo>
                <a:lnTo>
                  <a:pt x="38" y="72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1" y="75"/>
                </a:lnTo>
                <a:lnTo>
                  <a:pt x="41" y="77"/>
                </a:lnTo>
                <a:lnTo>
                  <a:pt x="41" y="77"/>
                </a:lnTo>
                <a:lnTo>
                  <a:pt x="40" y="77"/>
                </a:lnTo>
                <a:lnTo>
                  <a:pt x="37" y="75"/>
                </a:lnTo>
                <a:lnTo>
                  <a:pt x="37" y="75"/>
                </a:lnTo>
                <a:lnTo>
                  <a:pt x="37" y="72"/>
                </a:lnTo>
                <a:lnTo>
                  <a:pt x="37" y="72"/>
                </a:lnTo>
                <a:lnTo>
                  <a:pt x="38" y="72"/>
                </a:lnTo>
                <a:close/>
                <a:moveTo>
                  <a:pt x="29" y="55"/>
                </a:moveTo>
                <a:lnTo>
                  <a:pt x="30" y="58"/>
                </a:lnTo>
                <a:lnTo>
                  <a:pt x="30" y="58"/>
                </a:lnTo>
                <a:lnTo>
                  <a:pt x="30" y="60"/>
                </a:lnTo>
                <a:lnTo>
                  <a:pt x="29" y="60"/>
                </a:lnTo>
                <a:lnTo>
                  <a:pt x="26" y="60"/>
                </a:lnTo>
                <a:lnTo>
                  <a:pt x="27" y="58"/>
                </a:lnTo>
                <a:lnTo>
                  <a:pt x="27" y="58"/>
                </a:lnTo>
                <a:lnTo>
                  <a:pt x="26" y="58"/>
                </a:lnTo>
                <a:lnTo>
                  <a:pt x="26" y="58"/>
                </a:lnTo>
                <a:lnTo>
                  <a:pt x="24" y="58"/>
                </a:lnTo>
                <a:lnTo>
                  <a:pt x="26" y="56"/>
                </a:lnTo>
                <a:lnTo>
                  <a:pt x="26" y="56"/>
                </a:lnTo>
                <a:lnTo>
                  <a:pt x="27" y="55"/>
                </a:lnTo>
                <a:lnTo>
                  <a:pt x="27" y="55"/>
                </a:lnTo>
                <a:lnTo>
                  <a:pt x="27" y="56"/>
                </a:lnTo>
                <a:lnTo>
                  <a:pt x="29" y="55"/>
                </a:lnTo>
                <a:close/>
                <a:moveTo>
                  <a:pt x="26" y="42"/>
                </a:moveTo>
                <a:lnTo>
                  <a:pt x="26" y="42"/>
                </a:lnTo>
                <a:lnTo>
                  <a:pt x="26" y="42"/>
                </a:lnTo>
                <a:lnTo>
                  <a:pt x="27" y="42"/>
                </a:lnTo>
                <a:lnTo>
                  <a:pt x="27" y="44"/>
                </a:lnTo>
                <a:lnTo>
                  <a:pt x="29" y="44"/>
                </a:lnTo>
                <a:lnTo>
                  <a:pt x="29" y="44"/>
                </a:lnTo>
                <a:lnTo>
                  <a:pt x="29" y="45"/>
                </a:lnTo>
                <a:lnTo>
                  <a:pt x="27" y="44"/>
                </a:lnTo>
                <a:lnTo>
                  <a:pt x="26" y="45"/>
                </a:lnTo>
                <a:lnTo>
                  <a:pt x="26" y="45"/>
                </a:lnTo>
                <a:lnTo>
                  <a:pt x="24" y="44"/>
                </a:lnTo>
                <a:lnTo>
                  <a:pt x="24" y="42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close/>
                <a:moveTo>
                  <a:pt x="24" y="34"/>
                </a:moveTo>
                <a:lnTo>
                  <a:pt x="26" y="34"/>
                </a:lnTo>
                <a:lnTo>
                  <a:pt x="26" y="36"/>
                </a:lnTo>
                <a:lnTo>
                  <a:pt x="26" y="36"/>
                </a:lnTo>
                <a:lnTo>
                  <a:pt x="27" y="38"/>
                </a:lnTo>
                <a:lnTo>
                  <a:pt x="27" y="38"/>
                </a:lnTo>
                <a:lnTo>
                  <a:pt x="26" y="38"/>
                </a:lnTo>
                <a:lnTo>
                  <a:pt x="22" y="38"/>
                </a:lnTo>
                <a:lnTo>
                  <a:pt x="22" y="38"/>
                </a:lnTo>
                <a:lnTo>
                  <a:pt x="21" y="36"/>
                </a:lnTo>
                <a:lnTo>
                  <a:pt x="22" y="36"/>
                </a:lnTo>
                <a:lnTo>
                  <a:pt x="24" y="36"/>
                </a:lnTo>
                <a:lnTo>
                  <a:pt x="24" y="34"/>
                </a:lnTo>
                <a:close/>
                <a:moveTo>
                  <a:pt x="11" y="31"/>
                </a:moveTo>
                <a:lnTo>
                  <a:pt x="13" y="31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15" y="36"/>
                </a:lnTo>
                <a:lnTo>
                  <a:pt x="18" y="36"/>
                </a:lnTo>
                <a:lnTo>
                  <a:pt x="18" y="36"/>
                </a:lnTo>
                <a:lnTo>
                  <a:pt x="18" y="38"/>
                </a:lnTo>
                <a:lnTo>
                  <a:pt x="19" y="38"/>
                </a:lnTo>
                <a:lnTo>
                  <a:pt x="19" y="39"/>
                </a:lnTo>
                <a:lnTo>
                  <a:pt x="19" y="39"/>
                </a:lnTo>
                <a:lnTo>
                  <a:pt x="19" y="41"/>
                </a:lnTo>
                <a:lnTo>
                  <a:pt x="16" y="41"/>
                </a:lnTo>
                <a:lnTo>
                  <a:pt x="16" y="41"/>
                </a:lnTo>
                <a:lnTo>
                  <a:pt x="15" y="41"/>
                </a:lnTo>
                <a:lnTo>
                  <a:pt x="15" y="41"/>
                </a:lnTo>
                <a:lnTo>
                  <a:pt x="15" y="41"/>
                </a:lnTo>
                <a:lnTo>
                  <a:pt x="13" y="39"/>
                </a:lnTo>
                <a:lnTo>
                  <a:pt x="13" y="36"/>
                </a:lnTo>
                <a:lnTo>
                  <a:pt x="13" y="34"/>
                </a:lnTo>
                <a:lnTo>
                  <a:pt x="13" y="34"/>
                </a:lnTo>
                <a:lnTo>
                  <a:pt x="11" y="34"/>
                </a:lnTo>
                <a:lnTo>
                  <a:pt x="11" y="34"/>
                </a:lnTo>
                <a:lnTo>
                  <a:pt x="10" y="34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close/>
                <a:moveTo>
                  <a:pt x="10" y="27"/>
                </a:moveTo>
                <a:lnTo>
                  <a:pt x="11" y="28"/>
                </a:lnTo>
                <a:lnTo>
                  <a:pt x="11" y="28"/>
                </a:lnTo>
                <a:lnTo>
                  <a:pt x="11" y="30"/>
                </a:lnTo>
                <a:lnTo>
                  <a:pt x="10" y="28"/>
                </a:lnTo>
                <a:lnTo>
                  <a:pt x="10" y="27"/>
                </a:lnTo>
                <a:close/>
                <a:moveTo>
                  <a:pt x="24" y="25"/>
                </a:moveTo>
                <a:lnTo>
                  <a:pt x="26" y="25"/>
                </a:lnTo>
                <a:lnTo>
                  <a:pt x="26" y="31"/>
                </a:lnTo>
                <a:lnTo>
                  <a:pt x="26" y="33"/>
                </a:lnTo>
                <a:lnTo>
                  <a:pt x="26" y="33"/>
                </a:lnTo>
                <a:lnTo>
                  <a:pt x="26" y="33"/>
                </a:lnTo>
                <a:lnTo>
                  <a:pt x="26" y="31"/>
                </a:lnTo>
                <a:lnTo>
                  <a:pt x="24" y="28"/>
                </a:lnTo>
                <a:lnTo>
                  <a:pt x="24" y="25"/>
                </a:lnTo>
                <a:close/>
                <a:moveTo>
                  <a:pt x="22" y="22"/>
                </a:moveTo>
                <a:lnTo>
                  <a:pt x="21" y="25"/>
                </a:lnTo>
                <a:lnTo>
                  <a:pt x="21" y="25"/>
                </a:lnTo>
                <a:lnTo>
                  <a:pt x="18" y="25"/>
                </a:lnTo>
                <a:lnTo>
                  <a:pt x="18" y="25"/>
                </a:lnTo>
                <a:lnTo>
                  <a:pt x="19" y="23"/>
                </a:lnTo>
                <a:lnTo>
                  <a:pt x="22" y="22"/>
                </a:lnTo>
                <a:close/>
                <a:moveTo>
                  <a:pt x="24" y="19"/>
                </a:moveTo>
                <a:lnTo>
                  <a:pt x="26" y="22"/>
                </a:lnTo>
                <a:lnTo>
                  <a:pt x="26" y="23"/>
                </a:lnTo>
                <a:lnTo>
                  <a:pt x="26" y="23"/>
                </a:lnTo>
                <a:lnTo>
                  <a:pt x="24" y="23"/>
                </a:lnTo>
                <a:lnTo>
                  <a:pt x="24" y="19"/>
                </a:lnTo>
                <a:lnTo>
                  <a:pt x="24" y="19"/>
                </a:lnTo>
                <a:lnTo>
                  <a:pt x="24" y="19"/>
                </a:lnTo>
                <a:close/>
                <a:moveTo>
                  <a:pt x="2" y="12"/>
                </a:moveTo>
                <a:lnTo>
                  <a:pt x="3" y="14"/>
                </a:lnTo>
                <a:lnTo>
                  <a:pt x="3" y="16"/>
                </a:lnTo>
                <a:lnTo>
                  <a:pt x="5" y="20"/>
                </a:lnTo>
                <a:lnTo>
                  <a:pt x="7" y="20"/>
                </a:lnTo>
                <a:lnTo>
                  <a:pt x="7" y="20"/>
                </a:lnTo>
                <a:lnTo>
                  <a:pt x="7" y="19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7"/>
                </a:lnTo>
                <a:lnTo>
                  <a:pt x="8" y="19"/>
                </a:lnTo>
                <a:lnTo>
                  <a:pt x="10" y="20"/>
                </a:lnTo>
                <a:lnTo>
                  <a:pt x="10" y="20"/>
                </a:lnTo>
                <a:lnTo>
                  <a:pt x="10" y="23"/>
                </a:lnTo>
                <a:lnTo>
                  <a:pt x="11" y="25"/>
                </a:lnTo>
                <a:lnTo>
                  <a:pt x="11" y="25"/>
                </a:lnTo>
                <a:lnTo>
                  <a:pt x="10" y="27"/>
                </a:lnTo>
                <a:lnTo>
                  <a:pt x="7" y="27"/>
                </a:lnTo>
                <a:lnTo>
                  <a:pt x="5" y="28"/>
                </a:lnTo>
                <a:lnTo>
                  <a:pt x="5" y="28"/>
                </a:lnTo>
                <a:lnTo>
                  <a:pt x="5" y="27"/>
                </a:lnTo>
                <a:lnTo>
                  <a:pt x="3" y="25"/>
                </a:lnTo>
                <a:lnTo>
                  <a:pt x="2" y="23"/>
                </a:lnTo>
                <a:lnTo>
                  <a:pt x="3" y="22"/>
                </a:lnTo>
                <a:lnTo>
                  <a:pt x="0" y="16"/>
                </a:lnTo>
                <a:lnTo>
                  <a:pt x="0" y="14"/>
                </a:lnTo>
                <a:lnTo>
                  <a:pt x="2" y="12"/>
                </a:lnTo>
                <a:lnTo>
                  <a:pt x="2" y="12"/>
                </a:lnTo>
                <a:close/>
                <a:moveTo>
                  <a:pt x="15" y="6"/>
                </a:move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5" y="8"/>
                </a:lnTo>
                <a:lnTo>
                  <a:pt x="13" y="8"/>
                </a:lnTo>
                <a:lnTo>
                  <a:pt x="15" y="6"/>
                </a:lnTo>
                <a:lnTo>
                  <a:pt x="15" y="6"/>
                </a:lnTo>
                <a:lnTo>
                  <a:pt x="15" y="6"/>
                </a:lnTo>
                <a:close/>
                <a:moveTo>
                  <a:pt x="15" y="0"/>
                </a:moveTo>
                <a:lnTo>
                  <a:pt x="16" y="0"/>
                </a:lnTo>
                <a:lnTo>
                  <a:pt x="16" y="1"/>
                </a:lnTo>
                <a:lnTo>
                  <a:pt x="16" y="1"/>
                </a:lnTo>
                <a:lnTo>
                  <a:pt x="16" y="1"/>
                </a:lnTo>
                <a:lnTo>
                  <a:pt x="15" y="1"/>
                </a:lnTo>
                <a:lnTo>
                  <a:pt x="15" y="3"/>
                </a:lnTo>
                <a:lnTo>
                  <a:pt x="15" y="3"/>
                </a:lnTo>
                <a:lnTo>
                  <a:pt x="15" y="3"/>
                </a:lnTo>
                <a:lnTo>
                  <a:pt x="13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4394E3D7-0790-2C5F-6724-A92FD14AFAE9}"/>
              </a:ext>
            </a:extLst>
          </p:cNvPr>
          <p:cNvSpPr>
            <a:spLocks noEditPoints="1"/>
          </p:cNvSpPr>
          <p:nvPr/>
        </p:nvSpPr>
        <p:spPr bwMode="auto">
          <a:xfrm>
            <a:off x="7584849" y="3116193"/>
            <a:ext cx="124828" cy="269000"/>
          </a:xfrm>
          <a:custGeom>
            <a:avLst/>
            <a:gdLst>
              <a:gd name="T0" fmla="*/ 28 w 106"/>
              <a:gd name="T1" fmla="*/ 194 h 219"/>
              <a:gd name="T2" fmla="*/ 27 w 106"/>
              <a:gd name="T3" fmla="*/ 193 h 219"/>
              <a:gd name="T4" fmla="*/ 71 w 106"/>
              <a:gd name="T5" fmla="*/ 40 h 219"/>
              <a:gd name="T6" fmla="*/ 68 w 106"/>
              <a:gd name="T7" fmla="*/ 40 h 219"/>
              <a:gd name="T8" fmla="*/ 77 w 106"/>
              <a:gd name="T9" fmla="*/ 37 h 219"/>
              <a:gd name="T10" fmla="*/ 47 w 106"/>
              <a:gd name="T11" fmla="*/ 2 h 219"/>
              <a:gd name="T12" fmla="*/ 57 w 106"/>
              <a:gd name="T13" fmla="*/ 7 h 219"/>
              <a:gd name="T14" fmla="*/ 68 w 106"/>
              <a:gd name="T15" fmla="*/ 10 h 219"/>
              <a:gd name="T16" fmla="*/ 66 w 106"/>
              <a:gd name="T17" fmla="*/ 18 h 219"/>
              <a:gd name="T18" fmla="*/ 71 w 106"/>
              <a:gd name="T19" fmla="*/ 22 h 219"/>
              <a:gd name="T20" fmla="*/ 82 w 106"/>
              <a:gd name="T21" fmla="*/ 27 h 219"/>
              <a:gd name="T22" fmla="*/ 76 w 106"/>
              <a:gd name="T23" fmla="*/ 35 h 219"/>
              <a:gd name="T24" fmla="*/ 68 w 106"/>
              <a:gd name="T25" fmla="*/ 37 h 219"/>
              <a:gd name="T26" fmla="*/ 58 w 106"/>
              <a:gd name="T27" fmla="*/ 52 h 219"/>
              <a:gd name="T28" fmla="*/ 52 w 106"/>
              <a:gd name="T29" fmla="*/ 70 h 219"/>
              <a:gd name="T30" fmla="*/ 63 w 106"/>
              <a:gd name="T31" fmla="*/ 84 h 219"/>
              <a:gd name="T32" fmla="*/ 79 w 106"/>
              <a:gd name="T33" fmla="*/ 101 h 219"/>
              <a:gd name="T34" fmla="*/ 87 w 106"/>
              <a:gd name="T35" fmla="*/ 107 h 219"/>
              <a:gd name="T36" fmla="*/ 95 w 106"/>
              <a:gd name="T37" fmla="*/ 119 h 219"/>
              <a:gd name="T38" fmla="*/ 102 w 106"/>
              <a:gd name="T39" fmla="*/ 137 h 219"/>
              <a:gd name="T40" fmla="*/ 106 w 106"/>
              <a:gd name="T41" fmla="*/ 155 h 219"/>
              <a:gd name="T42" fmla="*/ 102 w 106"/>
              <a:gd name="T43" fmla="*/ 169 h 219"/>
              <a:gd name="T44" fmla="*/ 102 w 106"/>
              <a:gd name="T45" fmla="*/ 172 h 219"/>
              <a:gd name="T46" fmla="*/ 91 w 106"/>
              <a:gd name="T47" fmla="*/ 183 h 219"/>
              <a:gd name="T48" fmla="*/ 74 w 106"/>
              <a:gd name="T49" fmla="*/ 193 h 219"/>
              <a:gd name="T50" fmla="*/ 68 w 106"/>
              <a:gd name="T51" fmla="*/ 193 h 219"/>
              <a:gd name="T52" fmla="*/ 63 w 106"/>
              <a:gd name="T53" fmla="*/ 194 h 219"/>
              <a:gd name="T54" fmla="*/ 65 w 106"/>
              <a:gd name="T55" fmla="*/ 200 h 219"/>
              <a:gd name="T56" fmla="*/ 61 w 106"/>
              <a:gd name="T57" fmla="*/ 205 h 219"/>
              <a:gd name="T58" fmla="*/ 47 w 106"/>
              <a:gd name="T59" fmla="*/ 213 h 219"/>
              <a:gd name="T60" fmla="*/ 41 w 106"/>
              <a:gd name="T61" fmla="*/ 200 h 219"/>
              <a:gd name="T62" fmla="*/ 36 w 106"/>
              <a:gd name="T63" fmla="*/ 196 h 219"/>
              <a:gd name="T64" fmla="*/ 39 w 106"/>
              <a:gd name="T65" fmla="*/ 191 h 219"/>
              <a:gd name="T66" fmla="*/ 46 w 106"/>
              <a:gd name="T67" fmla="*/ 186 h 219"/>
              <a:gd name="T68" fmla="*/ 55 w 106"/>
              <a:gd name="T69" fmla="*/ 186 h 219"/>
              <a:gd name="T70" fmla="*/ 54 w 106"/>
              <a:gd name="T71" fmla="*/ 178 h 219"/>
              <a:gd name="T72" fmla="*/ 60 w 106"/>
              <a:gd name="T73" fmla="*/ 174 h 219"/>
              <a:gd name="T74" fmla="*/ 68 w 106"/>
              <a:gd name="T75" fmla="*/ 169 h 219"/>
              <a:gd name="T76" fmla="*/ 79 w 106"/>
              <a:gd name="T77" fmla="*/ 163 h 219"/>
              <a:gd name="T78" fmla="*/ 77 w 106"/>
              <a:gd name="T79" fmla="*/ 142 h 219"/>
              <a:gd name="T80" fmla="*/ 77 w 106"/>
              <a:gd name="T81" fmla="*/ 130 h 219"/>
              <a:gd name="T82" fmla="*/ 79 w 106"/>
              <a:gd name="T83" fmla="*/ 122 h 219"/>
              <a:gd name="T84" fmla="*/ 76 w 106"/>
              <a:gd name="T85" fmla="*/ 112 h 219"/>
              <a:gd name="T86" fmla="*/ 68 w 106"/>
              <a:gd name="T87" fmla="*/ 103 h 219"/>
              <a:gd name="T88" fmla="*/ 63 w 106"/>
              <a:gd name="T89" fmla="*/ 98 h 219"/>
              <a:gd name="T90" fmla="*/ 52 w 106"/>
              <a:gd name="T91" fmla="*/ 85 h 219"/>
              <a:gd name="T92" fmla="*/ 43 w 106"/>
              <a:gd name="T93" fmla="*/ 76 h 219"/>
              <a:gd name="T94" fmla="*/ 35 w 106"/>
              <a:gd name="T95" fmla="*/ 68 h 219"/>
              <a:gd name="T96" fmla="*/ 28 w 106"/>
              <a:gd name="T97" fmla="*/ 59 h 219"/>
              <a:gd name="T98" fmla="*/ 39 w 106"/>
              <a:gd name="T99" fmla="*/ 52 h 219"/>
              <a:gd name="T100" fmla="*/ 36 w 106"/>
              <a:gd name="T101" fmla="*/ 46 h 219"/>
              <a:gd name="T102" fmla="*/ 35 w 106"/>
              <a:gd name="T103" fmla="*/ 41 h 219"/>
              <a:gd name="T104" fmla="*/ 20 w 106"/>
              <a:gd name="T105" fmla="*/ 40 h 219"/>
              <a:gd name="T106" fmla="*/ 13 w 106"/>
              <a:gd name="T107" fmla="*/ 27 h 219"/>
              <a:gd name="T108" fmla="*/ 8 w 106"/>
              <a:gd name="T109" fmla="*/ 27 h 219"/>
              <a:gd name="T110" fmla="*/ 2 w 106"/>
              <a:gd name="T111" fmla="*/ 15 h 219"/>
              <a:gd name="T112" fmla="*/ 11 w 106"/>
              <a:gd name="T113" fmla="*/ 13 h 219"/>
              <a:gd name="T114" fmla="*/ 17 w 106"/>
              <a:gd name="T115" fmla="*/ 10 h 219"/>
              <a:gd name="T116" fmla="*/ 27 w 106"/>
              <a:gd name="T117" fmla="*/ 13 h 219"/>
              <a:gd name="T118" fmla="*/ 35 w 106"/>
              <a:gd name="T119" fmla="*/ 10 h 219"/>
              <a:gd name="T120" fmla="*/ 41 w 106"/>
              <a:gd name="T121" fmla="*/ 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219">
                <a:moveTo>
                  <a:pt x="66" y="216"/>
                </a:moveTo>
                <a:lnTo>
                  <a:pt x="66" y="216"/>
                </a:lnTo>
                <a:lnTo>
                  <a:pt x="66" y="218"/>
                </a:lnTo>
                <a:lnTo>
                  <a:pt x="65" y="218"/>
                </a:lnTo>
                <a:lnTo>
                  <a:pt x="65" y="218"/>
                </a:lnTo>
                <a:lnTo>
                  <a:pt x="65" y="218"/>
                </a:lnTo>
                <a:lnTo>
                  <a:pt x="66" y="216"/>
                </a:lnTo>
                <a:close/>
                <a:moveTo>
                  <a:pt x="27" y="193"/>
                </a:moveTo>
                <a:lnTo>
                  <a:pt x="28" y="193"/>
                </a:lnTo>
                <a:lnTo>
                  <a:pt x="28" y="194"/>
                </a:lnTo>
                <a:lnTo>
                  <a:pt x="28" y="196"/>
                </a:lnTo>
                <a:lnTo>
                  <a:pt x="28" y="197"/>
                </a:lnTo>
                <a:lnTo>
                  <a:pt x="28" y="197"/>
                </a:lnTo>
                <a:lnTo>
                  <a:pt x="27" y="197"/>
                </a:lnTo>
                <a:lnTo>
                  <a:pt x="27" y="194"/>
                </a:lnTo>
                <a:lnTo>
                  <a:pt x="25" y="194"/>
                </a:lnTo>
                <a:lnTo>
                  <a:pt x="25" y="193"/>
                </a:lnTo>
                <a:lnTo>
                  <a:pt x="25" y="193"/>
                </a:lnTo>
                <a:lnTo>
                  <a:pt x="27" y="193"/>
                </a:lnTo>
                <a:lnTo>
                  <a:pt x="27" y="193"/>
                </a:lnTo>
                <a:close/>
                <a:moveTo>
                  <a:pt x="73" y="193"/>
                </a:moveTo>
                <a:lnTo>
                  <a:pt x="74" y="193"/>
                </a:lnTo>
                <a:lnTo>
                  <a:pt x="73" y="193"/>
                </a:lnTo>
                <a:lnTo>
                  <a:pt x="71" y="194"/>
                </a:lnTo>
                <a:lnTo>
                  <a:pt x="71" y="193"/>
                </a:lnTo>
                <a:lnTo>
                  <a:pt x="73" y="193"/>
                </a:lnTo>
                <a:lnTo>
                  <a:pt x="73" y="193"/>
                </a:lnTo>
                <a:close/>
                <a:moveTo>
                  <a:pt x="69" y="38"/>
                </a:move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69" y="40"/>
                </a:lnTo>
                <a:lnTo>
                  <a:pt x="69" y="38"/>
                </a:lnTo>
                <a:close/>
                <a:moveTo>
                  <a:pt x="68" y="38"/>
                </a:moveTo>
                <a:lnTo>
                  <a:pt x="68" y="38"/>
                </a:lnTo>
                <a:lnTo>
                  <a:pt x="68" y="40"/>
                </a:lnTo>
                <a:lnTo>
                  <a:pt x="68" y="40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close/>
                <a:moveTo>
                  <a:pt x="79" y="37"/>
                </a:moveTo>
                <a:lnTo>
                  <a:pt x="79" y="37"/>
                </a:lnTo>
                <a:lnTo>
                  <a:pt x="79" y="38"/>
                </a:lnTo>
                <a:lnTo>
                  <a:pt x="77" y="38"/>
                </a:lnTo>
                <a:lnTo>
                  <a:pt x="76" y="38"/>
                </a:lnTo>
                <a:lnTo>
                  <a:pt x="77" y="37"/>
                </a:lnTo>
                <a:lnTo>
                  <a:pt x="77" y="37"/>
                </a:lnTo>
                <a:lnTo>
                  <a:pt x="79" y="37"/>
                </a:lnTo>
                <a:close/>
                <a:moveTo>
                  <a:pt x="77" y="32"/>
                </a:moveTo>
                <a:lnTo>
                  <a:pt x="79" y="33"/>
                </a:lnTo>
                <a:lnTo>
                  <a:pt x="79" y="33"/>
                </a:lnTo>
                <a:lnTo>
                  <a:pt x="77" y="35"/>
                </a:lnTo>
                <a:lnTo>
                  <a:pt x="76" y="35"/>
                </a:lnTo>
                <a:lnTo>
                  <a:pt x="77" y="33"/>
                </a:lnTo>
                <a:lnTo>
                  <a:pt x="77" y="32"/>
                </a:lnTo>
                <a:close/>
                <a:moveTo>
                  <a:pt x="46" y="0"/>
                </a:moveTo>
                <a:lnTo>
                  <a:pt x="47" y="2"/>
                </a:lnTo>
                <a:lnTo>
                  <a:pt x="47" y="4"/>
                </a:lnTo>
                <a:lnTo>
                  <a:pt x="49" y="4"/>
                </a:lnTo>
                <a:lnTo>
                  <a:pt x="49" y="5"/>
                </a:lnTo>
                <a:lnTo>
                  <a:pt x="49" y="5"/>
                </a:lnTo>
                <a:lnTo>
                  <a:pt x="52" y="7"/>
                </a:lnTo>
                <a:lnTo>
                  <a:pt x="54" y="7"/>
                </a:lnTo>
                <a:lnTo>
                  <a:pt x="54" y="8"/>
                </a:lnTo>
                <a:lnTo>
                  <a:pt x="55" y="8"/>
                </a:lnTo>
                <a:lnTo>
                  <a:pt x="55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3" y="8"/>
                </a:lnTo>
                <a:lnTo>
                  <a:pt x="65" y="8"/>
                </a:lnTo>
                <a:lnTo>
                  <a:pt x="65" y="8"/>
                </a:lnTo>
                <a:lnTo>
                  <a:pt x="68" y="10"/>
                </a:lnTo>
                <a:lnTo>
                  <a:pt x="66" y="11"/>
                </a:lnTo>
                <a:lnTo>
                  <a:pt x="66" y="11"/>
                </a:lnTo>
                <a:lnTo>
                  <a:pt x="65" y="13"/>
                </a:lnTo>
                <a:lnTo>
                  <a:pt x="65" y="13"/>
                </a:lnTo>
                <a:lnTo>
                  <a:pt x="65" y="15"/>
                </a:lnTo>
                <a:lnTo>
                  <a:pt x="63" y="16"/>
                </a:lnTo>
                <a:lnTo>
                  <a:pt x="65" y="16"/>
                </a:lnTo>
                <a:lnTo>
                  <a:pt x="65" y="16"/>
                </a:lnTo>
                <a:lnTo>
                  <a:pt x="65" y="18"/>
                </a:lnTo>
                <a:lnTo>
                  <a:pt x="66" y="18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6" y="22"/>
                </a:lnTo>
                <a:lnTo>
                  <a:pt x="66" y="21"/>
                </a:lnTo>
                <a:lnTo>
                  <a:pt x="68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71" y="22"/>
                </a:lnTo>
                <a:lnTo>
                  <a:pt x="71" y="24"/>
                </a:lnTo>
                <a:lnTo>
                  <a:pt x="71" y="24"/>
                </a:lnTo>
                <a:lnTo>
                  <a:pt x="73" y="26"/>
                </a:lnTo>
                <a:lnTo>
                  <a:pt x="74" y="26"/>
                </a:lnTo>
                <a:lnTo>
                  <a:pt x="76" y="27"/>
                </a:lnTo>
                <a:lnTo>
                  <a:pt x="77" y="27"/>
                </a:lnTo>
                <a:lnTo>
                  <a:pt x="77" y="27"/>
                </a:lnTo>
                <a:lnTo>
                  <a:pt x="80" y="27"/>
                </a:lnTo>
                <a:lnTo>
                  <a:pt x="82" y="27"/>
                </a:lnTo>
                <a:lnTo>
                  <a:pt x="82" y="27"/>
                </a:lnTo>
                <a:lnTo>
                  <a:pt x="84" y="29"/>
                </a:lnTo>
                <a:lnTo>
                  <a:pt x="85" y="29"/>
                </a:lnTo>
                <a:lnTo>
                  <a:pt x="84" y="29"/>
                </a:lnTo>
                <a:lnTo>
                  <a:pt x="82" y="29"/>
                </a:lnTo>
                <a:lnTo>
                  <a:pt x="80" y="30"/>
                </a:lnTo>
                <a:lnTo>
                  <a:pt x="80" y="30"/>
                </a:lnTo>
                <a:lnTo>
                  <a:pt x="79" y="32"/>
                </a:lnTo>
                <a:lnTo>
                  <a:pt x="76" y="32"/>
                </a:lnTo>
                <a:lnTo>
                  <a:pt x="76" y="33"/>
                </a:lnTo>
                <a:lnTo>
                  <a:pt x="76" y="35"/>
                </a:lnTo>
                <a:lnTo>
                  <a:pt x="76" y="35"/>
                </a:lnTo>
                <a:lnTo>
                  <a:pt x="73" y="37"/>
                </a:lnTo>
                <a:lnTo>
                  <a:pt x="73" y="37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69" y="37"/>
                </a:lnTo>
                <a:lnTo>
                  <a:pt x="69" y="37"/>
                </a:lnTo>
                <a:lnTo>
                  <a:pt x="68" y="37"/>
                </a:lnTo>
                <a:lnTo>
                  <a:pt x="68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40"/>
                </a:lnTo>
                <a:lnTo>
                  <a:pt x="66" y="40"/>
                </a:lnTo>
                <a:lnTo>
                  <a:pt x="65" y="43"/>
                </a:lnTo>
                <a:lnTo>
                  <a:pt x="65" y="46"/>
                </a:lnTo>
                <a:lnTo>
                  <a:pt x="63" y="48"/>
                </a:lnTo>
                <a:lnTo>
                  <a:pt x="61" y="49"/>
                </a:lnTo>
                <a:lnTo>
                  <a:pt x="58" y="52"/>
                </a:lnTo>
                <a:lnTo>
                  <a:pt x="57" y="52"/>
                </a:lnTo>
                <a:lnTo>
                  <a:pt x="55" y="52"/>
                </a:lnTo>
                <a:lnTo>
                  <a:pt x="54" y="57"/>
                </a:lnTo>
                <a:lnTo>
                  <a:pt x="54" y="60"/>
                </a:lnTo>
                <a:lnTo>
                  <a:pt x="54" y="60"/>
                </a:lnTo>
                <a:lnTo>
                  <a:pt x="54" y="62"/>
                </a:lnTo>
                <a:lnTo>
                  <a:pt x="52" y="65"/>
                </a:lnTo>
                <a:lnTo>
                  <a:pt x="50" y="65"/>
                </a:lnTo>
                <a:lnTo>
                  <a:pt x="50" y="67"/>
                </a:lnTo>
                <a:lnTo>
                  <a:pt x="52" y="70"/>
                </a:lnTo>
                <a:lnTo>
                  <a:pt x="52" y="70"/>
                </a:lnTo>
                <a:lnTo>
                  <a:pt x="54" y="71"/>
                </a:lnTo>
                <a:lnTo>
                  <a:pt x="54" y="73"/>
                </a:lnTo>
                <a:lnTo>
                  <a:pt x="55" y="74"/>
                </a:lnTo>
                <a:lnTo>
                  <a:pt x="57" y="76"/>
                </a:lnTo>
                <a:lnTo>
                  <a:pt x="58" y="78"/>
                </a:lnTo>
                <a:lnTo>
                  <a:pt x="60" y="78"/>
                </a:lnTo>
                <a:lnTo>
                  <a:pt x="61" y="81"/>
                </a:lnTo>
                <a:lnTo>
                  <a:pt x="63" y="82"/>
                </a:lnTo>
                <a:lnTo>
                  <a:pt x="63" y="84"/>
                </a:lnTo>
                <a:lnTo>
                  <a:pt x="63" y="85"/>
                </a:lnTo>
                <a:lnTo>
                  <a:pt x="61" y="85"/>
                </a:lnTo>
                <a:lnTo>
                  <a:pt x="61" y="85"/>
                </a:lnTo>
                <a:lnTo>
                  <a:pt x="63" y="87"/>
                </a:lnTo>
                <a:lnTo>
                  <a:pt x="66" y="90"/>
                </a:lnTo>
                <a:lnTo>
                  <a:pt x="69" y="93"/>
                </a:lnTo>
                <a:lnTo>
                  <a:pt x="73" y="95"/>
                </a:lnTo>
                <a:lnTo>
                  <a:pt x="73" y="98"/>
                </a:lnTo>
                <a:lnTo>
                  <a:pt x="76" y="100"/>
                </a:lnTo>
                <a:lnTo>
                  <a:pt x="79" y="101"/>
                </a:lnTo>
                <a:lnTo>
                  <a:pt x="79" y="101"/>
                </a:lnTo>
                <a:lnTo>
                  <a:pt x="79" y="103"/>
                </a:lnTo>
                <a:lnTo>
                  <a:pt x="80" y="104"/>
                </a:lnTo>
                <a:lnTo>
                  <a:pt x="82" y="104"/>
                </a:lnTo>
                <a:lnTo>
                  <a:pt x="82" y="106"/>
                </a:lnTo>
                <a:lnTo>
                  <a:pt x="84" y="106"/>
                </a:lnTo>
                <a:lnTo>
                  <a:pt x="84" y="106"/>
                </a:lnTo>
                <a:lnTo>
                  <a:pt x="85" y="106"/>
                </a:lnTo>
                <a:lnTo>
                  <a:pt x="85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11"/>
                </a:lnTo>
                <a:lnTo>
                  <a:pt x="90" y="111"/>
                </a:lnTo>
                <a:lnTo>
                  <a:pt x="91" y="112"/>
                </a:lnTo>
                <a:lnTo>
                  <a:pt x="91" y="114"/>
                </a:lnTo>
                <a:lnTo>
                  <a:pt x="93" y="117"/>
                </a:lnTo>
                <a:lnTo>
                  <a:pt x="95" y="119"/>
                </a:lnTo>
                <a:lnTo>
                  <a:pt x="96" y="119"/>
                </a:lnTo>
                <a:lnTo>
                  <a:pt x="96" y="120"/>
                </a:lnTo>
                <a:lnTo>
                  <a:pt x="98" y="123"/>
                </a:lnTo>
                <a:lnTo>
                  <a:pt x="99" y="125"/>
                </a:lnTo>
                <a:lnTo>
                  <a:pt x="99" y="128"/>
                </a:lnTo>
                <a:lnTo>
                  <a:pt x="101" y="130"/>
                </a:lnTo>
                <a:lnTo>
                  <a:pt x="101" y="133"/>
                </a:lnTo>
                <a:lnTo>
                  <a:pt x="101" y="134"/>
                </a:lnTo>
                <a:lnTo>
                  <a:pt x="102" y="136"/>
                </a:lnTo>
                <a:lnTo>
                  <a:pt x="102" y="137"/>
                </a:lnTo>
                <a:lnTo>
                  <a:pt x="102" y="139"/>
                </a:lnTo>
                <a:lnTo>
                  <a:pt x="102" y="139"/>
                </a:lnTo>
                <a:lnTo>
                  <a:pt x="104" y="142"/>
                </a:lnTo>
                <a:lnTo>
                  <a:pt x="104" y="144"/>
                </a:lnTo>
                <a:lnTo>
                  <a:pt x="102" y="142"/>
                </a:lnTo>
                <a:lnTo>
                  <a:pt x="102" y="147"/>
                </a:lnTo>
                <a:lnTo>
                  <a:pt x="104" y="148"/>
                </a:lnTo>
                <a:lnTo>
                  <a:pt x="104" y="150"/>
                </a:lnTo>
                <a:lnTo>
                  <a:pt x="104" y="152"/>
                </a:lnTo>
                <a:lnTo>
                  <a:pt x="106" y="155"/>
                </a:lnTo>
                <a:lnTo>
                  <a:pt x="106" y="155"/>
                </a:lnTo>
                <a:lnTo>
                  <a:pt x="106" y="159"/>
                </a:lnTo>
                <a:lnTo>
                  <a:pt x="106" y="161"/>
                </a:lnTo>
                <a:lnTo>
                  <a:pt x="106" y="159"/>
                </a:lnTo>
                <a:lnTo>
                  <a:pt x="104" y="158"/>
                </a:lnTo>
                <a:lnTo>
                  <a:pt x="104" y="159"/>
                </a:lnTo>
                <a:lnTo>
                  <a:pt x="102" y="159"/>
                </a:lnTo>
                <a:lnTo>
                  <a:pt x="104" y="164"/>
                </a:lnTo>
                <a:lnTo>
                  <a:pt x="102" y="163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1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2"/>
                </a:lnTo>
                <a:lnTo>
                  <a:pt x="102" y="172"/>
                </a:lnTo>
                <a:lnTo>
                  <a:pt x="102" y="174"/>
                </a:lnTo>
                <a:lnTo>
                  <a:pt x="102" y="174"/>
                </a:lnTo>
                <a:lnTo>
                  <a:pt x="101" y="175"/>
                </a:lnTo>
                <a:lnTo>
                  <a:pt x="99" y="175"/>
                </a:lnTo>
                <a:lnTo>
                  <a:pt x="99" y="177"/>
                </a:lnTo>
                <a:lnTo>
                  <a:pt x="99" y="178"/>
                </a:lnTo>
                <a:lnTo>
                  <a:pt x="96" y="180"/>
                </a:lnTo>
                <a:lnTo>
                  <a:pt x="95" y="182"/>
                </a:lnTo>
                <a:lnTo>
                  <a:pt x="93" y="182"/>
                </a:lnTo>
                <a:lnTo>
                  <a:pt x="91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85"/>
                </a:lnTo>
                <a:lnTo>
                  <a:pt x="85" y="188"/>
                </a:lnTo>
                <a:lnTo>
                  <a:pt x="82" y="188"/>
                </a:lnTo>
                <a:lnTo>
                  <a:pt x="79" y="191"/>
                </a:lnTo>
                <a:lnTo>
                  <a:pt x="77" y="191"/>
                </a:lnTo>
                <a:lnTo>
                  <a:pt x="76" y="191"/>
                </a:lnTo>
                <a:lnTo>
                  <a:pt x="74" y="193"/>
                </a:lnTo>
                <a:lnTo>
                  <a:pt x="74" y="193"/>
                </a:lnTo>
                <a:lnTo>
                  <a:pt x="74" y="191"/>
                </a:lnTo>
                <a:lnTo>
                  <a:pt x="73" y="191"/>
                </a:lnTo>
                <a:lnTo>
                  <a:pt x="71" y="191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69" y="193"/>
                </a:lnTo>
                <a:lnTo>
                  <a:pt x="69" y="193"/>
                </a:lnTo>
                <a:lnTo>
                  <a:pt x="69" y="193"/>
                </a:lnTo>
                <a:lnTo>
                  <a:pt x="68" y="193"/>
                </a:lnTo>
                <a:lnTo>
                  <a:pt x="66" y="191"/>
                </a:lnTo>
                <a:lnTo>
                  <a:pt x="65" y="191"/>
                </a:lnTo>
                <a:lnTo>
                  <a:pt x="65" y="191"/>
                </a:lnTo>
                <a:lnTo>
                  <a:pt x="66" y="191"/>
                </a:lnTo>
                <a:lnTo>
                  <a:pt x="66" y="193"/>
                </a:lnTo>
                <a:lnTo>
                  <a:pt x="68" y="193"/>
                </a:lnTo>
                <a:lnTo>
                  <a:pt x="68" y="194"/>
                </a:lnTo>
                <a:lnTo>
                  <a:pt x="68" y="194"/>
                </a:lnTo>
                <a:lnTo>
                  <a:pt x="65" y="194"/>
                </a:lnTo>
                <a:lnTo>
                  <a:pt x="63" y="194"/>
                </a:lnTo>
                <a:lnTo>
                  <a:pt x="63" y="194"/>
                </a:lnTo>
                <a:lnTo>
                  <a:pt x="65" y="196"/>
                </a:lnTo>
                <a:lnTo>
                  <a:pt x="66" y="196"/>
                </a:lnTo>
                <a:lnTo>
                  <a:pt x="68" y="196"/>
                </a:lnTo>
                <a:lnTo>
                  <a:pt x="68" y="197"/>
                </a:lnTo>
                <a:lnTo>
                  <a:pt x="66" y="197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5" y="200"/>
                </a:lnTo>
                <a:lnTo>
                  <a:pt x="65" y="200"/>
                </a:lnTo>
                <a:lnTo>
                  <a:pt x="63" y="199"/>
                </a:lnTo>
                <a:lnTo>
                  <a:pt x="58" y="196"/>
                </a:lnTo>
                <a:lnTo>
                  <a:pt x="58" y="196"/>
                </a:lnTo>
                <a:lnTo>
                  <a:pt x="63" y="200"/>
                </a:lnTo>
                <a:lnTo>
                  <a:pt x="65" y="202"/>
                </a:lnTo>
                <a:lnTo>
                  <a:pt x="65" y="204"/>
                </a:lnTo>
                <a:lnTo>
                  <a:pt x="65" y="204"/>
                </a:lnTo>
                <a:lnTo>
                  <a:pt x="63" y="205"/>
                </a:lnTo>
                <a:lnTo>
                  <a:pt x="61" y="205"/>
                </a:lnTo>
                <a:lnTo>
                  <a:pt x="58" y="204"/>
                </a:lnTo>
                <a:lnTo>
                  <a:pt x="55" y="199"/>
                </a:lnTo>
                <a:lnTo>
                  <a:pt x="54" y="199"/>
                </a:lnTo>
                <a:lnTo>
                  <a:pt x="58" y="204"/>
                </a:lnTo>
                <a:lnTo>
                  <a:pt x="58" y="204"/>
                </a:lnTo>
                <a:lnTo>
                  <a:pt x="58" y="205"/>
                </a:lnTo>
                <a:lnTo>
                  <a:pt x="58" y="207"/>
                </a:lnTo>
                <a:lnTo>
                  <a:pt x="58" y="207"/>
                </a:lnTo>
                <a:lnTo>
                  <a:pt x="49" y="211"/>
                </a:lnTo>
                <a:lnTo>
                  <a:pt x="47" y="213"/>
                </a:lnTo>
                <a:lnTo>
                  <a:pt x="46" y="216"/>
                </a:lnTo>
                <a:lnTo>
                  <a:pt x="44" y="218"/>
                </a:lnTo>
                <a:lnTo>
                  <a:pt x="43" y="218"/>
                </a:lnTo>
                <a:lnTo>
                  <a:pt x="39" y="219"/>
                </a:lnTo>
                <a:lnTo>
                  <a:pt x="38" y="219"/>
                </a:lnTo>
                <a:lnTo>
                  <a:pt x="39" y="216"/>
                </a:lnTo>
                <a:lnTo>
                  <a:pt x="39" y="216"/>
                </a:lnTo>
                <a:lnTo>
                  <a:pt x="39" y="210"/>
                </a:lnTo>
                <a:lnTo>
                  <a:pt x="39" y="204"/>
                </a:lnTo>
                <a:lnTo>
                  <a:pt x="41" y="200"/>
                </a:lnTo>
                <a:lnTo>
                  <a:pt x="41" y="200"/>
                </a:lnTo>
                <a:lnTo>
                  <a:pt x="43" y="200"/>
                </a:lnTo>
                <a:lnTo>
                  <a:pt x="43" y="199"/>
                </a:lnTo>
                <a:lnTo>
                  <a:pt x="43" y="199"/>
                </a:lnTo>
                <a:lnTo>
                  <a:pt x="43" y="197"/>
                </a:lnTo>
                <a:lnTo>
                  <a:pt x="41" y="197"/>
                </a:lnTo>
                <a:lnTo>
                  <a:pt x="39" y="197"/>
                </a:lnTo>
                <a:lnTo>
                  <a:pt x="39" y="196"/>
                </a:lnTo>
                <a:lnTo>
                  <a:pt x="38" y="196"/>
                </a:lnTo>
                <a:lnTo>
                  <a:pt x="36" y="196"/>
                </a:lnTo>
                <a:lnTo>
                  <a:pt x="36" y="196"/>
                </a:lnTo>
                <a:lnTo>
                  <a:pt x="36" y="194"/>
                </a:lnTo>
                <a:lnTo>
                  <a:pt x="35" y="194"/>
                </a:lnTo>
                <a:lnTo>
                  <a:pt x="33" y="193"/>
                </a:lnTo>
                <a:lnTo>
                  <a:pt x="35" y="193"/>
                </a:lnTo>
                <a:lnTo>
                  <a:pt x="35" y="191"/>
                </a:lnTo>
                <a:lnTo>
                  <a:pt x="35" y="191"/>
                </a:lnTo>
                <a:lnTo>
                  <a:pt x="38" y="191"/>
                </a:lnTo>
                <a:lnTo>
                  <a:pt x="39" y="191"/>
                </a:lnTo>
                <a:lnTo>
                  <a:pt x="39" y="191"/>
                </a:lnTo>
                <a:lnTo>
                  <a:pt x="39" y="189"/>
                </a:lnTo>
                <a:lnTo>
                  <a:pt x="41" y="189"/>
                </a:lnTo>
                <a:lnTo>
                  <a:pt x="43" y="188"/>
                </a:lnTo>
                <a:lnTo>
                  <a:pt x="43" y="188"/>
                </a:lnTo>
                <a:lnTo>
                  <a:pt x="43" y="186"/>
                </a:lnTo>
                <a:lnTo>
                  <a:pt x="43" y="186"/>
                </a:lnTo>
                <a:lnTo>
                  <a:pt x="43" y="185"/>
                </a:lnTo>
                <a:lnTo>
                  <a:pt x="44" y="185"/>
                </a:lnTo>
                <a:lnTo>
                  <a:pt x="46" y="186"/>
                </a:lnTo>
                <a:lnTo>
                  <a:pt x="46" y="186"/>
                </a:lnTo>
                <a:lnTo>
                  <a:pt x="47" y="185"/>
                </a:lnTo>
                <a:lnTo>
                  <a:pt x="47" y="185"/>
                </a:lnTo>
                <a:lnTo>
                  <a:pt x="49" y="185"/>
                </a:lnTo>
                <a:lnTo>
                  <a:pt x="50" y="185"/>
                </a:lnTo>
                <a:lnTo>
                  <a:pt x="52" y="185"/>
                </a:lnTo>
                <a:lnTo>
                  <a:pt x="52" y="185"/>
                </a:lnTo>
                <a:lnTo>
                  <a:pt x="54" y="185"/>
                </a:lnTo>
                <a:lnTo>
                  <a:pt x="54" y="186"/>
                </a:lnTo>
                <a:lnTo>
                  <a:pt x="54" y="186"/>
                </a:lnTo>
                <a:lnTo>
                  <a:pt x="55" y="186"/>
                </a:lnTo>
                <a:lnTo>
                  <a:pt x="55" y="186"/>
                </a:lnTo>
                <a:lnTo>
                  <a:pt x="57" y="186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58" y="183"/>
                </a:lnTo>
                <a:lnTo>
                  <a:pt x="57" y="183"/>
                </a:lnTo>
                <a:lnTo>
                  <a:pt x="55" y="180"/>
                </a:lnTo>
                <a:lnTo>
                  <a:pt x="54" y="180"/>
                </a:lnTo>
                <a:lnTo>
                  <a:pt x="54" y="178"/>
                </a:lnTo>
                <a:lnTo>
                  <a:pt x="54" y="177"/>
                </a:lnTo>
                <a:lnTo>
                  <a:pt x="54" y="175"/>
                </a:lnTo>
                <a:lnTo>
                  <a:pt x="54" y="175"/>
                </a:lnTo>
                <a:lnTo>
                  <a:pt x="54" y="175"/>
                </a:lnTo>
                <a:lnTo>
                  <a:pt x="55" y="175"/>
                </a:lnTo>
                <a:lnTo>
                  <a:pt x="55" y="174"/>
                </a:lnTo>
                <a:lnTo>
                  <a:pt x="55" y="174"/>
                </a:lnTo>
                <a:lnTo>
                  <a:pt x="57" y="172"/>
                </a:lnTo>
                <a:lnTo>
                  <a:pt x="58" y="174"/>
                </a:lnTo>
                <a:lnTo>
                  <a:pt x="60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1"/>
                </a:lnTo>
                <a:lnTo>
                  <a:pt x="61" y="171"/>
                </a:lnTo>
                <a:lnTo>
                  <a:pt x="63" y="171"/>
                </a:lnTo>
                <a:lnTo>
                  <a:pt x="65" y="171"/>
                </a:lnTo>
                <a:lnTo>
                  <a:pt x="66" y="169"/>
                </a:lnTo>
                <a:lnTo>
                  <a:pt x="68" y="169"/>
                </a:lnTo>
                <a:lnTo>
                  <a:pt x="69" y="169"/>
                </a:lnTo>
                <a:lnTo>
                  <a:pt x="71" y="167"/>
                </a:lnTo>
                <a:lnTo>
                  <a:pt x="73" y="166"/>
                </a:lnTo>
                <a:lnTo>
                  <a:pt x="74" y="164"/>
                </a:lnTo>
                <a:lnTo>
                  <a:pt x="74" y="164"/>
                </a:lnTo>
                <a:lnTo>
                  <a:pt x="76" y="164"/>
                </a:lnTo>
                <a:lnTo>
                  <a:pt x="76" y="166"/>
                </a:lnTo>
                <a:lnTo>
                  <a:pt x="77" y="166"/>
                </a:lnTo>
                <a:lnTo>
                  <a:pt x="77" y="164"/>
                </a:lnTo>
                <a:lnTo>
                  <a:pt x="79" y="163"/>
                </a:lnTo>
                <a:lnTo>
                  <a:pt x="79" y="161"/>
                </a:lnTo>
                <a:lnTo>
                  <a:pt x="79" y="159"/>
                </a:lnTo>
                <a:lnTo>
                  <a:pt x="77" y="158"/>
                </a:lnTo>
                <a:lnTo>
                  <a:pt x="77" y="156"/>
                </a:lnTo>
                <a:lnTo>
                  <a:pt x="77" y="155"/>
                </a:lnTo>
                <a:lnTo>
                  <a:pt x="79" y="152"/>
                </a:lnTo>
                <a:lnTo>
                  <a:pt x="79" y="148"/>
                </a:lnTo>
                <a:lnTo>
                  <a:pt x="79" y="147"/>
                </a:lnTo>
                <a:lnTo>
                  <a:pt x="79" y="145"/>
                </a:lnTo>
                <a:lnTo>
                  <a:pt x="77" y="142"/>
                </a:lnTo>
                <a:lnTo>
                  <a:pt x="76" y="141"/>
                </a:lnTo>
                <a:lnTo>
                  <a:pt x="76" y="141"/>
                </a:lnTo>
                <a:lnTo>
                  <a:pt x="76" y="139"/>
                </a:lnTo>
                <a:lnTo>
                  <a:pt x="76" y="139"/>
                </a:lnTo>
                <a:lnTo>
                  <a:pt x="76" y="136"/>
                </a:lnTo>
                <a:lnTo>
                  <a:pt x="76" y="134"/>
                </a:lnTo>
                <a:lnTo>
                  <a:pt x="77" y="134"/>
                </a:lnTo>
                <a:lnTo>
                  <a:pt x="77" y="133"/>
                </a:lnTo>
                <a:lnTo>
                  <a:pt x="79" y="131"/>
                </a:lnTo>
                <a:lnTo>
                  <a:pt x="77" y="130"/>
                </a:lnTo>
                <a:lnTo>
                  <a:pt x="77" y="128"/>
                </a:lnTo>
                <a:lnTo>
                  <a:pt x="79" y="128"/>
                </a:lnTo>
                <a:lnTo>
                  <a:pt x="77" y="126"/>
                </a:lnTo>
                <a:lnTo>
                  <a:pt x="77" y="126"/>
                </a:lnTo>
                <a:lnTo>
                  <a:pt x="77" y="125"/>
                </a:lnTo>
                <a:lnTo>
                  <a:pt x="79" y="125"/>
                </a:lnTo>
                <a:lnTo>
                  <a:pt x="79" y="123"/>
                </a:lnTo>
                <a:lnTo>
                  <a:pt x="80" y="123"/>
                </a:lnTo>
                <a:lnTo>
                  <a:pt x="80" y="122"/>
                </a:lnTo>
                <a:lnTo>
                  <a:pt x="79" y="122"/>
                </a:lnTo>
                <a:lnTo>
                  <a:pt x="79" y="120"/>
                </a:lnTo>
                <a:lnTo>
                  <a:pt x="77" y="119"/>
                </a:lnTo>
                <a:lnTo>
                  <a:pt x="76" y="117"/>
                </a:lnTo>
                <a:lnTo>
                  <a:pt x="74" y="117"/>
                </a:lnTo>
                <a:lnTo>
                  <a:pt x="74" y="115"/>
                </a:lnTo>
                <a:lnTo>
                  <a:pt x="73" y="114"/>
                </a:lnTo>
                <a:lnTo>
                  <a:pt x="73" y="114"/>
                </a:lnTo>
                <a:lnTo>
                  <a:pt x="73" y="114"/>
                </a:lnTo>
                <a:lnTo>
                  <a:pt x="76" y="112"/>
                </a:lnTo>
                <a:lnTo>
                  <a:pt x="76" y="112"/>
                </a:lnTo>
                <a:lnTo>
                  <a:pt x="76" y="111"/>
                </a:lnTo>
                <a:lnTo>
                  <a:pt x="76" y="111"/>
                </a:lnTo>
                <a:lnTo>
                  <a:pt x="76" y="109"/>
                </a:lnTo>
                <a:lnTo>
                  <a:pt x="74" y="109"/>
                </a:lnTo>
                <a:lnTo>
                  <a:pt x="74" y="109"/>
                </a:lnTo>
                <a:lnTo>
                  <a:pt x="71" y="106"/>
                </a:lnTo>
                <a:lnTo>
                  <a:pt x="71" y="106"/>
                </a:lnTo>
                <a:lnTo>
                  <a:pt x="69" y="106"/>
                </a:lnTo>
                <a:lnTo>
                  <a:pt x="69" y="104"/>
                </a:lnTo>
                <a:lnTo>
                  <a:pt x="68" y="103"/>
                </a:lnTo>
                <a:lnTo>
                  <a:pt x="68" y="103"/>
                </a:lnTo>
                <a:lnTo>
                  <a:pt x="68" y="104"/>
                </a:lnTo>
                <a:lnTo>
                  <a:pt x="66" y="104"/>
                </a:lnTo>
                <a:lnTo>
                  <a:pt x="66" y="104"/>
                </a:lnTo>
                <a:lnTo>
                  <a:pt x="66" y="103"/>
                </a:lnTo>
                <a:lnTo>
                  <a:pt x="65" y="103"/>
                </a:lnTo>
                <a:lnTo>
                  <a:pt x="65" y="101"/>
                </a:lnTo>
                <a:lnTo>
                  <a:pt x="65" y="101"/>
                </a:lnTo>
                <a:lnTo>
                  <a:pt x="63" y="98"/>
                </a:lnTo>
                <a:lnTo>
                  <a:pt x="63" y="98"/>
                </a:lnTo>
                <a:lnTo>
                  <a:pt x="63" y="96"/>
                </a:lnTo>
                <a:lnTo>
                  <a:pt x="63" y="96"/>
                </a:lnTo>
                <a:lnTo>
                  <a:pt x="61" y="96"/>
                </a:lnTo>
                <a:lnTo>
                  <a:pt x="61" y="93"/>
                </a:lnTo>
                <a:lnTo>
                  <a:pt x="60" y="93"/>
                </a:lnTo>
                <a:lnTo>
                  <a:pt x="57" y="90"/>
                </a:lnTo>
                <a:lnTo>
                  <a:pt x="55" y="90"/>
                </a:lnTo>
                <a:lnTo>
                  <a:pt x="55" y="89"/>
                </a:lnTo>
                <a:lnTo>
                  <a:pt x="54" y="87"/>
                </a:lnTo>
                <a:lnTo>
                  <a:pt x="52" y="85"/>
                </a:lnTo>
                <a:lnTo>
                  <a:pt x="50" y="84"/>
                </a:lnTo>
                <a:lnTo>
                  <a:pt x="50" y="82"/>
                </a:lnTo>
                <a:lnTo>
                  <a:pt x="50" y="82"/>
                </a:lnTo>
                <a:lnTo>
                  <a:pt x="49" y="81"/>
                </a:lnTo>
                <a:lnTo>
                  <a:pt x="49" y="79"/>
                </a:lnTo>
                <a:lnTo>
                  <a:pt x="47" y="79"/>
                </a:lnTo>
                <a:lnTo>
                  <a:pt x="46" y="79"/>
                </a:lnTo>
                <a:lnTo>
                  <a:pt x="46" y="78"/>
                </a:lnTo>
                <a:lnTo>
                  <a:pt x="44" y="76"/>
                </a:lnTo>
                <a:lnTo>
                  <a:pt x="43" y="76"/>
                </a:lnTo>
                <a:lnTo>
                  <a:pt x="43" y="74"/>
                </a:lnTo>
                <a:lnTo>
                  <a:pt x="43" y="74"/>
                </a:lnTo>
                <a:lnTo>
                  <a:pt x="43" y="73"/>
                </a:lnTo>
                <a:lnTo>
                  <a:pt x="44" y="73"/>
                </a:lnTo>
                <a:lnTo>
                  <a:pt x="44" y="71"/>
                </a:lnTo>
                <a:lnTo>
                  <a:pt x="43" y="71"/>
                </a:lnTo>
                <a:lnTo>
                  <a:pt x="41" y="70"/>
                </a:lnTo>
                <a:lnTo>
                  <a:pt x="38" y="70"/>
                </a:lnTo>
                <a:lnTo>
                  <a:pt x="36" y="68"/>
                </a:lnTo>
                <a:lnTo>
                  <a:pt x="35" y="68"/>
                </a:lnTo>
                <a:lnTo>
                  <a:pt x="33" y="67"/>
                </a:lnTo>
                <a:lnTo>
                  <a:pt x="28" y="63"/>
                </a:lnTo>
                <a:lnTo>
                  <a:pt x="27" y="63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7" y="60"/>
                </a:lnTo>
                <a:lnTo>
                  <a:pt x="27" y="60"/>
                </a:lnTo>
                <a:lnTo>
                  <a:pt x="28" y="59"/>
                </a:lnTo>
                <a:lnTo>
                  <a:pt x="28" y="59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32" y="56"/>
                </a:lnTo>
                <a:lnTo>
                  <a:pt x="35" y="57"/>
                </a:lnTo>
                <a:lnTo>
                  <a:pt x="36" y="57"/>
                </a:lnTo>
                <a:lnTo>
                  <a:pt x="38" y="56"/>
                </a:lnTo>
                <a:lnTo>
                  <a:pt x="39" y="54"/>
                </a:lnTo>
                <a:lnTo>
                  <a:pt x="39" y="52"/>
                </a:lnTo>
                <a:lnTo>
                  <a:pt x="39" y="52"/>
                </a:lnTo>
                <a:lnTo>
                  <a:pt x="41" y="51"/>
                </a:lnTo>
                <a:lnTo>
                  <a:pt x="41" y="51"/>
                </a:lnTo>
                <a:lnTo>
                  <a:pt x="39" y="49"/>
                </a:lnTo>
                <a:lnTo>
                  <a:pt x="39" y="49"/>
                </a:lnTo>
                <a:lnTo>
                  <a:pt x="39" y="48"/>
                </a:lnTo>
                <a:lnTo>
                  <a:pt x="38" y="49"/>
                </a:lnTo>
                <a:lnTo>
                  <a:pt x="36" y="48"/>
                </a:lnTo>
                <a:lnTo>
                  <a:pt x="36" y="48"/>
                </a:lnTo>
                <a:lnTo>
                  <a:pt x="36" y="46"/>
                </a:lnTo>
                <a:lnTo>
                  <a:pt x="36" y="46"/>
                </a:lnTo>
                <a:lnTo>
                  <a:pt x="35" y="46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5" y="43"/>
                </a:lnTo>
                <a:lnTo>
                  <a:pt x="35" y="43"/>
                </a:lnTo>
                <a:lnTo>
                  <a:pt x="36" y="43"/>
                </a:lnTo>
                <a:lnTo>
                  <a:pt x="36" y="41"/>
                </a:lnTo>
                <a:lnTo>
                  <a:pt x="35" y="41"/>
                </a:lnTo>
                <a:lnTo>
                  <a:pt x="33" y="40"/>
                </a:lnTo>
                <a:lnTo>
                  <a:pt x="32" y="40"/>
                </a:lnTo>
                <a:lnTo>
                  <a:pt x="30" y="38"/>
                </a:lnTo>
                <a:lnTo>
                  <a:pt x="28" y="37"/>
                </a:lnTo>
                <a:lnTo>
                  <a:pt x="28" y="38"/>
                </a:lnTo>
                <a:lnTo>
                  <a:pt x="25" y="38"/>
                </a:lnTo>
                <a:lnTo>
                  <a:pt x="24" y="40"/>
                </a:lnTo>
                <a:lnTo>
                  <a:pt x="24" y="41"/>
                </a:lnTo>
                <a:lnTo>
                  <a:pt x="22" y="41"/>
                </a:lnTo>
                <a:lnTo>
                  <a:pt x="20" y="40"/>
                </a:lnTo>
                <a:lnTo>
                  <a:pt x="19" y="40"/>
                </a:lnTo>
                <a:lnTo>
                  <a:pt x="16" y="38"/>
                </a:lnTo>
                <a:lnTo>
                  <a:pt x="14" y="38"/>
                </a:lnTo>
                <a:lnTo>
                  <a:pt x="11" y="33"/>
                </a:lnTo>
                <a:lnTo>
                  <a:pt x="11" y="32"/>
                </a:lnTo>
                <a:lnTo>
                  <a:pt x="11" y="32"/>
                </a:lnTo>
                <a:lnTo>
                  <a:pt x="11" y="30"/>
                </a:lnTo>
                <a:lnTo>
                  <a:pt x="11" y="29"/>
                </a:lnTo>
                <a:lnTo>
                  <a:pt x="13" y="29"/>
                </a:lnTo>
                <a:lnTo>
                  <a:pt x="13" y="27"/>
                </a:lnTo>
                <a:lnTo>
                  <a:pt x="13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9" y="24"/>
                </a:lnTo>
                <a:lnTo>
                  <a:pt x="9" y="24"/>
                </a:lnTo>
                <a:lnTo>
                  <a:pt x="9" y="26"/>
                </a:lnTo>
                <a:lnTo>
                  <a:pt x="9" y="26"/>
                </a:lnTo>
                <a:lnTo>
                  <a:pt x="8" y="27"/>
                </a:lnTo>
                <a:lnTo>
                  <a:pt x="8" y="27"/>
                </a:lnTo>
                <a:lnTo>
                  <a:pt x="8" y="26"/>
                </a:lnTo>
                <a:lnTo>
                  <a:pt x="8" y="26"/>
                </a:lnTo>
                <a:lnTo>
                  <a:pt x="6" y="24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3" y="19"/>
                </a:lnTo>
                <a:lnTo>
                  <a:pt x="2" y="18"/>
                </a:lnTo>
                <a:lnTo>
                  <a:pt x="0" y="16"/>
                </a:lnTo>
                <a:lnTo>
                  <a:pt x="2" y="15"/>
                </a:lnTo>
                <a:lnTo>
                  <a:pt x="2" y="15"/>
                </a:lnTo>
                <a:lnTo>
                  <a:pt x="3" y="13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9" y="11"/>
                </a:lnTo>
                <a:lnTo>
                  <a:pt x="11" y="13"/>
                </a:lnTo>
                <a:lnTo>
                  <a:pt x="11" y="13"/>
                </a:lnTo>
                <a:lnTo>
                  <a:pt x="11" y="15"/>
                </a:lnTo>
                <a:lnTo>
                  <a:pt x="13" y="15"/>
                </a:lnTo>
                <a:lnTo>
                  <a:pt x="13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9" y="13"/>
                </a:lnTo>
                <a:lnTo>
                  <a:pt x="20" y="13"/>
                </a:lnTo>
                <a:lnTo>
                  <a:pt x="20" y="13"/>
                </a:lnTo>
                <a:lnTo>
                  <a:pt x="20" y="10"/>
                </a:lnTo>
                <a:lnTo>
                  <a:pt x="22" y="10"/>
                </a:lnTo>
                <a:lnTo>
                  <a:pt x="22" y="10"/>
                </a:lnTo>
                <a:lnTo>
                  <a:pt x="25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1"/>
                </a:lnTo>
                <a:lnTo>
                  <a:pt x="28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2" y="11"/>
                </a:lnTo>
                <a:lnTo>
                  <a:pt x="33" y="11"/>
                </a:lnTo>
                <a:lnTo>
                  <a:pt x="35" y="10"/>
                </a:lnTo>
                <a:lnTo>
                  <a:pt x="36" y="10"/>
                </a:lnTo>
                <a:lnTo>
                  <a:pt x="36" y="10"/>
                </a:lnTo>
                <a:lnTo>
                  <a:pt x="38" y="10"/>
                </a:lnTo>
                <a:lnTo>
                  <a:pt x="38" y="8"/>
                </a:lnTo>
                <a:lnTo>
                  <a:pt x="39" y="8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41" y="4"/>
                </a:lnTo>
                <a:lnTo>
                  <a:pt x="41" y="4"/>
                </a:lnTo>
                <a:lnTo>
                  <a:pt x="44" y="2"/>
                </a:lnTo>
                <a:lnTo>
                  <a:pt x="46" y="2"/>
                </a:lnTo>
                <a:lnTo>
                  <a:pt x="4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0E08BBF5-C114-5624-4162-1617B3B95E34}"/>
              </a:ext>
            </a:extLst>
          </p:cNvPr>
          <p:cNvSpPr>
            <a:spLocks noEditPoints="1"/>
          </p:cNvSpPr>
          <p:nvPr/>
        </p:nvSpPr>
        <p:spPr bwMode="auto">
          <a:xfrm>
            <a:off x="4739709" y="3209545"/>
            <a:ext cx="8244" cy="11055"/>
          </a:xfrm>
          <a:custGeom>
            <a:avLst/>
            <a:gdLst>
              <a:gd name="T0" fmla="*/ 3 w 7"/>
              <a:gd name="T1" fmla="*/ 8 h 9"/>
              <a:gd name="T2" fmla="*/ 5 w 7"/>
              <a:gd name="T3" fmla="*/ 9 h 9"/>
              <a:gd name="T4" fmla="*/ 7 w 7"/>
              <a:gd name="T5" fmla="*/ 9 h 9"/>
              <a:gd name="T6" fmla="*/ 5 w 7"/>
              <a:gd name="T7" fmla="*/ 9 h 9"/>
              <a:gd name="T8" fmla="*/ 2 w 7"/>
              <a:gd name="T9" fmla="*/ 9 h 9"/>
              <a:gd name="T10" fmla="*/ 2 w 7"/>
              <a:gd name="T11" fmla="*/ 8 h 9"/>
              <a:gd name="T12" fmla="*/ 3 w 7"/>
              <a:gd name="T13" fmla="*/ 8 h 9"/>
              <a:gd name="T14" fmla="*/ 3 w 7"/>
              <a:gd name="T15" fmla="*/ 0 h 9"/>
              <a:gd name="T16" fmla="*/ 5 w 7"/>
              <a:gd name="T17" fmla="*/ 0 h 9"/>
              <a:gd name="T18" fmla="*/ 3 w 7"/>
              <a:gd name="T19" fmla="*/ 0 h 9"/>
              <a:gd name="T20" fmla="*/ 3 w 7"/>
              <a:gd name="T21" fmla="*/ 0 h 9"/>
              <a:gd name="T22" fmla="*/ 3 w 7"/>
              <a:gd name="T23" fmla="*/ 0 h 9"/>
              <a:gd name="T24" fmla="*/ 3 w 7"/>
              <a:gd name="T25" fmla="*/ 0 h 9"/>
              <a:gd name="T26" fmla="*/ 0 w 7"/>
              <a:gd name="T27" fmla="*/ 0 h 9"/>
              <a:gd name="T28" fmla="*/ 2 w 7"/>
              <a:gd name="T29" fmla="*/ 0 h 9"/>
              <a:gd name="T30" fmla="*/ 2 w 7"/>
              <a:gd name="T31" fmla="*/ 0 h 9"/>
              <a:gd name="T32" fmla="*/ 2 w 7"/>
              <a:gd name="T33" fmla="*/ 0 h 9"/>
              <a:gd name="T34" fmla="*/ 0 w 7"/>
              <a:gd name="T35" fmla="*/ 0 h 9"/>
              <a:gd name="T36" fmla="*/ 0 w 7"/>
              <a:gd name="T3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" h="9">
                <a:moveTo>
                  <a:pt x="3" y="8"/>
                </a:moveTo>
                <a:lnTo>
                  <a:pt x="5" y="9"/>
                </a:lnTo>
                <a:lnTo>
                  <a:pt x="7" y="9"/>
                </a:lnTo>
                <a:lnTo>
                  <a:pt x="5" y="9"/>
                </a:lnTo>
                <a:lnTo>
                  <a:pt x="2" y="9"/>
                </a:lnTo>
                <a:lnTo>
                  <a:pt x="2" y="8"/>
                </a:lnTo>
                <a:lnTo>
                  <a:pt x="3" y="8"/>
                </a:lnTo>
                <a:close/>
                <a:moveTo>
                  <a:pt x="3" y="0"/>
                </a:move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0F75A83F-5453-B026-B244-709DB6E7D616}"/>
              </a:ext>
            </a:extLst>
          </p:cNvPr>
          <p:cNvSpPr>
            <a:spLocks noEditPoints="1"/>
          </p:cNvSpPr>
          <p:nvPr/>
        </p:nvSpPr>
        <p:spPr bwMode="auto">
          <a:xfrm>
            <a:off x="4745597" y="3202175"/>
            <a:ext cx="7066" cy="7370"/>
          </a:xfrm>
          <a:custGeom>
            <a:avLst/>
            <a:gdLst>
              <a:gd name="T0" fmla="*/ 2 w 6"/>
              <a:gd name="T1" fmla="*/ 4 h 6"/>
              <a:gd name="T2" fmla="*/ 2 w 6"/>
              <a:gd name="T3" fmla="*/ 4 h 6"/>
              <a:gd name="T4" fmla="*/ 2 w 6"/>
              <a:gd name="T5" fmla="*/ 6 h 6"/>
              <a:gd name="T6" fmla="*/ 0 w 6"/>
              <a:gd name="T7" fmla="*/ 6 h 6"/>
              <a:gd name="T8" fmla="*/ 0 w 6"/>
              <a:gd name="T9" fmla="*/ 4 h 6"/>
              <a:gd name="T10" fmla="*/ 0 w 6"/>
              <a:gd name="T11" fmla="*/ 4 h 6"/>
              <a:gd name="T12" fmla="*/ 2 w 6"/>
              <a:gd name="T13" fmla="*/ 4 h 6"/>
              <a:gd name="T14" fmla="*/ 5 w 6"/>
              <a:gd name="T15" fmla="*/ 3 h 6"/>
              <a:gd name="T16" fmla="*/ 3 w 6"/>
              <a:gd name="T17" fmla="*/ 4 h 6"/>
              <a:gd name="T18" fmla="*/ 3 w 6"/>
              <a:gd name="T19" fmla="*/ 4 h 6"/>
              <a:gd name="T20" fmla="*/ 3 w 6"/>
              <a:gd name="T21" fmla="*/ 4 h 6"/>
              <a:gd name="T22" fmla="*/ 3 w 6"/>
              <a:gd name="T23" fmla="*/ 4 h 6"/>
              <a:gd name="T24" fmla="*/ 3 w 6"/>
              <a:gd name="T25" fmla="*/ 4 h 6"/>
              <a:gd name="T26" fmla="*/ 5 w 6"/>
              <a:gd name="T27" fmla="*/ 3 h 6"/>
              <a:gd name="T28" fmla="*/ 5 w 6"/>
              <a:gd name="T29" fmla="*/ 0 h 6"/>
              <a:gd name="T30" fmla="*/ 5 w 6"/>
              <a:gd name="T31" fmla="*/ 0 h 6"/>
              <a:gd name="T32" fmla="*/ 6 w 6"/>
              <a:gd name="T33" fmla="*/ 1 h 6"/>
              <a:gd name="T34" fmla="*/ 5 w 6"/>
              <a:gd name="T35" fmla="*/ 1 h 6"/>
              <a:gd name="T36" fmla="*/ 5 w 6"/>
              <a:gd name="T37" fmla="*/ 0 h 6"/>
              <a:gd name="T38" fmla="*/ 5 w 6"/>
              <a:gd name="T39" fmla="*/ 0 h 6"/>
              <a:gd name="T40" fmla="*/ 3 w 6"/>
              <a:gd name="T41" fmla="*/ 0 h 6"/>
              <a:gd name="T42" fmla="*/ 3 w 6"/>
              <a:gd name="T43" fmla="*/ 0 h 6"/>
              <a:gd name="T44" fmla="*/ 5 w 6"/>
              <a:gd name="T4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" h="6">
                <a:moveTo>
                  <a:pt x="2" y="4"/>
                </a:moveTo>
                <a:lnTo>
                  <a:pt x="2" y="4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close/>
                <a:moveTo>
                  <a:pt x="5" y="3"/>
                </a:move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3" y="4"/>
                </a:lnTo>
                <a:lnTo>
                  <a:pt x="5" y="3"/>
                </a:lnTo>
                <a:close/>
                <a:moveTo>
                  <a:pt x="5" y="0"/>
                </a:moveTo>
                <a:lnTo>
                  <a:pt x="5" y="0"/>
                </a:lnTo>
                <a:lnTo>
                  <a:pt x="6" y="1"/>
                </a:lnTo>
                <a:lnTo>
                  <a:pt x="5" y="1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B42DD18E-CA12-489F-40CC-4CFD136DD7F9}"/>
              </a:ext>
            </a:extLst>
          </p:cNvPr>
          <p:cNvSpPr>
            <a:spLocks noEditPoints="1"/>
          </p:cNvSpPr>
          <p:nvPr/>
        </p:nvSpPr>
        <p:spPr bwMode="auto">
          <a:xfrm>
            <a:off x="4597216" y="3321321"/>
            <a:ext cx="229637" cy="203899"/>
          </a:xfrm>
          <a:custGeom>
            <a:avLst/>
            <a:gdLst>
              <a:gd name="T0" fmla="*/ 178 w 195"/>
              <a:gd name="T1" fmla="*/ 46 h 166"/>
              <a:gd name="T2" fmla="*/ 180 w 195"/>
              <a:gd name="T3" fmla="*/ 44 h 166"/>
              <a:gd name="T4" fmla="*/ 118 w 195"/>
              <a:gd name="T5" fmla="*/ 18 h 166"/>
              <a:gd name="T6" fmla="*/ 137 w 195"/>
              <a:gd name="T7" fmla="*/ 19 h 166"/>
              <a:gd name="T8" fmla="*/ 132 w 195"/>
              <a:gd name="T9" fmla="*/ 16 h 166"/>
              <a:gd name="T10" fmla="*/ 50 w 195"/>
              <a:gd name="T11" fmla="*/ 2 h 166"/>
              <a:gd name="T12" fmla="*/ 63 w 195"/>
              <a:gd name="T13" fmla="*/ 10 h 166"/>
              <a:gd name="T14" fmla="*/ 74 w 195"/>
              <a:gd name="T15" fmla="*/ 22 h 166"/>
              <a:gd name="T16" fmla="*/ 106 w 195"/>
              <a:gd name="T17" fmla="*/ 24 h 166"/>
              <a:gd name="T18" fmla="*/ 132 w 195"/>
              <a:gd name="T19" fmla="*/ 24 h 166"/>
              <a:gd name="T20" fmla="*/ 137 w 195"/>
              <a:gd name="T21" fmla="*/ 22 h 166"/>
              <a:gd name="T22" fmla="*/ 164 w 195"/>
              <a:gd name="T23" fmla="*/ 22 h 166"/>
              <a:gd name="T24" fmla="*/ 154 w 195"/>
              <a:gd name="T25" fmla="*/ 27 h 166"/>
              <a:gd name="T26" fmla="*/ 156 w 195"/>
              <a:gd name="T27" fmla="*/ 29 h 166"/>
              <a:gd name="T28" fmla="*/ 162 w 195"/>
              <a:gd name="T29" fmla="*/ 33 h 166"/>
              <a:gd name="T30" fmla="*/ 167 w 195"/>
              <a:gd name="T31" fmla="*/ 35 h 166"/>
              <a:gd name="T32" fmla="*/ 170 w 195"/>
              <a:gd name="T33" fmla="*/ 33 h 166"/>
              <a:gd name="T34" fmla="*/ 178 w 195"/>
              <a:gd name="T35" fmla="*/ 43 h 166"/>
              <a:gd name="T36" fmla="*/ 172 w 195"/>
              <a:gd name="T37" fmla="*/ 52 h 166"/>
              <a:gd name="T38" fmla="*/ 189 w 195"/>
              <a:gd name="T39" fmla="*/ 51 h 166"/>
              <a:gd name="T40" fmla="*/ 191 w 195"/>
              <a:gd name="T41" fmla="*/ 60 h 166"/>
              <a:gd name="T42" fmla="*/ 183 w 195"/>
              <a:gd name="T43" fmla="*/ 68 h 166"/>
              <a:gd name="T44" fmla="*/ 189 w 195"/>
              <a:gd name="T45" fmla="*/ 73 h 166"/>
              <a:gd name="T46" fmla="*/ 181 w 195"/>
              <a:gd name="T47" fmla="*/ 78 h 166"/>
              <a:gd name="T48" fmla="*/ 176 w 195"/>
              <a:gd name="T49" fmla="*/ 82 h 166"/>
              <a:gd name="T50" fmla="*/ 180 w 195"/>
              <a:gd name="T51" fmla="*/ 96 h 166"/>
              <a:gd name="T52" fmla="*/ 183 w 195"/>
              <a:gd name="T53" fmla="*/ 108 h 166"/>
              <a:gd name="T54" fmla="*/ 173 w 195"/>
              <a:gd name="T55" fmla="*/ 112 h 166"/>
              <a:gd name="T56" fmla="*/ 156 w 195"/>
              <a:gd name="T57" fmla="*/ 117 h 166"/>
              <a:gd name="T58" fmla="*/ 146 w 195"/>
              <a:gd name="T59" fmla="*/ 119 h 166"/>
              <a:gd name="T60" fmla="*/ 134 w 195"/>
              <a:gd name="T61" fmla="*/ 119 h 166"/>
              <a:gd name="T62" fmla="*/ 124 w 195"/>
              <a:gd name="T63" fmla="*/ 114 h 166"/>
              <a:gd name="T64" fmla="*/ 132 w 195"/>
              <a:gd name="T65" fmla="*/ 130 h 166"/>
              <a:gd name="T66" fmla="*/ 140 w 195"/>
              <a:gd name="T67" fmla="*/ 141 h 166"/>
              <a:gd name="T68" fmla="*/ 137 w 195"/>
              <a:gd name="T69" fmla="*/ 147 h 166"/>
              <a:gd name="T70" fmla="*/ 129 w 195"/>
              <a:gd name="T71" fmla="*/ 155 h 166"/>
              <a:gd name="T72" fmla="*/ 120 w 195"/>
              <a:gd name="T73" fmla="*/ 159 h 166"/>
              <a:gd name="T74" fmla="*/ 113 w 195"/>
              <a:gd name="T75" fmla="*/ 163 h 166"/>
              <a:gd name="T76" fmla="*/ 102 w 195"/>
              <a:gd name="T77" fmla="*/ 164 h 166"/>
              <a:gd name="T78" fmla="*/ 93 w 195"/>
              <a:gd name="T79" fmla="*/ 152 h 166"/>
              <a:gd name="T80" fmla="*/ 90 w 195"/>
              <a:gd name="T81" fmla="*/ 142 h 166"/>
              <a:gd name="T82" fmla="*/ 83 w 195"/>
              <a:gd name="T83" fmla="*/ 136 h 166"/>
              <a:gd name="T84" fmla="*/ 88 w 195"/>
              <a:gd name="T85" fmla="*/ 126 h 166"/>
              <a:gd name="T86" fmla="*/ 80 w 195"/>
              <a:gd name="T87" fmla="*/ 114 h 166"/>
              <a:gd name="T88" fmla="*/ 82 w 195"/>
              <a:gd name="T89" fmla="*/ 96 h 166"/>
              <a:gd name="T90" fmla="*/ 82 w 195"/>
              <a:gd name="T91" fmla="*/ 85 h 166"/>
              <a:gd name="T92" fmla="*/ 60 w 195"/>
              <a:gd name="T93" fmla="*/ 87 h 166"/>
              <a:gd name="T94" fmla="*/ 47 w 195"/>
              <a:gd name="T95" fmla="*/ 76 h 166"/>
              <a:gd name="T96" fmla="*/ 35 w 195"/>
              <a:gd name="T97" fmla="*/ 74 h 166"/>
              <a:gd name="T98" fmla="*/ 17 w 195"/>
              <a:gd name="T99" fmla="*/ 71 h 166"/>
              <a:gd name="T100" fmla="*/ 14 w 195"/>
              <a:gd name="T101" fmla="*/ 60 h 166"/>
              <a:gd name="T102" fmla="*/ 8 w 195"/>
              <a:gd name="T103" fmla="*/ 44 h 166"/>
              <a:gd name="T104" fmla="*/ 0 w 195"/>
              <a:gd name="T105" fmla="*/ 43 h 166"/>
              <a:gd name="T106" fmla="*/ 8 w 195"/>
              <a:gd name="T107" fmla="*/ 24 h 166"/>
              <a:gd name="T108" fmla="*/ 24 w 195"/>
              <a:gd name="T109" fmla="*/ 7 h 166"/>
              <a:gd name="T110" fmla="*/ 22 w 195"/>
              <a:gd name="T111" fmla="*/ 8 h 166"/>
              <a:gd name="T112" fmla="*/ 25 w 195"/>
              <a:gd name="T113" fmla="*/ 19 h 166"/>
              <a:gd name="T114" fmla="*/ 20 w 195"/>
              <a:gd name="T115" fmla="*/ 38 h 166"/>
              <a:gd name="T116" fmla="*/ 30 w 195"/>
              <a:gd name="T117" fmla="*/ 44 h 166"/>
              <a:gd name="T118" fmla="*/ 28 w 195"/>
              <a:gd name="T119" fmla="*/ 27 h 166"/>
              <a:gd name="T120" fmla="*/ 41 w 195"/>
              <a:gd name="T121" fmla="*/ 13 h 166"/>
              <a:gd name="T122" fmla="*/ 50 w 195"/>
              <a:gd name="T123" fmla="*/ 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5" h="166">
                <a:moveTo>
                  <a:pt x="180" y="44"/>
                </a:moveTo>
                <a:lnTo>
                  <a:pt x="181" y="44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0" y="48"/>
                </a:lnTo>
                <a:lnTo>
                  <a:pt x="180" y="48"/>
                </a:lnTo>
                <a:lnTo>
                  <a:pt x="178" y="48"/>
                </a:lnTo>
                <a:lnTo>
                  <a:pt x="178" y="46"/>
                </a:lnTo>
                <a:lnTo>
                  <a:pt x="178" y="46"/>
                </a:lnTo>
                <a:lnTo>
                  <a:pt x="180" y="44"/>
                </a:lnTo>
                <a:lnTo>
                  <a:pt x="180" y="44"/>
                </a:lnTo>
                <a:close/>
                <a:moveTo>
                  <a:pt x="183" y="43"/>
                </a:moveTo>
                <a:lnTo>
                  <a:pt x="183" y="43"/>
                </a:lnTo>
                <a:lnTo>
                  <a:pt x="183" y="43"/>
                </a:lnTo>
                <a:lnTo>
                  <a:pt x="181" y="43"/>
                </a:lnTo>
                <a:lnTo>
                  <a:pt x="181" y="44"/>
                </a:lnTo>
                <a:lnTo>
                  <a:pt x="180" y="44"/>
                </a:lnTo>
                <a:lnTo>
                  <a:pt x="180" y="44"/>
                </a:lnTo>
                <a:lnTo>
                  <a:pt x="180" y="43"/>
                </a:lnTo>
                <a:lnTo>
                  <a:pt x="181" y="43"/>
                </a:lnTo>
                <a:lnTo>
                  <a:pt x="181" y="43"/>
                </a:lnTo>
                <a:lnTo>
                  <a:pt x="183" y="43"/>
                </a:lnTo>
                <a:close/>
                <a:moveTo>
                  <a:pt x="115" y="18"/>
                </a:moveTo>
                <a:lnTo>
                  <a:pt x="117" y="18"/>
                </a:lnTo>
                <a:lnTo>
                  <a:pt x="118" y="18"/>
                </a:lnTo>
                <a:lnTo>
                  <a:pt x="118" y="18"/>
                </a:lnTo>
                <a:lnTo>
                  <a:pt x="117" y="19"/>
                </a:lnTo>
                <a:lnTo>
                  <a:pt x="117" y="18"/>
                </a:lnTo>
                <a:lnTo>
                  <a:pt x="115" y="18"/>
                </a:lnTo>
                <a:lnTo>
                  <a:pt x="115" y="18"/>
                </a:lnTo>
                <a:close/>
                <a:moveTo>
                  <a:pt x="137" y="15"/>
                </a:moveTo>
                <a:lnTo>
                  <a:pt x="137" y="15"/>
                </a:lnTo>
                <a:lnTo>
                  <a:pt x="139" y="16"/>
                </a:lnTo>
                <a:lnTo>
                  <a:pt x="139" y="18"/>
                </a:lnTo>
                <a:lnTo>
                  <a:pt x="137" y="19"/>
                </a:lnTo>
                <a:lnTo>
                  <a:pt x="135" y="19"/>
                </a:lnTo>
                <a:lnTo>
                  <a:pt x="135" y="19"/>
                </a:lnTo>
                <a:lnTo>
                  <a:pt x="134" y="18"/>
                </a:lnTo>
                <a:lnTo>
                  <a:pt x="134" y="18"/>
                </a:lnTo>
                <a:lnTo>
                  <a:pt x="132" y="18"/>
                </a:lnTo>
                <a:lnTo>
                  <a:pt x="131" y="18"/>
                </a:lnTo>
                <a:lnTo>
                  <a:pt x="129" y="18"/>
                </a:lnTo>
                <a:lnTo>
                  <a:pt x="131" y="16"/>
                </a:lnTo>
                <a:lnTo>
                  <a:pt x="132" y="16"/>
                </a:lnTo>
                <a:lnTo>
                  <a:pt x="132" y="16"/>
                </a:lnTo>
                <a:lnTo>
                  <a:pt x="132" y="16"/>
                </a:lnTo>
                <a:lnTo>
                  <a:pt x="134" y="16"/>
                </a:lnTo>
                <a:lnTo>
                  <a:pt x="135" y="16"/>
                </a:lnTo>
                <a:lnTo>
                  <a:pt x="135" y="16"/>
                </a:lnTo>
                <a:lnTo>
                  <a:pt x="137" y="15"/>
                </a:lnTo>
                <a:close/>
                <a:moveTo>
                  <a:pt x="49" y="0"/>
                </a:moveTo>
                <a:lnTo>
                  <a:pt x="50" y="0"/>
                </a:lnTo>
                <a:lnTo>
                  <a:pt x="50" y="2"/>
                </a:lnTo>
                <a:lnTo>
                  <a:pt x="52" y="2"/>
                </a:lnTo>
                <a:lnTo>
                  <a:pt x="52" y="5"/>
                </a:lnTo>
                <a:lnTo>
                  <a:pt x="52" y="7"/>
                </a:lnTo>
                <a:lnTo>
                  <a:pt x="53" y="8"/>
                </a:lnTo>
                <a:lnTo>
                  <a:pt x="53" y="10"/>
                </a:lnTo>
                <a:lnTo>
                  <a:pt x="55" y="10"/>
                </a:lnTo>
                <a:lnTo>
                  <a:pt x="55" y="10"/>
                </a:lnTo>
                <a:lnTo>
                  <a:pt x="60" y="10"/>
                </a:lnTo>
                <a:lnTo>
                  <a:pt x="63" y="10"/>
                </a:lnTo>
                <a:lnTo>
                  <a:pt x="66" y="11"/>
                </a:lnTo>
                <a:lnTo>
                  <a:pt x="69" y="13"/>
                </a:lnTo>
                <a:lnTo>
                  <a:pt x="72" y="15"/>
                </a:lnTo>
                <a:lnTo>
                  <a:pt x="72" y="16"/>
                </a:lnTo>
                <a:lnTo>
                  <a:pt x="72" y="18"/>
                </a:lnTo>
                <a:lnTo>
                  <a:pt x="74" y="19"/>
                </a:lnTo>
                <a:lnTo>
                  <a:pt x="72" y="19"/>
                </a:lnTo>
                <a:lnTo>
                  <a:pt x="74" y="21"/>
                </a:lnTo>
                <a:lnTo>
                  <a:pt x="74" y="22"/>
                </a:lnTo>
                <a:lnTo>
                  <a:pt x="76" y="24"/>
                </a:lnTo>
                <a:lnTo>
                  <a:pt x="80" y="24"/>
                </a:lnTo>
                <a:lnTo>
                  <a:pt x="83" y="24"/>
                </a:lnTo>
                <a:lnTo>
                  <a:pt x="90" y="22"/>
                </a:lnTo>
                <a:lnTo>
                  <a:pt x="93" y="22"/>
                </a:lnTo>
                <a:lnTo>
                  <a:pt x="102" y="22"/>
                </a:lnTo>
                <a:lnTo>
                  <a:pt x="106" y="22"/>
                </a:lnTo>
                <a:lnTo>
                  <a:pt x="106" y="24"/>
                </a:lnTo>
                <a:lnTo>
                  <a:pt x="106" y="24"/>
                </a:lnTo>
                <a:lnTo>
                  <a:pt x="109" y="27"/>
                </a:lnTo>
                <a:lnTo>
                  <a:pt x="112" y="29"/>
                </a:lnTo>
                <a:lnTo>
                  <a:pt x="113" y="29"/>
                </a:lnTo>
                <a:lnTo>
                  <a:pt x="117" y="30"/>
                </a:lnTo>
                <a:lnTo>
                  <a:pt x="120" y="30"/>
                </a:lnTo>
                <a:lnTo>
                  <a:pt x="121" y="30"/>
                </a:lnTo>
                <a:lnTo>
                  <a:pt x="121" y="30"/>
                </a:lnTo>
                <a:lnTo>
                  <a:pt x="123" y="30"/>
                </a:lnTo>
                <a:lnTo>
                  <a:pt x="132" y="24"/>
                </a:lnTo>
                <a:lnTo>
                  <a:pt x="139" y="26"/>
                </a:lnTo>
                <a:lnTo>
                  <a:pt x="139" y="24"/>
                </a:lnTo>
                <a:lnTo>
                  <a:pt x="140" y="24"/>
                </a:lnTo>
                <a:lnTo>
                  <a:pt x="137" y="24"/>
                </a:lnTo>
                <a:lnTo>
                  <a:pt x="134" y="22"/>
                </a:lnTo>
                <a:lnTo>
                  <a:pt x="132" y="24"/>
                </a:lnTo>
                <a:lnTo>
                  <a:pt x="131" y="22"/>
                </a:lnTo>
                <a:lnTo>
                  <a:pt x="132" y="22"/>
                </a:lnTo>
                <a:lnTo>
                  <a:pt x="137" y="22"/>
                </a:lnTo>
                <a:lnTo>
                  <a:pt x="143" y="22"/>
                </a:lnTo>
                <a:lnTo>
                  <a:pt x="146" y="21"/>
                </a:lnTo>
                <a:lnTo>
                  <a:pt x="150" y="21"/>
                </a:lnTo>
                <a:lnTo>
                  <a:pt x="151" y="21"/>
                </a:lnTo>
                <a:lnTo>
                  <a:pt x="154" y="21"/>
                </a:lnTo>
                <a:lnTo>
                  <a:pt x="161" y="21"/>
                </a:lnTo>
                <a:lnTo>
                  <a:pt x="167" y="21"/>
                </a:lnTo>
                <a:lnTo>
                  <a:pt x="165" y="21"/>
                </a:lnTo>
                <a:lnTo>
                  <a:pt x="164" y="22"/>
                </a:lnTo>
                <a:lnTo>
                  <a:pt x="161" y="22"/>
                </a:lnTo>
                <a:lnTo>
                  <a:pt x="159" y="24"/>
                </a:lnTo>
                <a:lnTo>
                  <a:pt x="154" y="24"/>
                </a:lnTo>
                <a:lnTo>
                  <a:pt x="151" y="24"/>
                </a:lnTo>
                <a:lnTo>
                  <a:pt x="153" y="24"/>
                </a:lnTo>
                <a:lnTo>
                  <a:pt x="153" y="26"/>
                </a:lnTo>
                <a:lnTo>
                  <a:pt x="153" y="26"/>
                </a:lnTo>
                <a:lnTo>
                  <a:pt x="153" y="26"/>
                </a:lnTo>
                <a:lnTo>
                  <a:pt x="154" y="27"/>
                </a:lnTo>
                <a:lnTo>
                  <a:pt x="154" y="27"/>
                </a:lnTo>
                <a:lnTo>
                  <a:pt x="154" y="29"/>
                </a:lnTo>
                <a:lnTo>
                  <a:pt x="154" y="30"/>
                </a:lnTo>
                <a:lnTo>
                  <a:pt x="154" y="30"/>
                </a:lnTo>
                <a:lnTo>
                  <a:pt x="154" y="30"/>
                </a:lnTo>
                <a:lnTo>
                  <a:pt x="156" y="30"/>
                </a:lnTo>
                <a:lnTo>
                  <a:pt x="156" y="29"/>
                </a:lnTo>
                <a:lnTo>
                  <a:pt x="156" y="29"/>
                </a:lnTo>
                <a:lnTo>
                  <a:pt x="156" y="29"/>
                </a:lnTo>
                <a:lnTo>
                  <a:pt x="158" y="29"/>
                </a:lnTo>
                <a:lnTo>
                  <a:pt x="159" y="32"/>
                </a:lnTo>
                <a:lnTo>
                  <a:pt x="159" y="35"/>
                </a:lnTo>
                <a:lnTo>
                  <a:pt x="161" y="35"/>
                </a:lnTo>
                <a:lnTo>
                  <a:pt x="161" y="35"/>
                </a:lnTo>
                <a:lnTo>
                  <a:pt x="161" y="33"/>
                </a:lnTo>
                <a:lnTo>
                  <a:pt x="161" y="33"/>
                </a:lnTo>
                <a:lnTo>
                  <a:pt x="162" y="33"/>
                </a:lnTo>
                <a:lnTo>
                  <a:pt x="162" y="33"/>
                </a:lnTo>
                <a:lnTo>
                  <a:pt x="162" y="33"/>
                </a:lnTo>
                <a:lnTo>
                  <a:pt x="162" y="33"/>
                </a:lnTo>
                <a:lnTo>
                  <a:pt x="162" y="32"/>
                </a:lnTo>
                <a:lnTo>
                  <a:pt x="162" y="32"/>
                </a:lnTo>
                <a:lnTo>
                  <a:pt x="162" y="32"/>
                </a:lnTo>
                <a:lnTo>
                  <a:pt x="164" y="32"/>
                </a:lnTo>
                <a:lnTo>
                  <a:pt x="164" y="32"/>
                </a:lnTo>
                <a:lnTo>
                  <a:pt x="165" y="33"/>
                </a:lnTo>
                <a:lnTo>
                  <a:pt x="167" y="35"/>
                </a:lnTo>
                <a:lnTo>
                  <a:pt x="167" y="35"/>
                </a:lnTo>
                <a:lnTo>
                  <a:pt x="167" y="35"/>
                </a:lnTo>
                <a:lnTo>
                  <a:pt x="169" y="37"/>
                </a:lnTo>
                <a:lnTo>
                  <a:pt x="169" y="37"/>
                </a:lnTo>
                <a:lnTo>
                  <a:pt x="169" y="35"/>
                </a:lnTo>
                <a:lnTo>
                  <a:pt x="169" y="35"/>
                </a:lnTo>
                <a:lnTo>
                  <a:pt x="169" y="33"/>
                </a:lnTo>
                <a:lnTo>
                  <a:pt x="170" y="33"/>
                </a:lnTo>
                <a:lnTo>
                  <a:pt x="170" y="33"/>
                </a:lnTo>
                <a:lnTo>
                  <a:pt x="172" y="33"/>
                </a:lnTo>
                <a:lnTo>
                  <a:pt x="175" y="37"/>
                </a:lnTo>
                <a:lnTo>
                  <a:pt x="175" y="37"/>
                </a:lnTo>
                <a:lnTo>
                  <a:pt x="178" y="38"/>
                </a:lnTo>
                <a:lnTo>
                  <a:pt x="181" y="40"/>
                </a:lnTo>
                <a:lnTo>
                  <a:pt x="181" y="41"/>
                </a:lnTo>
                <a:lnTo>
                  <a:pt x="181" y="41"/>
                </a:lnTo>
                <a:lnTo>
                  <a:pt x="180" y="43"/>
                </a:lnTo>
                <a:lnTo>
                  <a:pt x="178" y="43"/>
                </a:lnTo>
                <a:lnTo>
                  <a:pt x="178" y="44"/>
                </a:lnTo>
                <a:lnTo>
                  <a:pt x="178" y="46"/>
                </a:lnTo>
                <a:lnTo>
                  <a:pt x="178" y="46"/>
                </a:lnTo>
                <a:lnTo>
                  <a:pt x="178" y="46"/>
                </a:lnTo>
                <a:lnTo>
                  <a:pt x="176" y="48"/>
                </a:lnTo>
                <a:lnTo>
                  <a:pt x="176" y="49"/>
                </a:lnTo>
                <a:lnTo>
                  <a:pt x="175" y="52"/>
                </a:lnTo>
                <a:lnTo>
                  <a:pt x="170" y="52"/>
                </a:lnTo>
                <a:lnTo>
                  <a:pt x="172" y="52"/>
                </a:lnTo>
                <a:lnTo>
                  <a:pt x="173" y="52"/>
                </a:lnTo>
                <a:lnTo>
                  <a:pt x="175" y="54"/>
                </a:lnTo>
                <a:lnTo>
                  <a:pt x="176" y="54"/>
                </a:lnTo>
                <a:lnTo>
                  <a:pt x="178" y="54"/>
                </a:lnTo>
                <a:lnTo>
                  <a:pt x="181" y="52"/>
                </a:lnTo>
                <a:lnTo>
                  <a:pt x="181" y="52"/>
                </a:lnTo>
                <a:lnTo>
                  <a:pt x="186" y="52"/>
                </a:lnTo>
                <a:lnTo>
                  <a:pt x="187" y="51"/>
                </a:lnTo>
                <a:lnTo>
                  <a:pt x="189" y="51"/>
                </a:lnTo>
                <a:lnTo>
                  <a:pt x="191" y="51"/>
                </a:lnTo>
                <a:lnTo>
                  <a:pt x="194" y="52"/>
                </a:lnTo>
                <a:lnTo>
                  <a:pt x="195" y="56"/>
                </a:lnTo>
                <a:lnTo>
                  <a:pt x="195" y="56"/>
                </a:lnTo>
                <a:lnTo>
                  <a:pt x="195" y="57"/>
                </a:lnTo>
                <a:lnTo>
                  <a:pt x="194" y="57"/>
                </a:lnTo>
                <a:lnTo>
                  <a:pt x="194" y="59"/>
                </a:lnTo>
                <a:lnTo>
                  <a:pt x="192" y="60"/>
                </a:lnTo>
                <a:lnTo>
                  <a:pt x="191" y="60"/>
                </a:lnTo>
                <a:lnTo>
                  <a:pt x="189" y="62"/>
                </a:lnTo>
                <a:lnTo>
                  <a:pt x="189" y="62"/>
                </a:lnTo>
                <a:lnTo>
                  <a:pt x="187" y="63"/>
                </a:lnTo>
                <a:lnTo>
                  <a:pt x="186" y="63"/>
                </a:lnTo>
                <a:lnTo>
                  <a:pt x="186" y="63"/>
                </a:lnTo>
                <a:lnTo>
                  <a:pt x="184" y="65"/>
                </a:lnTo>
                <a:lnTo>
                  <a:pt x="184" y="67"/>
                </a:lnTo>
                <a:lnTo>
                  <a:pt x="183" y="67"/>
                </a:lnTo>
                <a:lnTo>
                  <a:pt x="183" y="68"/>
                </a:lnTo>
                <a:lnTo>
                  <a:pt x="184" y="70"/>
                </a:lnTo>
                <a:lnTo>
                  <a:pt x="184" y="70"/>
                </a:lnTo>
                <a:lnTo>
                  <a:pt x="184" y="71"/>
                </a:lnTo>
                <a:lnTo>
                  <a:pt x="184" y="71"/>
                </a:lnTo>
                <a:lnTo>
                  <a:pt x="184" y="73"/>
                </a:lnTo>
                <a:lnTo>
                  <a:pt x="186" y="73"/>
                </a:lnTo>
                <a:lnTo>
                  <a:pt x="186" y="73"/>
                </a:lnTo>
                <a:lnTo>
                  <a:pt x="187" y="73"/>
                </a:lnTo>
                <a:lnTo>
                  <a:pt x="189" y="73"/>
                </a:lnTo>
                <a:lnTo>
                  <a:pt x="189" y="73"/>
                </a:lnTo>
                <a:lnTo>
                  <a:pt x="189" y="73"/>
                </a:lnTo>
                <a:lnTo>
                  <a:pt x="189" y="74"/>
                </a:lnTo>
                <a:lnTo>
                  <a:pt x="187" y="76"/>
                </a:lnTo>
                <a:lnTo>
                  <a:pt x="184" y="78"/>
                </a:lnTo>
                <a:lnTo>
                  <a:pt x="184" y="78"/>
                </a:lnTo>
                <a:lnTo>
                  <a:pt x="183" y="78"/>
                </a:lnTo>
                <a:lnTo>
                  <a:pt x="181" y="78"/>
                </a:lnTo>
                <a:lnTo>
                  <a:pt x="181" y="78"/>
                </a:lnTo>
                <a:lnTo>
                  <a:pt x="180" y="78"/>
                </a:lnTo>
                <a:lnTo>
                  <a:pt x="180" y="79"/>
                </a:lnTo>
                <a:lnTo>
                  <a:pt x="180" y="79"/>
                </a:lnTo>
                <a:lnTo>
                  <a:pt x="178" y="79"/>
                </a:lnTo>
                <a:lnTo>
                  <a:pt x="176" y="79"/>
                </a:lnTo>
                <a:lnTo>
                  <a:pt x="176" y="79"/>
                </a:lnTo>
                <a:lnTo>
                  <a:pt x="176" y="81"/>
                </a:lnTo>
                <a:lnTo>
                  <a:pt x="176" y="82"/>
                </a:lnTo>
                <a:lnTo>
                  <a:pt x="176" y="82"/>
                </a:lnTo>
                <a:lnTo>
                  <a:pt x="176" y="84"/>
                </a:lnTo>
                <a:lnTo>
                  <a:pt x="176" y="85"/>
                </a:lnTo>
                <a:lnTo>
                  <a:pt x="176" y="87"/>
                </a:lnTo>
                <a:lnTo>
                  <a:pt x="176" y="87"/>
                </a:lnTo>
                <a:lnTo>
                  <a:pt x="175" y="89"/>
                </a:lnTo>
                <a:lnTo>
                  <a:pt x="173" y="90"/>
                </a:lnTo>
                <a:lnTo>
                  <a:pt x="173" y="90"/>
                </a:lnTo>
                <a:lnTo>
                  <a:pt x="176" y="93"/>
                </a:lnTo>
                <a:lnTo>
                  <a:pt x="180" y="96"/>
                </a:lnTo>
                <a:lnTo>
                  <a:pt x="183" y="101"/>
                </a:lnTo>
                <a:lnTo>
                  <a:pt x="183" y="101"/>
                </a:lnTo>
                <a:lnTo>
                  <a:pt x="184" y="101"/>
                </a:lnTo>
                <a:lnTo>
                  <a:pt x="184" y="103"/>
                </a:lnTo>
                <a:lnTo>
                  <a:pt x="184" y="104"/>
                </a:lnTo>
                <a:lnTo>
                  <a:pt x="184" y="104"/>
                </a:lnTo>
                <a:lnTo>
                  <a:pt x="184" y="104"/>
                </a:lnTo>
                <a:lnTo>
                  <a:pt x="184" y="106"/>
                </a:lnTo>
                <a:lnTo>
                  <a:pt x="183" y="108"/>
                </a:lnTo>
                <a:lnTo>
                  <a:pt x="181" y="108"/>
                </a:lnTo>
                <a:lnTo>
                  <a:pt x="180" y="108"/>
                </a:lnTo>
                <a:lnTo>
                  <a:pt x="180" y="109"/>
                </a:lnTo>
                <a:lnTo>
                  <a:pt x="180" y="111"/>
                </a:lnTo>
                <a:lnTo>
                  <a:pt x="178" y="111"/>
                </a:lnTo>
                <a:lnTo>
                  <a:pt x="178" y="111"/>
                </a:lnTo>
                <a:lnTo>
                  <a:pt x="176" y="111"/>
                </a:lnTo>
                <a:lnTo>
                  <a:pt x="175" y="111"/>
                </a:lnTo>
                <a:lnTo>
                  <a:pt x="173" y="112"/>
                </a:lnTo>
                <a:lnTo>
                  <a:pt x="172" y="112"/>
                </a:lnTo>
                <a:lnTo>
                  <a:pt x="170" y="114"/>
                </a:lnTo>
                <a:lnTo>
                  <a:pt x="167" y="115"/>
                </a:lnTo>
                <a:lnTo>
                  <a:pt x="164" y="115"/>
                </a:lnTo>
                <a:lnTo>
                  <a:pt x="162" y="117"/>
                </a:lnTo>
                <a:lnTo>
                  <a:pt x="159" y="115"/>
                </a:lnTo>
                <a:lnTo>
                  <a:pt x="158" y="115"/>
                </a:lnTo>
                <a:lnTo>
                  <a:pt x="156" y="117"/>
                </a:lnTo>
                <a:lnTo>
                  <a:pt x="156" y="117"/>
                </a:lnTo>
                <a:lnTo>
                  <a:pt x="154" y="117"/>
                </a:lnTo>
                <a:lnTo>
                  <a:pt x="154" y="117"/>
                </a:lnTo>
                <a:lnTo>
                  <a:pt x="154" y="119"/>
                </a:lnTo>
                <a:lnTo>
                  <a:pt x="153" y="123"/>
                </a:lnTo>
                <a:lnTo>
                  <a:pt x="153" y="123"/>
                </a:lnTo>
                <a:lnTo>
                  <a:pt x="151" y="123"/>
                </a:lnTo>
                <a:lnTo>
                  <a:pt x="150" y="122"/>
                </a:lnTo>
                <a:lnTo>
                  <a:pt x="148" y="122"/>
                </a:lnTo>
                <a:lnTo>
                  <a:pt x="146" y="119"/>
                </a:lnTo>
                <a:lnTo>
                  <a:pt x="145" y="119"/>
                </a:lnTo>
                <a:lnTo>
                  <a:pt x="145" y="119"/>
                </a:lnTo>
                <a:lnTo>
                  <a:pt x="142" y="120"/>
                </a:lnTo>
                <a:lnTo>
                  <a:pt x="142" y="119"/>
                </a:lnTo>
                <a:lnTo>
                  <a:pt x="140" y="119"/>
                </a:lnTo>
                <a:lnTo>
                  <a:pt x="139" y="119"/>
                </a:lnTo>
                <a:lnTo>
                  <a:pt x="137" y="119"/>
                </a:lnTo>
                <a:lnTo>
                  <a:pt x="135" y="119"/>
                </a:lnTo>
                <a:lnTo>
                  <a:pt x="134" y="119"/>
                </a:lnTo>
                <a:lnTo>
                  <a:pt x="134" y="117"/>
                </a:lnTo>
                <a:lnTo>
                  <a:pt x="134" y="117"/>
                </a:lnTo>
                <a:lnTo>
                  <a:pt x="132" y="115"/>
                </a:lnTo>
                <a:lnTo>
                  <a:pt x="132" y="115"/>
                </a:lnTo>
                <a:lnTo>
                  <a:pt x="128" y="115"/>
                </a:lnTo>
                <a:lnTo>
                  <a:pt x="126" y="115"/>
                </a:lnTo>
                <a:lnTo>
                  <a:pt x="126" y="114"/>
                </a:lnTo>
                <a:lnTo>
                  <a:pt x="124" y="114"/>
                </a:lnTo>
                <a:lnTo>
                  <a:pt x="124" y="114"/>
                </a:lnTo>
                <a:lnTo>
                  <a:pt x="124" y="114"/>
                </a:lnTo>
                <a:lnTo>
                  <a:pt x="126" y="117"/>
                </a:lnTo>
                <a:lnTo>
                  <a:pt x="126" y="119"/>
                </a:lnTo>
                <a:lnTo>
                  <a:pt x="128" y="120"/>
                </a:lnTo>
                <a:lnTo>
                  <a:pt x="132" y="123"/>
                </a:lnTo>
                <a:lnTo>
                  <a:pt x="132" y="123"/>
                </a:lnTo>
                <a:lnTo>
                  <a:pt x="132" y="125"/>
                </a:lnTo>
                <a:lnTo>
                  <a:pt x="132" y="128"/>
                </a:lnTo>
                <a:lnTo>
                  <a:pt x="132" y="130"/>
                </a:lnTo>
                <a:lnTo>
                  <a:pt x="134" y="133"/>
                </a:lnTo>
                <a:lnTo>
                  <a:pt x="135" y="136"/>
                </a:lnTo>
                <a:lnTo>
                  <a:pt x="135" y="137"/>
                </a:lnTo>
                <a:lnTo>
                  <a:pt x="135" y="139"/>
                </a:lnTo>
                <a:lnTo>
                  <a:pt x="135" y="139"/>
                </a:lnTo>
                <a:lnTo>
                  <a:pt x="135" y="139"/>
                </a:lnTo>
                <a:lnTo>
                  <a:pt x="135" y="139"/>
                </a:lnTo>
                <a:lnTo>
                  <a:pt x="137" y="141"/>
                </a:lnTo>
                <a:lnTo>
                  <a:pt x="140" y="141"/>
                </a:lnTo>
                <a:lnTo>
                  <a:pt x="142" y="141"/>
                </a:lnTo>
                <a:lnTo>
                  <a:pt x="145" y="141"/>
                </a:lnTo>
                <a:lnTo>
                  <a:pt x="145" y="142"/>
                </a:lnTo>
                <a:lnTo>
                  <a:pt x="145" y="144"/>
                </a:lnTo>
                <a:lnTo>
                  <a:pt x="143" y="144"/>
                </a:lnTo>
                <a:lnTo>
                  <a:pt x="143" y="145"/>
                </a:lnTo>
                <a:lnTo>
                  <a:pt x="142" y="145"/>
                </a:lnTo>
                <a:lnTo>
                  <a:pt x="140" y="145"/>
                </a:lnTo>
                <a:lnTo>
                  <a:pt x="137" y="147"/>
                </a:lnTo>
                <a:lnTo>
                  <a:pt x="137" y="147"/>
                </a:lnTo>
                <a:lnTo>
                  <a:pt x="135" y="147"/>
                </a:lnTo>
                <a:lnTo>
                  <a:pt x="135" y="147"/>
                </a:lnTo>
                <a:lnTo>
                  <a:pt x="135" y="148"/>
                </a:lnTo>
                <a:lnTo>
                  <a:pt x="134" y="150"/>
                </a:lnTo>
                <a:lnTo>
                  <a:pt x="134" y="152"/>
                </a:lnTo>
                <a:lnTo>
                  <a:pt x="132" y="153"/>
                </a:lnTo>
                <a:lnTo>
                  <a:pt x="131" y="155"/>
                </a:lnTo>
                <a:lnTo>
                  <a:pt x="129" y="155"/>
                </a:lnTo>
                <a:lnTo>
                  <a:pt x="129" y="155"/>
                </a:lnTo>
                <a:lnTo>
                  <a:pt x="128" y="155"/>
                </a:lnTo>
                <a:lnTo>
                  <a:pt x="128" y="156"/>
                </a:lnTo>
                <a:lnTo>
                  <a:pt x="126" y="156"/>
                </a:lnTo>
                <a:lnTo>
                  <a:pt x="124" y="158"/>
                </a:lnTo>
                <a:lnTo>
                  <a:pt x="124" y="158"/>
                </a:lnTo>
                <a:lnTo>
                  <a:pt x="123" y="158"/>
                </a:lnTo>
                <a:lnTo>
                  <a:pt x="121" y="159"/>
                </a:lnTo>
                <a:lnTo>
                  <a:pt x="120" y="159"/>
                </a:lnTo>
                <a:lnTo>
                  <a:pt x="118" y="161"/>
                </a:lnTo>
                <a:lnTo>
                  <a:pt x="117" y="163"/>
                </a:lnTo>
                <a:lnTo>
                  <a:pt x="117" y="163"/>
                </a:lnTo>
                <a:lnTo>
                  <a:pt x="115" y="164"/>
                </a:lnTo>
                <a:lnTo>
                  <a:pt x="115" y="166"/>
                </a:lnTo>
                <a:lnTo>
                  <a:pt x="113" y="166"/>
                </a:lnTo>
                <a:lnTo>
                  <a:pt x="113" y="164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61"/>
                </a:lnTo>
                <a:lnTo>
                  <a:pt x="110" y="161"/>
                </a:lnTo>
                <a:lnTo>
                  <a:pt x="109" y="163"/>
                </a:lnTo>
                <a:lnTo>
                  <a:pt x="107" y="163"/>
                </a:lnTo>
                <a:lnTo>
                  <a:pt x="107" y="164"/>
                </a:lnTo>
                <a:lnTo>
                  <a:pt x="106" y="164"/>
                </a:lnTo>
                <a:lnTo>
                  <a:pt x="104" y="164"/>
                </a:lnTo>
                <a:lnTo>
                  <a:pt x="102" y="164"/>
                </a:lnTo>
                <a:lnTo>
                  <a:pt x="102" y="164"/>
                </a:lnTo>
                <a:lnTo>
                  <a:pt x="101" y="164"/>
                </a:lnTo>
                <a:lnTo>
                  <a:pt x="98" y="161"/>
                </a:lnTo>
                <a:lnTo>
                  <a:pt x="94" y="158"/>
                </a:lnTo>
                <a:lnTo>
                  <a:pt x="94" y="156"/>
                </a:lnTo>
                <a:lnTo>
                  <a:pt x="94" y="156"/>
                </a:lnTo>
                <a:lnTo>
                  <a:pt x="93" y="155"/>
                </a:lnTo>
                <a:lnTo>
                  <a:pt x="93" y="153"/>
                </a:lnTo>
                <a:lnTo>
                  <a:pt x="93" y="152"/>
                </a:lnTo>
                <a:lnTo>
                  <a:pt x="93" y="152"/>
                </a:lnTo>
                <a:lnTo>
                  <a:pt x="91" y="148"/>
                </a:lnTo>
                <a:lnTo>
                  <a:pt x="91" y="147"/>
                </a:lnTo>
                <a:lnTo>
                  <a:pt x="90" y="147"/>
                </a:lnTo>
                <a:lnTo>
                  <a:pt x="91" y="145"/>
                </a:lnTo>
                <a:lnTo>
                  <a:pt x="90" y="145"/>
                </a:lnTo>
                <a:lnTo>
                  <a:pt x="90" y="145"/>
                </a:lnTo>
                <a:lnTo>
                  <a:pt x="90" y="142"/>
                </a:lnTo>
                <a:lnTo>
                  <a:pt x="90" y="142"/>
                </a:lnTo>
                <a:lnTo>
                  <a:pt x="90" y="141"/>
                </a:lnTo>
                <a:lnTo>
                  <a:pt x="88" y="141"/>
                </a:lnTo>
                <a:lnTo>
                  <a:pt x="88" y="141"/>
                </a:lnTo>
                <a:lnTo>
                  <a:pt x="87" y="139"/>
                </a:lnTo>
                <a:lnTo>
                  <a:pt x="85" y="137"/>
                </a:lnTo>
                <a:lnTo>
                  <a:pt x="85" y="137"/>
                </a:lnTo>
                <a:lnTo>
                  <a:pt x="83" y="137"/>
                </a:lnTo>
                <a:lnTo>
                  <a:pt x="83" y="136"/>
                </a:lnTo>
                <a:lnTo>
                  <a:pt x="83" y="136"/>
                </a:lnTo>
                <a:lnTo>
                  <a:pt x="82" y="136"/>
                </a:lnTo>
                <a:lnTo>
                  <a:pt x="82" y="134"/>
                </a:lnTo>
                <a:lnTo>
                  <a:pt x="80" y="136"/>
                </a:lnTo>
                <a:lnTo>
                  <a:pt x="80" y="134"/>
                </a:lnTo>
                <a:lnTo>
                  <a:pt x="80" y="134"/>
                </a:lnTo>
                <a:lnTo>
                  <a:pt x="85" y="130"/>
                </a:lnTo>
                <a:lnTo>
                  <a:pt x="87" y="128"/>
                </a:lnTo>
                <a:lnTo>
                  <a:pt x="87" y="128"/>
                </a:lnTo>
                <a:lnTo>
                  <a:pt x="88" y="126"/>
                </a:lnTo>
                <a:lnTo>
                  <a:pt x="88" y="126"/>
                </a:lnTo>
                <a:lnTo>
                  <a:pt x="87" y="126"/>
                </a:lnTo>
                <a:lnTo>
                  <a:pt x="85" y="122"/>
                </a:lnTo>
                <a:lnTo>
                  <a:pt x="85" y="122"/>
                </a:lnTo>
                <a:lnTo>
                  <a:pt x="83" y="122"/>
                </a:lnTo>
                <a:lnTo>
                  <a:pt x="83" y="120"/>
                </a:lnTo>
                <a:lnTo>
                  <a:pt x="82" y="117"/>
                </a:lnTo>
                <a:lnTo>
                  <a:pt x="80" y="115"/>
                </a:lnTo>
                <a:lnTo>
                  <a:pt x="80" y="114"/>
                </a:lnTo>
                <a:lnTo>
                  <a:pt x="80" y="112"/>
                </a:lnTo>
                <a:lnTo>
                  <a:pt x="80" y="111"/>
                </a:lnTo>
                <a:lnTo>
                  <a:pt x="80" y="111"/>
                </a:lnTo>
                <a:lnTo>
                  <a:pt x="80" y="109"/>
                </a:lnTo>
                <a:lnTo>
                  <a:pt x="80" y="104"/>
                </a:lnTo>
                <a:lnTo>
                  <a:pt x="80" y="101"/>
                </a:lnTo>
                <a:lnTo>
                  <a:pt x="80" y="100"/>
                </a:lnTo>
                <a:lnTo>
                  <a:pt x="80" y="98"/>
                </a:lnTo>
                <a:lnTo>
                  <a:pt x="82" y="96"/>
                </a:lnTo>
                <a:lnTo>
                  <a:pt x="83" y="95"/>
                </a:lnTo>
                <a:lnTo>
                  <a:pt x="83" y="93"/>
                </a:lnTo>
                <a:lnTo>
                  <a:pt x="83" y="92"/>
                </a:lnTo>
                <a:lnTo>
                  <a:pt x="85" y="90"/>
                </a:lnTo>
                <a:lnTo>
                  <a:pt x="87" y="89"/>
                </a:lnTo>
                <a:lnTo>
                  <a:pt x="85" y="87"/>
                </a:lnTo>
                <a:lnTo>
                  <a:pt x="85" y="87"/>
                </a:lnTo>
                <a:lnTo>
                  <a:pt x="83" y="85"/>
                </a:lnTo>
                <a:lnTo>
                  <a:pt x="82" y="85"/>
                </a:lnTo>
                <a:lnTo>
                  <a:pt x="80" y="85"/>
                </a:lnTo>
                <a:lnTo>
                  <a:pt x="79" y="85"/>
                </a:lnTo>
                <a:lnTo>
                  <a:pt x="76" y="87"/>
                </a:lnTo>
                <a:lnTo>
                  <a:pt x="71" y="87"/>
                </a:lnTo>
                <a:lnTo>
                  <a:pt x="68" y="87"/>
                </a:lnTo>
                <a:lnTo>
                  <a:pt x="65" y="87"/>
                </a:lnTo>
                <a:lnTo>
                  <a:pt x="61" y="87"/>
                </a:lnTo>
                <a:lnTo>
                  <a:pt x="60" y="87"/>
                </a:lnTo>
                <a:lnTo>
                  <a:pt x="60" y="87"/>
                </a:lnTo>
                <a:lnTo>
                  <a:pt x="58" y="87"/>
                </a:lnTo>
                <a:lnTo>
                  <a:pt x="58" y="87"/>
                </a:lnTo>
                <a:lnTo>
                  <a:pt x="57" y="87"/>
                </a:lnTo>
                <a:lnTo>
                  <a:pt x="57" y="87"/>
                </a:lnTo>
                <a:lnTo>
                  <a:pt x="55" y="84"/>
                </a:lnTo>
                <a:lnTo>
                  <a:pt x="52" y="82"/>
                </a:lnTo>
                <a:lnTo>
                  <a:pt x="50" y="79"/>
                </a:lnTo>
                <a:lnTo>
                  <a:pt x="47" y="76"/>
                </a:lnTo>
                <a:lnTo>
                  <a:pt x="47" y="76"/>
                </a:lnTo>
                <a:lnTo>
                  <a:pt x="46" y="76"/>
                </a:lnTo>
                <a:lnTo>
                  <a:pt x="46" y="76"/>
                </a:lnTo>
                <a:lnTo>
                  <a:pt x="44" y="74"/>
                </a:lnTo>
                <a:lnTo>
                  <a:pt x="42" y="74"/>
                </a:lnTo>
                <a:lnTo>
                  <a:pt x="41" y="74"/>
                </a:lnTo>
                <a:lnTo>
                  <a:pt x="39" y="73"/>
                </a:lnTo>
                <a:lnTo>
                  <a:pt x="38" y="73"/>
                </a:lnTo>
                <a:lnTo>
                  <a:pt x="38" y="74"/>
                </a:lnTo>
                <a:lnTo>
                  <a:pt x="35" y="74"/>
                </a:lnTo>
                <a:lnTo>
                  <a:pt x="33" y="74"/>
                </a:lnTo>
                <a:lnTo>
                  <a:pt x="31" y="74"/>
                </a:lnTo>
                <a:lnTo>
                  <a:pt x="28" y="74"/>
                </a:lnTo>
                <a:lnTo>
                  <a:pt x="25" y="74"/>
                </a:lnTo>
                <a:lnTo>
                  <a:pt x="22" y="74"/>
                </a:lnTo>
                <a:lnTo>
                  <a:pt x="22" y="74"/>
                </a:lnTo>
                <a:lnTo>
                  <a:pt x="20" y="74"/>
                </a:lnTo>
                <a:lnTo>
                  <a:pt x="19" y="73"/>
                </a:lnTo>
                <a:lnTo>
                  <a:pt x="17" y="71"/>
                </a:lnTo>
                <a:lnTo>
                  <a:pt x="17" y="70"/>
                </a:lnTo>
                <a:lnTo>
                  <a:pt x="16" y="70"/>
                </a:lnTo>
                <a:lnTo>
                  <a:pt x="14" y="68"/>
                </a:lnTo>
                <a:lnTo>
                  <a:pt x="14" y="68"/>
                </a:lnTo>
                <a:lnTo>
                  <a:pt x="12" y="67"/>
                </a:lnTo>
                <a:lnTo>
                  <a:pt x="12" y="67"/>
                </a:lnTo>
                <a:lnTo>
                  <a:pt x="12" y="63"/>
                </a:lnTo>
                <a:lnTo>
                  <a:pt x="14" y="63"/>
                </a:lnTo>
                <a:lnTo>
                  <a:pt x="14" y="60"/>
                </a:lnTo>
                <a:lnTo>
                  <a:pt x="14" y="60"/>
                </a:lnTo>
                <a:lnTo>
                  <a:pt x="14" y="59"/>
                </a:lnTo>
                <a:lnTo>
                  <a:pt x="14" y="59"/>
                </a:lnTo>
                <a:lnTo>
                  <a:pt x="14" y="56"/>
                </a:lnTo>
                <a:lnTo>
                  <a:pt x="14" y="56"/>
                </a:lnTo>
                <a:lnTo>
                  <a:pt x="12" y="54"/>
                </a:lnTo>
                <a:lnTo>
                  <a:pt x="11" y="51"/>
                </a:lnTo>
                <a:lnTo>
                  <a:pt x="9" y="48"/>
                </a:lnTo>
                <a:lnTo>
                  <a:pt x="8" y="44"/>
                </a:lnTo>
                <a:lnTo>
                  <a:pt x="8" y="44"/>
                </a:lnTo>
                <a:lnTo>
                  <a:pt x="6" y="44"/>
                </a:lnTo>
                <a:lnTo>
                  <a:pt x="6" y="44"/>
                </a:lnTo>
                <a:lnTo>
                  <a:pt x="5" y="43"/>
                </a:lnTo>
                <a:lnTo>
                  <a:pt x="5" y="41"/>
                </a:lnTo>
                <a:lnTo>
                  <a:pt x="3" y="43"/>
                </a:lnTo>
                <a:lnTo>
                  <a:pt x="3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1" y="41"/>
                </a:lnTo>
                <a:lnTo>
                  <a:pt x="3" y="40"/>
                </a:lnTo>
                <a:lnTo>
                  <a:pt x="3" y="38"/>
                </a:lnTo>
                <a:lnTo>
                  <a:pt x="5" y="37"/>
                </a:lnTo>
                <a:lnTo>
                  <a:pt x="5" y="35"/>
                </a:lnTo>
                <a:lnTo>
                  <a:pt x="6" y="30"/>
                </a:lnTo>
                <a:lnTo>
                  <a:pt x="6" y="29"/>
                </a:lnTo>
                <a:lnTo>
                  <a:pt x="8" y="24"/>
                </a:lnTo>
                <a:lnTo>
                  <a:pt x="9" y="21"/>
                </a:lnTo>
                <a:lnTo>
                  <a:pt x="9" y="19"/>
                </a:lnTo>
                <a:lnTo>
                  <a:pt x="11" y="18"/>
                </a:lnTo>
                <a:lnTo>
                  <a:pt x="12" y="16"/>
                </a:lnTo>
                <a:lnTo>
                  <a:pt x="14" y="15"/>
                </a:lnTo>
                <a:lnTo>
                  <a:pt x="16" y="15"/>
                </a:lnTo>
                <a:lnTo>
                  <a:pt x="20" y="8"/>
                </a:lnTo>
                <a:lnTo>
                  <a:pt x="20" y="7"/>
                </a:lnTo>
                <a:lnTo>
                  <a:pt x="24" y="7"/>
                </a:lnTo>
                <a:lnTo>
                  <a:pt x="27" y="5"/>
                </a:lnTo>
                <a:lnTo>
                  <a:pt x="28" y="5"/>
                </a:lnTo>
                <a:lnTo>
                  <a:pt x="30" y="5"/>
                </a:lnTo>
                <a:lnTo>
                  <a:pt x="30" y="5"/>
                </a:lnTo>
                <a:lnTo>
                  <a:pt x="30" y="5"/>
                </a:lnTo>
                <a:lnTo>
                  <a:pt x="28" y="7"/>
                </a:lnTo>
                <a:lnTo>
                  <a:pt x="27" y="7"/>
                </a:lnTo>
                <a:lnTo>
                  <a:pt x="22" y="8"/>
                </a:lnTo>
                <a:lnTo>
                  <a:pt x="22" y="8"/>
                </a:lnTo>
                <a:lnTo>
                  <a:pt x="20" y="8"/>
                </a:lnTo>
                <a:lnTo>
                  <a:pt x="20" y="10"/>
                </a:lnTo>
                <a:lnTo>
                  <a:pt x="20" y="11"/>
                </a:lnTo>
                <a:lnTo>
                  <a:pt x="22" y="15"/>
                </a:lnTo>
                <a:lnTo>
                  <a:pt x="24" y="15"/>
                </a:lnTo>
                <a:lnTo>
                  <a:pt x="25" y="16"/>
                </a:lnTo>
                <a:lnTo>
                  <a:pt x="25" y="18"/>
                </a:lnTo>
                <a:lnTo>
                  <a:pt x="24" y="18"/>
                </a:lnTo>
                <a:lnTo>
                  <a:pt x="25" y="19"/>
                </a:lnTo>
                <a:lnTo>
                  <a:pt x="25" y="21"/>
                </a:lnTo>
                <a:lnTo>
                  <a:pt x="25" y="22"/>
                </a:lnTo>
                <a:lnTo>
                  <a:pt x="25" y="26"/>
                </a:lnTo>
                <a:lnTo>
                  <a:pt x="24" y="27"/>
                </a:lnTo>
                <a:lnTo>
                  <a:pt x="22" y="29"/>
                </a:lnTo>
                <a:lnTo>
                  <a:pt x="20" y="30"/>
                </a:lnTo>
                <a:lnTo>
                  <a:pt x="19" y="33"/>
                </a:lnTo>
                <a:lnTo>
                  <a:pt x="20" y="37"/>
                </a:lnTo>
                <a:lnTo>
                  <a:pt x="20" y="38"/>
                </a:lnTo>
                <a:lnTo>
                  <a:pt x="22" y="40"/>
                </a:lnTo>
                <a:lnTo>
                  <a:pt x="24" y="40"/>
                </a:lnTo>
                <a:lnTo>
                  <a:pt x="24" y="41"/>
                </a:lnTo>
                <a:lnTo>
                  <a:pt x="24" y="43"/>
                </a:lnTo>
                <a:lnTo>
                  <a:pt x="24" y="44"/>
                </a:lnTo>
                <a:lnTo>
                  <a:pt x="25" y="44"/>
                </a:lnTo>
                <a:lnTo>
                  <a:pt x="25" y="44"/>
                </a:lnTo>
                <a:lnTo>
                  <a:pt x="27" y="44"/>
                </a:lnTo>
                <a:lnTo>
                  <a:pt x="30" y="44"/>
                </a:lnTo>
                <a:lnTo>
                  <a:pt x="31" y="43"/>
                </a:lnTo>
                <a:lnTo>
                  <a:pt x="31" y="43"/>
                </a:lnTo>
                <a:lnTo>
                  <a:pt x="33" y="41"/>
                </a:lnTo>
                <a:lnTo>
                  <a:pt x="33" y="38"/>
                </a:lnTo>
                <a:lnTo>
                  <a:pt x="33" y="35"/>
                </a:lnTo>
                <a:lnTo>
                  <a:pt x="33" y="33"/>
                </a:lnTo>
                <a:lnTo>
                  <a:pt x="31" y="32"/>
                </a:lnTo>
                <a:lnTo>
                  <a:pt x="30" y="29"/>
                </a:lnTo>
                <a:lnTo>
                  <a:pt x="28" y="27"/>
                </a:lnTo>
                <a:lnTo>
                  <a:pt x="28" y="24"/>
                </a:lnTo>
                <a:lnTo>
                  <a:pt x="27" y="24"/>
                </a:lnTo>
                <a:lnTo>
                  <a:pt x="27" y="22"/>
                </a:lnTo>
                <a:lnTo>
                  <a:pt x="27" y="21"/>
                </a:lnTo>
                <a:lnTo>
                  <a:pt x="28" y="19"/>
                </a:lnTo>
                <a:lnTo>
                  <a:pt x="28" y="18"/>
                </a:lnTo>
                <a:lnTo>
                  <a:pt x="30" y="16"/>
                </a:lnTo>
                <a:lnTo>
                  <a:pt x="38" y="15"/>
                </a:lnTo>
                <a:lnTo>
                  <a:pt x="41" y="13"/>
                </a:lnTo>
                <a:lnTo>
                  <a:pt x="46" y="11"/>
                </a:lnTo>
                <a:lnTo>
                  <a:pt x="47" y="11"/>
                </a:lnTo>
                <a:lnTo>
                  <a:pt x="47" y="10"/>
                </a:lnTo>
                <a:lnTo>
                  <a:pt x="49" y="10"/>
                </a:lnTo>
                <a:lnTo>
                  <a:pt x="50" y="10"/>
                </a:lnTo>
                <a:lnTo>
                  <a:pt x="52" y="10"/>
                </a:lnTo>
                <a:lnTo>
                  <a:pt x="52" y="8"/>
                </a:lnTo>
                <a:lnTo>
                  <a:pt x="52" y="7"/>
                </a:lnTo>
                <a:lnTo>
                  <a:pt x="50" y="7"/>
                </a:lnTo>
                <a:lnTo>
                  <a:pt x="46" y="8"/>
                </a:lnTo>
                <a:lnTo>
                  <a:pt x="46" y="7"/>
                </a:lnTo>
                <a:lnTo>
                  <a:pt x="46" y="7"/>
                </a:lnTo>
                <a:lnTo>
                  <a:pt x="44" y="4"/>
                </a:lnTo>
                <a:lnTo>
                  <a:pt x="46" y="2"/>
                </a:lnTo>
                <a:lnTo>
                  <a:pt x="46" y="0"/>
                </a:lnTo>
                <a:lnTo>
                  <a:pt x="47" y="0"/>
                </a:lnTo>
                <a:lnTo>
                  <a:pt x="4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D8A4720F-A02A-DA04-AB10-ECB955DDD71B}"/>
              </a:ext>
            </a:extLst>
          </p:cNvPr>
          <p:cNvSpPr>
            <a:spLocks noEditPoints="1"/>
          </p:cNvSpPr>
          <p:nvPr/>
        </p:nvSpPr>
        <p:spPr bwMode="auto">
          <a:xfrm>
            <a:off x="4800946" y="3300440"/>
            <a:ext cx="3533" cy="11055"/>
          </a:xfrm>
          <a:custGeom>
            <a:avLst/>
            <a:gdLst>
              <a:gd name="T0" fmla="*/ 2 w 3"/>
              <a:gd name="T1" fmla="*/ 8 h 9"/>
              <a:gd name="T2" fmla="*/ 2 w 3"/>
              <a:gd name="T3" fmla="*/ 8 h 9"/>
              <a:gd name="T4" fmla="*/ 2 w 3"/>
              <a:gd name="T5" fmla="*/ 9 h 9"/>
              <a:gd name="T6" fmla="*/ 2 w 3"/>
              <a:gd name="T7" fmla="*/ 9 h 9"/>
              <a:gd name="T8" fmla="*/ 2 w 3"/>
              <a:gd name="T9" fmla="*/ 9 h 9"/>
              <a:gd name="T10" fmla="*/ 2 w 3"/>
              <a:gd name="T11" fmla="*/ 9 h 9"/>
              <a:gd name="T12" fmla="*/ 2 w 3"/>
              <a:gd name="T13" fmla="*/ 9 h 9"/>
              <a:gd name="T14" fmla="*/ 0 w 3"/>
              <a:gd name="T15" fmla="*/ 9 h 9"/>
              <a:gd name="T16" fmla="*/ 0 w 3"/>
              <a:gd name="T17" fmla="*/ 9 h 9"/>
              <a:gd name="T18" fmla="*/ 0 w 3"/>
              <a:gd name="T19" fmla="*/ 9 h 9"/>
              <a:gd name="T20" fmla="*/ 0 w 3"/>
              <a:gd name="T21" fmla="*/ 9 h 9"/>
              <a:gd name="T22" fmla="*/ 2 w 3"/>
              <a:gd name="T23" fmla="*/ 9 h 9"/>
              <a:gd name="T24" fmla="*/ 0 w 3"/>
              <a:gd name="T25" fmla="*/ 9 h 9"/>
              <a:gd name="T26" fmla="*/ 0 w 3"/>
              <a:gd name="T27" fmla="*/ 9 h 9"/>
              <a:gd name="T28" fmla="*/ 2 w 3"/>
              <a:gd name="T29" fmla="*/ 8 h 9"/>
              <a:gd name="T30" fmla="*/ 2 w 3"/>
              <a:gd name="T31" fmla="*/ 8 h 9"/>
              <a:gd name="T32" fmla="*/ 3 w 3"/>
              <a:gd name="T33" fmla="*/ 5 h 9"/>
              <a:gd name="T34" fmla="*/ 3 w 3"/>
              <a:gd name="T35" fmla="*/ 5 h 9"/>
              <a:gd name="T36" fmla="*/ 3 w 3"/>
              <a:gd name="T37" fmla="*/ 5 h 9"/>
              <a:gd name="T38" fmla="*/ 3 w 3"/>
              <a:gd name="T39" fmla="*/ 5 h 9"/>
              <a:gd name="T40" fmla="*/ 3 w 3"/>
              <a:gd name="T41" fmla="*/ 5 h 9"/>
              <a:gd name="T42" fmla="*/ 3 w 3"/>
              <a:gd name="T43" fmla="*/ 5 h 9"/>
              <a:gd name="T44" fmla="*/ 2 w 3"/>
              <a:gd name="T45" fmla="*/ 5 h 9"/>
              <a:gd name="T46" fmla="*/ 2 w 3"/>
              <a:gd name="T47" fmla="*/ 5 h 9"/>
              <a:gd name="T48" fmla="*/ 2 w 3"/>
              <a:gd name="T49" fmla="*/ 5 h 9"/>
              <a:gd name="T50" fmla="*/ 2 w 3"/>
              <a:gd name="T51" fmla="*/ 5 h 9"/>
              <a:gd name="T52" fmla="*/ 2 w 3"/>
              <a:gd name="T53" fmla="*/ 5 h 9"/>
              <a:gd name="T54" fmla="*/ 2 w 3"/>
              <a:gd name="T55" fmla="*/ 5 h 9"/>
              <a:gd name="T56" fmla="*/ 2 w 3"/>
              <a:gd name="T57" fmla="*/ 5 h 9"/>
              <a:gd name="T58" fmla="*/ 2 w 3"/>
              <a:gd name="T59" fmla="*/ 5 h 9"/>
              <a:gd name="T60" fmla="*/ 2 w 3"/>
              <a:gd name="T61" fmla="*/ 5 h 9"/>
              <a:gd name="T62" fmla="*/ 2 w 3"/>
              <a:gd name="T63" fmla="*/ 5 h 9"/>
              <a:gd name="T64" fmla="*/ 2 w 3"/>
              <a:gd name="T65" fmla="*/ 5 h 9"/>
              <a:gd name="T66" fmla="*/ 2 w 3"/>
              <a:gd name="T67" fmla="*/ 5 h 9"/>
              <a:gd name="T68" fmla="*/ 2 w 3"/>
              <a:gd name="T69" fmla="*/ 5 h 9"/>
              <a:gd name="T70" fmla="*/ 2 w 3"/>
              <a:gd name="T71" fmla="*/ 5 h 9"/>
              <a:gd name="T72" fmla="*/ 2 w 3"/>
              <a:gd name="T73" fmla="*/ 5 h 9"/>
              <a:gd name="T74" fmla="*/ 3 w 3"/>
              <a:gd name="T75" fmla="*/ 5 h 9"/>
              <a:gd name="T76" fmla="*/ 3 w 3"/>
              <a:gd name="T77" fmla="*/ 5 h 9"/>
              <a:gd name="T78" fmla="*/ 3 w 3"/>
              <a:gd name="T79" fmla="*/ 0 h 9"/>
              <a:gd name="T80" fmla="*/ 3 w 3"/>
              <a:gd name="T81" fmla="*/ 0 h 9"/>
              <a:gd name="T82" fmla="*/ 3 w 3"/>
              <a:gd name="T83" fmla="*/ 2 h 9"/>
              <a:gd name="T84" fmla="*/ 3 w 3"/>
              <a:gd name="T85" fmla="*/ 3 h 9"/>
              <a:gd name="T86" fmla="*/ 3 w 3"/>
              <a:gd name="T87" fmla="*/ 3 h 9"/>
              <a:gd name="T88" fmla="*/ 2 w 3"/>
              <a:gd name="T89" fmla="*/ 2 h 9"/>
              <a:gd name="T90" fmla="*/ 2 w 3"/>
              <a:gd name="T91" fmla="*/ 0 h 9"/>
              <a:gd name="T92" fmla="*/ 3 w 3"/>
              <a:gd name="T93" fmla="*/ 0 h 9"/>
              <a:gd name="T94" fmla="*/ 3 w 3"/>
              <a:gd name="T95" fmla="*/ 0 h 9"/>
              <a:gd name="T96" fmla="*/ 3 w 3"/>
              <a:gd name="T9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" h="9">
                <a:moveTo>
                  <a:pt x="2" y="8"/>
                </a:moveTo>
                <a:lnTo>
                  <a:pt x="2" y="8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0" y="9"/>
                </a:lnTo>
                <a:lnTo>
                  <a:pt x="0" y="9"/>
                </a:lnTo>
                <a:lnTo>
                  <a:pt x="2" y="8"/>
                </a:lnTo>
                <a:lnTo>
                  <a:pt x="2" y="8"/>
                </a:lnTo>
                <a:close/>
                <a:moveTo>
                  <a:pt x="3" y="5"/>
                </a:move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5"/>
                </a:lnTo>
                <a:lnTo>
                  <a:pt x="3" y="5"/>
                </a:lnTo>
                <a:close/>
                <a:moveTo>
                  <a:pt x="3" y="0"/>
                </a:moveTo>
                <a:lnTo>
                  <a:pt x="3" y="0"/>
                </a:lnTo>
                <a:lnTo>
                  <a:pt x="3" y="2"/>
                </a:lnTo>
                <a:lnTo>
                  <a:pt x="3" y="3"/>
                </a:lnTo>
                <a:lnTo>
                  <a:pt x="3" y="3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A41BB759-F4A2-8CC2-ADF5-8C9033827624}"/>
              </a:ext>
            </a:extLst>
          </p:cNvPr>
          <p:cNvSpPr>
            <a:spLocks/>
          </p:cNvSpPr>
          <p:nvPr/>
        </p:nvSpPr>
        <p:spPr bwMode="auto">
          <a:xfrm>
            <a:off x="6058648" y="275138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D10C8FE0-BC8C-B51B-2E9D-A21B4C1BEA3D}"/>
              </a:ext>
            </a:extLst>
          </p:cNvPr>
          <p:cNvSpPr>
            <a:spLocks noEditPoints="1"/>
          </p:cNvSpPr>
          <p:nvPr/>
        </p:nvSpPr>
        <p:spPr bwMode="auto">
          <a:xfrm>
            <a:off x="6799374" y="2671546"/>
            <a:ext cx="292051" cy="178105"/>
          </a:xfrm>
          <a:custGeom>
            <a:avLst/>
            <a:gdLst>
              <a:gd name="T0" fmla="*/ 218 w 248"/>
              <a:gd name="T1" fmla="*/ 95 h 145"/>
              <a:gd name="T2" fmla="*/ 218 w 248"/>
              <a:gd name="T3" fmla="*/ 98 h 145"/>
              <a:gd name="T4" fmla="*/ 213 w 248"/>
              <a:gd name="T5" fmla="*/ 82 h 145"/>
              <a:gd name="T6" fmla="*/ 35 w 248"/>
              <a:gd name="T7" fmla="*/ 8 h 145"/>
              <a:gd name="T8" fmla="*/ 33 w 248"/>
              <a:gd name="T9" fmla="*/ 20 h 145"/>
              <a:gd name="T10" fmla="*/ 39 w 248"/>
              <a:gd name="T11" fmla="*/ 14 h 145"/>
              <a:gd name="T12" fmla="*/ 41 w 248"/>
              <a:gd name="T13" fmla="*/ 11 h 145"/>
              <a:gd name="T14" fmla="*/ 39 w 248"/>
              <a:gd name="T15" fmla="*/ 5 h 145"/>
              <a:gd name="T16" fmla="*/ 47 w 248"/>
              <a:gd name="T17" fmla="*/ 13 h 145"/>
              <a:gd name="T18" fmla="*/ 54 w 248"/>
              <a:gd name="T19" fmla="*/ 25 h 145"/>
              <a:gd name="T20" fmla="*/ 58 w 248"/>
              <a:gd name="T21" fmla="*/ 20 h 145"/>
              <a:gd name="T22" fmla="*/ 69 w 248"/>
              <a:gd name="T23" fmla="*/ 19 h 145"/>
              <a:gd name="T24" fmla="*/ 85 w 248"/>
              <a:gd name="T25" fmla="*/ 35 h 145"/>
              <a:gd name="T26" fmla="*/ 114 w 248"/>
              <a:gd name="T27" fmla="*/ 35 h 145"/>
              <a:gd name="T28" fmla="*/ 131 w 248"/>
              <a:gd name="T29" fmla="*/ 36 h 145"/>
              <a:gd name="T30" fmla="*/ 147 w 248"/>
              <a:gd name="T31" fmla="*/ 46 h 145"/>
              <a:gd name="T32" fmla="*/ 151 w 248"/>
              <a:gd name="T33" fmla="*/ 63 h 145"/>
              <a:gd name="T34" fmla="*/ 162 w 248"/>
              <a:gd name="T35" fmla="*/ 77 h 145"/>
              <a:gd name="T36" fmla="*/ 175 w 248"/>
              <a:gd name="T37" fmla="*/ 80 h 145"/>
              <a:gd name="T38" fmla="*/ 181 w 248"/>
              <a:gd name="T39" fmla="*/ 83 h 145"/>
              <a:gd name="T40" fmla="*/ 194 w 248"/>
              <a:gd name="T41" fmla="*/ 72 h 145"/>
              <a:gd name="T42" fmla="*/ 210 w 248"/>
              <a:gd name="T43" fmla="*/ 63 h 145"/>
              <a:gd name="T44" fmla="*/ 221 w 248"/>
              <a:gd name="T45" fmla="*/ 60 h 145"/>
              <a:gd name="T46" fmla="*/ 210 w 248"/>
              <a:gd name="T47" fmla="*/ 68 h 145"/>
              <a:gd name="T48" fmla="*/ 214 w 248"/>
              <a:gd name="T49" fmla="*/ 76 h 145"/>
              <a:gd name="T50" fmla="*/ 225 w 248"/>
              <a:gd name="T51" fmla="*/ 74 h 145"/>
              <a:gd name="T52" fmla="*/ 229 w 248"/>
              <a:gd name="T53" fmla="*/ 74 h 145"/>
              <a:gd name="T54" fmla="*/ 237 w 248"/>
              <a:gd name="T55" fmla="*/ 79 h 145"/>
              <a:gd name="T56" fmla="*/ 248 w 248"/>
              <a:gd name="T57" fmla="*/ 83 h 145"/>
              <a:gd name="T58" fmla="*/ 238 w 248"/>
              <a:gd name="T59" fmla="*/ 90 h 145"/>
              <a:gd name="T60" fmla="*/ 230 w 248"/>
              <a:gd name="T61" fmla="*/ 93 h 145"/>
              <a:gd name="T62" fmla="*/ 221 w 248"/>
              <a:gd name="T63" fmla="*/ 93 h 145"/>
              <a:gd name="T64" fmla="*/ 208 w 248"/>
              <a:gd name="T65" fmla="*/ 91 h 145"/>
              <a:gd name="T66" fmla="*/ 211 w 248"/>
              <a:gd name="T67" fmla="*/ 83 h 145"/>
              <a:gd name="T68" fmla="*/ 199 w 248"/>
              <a:gd name="T69" fmla="*/ 85 h 145"/>
              <a:gd name="T70" fmla="*/ 192 w 248"/>
              <a:gd name="T71" fmla="*/ 91 h 145"/>
              <a:gd name="T72" fmla="*/ 184 w 248"/>
              <a:gd name="T73" fmla="*/ 95 h 145"/>
              <a:gd name="T74" fmla="*/ 186 w 248"/>
              <a:gd name="T75" fmla="*/ 99 h 145"/>
              <a:gd name="T76" fmla="*/ 183 w 248"/>
              <a:gd name="T77" fmla="*/ 104 h 145"/>
              <a:gd name="T78" fmla="*/ 166 w 248"/>
              <a:gd name="T79" fmla="*/ 106 h 145"/>
              <a:gd name="T80" fmla="*/ 172 w 248"/>
              <a:gd name="T81" fmla="*/ 115 h 145"/>
              <a:gd name="T82" fmla="*/ 178 w 248"/>
              <a:gd name="T83" fmla="*/ 128 h 145"/>
              <a:gd name="T84" fmla="*/ 170 w 248"/>
              <a:gd name="T85" fmla="*/ 143 h 145"/>
              <a:gd name="T86" fmla="*/ 156 w 248"/>
              <a:gd name="T87" fmla="*/ 142 h 145"/>
              <a:gd name="T88" fmla="*/ 148 w 248"/>
              <a:gd name="T89" fmla="*/ 129 h 145"/>
              <a:gd name="T90" fmla="*/ 128 w 248"/>
              <a:gd name="T91" fmla="*/ 120 h 145"/>
              <a:gd name="T92" fmla="*/ 102 w 248"/>
              <a:gd name="T93" fmla="*/ 104 h 145"/>
              <a:gd name="T94" fmla="*/ 87 w 248"/>
              <a:gd name="T95" fmla="*/ 80 h 145"/>
              <a:gd name="T96" fmla="*/ 74 w 248"/>
              <a:gd name="T97" fmla="*/ 77 h 145"/>
              <a:gd name="T98" fmla="*/ 60 w 248"/>
              <a:gd name="T99" fmla="*/ 69 h 145"/>
              <a:gd name="T100" fmla="*/ 57 w 248"/>
              <a:gd name="T101" fmla="*/ 63 h 145"/>
              <a:gd name="T102" fmla="*/ 50 w 248"/>
              <a:gd name="T103" fmla="*/ 58 h 145"/>
              <a:gd name="T104" fmla="*/ 36 w 248"/>
              <a:gd name="T105" fmla="*/ 50 h 145"/>
              <a:gd name="T106" fmla="*/ 36 w 248"/>
              <a:gd name="T107" fmla="*/ 57 h 145"/>
              <a:gd name="T108" fmla="*/ 30 w 248"/>
              <a:gd name="T109" fmla="*/ 55 h 145"/>
              <a:gd name="T110" fmla="*/ 19 w 248"/>
              <a:gd name="T111" fmla="*/ 58 h 145"/>
              <a:gd name="T112" fmla="*/ 16 w 248"/>
              <a:gd name="T113" fmla="*/ 74 h 145"/>
              <a:gd name="T114" fmla="*/ 0 w 248"/>
              <a:gd name="T115" fmla="*/ 43 h 145"/>
              <a:gd name="T116" fmla="*/ 17 w 248"/>
              <a:gd name="T117" fmla="*/ 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8" h="145">
                <a:moveTo>
                  <a:pt x="229" y="98"/>
                </a:moveTo>
                <a:lnTo>
                  <a:pt x="229" y="98"/>
                </a:lnTo>
                <a:lnTo>
                  <a:pt x="229" y="99"/>
                </a:lnTo>
                <a:lnTo>
                  <a:pt x="227" y="99"/>
                </a:lnTo>
                <a:lnTo>
                  <a:pt x="227" y="98"/>
                </a:lnTo>
                <a:lnTo>
                  <a:pt x="227" y="98"/>
                </a:lnTo>
                <a:lnTo>
                  <a:pt x="227" y="98"/>
                </a:lnTo>
                <a:lnTo>
                  <a:pt x="229" y="98"/>
                </a:lnTo>
                <a:lnTo>
                  <a:pt x="229" y="98"/>
                </a:lnTo>
                <a:close/>
                <a:moveTo>
                  <a:pt x="218" y="95"/>
                </a:moveTo>
                <a:lnTo>
                  <a:pt x="218" y="95"/>
                </a:lnTo>
                <a:lnTo>
                  <a:pt x="218" y="96"/>
                </a:lnTo>
                <a:lnTo>
                  <a:pt x="219" y="96"/>
                </a:lnTo>
                <a:lnTo>
                  <a:pt x="221" y="96"/>
                </a:lnTo>
                <a:lnTo>
                  <a:pt x="219" y="98"/>
                </a:lnTo>
                <a:lnTo>
                  <a:pt x="221" y="99"/>
                </a:lnTo>
                <a:lnTo>
                  <a:pt x="221" y="99"/>
                </a:lnTo>
                <a:lnTo>
                  <a:pt x="219" y="99"/>
                </a:lnTo>
                <a:lnTo>
                  <a:pt x="218" y="99"/>
                </a:lnTo>
                <a:lnTo>
                  <a:pt x="218" y="99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6" y="96"/>
                </a:lnTo>
                <a:lnTo>
                  <a:pt x="216" y="96"/>
                </a:lnTo>
                <a:lnTo>
                  <a:pt x="216" y="95"/>
                </a:lnTo>
                <a:lnTo>
                  <a:pt x="218" y="95"/>
                </a:lnTo>
                <a:close/>
                <a:moveTo>
                  <a:pt x="211" y="80"/>
                </a:moveTo>
                <a:lnTo>
                  <a:pt x="211" y="80"/>
                </a:lnTo>
                <a:lnTo>
                  <a:pt x="211" y="80"/>
                </a:lnTo>
                <a:lnTo>
                  <a:pt x="211" y="82"/>
                </a:lnTo>
                <a:lnTo>
                  <a:pt x="213" y="82"/>
                </a:lnTo>
                <a:lnTo>
                  <a:pt x="211" y="80"/>
                </a:lnTo>
                <a:lnTo>
                  <a:pt x="211" y="80"/>
                </a:lnTo>
                <a:lnTo>
                  <a:pt x="211" y="80"/>
                </a:lnTo>
                <a:close/>
                <a:moveTo>
                  <a:pt x="38" y="0"/>
                </a:moveTo>
                <a:lnTo>
                  <a:pt x="38" y="0"/>
                </a:lnTo>
                <a:lnTo>
                  <a:pt x="38" y="0"/>
                </a:lnTo>
                <a:lnTo>
                  <a:pt x="38" y="2"/>
                </a:lnTo>
                <a:lnTo>
                  <a:pt x="36" y="3"/>
                </a:lnTo>
                <a:lnTo>
                  <a:pt x="36" y="5"/>
                </a:lnTo>
                <a:lnTo>
                  <a:pt x="35" y="6"/>
                </a:lnTo>
                <a:lnTo>
                  <a:pt x="35" y="8"/>
                </a:lnTo>
                <a:lnTo>
                  <a:pt x="33" y="11"/>
                </a:lnTo>
                <a:lnTo>
                  <a:pt x="33" y="13"/>
                </a:lnTo>
                <a:lnTo>
                  <a:pt x="33" y="13"/>
                </a:lnTo>
                <a:lnTo>
                  <a:pt x="33" y="14"/>
                </a:lnTo>
                <a:lnTo>
                  <a:pt x="33" y="16"/>
                </a:lnTo>
                <a:lnTo>
                  <a:pt x="33" y="17"/>
                </a:lnTo>
                <a:lnTo>
                  <a:pt x="33" y="17"/>
                </a:lnTo>
                <a:lnTo>
                  <a:pt x="33" y="19"/>
                </a:lnTo>
                <a:lnTo>
                  <a:pt x="33" y="19"/>
                </a:lnTo>
                <a:lnTo>
                  <a:pt x="33" y="20"/>
                </a:lnTo>
                <a:lnTo>
                  <a:pt x="33" y="20"/>
                </a:lnTo>
                <a:lnTo>
                  <a:pt x="35" y="20"/>
                </a:lnTo>
                <a:lnTo>
                  <a:pt x="36" y="20"/>
                </a:lnTo>
                <a:lnTo>
                  <a:pt x="36" y="19"/>
                </a:lnTo>
                <a:lnTo>
                  <a:pt x="38" y="19"/>
                </a:lnTo>
                <a:lnTo>
                  <a:pt x="39" y="16"/>
                </a:lnTo>
                <a:lnTo>
                  <a:pt x="39" y="16"/>
                </a:lnTo>
                <a:lnTo>
                  <a:pt x="38" y="16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41" y="14"/>
                </a:lnTo>
                <a:lnTo>
                  <a:pt x="41" y="14"/>
                </a:lnTo>
                <a:lnTo>
                  <a:pt x="39" y="14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41" y="11"/>
                </a:lnTo>
                <a:lnTo>
                  <a:pt x="41" y="11"/>
                </a:lnTo>
                <a:lnTo>
                  <a:pt x="41" y="9"/>
                </a:lnTo>
                <a:lnTo>
                  <a:pt x="41" y="9"/>
                </a:lnTo>
                <a:lnTo>
                  <a:pt x="39" y="11"/>
                </a:lnTo>
                <a:lnTo>
                  <a:pt x="38" y="11"/>
                </a:lnTo>
                <a:lnTo>
                  <a:pt x="38" y="9"/>
                </a:lnTo>
                <a:lnTo>
                  <a:pt x="39" y="9"/>
                </a:lnTo>
                <a:lnTo>
                  <a:pt x="39" y="8"/>
                </a:lnTo>
                <a:lnTo>
                  <a:pt x="41" y="8"/>
                </a:lnTo>
                <a:lnTo>
                  <a:pt x="41" y="6"/>
                </a:lnTo>
                <a:lnTo>
                  <a:pt x="39" y="6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39" y="2"/>
                </a:lnTo>
                <a:lnTo>
                  <a:pt x="41" y="3"/>
                </a:lnTo>
                <a:lnTo>
                  <a:pt x="43" y="3"/>
                </a:lnTo>
                <a:lnTo>
                  <a:pt x="44" y="5"/>
                </a:lnTo>
                <a:lnTo>
                  <a:pt x="47" y="6"/>
                </a:lnTo>
                <a:lnTo>
                  <a:pt x="49" y="6"/>
                </a:lnTo>
                <a:lnTo>
                  <a:pt x="50" y="8"/>
                </a:lnTo>
                <a:lnTo>
                  <a:pt x="49" y="9"/>
                </a:lnTo>
                <a:lnTo>
                  <a:pt x="47" y="13"/>
                </a:lnTo>
                <a:lnTo>
                  <a:pt x="47" y="14"/>
                </a:lnTo>
                <a:lnTo>
                  <a:pt x="47" y="16"/>
                </a:lnTo>
                <a:lnTo>
                  <a:pt x="47" y="16"/>
                </a:lnTo>
                <a:lnTo>
                  <a:pt x="49" y="17"/>
                </a:lnTo>
                <a:lnTo>
                  <a:pt x="54" y="22"/>
                </a:lnTo>
                <a:lnTo>
                  <a:pt x="54" y="22"/>
                </a:lnTo>
                <a:lnTo>
                  <a:pt x="52" y="24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4" y="25"/>
                </a:lnTo>
                <a:lnTo>
                  <a:pt x="55" y="25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8" y="22"/>
                </a:lnTo>
                <a:lnTo>
                  <a:pt x="58" y="22"/>
                </a:lnTo>
                <a:lnTo>
                  <a:pt x="58" y="20"/>
                </a:lnTo>
                <a:lnTo>
                  <a:pt x="58" y="19"/>
                </a:lnTo>
                <a:lnTo>
                  <a:pt x="58" y="17"/>
                </a:lnTo>
                <a:lnTo>
                  <a:pt x="58" y="16"/>
                </a:lnTo>
                <a:lnTo>
                  <a:pt x="58" y="16"/>
                </a:lnTo>
                <a:lnTo>
                  <a:pt x="58" y="13"/>
                </a:lnTo>
                <a:lnTo>
                  <a:pt x="58" y="13"/>
                </a:lnTo>
                <a:lnTo>
                  <a:pt x="61" y="14"/>
                </a:lnTo>
                <a:lnTo>
                  <a:pt x="63" y="16"/>
                </a:lnTo>
                <a:lnTo>
                  <a:pt x="65" y="16"/>
                </a:lnTo>
                <a:lnTo>
                  <a:pt x="66" y="17"/>
                </a:lnTo>
                <a:lnTo>
                  <a:pt x="69" y="19"/>
                </a:lnTo>
                <a:lnTo>
                  <a:pt x="71" y="20"/>
                </a:lnTo>
                <a:lnTo>
                  <a:pt x="73" y="20"/>
                </a:lnTo>
                <a:lnTo>
                  <a:pt x="74" y="22"/>
                </a:lnTo>
                <a:lnTo>
                  <a:pt x="74" y="24"/>
                </a:lnTo>
                <a:lnTo>
                  <a:pt x="74" y="25"/>
                </a:lnTo>
                <a:lnTo>
                  <a:pt x="77" y="27"/>
                </a:lnTo>
                <a:lnTo>
                  <a:pt x="79" y="28"/>
                </a:lnTo>
                <a:lnTo>
                  <a:pt x="80" y="30"/>
                </a:lnTo>
                <a:lnTo>
                  <a:pt x="82" y="32"/>
                </a:lnTo>
                <a:lnTo>
                  <a:pt x="84" y="33"/>
                </a:lnTo>
                <a:lnTo>
                  <a:pt x="85" y="35"/>
                </a:lnTo>
                <a:lnTo>
                  <a:pt x="87" y="36"/>
                </a:lnTo>
                <a:lnTo>
                  <a:pt x="88" y="36"/>
                </a:lnTo>
                <a:lnTo>
                  <a:pt x="90" y="36"/>
                </a:lnTo>
                <a:lnTo>
                  <a:pt x="93" y="36"/>
                </a:lnTo>
                <a:lnTo>
                  <a:pt x="96" y="36"/>
                </a:lnTo>
                <a:lnTo>
                  <a:pt x="99" y="35"/>
                </a:lnTo>
                <a:lnTo>
                  <a:pt x="102" y="35"/>
                </a:lnTo>
                <a:lnTo>
                  <a:pt x="104" y="35"/>
                </a:lnTo>
                <a:lnTo>
                  <a:pt x="107" y="35"/>
                </a:lnTo>
                <a:lnTo>
                  <a:pt x="112" y="35"/>
                </a:lnTo>
                <a:lnTo>
                  <a:pt x="114" y="35"/>
                </a:lnTo>
                <a:lnTo>
                  <a:pt x="117" y="35"/>
                </a:lnTo>
                <a:lnTo>
                  <a:pt x="118" y="36"/>
                </a:lnTo>
                <a:lnTo>
                  <a:pt x="120" y="36"/>
                </a:lnTo>
                <a:lnTo>
                  <a:pt x="123" y="36"/>
                </a:lnTo>
                <a:lnTo>
                  <a:pt x="123" y="36"/>
                </a:lnTo>
                <a:lnTo>
                  <a:pt x="125" y="35"/>
                </a:lnTo>
                <a:lnTo>
                  <a:pt x="126" y="35"/>
                </a:lnTo>
                <a:lnTo>
                  <a:pt x="128" y="33"/>
                </a:lnTo>
                <a:lnTo>
                  <a:pt x="129" y="33"/>
                </a:lnTo>
                <a:lnTo>
                  <a:pt x="131" y="35"/>
                </a:lnTo>
                <a:lnTo>
                  <a:pt x="131" y="36"/>
                </a:lnTo>
                <a:lnTo>
                  <a:pt x="132" y="36"/>
                </a:lnTo>
                <a:lnTo>
                  <a:pt x="134" y="38"/>
                </a:lnTo>
                <a:lnTo>
                  <a:pt x="136" y="39"/>
                </a:lnTo>
                <a:lnTo>
                  <a:pt x="137" y="39"/>
                </a:lnTo>
                <a:lnTo>
                  <a:pt x="139" y="43"/>
                </a:lnTo>
                <a:lnTo>
                  <a:pt x="140" y="44"/>
                </a:lnTo>
                <a:lnTo>
                  <a:pt x="140" y="46"/>
                </a:lnTo>
                <a:lnTo>
                  <a:pt x="142" y="47"/>
                </a:lnTo>
                <a:lnTo>
                  <a:pt x="143" y="47"/>
                </a:lnTo>
                <a:lnTo>
                  <a:pt x="145" y="46"/>
                </a:lnTo>
                <a:lnTo>
                  <a:pt x="147" y="46"/>
                </a:lnTo>
                <a:lnTo>
                  <a:pt x="147" y="47"/>
                </a:lnTo>
                <a:lnTo>
                  <a:pt x="147" y="49"/>
                </a:lnTo>
                <a:lnTo>
                  <a:pt x="145" y="52"/>
                </a:lnTo>
                <a:lnTo>
                  <a:pt x="145" y="55"/>
                </a:lnTo>
                <a:lnTo>
                  <a:pt x="145" y="57"/>
                </a:lnTo>
                <a:lnTo>
                  <a:pt x="145" y="60"/>
                </a:lnTo>
                <a:lnTo>
                  <a:pt x="145" y="61"/>
                </a:lnTo>
                <a:lnTo>
                  <a:pt x="145" y="63"/>
                </a:lnTo>
                <a:lnTo>
                  <a:pt x="148" y="63"/>
                </a:lnTo>
                <a:lnTo>
                  <a:pt x="150" y="63"/>
                </a:lnTo>
                <a:lnTo>
                  <a:pt x="151" y="63"/>
                </a:lnTo>
                <a:lnTo>
                  <a:pt x="153" y="65"/>
                </a:lnTo>
                <a:lnTo>
                  <a:pt x="153" y="68"/>
                </a:lnTo>
                <a:lnTo>
                  <a:pt x="153" y="69"/>
                </a:lnTo>
                <a:lnTo>
                  <a:pt x="153" y="71"/>
                </a:lnTo>
                <a:lnTo>
                  <a:pt x="155" y="74"/>
                </a:lnTo>
                <a:lnTo>
                  <a:pt x="155" y="76"/>
                </a:lnTo>
                <a:lnTo>
                  <a:pt x="155" y="77"/>
                </a:lnTo>
                <a:lnTo>
                  <a:pt x="156" y="77"/>
                </a:lnTo>
                <a:lnTo>
                  <a:pt x="156" y="77"/>
                </a:lnTo>
                <a:lnTo>
                  <a:pt x="159" y="77"/>
                </a:lnTo>
                <a:lnTo>
                  <a:pt x="162" y="77"/>
                </a:lnTo>
                <a:lnTo>
                  <a:pt x="164" y="77"/>
                </a:lnTo>
                <a:lnTo>
                  <a:pt x="167" y="77"/>
                </a:lnTo>
                <a:lnTo>
                  <a:pt x="170" y="77"/>
                </a:lnTo>
                <a:lnTo>
                  <a:pt x="170" y="77"/>
                </a:lnTo>
                <a:lnTo>
                  <a:pt x="172" y="77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5" y="79"/>
                </a:lnTo>
                <a:lnTo>
                  <a:pt x="175" y="80"/>
                </a:lnTo>
                <a:lnTo>
                  <a:pt x="175" y="80"/>
                </a:lnTo>
                <a:lnTo>
                  <a:pt x="175" y="82"/>
                </a:lnTo>
                <a:lnTo>
                  <a:pt x="175" y="83"/>
                </a:lnTo>
                <a:lnTo>
                  <a:pt x="175" y="85"/>
                </a:lnTo>
                <a:lnTo>
                  <a:pt x="177" y="85"/>
                </a:lnTo>
                <a:lnTo>
                  <a:pt x="178" y="87"/>
                </a:lnTo>
                <a:lnTo>
                  <a:pt x="180" y="87"/>
                </a:lnTo>
                <a:lnTo>
                  <a:pt x="181" y="87"/>
                </a:lnTo>
                <a:lnTo>
                  <a:pt x="181" y="87"/>
                </a:lnTo>
                <a:lnTo>
                  <a:pt x="183" y="87"/>
                </a:lnTo>
                <a:lnTo>
                  <a:pt x="183" y="85"/>
                </a:lnTo>
                <a:lnTo>
                  <a:pt x="181" y="83"/>
                </a:lnTo>
                <a:lnTo>
                  <a:pt x="181" y="83"/>
                </a:lnTo>
                <a:lnTo>
                  <a:pt x="183" y="82"/>
                </a:lnTo>
                <a:lnTo>
                  <a:pt x="183" y="80"/>
                </a:lnTo>
                <a:lnTo>
                  <a:pt x="184" y="79"/>
                </a:lnTo>
                <a:lnTo>
                  <a:pt x="186" y="79"/>
                </a:lnTo>
                <a:lnTo>
                  <a:pt x="188" y="77"/>
                </a:lnTo>
                <a:lnTo>
                  <a:pt x="189" y="76"/>
                </a:lnTo>
                <a:lnTo>
                  <a:pt x="189" y="74"/>
                </a:lnTo>
                <a:lnTo>
                  <a:pt x="191" y="72"/>
                </a:lnTo>
                <a:lnTo>
                  <a:pt x="192" y="72"/>
                </a:lnTo>
                <a:lnTo>
                  <a:pt x="194" y="72"/>
                </a:lnTo>
                <a:lnTo>
                  <a:pt x="194" y="71"/>
                </a:lnTo>
                <a:lnTo>
                  <a:pt x="197" y="69"/>
                </a:lnTo>
                <a:lnTo>
                  <a:pt x="197" y="69"/>
                </a:lnTo>
                <a:lnTo>
                  <a:pt x="200" y="68"/>
                </a:lnTo>
                <a:lnTo>
                  <a:pt x="202" y="68"/>
                </a:lnTo>
                <a:lnTo>
                  <a:pt x="203" y="66"/>
                </a:lnTo>
                <a:lnTo>
                  <a:pt x="207" y="65"/>
                </a:lnTo>
                <a:lnTo>
                  <a:pt x="208" y="63"/>
                </a:lnTo>
                <a:lnTo>
                  <a:pt x="208" y="61"/>
                </a:lnTo>
                <a:lnTo>
                  <a:pt x="210" y="61"/>
                </a:lnTo>
                <a:lnTo>
                  <a:pt x="210" y="63"/>
                </a:lnTo>
                <a:lnTo>
                  <a:pt x="211" y="63"/>
                </a:lnTo>
                <a:lnTo>
                  <a:pt x="211" y="61"/>
                </a:lnTo>
                <a:lnTo>
                  <a:pt x="213" y="61"/>
                </a:lnTo>
                <a:lnTo>
                  <a:pt x="213" y="60"/>
                </a:lnTo>
                <a:lnTo>
                  <a:pt x="214" y="60"/>
                </a:lnTo>
                <a:lnTo>
                  <a:pt x="214" y="60"/>
                </a:lnTo>
                <a:lnTo>
                  <a:pt x="216" y="58"/>
                </a:lnTo>
                <a:lnTo>
                  <a:pt x="218" y="58"/>
                </a:lnTo>
                <a:lnTo>
                  <a:pt x="218" y="58"/>
                </a:lnTo>
                <a:lnTo>
                  <a:pt x="219" y="58"/>
                </a:lnTo>
                <a:lnTo>
                  <a:pt x="221" y="60"/>
                </a:lnTo>
                <a:lnTo>
                  <a:pt x="221" y="60"/>
                </a:lnTo>
                <a:lnTo>
                  <a:pt x="221" y="60"/>
                </a:lnTo>
                <a:lnTo>
                  <a:pt x="218" y="61"/>
                </a:lnTo>
                <a:lnTo>
                  <a:pt x="216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5"/>
                </a:lnTo>
                <a:lnTo>
                  <a:pt x="213" y="65"/>
                </a:lnTo>
                <a:lnTo>
                  <a:pt x="211" y="65"/>
                </a:lnTo>
                <a:lnTo>
                  <a:pt x="211" y="66"/>
                </a:lnTo>
                <a:lnTo>
                  <a:pt x="210" y="68"/>
                </a:lnTo>
                <a:lnTo>
                  <a:pt x="205" y="71"/>
                </a:lnTo>
                <a:lnTo>
                  <a:pt x="205" y="71"/>
                </a:lnTo>
                <a:lnTo>
                  <a:pt x="205" y="71"/>
                </a:lnTo>
                <a:lnTo>
                  <a:pt x="207" y="71"/>
                </a:lnTo>
                <a:lnTo>
                  <a:pt x="208" y="72"/>
                </a:lnTo>
                <a:lnTo>
                  <a:pt x="210" y="72"/>
                </a:lnTo>
                <a:lnTo>
                  <a:pt x="211" y="72"/>
                </a:lnTo>
                <a:lnTo>
                  <a:pt x="213" y="72"/>
                </a:lnTo>
                <a:lnTo>
                  <a:pt x="213" y="74"/>
                </a:lnTo>
                <a:lnTo>
                  <a:pt x="214" y="76"/>
                </a:lnTo>
                <a:lnTo>
                  <a:pt x="214" y="76"/>
                </a:lnTo>
                <a:lnTo>
                  <a:pt x="216" y="77"/>
                </a:lnTo>
                <a:lnTo>
                  <a:pt x="218" y="77"/>
                </a:lnTo>
                <a:lnTo>
                  <a:pt x="219" y="77"/>
                </a:lnTo>
                <a:lnTo>
                  <a:pt x="221" y="77"/>
                </a:lnTo>
                <a:lnTo>
                  <a:pt x="221" y="77"/>
                </a:lnTo>
                <a:lnTo>
                  <a:pt x="222" y="79"/>
                </a:lnTo>
                <a:lnTo>
                  <a:pt x="222" y="77"/>
                </a:lnTo>
                <a:lnTo>
                  <a:pt x="224" y="74"/>
                </a:lnTo>
                <a:lnTo>
                  <a:pt x="224" y="76"/>
                </a:lnTo>
                <a:lnTo>
                  <a:pt x="225" y="76"/>
                </a:lnTo>
                <a:lnTo>
                  <a:pt x="225" y="74"/>
                </a:lnTo>
                <a:lnTo>
                  <a:pt x="225" y="74"/>
                </a:lnTo>
                <a:lnTo>
                  <a:pt x="225" y="72"/>
                </a:lnTo>
                <a:lnTo>
                  <a:pt x="225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2"/>
                </a:lnTo>
                <a:lnTo>
                  <a:pt x="229" y="72"/>
                </a:lnTo>
                <a:lnTo>
                  <a:pt x="229" y="72"/>
                </a:lnTo>
                <a:lnTo>
                  <a:pt x="229" y="74"/>
                </a:lnTo>
                <a:lnTo>
                  <a:pt x="230" y="74"/>
                </a:lnTo>
                <a:lnTo>
                  <a:pt x="230" y="77"/>
                </a:lnTo>
                <a:lnTo>
                  <a:pt x="230" y="77"/>
                </a:lnTo>
                <a:lnTo>
                  <a:pt x="232" y="77"/>
                </a:lnTo>
                <a:lnTo>
                  <a:pt x="233" y="77"/>
                </a:lnTo>
                <a:lnTo>
                  <a:pt x="233" y="77"/>
                </a:lnTo>
                <a:lnTo>
                  <a:pt x="235" y="79"/>
                </a:lnTo>
                <a:lnTo>
                  <a:pt x="235" y="79"/>
                </a:lnTo>
                <a:lnTo>
                  <a:pt x="235" y="80"/>
                </a:lnTo>
                <a:lnTo>
                  <a:pt x="235" y="80"/>
                </a:lnTo>
                <a:lnTo>
                  <a:pt x="237" y="79"/>
                </a:lnTo>
                <a:lnTo>
                  <a:pt x="237" y="79"/>
                </a:lnTo>
                <a:lnTo>
                  <a:pt x="238" y="80"/>
                </a:lnTo>
                <a:lnTo>
                  <a:pt x="240" y="80"/>
                </a:lnTo>
                <a:lnTo>
                  <a:pt x="241" y="82"/>
                </a:lnTo>
                <a:lnTo>
                  <a:pt x="241" y="82"/>
                </a:lnTo>
                <a:lnTo>
                  <a:pt x="243" y="82"/>
                </a:lnTo>
                <a:lnTo>
                  <a:pt x="244" y="83"/>
                </a:lnTo>
                <a:lnTo>
                  <a:pt x="244" y="83"/>
                </a:lnTo>
                <a:lnTo>
                  <a:pt x="246" y="82"/>
                </a:lnTo>
                <a:lnTo>
                  <a:pt x="248" y="83"/>
                </a:lnTo>
                <a:lnTo>
                  <a:pt x="248" y="83"/>
                </a:lnTo>
                <a:lnTo>
                  <a:pt x="248" y="83"/>
                </a:lnTo>
                <a:lnTo>
                  <a:pt x="243" y="87"/>
                </a:lnTo>
                <a:lnTo>
                  <a:pt x="243" y="87"/>
                </a:lnTo>
                <a:lnTo>
                  <a:pt x="241" y="88"/>
                </a:lnTo>
                <a:lnTo>
                  <a:pt x="240" y="88"/>
                </a:lnTo>
                <a:lnTo>
                  <a:pt x="240" y="88"/>
                </a:lnTo>
                <a:lnTo>
                  <a:pt x="238" y="87"/>
                </a:lnTo>
                <a:lnTo>
                  <a:pt x="237" y="88"/>
                </a:lnTo>
                <a:lnTo>
                  <a:pt x="237" y="88"/>
                </a:lnTo>
                <a:lnTo>
                  <a:pt x="237" y="88"/>
                </a:lnTo>
                <a:lnTo>
                  <a:pt x="238" y="90"/>
                </a:lnTo>
                <a:lnTo>
                  <a:pt x="237" y="90"/>
                </a:lnTo>
                <a:lnTo>
                  <a:pt x="237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3" y="90"/>
                </a:lnTo>
                <a:lnTo>
                  <a:pt x="232" y="91"/>
                </a:lnTo>
                <a:lnTo>
                  <a:pt x="232" y="93"/>
                </a:lnTo>
                <a:lnTo>
                  <a:pt x="230" y="93"/>
                </a:lnTo>
                <a:lnTo>
                  <a:pt x="230" y="93"/>
                </a:lnTo>
                <a:lnTo>
                  <a:pt x="229" y="93"/>
                </a:lnTo>
                <a:lnTo>
                  <a:pt x="229" y="95"/>
                </a:lnTo>
                <a:lnTo>
                  <a:pt x="227" y="95"/>
                </a:lnTo>
                <a:lnTo>
                  <a:pt x="227" y="95"/>
                </a:lnTo>
                <a:lnTo>
                  <a:pt x="227" y="93"/>
                </a:lnTo>
                <a:lnTo>
                  <a:pt x="225" y="93"/>
                </a:lnTo>
                <a:lnTo>
                  <a:pt x="225" y="93"/>
                </a:lnTo>
                <a:lnTo>
                  <a:pt x="224" y="93"/>
                </a:lnTo>
                <a:lnTo>
                  <a:pt x="224" y="93"/>
                </a:lnTo>
                <a:lnTo>
                  <a:pt x="222" y="93"/>
                </a:lnTo>
                <a:lnTo>
                  <a:pt x="221" y="93"/>
                </a:lnTo>
                <a:lnTo>
                  <a:pt x="219" y="93"/>
                </a:lnTo>
                <a:lnTo>
                  <a:pt x="218" y="93"/>
                </a:lnTo>
                <a:lnTo>
                  <a:pt x="216" y="93"/>
                </a:lnTo>
                <a:lnTo>
                  <a:pt x="216" y="93"/>
                </a:lnTo>
                <a:lnTo>
                  <a:pt x="213" y="95"/>
                </a:lnTo>
                <a:lnTo>
                  <a:pt x="211" y="93"/>
                </a:lnTo>
                <a:lnTo>
                  <a:pt x="211" y="93"/>
                </a:lnTo>
                <a:lnTo>
                  <a:pt x="210" y="91"/>
                </a:lnTo>
                <a:lnTo>
                  <a:pt x="210" y="91"/>
                </a:lnTo>
                <a:lnTo>
                  <a:pt x="208" y="91"/>
                </a:lnTo>
                <a:lnTo>
                  <a:pt x="208" y="91"/>
                </a:lnTo>
                <a:lnTo>
                  <a:pt x="208" y="90"/>
                </a:lnTo>
                <a:lnTo>
                  <a:pt x="208" y="90"/>
                </a:lnTo>
                <a:lnTo>
                  <a:pt x="208" y="90"/>
                </a:lnTo>
                <a:lnTo>
                  <a:pt x="211" y="88"/>
                </a:lnTo>
                <a:lnTo>
                  <a:pt x="213" y="87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1" y="83"/>
                </a:lnTo>
                <a:lnTo>
                  <a:pt x="211" y="83"/>
                </a:lnTo>
                <a:lnTo>
                  <a:pt x="213" y="83"/>
                </a:lnTo>
                <a:lnTo>
                  <a:pt x="213" y="83"/>
                </a:lnTo>
                <a:lnTo>
                  <a:pt x="211" y="82"/>
                </a:lnTo>
                <a:lnTo>
                  <a:pt x="210" y="80"/>
                </a:lnTo>
                <a:lnTo>
                  <a:pt x="208" y="79"/>
                </a:lnTo>
                <a:lnTo>
                  <a:pt x="208" y="80"/>
                </a:lnTo>
                <a:lnTo>
                  <a:pt x="207" y="82"/>
                </a:lnTo>
                <a:lnTo>
                  <a:pt x="207" y="82"/>
                </a:lnTo>
                <a:lnTo>
                  <a:pt x="205" y="83"/>
                </a:lnTo>
                <a:lnTo>
                  <a:pt x="203" y="83"/>
                </a:lnTo>
                <a:lnTo>
                  <a:pt x="199" y="85"/>
                </a:lnTo>
                <a:lnTo>
                  <a:pt x="199" y="87"/>
                </a:lnTo>
                <a:lnTo>
                  <a:pt x="199" y="87"/>
                </a:lnTo>
                <a:lnTo>
                  <a:pt x="197" y="85"/>
                </a:lnTo>
                <a:lnTo>
                  <a:pt x="196" y="83"/>
                </a:lnTo>
                <a:lnTo>
                  <a:pt x="194" y="83"/>
                </a:lnTo>
                <a:lnTo>
                  <a:pt x="194" y="83"/>
                </a:lnTo>
                <a:lnTo>
                  <a:pt x="192" y="85"/>
                </a:lnTo>
                <a:lnTo>
                  <a:pt x="192" y="87"/>
                </a:lnTo>
                <a:lnTo>
                  <a:pt x="192" y="87"/>
                </a:lnTo>
                <a:lnTo>
                  <a:pt x="191" y="88"/>
                </a:lnTo>
                <a:lnTo>
                  <a:pt x="192" y="91"/>
                </a:lnTo>
                <a:lnTo>
                  <a:pt x="192" y="93"/>
                </a:lnTo>
                <a:lnTo>
                  <a:pt x="191" y="93"/>
                </a:lnTo>
                <a:lnTo>
                  <a:pt x="192" y="95"/>
                </a:lnTo>
                <a:lnTo>
                  <a:pt x="191" y="95"/>
                </a:lnTo>
                <a:lnTo>
                  <a:pt x="189" y="93"/>
                </a:lnTo>
                <a:lnTo>
                  <a:pt x="188" y="93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4" y="95"/>
                </a:lnTo>
                <a:lnTo>
                  <a:pt x="188" y="95"/>
                </a:lnTo>
                <a:lnTo>
                  <a:pt x="188" y="95"/>
                </a:lnTo>
                <a:lnTo>
                  <a:pt x="188" y="96"/>
                </a:lnTo>
                <a:lnTo>
                  <a:pt x="188" y="96"/>
                </a:lnTo>
                <a:lnTo>
                  <a:pt x="188" y="96"/>
                </a:lnTo>
                <a:lnTo>
                  <a:pt x="186" y="96"/>
                </a:lnTo>
                <a:lnTo>
                  <a:pt x="184" y="96"/>
                </a:lnTo>
                <a:lnTo>
                  <a:pt x="184" y="98"/>
                </a:lnTo>
                <a:lnTo>
                  <a:pt x="186" y="98"/>
                </a:lnTo>
                <a:lnTo>
                  <a:pt x="186" y="98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3" y="99"/>
                </a:lnTo>
                <a:lnTo>
                  <a:pt x="183" y="99"/>
                </a:lnTo>
                <a:lnTo>
                  <a:pt x="183" y="101"/>
                </a:lnTo>
                <a:lnTo>
                  <a:pt x="183" y="104"/>
                </a:lnTo>
                <a:lnTo>
                  <a:pt x="181" y="104"/>
                </a:lnTo>
                <a:lnTo>
                  <a:pt x="180" y="106"/>
                </a:lnTo>
                <a:lnTo>
                  <a:pt x="180" y="106"/>
                </a:lnTo>
                <a:lnTo>
                  <a:pt x="178" y="106"/>
                </a:lnTo>
                <a:lnTo>
                  <a:pt x="177" y="106"/>
                </a:lnTo>
                <a:lnTo>
                  <a:pt x="175" y="104"/>
                </a:lnTo>
                <a:lnTo>
                  <a:pt x="172" y="104"/>
                </a:lnTo>
                <a:lnTo>
                  <a:pt x="170" y="104"/>
                </a:lnTo>
                <a:lnTo>
                  <a:pt x="167" y="104"/>
                </a:lnTo>
                <a:lnTo>
                  <a:pt x="167" y="106"/>
                </a:lnTo>
                <a:lnTo>
                  <a:pt x="166" y="106"/>
                </a:lnTo>
                <a:lnTo>
                  <a:pt x="166" y="106"/>
                </a:lnTo>
                <a:lnTo>
                  <a:pt x="164" y="110"/>
                </a:lnTo>
                <a:lnTo>
                  <a:pt x="164" y="110"/>
                </a:lnTo>
                <a:lnTo>
                  <a:pt x="166" y="110"/>
                </a:lnTo>
                <a:lnTo>
                  <a:pt x="169" y="112"/>
                </a:lnTo>
                <a:lnTo>
                  <a:pt x="169" y="112"/>
                </a:lnTo>
                <a:lnTo>
                  <a:pt x="169" y="112"/>
                </a:lnTo>
                <a:lnTo>
                  <a:pt x="169" y="113"/>
                </a:lnTo>
                <a:lnTo>
                  <a:pt x="169" y="113"/>
                </a:lnTo>
                <a:lnTo>
                  <a:pt x="170" y="115"/>
                </a:lnTo>
                <a:lnTo>
                  <a:pt x="172" y="115"/>
                </a:lnTo>
                <a:lnTo>
                  <a:pt x="173" y="115"/>
                </a:lnTo>
                <a:lnTo>
                  <a:pt x="175" y="115"/>
                </a:lnTo>
                <a:lnTo>
                  <a:pt x="175" y="115"/>
                </a:lnTo>
                <a:lnTo>
                  <a:pt x="175" y="115"/>
                </a:lnTo>
                <a:lnTo>
                  <a:pt x="177" y="117"/>
                </a:lnTo>
                <a:lnTo>
                  <a:pt x="175" y="120"/>
                </a:lnTo>
                <a:lnTo>
                  <a:pt x="175" y="121"/>
                </a:lnTo>
                <a:lnTo>
                  <a:pt x="175" y="123"/>
                </a:lnTo>
                <a:lnTo>
                  <a:pt x="177" y="124"/>
                </a:lnTo>
                <a:lnTo>
                  <a:pt x="178" y="126"/>
                </a:lnTo>
                <a:lnTo>
                  <a:pt x="178" y="128"/>
                </a:lnTo>
                <a:lnTo>
                  <a:pt x="178" y="128"/>
                </a:lnTo>
                <a:lnTo>
                  <a:pt x="178" y="128"/>
                </a:lnTo>
                <a:lnTo>
                  <a:pt x="178" y="129"/>
                </a:lnTo>
                <a:lnTo>
                  <a:pt x="178" y="131"/>
                </a:lnTo>
                <a:lnTo>
                  <a:pt x="177" y="132"/>
                </a:lnTo>
                <a:lnTo>
                  <a:pt x="177" y="132"/>
                </a:lnTo>
                <a:lnTo>
                  <a:pt x="175" y="134"/>
                </a:lnTo>
                <a:lnTo>
                  <a:pt x="173" y="135"/>
                </a:lnTo>
                <a:lnTo>
                  <a:pt x="172" y="139"/>
                </a:lnTo>
                <a:lnTo>
                  <a:pt x="170" y="139"/>
                </a:lnTo>
                <a:lnTo>
                  <a:pt x="170" y="143"/>
                </a:lnTo>
                <a:lnTo>
                  <a:pt x="170" y="145"/>
                </a:lnTo>
                <a:lnTo>
                  <a:pt x="170" y="145"/>
                </a:lnTo>
                <a:lnTo>
                  <a:pt x="169" y="143"/>
                </a:lnTo>
                <a:lnTo>
                  <a:pt x="169" y="143"/>
                </a:lnTo>
                <a:lnTo>
                  <a:pt x="167" y="143"/>
                </a:lnTo>
                <a:lnTo>
                  <a:pt x="167" y="143"/>
                </a:lnTo>
                <a:lnTo>
                  <a:pt x="166" y="143"/>
                </a:lnTo>
                <a:lnTo>
                  <a:pt x="164" y="143"/>
                </a:lnTo>
                <a:lnTo>
                  <a:pt x="162" y="143"/>
                </a:lnTo>
                <a:lnTo>
                  <a:pt x="161" y="142"/>
                </a:lnTo>
                <a:lnTo>
                  <a:pt x="156" y="142"/>
                </a:lnTo>
                <a:lnTo>
                  <a:pt x="153" y="142"/>
                </a:lnTo>
                <a:lnTo>
                  <a:pt x="153" y="140"/>
                </a:lnTo>
                <a:lnTo>
                  <a:pt x="153" y="137"/>
                </a:lnTo>
                <a:lnTo>
                  <a:pt x="153" y="134"/>
                </a:lnTo>
                <a:lnTo>
                  <a:pt x="155" y="132"/>
                </a:lnTo>
                <a:lnTo>
                  <a:pt x="155" y="132"/>
                </a:lnTo>
                <a:lnTo>
                  <a:pt x="153" y="131"/>
                </a:lnTo>
                <a:lnTo>
                  <a:pt x="153" y="131"/>
                </a:lnTo>
                <a:lnTo>
                  <a:pt x="150" y="131"/>
                </a:lnTo>
                <a:lnTo>
                  <a:pt x="150" y="129"/>
                </a:lnTo>
                <a:lnTo>
                  <a:pt x="148" y="129"/>
                </a:lnTo>
                <a:lnTo>
                  <a:pt x="147" y="128"/>
                </a:lnTo>
                <a:lnTo>
                  <a:pt x="147" y="128"/>
                </a:lnTo>
                <a:lnTo>
                  <a:pt x="145" y="126"/>
                </a:lnTo>
                <a:lnTo>
                  <a:pt x="143" y="126"/>
                </a:lnTo>
                <a:lnTo>
                  <a:pt x="142" y="126"/>
                </a:lnTo>
                <a:lnTo>
                  <a:pt x="140" y="128"/>
                </a:lnTo>
                <a:lnTo>
                  <a:pt x="140" y="128"/>
                </a:lnTo>
                <a:lnTo>
                  <a:pt x="139" y="128"/>
                </a:lnTo>
                <a:lnTo>
                  <a:pt x="136" y="124"/>
                </a:lnTo>
                <a:lnTo>
                  <a:pt x="131" y="121"/>
                </a:lnTo>
                <a:lnTo>
                  <a:pt x="128" y="120"/>
                </a:lnTo>
                <a:lnTo>
                  <a:pt x="126" y="118"/>
                </a:lnTo>
                <a:lnTo>
                  <a:pt x="125" y="118"/>
                </a:lnTo>
                <a:lnTo>
                  <a:pt x="123" y="117"/>
                </a:lnTo>
                <a:lnTo>
                  <a:pt x="120" y="115"/>
                </a:lnTo>
                <a:lnTo>
                  <a:pt x="118" y="115"/>
                </a:lnTo>
                <a:lnTo>
                  <a:pt x="115" y="113"/>
                </a:lnTo>
                <a:lnTo>
                  <a:pt x="112" y="112"/>
                </a:lnTo>
                <a:lnTo>
                  <a:pt x="112" y="110"/>
                </a:lnTo>
                <a:lnTo>
                  <a:pt x="109" y="107"/>
                </a:lnTo>
                <a:lnTo>
                  <a:pt x="106" y="106"/>
                </a:lnTo>
                <a:lnTo>
                  <a:pt x="102" y="104"/>
                </a:lnTo>
                <a:lnTo>
                  <a:pt x="101" y="102"/>
                </a:lnTo>
                <a:lnTo>
                  <a:pt x="96" y="99"/>
                </a:lnTo>
                <a:lnTo>
                  <a:pt x="95" y="98"/>
                </a:lnTo>
                <a:lnTo>
                  <a:pt x="95" y="98"/>
                </a:lnTo>
                <a:lnTo>
                  <a:pt x="93" y="96"/>
                </a:lnTo>
                <a:lnTo>
                  <a:pt x="93" y="91"/>
                </a:lnTo>
                <a:lnTo>
                  <a:pt x="91" y="90"/>
                </a:lnTo>
                <a:lnTo>
                  <a:pt x="90" y="88"/>
                </a:lnTo>
                <a:lnTo>
                  <a:pt x="88" y="85"/>
                </a:lnTo>
                <a:lnTo>
                  <a:pt x="87" y="82"/>
                </a:lnTo>
                <a:lnTo>
                  <a:pt x="87" y="80"/>
                </a:lnTo>
                <a:lnTo>
                  <a:pt x="85" y="79"/>
                </a:lnTo>
                <a:lnTo>
                  <a:pt x="84" y="77"/>
                </a:lnTo>
                <a:lnTo>
                  <a:pt x="82" y="76"/>
                </a:lnTo>
                <a:lnTo>
                  <a:pt x="80" y="76"/>
                </a:lnTo>
                <a:lnTo>
                  <a:pt x="79" y="76"/>
                </a:lnTo>
                <a:lnTo>
                  <a:pt x="79" y="76"/>
                </a:lnTo>
                <a:lnTo>
                  <a:pt x="79" y="76"/>
                </a:lnTo>
                <a:lnTo>
                  <a:pt x="77" y="77"/>
                </a:lnTo>
                <a:lnTo>
                  <a:pt x="76" y="77"/>
                </a:lnTo>
                <a:lnTo>
                  <a:pt x="76" y="77"/>
                </a:lnTo>
                <a:lnTo>
                  <a:pt x="74" y="77"/>
                </a:lnTo>
                <a:lnTo>
                  <a:pt x="71" y="76"/>
                </a:lnTo>
                <a:lnTo>
                  <a:pt x="71" y="76"/>
                </a:lnTo>
                <a:lnTo>
                  <a:pt x="69" y="76"/>
                </a:lnTo>
                <a:lnTo>
                  <a:pt x="66" y="77"/>
                </a:lnTo>
                <a:lnTo>
                  <a:pt x="65" y="76"/>
                </a:lnTo>
                <a:lnTo>
                  <a:pt x="61" y="74"/>
                </a:lnTo>
                <a:lnTo>
                  <a:pt x="60" y="74"/>
                </a:lnTo>
                <a:lnTo>
                  <a:pt x="58" y="72"/>
                </a:lnTo>
                <a:lnTo>
                  <a:pt x="58" y="72"/>
                </a:lnTo>
                <a:lnTo>
                  <a:pt x="60" y="71"/>
                </a:lnTo>
                <a:lnTo>
                  <a:pt x="60" y="69"/>
                </a:lnTo>
                <a:lnTo>
                  <a:pt x="60" y="69"/>
                </a:lnTo>
                <a:lnTo>
                  <a:pt x="60" y="68"/>
                </a:lnTo>
                <a:lnTo>
                  <a:pt x="60" y="68"/>
                </a:lnTo>
                <a:lnTo>
                  <a:pt x="60" y="66"/>
                </a:lnTo>
                <a:lnTo>
                  <a:pt x="60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60" y="65"/>
                </a:lnTo>
                <a:lnTo>
                  <a:pt x="58" y="63"/>
                </a:lnTo>
                <a:lnTo>
                  <a:pt x="57" y="63"/>
                </a:lnTo>
                <a:lnTo>
                  <a:pt x="57" y="63"/>
                </a:lnTo>
                <a:lnTo>
                  <a:pt x="58" y="63"/>
                </a:lnTo>
                <a:lnTo>
                  <a:pt x="58" y="61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7" y="58"/>
                </a:lnTo>
                <a:lnTo>
                  <a:pt x="57" y="58"/>
                </a:lnTo>
                <a:lnTo>
                  <a:pt x="55" y="58"/>
                </a:lnTo>
                <a:lnTo>
                  <a:pt x="50" y="58"/>
                </a:lnTo>
                <a:lnTo>
                  <a:pt x="49" y="57"/>
                </a:lnTo>
                <a:lnTo>
                  <a:pt x="47" y="57"/>
                </a:lnTo>
                <a:lnTo>
                  <a:pt x="47" y="55"/>
                </a:lnTo>
                <a:lnTo>
                  <a:pt x="46" y="54"/>
                </a:lnTo>
                <a:lnTo>
                  <a:pt x="46" y="54"/>
                </a:lnTo>
                <a:lnTo>
                  <a:pt x="44" y="54"/>
                </a:lnTo>
                <a:lnTo>
                  <a:pt x="43" y="54"/>
                </a:lnTo>
                <a:lnTo>
                  <a:pt x="43" y="54"/>
                </a:lnTo>
                <a:lnTo>
                  <a:pt x="39" y="50"/>
                </a:lnTo>
                <a:lnTo>
                  <a:pt x="38" y="49"/>
                </a:lnTo>
                <a:lnTo>
                  <a:pt x="36" y="50"/>
                </a:lnTo>
                <a:lnTo>
                  <a:pt x="36" y="52"/>
                </a:lnTo>
                <a:lnTo>
                  <a:pt x="35" y="52"/>
                </a:lnTo>
                <a:lnTo>
                  <a:pt x="33" y="50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4"/>
                </a:lnTo>
                <a:lnTo>
                  <a:pt x="33" y="54"/>
                </a:lnTo>
                <a:lnTo>
                  <a:pt x="35" y="55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6" y="58"/>
                </a:lnTo>
                <a:lnTo>
                  <a:pt x="35" y="58"/>
                </a:lnTo>
                <a:lnTo>
                  <a:pt x="35" y="58"/>
                </a:lnTo>
                <a:lnTo>
                  <a:pt x="35" y="58"/>
                </a:lnTo>
                <a:lnTo>
                  <a:pt x="35" y="57"/>
                </a:lnTo>
                <a:lnTo>
                  <a:pt x="35" y="57"/>
                </a:lnTo>
                <a:lnTo>
                  <a:pt x="33" y="55"/>
                </a:lnTo>
                <a:lnTo>
                  <a:pt x="33" y="55"/>
                </a:lnTo>
                <a:lnTo>
                  <a:pt x="32" y="55"/>
                </a:lnTo>
                <a:lnTo>
                  <a:pt x="30" y="55"/>
                </a:lnTo>
                <a:lnTo>
                  <a:pt x="30" y="55"/>
                </a:lnTo>
                <a:lnTo>
                  <a:pt x="28" y="55"/>
                </a:lnTo>
                <a:lnTo>
                  <a:pt x="28" y="55"/>
                </a:lnTo>
                <a:lnTo>
                  <a:pt x="28" y="57"/>
                </a:lnTo>
                <a:lnTo>
                  <a:pt x="27" y="58"/>
                </a:lnTo>
                <a:lnTo>
                  <a:pt x="27" y="60"/>
                </a:lnTo>
                <a:lnTo>
                  <a:pt x="25" y="60"/>
                </a:lnTo>
                <a:lnTo>
                  <a:pt x="24" y="60"/>
                </a:lnTo>
                <a:lnTo>
                  <a:pt x="22" y="58"/>
                </a:lnTo>
                <a:lnTo>
                  <a:pt x="20" y="57"/>
                </a:lnTo>
                <a:lnTo>
                  <a:pt x="19" y="58"/>
                </a:lnTo>
                <a:lnTo>
                  <a:pt x="17" y="60"/>
                </a:lnTo>
                <a:lnTo>
                  <a:pt x="16" y="63"/>
                </a:lnTo>
                <a:lnTo>
                  <a:pt x="16" y="65"/>
                </a:lnTo>
                <a:lnTo>
                  <a:pt x="16" y="65"/>
                </a:lnTo>
                <a:lnTo>
                  <a:pt x="14" y="66"/>
                </a:lnTo>
                <a:lnTo>
                  <a:pt x="14" y="69"/>
                </a:lnTo>
                <a:lnTo>
                  <a:pt x="16" y="72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6"/>
                </a:lnTo>
                <a:lnTo>
                  <a:pt x="16" y="76"/>
                </a:lnTo>
                <a:lnTo>
                  <a:pt x="14" y="76"/>
                </a:lnTo>
                <a:lnTo>
                  <a:pt x="13" y="76"/>
                </a:lnTo>
                <a:lnTo>
                  <a:pt x="11" y="76"/>
                </a:lnTo>
                <a:lnTo>
                  <a:pt x="8" y="76"/>
                </a:lnTo>
                <a:lnTo>
                  <a:pt x="3" y="74"/>
                </a:lnTo>
                <a:lnTo>
                  <a:pt x="0" y="74"/>
                </a:lnTo>
                <a:lnTo>
                  <a:pt x="0" y="71"/>
                </a:lnTo>
                <a:lnTo>
                  <a:pt x="0" y="66"/>
                </a:lnTo>
                <a:lnTo>
                  <a:pt x="0" y="43"/>
                </a:lnTo>
                <a:lnTo>
                  <a:pt x="0" y="39"/>
                </a:lnTo>
                <a:lnTo>
                  <a:pt x="0" y="22"/>
                </a:lnTo>
                <a:lnTo>
                  <a:pt x="0" y="19"/>
                </a:lnTo>
                <a:lnTo>
                  <a:pt x="0" y="11"/>
                </a:lnTo>
                <a:lnTo>
                  <a:pt x="2" y="9"/>
                </a:lnTo>
                <a:lnTo>
                  <a:pt x="5" y="9"/>
                </a:lnTo>
                <a:lnTo>
                  <a:pt x="6" y="8"/>
                </a:lnTo>
                <a:lnTo>
                  <a:pt x="9" y="8"/>
                </a:lnTo>
                <a:lnTo>
                  <a:pt x="11" y="6"/>
                </a:lnTo>
                <a:lnTo>
                  <a:pt x="14" y="6"/>
                </a:lnTo>
                <a:lnTo>
                  <a:pt x="17" y="5"/>
                </a:lnTo>
                <a:lnTo>
                  <a:pt x="19" y="5"/>
                </a:lnTo>
                <a:lnTo>
                  <a:pt x="22" y="5"/>
                </a:lnTo>
                <a:lnTo>
                  <a:pt x="24" y="3"/>
                </a:lnTo>
                <a:lnTo>
                  <a:pt x="28" y="3"/>
                </a:lnTo>
                <a:lnTo>
                  <a:pt x="32" y="2"/>
                </a:lnTo>
                <a:lnTo>
                  <a:pt x="33" y="2"/>
                </a:lnTo>
                <a:lnTo>
                  <a:pt x="36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63F7FE52-3A68-B82D-8C48-92A94B880058}"/>
              </a:ext>
            </a:extLst>
          </p:cNvPr>
          <p:cNvSpPr>
            <a:spLocks/>
          </p:cNvSpPr>
          <p:nvPr/>
        </p:nvSpPr>
        <p:spPr bwMode="auto">
          <a:xfrm>
            <a:off x="4851583" y="4084101"/>
            <a:ext cx="89500" cy="94580"/>
          </a:xfrm>
          <a:custGeom>
            <a:avLst/>
            <a:gdLst>
              <a:gd name="T0" fmla="*/ 25 w 76"/>
              <a:gd name="T1" fmla="*/ 2 h 77"/>
              <a:gd name="T2" fmla="*/ 33 w 76"/>
              <a:gd name="T3" fmla="*/ 10 h 77"/>
              <a:gd name="T4" fmla="*/ 35 w 76"/>
              <a:gd name="T5" fmla="*/ 14 h 77"/>
              <a:gd name="T6" fmla="*/ 36 w 76"/>
              <a:gd name="T7" fmla="*/ 16 h 77"/>
              <a:gd name="T8" fmla="*/ 39 w 76"/>
              <a:gd name="T9" fmla="*/ 14 h 77"/>
              <a:gd name="T10" fmla="*/ 41 w 76"/>
              <a:gd name="T11" fmla="*/ 13 h 77"/>
              <a:gd name="T12" fmla="*/ 41 w 76"/>
              <a:gd name="T13" fmla="*/ 13 h 77"/>
              <a:gd name="T14" fmla="*/ 44 w 76"/>
              <a:gd name="T15" fmla="*/ 16 h 77"/>
              <a:gd name="T16" fmla="*/ 46 w 76"/>
              <a:gd name="T17" fmla="*/ 17 h 77"/>
              <a:gd name="T18" fmla="*/ 49 w 76"/>
              <a:gd name="T19" fmla="*/ 19 h 77"/>
              <a:gd name="T20" fmla="*/ 57 w 76"/>
              <a:gd name="T21" fmla="*/ 22 h 77"/>
              <a:gd name="T22" fmla="*/ 61 w 76"/>
              <a:gd name="T23" fmla="*/ 27 h 77"/>
              <a:gd name="T24" fmla="*/ 65 w 76"/>
              <a:gd name="T25" fmla="*/ 28 h 77"/>
              <a:gd name="T26" fmla="*/ 68 w 76"/>
              <a:gd name="T27" fmla="*/ 32 h 77"/>
              <a:gd name="T28" fmla="*/ 69 w 76"/>
              <a:gd name="T29" fmla="*/ 35 h 77"/>
              <a:gd name="T30" fmla="*/ 74 w 76"/>
              <a:gd name="T31" fmla="*/ 40 h 77"/>
              <a:gd name="T32" fmla="*/ 76 w 76"/>
              <a:gd name="T33" fmla="*/ 41 h 77"/>
              <a:gd name="T34" fmla="*/ 74 w 76"/>
              <a:gd name="T35" fmla="*/ 43 h 77"/>
              <a:gd name="T36" fmla="*/ 74 w 76"/>
              <a:gd name="T37" fmla="*/ 44 h 77"/>
              <a:gd name="T38" fmla="*/ 72 w 76"/>
              <a:gd name="T39" fmla="*/ 46 h 77"/>
              <a:gd name="T40" fmla="*/ 69 w 76"/>
              <a:gd name="T41" fmla="*/ 47 h 77"/>
              <a:gd name="T42" fmla="*/ 71 w 76"/>
              <a:gd name="T43" fmla="*/ 51 h 77"/>
              <a:gd name="T44" fmla="*/ 71 w 76"/>
              <a:gd name="T45" fmla="*/ 54 h 77"/>
              <a:gd name="T46" fmla="*/ 71 w 76"/>
              <a:gd name="T47" fmla="*/ 55 h 77"/>
              <a:gd name="T48" fmla="*/ 71 w 76"/>
              <a:gd name="T49" fmla="*/ 57 h 77"/>
              <a:gd name="T50" fmla="*/ 74 w 76"/>
              <a:gd name="T51" fmla="*/ 58 h 77"/>
              <a:gd name="T52" fmla="*/ 71 w 76"/>
              <a:gd name="T53" fmla="*/ 63 h 77"/>
              <a:gd name="T54" fmla="*/ 65 w 76"/>
              <a:gd name="T55" fmla="*/ 71 h 77"/>
              <a:gd name="T56" fmla="*/ 58 w 76"/>
              <a:gd name="T57" fmla="*/ 74 h 77"/>
              <a:gd name="T58" fmla="*/ 46 w 76"/>
              <a:gd name="T59" fmla="*/ 77 h 77"/>
              <a:gd name="T60" fmla="*/ 38 w 76"/>
              <a:gd name="T61" fmla="*/ 76 h 77"/>
              <a:gd name="T62" fmla="*/ 31 w 76"/>
              <a:gd name="T63" fmla="*/ 77 h 77"/>
              <a:gd name="T64" fmla="*/ 24 w 76"/>
              <a:gd name="T65" fmla="*/ 73 h 77"/>
              <a:gd name="T66" fmla="*/ 9 w 76"/>
              <a:gd name="T67" fmla="*/ 69 h 77"/>
              <a:gd name="T68" fmla="*/ 6 w 76"/>
              <a:gd name="T69" fmla="*/ 66 h 77"/>
              <a:gd name="T70" fmla="*/ 0 w 76"/>
              <a:gd name="T71" fmla="*/ 57 h 77"/>
              <a:gd name="T72" fmla="*/ 1 w 76"/>
              <a:gd name="T73" fmla="*/ 49 h 77"/>
              <a:gd name="T74" fmla="*/ 5 w 76"/>
              <a:gd name="T75" fmla="*/ 47 h 77"/>
              <a:gd name="T76" fmla="*/ 5 w 76"/>
              <a:gd name="T77" fmla="*/ 43 h 77"/>
              <a:gd name="T78" fmla="*/ 5 w 76"/>
              <a:gd name="T79" fmla="*/ 35 h 77"/>
              <a:gd name="T80" fmla="*/ 3 w 76"/>
              <a:gd name="T81" fmla="*/ 32 h 77"/>
              <a:gd name="T82" fmla="*/ 3 w 76"/>
              <a:gd name="T83" fmla="*/ 28 h 77"/>
              <a:gd name="T84" fmla="*/ 6 w 76"/>
              <a:gd name="T85" fmla="*/ 27 h 77"/>
              <a:gd name="T86" fmla="*/ 6 w 76"/>
              <a:gd name="T87" fmla="*/ 24 h 77"/>
              <a:gd name="T88" fmla="*/ 6 w 76"/>
              <a:gd name="T89" fmla="*/ 21 h 77"/>
              <a:gd name="T90" fmla="*/ 8 w 76"/>
              <a:gd name="T91" fmla="*/ 16 h 77"/>
              <a:gd name="T92" fmla="*/ 8 w 76"/>
              <a:gd name="T93" fmla="*/ 13 h 77"/>
              <a:gd name="T94" fmla="*/ 9 w 76"/>
              <a:gd name="T95" fmla="*/ 10 h 77"/>
              <a:gd name="T96" fmla="*/ 11 w 76"/>
              <a:gd name="T97" fmla="*/ 5 h 77"/>
              <a:gd name="T98" fmla="*/ 12 w 76"/>
              <a:gd name="T99" fmla="*/ 2 h 77"/>
              <a:gd name="T100" fmla="*/ 17 w 76"/>
              <a:gd name="T101" fmla="*/ 3 h 77"/>
              <a:gd name="T102" fmla="*/ 20 w 76"/>
              <a:gd name="T10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77">
                <a:moveTo>
                  <a:pt x="22" y="0"/>
                </a:moveTo>
                <a:lnTo>
                  <a:pt x="24" y="0"/>
                </a:lnTo>
                <a:lnTo>
                  <a:pt x="25" y="2"/>
                </a:lnTo>
                <a:lnTo>
                  <a:pt x="30" y="5"/>
                </a:lnTo>
                <a:lnTo>
                  <a:pt x="33" y="8"/>
                </a:lnTo>
                <a:lnTo>
                  <a:pt x="33" y="10"/>
                </a:lnTo>
                <a:lnTo>
                  <a:pt x="35" y="11"/>
                </a:lnTo>
                <a:lnTo>
                  <a:pt x="35" y="11"/>
                </a:lnTo>
                <a:lnTo>
                  <a:pt x="35" y="14"/>
                </a:lnTo>
                <a:lnTo>
                  <a:pt x="35" y="14"/>
                </a:lnTo>
                <a:lnTo>
                  <a:pt x="35" y="16"/>
                </a:lnTo>
                <a:lnTo>
                  <a:pt x="36" y="16"/>
                </a:lnTo>
                <a:lnTo>
                  <a:pt x="38" y="16"/>
                </a:lnTo>
                <a:lnTo>
                  <a:pt x="38" y="14"/>
                </a:lnTo>
                <a:lnTo>
                  <a:pt x="39" y="14"/>
                </a:lnTo>
                <a:lnTo>
                  <a:pt x="39" y="13"/>
                </a:lnTo>
                <a:lnTo>
                  <a:pt x="39" y="13"/>
                </a:lnTo>
                <a:lnTo>
                  <a:pt x="41" y="13"/>
                </a:lnTo>
                <a:lnTo>
                  <a:pt x="41" y="11"/>
                </a:lnTo>
                <a:lnTo>
                  <a:pt x="41" y="11"/>
                </a:lnTo>
                <a:lnTo>
                  <a:pt x="41" y="13"/>
                </a:lnTo>
                <a:lnTo>
                  <a:pt x="42" y="13"/>
                </a:lnTo>
                <a:lnTo>
                  <a:pt x="44" y="14"/>
                </a:lnTo>
                <a:lnTo>
                  <a:pt x="44" y="16"/>
                </a:lnTo>
                <a:lnTo>
                  <a:pt x="46" y="16"/>
                </a:lnTo>
                <a:lnTo>
                  <a:pt x="46" y="17"/>
                </a:lnTo>
                <a:lnTo>
                  <a:pt x="46" y="17"/>
                </a:lnTo>
                <a:lnTo>
                  <a:pt x="47" y="19"/>
                </a:lnTo>
                <a:lnTo>
                  <a:pt x="49" y="19"/>
                </a:lnTo>
                <a:lnTo>
                  <a:pt x="49" y="19"/>
                </a:lnTo>
                <a:lnTo>
                  <a:pt x="52" y="21"/>
                </a:lnTo>
                <a:lnTo>
                  <a:pt x="55" y="22"/>
                </a:lnTo>
                <a:lnTo>
                  <a:pt x="57" y="22"/>
                </a:lnTo>
                <a:lnTo>
                  <a:pt x="57" y="24"/>
                </a:lnTo>
                <a:lnTo>
                  <a:pt x="58" y="25"/>
                </a:lnTo>
                <a:lnTo>
                  <a:pt x="61" y="27"/>
                </a:lnTo>
                <a:lnTo>
                  <a:pt x="63" y="28"/>
                </a:lnTo>
                <a:lnTo>
                  <a:pt x="65" y="28"/>
                </a:lnTo>
                <a:lnTo>
                  <a:pt x="65" y="28"/>
                </a:lnTo>
                <a:lnTo>
                  <a:pt x="66" y="30"/>
                </a:lnTo>
                <a:lnTo>
                  <a:pt x="68" y="30"/>
                </a:lnTo>
                <a:lnTo>
                  <a:pt x="68" y="32"/>
                </a:lnTo>
                <a:lnTo>
                  <a:pt x="68" y="32"/>
                </a:lnTo>
                <a:lnTo>
                  <a:pt x="68" y="33"/>
                </a:lnTo>
                <a:lnTo>
                  <a:pt x="69" y="35"/>
                </a:lnTo>
                <a:lnTo>
                  <a:pt x="69" y="36"/>
                </a:lnTo>
                <a:lnTo>
                  <a:pt x="71" y="38"/>
                </a:lnTo>
                <a:lnTo>
                  <a:pt x="74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4" y="41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4"/>
                </a:lnTo>
                <a:lnTo>
                  <a:pt x="74" y="44"/>
                </a:lnTo>
                <a:lnTo>
                  <a:pt x="72" y="46"/>
                </a:lnTo>
                <a:lnTo>
                  <a:pt x="72" y="46"/>
                </a:lnTo>
                <a:lnTo>
                  <a:pt x="71" y="46"/>
                </a:lnTo>
                <a:lnTo>
                  <a:pt x="69" y="47"/>
                </a:lnTo>
                <a:lnTo>
                  <a:pt x="69" y="47"/>
                </a:lnTo>
                <a:lnTo>
                  <a:pt x="69" y="49"/>
                </a:lnTo>
                <a:lnTo>
                  <a:pt x="69" y="51"/>
                </a:lnTo>
                <a:lnTo>
                  <a:pt x="71" y="51"/>
                </a:lnTo>
                <a:lnTo>
                  <a:pt x="71" y="52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7"/>
                </a:lnTo>
                <a:lnTo>
                  <a:pt x="71" y="57"/>
                </a:lnTo>
                <a:lnTo>
                  <a:pt x="72" y="57"/>
                </a:lnTo>
                <a:lnTo>
                  <a:pt x="72" y="58"/>
                </a:lnTo>
                <a:lnTo>
                  <a:pt x="74" y="58"/>
                </a:lnTo>
                <a:lnTo>
                  <a:pt x="72" y="58"/>
                </a:lnTo>
                <a:lnTo>
                  <a:pt x="72" y="60"/>
                </a:lnTo>
                <a:lnTo>
                  <a:pt x="71" y="63"/>
                </a:lnTo>
                <a:lnTo>
                  <a:pt x="68" y="66"/>
                </a:lnTo>
                <a:lnTo>
                  <a:pt x="68" y="68"/>
                </a:lnTo>
                <a:lnTo>
                  <a:pt x="65" y="71"/>
                </a:lnTo>
                <a:lnTo>
                  <a:pt x="61" y="73"/>
                </a:lnTo>
                <a:lnTo>
                  <a:pt x="60" y="73"/>
                </a:lnTo>
                <a:lnTo>
                  <a:pt x="58" y="74"/>
                </a:lnTo>
                <a:lnTo>
                  <a:pt x="50" y="77"/>
                </a:lnTo>
                <a:lnTo>
                  <a:pt x="49" y="77"/>
                </a:lnTo>
                <a:lnTo>
                  <a:pt x="46" y="77"/>
                </a:lnTo>
                <a:lnTo>
                  <a:pt x="44" y="76"/>
                </a:lnTo>
                <a:lnTo>
                  <a:pt x="39" y="74"/>
                </a:lnTo>
                <a:lnTo>
                  <a:pt x="38" y="76"/>
                </a:lnTo>
                <a:lnTo>
                  <a:pt x="33" y="77"/>
                </a:lnTo>
                <a:lnTo>
                  <a:pt x="33" y="77"/>
                </a:lnTo>
                <a:lnTo>
                  <a:pt x="31" y="77"/>
                </a:lnTo>
                <a:lnTo>
                  <a:pt x="30" y="76"/>
                </a:lnTo>
                <a:lnTo>
                  <a:pt x="28" y="74"/>
                </a:lnTo>
                <a:lnTo>
                  <a:pt x="24" y="73"/>
                </a:lnTo>
                <a:lnTo>
                  <a:pt x="19" y="69"/>
                </a:lnTo>
                <a:lnTo>
                  <a:pt x="12" y="69"/>
                </a:lnTo>
                <a:lnTo>
                  <a:pt x="9" y="69"/>
                </a:lnTo>
                <a:lnTo>
                  <a:pt x="8" y="69"/>
                </a:lnTo>
                <a:lnTo>
                  <a:pt x="8" y="68"/>
                </a:lnTo>
                <a:lnTo>
                  <a:pt x="6" y="66"/>
                </a:lnTo>
                <a:lnTo>
                  <a:pt x="3" y="63"/>
                </a:lnTo>
                <a:lnTo>
                  <a:pt x="0" y="60"/>
                </a:lnTo>
                <a:lnTo>
                  <a:pt x="0" y="57"/>
                </a:lnTo>
                <a:lnTo>
                  <a:pt x="0" y="54"/>
                </a:lnTo>
                <a:lnTo>
                  <a:pt x="1" y="51"/>
                </a:lnTo>
                <a:lnTo>
                  <a:pt x="1" y="49"/>
                </a:lnTo>
                <a:lnTo>
                  <a:pt x="1" y="49"/>
                </a:lnTo>
                <a:lnTo>
                  <a:pt x="3" y="47"/>
                </a:lnTo>
                <a:lnTo>
                  <a:pt x="5" y="47"/>
                </a:lnTo>
                <a:lnTo>
                  <a:pt x="5" y="46"/>
                </a:lnTo>
                <a:lnTo>
                  <a:pt x="5" y="44"/>
                </a:lnTo>
                <a:lnTo>
                  <a:pt x="5" y="43"/>
                </a:lnTo>
                <a:lnTo>
                  <a:pt x="5" y="40"/>
                </a:lnTo>
                <a:lnTo>
                  <a:pt x="3" y="38"/>
                </a:lnTo>
                <a:lnTo>
                  <a:pt x="5" y="35"/>
                </a:lnTo>
                <a:lnTo>
                  <a:pt x="5" y="33"/>
                </a:lnTo>
                <a:lnTo>
                  <a:pt x="5" y="33"/>
                </a:lnTo>
                <a:lnTo>
                  <a:pt x="3" y="32"/>
                </a:lnTo>
                <a:lnTo>
                  <a:pt x="5" y="30"/>
                </a:lnTo>
                <a:lnTo>
                  <a:pt x="5" y="30"/>
                </a:lnTo>
                <a:lnTo>
                  <a:pt x="3" y="28"/>
                </a:lnTo>
                <a:lnTo>
                  <a:pt x="5" y="28"/>
                </a:lnTo>
                <a:lnTo>
                  <a:pt x="5" y="27"/>
                </a:lnTo>
                <a:lnTo>
                  <a:pt x="6" y="27"/>
                </a:lnTo>
                <a:lnTo>
                  <a:pt x="6" y="25"/>
                </a:lnTo>
                <a:lnTo>
                  <a:pt x="6" y="24"/>
                </a:lnTo>
                <a:lnTo>
                  <a:pt x="6" y="24"/>
                </a:lnTo>
                <a:lnTo>
                  <a:pt x="6" y="22"/>
                </a:lnTo>
                <a:lnTo>
                  <a:pt x="6" y="22"/>
                </a:lnTo>
                <a:lnTo>
                  <a:pt x="6" y="21"/>
                </a:lnTo>
                <a:lnTo>
                  <a:pt x="8" y="19"/>
                </a:lnTo>
                <a:lnTo>
                  <a:pt x="8" y="17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3"/>
                </a:lnTo>
                <a:lnTo>
                  <a:pt x="9" y="13"/>
                </a:lnTo>
                <a:lnTo>
                  <a:pt x="9" y="11"/>
                </a:lnTo>
                <a:lnTo>
                  <a:pt x="9" y="10"/>
                </a:lnTo>
                <a:lnTo>
                  <a:pt x="8" y="8"/>
                </a:lnTo>
                <a:lnTo>
                  <a:pt x="9" y="6"/>
                </a:lnTo>
                <a:lnTo>
                  <a:pt x="11" y="5"/>
                </a:lnTo>
                <a:lnTo>
                  <a:pt x="11" y="3"/>
                </a:lnTo>
                <a:lnTo>
                  <a:pt x="11" y="2"/>
                </a:lnTo>
                <a:lnTo>
                  <a:pt x="12" y="2"/>
                </a:lnTo>
                <a:lnTo>
                  <a:pt x="12" y="2"/>
                </a:lnTo>
                <a:lnTo>
                  <a:pt x="16" y="3"/>
                </a:lnTo>
                <a:lnTo>
                  <a:pt x="17" y="3"/>
                </a:lnTo>
                <a:lnTo>
                  <a:pt x="19" y="2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77AB6D5E-FD45-B918-D150-4CA1F9F88F02}"/>
              </a:ext>
            </a:extLst>
          </p:cNvPr>
          <p:cNvSpPr>
            <a:spLocks noEditPoints="1"/>
          </p:cNvSpPr>
          <p:nvPr/>
        </p:nvSpPr>
        <p:spPr bwMode="auto">
          <a:xfrm>
            <a:off x="3119299" y="2586792"/>
            <a:ext cx="1587437" cy="611697"/>
          </a:xfrm>
          <a:custGeom>
            <a:avLst/>
            <a:gdLst>
              <a:gd name="T0" fmla="*/ 55 w 1348"/>
              <a:gd name="T1" fmla="*/ 474 h 498"/>
              <a:gd name="T2" fmla="*/ 1 w 1348"/>
              <a:gd name="T3" fmla="*/ 452 h 498"/>
              <a:gd name="T4" fmla="*/ 1144 w 1348"/>
              <a:gd name="T5" fmla="*/ 411 h 498"/>
              <a:gd name="T6" fmla="*/ 910 w 1348"/>
              <a:gd name="T7" fmla="*/ 368 h 498"/>
              <a:gd name="T8" fmla="*/ 987 w 1348"/>
              <a:gd name="T9" fmla="*/ 335 h 498"/>
              <a:gd name="T10" fmla="*/ 1138 w 1348"/>
              <a:gd name="T11" fmla="*/ 315 h 498"/>
              <a:gd name="T12" fmla="*/ 583 w 1348"/>
              <a:gd name="T13" fmla="*/ 266 h 498"/>
              <a:gd name="T14" fmla="*/ 1242 w 1348"/>
              <a:gd name="T15" fmla="*/ 175 h 498"/>
              <a:gd name="T16" fmla="*/ 1253 w 1348"/>
              <a:gd name="T17" fmla="*/ 151 h 498"/>
              <a:gd name="T18" fmla="*/ 1173 w 1348"/>
              <a:gd name="T19" fmla="*/ 115 h 498"/>
              <a:gd name="T20" fmla="*/ 1058 w 1348"/>
              <a:gd name="T21" fmla="*/ 75 h 498"/>
              <a:gd name="T22" fmla="*/ 1078 w 1348"/>
              <a:gd name="T23" fmla="*/ 66 h 498"/>
              <a:gd name="T24" fmla="*/ 1099 w 1348"/>
              <a:gd name="T25" fmla="*/ 55 h 498"/>
              <a:gd name="T26" fmla="*/ 1045 w 1348"/>
              <a:gd name="T27" fmla="*/ 34 h 498"/>
              <a:gd name="T28" fmla="*/ 544 w 1348"/>
              <a:gd name="T29" fmla="*/ 31 h 498"/>
              <a:gd name="T30" fmla="*/ 542 w 1348"/>
              <a:gd name="T31" fmla="*/ 22 h 498"/>
              <a:gd name="T32" fmla="*/ 947 w 1348"/>
              <a:gd name="T33" fmla="*/ 11 h 498"/>
              <a:gd name="T34" fmla="*/ 992 w 1348"/>
              <a:gd name="T35" fmla="*/ 42 h 498"/>
              <a:gd name="T36" fmla="*/ 1034 w 1348"/>
              <a:gd name="T37" fmla="*/ 41 h 498"/>
              <a:gd name="T38" fmla="*/ 1088 w 1348"/>
              <a:gd name="T39" fmla="*/ 47 h 498"/>
              <a:gd name="T40" fmla="*/ 1091 w 1348"/>
              <a:gd name="T41" fmla="*/ 63 h 498"/>
              <a:gd name="T42" fmla="*/ 1058 w 1348"/>
              <a:gd name="T43" fmla="*/ 63 h 498"/>
              <a:gd name="T44" fmla="*/ 1048 w 1348"/>
              <a:gd name="T45" fmla="*/ 102 h 498"/>
              <a:gd name="T46" fmla="*/ 1069 w 1348"/>
              <a:gd name="T47" fmla="*/ 116 h 498"/>
              <a:gd name="T48" fmla="*/ 1080 w 1348"/>
              <a:gd name="T49" fmla="*/ 80 h 498"/>
              <a:gd name="T50" fmla="*/ 1111 w 1348"/>
              <a:gd name="T51" fmla="*/ 77 h 498"/>
              <a:gd name="T52" fmla="*/ 1111 w 1348"/>
              <a:gd name="T53" fmla="*/ 97 h 498"/>
              <a:gd name="T54" fmla="*/ 1113 w 1348"/>
              <a:gd name="T55" fmla="*/ 138 h 498"/>
              <a:gd name="T56" fmla="*/ 1174 w 1348"/>
              <a:gd name="T57" fmla="*/ 115 h 498"/>
              <a:gd name="T58" fmla="*/ 1214 w 1348"/>
              <a:gd name="T59" fmla="*/ 97 h 498"/>
              <a:gd name="T60" fmla="*/ 1297 w 1348"/>
              <a:gd name="T61" fmla="*/ 66 h 498"/>
              <a:gd name="T62" fmla="*/ 1335 w 1348"/>
              <a:gd name="T63" fmla="*/ 64 h 498"/>
              <a:gd name="T64" fmla="*/ 1332 w 1348"/>
              <a:gd name="T65" fmla="*/ 89 h 498"/>
              <a:gd name="T66" fmla="*/ 1307 w 1348"/>
              <a:gd name="T67" fmla="*/ 101 h 498"/>
              <a:gd name="T68" fmla="*/ 1302 w 1348"/>
              <a:gd name="T69" fmla="*/ 130 h 498"/>
              <a:gd name="T70" fmla="*/ 1247 w 1348"/>
              <a:gd name="T71" fmla="*/ 146 h 498"/>
              <a:gd name="T72" fmla="*/ 1225 w 1348"/>
              <a:gd name="T73" fmla="*/ 171 h 498"/>
              <a:gd name="T74" fmla="*/ 1222 w 1348"/>
              <a:gd name="T75" fmla="*/ 203 h 498"/>
              <a:gd name="T76" fmla="*/ 1219 w 1348"/>
              <a:gd name="T77" fmla="*/ 176 h 498"/>
              <a:gd name="T78" fmla="*/ 1211 w 1348"/>
              <a:gd name="T79" fmla="*/ 195 h 498"/>
              <a:gd name="T80" fmla="*/ 1206 w 1348"/>
              <a:gd name="T81" fmla="*/ 203 h 498"/>
              <a:gd name="T82" fmla="*/ 1222 w 1348"/>
              <a:gd name="T83" fmla="*/ 231 h 498"/>
              <a:gd name="T84" fmla="*/ 1215 w 1348"/>
              <a:gd name="T85" fmla="*/ 244 h 498"/>
              <a:gd name="T86" fmla="*/ 1190 w 1348"/>
              <a:gd name="T87" fmla="*/ 264 h 498"/>
              <a:gd name="T88" fmla="*/ 1149 w 1348"/>
              <a:gd name="T89" fmla="*/ 294 h 498"/>
              <a:gd name="T90" fmla="*/ 1151 w 1348"/>
              <a:gd name="T91" fmla="*/ 356 h 498"/>
              <a:gd name="T92" fmla="*/ 1144 w 1348"/>
              <a:gd name="T93" fmla="*/ 401 h 498"/>
              <a:gd name="T94" fmla="*/ 1119 w 1348"/>
              <a:gd name="T95" fmla="*/ 365 h 498"/>
              <a:gd name="T96" fmla="*/ 1069 w 1348"/>
              <a:gd name="T97" fmla="*/ 321 h 498"/>
              <a:gd name="T98" fmla="*/ 1020 w 1348"/>
              <a:gd name="T99" fmla="*/ 327 h 498"/>
              <a:gd name="T100" fmla="*/ 1026 w 1348"/>
              <a:gd name="T101" fmla="*/ 343 h 498"/>
              <a:gd name="T102" fmla="*/ 984 w 1348"/>
              <a:gd name="T103" fmla="*/ 335 h 498"/>
              <a:gd name="T104" fmla="*/ 925 w 1348"/>
              <a:gd name="T105" fmla="*/ 353 h 498"/>
              <a:gd name="T106" fmla="*/ 906 w 1348"/>
              <a:gd name="T107" fmla="*/ 378 h 498"/>
              <a:gd name="T108" fmla="*/ 864 w 1348"/>
              <a:gd name="T109" fmla="*/ 351 h 498"/>
              <a:gd name="T110" fmla="*/ 790 w 1348"/>
              <a:gd name="T111" fmla="*/ 313 h 498"/>
              <a:gd name="T112" fmla="*/ 621 w 1348"/>
              <a:gd name="T113" fmla="*/ 283 h 498"/>
              <a:gd name="T114" fmla="*/ 553 w 1348"/>
              <a:gd name="T115" fmla="*/ 217 h 498"/>
              <a:gd name="T116" fmla="*/ 537 w 1348"/>
              <a:gd name="T117" fmla="*/ 200 h 498"/>
              <a:gd name="T118" fmla="*/ 520 w 1348"/>
              <a:gd name="T119" fmla="*/ 107 h 498"/>
              <a:gd name="T120" fmla="*/ 522 w 1348"/>
              <a:gd name="T121" fmla="*/ 42 h 498"/>
              <a:gd name="T122" fmla="*/ 544 w 1348"/>
              <a:gd name="T123" fmla="*/ 28 h 498"/>
              <a:gd name="T124" fmla="*/ 548 w 1348"/>
              <a:gd name="T125" fmla="*/ 25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48" h="498">
                <a:moveTo>
                  <a:pt x="63" y="479"/>
                </a:moveTo>
                <a:lnTo>
                  <a:pt x="66" y="480"/>
                </a:lnTo>
                <a:lnTo>
                  <a:pt x="72" y="483"/>
                </a:lnTo>
                <a:lnTo>
                  <a:pt x="74" y="485"/>
                </a:lnTo>
                <a:lnTo>
                  <a:pt x="74" y="487"/>
                </a:lnTo>
                <a:lnTo>
                  <a:pt x="75" y="487"/>
                </a:lnTo>
                <a:lnTo>
                  <a:pt x="75" y="488"/>
                </a:lnTo>
                <a:lnTo>
                  <a:pt x="77" y="490"/>
                </a:lnTo>
                <a:lnTo>
                  <a:pt x="79" y="490"/>
                </a:lnTo>
                <a:lnTo>
                  <a:pt x="77" y="491"/>
                </a:lnTo>
                <a:lnTo>
                  <a:pt x="74" y="493"/>
                </a:lnTo>
                <a:lnTo>
                  <a:pt x="71" y="493"/>
                </a:lnTo>
                <a:lnTo>
                  <a:pt x="67" y="496"/>
                </a:lnTo>
                <a:lnTo>
                  <a:pt x="66" y="498"/>
                </a:lnTo>
                <a:lnTo>
                  <a:pt x="66" y="498"/>
                </a:lnTo>
                <a:lnTo>
                  <a:pt x="66" y="498"/>
                </a:lnTo>
                <a:lnTo>
                  <a:pt x="63" y="496"/>
                </a:lnTo>
                <a:lnTo>
                  <a:pt x="63" y="496"/>
                </a:lnTo>
                <a:lnTo>
                  <a:pt x="63" y="491"/>
                </a:lnTo>
                <a:lnTo>
                  <a:pt x="61" y="488"/>
                </a:lnTo>
                <a:lnTo>
                  <a:pt x="60" y="487"/>
                </a:lnTo>
                <a:lnTo>
                  <a:pt x="61" y="485"/>
                </a:lnTo>
                <a:lnTo>
                  <a:pt x="61" y="483"/>
                </a:lnTo>
                <a:lnTo>
                  <a:pt x="63" y="482"/>
                </a:lnTo>
                <a:lnTo>
                  <a:pt x="63" y="480"/>
                </a:lnTo>
                <a:lnTo>
                  <a:pt x="63" y="479"/>
                </a:lnTo>
                <a:lnTo>
                  <a:pt x="63" y="479"/>
                </a:lnTo>
                <a:close/>
                <a:moveTo>
                  <a:pt x="47" y="469"/>
                </a:moveTo>
                <a:lnTo>
                  <a:pt x="49" y="469"/>
                </a:lnTo>
                <a:lnTo>
                  <a:pt x="49" y="469"/>
                </a:lnTo>
                <a:lnTo>
                  <a:pt x="49" y="471"/>
                </a:lnTo>
                <a:lnTo>
                  <a:pt x="49" y="471"/>
                </a:lnTo>
                <a:lnTo>
                  <a:pt x="47" y="471"/>
                </a:lnTo>
                <a:lnTo>
                  <a:pt x="47" y="471"/>
                </a:lnTo>
                <a:lnTo>
                  <a:pt x="47" y="471"/>
                </a:lnTo>
                <a:lnTo>
                  <a:pt x="45" y="469"/>
                </a:lnTo>
                <a:lnTo>
                  <a:pt x="47" y="469"/>
                </a:lnTo>
                <a:close/>
                <a:moveTo>
                  <a:pt x="52" y="468"/>
                </a:moveTo>
                <a:lnTo>
                  <a:pt x="53" y="468"/>
                </a:lnTo>
                <a:lnTo>
                  <a:pt x="53" y="469"/>
                </a:lnTo>
                <a:lnTo>
                  <a:pt x="53" y="469"/>
                </a:lnTo>
                <a:lnTo>
                  <a:pt x="55" y="469"/>
                </a:lnTo>
                <a:lnTo>
                  <a:pt x="56" y="468"/>
                </a:lnTo>
                <a:lnTo>
                  <a:pt x="58" y="469"/>
                </a:lnTo>
                <a:lnTo>
                  <a:pt x="60" y="469"/>
                </a:lnTo>
                <a:lnTo>
                  <a:pt x="60" y="471"/>
                </a:lnTo>
                <a:lnTo>
                  <a:pt x="61" y="471"/>
                </a:lnTo>
                <a:lnTo>
                  <a:pt x="61" y="472"/>
                </a:lnTo>
                <a:lnTo>
                  <a:pt x="60" y="472"/>
                </a:lnTo>
                <a:lnTo>
                  <a:pt x="56" y="472"/>
                </a:lnTo>
                <a:lnTo>
                  <a:pt x="56" y="474"/>
                </a:lnTo>
                <a:lnTo>
                  <a:pt x="55" y="474"/>
                </a:lnTo>
                <a:lnTo>
                  <a:pt x="55" y="474"/>
                </a:lnTo>
                <a:lnTo>
                  <a:pt x="55" y="472"/>
                </a:lnTo>
                <a:lnTo>
                  <a:pt x="53" y="471"/>
                </a:lnTo>
                <a:lnTo>
                  <a:pt x="53" y="471"/>
                </a:lnTo>
                <a:lnTo>
                  <a:pt x="52" y="471"/>
                </a:lnTo>
                <a:lnTo>
                  <a:pt x="50" y="469"/>
                </a:lnTo>
                <a:lnTo>
                  <a:pt x="50" y="468"/>
                </a:lnTo>
                <a:lnTo>
                  <a:pt x="52" y="468"/>
                </a:lnTo>
                <a:lnTo>
                  <a:pt x="52" y="468"/>
                </a:lnTo>
                <a:close/>
                <a:moveTo>
                  <a:pt x="42" y="464"/>
                </a:moveTo>
                <a:lnTo>
                  <a:pt x="44" y="464"/>
                </a:lnTo>
                <a:lnTo>
                  <a:pt x="45" y="464"/>
                </a:lnTo>
                <a:lnTo>
                  <a:pt x="47" y="464"/>
                </a:lnTo>
                <a:lnTo>
                  <a:pt x="47" y="464"/>
                </a:lnTo>
                <a:lnTo>
                  <a:pt x="50" y="464"/>
                </a:lnTo>
                <a:lnTo>
                  <a:pt x="50" y="464"/>
                </a:lnTo>
                <a:lnTo>
                  <a:pt x="50" y="466"/>
                </a:lnTo>
                <a:lnTo>
                  <a:pt x="49" y="466"/>
                </a:lnTo>
                <a:lnTo>
                  <a:pt x="45" y="466"/>
                </a:lnTo>
                <a:lnTo>
                  <a:pt x="42" y="466"/>
                </a:lnTo>
                <a:lnTo>
                  <a:pt x="42" y="466"/>
                </a:lnTo>
                <a:lnTo>
                  <a:pt x="42" y="464"/>
                </a:lnTo>
                <a:lnTo>
                  <a:pt x="42" y="464"/>
                </a:lnTo>
                <a:close/>
                <a:moveTo>
                  <a:pt x="33" y="457"/>
                </a:moveTo>
                <a:lnTo>
                  <a:pt x="34" y="460"/>
                </a:lnTo>
                <a:lnTo>
                  <a:pt x="34" y="460"/>
                </a:lnTo>
                <a:lnTo>
                  <a:pt x="34" y="460"/>
                </a:lnTo>
                <a:lnTo>
                  <a:pt x="34" y="461"/>
                </a:lnTo>
                <a:lnTo>
                  <a:pt x="34" y="461"/>
                </a:lnTo>
                <a:lnTo>
                  <a:pt x="36" y="461"/>
                </a:lnTo>
                <a:lnTo>
                  <a:pt x="36" y="461"/>
                </a:lnTo>
                <a:lnTo>
                  <a:pt x="36" y="463"/>
                </a:lnTo>
                <a:lnTo>
                  <a:pt x="38" y="463"/>
                </a:lnTo>
                <a:lnTo>
                  <a:pt x="36" y="463"/>
                </a:lnTo>
                <a:lnTo>
                  <a:pt x="34" y="463"/>
                </a:lnTo>
                <a:lnTo>
                  <a:pt x="34" y="463"/>
                </a:lnTo>
                <a:lnTo>
                  <a:pt x="33" y="463"/>
                </a:lnTo>
                <a:lnTo>
                  <a:pt x="33" y="463"/>
                </a:lnTo>
                <a:lnTo>
                  <a:pt x="33" y="461"/>
                </a:lnTo>
                <a:lnTo>
                  <a:pt x="33" y="461"/>
                </a:lnTo>
                <a:lnTo>
                  <a:pt x="31" y="461"/>
                </a:lnTo>
                <a:lnTo>
                  <a:pt x="31" y="463"/>
                </a:lnTo>
                <a:lnTo>
                  <a:pt x="31" y="463"/>
                </a:lnTo>
                <a:lnTo>
                  <a:pt x="30" y="463"/>
                </a:lnTo>
                <a:lnTo>
                  <a:pt x="30" y="461"/>
                </a:lnTo>
                <a:lnTo>
                  <a:pt x="28" y="460"/>
                </a:lnTo>
                <a:lnTo>
                  <a:pt x="28" y="460"/>
                </a:lnTo>
                <a:lnTo>
                  <a:pt x="28" y="458"/>
                </a:lnTo>
                <a:lnTo>
                  <a:pt x="30" y="458"/>
                </a:lnTo>
                <a:lnTo>
                  <a:pt x="31" y="457"/>
                </a:lnTo>
                <a:lnTo>
                  <a:pt x="33" y="457"/>
                </a:lnTo>
                <a:close/>
                <a:moveTo>
                  <a:pt x="1" y="452"/>
                </a:moveTo>
                <a:lnTo>
                  <a:pt x="3" y="452"/>
                </a:lnTo>
                <a:lnTo>
                  <a:pt x="1" y="453"/>
                </a:lnTo>
                <a:lnTo>
                  <a:pt x="1" y="453"/>
                </a:lnTo>
                <a:lnTo>
                  <a:pt x="1" y="455"/>
                </a:lnTo>
                <a:lnTo>
                  <a:pt x="0" y="455"/>
                </a:lnTo>
                <a:lnTo>
                  <a:pt x="0" y="455"/>
                </a:lnTo>
                <a:lnTo>
                  <a:pt x="0" y="455"/>
                </a:lnTo>
                <a:lnTo>
                  <a:pt x="0" y="455"/>
                </a:lnTo>
                <a:lnTo>
                  <a:pt x="0" y="453"/>
                </a:lnTo>
                <a:lnTo>
                  <a:pt x="0" y="453"/>
                </a:lnTo>
                <a:lnTo>
                  <a:pt x="1" y="452"/>
                </a:lnTo>
                <a:close/>
                <a:moveTo>
                  <a:pt x="9" y="449"/>
                </a:moveTo>
                <a:lnTo>
                  <a:pt x="12" y="449"/>
                </a:lnTo>
                <a:lnTo>
                  <a:pt x="12" y="450"/>
                </a:lnTo>
                <a:lnTo>
                  <a:pt x="12" y="450"/>
                </a:lnTo>
                <a:lnTo>
                  <a:pt x="12" y="452"/>
                </a:lnTo>
                <a:lnTo>
                  <a:pt x="12" y="453"/>
                </a:lnTo>
                <a:lnTo>
                  <a:pt x="12" y="453"/>
                </a:lnTo>
                <a:lnTo>
                  <a:pt x="11" y="455"/>
                </a:lnTo>
                <a:lnTo>
                  <a:pt x="9" y="453"/>
                </a:lnTo>
                <a:lnTo>
                  <a:pt x="9" y="453"/>
                </a:lnTo>
                <a:lnTo>
                  <a:pt x="8" y="453"/>
                </a:lnTo>
                <a:lnTo>
                  <a:pt x="6" y="453"/>
                </a:lnTo>
                <a:lnTo>
                  <a:pt x="6" y="452"/>
                </a:lnTo>
                <a:lnTo>
                  <a:pt x="6" y="450"/>
                </a:lnTo>
                <a:lnTo>
                  <a:pt x="9" y="449"/>
                </a:lnTo>
                <a:close/>
                <a:moveTo>
                  <a:pt x="1133" y="414"/>
                </a:moveTo>
                <a:lnTo>
                  <a:pt x="1133" y="414"/>
                </a:lnTo>
                <a:lnTo>
                  <a:pt x="1133" y="414"/>
                </a:lnTo>
                <a:lnTo>
                  <a:pt x="1133" y="414"/>
                </a:lnTo>
                <a:lnTo>
                  <a:pt x="1133" y="414"/>
                </a:lnTo>
                <a:lnTo>
                  <a:pt x="1133" y="414"/>
                </a:lnTo>
                <a:lnTo>
                  <a:pt x="1133" y="414"/>
                </a:lnTo>
                <a:close/>
                <a:moveTo>
                  <a:pt x="1137" y="412"/>
                </a:moveTo>
                <a:lnTo>
                  <a:pt x="1137" y="412"/>
                </a:lnTo>
                <a:lnTo>
                  <a:pt x="1137" y="412"/>
                </a:lnTo>
                <a:lnTo>
                  <a:pt x="1137" y="412"/>
                </a:lnTo>
                <a:lnTo>
                  <a:pt x="1135" y="412"/>
                </a:lnTo>
                <a:lnTo>
                  <a:pt x="1137" y="412"/>
                </a:lnTo>
                <a:lnTo>
                  <a:pt x="1137" y="412"/>
                </a:lnTo>
                <a:close/>
                <a:moveTo>
                  <a:pt x="1138" y="411"/>
                </a:moveTo>
                <a:lnTo>
                  <a:pt x="1140" y="412"/>
                </a:lnTo>
                <a:lnTo>
                  <a:pt x="1140" y="412"/>
                </a:lnTo>
                <a:lnTo>
                  <a:pt x="1140" y="412"/>
                </a:lnTo>
                <a:lnTo>
                  <a:pt x="1140" y="412"/>
                </a:lnTo>
                <a:lnTo>
                  <a:pt x="1140" y="412"/>
                </a:lnTo>
                <a:lnTo>
                  <a:pt x="1140" y="412"/>
                </a:lnTo>
                <a:lnTo>
                  <a:pt x="1138" y="411"/>
                </a:lnTo>
                <a:lnTo>
                  <a:pt x="1138" y="411"/>
                </a:lnTo>
                <a:close/>
                <a:moveTo>
                  <a:pt x="1146" y="411"/>
                </a:moveTo>
                <a:lnTo>
                  <a:pt x="1144" y="411"/>
                </a:lnTo>
                <a:lnTo>
                  <a:pt x="1144" y="411"/>
                </a:lnTo>
                <a:lnTo>
                  <a:pt x="1143" y="411"/>
                </a:lnTo>
                <a:lnTo>
                  <a:pt x="1143" y="411"/>
                </a:lnTo>
                <a:lnTo>
                  <a:pt x="1143" y="411"/>
                </a:lnTo>
                <a:lnTo>
                  <a:pt x="1146" y="411"/>
                </a:lnTo>
                <a:close/>
                <a:moveTo>
                  <a:pt x="1148" y="409"/>
                </a:moveTo>
                <a:lnTo>
                  <a:pt x="1148" y="409"/>
                </a:lnTo>
                <a:lnTo>
                  <a:pt x="1148" y="409"/>
                </a:lnTo>
                <a:lnTo>
                  <a:pt x="1148" y="409"/>
                </a:lnTo>
                <a:lnTo>
                  <a:pt x="1148" y="409"/>
                </a:lnTo>
                <a:lnTo>
                  <a:pt x="1148" y="409"/>
                </a:lnTo>
                <a:lnTo>
                  <a:pt x="1148" y="409"/>
                </a:lnTo>
                <a:close/>
                <a:moveTo>
                  <a:pt x="1151" y="408"/>
                </a:moveTo>
                <a:lnTo>
                  <a:pt x="1151" y="408"/>
                </a:lnTo>
                <a:lnTo>
                  <a:pt x="1151" y="408"/>
                </a:lnTo>
                <a:lnTo>
                  <a:pt x="1149" y="408"/>
                </a:lnTo>
                <a:lnTo>
                  <a:pt x="1151" y="408"/>
                </a:lnTo>
                <a:close/>
                <a:moveTo>
                  <a:pt x="1156" y="401"/>
                </a:moveTo>
                <a:lnTo>
                  <a:pt x="1154" y="405"/>
                </a:lnTo>
                <a:lnTo>
                  <a:pt x="1151" y="408"/>
                </a:lnTo>
                <a:lnTo>
                  <a:pt x="1151" y="406"/>
                </a:lnTo>
                <a:lnTo>
                  <a:pt x="1152" y="406"/>
                </a:lnTo>
                <a:lnTo>
                  <a:pt x="1152" y="405"/>
                </a:lnTo>
                <a:lnTo>
                  <a:pt x="1154" y="405"/>
                </a:lnTo>
                <a:lnTo>
                  <a:pt x="1154" y="403"/>
                </a:lnTo>
                <a:lnTo>
                  <a:pt x="1154" y="403"/>
                </a:lnTo>
                <a:lnTo>
                  <a:pt x="1156" y="401"/>
                </a:lnTo>
                <a:lnTo>
                  <a:pt x="1156" y="401"/>
                </a:lnTo>
                <a:close/>
                <a:moveTo>
                  <a:pt x="1127" y="383"/>
                </a:moveTo>
                <a:lnTo>
                  <a:pt x="1129" y="384"/>
                </a:lnTo>
                <a:lnTo>
                  <a:pt x="1129" y="384"/>
                </a:lnTo>
                <a:lnTo>
                  <a:pt x="1130" y="384"/>
                </a:lnTo>
                <a:lnTo>
                  <a:pt x="1129" y="386"/>
                </a:lnTo>
                <a:lnTo>
                  <a:pt x="1129" y="384"/>
                </a:lnTo>
                <a:lnTo>
                  <a:pt x="1127" y="384"/>
                </a:lnTo>
                <a:lnTo>
                  <a:pt x="1127" y="383"/>
                </a:lnTo>
                <a:close/>
                <a:moveTo>
                  <a:pt x="1129" y="381"/>
                </a:moveTo>
                <a:lnTo>
                  <a:pt x="1129" y="381"/>
                </a:lnTo>
                <a:lnTo>
                  <a:pt x="1129" y="383"/>
                </a:lnTo>
                <a:lnTo>
                  <a:pt x="1129" y="384"/>
                </a:lnTo>
                <a:lnTo>
                  <a:pt x="1129" y="383"/>
                </a:lnTo>
                <a:lnTo>
                  <a:pt x="1129" y="381"/>
                </a:lnTo>
                <a:close/>
                <a:moveTo>
                  <a:pt x="908" y="373"/>
                </a:moveTo>
                <a:lnTo>
                  <a:pt x="908" y="379"/>
                </a:lnTo>
                <a:lnTo>
                  <a:pt x="911" y="387"/>
                </a:lnTo>
                <a:lnTo>
                  <a:pt x="911" y="389"/>
                </a:lnTo>
                <a:lnTo>
                  <a:pt x="911" y="390"/>
                </a:lnTo>
                <a:lnTo>
                  <a:pt x="910" y="387"/>
                </a:lnTo>
                <a:lnTo>
                  <a:pt x="908" y="379"/>
                </a:lnTo>
                <a:lnTo>
                  <a:pt x="908" y="375"/>
                </a:lnTo>
                <a:lnTo>
                  <a:pt x="908" y="373"/>
                </a:lnTo>
                <a:close/>
                <a:moveTo>
                  <a:pt x="913" y="364"/>
                </a:moveTo>
                <a:lnTo>
                  <a:pt x="910" y="368"/>
                </a:lnTo>
                <a:lnTo>
                  <a:pt x="908" y="371"/>
                </a:lnTo>
                <a:lnTo>
                  <a:pt x="908" y="373"/>
                </a:lnTo>
                <a:lnTo>
                  <a:pt x="908" y="371"/>
                </a:lnTo>
                <a:lnTo>
                  <a:pt x="910" y="368"/>
                </a:lnTo>
                <a:lnTo>
                  <a:pt x="911" y="364"/>
                </a:lnTo>
                <a:lnTo>
                  <a:pt x="913" y="364"/>
                </a:lnTo>
                <a:close/>
                <a:moveTo>
                  <a:pt x="1152" y="364"/>
                </a:moveTo>
                <a:lnTo>
                  <a:pt x="1154" y="364"/>
                </a:lnTo>
                <a:lnTo>
                  <a:pt x="1154" y="365"/>
                </a:lnTo>
                <a:lnTo>
                  <a:pt x="1157" y="371"/>
                </a:lnTo>
                <a:lnTo>
                  <a:pt x="1157" y="373"/>
                </a:lnTo>
                <a:lnTo>
                  <a:pt x="1156" y="370"/>
                </a:lnTo>
                <a:lnTo>
                  <a:pt x="1154" y="367"/>
                </a:lnTo>
                <a:lnTo>
                  <a:pt x="1152" y="364"/>
                </a:lnTo>
                <a:close/>
                <a:moveTo>
                  <a:pt x="916" y="359"/>
                </a:moveTo>
                <a:lnTo>
                  <a:pt x="916" y="359"/>
                </a:lnTo>
                <a:lnTo>
                  <a:pt x="914" y="360"/>
                </a:lnTo>
                <a:lnTo>
                  <a:pt x="913" y="362"/>
                </a:lnTo>
                <a:lnTo>
                  <a:pt x="913" y="362"/>
                </a:lnTo>
                <a:lnTo>
                  <a:pt x="914" y="360"/>
                </a:lnTo>
                <a:lnTo>
                  <a:pt x="914" y="360"/>
                </a:lnTo>
                <a:lnTo>
                  <a:pt x="914" y="359"/>
                </a:lnTo>
                <a:lnTo>
                  <a:pt x="916" y="359"/>
                </a:lnTo>
                <a:close/>
                <a:moveTo>
                  <a:pt x="922" y="354"/>
                </a:moveTo>
                <a:lnTo>
                  <a:pt x="922" y="356"/>
                </a:lnTo>
                <a:lnTo>
                  <a:pt x="921" y="356"/>
                </a:lnTo>
                <a:lnTo>
                  <a:pt x="917" y="359"/>
                </a:lnTo>
                <a:lnTo>
                  <a:pt x="916" y="359"/>
                </a:lnTo>
                <a:lnTo>
                  <a:pt x="917" y="357"/>
                </a:lnTo>
                <a:lnTo>
                  <a:pt x="917" y="357"/>
                </a:lnTo>
                <a:lnTo>
                  <a:pt x="921" y="356"/>
                </a:lnTo>
                <a:lnTo>
                  <a:pt x="922" y="356"/>
                </a:lnTo>
                <a:lnTo>
                  <a:pt x="922" y="354"/>
                </a:lnTo>
                <a:lnTo>
                  <a:pt x="922" y="354"/>
                </a:lnTo>
                <a:close/>
                <a:moveTo>
                  <a:pt x="944" y="340"/>
                </a:moveTo>
                <a:lnTo>
                  <a:pt x="946" y="340"/>
                </a:lnTo>
                <a:lnTo>
                  <a:pt x="944" y="342"/>
                </a:lnTo>
                <a:lnTo>
                  <a:pt x="943" y="343"/>
                </a:lnTo>
                <a:lnTo>
                  <a:pt x="941" y="343"/>
                </a:lnTo>
                <a:lnTo>
                  <a:pt x="944" y="340"/>
                </a:lnTo>
                <a:lnTo>
                  <a:pt x="944" y="340"/>
                </a:lnTo>
                <a:close/>
                <a:moveTo>
                  <a:pt x="987" y="335"/>
                </a:moveTo>
                <a:lnTo>
                  <a:pt x="988" y="335"/>
                </a:lnTo>
                <a:lnTo>
                  <a:pt x="988" y="335"/>
                </a:lnTo>
                <a:lnTo>
                  <a:pt x="990" y="335"/>
                </a:lnTo>
                <a:lnTo>
                  <a:pt x="990" y="337"/>
                </a:lnTo>
                <a:lnTo>
                  <a:pt x="990" y="337"/>
                </a:lnTo>
                <a:lnTo>
                  <a:pt x="988" y="337"/>
                </a:lnTo>
                <a:lnTo>
                  <a:pt x="988" y="337"/>
                </a:lnTo>
                <a:lnTo>
                  <a:pt x="985" y="337"/>
                </a:lnTo>
                <a:lnTo>
                  <a:pt x="985" y="335"/>
                </a:lnTo>
                <a:lnTo>
                  <a:pt x="987" y="335"/>
                </a:lnTo>
                <a:close/>
                <a:moveTo>
                  <a:pt x="1091" y="334"/>
                </a:moveTo>
                <a:lnTo>
                  <a:pt x="1088" y="335"/>
                </a:lnTo>
                <a:lnTo>
                  <a:pt x="1086" y="335"/>
                </a:lnTo>
                <a:lnTo>
                  <a:pt x="1085" y="335"/>
                </a:lnTo>
                <a:lnTo>
                  <a:pt x="1086" y="335"/>
                </a:lnTo>
                <a:lnTo>
                  <a:pt x="1088" y="335"/>
                </a:lnTo>
                <a:lnTo>
                  <a:pt x="1089" y="334"/>
                </a:lnTo>
                <a:lnTo>
                  <a:pt x="1089" y="334"/>
                </a:lnTo>
                <a:lnTo>
                  <a:pt x="1091" y="334"/>
                </a:lnTo>
                <a:close/>
                <a:moveTo>
                  <a:pt x="1031" y="334"/>
                </a:moveTo>
                <a:lnTo>
                  <a:pt x="1031" y="334"/>
                </a:lnTo>
                <a:lnTo>
                  <a:pt x="1029" y="335"/>
                </a:lnTo>
                <a:lnTo>
                  <a:pt x="1029" y="334"/>
                </a:lnTo>
                <a:lnTo>
                  <a:pt x="1031" y="334"/>
                </a:lnTo>
                <a:lnTo>
                  <a:pt x="1031" y="334"/>
                </a:lnTo>
                <a:close/>
                <a:moveTo>
                  <a:pt x="1031" y="329"/>
                </a:moveTo>
                <a:lnTo>
                  <a:pt x="1031" y="329"/>
                </a:lnTo>
                <a:lnTo>
                  <a:pt x="1033" y="331"/>
                </a:lnTo>
                <a:lnTo>
                  <a:pt x="1031" y="332"/>
                </a:lnTo>
                <a:lnTo>
                  <a:pt x="1031" y="334"/>
                </a:lnTo>
                <a:lnTo>
                  <a:pt x="1031" y="331"/>
                </a:lnTo>
                <a:lnTo>
                  <a:pt x="1031" y="329"/>
                </a:lnTo>
                <a:close/>
                <a:moveTo>
                  <a:pt x="1026" y="327"/>
                </a:moveTo>
                <a:lnTo>
                  <a:pt x="1026" y="327"/>
                </a:lnTo>
                <a:lnTo>
                  <a:pt x="1026" y="327"/>
                </a:lnTo>
                <a:lnTo>
                  <a:pt x="1026" y="329"/>
                </a:lnTo>
                <a:lnTo>
                  <a:pt x="1025" y="329"/>
                </a:lnTo>
                <a:lnTo>
                  <a:pt x="1025" y="329"/>
                </a:lnTo>
                <a:lnTo>
                  <a:pt x="1025" y="327"/>
                </a:lnTo>
                <a:lnTo>
                  <a:pt x="1025" y="327"/>
                </a:lnTo>
                <a:lnTo>
                  <a:pt x="1025" y="327"/>
                </a:lnTo>
                <a:lnTo>
                  <a:pt x="1026" y="327"/>
                </a:lnTo>
                <a:close/>
                <a:moveTo>
                  <a:pt x="1033" y="326"/>
                </a:moveTo>
                <a:lnTo>
                  <a:pt x="1036" y="326"/>
                </a:lnTo>
                <a:lnTo>
                  <a:pt x="1036" y="326"/>
                </a:lnTo>
                <a:lnTo>
                  <a:pt x="1036" y="326"/>
                </a:lnTo>
                <a:lnTo>
                  <a:pt x="1034" y="326"/>
                </a:lnTo>
                <a:lnTo>
                  <a:pt x="1034" y="326"/>
                </a:lnTo>
                <a:lnTo>
                  <a:pt x="1033" y="326"/>
                </a:lnTo>
                <a:close/>
                <a:moveTo>
                  <a:pt x="1042" y="326"/>
                </a:moveTo>
                <a:lnTo>
                  <a:pt x="1042" y="326"/>
                </a:lnTo>
                <a:lnTo>
                  <a:pt x="1042" y="326"/>
                </a:lnTo>
                <a:lnTo>
                  <a:pt x="1039" y="326"/>
                </a:lnTo>
                <a:lnTo>
                  <a:pt x="1039" y="326"/>
                </a:lnTo>
                <a:lnTo>
                  <a:pt x="1040" y="326"/>
                </a:lnTo>
                <a:lnTo>
                  <a:pt x="1042" y="326"/>
                </a:lnTo>
                <a:close/>
                <a:moveTo>
                  <a:pt x="1138" y="315"/>
                </a:moveTo>
                <a:lnTo>
                  <a:pt x="1138" y="318"/>
                </a:lnTo>
                <a:lnTo>
                  <a:pt x="1138" y="316"/>
                </a:lnTo>
                <a:lnTo>
                  <a:pt x="1138" y="315"/>
                </a:lnTo>
                <a:lnTo>
                  <a:pt x="1138" y="315"/>
                </a:lnTo>
                <a:lnTo>
                  <a:pt x="1138" y="315"/>
                </a:lnTo>
                <a:close/>
                <a:moveTo>
                  <a:pt x="602" y="282"/>
                </a:moveTo>
                <a:lnTo>
                  <a:pt x="602" y="282"/>
                </a:lnTo>
                <a:lnTo>
                  <a:pt x="605" y="285"/>
                </a:lnTo>
                <a:lnTo>
                  <a:pt x="605" y="285"/>
                </a:lnTo>
                <a:lnTo>
                  <a:pt x="604" y="285"/>
                </a:lnTo>
                <a:lnTo>
                  <a:pt x="604" y="285"/>
                </a:lnTo>
                <a:lnTo>
                  <a:pt x="602" y="283"/>
                </a:lnTo>
                <a:lnTo>
                  <a:pt x="602" y="282"/>
                </a:lnTo>
                <a:lnTo>
                  <a:pt x="602" y="282"/>
                </a:lnTo>
                <a:close/>
                <a:moveTo>
                  <a:pt x="588" y="277"/>
                </a:moveTo>
                <a:lnTo>
                  <a:pt x="588" y="277"/>
                </a:lnTo>
                <a:lnTo>
                  <a:pt x="589" y="279"/>
                </a:lnTo>
                <a:lnTo>
                  <a:pt x="589" y="279"/>
                </a:lnTo>
                <a:lnTo>
                  <a:pt x="588" y="279"/>
                </a:lnTo>
                <a:lnTo>
                  <a:pt x="588" y="279"/>
                </a:lnTo>
                <a:lnTo>
                  <a:pt x="588" y="277"/>
                </a:lnTo>
                <a:lnTo>
                  <a:pt x="588" y="277"/>
                </a:lnTo>
                <a:close/>
                <a:moveTo>
                  <a:pt x="602" y="274"/>
                </a:moveTo>
                <a:lnTo>
                  <a:pt x="604" y="275"/>
                </a:lnTo>
                <a:lnTo>
                  <a:pt x="605" y="275"/>
                </a:lnTo>
                <a:lnTo>
                  <a:pt x="605" y="277"/>
                </a:lnTo>
                <a:lnTo>
                  <a:pt x="605" y="277"/>
                </a:lnTo>
                <a:lnTo>
                  <a:pt x="604" y="277"/>
                </a:lnTo>
                <a:lnTo>
                  <a:pt x="604" y="275"/>
                </a:lnTo>
                <a:lnTo>
                  <a:pt x="604" y="275"/>
                </a:lnTo>
                <a:lnTo>
                  <a:pt x="602" y="275"/>
                </a:lnTo>
                <a:lnTo>
                  <a:pt x="602" y="275"/>
                </a:lnTo>
                <a:lnTo>
                  <a:pt x="602" y="275"/>
                </a:lnTo>
                <a:lnTo>
                  <a:pt x="602" y="274"/>
                </a:lnTo>
                <a:lnTo>
                  <a:pt x="602" y="274"/>
                </a:lnTo>
                <a:close/>
                <a:moveTo>
                  <a:pt x="580" y="266"/>
                </a:moveTo>
                <a:lnTo>
                  <a:pt x="582" y="266"/>
                </a:lnTo>
                <a:lnTo>
                  <a:pt x="582" y="266"/>
                </a:lnTo>
                <a:lnTo>
                  <a:pt x="580" y="268"/>
                </a:lnTo>
                <a:lnTo>
                  <a:pt x="580" y="268"/>
                </a:lnTo>
                <a:lnTo>
                  <a:pt x="578" y="268"/>
                </a:lnTo>
                <a:lnTo>
                  <a:pt x="577" y="266"/>
                </a:lnTo>
                <a:lnTo>
                  <a:pt x="580" y="266"/>
                </a:lnTo>
                <a:close/>
                <a:moveTo>
                  <a:pt x="575" y="264"/>
                </a:moveTo>
                <a:lnTo>
                  <a:pt x="575" y="264"/>
                </a:lnTo>
                <a:lnTo>
                  <a:pt x="577" y="266"/>
                </a:lnTo>
                <a:lnTo>
                  <a:pt x="575" y="266"/>
                </a:lnTo>
                <a:lnTo>
                  <a:pt x="575" y="264"/>
                </a:lnTo>
                <a:lnTo>
                  <a:pt x="575" y="264"/>
                </a:lnTo>
                <a:lnTo>
                  <a:pt x="575" y="264"/>
                </a:lnTo>
                <a:close/>
                <a:moveTo>
                  <a:pt x="583" y="264"/>
                </a:moveTo>
                <a:lnTo>
                  <a:pt x="586" y="264"/>
                </a:lnTo>
                <a:lnTo>
                  <a:pt x="588" y="264"/>
                </a:lnTo>
                <a:lnTo>
                  <a:pt x="588" y="264"/>
                </a:lnTo>
                <a:lnTo>
                  <a:pt x="588" y="266"/>
                </a:lnTo>
                <a:lnTo>
                  <a:pt x="583" y="266"/>
                </a:lnTo>
                <a:lnTo>
                  <a:pt x="583" y="266"/>
                </a:lnTo>
                <a:lnTo>
                  <a:pt x="583" y="264"/>
                </a:lnTo>
                <a:lnTo>
                  <a:pt x="582" y="264"/>
                </a:lnTo>
                <a:lnTo>
                  <a:pt x="583" y="264"/>
                </a:lnTo>
                <a:close/>
                <a:moveTo>
                  <a:pt x="1208" y="255"/>
                </a:moveTo>
                <a:lnTo>
                  <a:pt x="1208" y="255"/>
                </a:lnTo>
                <a:lnTo>
                  <a:pt x="1209" y="255"/>
                </a:lnTo>
                <a:lnTo>
                  <a:pt x="1209" y="255"/>
                </a:lnTo>
                <a:lnTo>
                  <a:pt x="1208" y="255"/>
                </a:lnTo>
                <a:lnTo>
                  <a:pt x="1208" y="255"/>
                </a:lnTo>
                <a:lnTo>
                  <a:pt x="1208" y="255"/>
                </a:lnTo>
                <a:close/>
                <a:moveTo>
                  <a:pt x="1214" y="250"/>
                </a:moveTo>
                <a:lnTo>
                  <a:pt x="1212" y="253"/>
                </a:lnTo>
                <a:lnTo>
                  <a:pt x="1209" y="255"/>
                </a:lnTo>
                <a:lnTo>
                  <a:pt x="1209" y="255"/>
                </a:lnTo>
                <a:lnTo>
                  <a:pt x="1211" y="253"/>
                </a:lnTo>
                <a:lnTo>
                  <a:pt x="1214" y="250"/>
                </a:lnTo>
                <a:lnTo>
                  <a:pt x="1214" y="250"/>
                </a:lnTo>
                <a:close/>
                <a:moveTo>
                  <a:pt x="1220" y="247"/>
                </a:moveTo>
                <a:lnTo>
                  <a:pt x="1217" y="247"/>
                </a:lnTo>
                <a:lnTo>
                  <a:pt x="1217" y="247"/>
                </a:lnTo>
                <a:lnTo>
                  <a:pt x="1219" y="247"/>
                </a:lnTo>
                <a:lnTo>
                  <a:pt x="1220" y="247"/>
                </a:lnTo>
                <a:close/>
                <a:moveTo>
                  <a:pt x="1225" y="236"/>
                </a:moveTo>
                <a:lnTo>
                  <a:pt x="1225" y="238"/>
                </a:lnTo>
                <a:lnTo>
                  <a:pt x="1225" y="241"/>
                </a:lnTo>
                <a:lnTo>
                  <a:pt x="1225" y="242"/>
                </a:lnTo>
                <a:lnTo>
                  <a:pt x="1225" y="245"/>
                </a:lnTo>
                <a:lnTo>
                  <a:pt x="1223" y="245"/>
                </a:lnTo>
                <a:lnTo>
                  <a:pt x="1222" y="245"/>
                </a:lnTo>
                <a:lnTo>
                  <a:pt x="1222" y="245"/>
                </a:lnTo>
                <a:lnTo>
                  <a:pt x="1223" y="245"/>
                </a:lnTo>
                <a:lnTo>
                  <a:pt x="1225" y="242"/>
                </a:lnTo>
                <a:lnTo>
                  <a:pt x="1225" y="241"/>
                </a:lnTo>
                <a:lnTo>
                  <a:pt x="1225" y="238"/>
                </a:lnTo>
                <a:lnTo>
                  <a:pt x="1225" y="236"/>
                </a:lnTo>
                <a:close/>
                <a:moveTo>
                  <a:pt x="1222" y="234"/>
                </a:moveTo>
                <a:lnTo>
                  <a:pt x="1222" y="234"/>
                </a:lnTo>
                <a:lnTo>
                  <a:pt x="1222" y="234"/>
                </a:lnTo>
                <a:lnTo>
                  <a:pt x="1222" y="236"/>
                </a:lnTo>
                <a:lnTo>
                  <a:pt x="1222" y="236"/>
                </a:lnTo>
                <a:lnTo>
                  <a:pt x="1222" y="234"/>
                </a:lnTo>
                <a:close/>
                <a:moveTo>
                  <a:pt x="1230" y="195"/>
                </a:moveTo>
                <a:lnTo>
                  <a:pt x="1230" y="197"/>
                </a:lnTo>
                <a:lnTo>
                  <a:pt x="1228" y="198"/>
                </a:lnTo>
                <a:lnTo>
                  <a:pt x="1226" y="201"/>
                </a:lnTo>
                <a:lnTo>
                  <a:pt x="1226" y="201"/>
                </a:lnTo>
                <a:lnTo>
                  <a:pt x="1228" y="198"/>
                </a:lnTo>
                <a:lnTo>
                  <a:pt x="1230" y="197"/>
                </a:lnTo>
                <a:lnTo>
                  <a:pt x="1230" y="195"/>
                </a:lnTo>
                <a:close/>
                <a:moveTo>
                  <a:pt x="1244" y="170"/>
                </a:moveTo>
                <a:lnTo>
                  <a:pt x="1244" y="171"/>
                </a:lnTo>
                <a:lnTo>
                  <a:pt x="1242" y="175"/>
                </a:lnTo>
                <a:lnTo>
                  <a:pt x="1242" y="173"/>
                </a:lnTo>
                <a:lnTo>
                  <a:pt x="1244" y="170"/>
                </a:lnTo>
                <a:close/>
                <a:moveTo>
                  <a:pt x="1244" y="156"/>
                </a:moveTo>
                <a:lnTo>
                  <a:pt x="1245" y="156"/>
                </a:lnTo>
                <a:lnTo>
                  <a:pt x="1245" y="156"/>
                </a:lnTo>
                <a:lnTo>
                  <a:pt x="1245" y="156"/>
                </a:lnTo>
                <a:lnTo>
                  <a:pt x="1244" y="157"/>
                </a:lnTo>
                <a:lnTo>
                  <a:pt x="1244" y="157"/>
                </a:lnTo>
                <a:lnTo>
                  <a:pt x="1242" y="157"/>
                </a:lnTo>
                <a:lnTo>
                  <a:pt x="1244" y="156"/>
                </a:lnTo>
                <a:lnTo>
                  <a:pt x="1244" y="156"/>
                </a:lnTo>
                <a:close/>
                <a:moveTo>
                  <a:pt x="1271" y="146"/>
                </a:moveTo>
                <a:lnTo>
                  <a:pt x="1269" y="148"/>
                </a:lnTo>
                <a:lnTo>
                  <a:pt x="1267" y="149"/>
                </a:lnTo>
                <a:lnTo>
                  <a:pt x="1266" y="151"/>
                </a:lnTo>
                <a:lnTo>
                  <a:pt x="1267" y="151"/>
                </a:lnTo>
                <a:lnTo>
                  <a:pt x="1269" y="151"/>
                </a:lnTo>
                <a:lnTo>
                  <a:pt x="1269" y="149"/>
                </a:lnTo>
                <a:lnTo>
                  <a:pt x="1271" y="149"/>
                </a:lnTo>
                <a:lnTo>
                  <a:pt x="1272" y="148"/>
                </a:lnTo>
                <a:lnTo>
                  <a:pt x="1272" y="148"/>
                </a:lnTo>
                <a:lnTo>
                  <a:pt x="1274" y="149"/>
                </a:lnTo>
                <a:lnTo>
                  <a:pt x="1275" y="148"/>
                </a:lnTo>
                <a:lnTo>
                  <a:pt x="1277" y="148"/>
                </a:lnTo>
                <a:lnTo>
                  <a:pt x="1271" y="151"/>
                </a:lnTo>
                <a:lnTo>
                  <a:pt x="1269" y="151"/>
                </a:lnTo>
                <a:lnTo>
                  <a:pt x="1267" y="152"/>
                </a:lnTo>
                <a:lnTo>
                  <a:pt x="1266" y="152"/>
                </a:lnTo>
                <a:lnTo>
                  <a:pt x="1264" y="152"/>
                </a:lnTo>
                <a:lnTo>
                  <a:pt x="1258" y="156"/>
                </a:lnTo>
                <a:lnTo>
                  <a:pt x="1256" y="156"/>
                </a:lnTo>
                <a:lnTo>
                  <a:pt x="1256" y="156"/>
                </a:lnTo>
                <a:lnTo>
                  <a:pt x="1252" y="156"/>
                </a:lnTo>
                <a:lnTo>
                  <a:pt x="1250" y="156"/>
                </a:lnTo>
                <a:lnTo>
                  <a:pt x="1247" y="157"/>
                </a:lnTo>
                <a:lnTo>
                  <a:pt x="1249" y="156"/>
                </a:lnTo>
                <a:lnTo>
                  <a:pt x="1249" y="156"/>
                </a:lnTo>
                <a:lnTo>
                  <a:pt x="1249" y="156"/>
                </a:lnTo>
                <a:lnTo>
                  <a:pt x="1249" y="156"/>
                </a:lnTo>
                <a:lnTo>
                  <a:pt x="1247" y="156"/>
                </a:lnTo>
                <a:lnTo>
                  <a:pt x="1245" y="156"/>
                </a:lnTo>
                <a:lnTo>
                  <a:pt x="1245" y="156"/>
                </a:lnTo>
                <a:lnTo>
                  <a:pt x="1245" y="154"/>
                </a:lnTo>
                <a:lnTo>
                  <a:pt x="1247" y="154"/>
                </a:lnTo>
                <a:lnTo>
                  <a:pt x="1247" y="152"/>
                </a:lnTo>
                <a:lnTo>
                  <a:pt x="1250" y="152"/>
                </a:lnTo>
                <a:lnTo>
                  <a:pt x="1250" y="151"/>
                </a:lnTo>
                <a:lnTo>
                  <a:pt x="1252" y="152"/>
                </a:lnTo>
                <a:lnTo>
                  <a:pt x="1252" y="151"/>
                </a:lnTo>
                <a:lnTo>
                  <a:pt x="1252" y="151"/>
                </a:lnTo>
                <a:lnTo>
                  <a:pt x="1252" y="151"/>
                </a:lnTo>
                <a:lnTo>
                  <a:pt x="1253" y="151"/>
                </a:lnTo>
                <a:lnTo>
                  <a:pt x="1255" y="151"/>
                </a:lnTo>
                <a:lnTo>
                  <a:pt x="1255" y="151"/>
                </a:lnTo>
                <a:lnTo>
                  <a:pt x="1255" y="149"/>
                </a:lnTo>
                <a:lnTo>
                  <a:pt x="1256" y="151"/>
                </a:lnTo>
                <a:lnTo>
                  <a:pt x="1258" y="151"/>
                </a:lnTo>
                <a:lnTo>
                  <a:pt x="1260" y="149"/>
                </a:lnTo>
                <a:lnTo>
                  <a:pt x="1260" y="149"/>
                </a:lnTo>
                <a:lnTo>
                  <a:pt x="1263" y="149"/>
                </a:lnTo>
                <a:lnTo>
                  <a:pt x="1266" y="149"/>
                </a:lnTo>
                <a:lnTo>
                  <a:pt x="1267" y="149"/>
                </a:lnTo>
                <a:lnTo>
                  <a:pt x="1269" y="148"/>
                </a:lnTo>
                <a:lnTo>
                  <a:pt x="1271" y="146"/>
                </a:lnTo>
                <a:close/>
                <a:moveTo>
                  <a:pt x="1304" y="143"/>
                </a:moveTo>
                <a:lnTo>
                  <a:pt x="1304" y="145"/>
                </a:lnTo>
                <a:lnTo>
                  <a:pt x="1304" y="145"/>
                </a:lnTo>
                <a:lnTo>
                  <a:pt x="1304" y="145"/>
                </a:lnTo>
                <a:lnTo>
                  <a:pt x="1301" y="145"/>
                </a:lnTo>
                <a:lnTo>
                  <a:pt x="1302" y="143"/>
                </a:lnTo>
                <a:lnTo>
                  <a:pt x="1302" y="143"/>
                </a:lnTo>
                <a:lnTo>
                  <a:pt x="1304" y="143"/>
                </a:lnTo>
                <a:lnTo>
                  <a:pt x="1304" y="143"/>
                </a:lnTo>
                <a:close/>
                <a:moveTo>
                  <a:pt x="1294" y="141"/>
                </a:moveTo>
                <a:lnTo>
                  <a:pt x="1296" y="141"/>
                </a:lnTo>
                <a:lnTo>
                  <a:pt x="1296" y="143"/>
                </a:lnTo>
                <a:lnTo>
                  <a:pt x="1293" y="143"/>
                </a:lnTo>
                <a:lnTo>
                  <a:pt x="1291" y="143"/>
                </a:lnTo>
                <a:lnTo>
                  <a:pt x="1293" y="143"/>
                </a:lnTo>
                <a:lnTo>
                  <a:pt x="1294" y="141"/>
                </a:lnTo>
                <a:lnTo>
                  <a:pt x="1294" y="141"/>
                </a:lnTo>
                <a:close/>
                <a:moveTo>
                  <a:pt x="1285" y="140"/>
                </a:moveTo>
                <a:lnTo>
                  <a:pt x="1285" y="140"/>
                </a:lnTo>
                <a:lnTo>
                  <a:pt x="1285" y="141"/>
                </a:lnTo>
                <a:lnTo>
                  <a:pt x="1283" y="141"/>
                </a:lnTo>
                <a:lnTo>
                  <a:pt x="1283" y="140"/>
                </a:lnTo>
                <a:lnTo>
                  <a:pt x="1283" y="140"/>
                </a:lnTo>
                <a:lnTo>
                  <a:pt x="1285" y="140"/>
                </a:lnTo>
                <a:close/>
                <a:moveTo>
                  <a:pt x="1286" y="138"/>
                </a:moveTo>
                <a:lnTo>
                  <a:pt x="1286" y="141"/>
                </a:lnTo>
                <a:lnTo>
                  <a:pt x="1285" y="141"/>
                </a:lnTo>
                <a:lnTo>
                  <a:pt x="1285" y="141"/>
                </a:lnTo>
                <a:lnTo>
                  <a:pt x="1285" y="140"/>
                </a:lnTo>
                <a:lnTo>
                  <a:pt x="1285" y="140"/>
                </a:lnTo>
                <a:lnTo>
                  <a:pt x="1285" y="138"/>
                </a:lnTo>
                <a:lnTo>
                  <a:pt x="1285" y="138"/>
                </a:lnTo>
                <a:lnTo>
                  <a:pt x="1286" y="138"/>
                </a:lnTo>
                <a:close/>
                <a:moveTo>
                  <a:pt x="1174" y="113"/>
                </a:moveTo>
                <a:lnTo>
                  <a:pt x="1174" y="113"/>
                </a:lnTo>
                <a:lnTo>
                  <a:pt x="1174" y="113"/>
                </a:lnTo>
                <a:lnTo>
                  <a:pt x="1174" y="115"/>
                </a:lnTo>
                <a:lnTo>
                  <a:pt x="1174" y="115"/>
                </a:lnTo>
                <a:lnTo>
                  <a:pt x="1174" y="115"/>
                </a:lnTo>
                <a:lnTo>
                  <a:pt x="1173" y="115"/>
                </a:lnTo>
                <a:lnTo>
                  <a:pt x="1173" y="115"/>
                </a:lnTo>
                <a:lnTo>
                  <a:pt x="1173" y="113"/>
                </a:lnTo>
                <a:lnTo>
                  <a:pt x="1174" y="113"/>
                </a:lnTo>
                <a:close/>
                <a:moveTo>
                  <a:pt x="1214" y="96"/>
                </a:moveTo>
                <a:lnTo>
                  <a:pt x="1214" y="97"/>
                </a:lnTo>
                <a:lnTo>
                  <a:pt x="1214" y="97"/>
                </a:lnTo>
                <a:lnTo>
                  <a:pt x="1214" y="97"/>
                </a:lnTo>
                <a:lnTo>
                  <a:pt x="1214" y="97"/>
                </a:lnTo>
                <a:lnTo>
                  <a:pt x="1214" y="97"/>
                </a:lnTo>
                <a:lnTo>
                  <a:pt x="1214" y="96"/>
                </a:lnTo>
                <a:close/>
                <a:moveTo>
                  <a:pt x="1323" y="93"/>
                </a:moveTo>
                <a:lnTo>
                  <a:pt x="1323" y="93"/>
                </a:lnTo>
                <a:lnTo>
                  <a:pt x="1324" y="94"/>
                </a:lnTo>
                <a:lnTo>
                  <a:pt x="1323" y="94"/>
                </a:lnTo>
                <a:lnTo>
                  <a:pt x="1323" y="94"/>
                </a:lnTo>
                <a:lnTo>
                  <a:pt x="1323" y="93"/>
                </a:lnTo>
                <a:lnTo>
                  <a:pt x="1323" y="93"/>
                </a:lnTo>
                <a:lnTo>
                  <a:pt x="1323" y="93"/>
                </a:lnTo>
                <a:close/>
                <a:moveTo>
                  <a:pt x="1215" y="91"/>
                </a:moveTo>
                <a:lnTo>
                  <a:pt x="1215" y="91"/>
                </a:lnTo>
                <a:lnTo>
                  <a:pt x="1215" y="91"/>
                </a:lnTo>
                <a:lnTo>
                  <a:pt x="1215" y="93"/>
                </a:lnTo>
                <a:lnTo>
                  <a:pt x="1215" y="93"/>
                </a:lnTo>
                <a:lnTo>
                  <a:pt x="1215" y="93"/>
                </a:lnTo>
                <a:lnTo>
                  <a:pt x="1215" y="93"/>
                </a:lnTo>
                <a:lnTo>
                  <a:pt x="1215" y="91"/>
                </a:lnTo>
                <a:close/>
                <a:moveTo>
                  <a:pt x="1329" y="89"/>
                </a:moveTo>
                <a:lnTo>
                  <a:pt x="1329" y="89"/>
                </a:lnTo>
                <a:lnTo>
                  <a:pt x="1331" y="91"/>
                </a:lnTo>
                <a:lnTo>
                  <a:pt x="1331" y="91"/>
                </a:lnTo>
                <a:lnTo>
                  <a:pt x="1329" y="91"/>
                </a:lnTo>
                <a:lnTo>
                  <a:pt x="1329" y="91"/>
                </a:lnTo>
                <a:lnTo>
                  <a:pt x="1329" y="93"/>
                </a:lnTo>
                <a:lnTo>
                  <a:pt x="1329" y="93"/>
                </a:lnTo>
                <a:lnTo>
                  <a:pt x="1327" y="93"/>
                </a:lnTo>
                <a:lnTo>
                  <a:pt x="1327" y="91"/>
                </a:lnTo>
                <a:lnTo>
                  <a:pt x="1327" y="91"/>
                </a:lnTo>
                <a:lnTo>
                  <a:pt x="1327" y="89"/>
                </a:lnTo>
                <a:lnTo>
                  <a:pt x="1329" y="89"/>
                </a:lnTo>
                <a:close/>
                <a:moveTo>
                  <a:pt x="1072" y="77"/>
                </a:moveTo>
                <a:lnTo>
                  <a:pt x="1072" y="77"/>
                </a:lnTo>
                <a:lnTo>
                  <a:pt x="1074" y="77"/>
                </a:lnTo>
                <a:lnTo>
                  <a:pt x="1074" y="77"/>
                </a:lnTo>
                <a:lnTo>
                  <a:pt x="1072" y="78"/>
                </a:lnTo>
                <a:lnTo>
                  <a:pt x="1072" y="78"/>
                </a:lnTo>
                <a:lnTo>
                  <a:pt x="1072" y="77"/>
                </a:lnTo>
                <a:lnTo>
                  <a:pt x="1072" y="77"/>
                </a:lnTo>
                <a:lnTo>
                  <a:pt x="1072" y="77"/>
                </a:lnTo>
                <a:close/>
                <a:moveTo>
                  <a:pt x="1058" y="74"/>
                </a:moveTo>
                <a:lnTo>
                  <a:pt x="1058" y="74"/>
                </a:lnTo>
                <a:lnTo>
                  <a:pt x="1058" y="74"/>
                </a:lnTo>
                <a:lnTo>
                  <a:pt x="1058" y="75"/>
                </a:lnTo>
                <a:lnTo>
                  <a:pt x="1058" y="75"/>
                </a:lnTo>
                <a:lnTo>
                  <a:pt x="1058" y="75"/>
                </a:lnTo>
                <a:lnTo>
                  <a:pt x="1058" y="75"/>
                </a:lnTo>
                <a:lnTo>
                  <a:pt x="1058" y="77"/>
                </a:lnTo>
                <a:lnTo>
                  <a:pt x="1058" y="77"/>
                </a:lnTo>
                <a:lnTo>
                  <a:pt x="1056" y="77"/>
                </a:lnTo>
                <a:lnTo>
                  <a:pt x="1056" y="77"/>
                </a:lnTo>
                <a:lnTo>
                  <a:pt x="1058" y="77"/>
                </a:lnTo>
                <a:lnTo>
                  <a:pt x="1058" y="77"/>
                </a:lnTo>
                <a:lnTo>
                  <a:pt x="1058" y="78"/>
                </a:lnTo>
                <a:lnTo>
                  <a:pt x="1056" y="78"/>
                </a:lnTo>
                <a:lnTo>
                  <a:pt x="1056" y="78"/>
                </a:lnTo>
                <a:lnTo>
                  <a:pt x="1056" y="78"/>
                </a:lnTo>
                <a:lnTo>
                  <a:pt x="1056" y="80"/>
                </a:lnTo>
                <a:lnTo>
                  <a:pt x="1055" y="80"/>
                </a:lnTo>
                <a:lnTo>
                  <a:pt x="1056" y="80"/>
                </a:lnTo>
                <a:lnTo>
                  <a:pt x="1055" y="80"/>
                </a:lnTo>
                <a:lnTo>
                  <a:pt x="1055" y="82"/>
                </a:lnTo>
                <a:lnTo>
                  <a:pt x="1053" y="82"/>
                </a:lnTo>
                <a:lnTo>
                  <a:pt x="1053" y="82"/>
                </a:lnTo>
                <a:lnTo>
                  <a:pt x="1053" y="82"/>
                </a:lnTo>
                <a:lnTo>
                  <a:pt x="1053" y="82"/>
                </a:lnTo>
                <a:lnTo>
                  <a:pt x="1053" y="80"/>
                </a:lnTo>
                <a:lnTo>
                  <a:pt x="1053" y="80"/>
                </a:lnTo>
                <a:lnTo>
                  <a:pt x="1053" y="78"/>
                </a:lnTo>
                <a:lnTo>
                  <a:pt x="1055" y="78"/>
                </a:lnTo>
                <a:lnTo>
                  <a:pt x="1055" y="77"/>
                </a:lnTo>
                <a:lnTo>
                  <a:pt x="1055" y="77"/>
                </a:lnTo>
                <a:lnTo>
                  <a:pt x="1056" y="75"/>
                </a:lnTo>
                <a:lnTo>
                  <a:pt x="1056" y="75"/>
                </a:lnTo>
                <a:lnTo>
                  <a:pt x="1056" y="74"/>
                </a:lnTo>
                <a:lnTo>
                  <a:pt x="1058" y="74"/>
                </a:lnTo>
                <a:close/>
                <a:moveTo>
                  <a:pt x="1059" y="72"/>
                </a:moveTo>
                <a:lnTo>
                  <a:pt x="1059" y="72"/>
                </a:lnTo>
                <a:lnTo>
                  <a:pt x="1059" y="72"/>
                </a:lnTo>
                <a:lnTo>
                  <a:pt x="1059" y="72"/>
                </a:lnTo>
                <a:lnTo>
                  <a:pt x="1061" y="72"/>
                </a:lnTo>
                <a:lnTo>
                  <a:pt x="1059" y="74"/>
                </a:lnTo>
                <a:lnTo>
                  <a:pt x="1059" y="74"/>
                </a:lnTo>
                <a:lnTo>
                  <a:pt x="1059" y="74"/>
                </a:lnTo>
                <a:lnTo>
                  <a:pt x="1059" y="72"/>
                </a:lnTo>
                <a:lnTo>
                  <a:pt x="1059" y="72"/>
                </a:lnTo>
                <a:close/>
                <a:moveTo>
                  <a:pt x="1080" y="66"/>
                </a:moveTo>
                <a:lnTo>
                  <a:pt x="1080" y="66"/>
                </a:lnTo>
                <a:lnTo>
                  <a:pt x="1080" y="66"/>
                </a:lnTo>
                <a:lnTo>
                  <a:pt x="1080" y="67"/>
                </a:lnTo>
                <a:lnTo>
                  <a:pt x="1080" y="67"/>
                </a:lnTo>
                <a:lnTo>
                  <a:pt x="1078" y="69"/>
                </a:lnTo>
                <a:lnTo>
                  <a:pt x="1078" y="69"/>
                </a:lnTo>
                <a:lnTo>
                  <a:pt x="1078" y="69"/>
                </a:lnTo>
                <a:lnTo>
                  <a:pt x="1078" y="67"/>
                </a:lnTo>
                <a:lnTo>
                  <a:pt x="1078" y="66"/>
                </a:lnTo>
                <a:lnTo>
                  <a:pt x="1080" y="66"/>
                </a:lnTo>
                <a:close/>
                <a:moveTo>
                  <a:pt x="1094" y="64"/>
                </a:moveTo>
                <a:lnTo>
                  <a:pt x="1096" y="64"/>
                </a:lnTo>
                <a:lnTo>
                  <a:pt x="1096" y="64"/>
                </a:lnTo>
                <a:lnTo>
                  <a:pt x="1096" y="66"/>
                </a:lnTo>
                <a:lnTo>
                  <a:pt x="1096" y="66"/>
                </a:lnTo>
                <a:lnTo>
                  <a:pt x="1096" y="66"/>
                </a:lnTo>
                <a:lnTo>
                  <a:pt x="1096" y="66"/>
                </a:lnTo>
                <a:lnTo>
                  <a:pt x="1096" y="66"/>
                </a:lnTo>
                <a:lnTo>
                  <a:pt x="1094" y="66"/>
                </a:lnTo>
                <a:lnTo>
                  <a:pt x="1094" y="64"/>
                </a:lnTo>
                <a:lnTo>
                  <a:pt x="1094" y="64"/>
                </a:lnTo>
                <a:close/>
                <a:moveTo>
                  <a:pt x="1107" y="60"/>
                </a:moveTo>
                <a:lnTo>
                  <a:pt x="1107" y="60"/>
                </a:lnTo>
                <a:lnTo>
                  <a:pt x="1108" y="60"/>
                </a:lnTo>
                <a:lnTo>
                  <a:pt x="1108" y="61"/>
                </a:lnTo>
                <a:lnTo>
                  <a:pt x="1108" y="61"/>
                </a:lnTo>
                <a:lnTo>
                  <a:pt x="1108" y="61"/>
                </a:lnTo>
                <a:lnTo>
                  <a:pt x="1108" y="63"/>
                </a:lnTo>
                <a:lnTo>
                  <a:pt x="1107" y="63"/>
                </a:lnTo>
                <a:lnTo>
                  <a:pt x="1105" y="63"/>
                </a:lnTo>
                <a:lnTo>
                  <a:pt x="1103" y="63"/>
                </a:lnTo>
                <a:lnTo>
                  <a:pt x="1103" y="61"/>
                </a:lnTo>
                <a:lnTo>
                  <a:pt x="1103" y="61"/>
                </a:lnTo>
                <a:lnTo>
                  <a:pt x="1103" y="61"/>
                </a:lnTo>
                <a:lnTo>
                  <a:pt x="1103" y="61"/>
                </a:lnTo>
                <a:lnTo>
                  <a:pt x="1103" y="61"/>
                </a:lnTo>
                <a:lnTo>
                  <a:pt x="1105" y="61"/>
                </a:lnTo>
                <a:lnTo>
                  <a:pt x="1105" y="61"/>
                </a:lnTo>
                <a:lnTo>
                  <a:pt x="1107" y="60"/>
                </a:lnTo>
                <a:lnTo>
                  <a:pt x="1107" y="60"/>
                </a:lnTo>
                <a:lnTo>
                  <a:pt x="1105" y="60"/>
                </a:lnTo>
                <a:lnTo>
                  <a:pt x="1107" y="60"/>
                </a:lnTo>
                <a:close/>
                <a:moveTo>
                  <a:pt x="1099" y="55"/>
                </a:moveTo>
                <a:lnTo>
                  <a:pt x="1099" y="56"/>
                </a:lnTo>
                <a:lnTo>
                  <a:pt x="1100" y="56"/>
                </a:lnTo>
                <a:lnTo>
                  <a:pt x="1100" y="56"/>
                </a:lnTo>
                <a:lnTo>
                  <a:pt x="1100" y="56"/>
                </a:lnTo>
                <a:lnTo>
                  <a:pt x="1099" y="56"/>
                </a:lnTo>
                <a:lnTo>
                  <a:pt x="1099" y="56"/>
                </a:lnTo>
                <a:lnTo>
                  <a:pt x="1099" y="56"/>
                </a:lnTo>
                <a:lnTo>
                  <a:pt x="1099" y="55"/>
                </a:lnTo>
                <a:lnTo>
                  <a:pt x="1099" y="55"/>
                </a:lnTo>
                <a:close/>
                <a:moveTo>
                  <a:pt x="1099" y="52"/>
                </a:moveTo>
                <a:lnTo>
                  <a:pt x="1099" y="52"/>
                </a:lnTo>
                <a:lnTo>
                  <a:pt x="1099" y="52"/>
                </a:lnTo>
                <a:lnTo>
                  <a:pt x="1099" y="53"/>
                </a:lnTo>
                <a:lnTo>
                  <a:pt x="1099" y="53"/>
                </a:lnTo>
                <a:lnTo>
                  <a:pt x="1099" y="55"/>
                </a:lnTo>
                <a:lnTo>
                  <a:pt x="1099" y="55"/>
                </a:lnTo>
                <a:lnTo>
                  <a:pt x="1099" y="55"/>
                </a:lnTo>
                <a:lnTo>
                  <a:pt x="1099" y="55"/>
                </a:lnTo>
                <a:lnTo>
                  <a:pt x="1099" y="55"/>
                </a:lnTo>
                <a:lnTo>
                  <a:pt x="1099" y="53"/>
                </a:lnTo>
                <a:lnTo>
                  <a:pt x="1097" y="53"/>
                </a:lnTo>
                <a:lnTo>
                  <a:pt x="1099" y="52"/>
                </a:lnTo>
                <a:lnTo>
                  <a:pt x="1099" y="52"/>
                </a:lnTo>
                <a:close/>
                <a:moveTo>
                  <a:pt x="1006" y="45"/>
                </a:moveTo>
                <a:lnTo>
                  <a:pt x="1006" y="45"/>
                </a:lnTo>
                <a:lnTo>
                  <a:pt x="1006" y="45"/>
                </a:lnTo>
                <a:lnTo>
                  <a:pt x="1006" y="47"/>
                </a:lnTo>
                <a:lnTo>
                  <a:pt x="1006" y="47"/>
                </a:lnTo>
                <a:lnTo>
                  <a:pt x="1004" y="47"/>
                </a:lnTo>
                <a:lnTo>
                  <a:pt x="1004" y="47"/>
                </a:lnTo>
                <a:lnTo>
                  <a:pt x="1004" y="47"/>
                </a:lnTo>
                <a:lnTo>
                  <a:pt x="1003" y="47"/>
                </a:lnTo>
                <a:lnTo>
                  <a:pt x="1004" y="47"/>
                </a:lnTo>
                <a:lnTo>
                  <a:pt x="1004" y="47"/>
                </a:lnTo>
                <a:lnTo>
                  <a:pt x="1006" y="45"/>
                </a:lnTo>
                <a:close/>
                <a:moveTo>
                  <a:pt x="1007" y="44"/>
                </a:moveTo>
                <a:lnTo>
                  <a:pt x="1007" y="44"/>
                </a:lnTo>
                <a:lnTo>
                  <a:pt x="1007" y="45"/>
                </a:lnTo>
                <a:lnTo>
                  <a:pt x="1006" y="45"/>
                </a:lnTo>
                <a:lnTo>
                  <a:pt x="1006" y="45"/>
                </a:lnTo>
                <a:lnTo>
                  <a:pt x="1006" y="44"/>
                </a:lnTo>
                <a:lnTo>
                  <a:pt x="1006" y="44"/>
                </a:lnTo>
                <a:lnTo>
                  <a:pt x="1007" y="44"/>
                </a:lnTo>
                <a:close/>
                <a:moveTo>
                  <a:pt x="1004" y="44"/>
                </a:moveTo>
                <a:lnTo>
                  <a:pt x="1004" y="44"/>
                </a:lnTo>
                <a:lnTo>
                  <a:pt x="1004" y="44"/>
                </a:lnTo>
                <a:lnTo>
                  <a:pt x="1004" y="45"/>
                </a:lnTo>
                <a:lnTo>
                  <a:pt x="1004" y="45"/>
                </a:lnTo>
                <a:lnTo>
                  <a:pt x="1004" y="44"/>
                </a:lnTo>
                <a:lnTo>
                  <a:pt x="1004" y="44"/>
                </a:lnTo>
                <a:lnTo>
                  <a:pt x="1004" y="44"/>
                </a:lnTo>
                <a:close/>
                <a:moveTo>
                  <a:pt x="1009" y="42"/>
                </a:moveTo>
                <a:lnTo>
                  <a:pt x="1009" y="42"/>
                </a:lnTo>
                <a:lnTo>
                  <a:pt x="1009" y="42"/>
                </a:lnTo>
                <a:lnTo>
                  <a:pt x="1009" y="42"/>
                </a:lnTo>
                <a:lnTo>
                  <a:pt x="1009" y="44"/>
                </a:lnTo>
                <a:lnTo>
                  <a:pt x="1007" y="42"/>
                </a:lnTo>
                <a:lnTo>
                  <a:pt x="1007" y="42"/>
                </a:lnTo>
                <a:lnTo>
                  <a:pt x="1009" y="42"/>
                </a:lnTo>
                <a:lnTo>
                  <a:pt x="1009" y="42"/>
                </a:lnTo>
                <a:close/>
                <a:moveTo>
                  <a:pt x="539" y="37"/>
                </a:moveTo>
                <a:lnTo>
                  <a:pt x="541" y="39"/>
                </a:lnTo>
                <a:lnTo>
                  <a:pt x="541" y="39"/>
                </a:lnTo>
                <a:lnTo>
                  <a:pt x="539" y="41"/>
                </a:lnTo>
                <a:lnTo>
                  <a:pt x="539" y="41"/>
                </a:lnTo>
                <a:lnTo>
                  <a:pt x="539" y="39"/>
                </a:lnTo>
                <a:lnTo>
                  <a:pt x="539" y="39"/>
                </a:lnTo>
                <a:lnTo>
                  <a:pt x="539" y="37"/>
                </a:lnTo>
                <a:close/>
                <a:moveTo>
                  <a:pt x="1044" y="34"/>
                </a:moveTo>
                <a:lnTo>
                  <a:pt x="1045" y="34"/>
                </a:lnTo>
                <a:lnTo>
                  <a:pt x="1047" y="34"/>
                </a:lnTo>
                <a:lnTo>
                  <a:pt x="1047" y="36"/>
                </a:lnTo>
                <a:lnTo>
                  <a:pt x="1047" y="36"/>
                </a:lnTo>
                <a:lnTo>
                  <a:pt x="1044" y="36"/>
                </a:lnTo>
                <a:lnTo>
                  <a:pt x="1044" y="36"/>
                </a:lnTo>
                <a:lnTo>
                  <a:pt x="1044" y="36"/>
                </a:lnTo>
                <a:lnTo>
                  <a:pt x="1044" y="37"/>
                </a:lnTo>
                <a:lnTo>
                  <a:pt x="1044" y="37"/>
                </a:lnTo>
                <a:lnTo>
                  <a:pt x="1040" y="39"/>
                </a:lnTo>
                <a:lnTo>
                  <a:pt x="1040" y="41"/>
                </a:lnTo>
                <a:lnTo>
                  <a:pt x="1040" y="41"/>
                </a:lnTo>
                <a:lnTo>
                  <a:pt x="1039" y="42"/>
                </a:lnTo>
                <a:lnTo>
                  <a:pt x="1037" y="42"/>
                </a:lnTo>
                <a:lnTo>
                  <a:pt x="1037" y="44"/>
                </a:lnTo>
                <a:lnTo>
                  <a:pt x="1037" y="42"/>
                </a:lnTo>
                <a:lnTo>
                  <a:pt x="1037" y="42"/>
                </a:lnTo>
                <a:lnTo>
                  <a:pt x="1037" y="42"/>
                </a:lnTo>
                <a:lnTo>
                  <a:pt x="1037" y="41"/>
                </a:lnTo>
                <a:lnTo>
                  <a:pt x="1037" y="41"/>
                </a:lnTo>
                <a:lnTo>
                  <a:pt x="1037" y="39"/>
                </a:lnTo>
                <a:lnTo>
                  <a:pt x="1037" y="41"/>
                </a:lnTo>
                <a:lnTo>
                  <a:pt x="1037" y="41"/>
                </a:lnTo>
                <a:lnTo>
                  <a:pt x="1037" y="41"/>
                </a:lnTo>
                <a:lnTo>
                  <a:pt x="1037" y="41"/>
                </a:lnTo>
                <a:lnTo>
                  <a:pt x="1036" y="41"/>
                </a:lnTo>
                <a:lnTo>
                  <a:pt x="1034" y="41"/>
                </a:lnTo>
                <a:lnTo>
                  <a:pt x="1034" y="39"/>
                </a:lnTo>
                <a:lnTo>
                  <a:pt x="1036" y="39"/>
                </a:lnTo>
                <a:lnTo>
                  <a:pt x="1037" y="36"/>
                </a:lnTo>
                <a:lnTo>
                  <a:pt x="1039" y="36"/>
                </a:lnTo>
                <a:lnTo>
                  <a:pt x="1042" y="34"/>
                </a:lnTo>
                <a:lnTo>
                  <a:pt x="1044" y="34"/>
                </a:lnTo>
                <a:close/>
                <a:moveTo>
                  <a:pt x="545" y="34"/>
                </a:moveTo>
                <a:lnTo>
                  <a:pt x="545" y="34"/>
                </a:lnTo>
                <a:lnTo>
                  <a:pt x="547" y="36"/>
                </a:lnTo>
                <a:lnTo>
                  <a:pt x="547" y="36"/>
                </a:lnTo>
                <a:lnTo>
                  <a:pt x="545" y="37"/>
                </a:lnTo>
                <a:lnTo>
                  <a:pt x="545" y="37"/>
                </a:lnTo>
                <a:lnTo>
                  <a:pt x="545" y="36"/>
                </a:lnTo>
                <a:lnTo>
                  <a:pt x="545" y="36"/>
                </a:lnTo>
                <a:lnTo>
                  <a:pt x="545" y="37"/>
                </a:lnTo>
                <a:lnTo>
                  <a:pt x="545" y="36"/>
                </a:lnTo>
                <a:lnTo>
                  <a:pt x="545" y="34"/>
                </a:lnTo>
                <a:lnTo>
                  <a:pt x="545" y="34"/>
                </a:lnTo>
                <a:close/>
                <a:moveTo>
                  <a:pt x="544" y="30"/>
                </a:moveTo>
                <a:lnTo>
                  <a:pt x="545" y="31"/>
                </a:lnTo>
                <a:lnTo>
                  <a:pt x="545" y="31"/>
                </a:lnTo>
                <a:lnTo>
                  <a:pt x="545" y="33"/>
                </a:lnTo>
                <a:lnTo>
                  <a:pt x="545" y="33"/>
                </a:lnTo>
                <a:lnTo>
                  <a:pt x="544" y="33"/>
                </a:lnTo>
                <a:lnTo>
                  <a:pt x="544" y="31"/>
                </a:lnTo>
                <a:lnTo>
                  <a:pt x="544" y="31"/>
                </a:lnTo>
                <a:lnTo>
                  <a:pt x="544" y="31"/>
                </a:lnTo>
                <a:lnTo>
                  <a:pt x="544" y="30"/>
                </a:lnTo>
                <a:close/>
                <a:moveTo>
                  <a:pt x="1036" y="22"/>
                </a:moveTo>
                <a:lnTo>
                  <a:pt x="1037" y="22"/>
                </a:lnTo>
                <a:lnTo>
                  <a:pt x="1036" y="23"/>
                </a:lnTo>
                <a:lnTo>
                  <a:pt x="1036" y="23"/>
                </a:lnTo>
                <a:lnTo>
                  <a:pt x="1036" y="23"/>
                </a:lnTo>
                <a:lnTo>
                  <a:pt x="1034" y="25"/>
                </a:lnTo>
                <a:lnTo>
                  <a:pt x="1031" y="26"/>
                </a:lnTo>
                <a:lnTo>
                  <a:pt x="1029" y="26"/>
                </a:lnTo>
                <a:lnTo>
                  <a:pt x="1029" y="26"/>
                </a:lnTo>
                <a:lnTo>
                  <a:pt x="1031" y="26"/>
                </a:lnTo>
                <a:lnTo>
                  <a:pt x="1031" y="26"/>
                </a:lnTo>
                <a:lnTo>
                  <a:pt x="1029" y="26"/>
                </a:lnTo>
                <a:lnTo>
                  <a:pt x="1028" y="28"/>
                </a:lnTo>
                <a:lnTo>
                  <a:pt x="1026" y="28"/>
                </a:lnTo>
                <a:lnTo>
                  <a:pt x="1026" y="28"/>
                </a:lnTo>
                <a:lnTo>
                  <a:pt x="1026" y="28"/>
                </a:lnTo>
                <a:lnTo>
                  <a:pt x="1026" y="26"/>
                </a:lnTo>
                <a:lnTo>
                  <a:pt x="1026" y="26"/>
                </a:lnTo>
                <a:lnTo>
                  <a:pt x="1026" y="26"/>
                </a:lnTo>
                <a:lnTo>
                  <a:pt x="1026" y="26"/>
                </a:lnTo>
                <a:lnTo>
                  <a:pt x="1028" y="26"/>
                </a:lnTo>
                <a:lnTo>
                  <a:pt x="1033" y="23"/>
                </a:lnTo>
                <a:lnTo>
                  <a:pt x="1036" y="22"/>
                </a:lnTo>
                <a:lnTo>
                  <a:pt x="1036" y="22"/>
                </a:lnTo>
                <a:close/>
                <a:moveTo>
                  <a:pt x="544" y="19"/>
                </a:moveTo>
                <a:lnTo>
                  <a:pt x="544" y="19"/>
                </a:lnTo>
                <a:lnTo>
                  <a:pt x="544" y="19"/>
                </a:lnTo>
                <a:lnTo>
                  <a:pt x="544" y="19"/>
                </a:lnTo>
                <a:lnTo>
                  <a:pt x="544" y="20"/>
                </a:lnTo>
                <a:lnTo>
                  <a:pt x="542" y="20"/>
                </a:lnTo>
                <a:lnTo>
                  <a:pt x="542" y="20"/>
                </a:lnTo>
                <a:lnTo>
                  <a:pt x="544" y="22"/>
                </a:lnTo>
                <a:lnTo>
                  <a:pt x="544" y="22"/>
                </a:lnTo>
                <a:lnTo>
                  <a:pt x="544" y="22"/>
                </a:lnTo>
                <a:lnTo>
                  <a:pt x="545" y="25"/>
                </a:lnTo>
                <a:lnTo>
                  <a:pt x="545" y="23"/>
                </a:lnTo>
                <a:lnTo>
                  <a:pt x="547" y="25"/>
                </a:lnTo>
                <a:lnTo>
                  <a:pt x="547" y="26"/>
                </a:lnTo>
                <a:lnTo>
                  <a:pt x="547" y="26"/>
                </a:lnTo>
                <a:lnTo>
                  <a:pt x="547" y="26"/>
                </a:lnTo>
                <a:lnTo>
                  <a:pt x="545" y="26"/>
                </a:lnTo>
                <a:lnTo>
                  <a:pt x="545" y="25"/>
                </a:lnTo>
                <a:lnTo>
                  <a:pt x="545" y="25"/>
                </a:lnTo>
                <a:lnTo>
                  <a:pt x="544" y="25"/>
                </a:lnTo>
                <a:lnTo>
                  <a:pt x="544" y="25"/>
                </a:lnTo>
                <a:lnTo>
                  <a:pt x="544" y="23"/>
                </a:lnTo>
                <a:lnTo>
                  <a:pt x="544" y="23"/>
                </a:lnTo>
                <a:lnTo>
                  <a:pt x="544" y="22"/>
                </a:lnTo>
                <a:lnTo>
                  <a:pt x="542" y="22"/>
                </a:lnTo>
                <a:lnTo>
                  <a:pt x="542" y="22"/>
                </a:lnTo>
                <a:lnTo>
                  <a:pt x="542" y="20"/>
                </a:lnTo>
                <a:lnTo>
                  <a:pt x="541" y="20"/>
                </a:lnTo>
                <a:lnTo>
                  <a:pt x="542" y="20"/>
                </a:lnTo>
                <a:lnTo>
                  <a:pt x="542" y="19"/>
                </a:lnTo>
                <a:lnTo>
                  <a:pt x="544" y="19"/>
                </a:lnTo>
                <a:close/>
                <a:moveTo>
                  <a:pt x="539" y="15"/>
                </a:moveTo>
                <a:lnTo>
                  <a:pt x="539" y="15"/>
                </a:lnTo>
                <a:lnTo>
                  <a:pt x="539" y="15"/>
                </a:lnTo>
                <a:lnTo>
                  <a:pt x="541" y="17"/>
                </a:lnTo>
                <a:lnTo>
                  <a:pt x="541" y="17"/>
                </a:lnTo>
                <a:lnTo>
                  <a:pt x="541" y="17"/>
                </a:lnTo>
                <a:lnTo>
                  <a:pt x="539" y="17"/>
                </a:lnTo>
                <a:lnTo>
                  <a:pt x="539" y="17"/>
                </a:lnTo>
                <a:lnTo>
                  <a:pt x="539" y="15"/>
                </a:lnTo>
                <a:lnTo>
                  <a:pt x="539" y="15"/>
                </a:lnTo>
                <a:lnTo>
                  <a:pt x="539" y="15"/>
                </a:lnTo>
                <a:close/>
                <a:moveTo>
                  <a:pt x="536" y="14"/>
                </a:moveTo>
                <a:lnTo>
                  <a:pt x="537" y="15"/>
                </a:lnTo>
                <a:lnTo>
                  <a:pt x="537" y="15"/>
                </a:lnTo>
                <a:lnTo>
                  <a:pt x="537" y="17"/>
                </a:lnTo>
                <a:lnTo>
                  <a:pt x="536" y="15"/>
                </a:lnTo>
                <a:lnTo>
                  <a:pt x="536" y="15"/>
                </a:lnTo>
                <a:lnTo>
                  <a:pt x="536" y="15"/>
                </a:lnTo>
                <a:lnTo>
                  <a:pt x="536" y="14"/>
                </a:lnTo>
                <a:lnTo>
                  <a:pt x="536" y="14"/>
                </a:lnTo>
                <a:lnTo>
                  <a:pt x="536" y="14"/>
                </a:lnTo>
                <a:close/>
                <a:moveTo>
                  <a:pt x="539" y="12"/>
                </a:moveTo>
                <a:lnTo>
                  <a:pt x="541" y="12"/>
                </a:lnTo>
                <a:lnTo>
                  <a:pt x="541" y="12"/>
                </a:lnTo>
                <a:lnTo>
                  <a:pt x="541" y="14"/>
                </a:lnTo>
                <a:lnTo>
                  <a:pt x="541" y="14"/>
                </a:lnTo>
                <a:lnTo>
                  <a:pt x="539" y="12"/>
                </a:lnTo>
                <a:lnTo>
                  <a:pt x="539" y="12"/>
                </a:lnTo>
                <a:lnTo>
                  <a:pt x="539" y="14"/>
                </a:lnTo>
                <a:lnTo>
                  <a:pt x="539" y="14"/>
                </a:lnTo>
                <a:lnTo>
                  <a:pt x="537" y="14"/>
                </a:lnTo>
                <a:lnTo>
                  <a:pt x="537" y="12"/>
                </a:lnTo>
                <a:lnTo>
                  <a:pt x="537" y="12"/>
                </a:lnTo>
                <a:lnTo>
                  <a:pt x="539" y="12"/>
                </a:lnTo>
                <a:lnTo>
                  <a:pt x="539" y="12"/>
                </a:lnTo>
                <a:close/>
                <a:moveTo>
                  <a:pt x="939" y="0"/>
                </a:moveTo>
                <a:lnTo>
                  <a:pt x="943" y="0"/>
                </a:lnTo>
                <a:lnTo>
                  <a:pt x="944" y="1"/>
                </a:lnTo>
                <a:lnTo>
                  <a:pt x="944" y="1"/>
                </a:lnTo>
                <a:lnTo>
                  <a:pt x="944" y="1"/>
                </a:lnTo>
                <a:lnTo>
                  <a:pt x="944" y="4"/>
                </a:lnTo>
                <a:lnTo>
                  <a:pt x="946" y="6"/>
                </a:lnTo>
                <a:lnTo>
                  <a:pt x="947" y="9"/>
                </a:lnTo>
                <a:lnTo>
                  <a:pt x="947" y="9"/>
                </a:lnTo>
                <a:lnTo>
                  <a:pt x="947" y="11"/>
                </a:lnTo>
                <a:lnTo>
                  <a:pt x="947" y="11"/>
                </a:lnTo>
                <a:lnTo>
                  <a:pt x="947" y="11"/>
                </a:lnTo>
                <a:lnTo>
                  <a:pt x="951" y="12"/>
                </a:lnTo>
                <a:lnTo>
                  <a:pt x="957" y="12"/>
                </a:lnTo>
                <a:lnTo>
                  <a:pt x="958" y="14"/>
                </a:lnTo>
                <a:lnTo>
                  <a:pt x="960" y="15"/>
                </a:lnTo>
                <a:lnTo>
                  <a:pt x="962" y="15"/>
                </a:lnTo>
                <a:lnTo>
                  <a:pt x="963" y="15"/>
                </a:lnTo>
                <a:lnTo>
                  <a:pt x="965" y="14"/>
                </a:lnTo>
                <a:lnTo>
                  <a:pt x="966" y="14"/>
                </a:lnTo>
                <a:lnTo>
                  <a:pt x="968" y="14"/>
                </a:lnTo>
                <a:lnTo>
                  <a:pt x="969" y="14"/>
                </a:lnTo>
                <a:lnTo>
                  <a:pt x="971" y="14"/>
                </a:lnTo>
                <a:lnTo>
                  <a:pt x="971" y="14"/>
                </a:lnTo>
                <a:lnTo>
                  <a:pt x="974" y="14"/>
                </a:lnTo>
                <a:lnTo>
                  <a:pt x="976" y="15"/>
                </a:lnTo>
                <a:lnTo>
                  <a:pt x="977" y="17"/>
                </a:lnTo>
                <a:lnTo>
                  <a:pt x="979" y="17"/>
                </a:lnTo>
                <a:lnTo>
                  <a:pt x="979" y="19"/>
                </a:lnTo>
                <a:lnTo>
                  <a:pt x="980" y="20"/>
                </a:lnTo>
                <a:lnTo>
                  <a:pt x="980" y="20"/>
                </a:lnTo>
                <a:lnTo>
                  <a:pt x="982" y="19"/>
                </a:lnTo>
                <a:lnTo>
                  <a:pt x="984" y="19"/>
                </a:lnTo>
                <a:lnTo>
                  <a:pt x="985" y="20"/>
                </a:lnTo>
                <a:lnTo>
                  <a:pt x="988" y="22"/>
                </a:lnTo>
                <a:lnTo>
                  <a:pt x="992" y="23"/>
                </a:lnTo>
                <a:lnTo>
                  <a:pt x="993" y="23"/>
                </a:lnTo>
                <a:lnTo>
                  <a:pt x="995" y="23"/>
                </a:lnTo>
                <a:lnTo>
                  <a:pt x="998" y="23"/>
                </a:lnTo>
                <a:lnTo>
                  <a:pt x="999" y="22"/>
                </a:lnTo>
                <a:lnTo>
                  <a:pt x="1001" y="22"/>
                </a:lnTo>
                <a:lnTo>
                  <a:pt x="1003" y="22"/>
                </a:lnTo>
                <a:lnTo>
                  <a:pt x="1003" y="23"/>
                </a:lnTo>
                <a:lnTo>
                  <a:pt x="1004" y="23"/>
                </a:lnTo>
                <a:lnTo>
                  <a:pt x="1006" y="23"/>
                </a:lnTo>
                <a:lnTo>
                  <a:pt x="1010" y="23"/>
                </a:lnTo>
                <a:lnTo>
                  <a:pt x="1014" y="23"/>
                </a:lnTo>
                <a:lnTo>
                  <a:pt x="1014" y="23"/>
                </a:lnTo>
                <a:lnTo>
                  <a:pt x="1015" y="25"/>
                </a:lnTo>
                <a:lnTo>
                  <a:pt x="1017" y="25"/>
                </a:lnTo>
                <a:lnTo>
                  <a:pt x="1018" y="25"/>
                </a:lnTo>
                <a:lnTo>
                  <a:pt x="1021" y="25"/>
                </a:lnTo>
                <a:lnTo>
                  <a:pt x="1020" y="25"/>
                </a:lnTo>
                <a:lnTo>
                  <a:pt x="1020" y="25"/>
                </a:lnTo>
                <a:lnTo>
                  <a:pt x="1020" y="25"/>
                </a:lnTo>
                <a:lnTo>
                  <a:pt x="1018" y="26"/>
                </a:lnTo>
                <a:lnTo>
                  <a:pt x="1017" y="26"/>
                </a:lnTo>
                <a:lnTo>
                  <a:pt x="1015" y="28"/>
                </a:lnTo>
                <a:lnTo>
                  <a:pt x="1012" y="30"/>
                </a:lnTo>
                <a:lnTo>
                  <a:pt x="1006" y="31"/>
                </a:lnTo>
                <a:lnTo>
                  <a:pt x="1003" y="33"/>
                </a:lnTo>
                <a:lnTo>
                  <a:pt x="1001" y="34"/>
                </a:lnTo>
                <a:lnTo>
                  <a:pt x="995" y="39"/>
                </a:lnTo>
                <a:lnTo>
                  <a:pt x="992" y="42"/>
                </a:lnTo>
                <a:lnTo>
                  <a:pt x="985" y="47"/>
                </a:lnTo>
                <a:lnTo>
                  <a:pt x="984" y="47"/>
                </a:lnTo>
                <a:lnTo>
                  <a:pt x="984" y="47"/>
                </a:lnTo>
                <a:lnTo>
                  <a:pt x="985" y="49"/>
                </a:lnTo>
                <a:lnTo>
                  <a:pt x="985" y="49"/>
                </a:lnTo>
                <a:lnTo>
                  <a:pt x="987" y="49"/>
                </a:lnTo>
                <a:lnTo>
                  <a:pt x="988" y="49"/>
                </a:lnTo>
                <a:lnTo>
                  <a:pt x="993" y="47"/>
                </a:lnTo>
                <a:lnTo>
                  <a:pt x="995" y="47"/>
                </a:lnTo>
                <a:lnTo>
                  <a:pt x="998" y="45"/>
                </a:lnTo>
                <a:lnTo>
                  <a:pt x="998" y="45"/>
                </a:lnTo>
                <a:lnTo>
                  <a:pt x="998" y="45"/>
                </a:lnTo>
                <a:lnTo>
                  <a:pt x="998" y="45"/>
                </a:lnTo>
                <a:lnTo>
                  <a:pt x="1001" y="44"/>
                </a:lnTo>
                <a:lnTo>
                  <a:pt x="1003" y="44"/>
                </a:lnTo>
                <a:lnTo>
                  <a:pt x="1003" y="44"/>
                </a:lnTo>
                <a:lnTo>
                  <a:pt x="1004" y="44"/>
                </a:lnTo>
                <a:lnTo>
                  <a:pt x="1004" y="45"/>
                </a:lnTo>
                <a:lnTo>
                  <a:pt x="1003" y="45"/>
                </a:lnTo>
                <a:lnTo>
                  <a:pt x="1003" y="47"/>
                </a:lnTo>
                <a:lnTo>
                  <a:pt x="1003" y="47"/>
                </a:lnTo>
                <a:lnTo>
                  <a:pt x="1003" y="49"/>
                </a:lnTo>
                <a:lnTo>
                  <a:pt x="1003" y="49"/>
                </a:lnTo>
                <a:lnTo>
                  <a:pt x="1001" y="50"/>
                </a:lnTo>
                <a:lnTo>
                  <a:pt x="1001" y="50"/>
                </a:lnTo>
                <a:lnTo>
                  <a:pt x="1004" y="50"/>
                </a:lnTo>
                <a:lnTo>
                  <a:pt x="1004" y="50"/>
                </a:lnTo>
                <a:lnTo>
                  <a:pt x="1004" y="49"/>
                </a:lnTo>
                <a:lnTo>
                  <a:pt x="1004" y="49"/>
                </a:lnTo>
                <a:lnTo>
                  <a:pt x="1004" y="49"/>
                </a:lnTo>
                <a:lnTo>
                  <a:pt x="1006" y="50"/>
                </a:lnTo>
                <a:lnTo>
                  <a:pt x="1007" y="50"/>
                </a:lnTo>
                <a:lnTo>
                  <a:pt x="1007" y="50"/>
                </a:lnTo>
                <a:lnTo>
                  <a:pt x="1010" y="50"/>
                </a:lnTo>
                <a:lnTo>
                  <a:pt x="1012" y="50"/>
                </a:lnTo>
                <a:lnTo>
                  <a:pt x="1015" y="49"/>
                </a:lnTo>
                <a:lnTo>
                  <a:pt x="1017" y="47"/>
                </a:lnTo>
                <a:lnTo>
                  <a:pt x="1020" y="47"/>
                </a:lnTo>
                <a:lnTo>
                  <a:pt x="1021" y="45"/>
                </a:lnTo>
                <a:lnTo>
                  <a:pt x="1025" y="45"/>
                </a:lnTo>
                <a:lnTo>
                  <a:pt x="1025" y="45"/>
                </a:lnTo>
                <a:lnTo>
                  <a:pt x="1026" y="44"/>
                </a:lnTo>
                <a:lnTo>
                  <a:pt x="1028" y="44"/>
                </a:lnTo>
                <a:lnTo>
                  <a:pt x="1029" y="42"/>
                </a:lnTo>
                <a:lnTo>
                  <a:pt x="1029" y="42"/>
                </a:lnTo>
                <a:lnTo>
                  <a:pt x="1031" y="42"/>
                </a:lnTo>
                <a:lnTo>
                  <a:pt x="1031" y="41"/>
                </a:lnTo>
                <a:lnTo>
                  <a:pt x="1033" y="39"/>
                </a:lnTo>
                <a:lnTo>
                  <a:pt x="1034" y="39"/>
                </a:lnTo>
                <a:lnTo>
                  <a:pt x="1034" y="39"/>
                </a:lnTo>
                <a:lnTo>
                  <a:pt x="1034" y="39"/>
                </a:lnTo>
                <a:lnTo>
                  <a:pt x="1034" y="41"/>
                </a:lnTo>
                <a:lnTo>
                  <a:pt x="1036" y="41"/>
                </a:lnTo>
                <a:lnTo>
                  <a:pt x="1036" y="41"/>
                </a:lnTo>
                <a:lnTo>
                  <a:pt x="1036" y="42"/>
                </a:lnTo>
                <a:lnTo>
                  <a:pt x="1036" y="42"/>
                </a:lnTo>
                <a:lnTo>
                  <a:pt x="1036" y="42"/>
                </a:lnTo>
                <a:lnTo>
                  <a:pt x="1037" y="44"/>
                </a:lnTo>
                <a:lnTo>
                  <a:pt x="1037" y="44"/>
                </a:lnTo>
                <a:lnTo>
                  <a:pt x="1037" y="45"/>
                </a:lnTo>
                <a:lnTo>
                  <a:pt x="1037" y="47"/>
                </a:lnTo>
                <a:lnTo>
                  <a:pt x="1037" y="47"/>
                </a:lnTo>
                <a:lnTo>
                  <a:pt x="1037" y="47"/>
                </a:lnTo>
                <a:lnTo>
                  <a:pt x="1037" y="47"/>
                </a:lnTo>
                <a:lnTo>
                  <a:pt x="1037" y="47"/>
                </a:lnTo>
                <a:lnTo>
                  <a:pt x="1037" y="45"/>
                </a:lnTo>
                <a:lnTo>
                  <a:pt x="1039" y="45"/>
                </a:lnTo>
                <a:lnTo>
                  <a:pt x="1040" y="44"/>
                </a:lnTo>
                <a:lnTo>
                  <a:pt x="1040" y="44"/>
                </a:lnTo>
                <a:lnTo>
                  <a:pt x="1042" y="44"/>
                </a:lnTo>
                <a:lnTo>
                  <a:pt x="1045" y="45"/>
                </a:lnTo>
                <a:lnTo>
                  <a:pt x="1047" y="45"/>
                </a:lnTo>
                <a:lnTo>
                  <a:pt x="1048" y="45"/>
                </a:lnTo>
                <a:lnTo>
                  <a:pt x="1048" y="47"/>
                </a:lnTo>
                <a:lnTo>
                  <a:pt x="1051" y="49"/>
                </a:lnTo>
                <a:lnTo>
                  <a:pt x="1051" y="50"/>
                </a:lnTo>
                <a:lnTo>
                  <a:pt x="1051" y="50"/>
                </a:lnTo>
                <a:lnTo>
                  <a:pt x="1053" y="50"/>
                </a:lnTo>
                <a:lnTo>
                  <a:pt x="1053" y="52"/>
                </a:lnTo>
                <a:lnTo>
                  <a:pt x="1053" y="52"/>
                </a:lnTo>
                <a:lnTo>
                  <a:pt x="1056" y="52"/>
                </a:lnTo>
                <a:lnTo>
                  <a:pt x="1056" y="52"/>
                </a:lnTo>
                <a:lnTo>
                  <a:pt x="1058" y="52"/>
                </a:lnTo>
                <a:lnTo>
                  <a:pt x="1058" y="52"/>
                </a:lnTo>
                <a:lnTo>
                  <a:pt x="1059" y="53"/>
                </a:lnTo>
                <a:lnTo>
                  <a:pt x="1061" y="53"/>
                </a:lnTo>
                <a:lnTo>
                  <a:pt x="1061" y="53"/>
                </a:lnTo>
                <a:lnTo>
                  <a:pt x="1062" y="53"/>
                </a:lnTo>
                <a:lnTo>
                  <a:pt x="1062" y="53"/>
                </a:lnTo>
                <a:lnTo>
                  <a:pt x="1062" y="53"/>
                </a:lnTo>
                <a:lnTo>
                  <a:pt x="1064" y="53"/>
                </a:lnTo>
                <a:lnTo>
                  <a:pt x="1066" y="52"/>
                </a:lnTo>
                <a:lnTo>
                  <a:pt x="1067" y="50"/>
                </a:lnTo>
                <a:lnTo>
                  <a:pt x="1069" y="50"/>
                </a:lnTo>
                <a:lnTo>
                  <a:pt x="1070" y="49"/>
                </a:lnTo>
                <a:lnTo>
                  <a:pt x="1070" y="49"/>
                </a:lnTo>
                <a:lnTo>
                  <a:pt x="1074" y="49"/>
                </a:lnTo>
                <a:lnTo>
                  <a:pt x="1075" y="49"/>
                </a:lnTo>
                <a:lnTo>
                  <a:pt x="1078" y="49"/>
                </a:lnTo>
                <a:lnTo>
                  <a:pt x="1081" y="49"/>
                </a:lnTo>
                <a:lnTo>
                  <a:pt x="1083" y="49"/>
                </a:lnTo>
                <a:lnTo>
                  <a:pt x="1085" y="47"/>
                </a:lnTo>
                <a:lnTo>
                  <a:pt x="1086" y="47"/>
                </a:lnTo>
                <a:lnTo>
                  <a:pt x="1088" y="47"/>
                </a:lnTo>
                <a:lnTo>
                  <a:pt x="1088" y="49"/>
                </a:lnTo>
                <a:lnTo>
                  <a:pt x="1086" y="49"/>
                </a:lnTo>
                <a:lnTo>
                  <a:pt x="1086" y="50"/>
                </a:lnTo>
                <a:lnTo>
                  <a:pt x="1086" y="52"/>
                </a:lnTo>
                <a:lnTo>
                  <a:pt x="1086" y="52"/>
                </a:lnTo>
                <a:lnTo>
                  <a:pt x="1086" y="52"/>
                </a:lnTo>
                <a:lnTo>
                  <a:pt x="1086" y="52"/>
                </a:lnTo>
                <a:lnTo>
                  <a:pt x="1088" y="52"/>
                </a:lnTo>
                <a:lnTo>
                  <a:pt x="1089" y="53"/>
                </a:lnTo>
                <a:lnTo>
                  <a:pt x="1091" y="53"/>
                </a:lnTo>
                <a:lnTo>
                  <a:pt x="1091" y="53"/>
                </a:lnTo>
                <a:lnTo>
                  <a:pt x="1092" y="53"/>
                </a:lnTo>
                <a:lnTo>
                  <a:pt x="1092" y="53"/>
                </a:lnTo>
                <a:lnTo>
                  <a:pt x="1094" y="53"/>
                </a:lnTo>
                <a:lnTo>
                  <a:pt x="1094" y="53"/>
                </a:lnTo>
                <a:lnTo>
                  <a:pt x="1096" y="53"/>
                </a:lnTo>
                <a:lnTo>
                  <a:pt x="1096" y="52"/>
                </a:lnTo>
                <a:lnTo>
                  <a:pt x="1096" y="52"/>
                </a:lnTo>
                <a:lnTo>
                  <a:pt x="1097" y="53"/>
                </a:lnTo>
                <a:lnTo>
                  <a:pt x="1097" y="53"/>
                </a:lnTo>
                <a:lnTo>
                  <a:pt x="1097" y="53"/>
                </a:lnTo>
                <a:lnTo>
                  <a:pt x="1099" y="55"/>
                </a:lnTo>
                <a:lnTo>
                  <a:pt x="1099" y="56"/>
                </a:lnTo>
                <a:lnTo>
                  <a:pt x="1099" y="56"/>
                </a:lnTo>
                <a:lnTo>
                  <a:pt x="1099" y="56"/>
                </a:lnTo>
                <a:lnTo>
                  <a:pt x="1099" y="58"/>
                </a:lnTo>
                <a:lnTo>
                  <a:pt x="1097" y="58"/>
                </a:lnTo>
                <a:lnTo>
                  <a:pt x="1099" y="58"/>
                </a:lnTo>
                <a:lnTo>
                  <a:pt x="1100" y="58"/>
                </a:lnTo>
                <a:lnTo>
                  <a:pt x="1100" y="58"/>
                </a:lnTo>
                <a:lnTo>
                  <a:pt x="1100" y="60"/>
                </a:lnTo>
                <a:lnTo>
                  <a:pt x="1100" y="60"/>
                </a:lnTo>
                <a:lnTo>
                  <a:pt x="1100" y="60"/>
                </a:lnTo>
                <a:lnTo>
                  <a:pt x="1102" y="60"/>
                </a:lnTo>
                <a:lnTo>
                  <a:pt x="1102" y="61"/>
                </a:lnTo>
                <a:lnTo>
                  <a:pt x="1103" y="61"/>
                </a:lnTo>
                <a:lnTo>
                  <a:pt x="1103" y="61"/>
                </a:lnTo>
                <a:lnTo>
                  <a:pt x="1102" y="63"/>
                </a:lnTo>
                <a:lnTo>
                  <a:pt x="1102" y="63"/>
                </a:lnTo>
                <a:lnTo>
                  <a:pt x="1097" y="61"/>
                </a:lnTo>
                <a:lnTo>
                  <a:pt x="1096" y="61"/>
                </a:lnTo>
                <a:lnTo>
                  <a:pt x="1094" y="61"/>
                </a:lnTo>
                <a:lnTo>
                  <a:pt x="1094" y="61"/>
                </a:lnTo>
                <a:lnTo>
                  <a:pt x="1094" y="61"/>
                </a:lnTo>
                <a:lnTo>
                  <a:pt x="1094" y="61"/>
                </a:lnTo>
                <a:lnTo>
                  <a:pt x="1094" y="61"/>
                </a:lnTo>
                <a:lnTo>
                  <a:pt x="1094" y="61"/>
                </a:lnTo>
                <a:lnTo>
                  <a:pt x="1092" y="61"/>
                </a:lnTo>
                <a:lnTo>
                  <a:pt x="1092" y="61"/>
                </a:lnTo>
                <a:lnTo>
                  <a:pt x="1092" y="61"/>
                </a:lnTo>
                <a:lnTo>
                  <a:pt x="1091" y="63"/>
                </a:lnTo>
                <a:lnTo>
                  <a:pt x="1091" y="63"/>
                </a:lnTo>
                <a:lnTo>
                  <a:pt x="1091" y="63"/>
                </a:lnTo>
                <a:lnTo>
                  <a:pt x="1091" y="64"/>
                </a:lnTo>
                <a:lnTo>
                  <a:pt x="1091" y="64"/>
                </a:lnTo>
                <a:lnTo>
                  <a:pt x="1091" y="64"/>
                </a:lnTo>
                <a:lnTo>
                  <a:pt x="1091" y="64"/>
                </a:lnTo>
                <a:lnTo>
                  <a:pt x="1089" y="64"/>
                </a:lnTo>
                <a:lnTo>
                  <a:pt x="1088" y="61"/>
                </a:lnTo>
                <a:lnTo>
                  <a:pt x="1086" y="61"/>
                </a:lnTo>
                <a:lnTo>
                  <a:pt x="1083" y="60"/>
                </a:lnTo>
                <a:lnTo>
                  <a:pt x="1081" y="60"/>
                </a:lnTo>
                <a:lnTo>
                  <a:pt x="1080" y="60"/>
                </a:lnTo>
                <a:lnTo>
                  <a:pt x="1078" y="60"/>
                </a:lnTo>
                <a:lnTo>
                  <a:pt x="1078" y="61"/>
                </a:lnTo>
                <a:lnTo>
                  <a:pt x="1077" y="61"/>
                </a:lnTo>
                <a:lnTo>
                  <a:pt x="1075" y="61"/>
                </a:lnTo>
                <a:lnTo>
                  <a:pt x="1074" y="63"/>
                </a:lnTo>
                <a:lnTo>
                  <a:pt x="1074" y="63"/>
                </a:lnTo>
                <a:lnTo>
                  <a:pt x="1074" y="63"/>
                </a:lnTo>
                <a:lnTo>
                  <a:pt x="1072" y="63"/>
                </a:lnTo>
                <a:lnTo>
                  <a:pt x="1070" y="63"/>
                </a:lnTo>
                <a:lnTo>
                  <a:pt x="1069" y="63"/>
                </a:lnTo>
                <a:lnTo>
                  <a:pt x="1069" y="63"/>
                </a:lnTo>
                <a:lnTo>
                  <a:pt x="1067" y="64"/>
                </a:lnTo>
                <a:lnTo>
                  <a:pt x="1067" y="64"/>
                </a:lnTo>
                <a:lnTo>
                  <a:pt x="1067" y="64"/>
                </a:lnTo>
                <a:lnTo>
                  <a:pt x="1066" y="66"/>
                </a:lnTo>
                <a:lnTo>
                  <a:pt x="1064" y="66"/>
                </a:lnTo>
                <a:lnTo>
                  <a:pt x="1064" y="67"/>
                </a:lnTo>
                <a:lnTo>
                  <a:pt x="1064" y="67"/>
                </a:lnTo>
                <a:lnTo>
                  <a:pt x="1064" y="67"/>
                </a:lnTo>
                <a:lnTo>
                  <a:pt x="1062" y="67"/>
                </a:lnTo>
                <a:lnTo>
                  <a:pt x="1062" y="67"/>
                </a:lnTo>
                <a:lnTo>
                  <a:pt x="1062" y="67"/>
                </a:lnTo>
                <a:lnTo>
                  <a:pt x="1062" y="66"/>
                </a:lnTo>
                <a:lnTo>
                  <a:pt x="1064" y="66"/>
                </a:lnTo>
                <a:lnTo>
                  <a:pt x="1064" y="66"/>
                </a:lnTo>
                <a:lnTo>
                  <a:pt x="1064" y="64"/>
                </a:lnTo>
                <a:lnTo>
                  <a:pt x="1064" y="64"/>
                </a:lnTo>
                <a:lnTo>
                  <a:pt x="1064" y="63"/>
                </a:lnTo>
                <a:lnTo>
                  <a:pt x="1064" y="64"/>
                </a:lnTo>
                <a:lnTo>
                  <a:pt x="1062" y="64"/>
                </a:lnTo>
                <a:lnTo>
                  <a:pt x="1062" y="64"/>
                </a:lnTo>
                <a:lnTo>
                  <a:pt x="1061" y="64"/>
                </a:lnTo>
                <a:lnTo>
                  <a:pt x="1061" y="64"/>
                </a:lnTo>
                <a:lnTo>
                  <a:pt x="1061" y="66"/>
                </a:lnTo>
                <a:lnTo>
                  <a:pt x="1059" y="66"/>
                </a:lnTo>
                <a:lnTo>
                  <a:pt x="1059" y="67"/>
                </a:lnTo>
                <a:lnTo>
                  <a:pt x="1058" y="66"/>
                </a:lnTo>
                <a:lnTo>
                  <a:pt x="1058" y="66"/>
                </a:lnTo>
                <a:lnTo>
                  <a:pt x="1058" y="64"/>
                </a:lnTo>
                <a:lnTo>
                  <a:pt x="1058" y="63"/>
                </a:lnTo>
                <a:lnTo>
                  <a:pt x="1058" y="63"/>
                </a:lnTo>
                <a:lnTo>
                  <a:pt x="1058" y="63"/>
                </a:lnTo>
                <a:lnTo>
                  <a:pt x="1058" y="64"/>
                </a:lnTo>
                <a:lnTo>
                  <a:pt x="1056" y="66"/>
                </a:lnTo>
                <a:lnTo>
                  <a:pt x="1056" y="67"/>
                </a:lnTo>
                <a:lnTo>
                  <a:pt x="1056" y="67"/>
                </a:lnTo>
                <a:lnTo>
                  <a:pt x="1055" y="69"/>
                </a:lnTo>
                <a:lnTo>
                  <a:pt x="1053" y="71"/>
                </a:lnTo>
                <a:lnTo>
                  <a:pt x="1053" y="72"/>
                </a:lnTo>
                <a:lnTo>
                  <a:pt x="1051" y="75"/>
                </a:lnTo>
                <a:lnTo>
                  <a:pt x="1050" y="75"/>
                </a:lnTo>
                <a:lnTo>
                  <a:pt x="1050" y="77"/>
                </a:lnTo>
                <a:lnTo>
                  <a:pt x="1050" y="77"/>
                </a:lnTo>
                <a:lnTo>
                  <a:pt x="1050" y="78"/>
                </a:lnTo>
                <a:lnTo>
                  <a:pt x="1048" y="78"/>
                </a:lnTo>
                <a:lnTo>
                  <a:pt x="1048" y="80"/>
                </a:lnTo>
                <a:lnTo>
                  <a:pt x="1047" y="80"/>
                </a:lnTo>
                <a:lnTo>
                  <a:pt x="1045" y="82"/>
                </a:lnTo>
                <a:lnTo>
                  <a:pt x="1045" y="82"/>
                </a:lnTo>
                <a:lnTo>
                  <a:pt x="1044" y="83"/>
                </a:lnTo>
                <a:lnTo>
                  <a:pt x="1044" y="85"/>
                </a:lnTo>
                <a:lnTo>
                  <a:pt x="1044" y="86"/>
                </a:lnTo>
                <a:lnTo>
                  <a:pt x="1044" y="86"/>
                </a:lnTo>
                <a:lnTo>
                  <a:pt x="1044" y="88"/>
                </a:lnTo>
                <a:lnTo>
                  <a:pt x="1045" y="86"/>
                </a:lnTo>
                <a:lnTo>
                  <a:pt x="1045" y="86"/>
                </a:lnTo>
                <a:lnTo>
                  <a:pt x="1045" y="86"/>
                </a:lnTo>
                <a:lnTo>
                  <a:pt x="1047" y="85"/>
                </a:lnTo>
                <a:lnTo>
                  <a:pt x="1047" y="85"/>
                </a:lnTo>
                <a:lnTo>
                  <a:pt x="1048" y="83"/>
                </a:lnTo>
                <a:lnTo>
                  <a:pt x="1050" y="82"/>
                </a:lnTo>
                <a:lnTo>
                  <a:pt x="1050" y="82"/>
                </a:lnTo>
                <a:lnTo>
                  <a:pt x="1050" y="82"/>
                </a:lnTo>
                <a:lnTo>
                  <a:pt x="1051" y="82"/>
                </a:lnTo>
                <a:lnTo>
                  <a:pt x="1051" y="82"/>
                </a:lnTo>
                <a:lnTo>
                  <a:pt x="1053" y="82"/>
                </a:lnTo>
                <a:lnTo>
                  <a:pt x="1053" y="83"/>
                </a:lnTo>
                <a:lnTo>
                  <a:pt x="1053" y="83"/>
                </a:lnTo>
                <a:lnTo>
                  <a:pt x="1053" y="85"/>
                </a:lnTo>
                <a:lnTo>
                  <a:pt x="1053" y="85"/>
                </a:lnTo>
                <a:lnTo>
                  <a:pt x="1051" y="86"/>
                </a:lnTo>
                <a:lnTo>
                  <a:pt x="1051" y="88"/>
                </a:lnTo>
                <a:lnTo>
                  <a:pt x="1050" y="89"/>
                </a:lnTo>
                <a:lnTo>
                  <a:pt x="1050" y="91"/>
                </a:lnTo>
                <a:lnTo>
                  <a:pt x="1051" y="93"/>
                </a:lnTo>
                <a:lnTo>
                  <a:pt x="1050" y="94"/>
                </a:lnTo>
                <a:lnTo>
                  <a:pt x="1050" y="94"/>
                </a:lnTo>
                <a:lnTo>
                  <a:pt x="1048" y="96"/>
                </a:lnTo>
                <a:lnTo>
                  <a:pt x="1048" y="97"/>
                </a:lnTo>
                <a:lnTo>
                  <a:pt x="1048" y="99"/>
                </a:lnTo>
                <a:lnTo>
                  <a:pt x="1048" y="99"/>
                </a:lnTo>
                <a:lnTo>
                  <a:pt x="1048" y="101"/>
                </a:lnTo>
                <a:lnTo>
                  <a:pt x="1048" y="102"/>
                </a:lnTo>
                <a:lnTo>
                  <a:pt x="1048" y="102"/>
                </a:lnTo>
                <a:lnTo>
                  <a:pt x="1047" y="104"/>
                </a:lnTo>
                <a:lnTo>
                  <a:pt x="1047" y="105"/>
                </a:lnTo>
                <a:lnTo>
                  <a:pt x="1047" y="105"/>
                </a:lnTo>
                <a:lnTo>
                  <a:pt x="1047" y="107"/>
                </a:lnTo>
                <a:lnTo>
                  <a:pt x="1045" y="108"/>
                </a:lnTo>
                <a:lnTo>
                  <a:pt x="1045" y="110"/>
                </a:lnTo>
                <a:lnTo>
                  <a:pt x="1045" y="110"/>
                </a:lnTo>
                <a:lnTo>
                  <a:pt x="1045" y="112"/>
                </a:lnTo>
                <a:lnTo>
                  <a:pt x="1045" y="112"/>
                </a:lnTo>
                <a:lnTo>
                  <a:pt x="1045" y="113"/>
                </a:lnTo>
                <a:lnTo>
                  <a:pt x="1045" y="113"/>
                </a:lnTo>
                <a:lnTo>
                  <a:pt x="1045" y="113"/>
                </a:lnTo>
                <a:lnTo>
                  <a:pt x="1045" y="113"/>
                </a:lnTo>
                <a:lnTo>
                  <a:pt x="1045" y="115"/>
                </a:lnTo>
                <a:lnTo>
                  <a:pt x="1045" y="115"/>
                </a:lnTo>
                <a:lnTo>
                  <a:pt x="1045" y="115"/>
                </a:lnTo>
                <a:lnTo>
                  <a:pt x="1047" y="116"/>
                </a:lnTo>
                <a:lnTo>
                  <a:pt x="1047" y="118"/>
                </a:lnTo>
                <a:lnTo>
                  <a:pt x="1047" y="118"/>
                </a:lnTo>
                <a:lnTo>
                  <a:pt x="1047" y="119"/>
                </a:lnTo>
                <a:lnTo>
                  <a:pt x="1047" y="119"/>
                </a:lnTo>
                <a:lnTo>
                  <a:pt x="1047" y="123"/>
                </a:lnTo>
                <a:lnTo>
                  <a:pt x="1047" y="126"/>
                </a:lnTo>
                <a:lnTo>
                  <a:pt x="1047" y="129"/>
                </a:lnTo>
                <a:lnTo>
                  <a:pt x="1047" y="129"/>
                </a:lnTo>
                <a:lnTo>
                  <a:pt x="1047" y="130"/>
                </a:lnTo>
                <a:lnTo>
                  <a:pt x="1048" y="130"/>
                </a:lnTo>
                <a:lnTo>
                  <a:pt x="1048" y="132"/>
                </a:lnTo>
                <a:lnTo>
                  <a:pt x="1050" y="134"/>
                </a:lnTo>
                <a:lnTo>
                  <a:pt x="1050" y="137"/>
                </a:lnTo>
                <a:lnTo>
                  <a:pt x="1050" y="137"/>
                </a:lnTo>
                <a:lnTo>
                  <a:pt x="1051" y="137"/>
                </a:lnTo>
                <a:lnTo>
                  <a:pt x="1051" y="137"/>
                </a:lnTo>
                <a:lnTo>
                  <a:pt x="1051" y="137"/>
                </a:lnTo>
                <a:lnTo>
                  <a:pt x="1051" y="138"/>
                </a:lnTo>
                <a:lnTo>
                  <a:pt x="1053" y="138"/>
                </a:lnTo>
                <a:lnTo>
                  <a:pt x="1055" y="138"/>
                </a:lnTo>
                <a:lnTo>
                  <a:pt x="1056" y="138"/>
                </a:lnTo>
                <a:lnTo>
                  <a:pt x="1058" y="138"/>
                </a:lnTo>
                <a:lnTo>
                  <a:pt x="1061" y="135"/>
                </a:lnTo>
                <a:lnTo>
                  <a:pt x="1062" y="135"/>
                </a:lnTo>
                <a:lnTo>
                  <a:pt x="1064" y="134"/>
                </a:lnTo>
                <a:lnTo>
                  <a:pt x="1064" y="132"/>
                </a:lnTo>
                <a:lnTo>
                  <a:pt x="1066" y="130"/>
                </a:lnTo>
                <a:lnTo>
                  <a:pt x="1067" y="127"/>
                </a:lnTo>
                <a:lnTo>
                  <a:pt x="1067" y="127"/>
                </a:lnTo>
                <a:lnTo>
                  <a:pt x="1069" y="124"/>
                </a:lnTo>
                <a:lnTo>
                  <a:pt x="1069" y="123"/>
                </a:lnTo>
                <a:lnTo>
                  <a:pt x="1069" y="121"/>
                </a:lnTo>
                <a:lnTo>
                  <a:pt x="1069" y="118"/>
                </a:lnTo>
                <a:lnTo>
                  <a:pt x="1069" y="116"/>
                </a:lnTo>
                <a:lnTo>
                  <a:pt x="1069" y="115"/>
                </a:lnTo>
                <a:lnTo>
                  <a:pt x="1069" y="112"/>
                </a:lnTo>
                <a:lnTo>
                  <a:pt x="1067" y="110"/>
                </a:lnTo>
                <a:lnTo>
                  <a:pt x="1067" y="110"/>
                </a:lnTo>
                <a:lnTo>
                  <a:pt x="1066" y="107"/>
                </a:lnTo>
                <a:lnTo>
                  <a:pt x="1064" y="104"/>
                </a:lnTo>
                <a:lnTo>
                  <a:pt x="1064" y="104"/>
                </a:lnTo>
                <a:lnTo>
                  <a:pt x="1066" y="101"/>
                </a:lnTo>
                <a:lnTo>
                  <a:pt x="1066" y="101"/>
                </a:lnTo>
                <a:lnTo>
                  <a:pt x="1066" y="99"/>
                </a:lnTo>
                <a:lnTo>
                  <a:pt x="1066" y="97"/>
                </a:lnTo>
                <a:lnTo>
                  <a:pt x="1066" y="96"/>
                </a:lnTo>
                <a:lnTo>
                  <a:pt x="1066" y="96"/>
                </a:lnTo>
                <a:lnTo>
                  <a:pt x="1067" y="94"/>
                </a:lnTo>
                <a:lnTo>
                  <a:pt x="1067" y="93"/>
                </a:lnTo>
                <a:lnTo>
                  <a:pt x="1069" y="91"/>
                </a:lnTo>
                <a:lnTo>
                  <a:pt x="1069" y="89"/>
                </a:lnTo>
                <a:lnTo>
                  <a:pt x="1069" y="88"/>
                </a:lnTo>
                <a:lnTo>
                  <a:pt x="1069" y="86"/>
                </a:lnTo>
                <a:lnTo>
                  <a:pt x="1069" y="85"/>
                </a:lnTo>
                <a:lnTo>
                  <a:pt x="1069" y="85"/>
                </a:lnTo>
                <a:lnTo>
                  <a:pt x="1069" y="85"/>
                </a:lnTo>
                <a:lnTo>
                  <a:pt x="1070" y="83"/>
                </a:lnTo>
                <a:lnTo>
                  <a:pt x="1072" y="83"/>
                </a:lnTo>
                <a:lnTo>
                  <a:pt x="1072" y="82"/>
                </a:lnTo>
                <a:lnTo>
                  <a:pt x="1072" y="80"/>
                </a:lnTo>
                <a:lnTo>
                  <a:pt x="1072" y="80"/>
                </a:lnTo>
                <a:lnTo>
                  <a:pt x="1074" y="80"/>
                </a:lnTo>
                <a:lnTo>
                  <a:pt x="1074" y="80"/>
                </a:lnTo>
                <a:lnTo>
                  <a:pt x="1074" y="80"/>
                </a:lnTo>
                <a:lnTo>
                  <a:pt x="1075" y="80"/>
                </a:lnTo>
                <a:lnTo>
                  <a:pt x="1075" y="78"/>
                </a:lnTo>
                <a:lnTo>
                  <a:pt x="1077" y="77"/>
                </a:lnTo>
                <a:lnTo>
                  <a:pt x="1078" y="75"/>
                </a:lnTo>
                <a:lnTo>
                  <a:pt x="1078" y="75"/>
                </a:lnTo>
                <a:lnTo>
                  <a:pt x="1078" y="75"/>
                </a:lnTo>
                <a:lnTo>
                  <a:pt x="1078" y="77"/>
                </a:lnTo>
                <a:lnTo>
                  <a:pt x="1078" y="77"/>
                </a:lnTo>
                <a:lnTo>
                  <a:pt x="1078" y="78"/>
                </a:lnTo>
                <a:lnTo>
                  <a:pt x="1078" y="78"/>
                </a:lnTo>
                <a:lnTo>
                  <a:pt x="1078" y="80"/>
                </a:lnTo>
                <a:lnTo>
                  <a:pt x="1078" y="80"/>
                </a:lnTo>
                <a:lnTo>
                  <a:pt x="1078" y="82"/>
                </a:lnTo>
                <a:lnTo>
                  <a:pt x="1078" y="82"/>
                </a:lnTo>
                <a:lnTo>
                  <a:pt x="1078" y="83"/>
                </a:lnTo>
                <a:lnTo>
                  <a:pt x="1078" y="83"/>
                </a:lnTo>
                <a:lnTo>
                  <a:pt x="1078" y="82"/>
                </a:lnTo>
                <a:lnTo>
                  <a:pt x="1080" y="82"/>
                </a:lnTo>
                <a:lnTo>
                  <a:pt x="1078" y="82"/>
                </a:lnTo>
                <a:lnTo>
                  <a:pt x="1078" y="80"/>
                </a:lnTo>
                <a:lnTo>
                  <a:pt x="1080" y="80"/>
                </a:lnTo>
                <a:lnTo>
                  <a:pt x="1080" y="80"/>
                </a:lnTo>
                <a:lnTo>
                  <a:pt x="1080" y="80"/>
                </a:lnTo>
                <a:lnTo>
                  <a:pt x="1080" y="80"/>
                </a:lnTo>
                <a:lnTo>
                  <a:pt x="1080" y="80"/>
                </a:lnTo>
                <a:lnTo>
                  <a:pt x="1078" y="83"/>
                </a:lnTo>
                <a:lnTo>
                  <a:pt x="1078" y="83"/>
                </a:lnTo>
                <a:lnTo>
                  <a:pt x="1080" y="83"/>
                </a:lnTo>
                <a:lnTo>
                  <a:pt x="1080" y="82"/>
                </a:lnTo>
                <a:lnTo>
                  <a:pt x="1081" y="80"/>
                </a:lnTo>
                <a:lnTo>
                  <a:pt x="1081" y="78"/>
                </a:lnTo>
                <a:lnTo>
                  <a:pt x="1081" y="78"/>
                </a:lnTo>
                <a:lnTo>
                  <a:pt x="1081" y="75"/>
                </a:lnTo>
                <a:lnTo>
                  <a:pt x="1081" y="75"/>
                </a:lnTo>
                <a:lnTo>
                  <a:pt x="1081" y="74"/>
                </a:lnTo>
                <a:lnTo>
                  <a:pt x="1083" y="74"/>
                </a:lnTo>
                <a:lnTo>
                  <a:pt x="1085" y="72"/>
                </a:lnTo>
                <a:lnTo>
                  <a:pt x="1085" y="72"/>
                </a:lnTo>
                <a:lnTo>
                  <a:pt x="1086" y="72"/>
                </a:lnTo>
                <a:lnTo>
                  <a:pt x="1088" y="72"/>
                </a:lnTo>
                <a:lnTo>
                  <a:pt x="1088" y="72"/>
                </a:lnTo>
                <a:lnTo>
                  <a:pt x="1088" y="72"/>
                </a:lnTo>
                <a:lnTo>
                  <a:pt x="1086" y="72"/>
                </a:lnTo>
                <a:lnTo>
                  <a:pt x="1086" y="71"/>
                </a:lnTo>
                <a:lnTo>
                  <a:pt x="1086" y="71"/>
                </a:lnTo>
                <a:lnTo>
                  <a:pt x="1086" y="69"/>
                </a:lnTo>
                <a:lnTo>
                  <a:pt x="1086" y="69"/>
                </a:lnTo>
                <a:lnTo>
                  <a:pt x="1086" y="67"/>
                </a:lnTo>
                <a:lnTo>
                  <a:pt x="1088" y="67"/>
                </a:lnTo>
                <a:lnTo>
                  <a:pt x="1088" y="66"/>
                </a:lnTo>
                <a:lnTo>
                  <a:pt x="1088" y="66"/>
                </a:lnTo>
                <a:lnTo>
                  <a:pt x="1088" y="66"/>
                </a:lnTo>
                <a:lnTo>
                  <a:pt x="1089" y="66"/>
                </a:lnTo>
                <a:lnTo>
                  <a:pt x="1089" y="66"/>
                </a:lnTo>
                <a:lnTo>
                  <a:pt x="1091" y="64"/>
                </a:lnTo>
                <a:lnTo>
                  <a:pt x="1091" y="66"/>
                </a:lnTo>
                <a:lnTo>
                  <a:pt x="1094" y="66"/>
                </a:lnTo>
                <a:lnTo>
                  <a:pt x="1096" y="67"/>
                </a:lnTo>
                <a:lnTo>
                  <a:pt x="1097" y="67"/>
                </a:lnTo>
                <a:lnTo>
                  <a:pt x="1097" y="67"/>
                </a:lnTo>
                <a:lnTo>
                  <a:pt x="1099" y="69"/>
                </a:lnTo>
                <a:lnTo>
                  <a:pt x="1099" y="69"/>
                </a:lnTo>
                <a:lnTo>
                  <a:pt x="1100" y="69"/>
                </a:lnTo>
                <a:lnTo>
                  <a:pt x="1100" y="71"/>
                </a:lnTo>
                <a:lnTo>
                  <a:pt x="1102" y="71"/>
                </a:lnTo>
                <a:lnTo>
                  <a:pt x="1102" y="71"/>
                </a:lnTo>
                <a:lnTo>
                  <a:pt x="1103" y="71"/>
                </a:lnTo>
                <a:lnTo>
                  <a:pt x="1107" y="72"/>
                </a:lnTo>
                <a:lnTo>
                  <a:pt x="1108" y="74"/>
                </a:lnTo>
                <a:lnTo>
                  <a:pt x="1110" y="74"/>
                </a:lnTo>
                <a:lnTo>
                  <a:pt x="1110" y="74"/>
                </a:lnTo>
                <a:lnTo>
                  <a:pt x="1110" y="75"/>
                </a:lnTo>
                <a:lnTo>
                  <a:pt x="1110" y="75"/>
                </a:lnTo>
                <a:lnTo>
                  <a:pt x="1111" y="77"/>
                </a:lnTo>
                <a:lnTo>
                  <a:pt x="1111" y="77"/>
                </a:lnTo>
                <a:lnTo>
                  <a:pt x="1111" y="77"/>
                </a:lnTo>
                <a:lnTo>
                  <a:pt x="1111" y="77"/>
                </a:lnTo>
                <a:lnTo>
                  <a:pt x="1111" y="78"/>
                </a:lnTo>
                <a:lnTo>
                  <a:pt x="1111" y="78"/>
                </a:lnTo>
                <a:lnTo>
                  <a:pt x="1111" y="78"/>
                </a:lnTo>
                <a:lnTo>
                  <a:pt x="1110" y="78"/>
                </a:lnTo>
                <a:lnTo>
                  <a:pt x="1110" y="78"/>
                </a:lnTo>
                <a:lnTo>
                  <a:pt x="1110" y="78"/>
                </a:lnTo>
                <a:lnTo>
                  <a:pt x="1110" y="80"/>
                </a:lnTo>
                <a:lnTo>
                  <a:pt x="1110" y="80"/>
                </a:lnTo>
                <a:lnTo>
                  <a:pt x="1111" y="82"/>
                </a:lnTo>
                <a:lnTo>
                  <a:pt x="1111" y="83"/>
                </a:lnTo>
                <a:lnTo>
                  <a:pt x="1111" y="85"/>
                </a:lnTo>
                <a:lnTo>
                  <a:pt x="1111" y="86"/>
                </a:lnTo>
                <a:lnTo>
                  <a:pt x="1111" y="88"/>
                </a:lnTo>
                <a:lnTo>
                  <a:pt x="1111" y="89"/>
                </a:lnTo>
                <a:lnTo>
                  <a:pt x="1111" y="91"/>
                </a:lnTo>
                <a:lnTo>
                  <a:pt x="1111" y="91"/>
                </a:lnTo>
                <a:lnTo>
                  <a:pt x="1110" y="93"/>
                </a:lnTo>
                <a:lnTo>
                  <a:pt x="1110" y="93"/>
                </a:lnTo>
                <a:lnTo>
                  <a:pt x="1108" y="93"/>
                </a:lnTo>
                <a:lnTo>
                  <a:pt x="1108" y="93"/>
                </a:lnTo>
                <a:lnTo>
                  <a:pt x="1108" y="93"/>
                </a:lnTo>
                <a:lnTo>
                  <a:pt x="1108" y="96"/>
                </a:lnTo>
                <a:lnTo>
                  <a:pt x="1107" y="96"/>
                </a:lnTo>
                <a:lnTo>
                  <a:pt x="1107" y="96"/>
                </a:lnTo>
                <a:lnTo>
                  <a:pt x="1107" y="96"/>
                </a:lnTo>
                <a:lnTo>
                  <a:pt x="1107" y="97"/>
                </a:lnTo>
                <a:lnTo>
                  <a:pt x="1105" y="97"/>
                </a:lnTo>
                <a:lnTo>
                  <a:pt x="1103" y="97"/>
                </a:lnTo>
                <a:lnTo>
                  <a:pt x="1103" y="97"/>
                </a:lnTo>
                <a:lnTo>
                  <a:pt x="1102" y="99"/>
                </a:lnTo>
                <a:lnTo>
                  <a:pt x="1102" y="101"/>
                </a:lnTo>
                <a:lnTo>
                  <a:pt x="1102" y="101"/>
                </a:lnTo>
                <a:lnTo>
                  <a:pt x="1102" y="102"/>
                </a:lnTo>
                <a:lnTo>
                  <a:pt x="1102" y="102"/>
                </a:lnTo>
                <a:lnTo>
                  <a:pt x="1103" y="104"/>
                </a:lnTo>
                <a:lnTo>
                  <a:pt x="1105" y="104"/>
                </a:lnTo>
                <a:lnTo>
                  <a:pt x="1107" y="104"/>
                </a:lnTo>
                <a:lnTo>
                  <a:pt x="1107" y="104"/>
                </a:lnTo>
                <a:lnTo>
                  <a:pt x="1108" y="102"/>
                </a:lnTo>
                <a:lnTo>
                  <a:pt x="1108" y="102"/>
                </a:lnTo>
                <a:lnTo>
                  <a:pt x="1110" y="102"/>
                </a:lnTo>
                <a:lnTo>
                  <a:pt x="1110" y="101"/>
                </a:lnTo>
                <a:lnTo>
                  <a:pt x="1111" y="99"/>
                </a:lnTo>
                <a:lnTo>
                  <a:pt x="1111" y="99"/>
                </a:lnTo>
                <a:lnTo>
                  <a:pt x="1110" y="99"/>
                </a:lnTo>
                <a:lnTo>
                  <a:pt x="1110" y="99"/>
                </a:lnTo>
                <a:lnTo>
                  <a:pt x="1111" y="99"/>
                </a:lnTo>
                <a:lnTo>
                  <a:pt x="1111" y="97"/>
                </a:lnTo>
                <a:lnTo>
                  <a:pt x="1111" y="97"/>
                </a:lnTo>
                <a:lnTo>
                  <a:pt x="1113" y="97"/>
                </a:lnTo>
                <a:lnTo>
                  <a:pt x="1115" y="96"/>
                </a:lnTo>
                <a:lnTo>
                  <a:pt x="1116" y="96"/>
                </a:lnTo>
                <a:lnTo>
                  <a:pt x="1116" y="96"/>
                </a:lnTo>
                <a:lnTo>
                  <a:pt x="1118" y="96"/>
                </a:lnTo>
                <a:lnTo>
                  <a:pt x="1119" y="97"/>
                </a:lnTo>
                <a:lnTo>
                  <a:pt x="1119" y="97"/>
                </a:lnTo>
                <a:lnTo>
                  <a:pt x="1121" y="99"/>
                </a:lnTo>
                <a:lnTo>
                  <a:pt x="1122" y="104"/>
                </a:lnTo>
                <a:lnTo>
                  <a:pt x="1122" y="110"/>
                </a:lnTo>
                <a:lnTo>
                  <a:pt x="1124" y="113"/>
                </a:lnTo>
                <a:lnTo>
                  <a:pt x="1124" y="113"/>
                </a:lnTo>
                <a:lnTo>
                  <a:pt x="1124" y="115"/>
                </a:lnTo>
                <a:lnTo>
                  <a:pt x="1124" y="119"/>
                </a:lnTo>
                <a:lnTo>
                  <a:pt x="1122" y="121"/>
                </a:lnTo>
                <a:lnTo>
                  <a:pt x="1121" y="123"/>
                </a:lnTo>
                <a:lnTo>
                  <a:pt x="1121" y="123"/>
                </a:lnTo>
                <a:lnTo>
                  <a:pt x="1121" y="121"/>
                </a:lnTo>
                <a:lnTo>
                  <a:pt x="1121" y="121"/>
                </a:lnTo>
                <a:lnTo>
                  <a:pt x="1121" y="119"/>
                </a:lnTo>
                <a:lnTo>
                  <a:pt x="1121" y="119"/>
                </a:lnTo>
                <a:lnTo>
                  <a:pt x="1119" y="119"/>
                </a:lnTo>
                <a:lnTo>
                  <a:pt x="1119" y="121"/>
                </a:lnTo>
                <a:lnTo>
                  <a:pt x="1119" y="121"/>
                </a:lnTo>
                <a:lnTo>
                  <a:pt x="1119" y="121"/>
                </a:lnTo>
                <a:lnTo>
                  <a:pt x="1119" y="121"/>
                </a:lnTo>
                <a:lnTo>
                  <a:pt x="1118" y="123"/>
                </a:lnTo>
                <a:lnTo>
                  <a:pt x="1118" y="123"/>
                </a:lnTo>
                <a:lnTo>
                  <a:pt x="1118" y="124"/>
                </a:lnTo>
                <a:lnTo>
                  <a:pt x="1118" y="126"/>
                </a:lnTo>
                <a:lnTo>
                  <a:pt x="1118" y="126"/>
                </a:lnTo>
                <a:lnTo>
                  <a:pt x="1116" y="126"/>
                </a:lnTo>
                <a:lnTo>
                  <a:pt x="1115" y="126"/>
                </a:lnTo>
                <a:lnTo>
                  <a:pt x="1115" y="127"/>
                </a:lnTo>
                <a:lnTo>
                  <a:pt x="1115" y="127"/>
                </a:lnTo>
                <a:lnTo>
                  <a:pt x="1113" y="129"/>
                </a:lnTo>
                <a:lnTo>
                  <a:pt x="1113" y="130"/>
                </a:lnTo>
                <a:lnTo>
                  <a:pt x="1113" y="130"/>
                </a:lnTo>
                <a:lnTo>
                  <a:pt x="1113" y="132"/>
                </a:lnTo>
                <a:lnTo>
                  <a:pt x="1113" y="132"/>
                </a:lnTo>
                <a:lnTo>
                  <a:pt x="1111" y="132"/>
                </a:lnTo>
                <a:lnTo>
                  <a:pt x="1111" y="134"/>
                </a:lnTo>
                <a:lnTo>
                  <a:pt x="1111" y="134"/>
                </a:lnTo>
                <a:lnTo>
                  <a:pt x="1111" y="134"/>
                </a:lnTo>
                <a:lnTo>
                  <a:pt x="1111" y="134"/>
                </a:lnTo>
                <a:lnTo>
                  <a:pt x="1111" y="134"/>
                </a:lnTo>
                <a:lnTo>
                  <a:pt x="1110" y="137"/>
                </a:lnTo>
                <a:lnTo>
                  <a:pt x="1110" y="137"/>
                </a:lnTo>
                <a:lnTo>
                  <a:pt x="1110" y="137"/>
                </a:lnTo>
                <a:lnTo>
                  <a:pt x="1111" y="137"/>
                </a:lnTo>
                <a:lnTo>
                  <a:pt x="1111" y="137"/>
                </a:lnTo>
                <a:lnTo>
                  <a:pt x="1113" y="138"/>
                </a:lnTo>
                <a:lnTo>
                  <a:pt x="1115" y="138"/>
                </a:lnTo>
                <a:lnTo>
                  <a:pt x="1116" y="140"/>
                </a:lnTo>
                <a:lnTo>
                  <a:pt x="1116" y="140"/>
                </a:lnTo>
                <a:lnTo>
                  <a:pt x="1118" y="140"/>
                </a:lnTo>
                <a:lnTo>
                  <a:pt x="1118" y="140"/>
                </a:lnTo>
                <a:lnTo>
                  <a:pt x="1118" y="140"/>
                </a:lnTo>
                <a:lnTo>
                  <a:pt x="1118" y="140"/>
                </a:lnTo>
                <a:lnTo>
                  <a:pt x="1119" y="140"/>
                </a:lnTo>
                <a:lnTo>
                  <a:pt x="1121" y="140"/>
                </a:lnTo>
                <a:lnTo>
                  <a:pt x="1121" y="140"/>
                </a:lnTo>
                <a:lnTo>
                  <a:pt x="1116" y="141"/>
                </a:lnTo>
                <a:lnTo>
                  <a:pt x="1116" y="141"/>
                </a:lnTo>
                <a:lnTo>
                  <a:pt x="1116" y="141"/>
                </a:lnTo>
                <a:lnTo>
                  <a:pt x="1118" y="141"/>
                </a:lnTo>
                <a:lnTo>
                  <a:pt x="1119" y="141"/>
                </a:lnTo>
                <a:lnTo>
                  <a:pt x="1119" y="141"/>
                </a:lnTo>
                <a:lnTo>
                  <a:pt x="1121" y="141"/>
                </a:lnTo>
                <a:lnTo>
                  <a:pt x="1121" y="141"/>
                </a:lnTo>
                <a:lnTo>
                  <a:pt x="1121" y="141"/>
                </a:lnTo>
                <a:lnTo>
                  <a:pt x="1122" y="141"/>
                </a:lnTo>
                <a:lnTo>
                  <a:pt x="1124" y="143"/>
                </a:lnTo>
                <a:lnTo>
                  <a:pt x="1124" y="141"/>
                </a:lnTo>
                <a:lnTo>
                  <a:pt x="1126" y="141"/>
                </a:lnTo>
                <a:lnTo>
                  <a:pt x="1126" y="141"/>
                </a:lnTo>
                <a:lnTo>
                  <a:pt x="1129" y="140"/>
                </a:lnTo>
                <a:lnTo>
                  <a:pt x="1130" y="140"/>
                </a:lnTo>
                <a:lnTo>
                  <a:pt x="1133" y="140"/>
                </a:lnTo>
                <a:lnTo>
                  <a:pt x="1135" y="140"/>
                </a:lnTo>
                <a:lnTo>
                  <a:pt x="1135" y="140"/>
                </a:lnTo>
                <a:lnTo>
                  <a:pt x="1138" y="138"/>
                </a:lnTo>
                <a:lnTo>
                  <a:pt x="1141" y="135"/>
                </a:lnTo>
                <a:lnTo>
                  <a:pt x="1146" y="134"/>
                </a:lnTo>
                <a:lnTo>
                  <a:pt x="1154" y="130"/>
                </a:lnTo>
                <a:lnTo>
                  <a:pt x="1156" y="130"/>
                </a:lnTo>
                <a:lnTo>
                  <a:pt x="1157" y="130"/>
                </a:lnTo>
                <a:lnTo>
                  <a:pt x="1157" y="130"/>
                </a:lnTo>
                <a:lnTo>
                  <a:pt x="1159" y="129"/>
                </a:lnTo>
                <a:lnTo>
                  <a:pt x="1163" y="127"/>
                </a:lnTo>
                <a:lnTo>
                  <a:pt x="1167" y="126"/>
                </a:lnTo>
                <a:lnTo>
                  <a:pt x="1168" y="124"/>
                </a:lnTo>
                <a:lnTo>
                  <a:pt x="1170" y="123"/>
                </a:lnTo>
                <a:lnTo>
                  <a:pt x="1171" y="123"/>
                </a:lnTo>
                <a:lnTo>
                  <a:pt x="1171" y="121"/>
                </a:lnTo>
                <a:lnTo>
                  <a:pt x="1173" y="119"/>
                </a:lnTo>
                <a:lnTo>
                  <a:pt x="1174" y="119"/>
                </a:lnTo>
                <a:lnTo>
                  <a:pt x="1174" y="119"/>
                </a:lnTo>
                <a:lnTo>
                  <a:pt x="1176" y="118"/>
                </a:lnTo>
                <a:lnTo>
                  <a:pt x="1176" y="118"/>
                </a:lnTo>
                <a:lnTo>
                  <a:pt x="1176" y="116"/>
                </a:lnTo>
                <a:lnTo>
                  <a:pt x="1174" y="115"/>
                </a:lnTo>
                <a:lnTo>
                  <a:pt x="1174" y="115"/>
                </a:lnTo>
                <a:lnTo>
                  <a:pt x="1174" y="115"/>
                </a:lnTo>
                <a:lnTo>
                  <a:pt x="1176" y="113"/>
                </a:lnTo>
                <a:lnTo>
                  <a:pt x="1174" y="113"/>
                </a:lnTo>
                <a:lnTo>
                  <a:pt x="1173" y="113"/>
                </a:lnTo>
                <a:lnTo>
                  <a:pt x="1173" y="110"/>
                </a:lnTo>
                <a:lnTo>
                  <a:pt x="1173" y="110"/>
                </a:lnTo>
                <a:lnTo>
                  <a:pt x="1173" y="110"/>
                </a:lnTo>
                <a:lnTo>
                  <a:pt x="1178" y="108"/>
                </a:lnTo>
                <a:lnTo>
                  <a:pt x="1182" y="108"/>
                </a:lnTo>
                <a:lnTo>
                  <a:pt x="1185" y="108"/>
                </a:lnTo>
                <a:lnTo>
                  <a:pt x="1190" y="108"/>
                </a:lnTo>
                <a:lnTo>
                  <a:pt x="1192" y="108"/>
                </a:lnTo>
                <a:lnTo>
                  <a:pt x="1193" y="110"/>
                </a:lnTo>
                <a:lnTo>
                  <a:pt x="1195" y="110"/>
                </a:lnTo>
                <a:lnTo>
                  <a:pt x="1197" y="110"/>
                </a:lnTo>
                <a:lnTo>
                  <a:pt x="1198" y="110"/>
                </a:lnTo>
                <a:lnTo>
                  <a:pt x="1201" y="110"/>
                </a:lnTo>
                <a:lnTo>
                  <a:pt x="1203" y="110"/>
                </a:lnTo>
                <a:lnTo>
                  <a:pt x="1203" y="110"/>
                </a:lnTo>
                <a:lnTo>
                  <a:pt x="1203" y="110"/>
                </a:lnTo>
                <a:lnTo>
                  <a:pt x="1203" y="110"/>
                </a:lnTo>
                <a:lnTo>
                  <a:pt x="1204" y="108"/>
                </a:lnTo>
                <a:lnTo>
                  <a:pt x="1206" y="108"/>
                </a:lnTo>
                <a:lnTo>
                  <a:pt x="1206" y="108"/>
                </a:lnTo>
                <a:lnTo>
                  <a:pt x="1208" y="108"/>
                </a:lnTo>
                <a:lnTo>
                  <a:pt x="1208" y="107"/>
                </a:lnTo>
                <a:lnTo>
                  <a:pt x="1209" y="107"/>
                </a:lnTo>
                <a:lnTo>
                  <a:pt x="1211" y="105"/>
                </a:lnTo>
                <a:lnTo>
                  <a:pt x="1212" y="105"/>
                </a:lnTo>
                <a:lnTo>
                  <a:pt x="1212" y="105"/>
                </a:lnTo>
                <a:lnTo>
                  <a:pt x="1214" y="105"/>
                </a:lnTo>
                <a:lnTo>
                  <a:pt x="1214" y="105"/>
                </a:lnTo>
                <a:lnTo>
                  <a:pt x="1214" y="104"/>
                </a:lnTo>
                <a:lnTo>
                  <a:pt x="1214" y="104"/>
                </a:lnTo>
                <a:lnTo>
                  <a:pt x="1214" y="104"/>
                </a:lnTo>
                <a:lnTo>
                  <a:pt x="1214" y="104"/>
                </a:lnTo>
                <a:lnTo>
                  <a:pt x="1214" y="104"/>
                </a:lnTo>
                <a:lnTo>
                  <a:pt x="1214" y="102"/>
                </a:lnTo>
                <a:lnTo>
                  <a:pt x="1214" y="101"/>
                </a:lnTo>
                <a:lnTo>
                  <a:pt x="1214" y="101"/>
                </a:lnTo>
                <a:lnTo>
                  <a:pt x="1214" y="101"/>
                </a:lnTo>
                <a:lnTo>
                  <a:pt x="1212" y="99"/>
                </a:lnTo>
                <a:lnTo>
                  <a:pt x="1212" y="99"/>
                </a:lnTo>
                <a:lnTo>
                  <a:pt x="1214" y="99"/>
                </a:lnTo>
                <a:lnTo>
                  <a:pt x="1214" y="99"/>
                </a:lnTo>
                <a:lnTo>
                  <a:pt x="1214" y="99"/>
                </a:lnTo>
                <a:lnTo>
                  <a:pt x="1214" y="99"/>
                </a:lnTo>
                <a:lnTo>
                  <a:pt x="1215" y="99"/>
                </a:lnTo>
                <a:lnTo>
                  <a:pt x="1215" y="97"/>
                </a:lnTo>
                <a:lnTo>
                  <a:pt x="1215" y="97"/>
                </a:lnTo>
                <a:lnTo>
                  <a:pt x="1215" y="97"/>
                </a:lnTo>
                <a:lnTo>
                  <a:pt x="1215" y="97"/>
                </a:lnTo>
                <a:lnTo>
                  <a:pt x="1214" y="97"/>
                </a:lnTo>
                <a:lnTo>
                  <a:pt x="1214" y="97"/>
                </a:lnTo>
                <a:lnTo>
                  <a:pt x="1215" y="96"/>
                </a:lnTo>
                <a:lnTo>
                  <a:pt x="1215" y="96"/>
                </a:lnTo>
                <a:lnTo>
                  <a:pt x="1214" y="96"/>
                </a:lnTo>
                <a:lnTo>
                  <a:pt x="1214" y="96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14" y="94"/>
                </a:lnTo>
                <a:lnTo>
                  <a:pt x="1220" y="89"/>
                </a:lnTo>
                <a:lnTo>
                  <a:pt x="1220" y="89"/>
                </a:lnTo>
                <a:lnTo>
                  <a:pt x="1220" y="89"/>
                </a:lnTo>
                <a:lnTo>
                  <a:pt x="1220" y="88"/>
                </a:lnTo>
                <a:lnTo>
                  <a:pt x="1220" y="88"/>
                </a:lnTo>
                <a:lnTo>
                  <a:pt x="1220" y="88"/>
                </a:lnTo>
                <a:lnTo>
                  <a:pt x="1226" y="83"/>
                </a:lnTo>
                <a:lnTo>
                  <a:pt x="1230" y="82"/>
                </a:lnTo>
                <a:lnTo>
                  <a:pt x="1231" y="80"/>
                </a:lnTo>
                <a:lnTo>
                  <a:pt x="1234" y="78"/>
                </a:lnTo>
                <a:lnTo>
                  <a:pt x="1234" y="80"/>
                </a:lnTo>
                <a:lnTo>
                  <a:pt x="1236" y="78"/>
                </a:lnTo>
                <a:lnTo>
                  <a:pt x="1236" y="78"/>
                </a:lnTo>
                <a:lnTo>
                  <a:pt x="1239" y="78"/>
                </a:lnTo>
                <a:lnTo>
                  <a:pt x="1245" y="78"/>
                </a:lnTo>
                <a:lnTo>
                  <a:pt x="1252" y="78"/>
                </a:lnTo>
                <a:lnTo>
                  <a:pt x="1258" y="78"/>
                </a:lnTo>
                <a:lnTo>
                  <a:pt x="1264" y="78"/>
                </a:lnTo>
                <a:lnTo>
                  <a:pt x="1271" y="78"/>
                </a:lnTo>
                <a:lnTo>
                  <a:pt x="1275" y="78"/>
                </a:lnTo>
                <a:lnTo>
                  <a:pt x="1282" y="78"/>
                </a:lnTo>
                <a:lnTo>
                  <a:pt x="1283" y="75"/>
                </a:lnTo>
                <a:lnTo>
                  <a:pt x="1285" y="74"/>
                </a:lnTo>
                <a:lnTo>
                  <a:pt x="1286" y="75"/>
                </a:lnTo>
                <a:lnTo>
                  <a:pt x="1288" y="75"/>
                </a:lnTo>
                <a:lnTo>
                  <a:pt x="1288" y="74"/>
                </a:lnTo>
                <a:lnTo>
                  <a:pt x="1290" y="74"/>
                </a:lnTo>
                <a:lnTo>
                  <a:pt x="1290" y="74"/>
                </a:lnTo>
                <a:lnTo>
                  <a:pt x="1291" y="74"/>
                </a:lnTo>
                <a:lnTo>
                  <a:pt x="1291" y="75"/>
                </a:lnTo>
                <a:lnTo>
                  <a:pt x="1291" y="74"/>
                </a:lnTo>
                <a:lnTo>
                  <a:pt x="1291" y="74"/>
                </a:lnTo>
                <a:lnTo>
                  <a:pt x="1291" y="72"/>
                </a:lnTo>
                <a:lnTo>
                  <a:pt x="1293" y="72"/>
                </a:lnTo>
                <a:lnTo>
                  <a:pt x="1293" y="72"/>
                </a:lnTo>
                <a:lnTo>
                  <a:pt x="1294" y="72"/>
                </a:lnTo>
                <a:lnTo>
                  <a:pt x="1294" y="72"/>
                </a:lnTo>
                <a:lnTo>
                  <a:pt x="1294" y="71"/>
                </a:lnTo>
                <a:lnTo>
                  <a:pt x="1294" y="71"/>
                </a:lnTo>
                <a:lnTo>
                  <a:pt x="1294" y="69"/>
                </a:lnTo>
                <a:lnTo>
                  <a:pt x="1296" y="67"/>
                </a:lnTo>
                <a:lnTo>
                  <a:pt x="1297" y="66"/>
                </a:lnTo>
                <a:lnTo>
                  <a:pt x="1297" y="66"/>
                </a:lnTo>
                <a:lnTo>
                  <a:pt x="1297" y="64"/>
                </a:lnTo>
                <a:lnTo>
                  <a:pt x="1299" y="64"/>
                </a:lnTo>
                <a:lnTo>
                  <a:pt x="1299" y="63"/>
                </a:lnTo>
                <a:lnTo>
                  <a:pt x="1299" y="63"/>
                </a:lnTo>
                <a:lnTo>
                  <a:pt x="1299" y="61"/>
                </a:lnTo>
                <a:lnTo>
                  <a:pt x="1299" y="60"/>
                </a:lnTo>
                <a:lnTo>
                  <a:pt x="1301" y="58"/>
                </a:lnTo>
                <a:lnTo>
                  <a:pt x="1301" y="56"/>
                </a:lnTo>
                <a:lnTo>
                  <a:pt x="1301" y="55"/>
                </a:lnTo>
                <a:lnTo>
                  <a:pt x="1302" y="53"/>
                </a:lnTo>
                <a:lnTo>
                  <a:pt x="1304" y="52"/>
                </a:lnTo>
                <a:lnTo>
                  <a:pt x="1304" y="49"/>
                </a:lnTo>
                <a:lnTo>
                  <a:pt x="1305" y="45"/>
                </a:lnTo>
                <a:lnTo>
                  <a:pt x="1308" y="44"/>
                </a:lnTo>
                <a:lnTo>
                  <a:pt x="1308" y="42"/>
                </a:lnTo>
                <a:lnTo>
                  <a:pt x="1312" y="39"/>
                </a:lnTo>
                <a:lnTo>
                  <a:pt x="1313" y="37"/>
                </a:lnTo>
                <a:lnTo>
                  <a:pt x="1313" y="36"/>
                </a:lnTo>
                <a:lnTo>
                  <a:pt x="1315" y="34"/>
                </a:lnTo>
                <a:lnTo>
                  <a:pt x="1316" y="36"/>
                </a:lnTo>
                <a:lnTo>
                  <a:pt x="1318" y="36"/>
                </a:lnTo>
                <a:lnTo>
                  <a:pt x="1318" y="37"/>
                </a:lnTo>
                <a:lnTo>
                  <a:pt x="1318" y="37"/>
                </a:lnTo>
                <a:lnTo>
                  <a:pt x="1318" y="39"/>
                </a:lnTo>
                <a:lnTo>
                  <a:pt x="1320" y="39"/>
                </a:lnTo>
                <a:lnTo>
                  <a:pt x="1320" y="39"/>
                </a:lnTo>
                <a:lnTo>
                  <a:pt x="1321" y="39"/>
                </a:lnTo>
                <a:lnTo>
                  <a:pt x="1323" y="39"/>
                </a:lnTo>
                <a:lnTo>
                  <a:pt x="1326" y="37"/>
                </a:lnTo>
                <a:lnTo>
                  <a:pt x="1327" y="37"/>
                </a:lnTo>
                <a:lnTo>
                  <a:pt x="1327" y="37"/>
                </a:lnTo>
                <a:lnTo>
                  <a:pt x="1329" y="37"/>
                </a:lnTo>
                <a:lnTo>
                  <a:pt x="1329" y="37"/>
                </a:lnTo>
                <a:lnTo>
                  <a:pt x="1332" y="37"/>
                </a:lnTo>
                <a:lnTo>
                  <a:pt x="1334" y="41"/>
                </a:lnTo>
                <a:lnTo>
                  <a:pt x="1335" y="42"/>
                </a:lnTo>
                <a:lnTo>
                  <a:pt x="1335" y="44"/>
                </a:lnTo>
                <a:lnTo>
                  <a:pt x="1335" y="47"/>
                </a:lnTo>
                <a:lnTo>
                  <a:pt x="1335" y="50"/>
                </a:lnTo>
                <a:lnTo>
                  <a:pt x="1335" y="52"/>
                </a:lnTo>
                <a:lnTo>
                  <a:pt x="1335" y="55"/>
                </a:lnTo>
                <a:lnTo>
                  <a:pt x="1335" y="58"/>
                </a:lnTo>
                <a:lnTo>
                  <a:pt x="1335" y="61"/>
                </a:lnTo>
                <a:lnTo>
                  <a:pt x="1335" y="63"/>
                </a:lnTo>
                <a:lnTo>
                  <a:pt x="1337" y="63"/>
                </a:lnTo>
                <a:lnTo>
                  <a:pt x="1335" y="63"/>
                </a:lnTo>
                <a:lnTo>
                  <a:pt x="1335" y="64"/>
                </a:lnTo>
                <a:lnTo>
                  <a:pt x="1335" y="64"/>
                </a:lnTo>
                <a:lnTo>
                  <a:pt x="1335" y="64"/>
                </a:lnTo>
                <a:lnTo>
                  <a:pt x="1335" y="64"/>
                </a:lnTo>
                <a:lnTo>
                  <a:pt x="1335" y="64"/>
                </a:lnTo>
                <a:lnTo>
                  <a:pt x="1335" y="66"/>
                </a:lnTo>
                <a:lnTo>
                  <a:pt x="1335" y="66"/>
                </a:lnTo>
                <a:lnTo>
                  <a:pt x="1335" y="66"/>
                </a:lnTo>
                <a:lnTo>
                  <a:pt x="1335" y="67"/>
                </a:lnTo>
                <a:lnTo>
                  <a:pt x="1338" y="69"/>
                </a:lnTo>
                <a:lnTo>
                  <a:pt x="1340" y="69"/>
                </a:lnTo>
                <a:lnTo>
                  <a:pt x="1340" y="69"/>
                </a:lnTo>
                <a:lnTo>
                  <a:pt x="1340" y="69"/>
                </a:lnTo>
                <a:lnTo>
                  <a:pt x="1342" y="69"/>
                </a:lnTo>
                <a:lnTo>
                  <a:pt x="1342" y="69"/>
                </a:lnTo>
                <a:lnTo>
                  <a:pt x="1342" y="71"/>
                </a:lnTo>
                <a:lnTo>
                  <a:pt x="1340" y="71"/>
                </a:lnTo>
                <a:lnTo>
                  <a:pt x="1340" y="71"/>
                </a:lnTo>
                <a:lnTo>
                  <a:pt x="1340" y="71"/>
                </a:lnTo>
                <a:lnTo>
                  <a:pt x="1340" y="71"/>
                </a:lnTo>
                <a:lnTo>
                  <a:pt x="1340" y="72"/>
                </a:lnTo>
                <a:lnTo>
                  <a:pt x="1342" y="72"/>
                </a:lnTo>
                <a:lnTo>
                  <a:pt x="1342" y="74"/>
                </a:lnTo>
                <a:lnTo>
                  <a:pt x="1340" y="74"/>
                </a:lnTo>
                <a:lnTo>
                  <a:pt x="1340" y="74"/>
                </a:lnTo>
                <a:lnTo>
                  <a:pt x="1340" y="75"/>
                </a:lnTo>
                <a:lnTo>
                  <a:pt x="1342" y="75"/>
                </a:lnTo>
                <a:lnTo>
                  <a:pt x="1342" y="77"/>
                </a:lnTo>
                <a:lnTo>
                  <a:pt x="1343" y="77"/>
                </a:lnTo>
                <a:lnTo>
                  <a:pt x="1343" y="77"/>
                </a:lnTo>
                <a:lnTo>
                  <a:pt x="1343" y="75"/>
                </a:lnTo>
                <a:lnTo>
                  <a:pt x="1343" y="75"/>
                </a:lnTo>
                <a:lnTo>
                  <a:pt x="1345" y="75"/>
                </a:lnTo>
                <a:lnTo>
                  <a:pt x="1345" y="75"/>
                </a:lnTo>
                <a:lnTo>
                  <a:pt x="1345" y="77"/>
                </a:lnTo>
                <a:lnTo>
                  <a:pt x="1345" y="77"/>
                </a:lnTo>
                <a:lnTo>
                  <a:pt x="1346" y="78"/>
                </a:lnTo>
                <a:lnTo>
                  <a:pt x="1346" y="80"/>
                </a:lnTo>
                <a:lnTo>
                  <a:pt x="1346" y="80"/>
                </a:lnTo>
                <a:lnTo>
                  <a:pt x="1346" y="82"/>
                </a:lnTo>
                <a:lnTo>
                  <a:pt x="1346" y="82"/>
                </a:lnTo>
                <a:lnTo>
                  <a:pt x="1348" y="82"/>
                </a:lnTo>
                <a:lnTo>
                  <a:pt x="1348" y="82"/>
                </a:lnTo>
                <a:lnTo>
                  <a:pt x="1345" y="85"/>
                </a:lnTo>
                <a:lnTo>
                  <a:pt x="1342" y="85"/>
                </a:lnTo>
                <a:lnTo>
                  <a:pt x="1340" y="85"/>
                </a:lnTo>
                <a:lnTo>
                  <a:pt x="1338" y="86"/>
                </a:lnTo>
                <a:lnTo>
                  <a:pt x="1338" y="86"/>
                </a:lnTo>
                <a:lnTo>
                  <a:pt x="1338" y="86"/>
                </a:lnTo>
                <a:lnTo>
                  <a:pt x="1337" y="86"/>
                </a:lnTo>
                <a:lnTo>
                  <a:pt x="1335" y="86"/>
                </a:lnTo>
                <a:lnTo>
                  <a:pt x="1335" y="86"/>
                </a:lnTo>
                <a:lnTo>
                  <a:pt x="1334" y="89"/>
                </a:lnTo>
                <a:lnTo>
                  <a:pt x="1334" y="89"/>
                </a:lnTo>
                <a:lnTo>
                  <a:pt x="1334" y="89"/>
                </a:lnTo>
                <a:lnTo>
                  <a:pt x="1332" y="89"/>
                </a:lnTo>
                <a:lnTo>
                  <a:pt x="1332" y="89"/>
                </a:lnTo>
                <a:lnTo>
                  <a:pt x="1332" y="89"/>
                </a:lnTo>
                <a:lnTo>
                  <a:pt x="1331" y="88"/>
                </a:lnTo>
                <a:lnTo>
                  <a:pt x="1331" y="88"/>
                </a:lnTo>
                <a:lnTo>
                  <a:pt x="1331" y="88"/>
                </a:lnTo>
                <a:lnTo>
                  <a:pt x="1329" y="88"/>
                </a:lnTo>
                <a:lnTo>
                  <a:pt x="1329" y="88"/>
                </a:lnTo>
                <a:lnTo>
                  <a:pt x="1327" y="88"/>
                </a:lnTo>
                <a:lnTo>
                  <a:pt x="1327" y="89"/>
                </a:lnTo>
                <a:lnTo>
                  <a:pt x="1327" y="89"/>
                </a:lnTo>
                <a:lnTo>
                  <a:pt x="1326" y="88"/>
                </a:lnTo>
                <a:lnTo>
                  <a:pt x="1326" y="89"/>
                </a:lnTo>
                <a:lnTo>
                  <a:pt x="1326" y="91"/>
                </a:lnTo>
                <a:lnTo>
                  <a:pt x="1326" y="91"/>
                </a:lnTo>
                <a:lnTo>
                  <a:pt x="1326" y="93"/>
                </a:lnTo>
                <a:lnTo>
                  <a:pt x="1324" y="93"/>
                </a:lnTo>
                <a:lnTo>
                  <a:pt x="1324" y="91"/>
                </a:lnTo>
                <a:lnTo>
                  <a:pt x="1323" y="91"/>
                </a:lnTo>
                <a:lnTo>
                  <a:pt x="1321" y="91"/>
                </a:lnTo>
                <a:lnTo>
                  <a:pt x="1321" y="89"/>
                </a:lnTo>
                <a:lnTo>
                  <a:pt x="1323" y="89"/>
                </a:lnTo>
                <a:lnTo>
                  <a:pt x="1323" y="89"/>
                </a:lnTo>
                <a:lnTo>
                  <a:pt x="1321" y="89"/>
                </a:lnTo>
                <a:lnTo>
                  <a:pt x="1321" y="89"/>
                </a:lnTo>
                <a:lnTo>
                  <a:pt x="1321" y="88"/>
                </a:lnTo>
                <a:lnTo>
                  <a:pt x="1321" y="86"/>
                </a:lnTo>
                <a:lnTo>
                  <a:pt x="1321" y="88"/>
                </a:lnTo>
                <a:lnTo>
                  <a:pt x="1321" y="88"/>
                </a:lnTo>
                <a:lnTo>
                  <a:pt x="1320" y="89"/>
                </a:lnTo>
                <a:lnTo>
                  <a:pt x="1320" y="91"/>
                </a:lnTo>
                <a:lnTo>
                  <a:pt x="1318" y="94"/>
                </a:lnTo>
                <a:lnTo>
                  <a:pt x="1318" y="96"/>
                </a:lnTo>
                <a:lnTo>
                  <a:pt x="1316" y="96"/>
                </a:lnTo>
                <a:lnTo>
                  <a:pt x="1315" y="97"/>
                </a:lnTo>
                <a:lnTo>
                  <a:pt x="1313" y="97"/>
                </a:lnTo>
                <a:lnTo>
                  <a:pt x="1312" y="97"/>
                </a:lnTo>
                <a:lnTo>
                  <a:pt x="1312" y="99"/>
                </a:lnTo>
                <a:lnTo>
                  <a:pt x="1310" y="99"/>
                </a:lnTo>
                <a:lnTo>
                  <a:pt x="1310" y="97"/>
                </a:lnTo>
                <a:lnTo>
                  <a:pt x="1310" y="97"/>
                </a:lnTo>
                <a:lnTo>
                  <a:pt x="1310" y="99"/>
                </a:lnTo>
                <a:lnTo>
                  <a:pt x="1310" y="99"/>
                </a:lnTo>
                <a:lnTo>
                  <a:pt x="1308" y="97"/>
                </a:lnTo>
                <a:lnTo>
                  <a:pt x="1308" y="97"/>
                </a:lnTo>
                <a:lnTo>
                  <a:pt x="1308" y="97"/>
                </a:lnTo>
                <a:lnTo>
                  <a:pt x="1308" y="99"/>
                </a:lnTo>
                <a:lnTo>
                  <a:pt x="1307" y="99"/>
                </a:lnTo>
                <a:lnTo>
                  <a:pt x="1307" y="99"/>
                </a:lnTo>
                <a:lnTo>
                  <a:pt x="1307" y="99"/>
                </a:lnTo>
                <a:lnTo>
                  <a:pt x="1307" y="99"/>
                </a:lnTo>
                <a:lnTo>
                  <a:pt x="1307" y="101"/>
                </a:lnTo>
                <a:lnTo>
                  <a:pt x="1307" y="101"/>
                </a:lnTo>
                <a:lnTo>
                  <a:pt x="1307" y="101"/>
                </a:lnTo>
                <a:lnTo>
                  <a:pt x="1305" y="101"/>
                </a:lnTo>
                <a:lnTo>
                  <a:pt x="1305" y="101"/>
                </a:lnTo>
                <a:lnTo>
                  <a:pt x="1304" y="101"/>
                </a:lnTo>
                <a:lnTo>
                  <a:pt x="1304" y="101"/>
                </a:lnTo>
                <a:lnTo>
                  <a:pt x="1304" y="99"/>
                </a:lnTo>
                <a:lnTo>
                  <a:pt x="1302" y="101"/>
                </a:lnTo>
                <a:lnTo>
                  <a:pt x="1301" y="101"/>
                </a:lnTo>
                <a:lnTo>
                  <a:pt x="1301" y="102"/>
                </a:lnTo>
                <a:lnTo>
                  <a:pt x="1301" y="104"/>
                </a:lnTo>
                <a:lnTo>
                  <a:pt x="1301" y="104"/>
                </a:lnTo>
                <a:lnTo>
                  <a:pt x="1299" y="107"/>
                </a:lnTo>
                <a:lnTo>
                  <a:pt x="1296" y="108"/>
                </a:lnTo>
                <a:lnTo>
                  <a:pt x="1294" y="112"/>
                </a:lnTo>
                <a:lnTo>
                  <a:pt x="1294" y="113"/>
                </a:lnTo>
                <a:lnTo>
                  <a:pt x="1293" y="113"/>
                </a:lnTo>
                <a:lnTo>
                  <a:pt x="1293" y="116"/>
                </a:lnTo>
                <a:lnTo>
                  <a:pt x="1291" y="118"/>
                </a:lnTo>
                <a:lnTo>
                  <a:pt x="1293" y="118"/>
                </a:lnTo>
                <a:lnTo>
                  <a:pt x="1293" y="119"/>
                </a:lnTo>
                <a:lnTo>
                  <a:pt x="1293" y="121"/>
                </a:lnTo>
                <a:lnTo>
                  <a:pt x="1294" y="121"/>
                </a:lnTo>
                <a:lnTo>
                  <a:pt x="1294" y="121"/>
                </a:lnTo>
                <a:lnTo>
                  <a:pt x="1294" y="121"/>
                </a:lnTo>
                <a:lnTo>
                  <a:pt x="1296" y="121"/>
                </a:lnTo>
                <a:lnTo>
                  <a:pt x="1294" y="121"/>
                </a:lnTo>
                <a:lnTo>
                  <a:pt x="1294" y="121"/>
                </a:lnTo>
                <a:lnTo>
                  <a:pt x="1293" y="123"/>
                </a:lnTo>
                <a:lnTo>
                  <a:pt x="1291" y="123"/>
                </a:lnTo>
                <a:lnTo>
                  <a:pt x="1291" y="123"/>
                </a:lnTo>
                <a:lnTo>
                  <a:pt x="1291" y="124"/>
                </a:lnTo>
                <a:lnTo>
                  <a:pt x="1288" y="126"/>
                </a:lnTo>
                <a:lnTo>
                  <a:pt x="1290" y="127"/>
                </a:lnTo>
                <a:lnTo>
                  <a:pt x="1293" y="127"/>
                </a:lnTo>
                <a:lnTo>
                  <a:pt x="1293" y="127"/>
                </a:lnTo>
                <a:lnTo>
                  <a:pt x="1294" y="130"/>
                </a:lnTo>
                <a:lnTo>
                  <a:pt x="1294" y="132"/>
                </a:lnTo>
                <a:lnTo>
                  <a:pt x="1294" y="132"/>
                </a:lnTo>
                <a:lnTo>
                  <a:pt x="1296" y="134"/>
                </a:lnTo>
                <a:lnTo>
                  <a:pt x="1296" y="135"/>
                </a:lnTo>
                <a:lnTo>
                  <a:pt x="1297" y="137"/>
                </a:lnTo>
                <a:lnTo>
                  <a:pt x="1299" y="137"/>
                </a:lnTo>
                <a:lnTo>
                  <a:pt x="1302" y="135"/>
                </a:lnTo>
                <a:lnTo>
                  <a:pt x="1304" y="135"/>
                </a:lnTo>
                <a:lnTo>
                  <a:pt x="1304" y="134"/>
                </a:lnTo>
                <a:lnTo>
                  <a:pt x="1302" y="132"/>
                </a:lnTo>
                <a:lnTo>
                  <a:pt x="1302" y="132"/>
                </a:lnTo>
                <a:lnTo>
                  <a:pt x="1301" y="130"/>
                </a:lnTo>
                <a:lnTo>
                  <a:pt x="1301" y="132"/>
                </a:lnTo>
                <a:lnTo>
                  <a:pt x="1301" y="130"/>
                </a:lnTo>
                <a:lnTo>
                  <a:pt x="1301" y="130"/>
                </a:lnTo>
                <a:lnTo>
                  <a:pt x="1301" y="130"/>
                </a:lnTo>
                <a:lnTo>
                  <a:pt x="1302" y="130"/>
                </a:lnTo>
                <a:lnTo>
                  <a:pt x="1302" y="130"/>
                </a:lnTo>
                <a:lnTo>
                  <a:pt x="1304" y="132"/>
                </a:lnTo>
                <a:lnTo>
                  <a:pt x="1305" y="135"/>
                </a:lnTo>
                <a:lnTo>
                  <a:pt x="1305" y="137"/>
                </a:lnTo>
                <a:lnTo>
                  <a:pt x="1305" y="137"/>
                </a:lnTo>
                <a:lnTo>
                  <a:pt x="1304" y="137"/>
                </a:lnTo>
                <a:lnTo>
                  <a:pt x="1304" y="137"/>
                </a:lnTo>
                <a:lnTo>
                  <a:pt x="1297" y="138"/>
                </a:lnTo>
                <a:lnTo>
                  <a:pt x="1297" y="140"/>
                </a:lnTo>
                <a:lnTo>
                  <a:pt x="1294" y="140"/>
                </a:lnTo>
                <a:lnTo>
                  <a:pt x="1294" y="140"/>
                </a:lnTo>
                <a:lnTo>
                  <a:pt x="1294" y="138"/>
                </a:lnTo>
                <a:lnTo>
                  <a:pt x="1294" y="137"/>
                </a:lnTo>
                <a:lnTo>
                  <a:pt x="1294" y="137"/>
                </a:lnTo>
                <a:lnTo>
                  <a:pt x="1290" y="140"/>
                </a:lnTo>
                <a:lnTo>
                  <a:pt x="1288" y="140"/>
                </a:lnTo>
                <a:lnTo>
                  <a:pt x="1286" y="141"/>
                </a:lnTo>
                <a:lnTo>
                  <a:pt x="1286" y="140"/>
                </a:lnTo>
                <a:lnTo>
                  <a:pt x="1286" y="138"/>
                </a:lnTo>
                <a:lnTo>
                  <a:pt x="1288" y="137"/>
                </a:lnTo>
                <a:lnTo>
                  <a:pt x="1286" y="137"/>
                </a:lnTo>
                <a:lnTo>
                  <a:pt x="1285" y="137"/>
                </a:lnTo>
                <a:lnTo>
                  <a:pt x="1285" y="137"/>
                </a:lnTo>
                <a:lnTo>
                  <a:pt x="1285" y="137"/>
                </a:lnTo>
                <a:lnTo>
                  <a:pt x="1285" y="135"/>
                </a:lnTo>
                <a:lnTo>
                  <a:pt x="1283" y="135"/>
                </a:lnTo>
                <a:lnTo>
                  <a:pt x="1285" y="137"/>
                </a:lnTo>
                <a:lnTo>
                  <a:pt x="1283" y="138"/>
                </a:lnTo>
                <a:lnTo>
                  <a:pt x="1283" y="141"/>
                </a:lnTo>
                <a:lnTo>
                  <a:pt x="1282" y="143"/>
                </a:lnTo>
                <a:lnTo>
                  <a:pt x="1279" y="143"/>
                </a:lnTo>
                <a:lnTo>
                  <a:pt x="1275" y="143"/>
                </a:lnTo>
                <a:lnTo>
                  <a:pt x="1274" y="143"/>
                </a:lnTo>
                <a:lnTo>
                  <a:pt x="1271" y="145"/>
                </a:lnTo>
                <a:lnTo>
                  <a:pt x="1269" y="143"/>
                </a:lnTo>
                <a:lnTo>
                  <a:pt x="1267" y="145"/>
                </a:lnTo>
                <a:lnTo>
                  <a:pt x="1263" y="145"/>
                </a:lnTo>
                <a:lnTo>
                  <a:pt x="1261" y="145"/>
                </a:lnTo>
                <a:lnTo>
                  <a:pt x="1260" y="146"/>
                </a:lnTo>
                <a:lnTo>
                  <a:pt x="1258" y="146"/>
                </a:lnTo>
                <a:lnTo>
                  <a:pt x="1252" y="149"/>
                </a:lnTo>
                <a:lnTo>
                  <a:pt x="1250" y="149"/>
                </a:lnTo>
                <a:lnTo>
                  <a:pt x="1249" y="151"/>
                </a:lnTo>
                <a:lnTo>
                  <a:pt x="1249" y="152"/>
                </a:lnTo>
                <a:lnTo>
                  <a:pt x="1247" y="152"/>
                </a:lnTo>
                <a:lnTo>
                  <a:pt x="1247" y="152"/>
                </a:lnTo>
                <a:lnTo>
                  <a:pt x="1247" y="154"/>
                </a:lnTo>
                <a:lnTo>
                  <a:pt x="1247" y="152"/>
                </a:lnTo>
                <a:lnTo>
                  <a:pt x="1247" y="151"/>
                </a:lnTo>
                <a:lnTo>
                  <a:pt x="1249" y="148"/>
                </a:lnTo>
                <a:lnTo>
                  <a:pt x="1247" y="146"/>
                </a:lnTo>
                <a:lnTo>
                  <a:pt x="1247" y="146"/>
                </a:lnTo>
                <a:lnTo>
                  <a:pt x="1247" y="145"/>
                </a:lnTo>
                <a:lnTo>
                  <a:pt x="1247" y="146"/>
                </a:lnTo>
                <a:lnTo>
                  <a:pt x="1247" y="149"/>
                </a:lnTo>
                <a:lnTo>
                  <a:pt x="1247" y="151"/>
                </a:lnTo>
                <a:lnTo>
                  <a:pt x="1245" y="154"/>
                </a:lnTo>
                <a:lnTo>
                  <a:pt x="1245" y="154"/>
                </a:lnTo>
                <a:lnTo>
                  <a:pt x="1244" y="154"/>
                </a:lnTo>
                <a:lnTo>
                  <a:pt x="1244" y="154"/>
                </a:lnTo>
                <a:lnTo>
                  <a:pt x="1244" y="156"/>
                </a:lnTo>
                <a:lnTo>
                  <a:pt x="1242" y="156"/>
                </a:lnTo>
                <a:lnTo>
                  <a:pt x="1242" y="157"/>
                </a:lnTo>
                <a:lnTo>
                  <a:pt x="1242" y="159"/>
                </a:lnTo>
                <a:lnTo>
                  <a:pt x="1245" y="159"/>
                </a:lnTo>
                <a:lnTo>
                  <a:pt x="1245" y="159"/>
                </a:lnTo>
                <a:lnTo>
                  <a:pt x="1247" y="159"/>
                </a:lnTo>
                <a:lnTo>
                  <a:pt x="1247" y="160"/>
                </a:lnTo>
                <a:lnTo>
                  <a:pt x="1247" y="162"/>
                </a:lnTo>
                <a:lnTo>
                  <a:pt x="1245" y="164"/>
                </a:lnTo>
                <a:lnTo>
                  <a:pt x="1245" y="165"/>
                </a:lnTo>
                <a:lnTo>
                  <a:pt x="1245" y="168"/>
                </a:lnTo>
                <a:lnTo>
                  <a:pt x="1245" y="170"/>
                </a:lnTo>
                <a:lnTo>
                  <a:pt x="1245" y="170"/>
                </a:lnTo>
                <a:lnTo>
                  <a:pt x="1245" y="167"/>
                </a:lnTo>
                <a:lnTo>
                  <a:pt x="1245" y="167"/>
                </a:lnTo>
                <a:lnTo>
                  <a:pt x="1244" y="167"/>
                </a:lnTo>
                <a:lnTo>
                  <a:pt x="1244" y="171"/>
                </a:lnTo>
                <a:lnTo>
                  <a:pt x="1242" y="173"/>
                </a:lnTo>
                <a:lnTo>
                  <a:pt x="1241" y="175"/>
                </a:lnTo>
                <a:lnTo>
                  <a:pt x="1241" y="175"/>
                </a:lnTo>
                <a:lnTo>
                  <a:pt x="1241" y="175"/>
                </a:lnTo>
                <a:lnTo>
                  <a:pt x="1241" y="176"/>
                </a:lnTo>
                <a:lnTo>
                  <a:pt x="1239" y="176"/>
                </a:lnTo>
                <a:lnTo>
                  <a:pt x="1239" y="178"/>
                </a:lnTo>
                <a:lnTo>
                  <a:pt x="1239" y="178"/>
                </a:lnTo>
                <a:lnTo>
                  <a:pt x="1238" y="178"/>
                </a:lnTo>
                <a:lnTo>
                  <a:pt x="1238" y="178"/>
                </a:lnTo>
                <a:lnTo>
                  <a:pt x="1238" y="179"/>
                </a:lnTo>
                <a:lnTo>
                  <a:pt x="1236" y="179"/>
                </a:lnTo>
                <a:lnTo>
                  <a:pt x="1234" y="182"/>
                </a:lnTo>
                <a:lnTo>
                  <a:pt x="1233" y="184"/>
                </a:lnTo>
                <a:lnTo>
                  <a:pt x="1233" y="184"/>
                </a:lnTo>
                <a:lnTo>
                  <a:pt x="1233" y="182"/>
                </a:lnTo>
                <a:lnTo>
                  <a:pt x="1233" y="181"/>
                </a:lnTo>
                <a:lnTo>
                  <a:pt x="1231" y="179"/>
                </a:lnTo>
                <a:lnTo>
                  <a:pt x="1231" y="179"/>
                </a:lnTo>
                <a:lnTo>
                  <a:pt x="1230" y="179"/>
                </a:lnTo>
                <a:lnTo>
                  <a:pt x="1228" y="178"/>
                </a:lnTo>
                <a:lnTo>
                  <a:pt x="1226" y="178"/>
                </a:lnTo>
                <a:lnTo>
                  <a:pt x="1223" y="175"/>
                </a:lnTo>
                <a:lnTo>
                  <a:pt x="1223" y="175"/>
                </a:lnTo>
                <a:lnTo>
                  <a:pt x="1223" y="173"/>
                </a:lnTo>
                <a:lnTo>
                  <a:pt x="1225" y="171"/>
                </a:lnTo>
                <a:lnTo>
                  <a:pt x="1225" y="170"/>
                </a:lnTo>
                <a:lnTo>
                  <a:pt x="1226" y="170"/>
                </a:lnTo>
                <a:lnTo>
                  <a:pt x="1230" y="168"/>
                </a:lnTo>
                <a:lnTo>
                  <a:pt x="1230" y="167"/>
                </a:lnTo>
                <a:lnTo>
                  <a:pt x="1231" y="167"/>
                </a:lnTo>
                <a:lnTo>
                  <a:pt x="1230" y="168"/>
                </a:lnTo>
                <a:lnTo>
                  <a:pt x="1226" y="168"/>
                </a:lnTo>
                <a:lnTo>
                  <a:pt x="1226" y="170"/>
                </a:lnTo>
                <a:lnTo>
                  <a:pt x="1225" y="170"/>
                </a:lnTo>
                <a:lnTo>
                  <a:pt x="1225" y="171"/>
                </a:lnTo>
                <a:lnTo>
                  <a:pt x="1223" y="173"/>
                </a:lnTo>
                <a:lnTo>
                  <a:pt x="1223" y="173"/>
                </a:lnTo>
                <a:lnTo>
                  <a:pt x="1223" y="175"/>
                </a:lnTo>
                <a:lnTo>
                  <a:pt x="1223" y="175"/>
                </a:lnTo>
                <a:lnTo>
                  <a:pt x="1223" y="176"/>
                </a:lnTo>
                <a:lnTo>
                  <a:pt x="1225" y="178"/>
                </a:lnTo>
                <a:lnTo>
                  <a:pt x="1226" y="181"/>
                </a:lnTo>
                <a:lnTo>
                  <a:pt x="1226" y="184"/>
                </a:lnTo>
                <a:lnTo>
                  <a:pt x="1230" y="186"/>
                </a:lnTo>
                <a:lnTo>
                  <a:pt x="1230" y="187"/>
                </a:lnTo>
                <a:lnTo>
                  <a:pt x="1230" y="187"/>
                </a:lnTo>
                <a:lnTo>
                  <a:pt x="1230" y="189"/>
                </a:lnTo>
                <a:lnTo>
                  <a:pt x="1230" y="190"/>
                </a:lnTo>
                <a:lnTo>
                  <a:pt x="1230" y="190"/>
                </a:lnTo>
                <a:lnTo>
                  <a:pt x="1231" y="190"/>
                </a:lnTo>
                <a:lnTo>
                  <a:pt x="1231" y="192"/>
                </a:lnTo>
                <a:lnTo>
                  <a:pt x="1231" y="193"/>
                </a:lnTo>
                <a:lnTo>
                  <a:pt x="1231" y="193"/>
                </a:lnTo>
                <a:lnTo>
                  <a:pt x="1231" y="193"/>
                </a:lnTo>
                <a:lnTo>
                  <a:pt x="1231" y="193"/>
                </a:lnTo>
                <a:lnTo>
                  <a:pt x="1230" y="193"/>
                </a:lnTo>
                <a:lnTo>
                  <a:pt x="1230" y="193"/>
                </a:lnTo>
                <a:lnTo>
                  <a:pt x="1230" y="193"/>
                </a:lnTo>
                <a:lnTo>
                  <a:pt x="1230" y="195"/>
                </a:lnTo>
                <a:lnTo>
                  <a:pt x="1230" y="195"/>
                </a:lnTo>
                <a:lnTo>
                  <a:pt x="1228" y="197"/>
                </a:lnTo>
                <a:lnTo>
                  <a:pt x="1228" y="198"/>
                </a:lnTo>
                <a:lnTo>
                  <a:pt x="1226" y="198"/>
                </a:lnTo>
                <a:lnTo>
                  <a:pt x="1223" y="206"/>
                </a:lnTo>
                <a:lnTo>
                  <a:pt x="1223" y="208"/>
                </a:lnTo>
                <a:lnTo>
                  <a:pt x="1222" y="208"/>
                </a:lnTo>
                <a:lnTo>
                  <a:pt x="1222" y="208"/>
                </a:lnTo>
                <a:lnTo>
                  <a:pt x="1220" y="209"/>
                </a:lnTo>
                <a:lnTo>
                  <a:pt x="1220" y="209"/>
                </a:lnTo>
                <a:lnTo>
                  <a:pt x="1219" y="212"/>
                </a:lnTo>
                <a:lnTo>
                  <a:pt x="1219" y="214"/>
                </a:lnTo>
                <a:lnTo>
                  <a:pt x="1217" y="212"/>
                </a:lnTo>
                <a:lnTo>
                  <a:pt x="1217" y="212"/>
                </a:lnTo>
                <a:lnTo>
                  <a:pt x="1217" y="209"/>
                </a:lnTo>
                <a:lnTo>
                  <a:pt x="1219" y="206"/>
                </a:lnTo>
                <a:lnTo>
                  <a:pt x="1220" y="204"/>
                </a:lnTo>
                <a:lnTo>
                  <a:pt x="1222" y="203"/>
                </a:lnTo>
                <a:lnTo>
                  <a:pt x="1222" y="201"/>
                </a:lnTo>
                <a:lnTo>
                  <a:pt x="1220" y="200"/>
                </a:lnTo>
                <a:lnTo>
                  <a:pt x="1219" y="200"/>
                </a:lnTo>
                <a:lnTo>
                  <a:pt x="1220" y="200"/>
                </a:lnTo>
                <a:lnTo>
                  <a:pt x="1220" y="198"/>
                </a:lnTo>
                <a:lnTo>
                  <a:pt x="1219" y="198"/>
                </a:lnTo>
                <a:lnTo>
                  <a:pt x="1219" y="198"/>
                </a:lnTo>
                <a:lnTo>
                  <a:pt x="1219" y="197"/>
                </a:lnTo>
                <a:lnTo>
                  <a:pt x="1219" y="197"/>
                </a:lnTo>
                <a:lnTo>
                  <a:pt x="1219" y="195"/>
                </a:lnTo>
                <a:lnTo>
                  <a:pt x="1219" y="195"/>
                </a:lnTo>
                <a:lnTo>
                  <a:pt x="1219" y="193"/>
                </a:lnTo>
                <a:lnTo>
                  <a:pt x="1219" y="193"/>
                </a:lnTo>
                <a:lnTo>
                  <a:pt x="1219" y="195"/>
                </a:lnTo>
                <a:lnTo>
                  <a:pt x="1217" y="195"/>
                </a:lnTo>
                <a:lnTo>
                  <a:pt x="1217" y="195"/>
                </a:lnTo>
                <a:lnTo>
                  <a:pt x="1217" y="195"/>
                </a:lnTo>
                <a:lnTo>
                  <a:pt x="1217" y="195"/>
                </a:lnTo>
                <a:lnTo>
                  <a:pt x="1217" y="195"/>
                </a:lnTo>
                <a:lnTo>
                  <a:pt x="1215" y="195"/>
                </a:lnTo>
                <a:lnTo>
                  <a:pt x="1214" y="193"/>
                </a:lnTo>
                <a:lnTo>
                  <a:pt x="1214" y="192"/>
                </a:lnTo>
                <a:lnTo>
                  <a:pt x="1212" y="192"/>
                </a:lnTo>
                <a:lnTo>
                  <a:pt x="1214" y="190"/>
                </a:lnTo>
                <a:lnTo>
                  <a:pt x="1214" y="189"/>
                </a:lnTo>
                <a:lnTo>
                  <a:pt x="1215" y="190"/>
                </a:lnTo>
                <a:lnTo>
                  <a:pt x="1217" y="190"/>
                </a:lnTo>
                <a:lnTo>
                  <a:pt x="1217" y="189"/>
                </a:lnTo>
                <a:lnTo>
                  <a:pt x="1217" y="189"/>
                </a:lnTo>
                <a:lnTo>
                  <a:pt x="1214" y="189"/>
                </a:lnTo>
                <a:lnTo>
                  <a:pt x="1214" y="187"/>
                </a:lnTo>
                <a:lnTo>
                  <a:pt x="1214" y="187"/>
                </a:lnTo>
                <a:lnTo>
                  <a:pt x="1212" y="187"/>
                </a:lnTo>
                <a:lnTo>
                  <a:pt x="1212" y="189"/>
                </a:lnTo>
                <a:lnTo>
                  <a:pt x="1212" y="186"/>
                </a:lnTo>
                <a:lnTo>
                  <a:pt x="1214" y="186"/>
                </a:lnTo>
                <a:lnTo>
                  <a:pt x="1215" y="186"/>
                </a:lnTo>
                <a:lnTo>
                  <a:pt x="1214" y="184"/>
                </a:lnTo>
                <a:lnTo>
                  <a:pt x="1214" y="184"/>
                </a:lnTo>
                <a:lnTo>
                  <a:pt x="1212" y="184"/>
                </a:lnTo>
                <a:lnTo>
                  <a:pt x="1212" y="184"/>
                </a:lnTo>
                <a:lnTo>
                  <a:pt x="1212" y="182"/>
                </a:lnTo>
                <a:lnTo>
                  <a:pt x="1214" y="182"/>
                </a:lnTo>
                <a:lnTo>
                  <a:pt x="1214" y="184"/>
                </a:lnTo>
                <a:lnTo>
                  <a:pt x="1215" y="182"/>
                </a:lnTo>
                <a:lnTo>
                  <a:pt x="1215" y="181"/>
                </a:lnTo>
                <a:lnTo>
                  <a:pt x="1214" y="182"/>
                </a:lnTo>
                <a:lnTo>
                  <a:pt x="1214" y="179"/>
                </a:lnTo>
                <a:lnTo>
                  <a:pt x="1215" y="178"/>
                </a:lnTo>
                <a:lnTo>
                  <a:pt x="1215" y="176"/>
                </a:lnTo>
                <a:lnTo>
                  <a:pt x="1217" y="178"/>
                </a:lnTo>
                <a:lnTo>
                  <a:pt x="1219" y="176"/>
                </a:lnTo>
                <a:lnTo>
                  <a:pt x="1219" y="176"/>
                </a:lnTo>
                <a:lnTo>
                  <a:pt x="1217" y="176"/>
                </a:lnTo>
                <a:lnTo>
                  <a:pt x="1217" y="176"/>
                </a:lnTo>
                <a:lnTo>
                  <a:pt x="1219" y="175"/>
                </a:lnTo>
                <a:lnTo>
                  <a:pt x="1219" y="175"/>
                </a:lnTo>
                <a:lnTo>
                  <a:pt x="1217" y="175"/>
                </a:lnTo>
                <a:lnTo>
                  <a:pt x="1217" y="173"/>
                </a:lnTo>
                <a:lnTo>
                  <a:pt x="1217" y="173"/>
                </a:lnTo>
                <a:lnTo>
                  <a:pt x="1215" y="173"/>
                </a:lnTo>
                <a:lnTo>
                  <a:pt x="1215" y="175"/>
                </a:lnTo>
                <a:lnTo>
                  <a:pt x="1215" y="175"/>
                </a:lnTo>
                <a:lnTo>
                  <a:pt x="1215" y="176"/>
                </a:lnTo>
                <a:lnTo>
                  <a:pt x="1215" y="176"/>
                </a:lnTo>
                <a:lnTo>
                  <a:pt x="1214" y="176"/>
                </a:lnTo>
                <a:lnTo>
                  <a:pt x="1214" y="176"/>
                </a:lnTo>
                <a:lnTo>
                  <a:pt x="1214" y="176"/>
                </a:lnTo>
                <a:lnTo>
                  <a:pt x="1214" y="178"/>
                </a:lnTo>
                <a:lnTo>
                  <a:pt x="1214" y="178"/>
                </a:lnTo>
                <a:lnTo>
                  <a:pt x="1212" y="176"/>
                </a:lnTo>
                <a:lnTo>
                  <a:pt x="1212" y="176"/>
                </a:lnTo>
                <a:lnTo>
                  <a:pt x="1212" y="178"/>
                </a:lnTo>
                <a:lnTo>
                  <a:pt x="1212" y="178"/>
                </a:lnTo>
                <a:lnTo>
                  <a:pt x="1211" y="178"/>
                </a:lnTo>
                <a:lnTo>
                  <a:pt x="1211" y="179"/>
                </a:lnTo>
                <a:lnTo>
                  <a:pt x="1211" y="179"/>
                </a:lnTo>
                <a:lnTo>
                  <a:pt x="1209" y="179"/>
                </a:lnTo>
                <a:lnTo>
                  <a:pt x="1209" y="179"/>
                </a:lnTo>
                <a:lnTo>
                  <a:pt x="1211" y="181"/>
                </a:lnTo>
                <a:lnTo>
                  <a:pt x="1211" y="181"/>
                </a:lnTo>
                <a:lnTo>
                  <a:pt x="1211" y="182"/>
                </a:lnTo>
                <a:lnTo>
                  <a:pt x="1211" y="182"/>
                </a:lnTo>
                <a:lnTo>
                  <a:pt x="1209" y="182"/>
                </a:lnTo>
                <a:lnTo>
                  <a:pt x="1209" y="182"/>
                </a:lnTo>
                <a:lnTo>
                  <a:pt x="1209" y="182"/>
                </a:lnTo>
                <a:lnTo>
                  <a:pt x="1211" y="184"/>
                </a:lnTo>
                <a:lnTo>
                  <a:pt x="1209" y="186"/>
                </a:lnTo>
                <a:lnTo>
                  <a:pt x="1209" y="186"/>
                </a:lnTo>
                <a:lnTo>
                  <a:pt x="1209" y="187"/>
                </a:lnTo>
                <a:lnTo>
                  <a:pt x="1209" y="187"/>
                </a:lnTo>
                <a:lnTo>
                  <a:pt x="1209" y="190"/>
                </a:lnTo>
                <a:lnTo>
                  <a:pt x="1211" y="192"/>
                </a:lnTo>
                <a:lnTo>
                  <a:pt x="1211" y="193"/>
                </a:lnTo>
                <a:lnTo>
                  <a:pt x="1211" y="193"/>
                </a:lnTo>
                <a:lnTo>
                  <a:pt x="1211" y="193"/>
                </a:lnTo>
                <a:lnTo>
                  <a:pt x="1209" y="193"/>
                </a:lnTo>
                <a:lnTo>
                  <a:pt x="1209" y="192"/>
                </a:lnTo>
                <a:lnTo>
                  <a:pt x="1208" y="190"/>
                </a:lnTo>
                <a:lnTo>
                  <a:pt x="1208" y="190"/>
                </a:lnTo>
                <a:lnTo>
                  <a:pt x="1208" y="190"/>
                </a:lnTo>
                <a:lnTo>
                  <a:pt x="1208" y="190"/>
                </a:lnTo>
                <a:lnTo>
                  <a:pt x="1208" y="192"/>
                </a:lnTo>
                <a:lnTo>
                  <a:pt x="1211" y="195"/>
                </a:lnTo>
                <a:lnTo>
                  <a:pt x="1212" y="197"/>
                </a:lnTo>
                <a:lnTo>
                  <a:pt x="1212" y="198"/>
                </a:lnTo>
                <a:lnTo>
                  <a:pt x="1212" y="198"/>
                </a:lnTo>
                <a:lnTo>
                  <a:pt x="1211" y="198"/>
                </a:lnTo>
                <a:lnTo>
                  <a:pt x="1211" y="197"/>
                </a:lnTo>
                <a:lnTo>
                  <a:pt x="1209" y="197"/>
                </a:lnTo>
                <a:lnTo>
                  <a:pt x="1206" y="195"/>
                </a:lnTo>
                <a:lnTo>
                  <a:pt x="1204" y="193"/>
                </a:lnTo>
                <a:lnTo>
                  <a:pt x="1204" y="193"/>
                </a:lnTo>
                <a:lnTo>
                  <a:pt x="1204" y="195"/>
                </a:lnTo>
                <a:lnTo>
                  <a:pt x="1203" y="193"/>
                </a:lnTo>
                <a:lnTo>
                  <a:pt x="1203" y="193"/>
                </a:lnTo>
                <a:lnTo>
                  <a:pt x="1203" y="192"/>
                </a:lnTo>
                <a:lnTo>
                  <a:pt x="1201" y="192"/>
                </a:lnTo>
                <a:lnTo>
                  <a:pt x="1200" y="193"/>
                </a:lnTo>
                <a:lnTo>
                  <a:pt x="1200" y="193"/>
                </a:lnTo>
                <a:lnTo>
                  <a:pt x="1200" y="192"/>
                </a:lnTo>
                <a:lnTo>
                  <a:pt x="1200" y="190"/>
                </a:lnTo>
                <a:lnTo>
                  <a:pt x="1201" y="189"/>
                </a:lnTo>
                <a:lnTo>
                  <a:pt x="1201" y="189"/>
                </a:lnTo>
                <a:lnTo>
                  <a:pt x="1203" y="187"/>
                </a:lnTo>
                <a:lnTo>
                  <a:pt x="1203" y="186"/>
                </a:lnTo>
                <a:lnTo>
                  <a:pt x="1201" y="187"/>
                </a:lnTo>
                <a:lnTo>
                  <a:pt x="1201" y="187"/>
                </a:lnTo>
                <a:lnTo>
                  <a:pt x="1200" y="189"/>
                </a:lnTo>
                <a:lnTo>
                  <a:pt x="1200" y="190"/>
                </a:lnTo>
                <a:lnTo>
                  <a:pt x="1198" y="190"/>
                </a:lnTo>
                <a:lnTo>
                  <a:pt x="1198" y="193"/>
                </a:lnTo>
                <a:lnTo>
                  <a:pt x="1198" y="193"/>
                </a:lnTo>
                <a:lnTo>
                  <a:pt x="1200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04" y="197"/>
                </a:lnTo>
                <a:lnTo>
                  <a:pt x="1208" y="198"/>
                </a:lnTo>
                <a:lnTo>
                  <a:pt x="1209" y="198"/>
                </a:lnTo>
                <a:lnTo>
                  <a:pt x="1211" y="200"/>
                </a:lnTo>
                <a:lnTo>
                  <a:pt x="1212" y="200"/>
                </a:lnTo>
                <a:lnTo>
                  <a:pt x="1214" y="201"/>
                </a:lnTo>
                <a:lnTo>
                  <a:pt x="1214" y="203"/>
                </a:lnTo>
                <a:lnTo>
                  <a:pt x="1212" y="203"/>
                </a:lnTo>
                <a:lnTo>
                  <a:pt x="1212" y="204"/>
                </a:lnTo>
                <a:lnTo>
                  <a:pt x="1212" y="206"/>
                </a:lnTo>
                <a:lnTo>
                  <a:pt x="1211" y="206"/>
                </a:lnTo>
                <a:lnTo>
                  <a:pt x="1211" y="204"/>
                </a:lnTo>
                <a:lnTo>
                  <a:pt x="1206" y="201"/>
                </a:lnTo>
                <a:lnTo>
                  <a:pt x="1204" y="200"/>
                </a:lnTo>
                <a:lnTo>
                  <a:pt x="1203" y="198"/>
                </a:lnTo>
                <a:lnTo>
                  <a:pt x="1201" y="197"/>
                </a:lnTo>
                <a:lnTo>
                  <a:pt x="1201" y="197"/>
                </a:lnTo>
                <a:lnTo>
                  <a:pt x="1204" y="200"/>
                </a:lnTo>
                <a:lnTo>
                  <a:pt x="1204" y="201"/>
                </a:lnTo>
                <a:lnTo>
                  <a:pt x="1206" y="203"/>
                </a:lnTo>
                <a:lnTo>
                  <a:pt x="1208" y="204"/>
                </a:lnTo>
                <a:lnTo>
                  <a:pt x="1209" y="206"/>
                </a:lnTo>
                <a:lnTo>
                  <a:pt x="1211" y="206"/>
                </a:lnTo>
                <a:lnTo>
                  <a:pt x="1212" y="208"/>
                </a:lnTo>
                <a:lnTo>
                  <a:pt x="1212" y="208"/>
                </a:lnTo>
                <a:lnTo>
                  <a:pt x="1214" y="208"/>
                </a:lnTo>
                <a:lnTo>
                  <a:pt x="1214" y="209"/>
                </a:lnTo>
                <a:lnTo>
                  <a:pt x="1214" y="211"/>
                </a:lnTo>
                <a:lnTo>
                  <a:pt x="1211" y="211"/>
                </a:lnTo>
                <a:lnTo>
                  <a:pt x="1211" y="211"/>
                </a:lnTo>
                <a:lnTo>
                  <a:pt x="1211" y="211"/>
                </a:lnTo>
                <a:lnTo>
                  <a:pt x="1211" y="212"/>
                </a:lnTo>
                <a:lnTo>
                  <a:pt x="1209" y="211"/>
                </a:lnTo>
                <a:lnTo>
                  <a:pt x="1206" y="208"/>
                </a:lnTo>
                <a:lnTo>
                  <a:pt x="1206" y="209"/>
                </a:lnTo>
                <a:lnTo>
                  <a:pt x="1206" y="209"/>
                </a:lnTo>
                <a:lnTo>
                  <a:pt x="1208" y="211"/>
                </a:lnTo>
                <a:lnTo>
                  <a:pt x="1209" y="212"/>
                </a:lnTo>
                <a:lnTo>
                  <a:pt x="1211" y="212"/>
                </a:lnTo>
                <a:lnTo>
                  <a:pt x="1212" y="214"/>
                </a:lnTo>
                <a:lnTo>
                  <a:pt x="1212" y="214"/>
                </a:lnTo>
                <a:lnTo>
                  <a:pt x="1212" y="216"/>
                </a:lnTo>
                <a:lnTo>
                  <a:pt x="1212" y="216"/>
                </a:lnTo>
                <a:lnTo>
                  <a:pt x="1211" y="217"/>
                </a:lnTo>
                <a:lnTo>
                  <a:pt x="1211" y="216"/>
                </a:lnTo>
                <a:lnTo>
                  <a:pt x="1209" y="216"/>
                </a:lnTo>
                <a:lnTo>
                  <a:pt x="1209" y="214"/>
                </a:lnTo>
                <a:lnTo>
                  <a:pt x="1208" y="212"/>
                </a:lnTo>
                <a:lnTo>
                  <a:pt x="1208" y="212"/>
                </a:lnTo>
                <a:lnTo>
                  <a:pt x="1203" y="211"/>
                </a:lnTo>
                <a:lnTo>
                  <a:pt x="1200" y="211"/>
                </a:lnTo>
                <a:lnTo>
                  <a:pt x="1200" y="211"/>
                </a:lnTo>
                <a:lnTo>
                  <a:pt x="1200" y="212"/>
                </a:lnTo>
                <a:lnTo>
                  <a:pt x="1203" y="212"/>
                </a:lnTo>
                <a:lnTo>
                  <a:pt x="1204" y="212"/>
                </a:lnTo>
                <a:lnTo>
                  <a:pt x="1206" y="214"/>
                </a:lnTo>
                <a:lnTo>
                  <a:pt x="1208" y="214"/>
                </a:lnTo>
                <a:lnTo>
                  <a:pt x="1208" y="216"/>
                </a:lnTo>
                <a:lnTo>
                  <a:pt x="1209" y="217"/>
                </a:lnTo>
                <a:lnTo>
                  <a:pt x="1211" y="219"/>
                </a:lnTo>
                <a:lnTo>
                  <a:pt x="1211" y="219"/>
                </a:lnTo>
                <a:lnTo>
                  <a:pt x="1214" y="217"/>
                </a:lnTo>
                <a:lnTo>
                  <a:pt x="1215" y="217"/>
                </a:lnTo>
                <a:lnTo>
                  <a:pt x="1217" y="219"/>
                </a:lnTo>
                <a:lnTo>
                  <a:pt x="1217" y="219"/>
                </a:lnTo>
                <a:lnTo>
                  <a:pt x="1219" y="220"/>
                </a:lnTo>
                <a:lnTo>
                  <a:pt x="1219" y="222"/>
                </a:lnTo>
                <a:lnTo>
                  <a:pt x="1220" y="230"/>
                </a:lnTo>
                <a:lnTo>
                  <a:pt x="1223" y="234"/>
                </a:lnTo>
                <a:lnTo>
                  <a:pt x="1223" y="236"/>
                </a:lnTo>
                <a:lnTo>
                  <a:pt x="1223" y="234"/>
                </a:lnTo>
                <a:lnTo>
                  <a:pt x="1222" y="231"/>
                </a:lnTo>
                <a:lnTo>
                  <a:pt x="1220" y="228"/>
                </a:lnTo>
                <a:lnTo>
                  <a:pt x="1219" y="223"/>
                </a:lnTo>
                <a:lnTo>
                  <a:pt x="1219" y="222"/>
                </a:lnTo>
                <a:lnTo>
                  <a:pt x="1219" y="222"/>
                </a:lnTo>
                <a:lnTo>
                  <a:pt x="1217" y="222"/>
                </a:lnTo>
                <a:lnTo>
                  <a:pt x="1217" y="223"/>
                </a:lnTo>
                <a:lnTo>
                  <a:pt x="1217" y="223"/>
                </a:lnTo>
                <a:lnTo>
                  <a:pt x="1217" y="225"/>
                </a:lnTo>
                <a:lnTo>
                  <a:pt x="1217" y="227"/>
                </a:lnTo>
                <a:lnTo>
                  <a:pt x="1219" y="227"/>
                </a:lnTo>
                <a:lnTo>
                  <a:pt x="1219" y="228"/>
                </a:lnTo>
                <a:lnTo>
                  <a:pt x="1220" y="231"/>
                </a:lnTo>
                <a:lnTo>
                  <a:pt x="1219" y="230"/>
                </a:lnTo>
                <a:lnTo>
                  <a:pt x="1219" y="230"/>
                </a:lnTo>
                <a:lnTo>
                  <a:pt x="1217" y="230"/>
                </a:lnTo>
                <a:lnTo>
                  <a:pt x="1215" y="228"/>
                </a:lnTo>
                <a:lnTo>
                  <a:pt x="1215" y="230"/>
                </a:lnTo>
                <a:lnTo>
                  <a:pt x="1215" y="231"/>
                </a:lnTo>
                <a:lnTo>
                  <a:pt x="1214" y="230"/>
                </a:lnTo>
                <a:lnTo>
                  <a:pt x="1214" y="230"/>
                </a:lnTo>
                <a:lnTo>
                  <a:pt x="1214" y="231"/>
                </a:lnTo>
                <a:lnTo>
                  <a:pt x="1212" y="231"/>
                </a:lnTo>
                <a:lnTo>
                  <a:pt x="1212" y="231"/>
                </a:lnTo>
                <a:lnTo>
                  <a:pt x="1211" y="231"/>
                </a:lnTo>
                <a:lnTo>
                  <a:pt x="1211" y="233"/>
                </a:lnTo>
                <a:lnTo>
                  <a:pt x="1209" y="233"/>
                </a:lnTo>
                <a:lnTo>
                  <a:pt x="1208" y="231"/>
                </a:lnTo>
                <a:lnTo>
                  <a:pt x="1206" y="231"/>
                </a:lnTo>
                <a:lnTo>
                  <a:pt x="1206" y="230"/>
                </a:lnTo>
                <a:lnTo>
                  <a:pt x="1206" y="231"/>
                </a:lnTo>
                <a:lnTo>
                  <a:pt x="1206" y="233"/>
                </a:lnTo>
                <a:lnTo>
                  <a:pt x="1206" y="234"/>
                </a:lnTo>
                <a:lnTo>
                  <a:pt x="1208" y="234"/>
                </a:lnTo>
                <a:lnTo>
                  <a:pt x="1209" y="234"/>
                </a:lnTo>
                <a:lnTo>
                  <a:pt x="1212" y="234"/>
                </a:lnTo>
                <a:lnTo>
                  <a:pt x="1214" y="233"/>
                </a:lnTo>
                <a:lnTo>
                  <a:pt x="1214" y="233"/>
                </a:lnTo>
                <a:lnTo>
                  <a:pt x="1215" y="233"/>
                </a:lnTo>
                <a:lnTo>
                  <a:pt x="1217" y="234"/>
                </a:lnTo>
                <a:lnTo>
                  <a:pt x="1215" y="236"/>
                </a:lnTo>
                <a:lnTo>
                  <a:pt x="1215" y="238"/>
                </a:lnTo>
                <a:lnTo>
                  <a:pt x="1217" y="238"/>
                </a:lnTo>
                <a:lnTo>
                  <a:pt x="1217" y="238"/>
                </a:lnTo>
                <a:lnTo>
                  <a:pt x="1217" y="234"/>
                </a:lnTo>
                <a:lnTo>
                  <a:pt x="1219" y="234"/>
                </a:lnTo>
                <a:lnTo>
                  <a:pt x="1220" y="234"/>
                </a:lnTo>
                <a:lnTo>
                  <a:pt x="1220" y="234"/>
                </a:lnTo>
                <a:lnTo>
                  <a:pt x="1220" y="236"/>
                </a:lnTo>
                <a:lnTo>
                  <a:pt x="1220" y="238"/>
                </a:lnTo>
                <a:lnTo>
                  <a:pt x="1220" y="239"/>
                </a:lnTo>
                <a:lnTo>
                  <a:pt x="1217" y="241"/>
                </a:lnTo>
                <a:lnTo>
                  <a:pt x="1215" y="244"/>
                </a:lnTo>
                <a:lnTo>
                  <a:pt x="1214" y="244"/>
                </a:lnTo>
                <a:lnTo>
                  <a:pt x="1214" y="244"/>
                </a:lnTo>
                <a:lnTo>
                  <a:pt x="1211" y="242"/>
                </a:lnTo>
                <a:lnTo>
                  <a:pt x="1211" y="242"/>
                </a:lnTo>
                <a:lnTo>
                  <a:pt x="1211" y="242"/>
                </a:lnTo>
                <a:lnTo>
                  <a:pt x="1209" y="242"/>
                </a:lnTo>
                <a:lnTo>
                  <a:pt x="1209" y="241"/>
                </a:lnTo>
                <a:lnTo>
                  <a:pt x="1209" y="241"/>
                </a:lnTo>
                <a:lnTo>
                  <a:pt x="1208" y="241"/>
                </a:lnTo>
                <a:lnTo>
                  <a:pt x="1208" y="242"/>
                </a:lnTo>
                <a:lnTo>
                  <a:pt x="1206" y="242"/>
                </a:lnTo>
                <a:lnTo>
                  <a:pt x="1204" y="242"/>
                </a:lnTo>
                <a:lnTo>
                  <a:pt x="1203" y="241"/>
                </a:lnTo>
                <a:lnTo>
                  <a:pt x="1203" y="242"/>
                </a:lnTo>
                <a:lnTo>
                  <a:pt x="1209" y="244"/>
                </a:lnTo>
                <a:lnTo>
                  <a:pt x="1209" y="244"/>
                </a:lnTo>
                <a:lnTo>
                  <a:pt x="1209" y="245"/>
                </a:lnTo>
                <a:lnTo>
                  <a:pt x="1209" y="245"/>
                </a:lnTo>
                <a:lnTo>
                  <a:pt x="1208" y="247"/>
                </a:lnTo>
                <a:lnTo>
                  <a:pt x="1208" y="247"/>
                </a:lnTo>
                <a:lnTo>
                  <a:pt x="1208" y="249"/>
                </a:lnTo>
                <a:lnTo>
                  <a:pt x="1206" y="250"/>
                </a:lnTo>
                <a:lnTo>
                  <a:pt x="1204" y="249"/>
                </a:lnTo>
                <a:lnTo>
                  <a:pt x="1201" y="247"/>
                </a:lnTo>
                <a:lnTo>
                  <a:pt x="1203" y="249"/>
                </a:lnTo>
                <a:lnTo>
                  <a:pt x="1204" y="250"/>
                </a:lnTo>
                <a:lnTo>
                  <a:pt x="1206" y="250"/>
                </a:lnTo>
                <a:lnTo>
                  <a:pt x="1211" y="250"/>
                </a:lnTo>
                <a:lnTo>
                  <a:pt x="1212" y="250"/>
                </a:lnTo>
                <a:lnTo>
                  <a:pt x="1211" y="252"/>
                </a:lnTo>
                <a:lnTo>
                  <a:pt x="1209" y="253"/>
                </a:lnTo>
                <a:lnTo>
                  <a:pt x="1208" y="253"/>
                </a:lnTo>
                <a:lnTo>
                  <a:pt x="1208" y="253"/>
                </a:lnTo>
                <a:lnTo>
                  <a:pt x="1206" y="255"/>
                </a:lnTo>
                <a:lnTo>
                  <a:pt x="1206" y="255"/>
                </a:lnTo>
                <a:lnTo>
                  <a:pt x="1204" y="255"/>
                </a:lnTo>
                <a:lnTo>
                  <a:pt x="1201" y="255"/>
                </a:lnTo>
                <a:lnTo>
                  <a:pt x="1201" y="253"/>
                </a:lnTo>
                <a:lnTo>
                  <a:pt x="1200" y="255"/>
                </a:lnTo>
                <a:lnTo>
                  <a:pt x="1198" y="256"/>
                </a:lnTo>
                <a:lnTo>
                  <a:pt x="1198" y="255"/>
                </a:lnTo>
                <a:lnTo>
                  <a:pt x="1197" y="255"/>
                </a:lnTo>
                <a:lnTo>
                  <a:pt x="1197" y="253"/>
                </a:lnTo>
                <a:lnTo>
                  <a:pt x="1197" y="256"/>
                </a:lnTo>
                <a:lnTo>
                  <a:pt x="1197" y="256"/>
                </a:lnTo>
                <a:lnTo>
                  <a:pt x="1197" y="256"/>
                </a:lnTo>
                <a:lnTo>
                  <a:pt x="1195" y="258"/>
                </a:lnTo>
                <a:lnTo>
                  <a:pt x="1193" y="260"/>
                </a:lnTo>
                <a:lnTo>
                  <a:pt x="1192" y="260"/>
                </a:lnTo>
                <a:lnTo>
                  <a:pt x="1192" y="261"/>
                </a:lnTo>
                <a:lnTo>
                  <a:pt x="1190" y="263"/>
                </a:lnTo>
                <a:lnTo>
                  <a:pt x="1190" y="264"/>
                </a:lnTo>
                <a:lnTo>
                  <a:pt x="1189" y="266"/>
                </a:lnTo>
                <a:lnTo>
                  <a:pt x="1189" y="266"/>
                </a:lnTo>
                <a:lnTo>
                  <a:pt x="1189" y="264"/>
                </a:lnTo>
                <a:lnTo>
                  <a:pt x="1189" y="263"/>
                </a:lnTo>
                <a:lnTo>
                  <a:pt x="1189" y="266"/>
                </a:lnTo>
                <a:lnTo>
                  <a:pt x="1189" y="268"/>
                </a:lnTo>
                <a:lnTo>
                  <a:pt x="1182" y="268"/>
                </a:lnTo>
                <a:lnTo>
                  <a:pt x="1179" y="268"/>
                </a:lnTo>
                <a:lnTo>
                  <a:pt x="1176" y="271"/>
                </a:lnTo>
                <a:lnTo>
                  <a:pt x="1174" y="271"/>
                </a:lnTo>
                <a:lnTo>
                  <a:pt x="1171" y="275"/>
                </a:lnTo>
                <a:lnTo>
                  <a:pt x="1171" y="279"/>
                </a:lnTo>
                <a:lnTo>
                  <a:pt x="1170" y="277"/>
                </a:lnTo>
                <a:lnTo>
                  <a:pt x="1170" y="275"/>
                </a:lnTo>
                <a:lnTo>
                  <a:pt x="1170" y="275"/>
                </a:lnTo>
                <a:lnTo>
                  <a:pt x="1170" y="277"/>
                </a:lnTo>
                <a:lnTo>
                  <a:pt x="1170" y="279"/>
                </a:lnTo>
                <a:lnTo>
                  <a:pt x="1170" y="280"/>
                </a:lnTo>
                <a:lnTo>
                  <a:pt x="1168" y="282"/>
                </a:lnTo>
                <a:lnTo>
                  <a:pt x="1167" y="282"/>
                </a:lnTo>
                <a:lnTo>
                  <a:pt x="1165" y="282"/>
                </a:lnTo>
                <a:lnTo>
                  <a:pt x="1165" y="283"/>
                </a:lnTo>
                <a:lnTo>
                  <a:pt x="1163" y="285"/>
                </a:lnTo>
                <a:lnTo>
                  <a:pt x="1162" y="285"/>
                </a:lnTo>
                <a:lnTo>
                  <a:pt x="1160" y="285"/>
                </a:lnTo>
                <a:lnTo>
                  <a:pt x="1160" y="286"/>
                </a:lnTo>
                <a:lnTo>
                  <a:pt x="1160" y="286"/>
                </a:lnTo>
                <a:lnTo>
                  <a:pt x="1159" y="288"/>
                </a:lnTo>
                <a:lnTo>
                  <a:pt x="1157" y="288"/>
                </a:lnTo>
                <a:lnTo>
                  <a:pt x="1157" y="288"/>
                </a:lnTo>
                <a:lnTo>
                  <a:pt x="1156" y="288"/>
                </a:lnTo>
                <a:lnTo>
                  <a:pt x="1156" y="290"/>
                </a:lnTo>
                <a:lnTo>
                  <a:pt x="1154" y="290"/>
                </a:lnTo>
                <a:lnTo>
                  <a:pt x="1152" y="290"/>
                </a:lnTo>
                <a:lnTo>
                  <a:pt x="1151" y="290"/>
                </a:lnTo>
                <a:lnTo>
                  <a:pt x="1151" y="290"/>
                </a:lnTo>
                <a:lnTo>
                  <a:pt x="1152" y="290"/>
                </a:lnTo>
                <a:lnTo>
                  <a:pt x="1152" y="291"/>
                </a:lnTo>
                <a:lnTo>
                  <a:pt x="1152" y="293"/>
                </a:lnTo>
                <a:lnTo>
                  <a:pt x="1152" y="293"/>
                </a:lnTo>
                <a:lnTo>
                  <a:pt x="1151" y="293"/>
                </a:lnTo>
                <a:lnTo>
                  <a:pt x="1151" y="293"/>
                </a:lnTo>
                <a:lnTo>
                  <a:pt x="1151" y="293"/>
                </a:lnTo>
                <a:lnTo>
                  <a:pt x="1149" y="291"/>
                </a:lnTo>
                <a:lnTo>
                  <a:pt x="1149" y="291"/>
                </a:lnTo>
                <a:lnTo>
                  <a:pt x="1149" y="293"/>
                </a:lnTo>
                <a:lnTo>
                  <a:pt x="1149" y="293"/>
                </a:lnTo>
                <a:lnTo>
                  <a:pt x="1148" y="291"/>
                </a:lnTo>
                <a:lnTo>
                  <a:pt x="1148" y="291"/>
                </a:lnTo>
                <a:lnTo>
                  <a:pt x="1148" y="293"/>
                </a:lnTo>
                <a:lnTo>
                  <a:pt x="1149" y="293"/>
                </a:lnTo>
                <a:lnTo>
                  <a:pt x="1149" y="294"/>
                </a:lnTo>
                <a:lnTo>
                  <a:pt x="1149" y="294"/>
                </a:lnTo>
                <a:lnTo>
                  <a:pt x="1148" y="296"/>
                </a:lnTo>
                <a:lnTo>
                  <a:pt x="1148" y="296"/>
                </a:lnTo>
                <a:lnTo>
                  <a:pt x="1148" y="296"/>
                </a:lnTo>
                <a:lnTo>
                  <a:pt x="1146" y="296"/>
                </a:lnTo>
                <a:lnTo>
                  <a:pt x="1146" y="297"/>
                </a:lnTo>
                <a:lnTo>
                  <a:pt x="1146" y="299"/>
                </a:lnTo>
                <a:lnTo>
                  <a:pt x="1144" y="299"/>
                </a:lnTo>
                <a:lnTo>
                  <a:pt x="1143" y="299"/>
                </a:lnTo>
                <a:lnTo>
                  <a:pt x="1143" y="299"/>
                </a:lnTo>
                <a:lnTo>
                  <a:pt x="1143" y="301"/>
                </a:lnTo>
                <a:lnTo>
                  <a:pt x="1144" y="301"/>
                </a:lnTo>
                <a:lnTo>
                  <a:pt x="1144" y="301"/>
                </a:lnTo>
                <a:lnTo>
                  <a:pt x="1143" y="302"/>
                </a:lnTo>
                <a:lnTo>
                  <a:pt x="1143" y="302"/>
                </a:lnTo>
                <a:lnTo>
                  <a:pt x="1141" y="302"/>
                </a:lnTo>
                <a:lnTo>
                  <a:pt x="1143" y="304"/>
                </a:lnTo>
                <a:lnTo>
                  <a:pt x="1143" y="304"/>
                </a:lnTo>
                <a:lnTo>
                  <a:pt x="1143" y="304"/>
                </a:lnTo>
                <a:lnTo>
                  <a:pt x="1141" y="304"/>
                </a:lnTo>
                <a:lnTo>
                  <a:pt x="1141" y="305"/>
                </a:lnTo>
                <a:lnTo>
                  <a:pt x="1141" y="305"/>
                </a:lnTo>
                <a:lnTo>
                  <a:pt x="1141" y="305"/>
                </a:lnTo>
                <a:lnTo>
                  <a:pt x="1143" y="305"/>
                </a:lnTo>
                <a:lnTo>
                  <a:pt x="1141" y="307"/>
                </a:lnTo>
                <a:lnTo>
                  <a:pt x="1141" y="307"/>
                </a:lnTo>
                <a:lnTo>
                  <a:pt x="1141" y="308"/>
                </a:lnTo>
                <a:lnTo>
                  <a:pt x="1140" y="308"/>
                </a:lnTo>
                <a:lnTo>
                  <a:pt x="1140" y="308"/>
                </a:lnTo>
                <a:lnTo>
                  <a:pt x="1140" y="308"/>
                </a:lnTo>
                <a:lnTo>
                  <a:pt x="1141" y="310"/>
                </a:lnTo>
                <a:lnTo>
                  <a:pt x="1140" y="312"/>
                </a:lnTo>
                <a:lnTo>
                  <a:pt x="1138" y="310"/>
                </a:lnTo>
                <a:lnTo>
                  <a:pt x="1138" y="310"/>
                </a:lnTo>
                <a:lnTo>
                  <a:pt x="1138" y="312"/>
                </a:lnTo>
                <a:lnTo>
                  <a:pt x="1138" y="312"/>
                </a:lnTo>
                <a:lnTo>
                  <a:pt x="1138" y="313"/>
                </a:lnTo>
                <a:lnTo>
                  <a:pt x="1138" y="315"/>
                </a:lnTo>
                <a:lnTo>
                  <a:pt x="1137" y="316"/>
                </a:lnTo>
                <a:lnTo>
                  <a:pt x="1137" y="316"/>
                </a:lnTo>
                <a:lnTo>
                  <a:pt x="1138" y="318"/>
                </a:lnTo>
                <a:lnTo>
                  <a:pt x="1138" y="320"/>
                </a:lnTo>
                <a:lnTo>
                  <a:pt x="1140" y="326"/>
                </a:lnTo>
                <a:lnTo>
                  <a:pt x="1140" y="327"/>
                </a:lnTo>
                <a:lnTo>
                  <a:pt x="1141" y="332"/>
                </a:lnTo>
                <a:lnTo>
                  <a:pt x="1143" y="338"/>
                </a:lnTo>
                <a:lnTo>
                  <a:pt x="1146" y="345"/>
                </a:lnTo>
                <a:lnTo>
                  <a:pt x="1151" y="353"/>
                </a:lnTo>
                <a:lnTo>
                  <a:pt x="1152" y="353"/>
                </a:lnTo>
                <a:lnTo>
                  <a:pt x="1151" y="354"/>
                </a:lnTo>
                <a:lnTo>
                  <a:pt x="1151" y="356"/>
                </a:lnTo>
                <a:lnTo>
                  <a:pt x="1151" y="356"/>
                </a:lnTo>
                <a:lnTo>
                  <a:pt x="1151" y="357"/>
                </a:lnTo>
                <a:lnTo>
                  <a:pt x="1151" y="359"/>
                </a:lnTo>
                <a:lnTo>
                  <a:pt x="1152" y="362"/>
                </a:lnTo>
                <a:lnTo>
                  <a:pt x="1152" y="362"/>
                </a:lnTo>
                <a:lnTo>
                  <a:pt x="1151" y="357"/>
                </a:lnTo>
                <a:lnTo>
                  <a:pt x="1151" y="356"/>
                </a:lnTo>
                <a:lnTo>
                  <a:pt x="1151" y="353"/>
                </a:lnTo>
                <a:lnTo>
                  <a:pt x="1151" y="353"/>
                </a:lnTo>
                <a:lnTo>
                  <a:pt x="1149" y="354"/>
                </a:lnTo>
                <a:lnTo>
                  <a:pt x="1149" y="354"/>
                </a:lnTo>
                <a:lnTo>
                  <a:pt x="1149" y="356"/>
                </a:lnTo>
                <a:lnTo>
                  <a:pt x="1149" y="354"/>
                </a:lnTo>
                <a:lnTo>
                  <a:pt x="1149" y="353"/>
                </a:lnTo>
                <a:lnTo>
                  <a:pt x="1149" y="351"/>
                </a:lnTo>
                <a:lnTo>
                  <a:pt x="1149" y="351"/>
                </a:lnTo>
                <a:lnTo>
                  <a:pt x="1148" y="351"/>
                </a:lnTo>
                <a:lnTo>
                  <a:pt x="1148" y="349"/>
                </a:lnTo>
                <a:lnTo>
                  <a:pt x="1148" y="349"/>
                </a:lnTo>
                <a:lnTo>
                  <a:pt x="1148" y="349"/>
                </a:lnTo>
                <a:lnTo>
                  <a:pt x="1148" y="349"/>
                </a:lnTo>
                <a:lnTo>
                  <a:pt x="1148" y="351"/>
                </a:lnTo>
                <a:lnTo>
                  <a:pt x="1148" y="353"/>
                </a:lnTo>
                <a:lnTo>
                  <a:pt x="1149" y="354"/>
                </a:lnTo>
                <a:lnTo>
                  <a:pt x="1149" y="356"/>
                </a:lnTo>
                <a:lnTo>
                  <a:pt x="1149" y="357"/>
                </a:lnTo>
                <a:lnTo>
                  <a:pt x="1156" y="373"/>
                </a:lnTo>
                <a:lnTo>
                  <a:pt x="1157" y="375"/>
                </a:lnTo>
                <a:lnTo>
                  <a:pt x="1159" y="376"/>
                </a:lnTo>
                <a:lnTo>
                  <a:pt x="1159" y="379"/>
                </a:lnTo>
                <a:lnTo>
                  <a:pt x="1159" y="383"/>
                </a:lnTo>
                <a:lnTo>
                  <a:pt x="1157" y="389"/>
                </a:lnTo>
                <a:lnTo>
                  <a:pt x="1157" y="394"/>
                </a:lnTo>
                <a:lnTo>
                  <a:pt x="1157" y="394"/>
                </a:lnTo>
                <a:lnTo>
                  <a:pt x="1157" y="394"/>
                </a:lnTo>
                <a:lnTo>
                  <a:pt x="1157" y="394"/>
                </a:lnTo>
                <a:lnTo>
                  <a:pt x="1156" y="395"/>
                </a:lnTo>
                <a:lnTo>
                  <a:pt x="1156" y="397"/>
                </a:lnTo>
                <a:lnTo>
                  <a:pt x="1154" y="400"/>
                </a:lnTo>
                <a:lnTo>
                  <a:pt x="1154" y="401"/>
                </a:lnTo>
                <a:lnTo>
                  <a:pt x="1152" y="403"/>
                </a:lnTo>
                <a:lnTo>
                  <a:pt x="1151" y="403"/>
                </a:lnTo>
                <a:lnTo>
                  <a:pt x="1149" y="405"/>
                </a:lnTo>
                <a:lnTo>
                  <a:pt x="1146" y="405"/>
                </a:lnTo>
                <a:lnTo>
                  <a:pt x="1144" y="405"/>
                </a:lnTo>
                <a:lnTo>
                  <a:pt x="1143" y="405"/>
                </a:lnTo>
                <a:lnTo>
                  <a:pt x="1143" y="403"/>
                </a:lnTo>
                <a:lnTo>
                  <a:pt x="1143" y="403"/>
                </a:lnTo>
                <a:lnTo>
                  <a:pt x="1143" y="401"/>
                </a:lnTo>
                <a:lnTo>
                  <a:pt x="1143" y="401"/>
                </a:lnTo>
                <a:lnTo>
                  <a:pt x="1146" y="403"/>
                </a:lnTo>
                <a:lnTo>
                  <a:pt x="1146" y="403"/>
                </a:lnTo>
                <a:lnTo>
                  <a:pt x="1144" y="401"/>
                </a:lnTo>
                <a:lnTo>
                  <a:pt x="1144" y="401"/>
                </a:lnTo>
                <a:lnTo>
                  <a:pt x="1143" y="401"/>
                </a:lnTo>
                <a:lnTo>
                  <a:pt x="1141" y="398"/>
                </a:lnTo>
                <a:lnTo>
                  <a:pt x="1140" y="395"/>
                </a:lnTo>
                <a:lnTo>
                  <a:pt x="1140" y="394"/>
                </a:lnTo>
                <a:lnTo>
                  <a:pt x="1137" y="394"/>
                </a:lnTo>
                <a:lnTo>
                  <a:pt x="1135" y="392"/>
                </a:lnTo>
                <a:lnTo>
                  <a:pt x="1133" y="389"/>
                </a:lnTo>
                <a:lnTo>
                  <a:pt x="1132" y="386"/>
                </a:lnTo>
                <a:lnTo>
                  <a:pt x="1132" y="384"/>
                </a:lnTo>
                <a:lnTo>
                  <a:pt x="1130" y="384"/>
                </a:lnTo>
                <a:lnTo>
                  <a:pt x="1132" y="383"/>
                </a:lnTo>
                <a:lnTo>
                  <a:pt x="1133" y="381"/>
                </a:lnTo>
                <a:lnTo>
                  <a:pt x="1132" y="381"/>
                </a:lnTo>
                <a:lnTo>
                  <a:pt x="1132" y="383"/>
                </a:lnTo>
                <a:lnTo>
                  <a:pt x="1130" y="383"/>
                </a:lnTo>
                <a:lnTo>
                  <a:pt x="1130" y="383"/>
                </a:lnTo>
                <a:lnTo>
                  <a:pt x="1130" y="383"/>
                </a:lnTo>
                <a:lnTo>
                  <a:pt x="1129" y="381"/>
                </a:lnTo>
                <a:lnTo>
                  <a:pt x="1129" y="378"/>
                </a:lnTo>
                <a:lnTo>
                  <a:pt x="1130" y="376"/>
                </a:lnTo>
                <a:lnTo>
                  <a:pt x="1129" y="376"/>
                </a:lnTo>
                <a:lnTo>
                  <a:pt x="1127" y="378"/>
                </a:lnTo>
                <a:lnTo>
                  <a:pt x="1129" y="378"/>
                </a:lnTo>
                <a:lnTo>
                  <a:pt x="1127" y="379"/>
                </a:lnTo>
                <a:lnTo>
                  <a:pt x="1127" y="378"/>
                </a:lnTo>
                <a:lnTo>
                  <a:pt x="1126" y="378"/>
                </a:lnTo>
                <a:lnTo>
                  <a:pt x="1126" y="378"/>
                </a:lnTo>
                <a:lnTo>
                  <a:pt x="1124" y="375"/>
                </a:lnTo>
                <a:lnTo>
                  <a:pt x="1121" y="370"/>
                </a:lnTo>
                <a:lnTo>
                  <a:pt x="1121" y="370"/>
                </a:lnTo>
                <a:lnTo>
                  <a:pt x="1121" y="368"/>
                </a:lnTo>
                <a:lnTo>
                  <a:pt x="1121" y="368"/>
                </a:lnTo>
                <a:lnTo>
                  <a:pt x="1121" y="368"/>
                </a:lnTo>
                <a:lnTo>
                  <a:pt x="1122" y="365"/>
                </a:lnTo>
                <a:lnTo>
                  <a:pt x="1124" y="364"/>
                </a:lnTo>
                <a:lnTo>
                  <a:pt x="1124" y="364"/>
                </a:lnTo>
                <a:lnTo>
                  <a:pt x="1124" y="362"/>
                </a:lnTo>
                <a:lnTo>
                  <a:pt x="1124" y="362"/>
                </a:lnTo>
                <a:lnTo>
                  <a:pt x="1122" y="362"/>
                </a:lnTo>
                <a:lnTo>
                  <a:pt x="1122" y="362"/>
                </a:lnTo>
                <a:lnTo>
                  <a:pt x="1122" y="362"/>
                </a:lnTo>
                <a:lnTo>
                  <a:pt x="1121" y="360"/>
                </a:lnTo>
                <a:lnTo>
                  <a:pt x="1121" y="362"/>
                </a:lnTo>
                <a:lnTo>
                  <a:pt x="1121" y="362"/>
                </a:lnTo>
                <a:lnTo>
                  <a:pt x="1122" y="362"/>
                </a:lnTo>
                <a:lnTo>
                  <a:pt x="1121" y="364"/>
                </a:lnTo>
                <a:lnTo>
                  <a:pt x="1121" y="365"/>
                </a:lnTo>
                <a:lnTo>
                  <a:pt x="1121" y="365"/>
                </a:lnTo>
                <a:lnTo>
                  <a:pt x="1119" y="365"/>
                </a:lnTo>
                <a:lnTo>
                  <a:pt x="1119" y="365"/>
                </a:lnTo>
                <a:lnTo>
                  <a:pt x="1119" y="365"/>
                </a:lnTo>
                <a:lnTo>
                  <a:pt x="1119" y="364"/>
                </a:lnTo>
                <a:lnTo>
                  <a:pt x="1118" y="364"/>
                </a:lnTo>
                <a:lnTo>
                  <a:pt x="1119" y="357"/>
                </a:lnTo>
                <a:lnTo>
                  <a:pt x="1121" y="353"/>
                </a:lnTo>
                <a:lnTo>
                  <a:pt x="1121" y="349"/>
                </a:lnTo>
                <a:lnTo>
                  <a:pt x="1121" y="348"/>
                </a:lnTo>
                <a:lnTo>
                  <a:pt x="1121" y="346"/>
                </a:lnTo>
                <a:lnTo>
                  <a:pt x="1119" y="345"/>
                </a:lnTo>
                <a:lnTo>
                  <a:pt x="1111" y="338"/>
                </a:lnTo>
                <a:lnTo>
                  <a:pt x="1107" y="331"/>
                </a:lnTo>
                <a:lnTo>
                  <a:pt x="1100" y="327"/>
                </a:lnTo>
                <a:lnTo>
                  <a:pt x="1097" y="329"/>
                </a:lnTo>
                <a:lnTo>
                  <a:pt x="1096" y="329"/>
                </a:lnTo>
                <a:lnTo>
                  <a:pt x="1096" y="329"/>
                </a:lnTo>
                <a:lnTo>
                  <a:pt x="1096" y="331"/>
                </a:lnTo>
                <a:lnTo>
                  <a:pt x="1096" y="331"/>
                </a:lnTo>
                <a:lnTo>
                  <a:pt x="1096" y="331"/>
                </a:lnTo>
                <a:lnTo>
                  <a:pt x="1094" y="331"/>
                </a:lnTo>
                <a:lnTo>
                  <a:pt x="1089" y="334"/>
                </a:lnTo>
                <a:lnTo>
                  <a:pt x="1089" y="334"/>
                </a:lnTo>
                <a:lnTo>
                  <a:pt x="1088" y="334"/>
                </a:lnTo>
                <a:lnTo>
                  <a:pt x="1086" y="334"/>
                </a:lnTo>
                <a:lnTo>
                  <a:pt x="1085" y="334"/>
                </a:lnTo>
                <a:lnTo>
                  <a:pt x="1083" y="334"/>
                </a:lnTo>
                <a:lnTo>
                  <a:pt x="1081" y="334"/>
                </a:lnTo>
                <a:lnTo>
                  <a:pt x="1081" y="334"/>
                </a:lnTo>
                <a:lnTo>
                  <a:pt x="1081" y="332"/>
                </a:lnTo>
                <a:lnTo>
                  <a:pt x="1081" y="332"/>
                </a:lnTo>
                <a:lnTo>
                  <a:pt x="1081" y="334"/>
                </a:lnTo>
                <a:lnTo>
                  <a:pt x="1083" y="334"/>
                </a:lnTo>
                <a:lnTo>
                  <a:pt x="1083" y="332"/>
                </a:lnTo>
                <a:lnTo>
                  <a:pt x="1081" y="332"/>
                </a:lnTo>
                <a:lnTo>
                  <a:pt x="1080" y="331"/>
                </a:lnTo>
                <a:lnTo>
                  <a:pt x="1077" y="327"/>
                </a:lnTo>
                <a:lnTo>
                  <a:pt x="1078" y="327"/>
                </a:lnTo>
                <a:lnTo>
                  <a:pt x="1078" y="327"/>
                </a:lnTo>
                <a:lnTo>
                  <a:pt x="1077" y="326"/>
                </a:lnTo>
                <a:lnTo>
                  <a:pt x="1078" y="326"/>
                </a:lnTo>
                <a:lnTo>
                  <a:pt x="1078" y="324"/>
                </a:lnTo>
                <a:lnTo>
                  <a:pt x="1077" y="324"/>
                </a:lnTo>
                <a:lnTo>
                  <a:pt x="1077" y="326"/>
                </a:lnTo>
                <a:lnTo>
                  <a:pt x="1077" y="326"/>
                </a:lnTo>
                <a:lnTo>
                  <a:pt x="1077" y="327"/>
                </a:lnTo>
                <a:lnTo>
                  <a:pt x="1075" y="327"/>
                </a:lnTo>
                <a:lnTo>
                  <a:pt x="1075" y="326"/>
                </a:lnTo>
                <a:lnTo>
                  <a:pt x="1070" y="324"/>
                </a:lnTo>
                <a:lnTo>
                  <a:pt x="1066" y="323"/>
                </a:lnTo>
                <a:lnTo>
                  <a:pt x="1069" y="323"/>
                </a:lnTo>
                <a:lnTo>
                  <a:pt x="1070" y="323"/>
                </a:lnTo>
                <a:lnTo>
                  <a:pt x="1070" y="323"/>
                </a:lnTo>
                <a:lnTo>
                  <a:pt x="1070" y="323"/>
                </a:lnTo>
                <a:lnTo>
                  <a:pt x="1069" y="321"/>
                </a:lnTo>
                <a:lnTo>
                  <a:pt x="1067" y="321"/>
                </a:lnTo>
                <a:lnTo>
                  <a:pt x="1066" y="321"/>
                </a:lnTo>
                <a:lnTo>
                  <a:pt x="1066" y="323"/>
                </a:lnTo>
                <a:lnTo>
                  <a:pt x="1064" y="323"/>
                </a:lnTo>
                <a:lnTo>
                  <a:pt x="1062" y="323"/>
                </a:lnTo>
                <a:lnTo>
                  <a:pt x="1059" y="324"/>
                </a:lnTo>
                <a:lnTo>
                  <a:pt x="1055" y="324"/>
                </a:lnTo>
                <a:lnTo>
                  <a:pt x="1056" y="324"/>
                </a:lnTo>
                <a:lnTo>
                  <a:pt x="1056" y="323"/>
                </a:lnTo>
                <a:lnTo>
                  <a:pt x="1058" y="323"/>
                </a:lnTo>
                <a:lnTo>
                  <a:pt x="1059" y="321"/>
                </a:lnTo>
                <a:lnTo>
                  <a:pt x="1058" y="321"/>
                </a:lnTo>
                <a:lnTo>
                  <a:pt x="1058" y="321"/>
                </a:lnTo>
                <a:lnTo>
                  <a:pt x="1058" y="321"/>
                </a:lnTo>
                <a:lnTo>
                  <a:pt x="1056" y="321"/>
                </a:lnTo>
                <a:lnTo>
                  <a:pt x="1056" y="321"/>
                </a:lnTo>
                <a:lnTo>
                  <a:pt x="1056" y="323"/>
                </a:lnTo>
                <a:lnTo>
                  <a:pt x="1055" y="323"/>
                </a:lnTo>
                <a:lnTo>
                  <a:pt x="1055" y="324"/>
                </a:lnTo>
                <a:lnTo>
                  <a:pt x="1051" y="324"/>
                </a:lnTo>
                <a:lnTo>
                  <a:pt x="1051" y="324"/>
                </a:lnTo>
                <a:lnTo>
                  <a:pt x="1051" y="324"/>
                </a:lnTo>
                <a:lnTo>
                  <a:pt x="1051" y="323"/>
                </a:lnTo>
                <a:lnTo>
                  <a:pt x="1051" y="324"/>
                </a:lnTo>
                <a:lnTo>
                  <a:pt x="1050" y="326"/>
                </a:lnTo>
                <a:lnTo>
                  <a:pt x="1044" y="326"/>
                </a:lnTo>
                <a:lnTo>
                  <a:pt x="1044" y="326"/>
                </a:lnTo>
                <a:lnTo>
                  <a:pt x="1045" y="326"/>
                </a:lnTo>
                <a:lnTo>
                  <a:pt x="1047" y="324"/>
                </a:lnTo>
                <a:lnTo>
                  <a:pt x="1047" y="324"/>
                </a:lnTo>
                <a:lnTo>
                  <a:pt x="1045" y="323"/>
                </a:lnTo>
                <a:lnTo>
                  <a:pt x="1045" y="323"/>
                </a:lnTo>
                <a:lnTo>
                  <a:pt x="1045" y="323"/>
                </a:lnTo>
                <a:lnTo>
                  <a:pt x="1045" y="321"/>
                </a:lnTo>
                <a:lnTo>
                  <a:pt x="1045" y="320"/>
                </a:lnTo>
                <a:lnTo>
                  <a:pt x="1044" y="318"/>
                </a:lnTo>
                <a:lnTo>
                  <a:pt x="1044" y="318"/>
                </a:lnTo>
                <a:lnTo>
                  <a:pt x="1042" y="321"/>
                </a:lnTo>
                <a:lnTo>
                  <a:pt x="1042" y="323"/>
                </a:lnTo>
                <a:lnTo>
                  <a:pt x="1042" y="324"/>
                </a:lnTo>
                <a:lnTo>
                  <a:pt x="1040" y="324"/>
                </a:lnTo>
                <a:lnTo>
                  <a:pt x="1039" y="324"/>
                </a:lnTo>
                <a:lnTo>
                  <a:pt x="1034" y="324"/>
                </a:lnTo>
                <a:lnTo>
                  <a:pt x="1033" y="323"/>
                </a:lnTo>
                <a:lnTo>
                  <a:pt x="1031" y="323"/>
                </a:lnTo>
                <a:lnTo>
                  <a:pt x="1031" y="323"/>
                </a:lnTo>
                <a:lnTo>
                  <a:pt x="1028" y="324"/>
                </a:lnTo>
                <a:lnTo>
                  <a:pt x="1026" y="324"/>
                </a:lnTo>
                <a:lnTo>
                  <a:pt x="1025" y="324"/>
                </a:lnTo>
                <a:lnTo>
                  <a:pt x="1025" y="324"/>
                </a:lnTo>
                <a:lnTo>
                  <a:pt x="1023" y="326"/>
                </a:lnTo>
                <a:lnTo>
                  <a:pt x="1020" y="327"/>
                </a:lnTo>
                <a:lnTo>
                  <a:pt x="1015" y="326"/>
                </a:lnTo>
                <a:lnTo>
                  <a:pt x="1014" y="324"/>
                </a:lnTo>
                <a:lnTo>
                  <a:pt x="1014" y="324"/>
                </a:lnTo>
                <a:lnTo>
                  <a:pt x="1012" y="323"/>
                </a:lnTo>
                <a:lnTo>
                  <a:pt x="1010" y="326"/>
                </a:lnTo>
                <a:lnTo>
                  <a:pt x="1009" y="327"/>
                </a:lnTo>
                <a:lnTo>
                  <a:pt x="1010" y="329"/>
                </a:lnTo>
                <a:lnTo>
                  <a:pt x="1012" y="329"/>
                </a:lnTo>
                <a:lnTo>
                  <a:pt x="1015" y="329"/>
                </a:lnTo>
                <a:lnTo>
                  <a:pt x="1017" y="327"/>
                </a:lnTo>
                <a:lnTo>
                  <a:pt x="1017" y="327"/>
                </a:lnTo>
                <a:lnTo>
                  <a:pt x="1018" y="327"/>
                </a:lnTo>
                <a:lnTo>
                  <a:pt x="1018" y="327"/>
                </a:lnTo>
                <a:lnTo>
                  <a:pt x="1020" y="327"/>
                </a:lnTo>
                <a:lnTo>
                  <a:pt x="1020" y="327"/>
                </a:lnTo>
                <a:lnTo>
                  <a:pt x="1018" y="329"/>
                </a:lnTo>
                <a:lnTo>
                  <a:pt x="1018" y="329"/>
                </a:lnTo>
                <a:lnTo>
                  <a:pt x="1017" y="329"/>
                </a:lnTo>
                <a:lnTo>
                  <a:pt x="1018" y="331"/>
                </a:lnTo>
                <a:lnTo>
                  <a:pt x="1020" y="331"/>
                </a:lnTo>
                <a:lnTo>
                  <a:pt x="1020" y="331"/>
                </a:lnTo>
                <a:lnTo>
                  <a:pt x="1021" y="329"/>
                </a:lnTo>
                <a:lnTo>
                  <a:pt x="1021" y="329"/>
                </a:lnTo>
                <a:lnTo>
                  <a:pt x="1023" y="329"/>
                </a:lnTo>
                <a:lnTo>
                  <a:pt x="1023" y="329"/>
                </a:lnTo>
                <a:lnTo>
                  <a:pt x="1023" y="331"/>
                </a:lnTo>
                <a:lnTo>
                  <a:pt x="1025" y="331"/>
                </a:lnTo>
                <a:lnTo>
                  <a:pt x="1025" y="332"/>
                </a:lnTo>
                <a:lnTo>
                  <a:pt x="1025" y="332"/>
                </a:lnTo>
                <a:lnTo>
                  <a:pt x="1023" y="332"/>
                </a:lnTo>
                <a:lnTo>
                  <a:pt x="1021" y="334"/>
                </a:lnTo>
                <a:lnTo>
                  <a:pt x="1020" y="334"/>
                </a:lnTo>
                <a:lnTo>
                  <a:pt x="1021" y="334"/>
                </a:lnTo>
                <a:lnTo>
                  <a:pt x="1020" y="335"/>
                </a:lnTo>
                <a:lnTo>
                  <a:pt x="1020" y="334"/>
                </a:lnTo>
                <a:lnTo>
                  <a:pt x="1020" y="335"/>
                </a:lnTo>
                <a:lnTo>
                  <a:pt x="1020" y="335"/>
                </a:lnTo>
                <a:lnTo>
                  <a:pt x="1018" y="335"/>
                </a:lnTo>
                <a:lnTo>
                  <a:pt x="1020" y="337"/>
                </a:lnTo>
                <a:lnTo>
                  <a:pt x="1021" y="337"/>
                </a:lnTo>
                <a:lnTo>
                  <a:pt x="1021" y="338"/>
                </a:lnTo>
                <a:lnTo>
                  <a:pt x="1026" y="340"/>
                </a:lnTo>
                <a:lnTo>
                  <a:pt x="1026" y="340"/>
                </a:lnTo>
                <a:lnTo>
                  <a:pt x="1028" y="342"/>
                </a:lnTo>
                <a:lnTo>
                  <a:pt x="1028" y="342"/>
                </a:lnTo>
                <a:lnTo>
                  <a:pt x="1029" y="342"/>
                </a:lnTo>
                <a:lnTo>
                  <a:pt x="1029" y="343"/>
                </a:lnTo>
                <a:lnTo>
                  <a:pt x="1028" y="343"/>
                </a:lnTo>
                <a:lnTo>
                  <a:pt x="1028" y="345"/>
                </a:lnTo>
                <a:lnTo>
                  <a:pt x="1026" y="345"/>
                </a:lnTo>
                <a:lnTo>
                  <a:pt x="1026" y="345"/>
                </a:lnTo>
                <a:lnTo>
                  <a:pt x="1026" y="343"/>
                </a:lnTo>
                <a:lnTo>
                  <a:pt x="1025" y="345"/>
                </a:lnTo>
                <a:lnTo>
                  <a:pt x="1023" y="345"/>
                </a:lnTo>
                <a:lnTo>
                  <a:pt x="1025" y="345"/>
                </a:lnTo>
                <a:lnTo>
                  <a:pt x="1023" y="343"/>
                </a:lnTo>
                <a:lnTo>
                  <a:pt x="1023" y="342"/>
                </a:lnTo>
                <a:lnTo>
                  <a:pt x="1021" y="342"/>
                </a:lnTo>
                <a:lnTo>
                  <a:pt x="1021" y="342"/>
                </a:lnTo>
                <a:lnTo>
                  <a:pt x="1020" y="340"/>
                </a:lnTo>
                <a:lnTo>
                  <a:pt x="1020" y="340"/>
                </a:lnTo>
                <a:lnTo>
                  <a:pt x="1018" y="340"/>
                </a:lnTo>
                <a:lnTo>
                  <a:pt x="1018" y="340"/>
                </a:lnTo>
                <a:lnTo>
                  <a:pt x="1018" y="338"/>
                </a:lnTo>
                <a:lnTo>
                  <a:pt x="1017" y="338"/>
                </a:lnTo>
                <a:lnTo>
                  <a:pt x="1017" y="338"/>
                </a:lnTo>
                <a:lnTo>
                  <a:pt x="1012" y="337"/>
                </a:lnTo>
                <a:lnTo>
                  <a:pt x="1012" y="337"/>
                </a:lnTo>
                <a:lnTo>
                  <a:pt x="1012" y="337"/>
                </a:lnTo>
                <a:lnTo>
                  <a:pt x="1014" y="338"/>
                </a:lnTo>
                <a:lnTo>
                  <a:pt x="1014" y="338"/>
                </a:lnTo>
                <a:lnTo>
                  <a:pt x="1014" y="340"/>
                </a:lnTo>
                <a:lnTo>
                  <a:pt x="1014" y="340"/>
                </a:lnTo>
                <a:lnTo>
                  <a:pt x="1014" y="342"/>
                </a:lnTo>
                <a:lnTo>
                  <a:pt x="1014" y="342"/>
                </a:lnTo>
                <a:lnTo>
                  <a:pt x="1012" y="343"/>
                </a:lnTo>
                <a:lnTo>
                  <a:pt x="1012" y="343"/>
                </a:lnTo>
                <a:lnTo>
                  <a:pt x="1010" y="343"/>
                </a:lnTo>
                <a:lnTo>
                  <a:pt x="1010" y="342"/>
                </a:lnTo>
                <a:lnTo>
                  <a:pt x="1009" y="340"/>
                </a:lnTo>
                <a:lnTo>
                  <a:pt x="1007" y="340"/>
                </a:lnTo>
                <a:lnTo>
                  <a:pt x="1006" y="342"/>
                </a:lnTo>
                <a:lnTo>
                  <a:pt x="1006" y="343"/>
                </a:lnTo>
                <a:lnTo>
                  <a:pt x="1004" y="343"/>
                </a:lnTo>
                <a:lnTo>
                  <a:pt x="1001" y="342"/>
                </a:lnTo>
                <a:lnTo>
                  <a:pt x="996" y="340"/>
                </a:lnTo>
                <a:lnTo>
                  <a:pt x="996" y="340"/>
                </a:lnTo>
                <a:lnTo>
                  <a:pt x="996" y="340"/>
                </a:lnTo>
                <a:lnTo>
                  <a:pt x="998" y="340"/>
                </a:lnTo>
                <a:lnTo>
                  <a:pt x="998" y="340"/>
                </a:lnTo>
                <a:lnTo>
                  <a:pt x="996" y="338"/>
                </a:lnTo>
                <a:lnTo>
                  <a:pt x="996" y="337"/>
                </a:lnTo>
                <a:lnTo>
                  <a:pt x="996" y="337"/>
                </a:lnTo>
                <a:lnTo>
                  <a:pt x="996" y="337"/>
                </a:lnTo>
                <a:lnTo>
                  <a:pt x="996" y="337"/>
                </a:lnTo>
                <a:lnTo>
                  <a:pt x="993" y="337"/>
                </a:lnTo>
                <a:lnTo>
                  <a:pt x="992" y="335"/>
                </a:lnTo>
                <a:lnTo>
                  <a:pt x="990" y="334"/>
                </a:lnTo>
                <a:lnTo>
                  <a:pt x="988" y="334"/>
                </a:lnTo>
                <a:lnTo>
                  <a:pt x="987" y="332"/>
                </a:lnTo>
                <a:lnTo>
                  <a:pt x="985" y="332"/>
                </a:lnTo>
                <a:lnTo>
                  <a:pt x="985" y="334"/>
                </a:lnTo>
                <a:lnTo>
                  <a:pt x="984" y="334"/>
                </a:lnTo>
                <a:lnTo>
                  <a:pt x="984" y="335"/>
                </a:lnTo>
                <a:lnTo>
                  <a:pt x="985" y="335"/>
                </a:lnTo>
                <a:lnTo>
                  <a:pt x="985" y="335"/>
                </a:lnTo>
                <a:lnTo>
                  <a:pt x="982" y="337"/>
                </a:lnTo>
                <a:lnTo>
                  <a:pt x="976" y="335"/>
                </a:lnTo>
                <a:lnTo>
                  <a:pt x="974" y="335"/>
                </a:lnTo>
                <a:lnTo>
                  <a:pt x="973" y="334"/>
                </a:lnTo>
                <a:lnTo>
                  <a:pt x="969" y="332"/>
                </a:lnTo>
                <a:lnTo>
                  <a:pt x="968" y="332"/>
                </a:lnTo>
                <a:lnTo>
                  <a:pt x="966" y="334"/>
                </a:lnTo>
                <a:lnTo>
                  <a:pt x="962" y="334"/>
                </a:lnTo>
                <a:lnTo>
                  <a:pt x="960" y="334"/>
                </a:lnTo>
                <a:lnTo>
                  <a:pt x="960" y="334"/>
                </a:lnTo>
                <a:lnTo>
                  <a:pt x="958" y="334"/>
                </a:lnTo>
                <a:lnTo>
                  <a:pt x="958" y="332"/>
                </a:lnTo>
                <a:lnTo>
                  <a:pt x="958" y="332"/>
                </a:lnTo>
                <a:lnTo>
                  <a:pt x="960" y="332"/>
                </a:lnTo>
                <a:lnTo>
                  <a:pt x="960" y="331"/>
                </a:lnTo>
                <a:lnTo>
                  <a:pt x="960" y="331"/>
                </a:lnTo>
                <a:lnTo>
                  <a:pt x="960" y="331"/>
                </a:lnTo>
                <a:lnTo>
                  <a:pt x="958" y="329"/>
                </a:lnTo>
                <a:lnTo>
                  <a:pt x="958" y="332"/>
                </a:lnTo>
                <a:lnTo>
                  <a:pt x="958" y="334"/>
                </a:lnTo>
                <a:lnTo>
                  <a:pt x="958" y="334"/>
                </a:lnTo>
                <a:lnTo>
                  <a:pt x="955" y="335"/>
                </a:lnTo>
                <a:lnTo>
                  <a:pt x="949" y="337"/>
                </a:lnTo>
                <a:lnTo>
                  <a:pt x="946" y="338"/>
                </a:lnTo>
                <a:lnTo>
                  <a:pt x="946" y="338"/>
                </a:lnTo>
                <a:lnTo>
                  <a:pt x="949" y="337"/>
                </a:lnTo>
                <a:lnTo>
                  <a:pt x="947" y="337"/>
                </a:lnTo>
                <a:lnTo>
                  <a:pt x="946" y="337"/>
                </a:lnTo>
                <a:lnTo>
                  <a:pt x="946" y="337"/>
                </a:lnTo>
                <a:lnTo>
                  <a:pt x="946" y="335"/>
                </a:lnTo>
                <a:lnTo>
                  <a:pt x="946" y="334"/>
                </a:lnTo>
                <a:lnTo>
                  <a:pt x="944" y="334"/>
                </a:lnTo>
                <a:lnTo>
                  <a:pt x="944" y="335"/>
                </a:lnTo>
                <a:lnTo>
                  <a:pt x="944" y="334"/>
                </a:lnTo>
                <a:lnTo>
                  <a:pt x="943" y="334"/>
                </a:lnTo>
                <a:lnTo>
                  <a:pt x="943" y="334"/>
                </a:lnTo>
                <a:lnTo>
                  <a:pt x="943" y="337"/>
                </a:lnTo>
                <a:lnTo>
                  <a:pt x="943" y="338"/>
                </a:lnTo>
                <a:lnTo>
                  <a:pt x="944" y="340"/>
                </a:lnTo>
                <a:lnTo>
                  <a:pt x="943" y="342"/>
                </a:lnTo>
                <a:lnTo>
                  <a:pt x="941" y="343"/>
                </a:lnTo>
                <a:lnTo>
                  <a:pt x="939" y="343"/>
                </a:lnTo>
                <a:lnTo>
                  <a:pt x="938" y="346"/>
                </a:lnTo>
                <a:lnTo>
                  <a:pt x="936" y="346"/>
                </a:lnTo>
                <a:lnTo>
                  <a:pt x="933" y="349"/>
                </a:lnTo>
                <a:lnTo>
                  <a:pt x="932" y="349"/>
                </a:lnTo>
                <a:lnTo>
                  <a:pt x="930" y="351"/>
                </a:lnTo>
                <a:lnTo>
                  <a:pt x="928" y="351"/>
                </a:lnTo>
                <a:lnTo>
                  <a:pt x="925" y="353"/>
                </a:lnTo>
                <a:lnTo>
                  <a:pt x="925" y="353"/>
                </a:lnTo>
                <a:lnTo>
                  <a:pt x="925" y="353"/>
                </a:lnTo>
                <a:lnTo>
                  <a:pt x="928" y="351"/>
                </a:lnTo>
                <a:lnTo>
                  <a:pt x="927" y="351"/>
                </a:lnTo>
                <a:lnTo>
                  <a:pt x="924" y="351"/>
                </a:lnTo>
                <a:lnTo>
                  <a:pt x="922" y="351"/>
                </a:lnTo>
                <a:lnTo>
                  <a:pt x="922" y="351"/>
                </a:lnTo>
                <a:lnTo>
                  <a:pt x="922" y="351"/>
                </a:lnTo>
                <a:lnTo>
                  <a:pt x="921" y="351"/>
                </a:lnTo>
                <a:lnTo>
                  <a:pt x="921" y="349"/>
                </a:lnTo>
                <a:lnTo>
                  <a:pt x="919" y="349"/>
                </a:lnTo>
                <a:lnTo>
                  <a:pt x="919" y="349"/>
                </a:lnTo>
                <a:lnTo>
                  <a:pt x="919" y="349"/>
                </a:lnTo>
                <a:lnTo>
                  <a:pt x="921" y="353"/>
                </a:lnTo>
                <a:lnTo>
                  <a:pt x="921" y="353"/>
                </a:lnTo>
                <a:lnTo>
                  <a:pt x="922" y="354"/>
                </a:lnTo>
                <a:lnTo>
                  <a:pt x="921" y="354"/>
                </a:lnTo>
                <a:lnTo>
                  <a:pt x="921" y="356"/>
                </a:lnTo>
                <a:lnTo>
                  <a:pt x="919" y="356"/>
                </a:lnTo>
                <a:lnTo>
                  <a:pt x="917" y="354"/>
                </a:lnTo>
                <a:lnTo>
                  <a:pt x="916" y="356"/>
                </a:lnTo>
                <a:lnTo>
                  <a:pt x="916" y="357"/>
                </a:lnTo>
                <a:lnTo>
                  <a:pt x="916" y="357"/>
                </a:lnTo>
                <a:lnTo>
                  <a:pt x="916" y="359"/>
                </a:lnTo>
                <a:lnTo>
                  <a:pt x="914" y="357"/>
                </a:lnTo>
                <a:lnTo>
                  <a:pt x="914" y="357"/>
                </a:lnTo>
                <a:lnTo>
                  <a:pt x="914" y="357"/>
                </a:lnTo>
                <a:lnTo>
                  <a:pt x="913" y="359"/>
                </a:lnTo>
                <a:lnTo>
                  <a:pt x="913" y="359"/>
                </a:lnTo>
                <a:lnTo>
                  <a:pt x="911" y="359"/>
                </a:lnTo>
                <a:lnTo>
                  <a:pt x="911" y="359"/>
                </a:lnTo>
                <a:lnTo>
                  <a:pt x="911" y="360"/>
                </a:lnTo>
                <a:lnTo>
                  <a:pt x="913" y="359"/>
                </a:lnTo>
                <a:lnTo>
                  <a:pt x="913" y="360"/>
                </a:lnTo>
                <a:lnTo>
                  <a:pt x="911" y="362"/>
                </a:lnTo>
                <a:lnTo>
                  <a:pt x="910" y="364"/>
                </a:lnTo>
                <a:lnTo>
                  <a:pt x="908" y="362"/>
                </a:lnTo>
                <a:lnTo>
                  <a:pt x="908" y="364"/>
                </a:lnTo>
                <a:lnTo>
                  <a:pt x="908" y="364"/>
                </a:lnTo>
                <a:lnTo>
                  <a:pt x="910" y="365"/>
                </a:lnTo>
                <a:lnTo>
                  <a:pt x="908" y="370"/>
                </a:lnTo>
                <a:lnTo>
                  <a:pt x="908" y="371"/>
                </a:lnTo>
                <a:lnTo>
                  <a:pt x="906" y="371"/>
                </a:lnTo>
                <a:lnTo>
                  <a:pt x="906" y="371"/>
                </a:lnTo>
                <a:lnTo>
                  <a:pt x="903" y="370"/>
                </a:lnTo>
                <a:lnTo>
                  <a:pt x="902" y="368"/>
                </a:lnTo>
                <a:lnTo>
                  <a:pt x="903" y="371"/>
                </a:lnTo>
                <a:lnTo>
                  <a:pt x="906" y="373"/>
                </a:lnTo>
                <a:lnTo>
                  <a:pt x="906" y="373"/>
                </a:lnTo>
                <a:lnTo>
                  <a:pt x="906" y="375"/>
                </a:lnTo>
                <a:lnTo>
                  <a:pt x="906" y="375"/>
                </a:lnTo>
                <a:lnTo>
                  <a:pt x="905" y="376"/>
                </a:lnTo>
                <a:lnTo>
                  <a:pt x="906" y="378"/>
                </a:lnTo>
                <a:lnTo>
                  <a:pt x="906" y="379"/>
                </a:lnTo>
                <a:lnTo>
                  <a:pt x="906" y="381"/>
                </a:lnTo>
                <a:lnTo>
                  <a:pt x="908" y="384"/>
                </a:lnTo>
                <a:lnTo>
                  <a:pt x="908" y="386"/>
                </a:lnTo>
                <a:lnTo>
                  <a:pt x="911" y="390"/>
                </a:lnTo>
                <a:lnTo>
                  <a:pt x="911" y="390"/>
                </a:lnTo>
                <a:lnTo>
                  <a:pt x="911" y="390"/>
                </a:lnTo>
                <a:lnTo>
                  <a:pt x="911" y="392"/>
                </a:lnTo>
                <a:lnTo>
                  <a:pt x="910" y="392"/>
                </a:lnTo>
                <a:lnTo>
                  <a:pt x="908" y="394"/>
                </a:lnTo>
                <a:lnTo>
                  <a:pt x="908" y="394"/>
                </a:lnTo>
                <a:lnTo>
                  <a:pt x="908" y="394"/>
                </a:lnTo>
                <a:lnTo>
                  <a:pt x="908" y="394"/>
                </a:lnTo>
                <a:lnTo>
                  <a:pt x="908" y="394"/>
                </a:lnTo>
                <a:lnTo>
                  <a:pt x="905" y="392"/>
                </a:lnTo>
                <a:lnTo>
                  <a:pt x="902" y="390"/>
                </a:lnTo>
                <a:lnTo>
                  <a:pt x="898" y="390"/>
                </a:lnTo>
                <a:lnTo>
                  <a:pt x="895" y="390"/>
                </a:lnTo>
                <a:lnTo>
                  <a:pt x="894" y="389"/>
                </a:lnTo>
                <a:lnTo>
                  <a:pt x="892" y="389"/>
                </a:lnTo>
                <a:lnTo>
                  <a:pt x="891" y="387"/>
                </a:lnTo>
                <a:lnTo>
                  <a:pt x="889" y="387"/>
                </a:lnTo>
                <a:lnTo>
                  <a:pt x="887" y="386"/>
                </a:lnTo>
                <a:lnTo>
                  <a:pt x="886" y="386"/>
                </a:lnTo>
                <a:lnTo>
                  <a:pt x="884" y="386"/>
                </a:lnTo>
                <a:lnTo>
                  <a:pt x="883" y="384"/>
                </a:lnTo>
                <a:lnTo>
                  <a:pt x="883" y="383"/>
                </a:lnTo>
                <a:lnTo>
                  <a:pt x="883" y="383"/>
                </a:lnTo>
                <a:lnTo>
                  <a:pt x="881" y="379"/>
                </a:lnTo>
                <a:lnTo>
                  <a:pt x="880" y="378"/>
                </a:lnTo>
                <a:lnTo>
                  <a:pt x="878" y="376"/>
                </a:lnTo>
                <a:lnTo>
                  <a:pt x="878" y="375"/>
                </a:lnTo>
                <a:lnTo>
                  <a:pt x="878" y="375"/>
                </a:lnTo>
                <a:lnTo>
                  <a:pt x="878" y="375"/>
                </a:lnTo>
                <a:lnTo>
                  <a:pt x="878" y="373"/>
                </a:lnTo>
                <a:lnTo>
                  <a:pt x="878" y="373"/>
                </a:lnTo>
                <a:lnTo>
                  <a:pt x="878" y="371"/>
                </a:lnTo>
                <a:lnTo>
                  <a:pt x="878" y="371"/>
                </a:lnTo>
                <a:lnTo>
                  <a:pt x="878" y="370"/>
                </a:lnTo>
                <a:lnTo>
                  <a:pt x="878" y="368"/>
                </a:lnTo>
                <a:lnTo>
                  <a:pt x="878" y="368"/>
                </a:lnTo>
                <a:lnTo>
                  <a:pt x="876" y="367"/>
                </a:lnTo>
                <a:lnTo>
                  <a:pt x="873" y="365"/>
                </a:lnTo>
                <a:lnTo>
                  <a:pt x="872" y="362"/>
                </a:lnTo>
                <a:lnTo>
                  <a:pt x="870" y="360"/>
                </a:lnTo>
                <a:lnTo>
                  <a:pt x="869" y="357"/>
                </a:lnTo>
                <a:lnTo>
                  <a:pt x="867" y="357"/>
                </a:lnTo>
                <a:lnTo>
                  <a:pt x="865" y="356"/>
                </a:lnTo>
                <a:lnTo>
                  <a:pt x="865" y="354"/>
                </a:lnTo>
                <a:lnTo>
                  <a:pt x="865" y="353"/>
                </a:lnTo>
                <a:lnTo>
                  <a:pt x="865" y="353"/>
                </a:lnTo>
                <a:lnTo>
                  <a:pt x="864" y="351"/>
                </a:lnTo>
                <a:lnTo>
                  <a:pt x="862" y="348"/>
                </a:lnTo>
                <a:lnTo>
                  <a:pt x="861" y="346"/>
                </a:lnTo>
                <a:lnTo>
                  <a:pt x="861" y="345"/>
                </a:lnTo>
                <a:lnTo>
                  <a:pt x="859" y="342"/>
                </a:lnTo>
                <a:lnTo>
                  <a:pt x="857" y="340"/>
                </a:lnTo>
                <a:lnTo>
                  <a:pt x="856" y="338"/>
                </a:lnTo>
                <a:lnTo>
                  <a:pt x="856" y="338"/>
                </a:lnTo>
                <a:lnTo>
                  <a:pt x="856" y="338"/>
                </a:lnTo>
                <a:lnTo>
                  <a:pt x="851" y="335"/>
                </a:lnTo>
                <a:lnTo>
                  <a:pt x="850" y="334"/>
                </a:lnTo>
                <a:lnTo>
                  <a:pt x="850" y="334"/>
                </a:lnTo>
                <a:lnTo>
                  <a:pt x="848" y="334"/>
                </a:lnTo>
                <a:lnTo>
                  <a:pt x="848" y="332"/>
                </a:lnTo>
                <a:lnTo>
                  <a:pt x="848" y="332"/>
                </a:lnTo>
                <a:lnTo>
                  <a:pt x="848" y="332"/>
                </a:lnTo>
                <a:lnTo>
                  <a:pt x="846" y="332"/>
                </a:lnTo>
                <a:lnTo>
                  <a:pt x="845" y="332"/>
                </a:lnTo>
                <a:lnTo>
                  <a:pt x="842" y="332"/>
                </a:lnTo>
                <a:lnTo>
                  <a:pt x="839" y="332"/>
                </a:lnTo>
                <a:lnTo>
                  <a:pt x="837" y="332"/>
                </a:lnTo>
                <a:lnTo>
                  <a:pt x="837" y="332"/>
                </a:lnTo>
                <a:lnTo>
                  <a:pt x="835" y="332"/>
                </a:lnTo>
                <a:lnTo>
                  <a:pt x="834" y="334"/>
                </a:lnTo>
                <a:lnTo>
                  <a:pt x="832" y="334"/>
                </a:lnTo>
                <a:lnTo>
                  <a:pt x="831" y="335"/>
                </a:lnTo>
                <a:lnTo>
                  <a:pt x="829" y="338"/>
                </a:lnTo>
                <a:lnTo>
                  <a:pt x="829" y="340"/>
                </a:lnTo>
                <a:lnTo>
                  <a:pt x="829" y="342"/>
                </a:lnTo>
                <a:lnTo>
                  <a:pt x="829" y="342"/>
                </a:lnTo>
                <a:lnTo>
                  <a:pt x="828" y="342"/>
                </a:lnTo>
                <a:lnTo>
                  <a:pt x="826" y="343"/>
                </a:lnTo>
                <a:lnTo>
                  <a:pt x="826" y="345"/>
                </a:lnTo>
                <a:lnTo>
                  <a:pt x="824" y="345"/>
                </a:lnTo>
                <a:lnTo>
                  <a:pt x="823" y="345"/>
                </a:lnTo>
                <a:lnTo>
                  <a:pt x="821" y="345"/>
                </a:lnTo>
                <a:lnTo>
                  <a:pt x="816" y="342"/>
                </a:lnTo>
                <a:lnTo>
                  <a:pt x="815" y="340"/>
                </a:lnTo>
                <a:lnTo>
                  <a:pt x="812" y="340"/>
                </a:lnTo>
                <a:lnTo>
                  <a:pt x="810" y="338"/>
                </a:lnTo>
                <a:lnTo>
                  <a:pt x="809" y="337"/>
                </a:lnTo>
                <a:lnTo>
                  <a:pt x="809" y="337"/>
                </a:lnTo>
                <a:lnTo>
                  <a:pt x="807" y="337"/>
                </a:lnTo>
                <a:lnTo>
                  <a:pt x="805" y="335"/>
                </a:lnTo>
                <a:lnTo>
                  <a:pt x="804" y="332"/>
                </a:lnTo>
                <a:lnTo>
                  <a:pt x="802" y="329"/>
                </a:lnTo>
                <a:lnTo>
                  <a:pt x="802" y="327"/>
                </a:lnTo>
                <a:lnTo>
                  <a:pt x="801" y="323"/>
                </a:lnTo>
                <a:lnTo>
                  <a:pt x="799" y="320"/>
                </a:lnTo>
                <a:lnTo>
                  <a:pt x="798" y="320"/>
                </a:lnTo>
                <a:lnTo>
                  <a:pt x="796" y="318"/>
                </a:lnTo>
                <a:lnTo>
                  <a:pt x="794" y="316"/>
                </a:lnTo>
                <a:lnTo>
                  <a:pt x="790" y="313"/>
                </a:lnTo>
                <a:lnTo>
                  <a:pt x="787" y="310"/>
                </a:lnTo>
                <a:lnTo>
                  <a:pt x="783" y="307"/>
                </a:lnTo>
                <a:lnTo>
                  <a:pt x="782" y="307"/>
                </a:lnTo>
                <a:lnTo>
                  <a:pt x="780" y="305"/>
                </a:lnTo>
                <a:lnTo>
                  <a:pt x="779" y="302"/>
                </a:lnTo>
                <a:lnTo>
                  <a:pt x="777" y="302"/>
                </a:lnTo>
                <a:lnTo>
                  <a:pt x="777" y="302"/>
                </a:lnTo>
                <a:lnTo>
                  <a:pt x="777" y="301"/>
                </a:lnTo>
                <a:lnTo>
                  <a:pt x="774" y="301"/>
                </a:lnTo>
                <a:lnTo>
                  <a:pt x="771" y="301"/>
                </a:lnTo>
                <a:lnTo>
                  <a:pt x="768" y="301"/>
                </a:lnTo>
                <a:lnTo>
                  <a:pt x="764" y="301"/>
                </a:lnTo>
                <a:lnTo>
                  <a:pt x="755" y="301"/>
                </a:lnTo>
                <a:lnTo>
                  <a:pt x="752" y="301"/>
                </a:lnTo>
                <a:lnTo>
                  <a:pt x="752" y="304"/>
                </a:lnTo>
                <a:lnTo>
                  <a:pt x="752" y="305"/>
                </a:lnTo>
                <a:lnTo>
                  <a:pt x="752" y="307"/>
                </a:lnTo>
                <a:lnTo>
                  <a:pt x="752" y="308"/>
                </a:lnTo>
                <a:lnTo>
                  <a:pt x="746" y="308"/>
                </a:lnTo>
                <a:lnTo>
                  <a:pt x="741" y="308"/>
                </a:lnTo>
                <a:lnTo>
                  <a:pt x="736" y="308"/>
                </a:lnTo>
                <a:lnTo>
                  <a:pt x="731" y="308"/>
                </a:lnTo>
                <a:lnTo>
                  <a:pt x="727" y="308"/>
                </a:lnTo>
                <a:lnTo>
                  <a:pt x="720" y="308"/>
                </a:lnTo>
                <a:lnTo>
                  <a:pt x="716" y="308"/>
                </a:lnTo>
                <a:lnTo>
                  <a:pt x="711" y="308"/>
                </a:lnTo>
                <a:lnTo>
                  <a:pt x="703" y="307"/>
                </a:lnTo>
                <a:lnTo>
                  <a:pt x="697" y="304"/>
                </a:lnTo>
                <a:lnTo>
                  <a:pt x="690" y="302"/>
                </a:lnTo>
                <a:lnTo>
                  <a:pt x="682" y="299"/>
                </a:lnTo>
                <a:lnTo>
                  <a:pt x="676" y="297"/>
                </a:lnTo>
                <a:lnTo>
                  <a:pt x="670" y="294"/>
                </a:lnTo>
                <a:lnTo>
                  <a:pt x="662" y="293"/>
                </a:lnTo>
                <a:lnTo>
                  <a:pt x="656" y="290"/>
                </a:lnTo>
                <a:lnTo>
                  <a:pt x="656" y="288"/>
                </a:lnTo>
                <a:lnTo>
                  <a:pt x="657" y="286"/>
                </a:lnTo>
                <a:lnTo>
                  <a:pt x="656" y="286"/>
                </a:lnTo>
                <a:lnTo>
                  <a:pt x="651" y="286"/>
                </a:lnTo>
                <a:lnTo>
                  <a:pt x="648" y="286"/>
                </a:lnTo>
                <a:lnTo>
                  <a:pt x="643" y="288"/>
                </a:lnTo>
                <a:lnTo>
                  <a:pt x="640" y="288"/>
                </a:lnTo>
                <a:lnTo>
                  <a:pt x="635" y="288"/>
                </a:lnTo>
                <a:lnTo>
                  <a:pt x="630" y="288"/>
                </a:lnTo>
                <a:lnTo>
                  <a:pt x="627" y="290"/>
                </a:lnTo>
                <a:lnTo>
                  <a:pt x="623" y="290"/>
                </a:lnTo>
                <a:lnTo>
                  <a:pt x="623" y="290"/>
                </a:lnTo>
                <a:lnTo>
                  <a:pt x="623" y="288"/>
                </a:lnTo>
                <a:lnTo>
                  <a:pt x="623" y="286"/>
                </a:lnTo>
                <a:lnTo>
                  <a:pt x="621" y="286"/>
                </a:lnTo>
                <a:lnTo>
                  <a:pt x="621" y="285"/>
                </a:lnTo>
                <a:lnTo>
                  <a:pt x="621" y="283"/>
                </a:lnTo>
                <a:lnTo>
                  <a:pt x="621" y="283"/>
                </a:lnTo>
                <a:lnTo>
                  <a:pt x="619" y="280"/>
                </a:lnTo>
                <a:lnTo>
                  <a:pt x="618" y="277"/>
                </a:lnTo>
                <a:lnTo>
                  <a:pt x="613" y="274"/>
                </a:lnTo>
                <a:lnTo>
                  <a:pt x="610" y="272"/>
                </a:lnTo>
                <a:lnTo>
                  <a:pt x="608" y="271"/>
                </a:lnTo>
                <a:lnTo>
                  <a:pt x="608" y="269"/>
                </a:lnTo>
                <a:lnTo>
                  <a:pt x="607" y="269"/>
                </a:lnTo>
                <a:lnTo>
                  <a:pt x="605" y="271"/>
                </a:lnTo>
                <a:lnTo>
                  <a:pt x="604" y="269"/>
                </a:lnTo>
                <a:lnTo>
                  <a:pt x="604" y="268"/>
                </a:lnTo>
                <a:lnTo>
                  <a:pt x="602" y="266"/>
                </a:lnTo>
                <a:lnTo>
                  <a:pt x="602" y="264"/>
                </a:lnTo>
                <a:lnTo>
                  <a:pt x="597" y="266"/>
                </a:lnTo>
                <a:lnTo>
                  <a:pt x="594" y="264"/>
                </a:lnTo>
                <a:lnTo>
                  <a:pt x="593" y="263"/>
                </a:lnTo>
                <a:lnTo>
                  <a:pt x="591" y="261"/>
                </a:lnTo>
                <a:lnTo>
                  <a:pt x="589" y="260"/>
                </a:lnTo>
                <a:lnTo>
                  <a:pt x="586" y="258"/>
                </a:lnTo>
                <a:lnTo>
                  <a:pt x="585" y="260"/>
                </a:lnTo>
                <a:lnTo>
                  <a:pt x="583" y="260"/>
                </a:lnTo>
                <a:lnTo>
                  <a:pt x="580" y="258"/>
                </a:lnTo>
                <a:lnTo>
                  <a:pt x="578" y="258"/>
                </a:lnTo>
                <a:lnTo>
                  <a:pt x="575" y="258"/>
                </a:lnTo>
                <a:lnTo>
                  <a:pt x="574" y="258"/>
                </a:lnTo>
                <a:lnTo>
                  <a:pt x="574" y="256"/>
                </a:lnTo>
                <a:lnTo>
                  <a:pt x="572" y="256"/>
                </a:lnTo>
                <a:lnTo>
                  <a:pt x="572" y="255"/>
                </a:lnTo>
                <a:lnTo>
                  <a:pt x="572" y="253"/>
                </a:lnTo>
                <a:lnTo>
                  <a:pt x="572" y="252"/>
                </a:lnTo>
                <a:lnTo>
                  <a:pt x="572" y="250"/>
                </a:lnTo>
                <a:lnTo>
                  <a:pt x="572" y="249"/>
                </a:lnTo>
                <a:lnTo>
                  <a:pt x="572" y="247"/>
                </a:lnTo>
                <a:lnTo>
                  <a:pt x="571" y="247"/>
                </a:lnTo>
                <a:lnTo>
                  <a:pt x="569" y="245"/>
                </a:lnTo>
                <a:lnTo>
                  <a:pt x="569" y="245"/>
                </a:lnTo>
                <a:lnTo>
                  <a:pt x="569" y="244"/>
                </a:lnTo>
                <a:lnTo>
                  <a:pt x="567" y="242"/>
                </a:lnTo>
                <a:lnTo>
                  <a:pt x="566" y="241"/>
                </a:lnTo>
                <a:lnTo>
                  <a:pt x="564" y="239"/>
                </a:lnTo>
                <a:lnTo>
                  <a:pt x="563" y="238"/>
                </a:lnTo>
                <a:lnTo>
                  <a:pt x="561" y="236"/>
                </a:lnTo>
                <a:lnTo>
                  <a:pt x="561" y="236"/>
                </a:lnTo>
                <a:lnTo>
                  <a:pt x="559" y="234"/>
                </a:lnTo>
                <a:lnTo>
                  <a:pt x="556" y="230"/>
                </a:lnTo>
                <a:lnTo>
                  <a:pt x="553" y="228"/>
                </a:lnTo>
                <a:lnTo>
                  <a:pt x="553" y="227"/>
                </a:lnTo>
                <a:lnTo>
                  <a:pt x="553" y="223"/>
                </a:lnTo>
                <a:lnTo>
                  <a:pt x="555" y="222"/>
                </a:lnTo>
                <a:lnTo>
                  <a:pt x="555" y="220"/>
                </a:lnTo>
                <a:lnTo>
                  <a:pt x="555" y="220"/>
                </a:lnTo>
                <a:lnTo>
                  <a:pt x="555" y="219"/>
                </a:lnTo>
                <a:lnTo>
                  <a:pt x="553" y="217"/>
                </a:lnTo>
                <a:lnTo>
                  <a:pt x="550" y="217"/>
                </a:lnTo>
                <a:lnTo>
                  <a:pt x="547" y="212"/>
                </a:lnTo>
                <a:lnTo>
                  <a:pt x="547" y="211"/>
                </a:lnTo>
                <a:lnTo>
                  <a:pt x="545" y="208"/>
                </a:lnTo>
                <a:lnTo>
                  <a:pt x="545" y="206"/>
                </a:lnTo>
                <a:lnTo>
                  <a:pt x="545" y="203"/>
                </a:lnTo>
                <a:lnTo>
                  <a:pt x="545" y="203"/>
                </a:lnTo>
                <a:lnTo>
                  <a:pt x="547" y="203"/>
                </a:lnTo>
                <a:lnTo>
                  <a:pt x="547" y="204"/>
                </a:lnTo>
                <a:lnTo>
                  <a:pt x="547" y="206"/>
                </a:lnTo>
                <a:lnTo>
                  <a:pt x="548" y="206"/>
                </a:lnTo>
                <a:lnTo>
                  <a:pt x="548" y="208"/>
                </a:lnTo>
                <a:lnTo>
                  <a:pt x="550" y="208"/>
                </a:lnTo>
                <a:lnTo>
                  <a:pt x="550" y="209"/>
                </a:lnTo>
                <a:lnTo>
                  <a:pt x="552" y="209"/>
                </a:lnTo>
                <a:lnTo>
                  <a:pt x="550" y="208"/>
                </a:lnTo>
                <a:lnTo>
                  <a:pt x="550" y="208"/>
                </a:lnTo>
                <a:lnTo>
                  <a:pt x="550" y="206"/>
                </a:lnTo>
                <a:lnTo>
                  <a:pt x="548" y="204"/>
                </a:lnTo>
                <a:lnTo>
                  <a:pt x="548" y="203"/>
                </a:lnTo>
                <a:lnTo>
                  <a:pt x="547" y="201"/>
                </a:lnTo>
                <a:lnTo>
                  <a:pt x="547" y="201"/>
                </a:lnTo>
                <a:lnTo>
                  <a:pt x="547" y="200"/>
                </a:lnTo>
                <a:lnTo>
                  <a:pt x="547" y="200"/>
                </a:lnTo>
                <a:lnTo>
                  <a:pt x="548" y="200"/>
                </a:lnTo>
                <a:lnTo>
                  <a:pt x="552" y="200"/>
                </a:lnTo>
                <a:lnTo>
                  <a:pt x="556" y="200"/>
                </a:lnTo>
                <a:lnTo>
                  <a:pt x="558" y="198"/>
                </a:lnTo>
                <a:lnTo>
                  <a:pt x="558" y="200"/>
                </a:lnTo>
                <a:lnTo>
                  <a:pt x="559" y="198"/>
                </a:lnTo>
                <a:lnTo>
                  <a:pt x="558" y="198"/>
                </a:lnTo>
                <a:lnTo>
                  <a:pt x="556" y="198"/>
                </a:lnTo>
                <a:lnTo>
                  <a:pt x="556" y="198"/>
                </a:lnTo>
                <a:lnTo>
                  <a:pt x="553" y="198"/>
                </a:lnTo>
                <a:lnTo>
                  <a:pt x="553" y="198"/>
                </a:lnTo>
                <a:lnTo>
                  <a:pt x="552" y="198"/>
                </a:lnTo>
                <a:lnTo>
                  <a:pt x="552" y="198"/>
                </a:lnTo>
                <a:lnTo>
                  <a:pt x="550" y="198"/>
                </a:lnTo>
                <a:lnTo>
                  <a:pt x="548" y="198"/>
                </a:lnTo>
                <a:lnTo>
                  <a:pt x="547" y="198"/>
                </a:lnTo>
                <a:lnTo>
                  <a:pt x="547" y="198"/>
                </a:lnTo>
                <a:lnTo>
                  <a:pt x="545" y="198"/>
                </a:lnTo>
                <a:lnTo>
                  <a:pt x="545" y="201"/>
                </a:lnTo>
                <a:lnTo>
                  <a:pt x="545" y="203"/>
                </a:lnTo>
                <a:lnTo>
                  <a:pt x="545" y="203"/>
                </a:lnTo>
                <a:lnTo>
                  <a:pt x="544" y="201"/>
                </a:lnTo>
                <a:lnTo>
                  <a:pt x="542" y="201"/>
                </a:lnTo>
                <a:lnTo>
                  <a:pt x="541" y="201"/>
                </a:lnTo>
                <a:lnTo>
                  <a:pt x="539" y="200"/>
                </a:lnTo>
                <a:lnTo>
                  <a:pt x="539" y="198"/>
                </a:lnTo>
                <a:lnTo>
                  <a:pt x="537" y="200"/>
                </a:lnTo>
                <a:lnTo>
                  <a:pt x="537" y="200"/>
                </a:lnTo>
                <a:lnTo>
                  <a:pt x="537" y="198"/>
                </a:lnTo>
                <a:lnTo>
                  <a:pt x="537" y="197"/>
                </a:lnTo>
                <a:lnTo>
                  <a:pt x="539" y="198"/>
                </a:lnTo>
                <a:lnTo>
                  <a:pt x="539" y="197"/>
                </a:lnTo>
                <a:lnTo>
                  <a:pt x="537" y="195"/>
                </a:lnTo>
                <a:lnTo>
                  <a:pt x="537" y="195"/>
                </a:lnTo>
                <a:lnTo>
                  <a:pt x="536" y="192"/>
                </a:lnTo>
                <a:lnTo>
                  <a:pt x="534" y="190"/>
                </a:lnTo>
                <a:lnTo>
                  <a:pt x="531" y="189"/>
                </a:lnTo>
                <a:lnTo>
                  <a:pt x="528" y="184"/>
                </a:lnTo>
                <a:lnTo>
                  <a:pt x="528" y="181"/>
                </a:lnTo>
                <a:lnTo>
                  <a:pt x="526" y="176"/>
                </a:lnTo>
                <a:lnTo>
                  <a:pt x="526" y="175"/>
                </a:lnTo>
                <a:lnTo>
                  <a:pt x="526" y="173"/>
                </a:lnTo>
                <a:lnTo>
                  <a:pt x="526" y="170"/>
                </a:lnTo>
                <a:lnTo>
                  <a:pt x="525" y="168"/>
                </a:lnTo>
                <a:lnTo>
                  <a:pt x="522" y="165"/>
                </a:lnTo>
                <a:lnTo>
                  <a:pt x="518" y="162"/>
                </a:lnTo>
                <a:lnTo>
                  <a:pt x="518" y="160"/>
                </a:lnTo>
                <a:lnTo>
                  <a:pt x="518" y="157"/>
                </a:lnTo>
                <a:lnTo>
                  <a:pt x="518" y="156"/>
                </a:lnTo>
                <a:lnTo>
                  <a:pt x="518" y="154"/>
                </a:lnTo>
                <a:lnTo>
                  <a:pt x="520" y="154"/>
                </a:lnTo>
                <a:lnTo>
                  <a:pt x="520" y="154"/>
                </a:lnTo>
                <a:lnTo>
                  <a:pt x="520" y="154"/>
                </a:lnTo>
                <a:lnTo>
                  <a:pt x="520" y="154"/>
                </a:lnTo>
                <a:lnTo>
                  <a:pt x="520" y="154"/>
                </a:lnTo>
                <a:lnTo>
                  <a:pt x="520" y="152"/>
                </a:lnTo>
                <a:lnTo>
                  <a:pt x="520" y="152"/>
                </a:lnTo>
                <a:lnTo>
                  <a:pt x="520" y="152"/>
                </a:lnTo>
                <a:lnTo>
                  <a:pt x="520" y="152"/>
                </a:lnTo>
                <a:lnTo>
                  <a:pt x="522" y="149"/>
                </a:lnTo>
                <a:lnTo>
                  <a:pt x="522" y="146"/>
                </a:lnTo>
                <a:lnTo>
                  <a:pt x="522" y="143"/>
                </a:lnTo>
                <a:lnTo>
                  <a:pt x="522" y="141"/>
                </a:lnTo>
                <a:lnTo>
                  <a:pt x="522" y="138"/>
                </a:lnTo>
                <a:lnTo>
                  <a:pt x="522" y="137"/>
                </a:lnTo>
                <a:lnTo>
                  <a:pt x="520" y="135"/>
                </a:lnTo>
                <a:lnTo>
                  <a:pt x="520" y="134"/>
                </a:lnTo>
                <a:lnTo>
                  <a:pt x="520" y="132"/>
                </a:lnTo>
                <a:lnTo>
                  <a:pt x="518" y="130"/>
                </a:lnTo>
                <a:lnTo>
                  <a:pt x="517" y="127"/>
                </a:lnTo>
                <a:lnTo>
                  <a:pt x="517" y="126"/>
                </a:lnTo>
                <a:lnTo>
                  <a:pt x="517" y="123"/>
                </a:lnTo>
                <a:lnTo>
                  <a:pt x="517" y="121"/>
                </a:lnTo>
                <a:lnTo>
                  <a:pt x="515" y="118"/>
                </a:lnTo>
                <a:lnTo>
                  <a:pt x="515" y="116"/>
                </a:lnTo>
                <a:lnTo>
                  <a:pt x="517" y="115"/>
                </a:lnTo>
                <a:lnTo>
                  <a:pt x="518" y="108"/>
                </a:lnTo>
                <a:lnTo>
                  <a:pt x="518" y="108"/>
                </a:lnTo>
                <a:lnTo>
                  <a:pt x="518" y="108"/>
                </a:lnTo>
                <a:lnTo>
                  <a:pt x="520" y="107"/>
                </a:lnTo>
                <a:lnTo>
                  <a:pt x="520" y="107"/>
                </a:lnTo>
                <a:lnTo>
                  <a:pt x="518" y="107"/>
                </a:lnTo>
                <a:lnTo>
                  <a:pt x="520" y="105"/>
                </a:lnTo>
                <a:lnTo>
                  <a:pt x="520" y="104"/>
                </a:lnTo>
                <a:lnTo>
                  <a:pt x="522" y="102"/>
                </a:lnTo>
                <a:lnTo>
                  <a:pt x="522" y="96"/>
                </a:lnTo>
                <a:lnTo>
                  <a:pt x="522" y="91"/>
                </a:lnTo>
                <a:lnTo>
                  <a:pt x="523" y="89"/>
                </a:lnTo>
                <a:lnTo>
                  <a:pt x="522" y="88"/>
                </a:lnTo>
                <a:lnTo>
                  <a:pt x="523" y="85"/>
                </a:lnTo>
                <a:lnTo>
                  <a:pt x="522" y="83"/>
                </a:lnTo>
                <a:lnTo>
                  <a:pt x="523" y="72"/>
                </a:lnTo>
                <a:lnTo>
                  <a:pt x="523" y="71"/>
                </a:lnTo>
                <a:lnTo>
                  <a:pt x="525" y="69"/>
                </a:lnTo>
                <a:lnTo>
                  <a:pt x="523" y="64"/>
                </a:lnTo>
                <a:lnTo>
                  <a:pt x="523" y="60"/>
                </a:lnTo>
                <a:lnTo>
                  <a:pt x="523" y="58"/>
                </a:lnTo>
                <a:lnTo>
                  <a:pt x="523" y="58"/>
                </a:lnTo>
                <a:lnTo>
                  <a:pt x="523" y="58"/>
                </a:lnTo>
                <a:lnTo>
                  <a:pt x="525" y="58"/>
                </a:lnTo>
                <a:lnTo>
                  <a:pt x="528" y="58"/>
                </a:lnTo>
                <a:lnTo>
                  <a:pt x="530" y="58"/>
                </a:lnTo>
                <a:lnTo>
                  <a:pt x="531" y="58"/>
                </a:lnTo>
                <a:lnTo>
                  <a:pt x="531" y="58"/>
                </a:lnTo>
                <a:lnTo>
                  <a:pt x="533" y="60"/>
                </a:lnTo>
                <a:lnTo>
                  <a:pt x="534" y="58"/>
                </a:lnTo>
                <a:lnTo>
                  <a:pt x="534" y="58"/>
                </a:lnTo>
                <a:lnTo>
                  <a:pt x="533" y="58"/>
                </a:lnTo>
                <a:lnTo>
                  <a:pt x="531" y="58"/>
                </a:lnTo>
                <a:lnTo>
                  <a:pt x="531" y="56"/>
                </a:lnTo>
                <a:lnTo>
                  <a:pt x="528" y="56"/>
                </a:lnTo>
                <a:lnTo>
                  <a:pt x="528" y="56"/>
                </a:lnTo>
                <a:lnTo>
                  <a:pt x="525" y="56"/>
                </a:lnTo>
                <a:lnTo>
                  <a:pt x="523" y="56"/>
                </a:lnTo>
                <a:lnTo>
                  <a:pt x="522" y="56"/>
                </a:lnTo>
                <a:lnTo>
                  <a:pt x="523" y="55"/>
                </a:lnTo>
                <a:lnTo>
                  <a:pt x="523" y="53"/>
                </a:lnTo>
                <a:lnTo>
                  <a:pt x="523" y="50"/>
                </a:lnTo>
                <a:lnTo>
                  <a:pt x="523" y="52"/>
                </a:lnTo>
                <a:lnTo>
                  <a:pt x="525" y="53"/>
                </a:lnTo>
                <a:lnTo>
                  <a:pt x="525" y="52"/>
                </a:lnTo>
                <a:lnTo>
                  <a:pt x="525" y="50"/>
                </a:lnTo>
                <a:lnTo>
                  <a:pt x="523" y="49"/>
                </a:lnTo>
                <a:lnTo>
                  <a:pt x="522" y="49"/>
                </a:lnTo>
                <a:lnTo>
                  <a:pt x="522" y="45"/>
                </a:lnTo>
                <a:lnTo>
                  <a:pt x="525" y="44"/>
                </a:lnTo>
                <a:lnTo>
                  <a:pt x="523" y="44"/>
                </a:lnTo>
                <a:lnTo>
                  <a:pt x="523" y="42"/>
                </a:lnTo>
                <a:lnTo>
                  <a:pt x="522" y="42"/>
                </a:lnTo>
                <a:lnTo>
                  <a:pt x="522" y="44"/>
                </a:lnTo>
                <a:lnTo>
                  <a:pt x="522" y="44"/>
                </a:lnTo>
                <a:lnTo>
                  <a:pt x="522" y="42"/>
                </a:lnTo>
                <a:lnTo>
                  <a:pt x="520" y="42"/>
                </a:lnTo>
                <a:lnTo>
                  <a:pt x="520" y="39"/>
                </a:lnTo>
                <a:lnTo>
                  <a:pt x="518" y="36"/>
                </a:lnTo>
                <a:lnTo>
                  <a:pt x="518" y="31"/>
                </a:lnTo>
                <a:lnTo>
                  <a:pt x="517" y="30"/>
                </a:lnTo>
                <a:lnTo>
                  <a:pt x="514" y="26"/>
                </a:lnTo>
                <a:lnTo>
                  <a:pt x="514" y="25"/>
                </a:lnTo>
                <a:lnTo>
                  <a:pt x="514" y="22"/>
                </a:lnTo>
                <a:lnTo>
                  <a:pt x="514" y="20"/>
                </a:lnTo>
                <a:lnTo>
                  <a:pt x="514" y="19"/>
                </a:lnTo>
                <a:lnTo>
                  <a:pt x="514" y="19"/>
                </a:lnTo>
                <a:lnTo>
                  <a:pt x="517" y="20"/>
                </a:lnTo>
                <a:lnTo>
                  <a:pt x="520" y="20"/>
                </a:lnTo>
                <a:lnTo>
                  <a:pt x="522" y="22"/>
                </a:lnTo>
                <a:lnTo>
                  <a:pt x="523" y="22"/>
                </a:lnTo>
                <a:lnTo>
                  <a:pt x="533" y="23"/>
                </a:lnTo>
                <a:lnTo>
                  <a:pt x="534" y="23"/>
                </a:lnTo>
                <a:lnTo>
                  <a:pt x="536" y="22"/>
                </a:lnTo>
                <a:lnTo>
                  <a:pt x="536" y="22"/>
                </a:lnTo>
                <a:lnTo>
                  <a:pt x="537" y="23"/>
                </a:lnTo>
                <a:lnTo>
                  <a:pt x="537" y="23"/>
                </a:lnTo>
                <a:lnTo>
                  <a:pt x="539" y="23"/>
                </a:lnTo>
                <a:lnTo>
                  <a:pt x="539" y="23"/>
                </a:lnTo>
                <a:lnTo>
                  <a:pt x="541" y="22"/>
                </a:lnTo>
                <a:lnTo>
                  <a:pt x="541" y="23"/>
                </a:lnTo>
                <a:lnTo>
                  <a:pt x="541" y="23"/>
                </a:lnTo>
                <a:lnTo>
                  <a:pt x="542" y="25"/>
                </a:lnTo>
                <a:lnTo>
                  <a:pt x="542" y="26"/>
                </a:lnTo>
                <a:lnTo>
                  <a:pt x="542" y="26"/>
                </a:lnTo>
                <a:lnTo>
                  <a:pt x="541" y="30"/>
                </a:lnTo>
                <a:lnTo>
                  <a:pt x="541" y="30"/>
                </a:lnTo>
                <a:lnTo>
                  <a:pt x="541" y="30"/>
                </a:lnTo>
                <a:lnTo>
                  <a:pt x="541" y="28"/>
                </a:lnTo>
                <a:lnTo>
                  <a:pt x="537" y="33"/>
                </a:lnTo>
                <a:lnTo>
                  <a:pt x="536" y="36"/>
                </a:lnTo>
                <a:lnTo>
                  <a:pt x="536" y="36"/>
                </a:lnTo>
                <a:lnTo>
                  <a:pt x="536" y="37"/>
                </a:lnTo>
                <a:lnTo>
                  <a:pt x="536" y="37"/>
                </a:lnTo>
                <a:lnTo>
                  <a:pt x="537" y="36"/>
                </a:lnTo>
                <a:lnTo>
                  <a:pt x="539" y="36"/>
                </a:lnTo>
                <a:lnTo>
                  <a:pt x="539" y="36"/>
                </a:lnTo>
                <a:lnTo>
                  <a:pt x="537" y="36"/>
                </a:lnTo>
                <a:lnTo>
                  <a:pt x="537" y="36"/>
                </a:lnTo>
                <a:lnTo>
                  <a:pt x="537" y="34"/>
                </a:lnTo>
                <a:lnTo>
                  <a:pt x="537" y="34"/>
                </a:lnTo>
                <a:lnTo>
                  <a:pt x="537" y="33"/>
                </a:lnTo>
                <a:lnTo>
                  <a:pt x="539" y="33"/>
                </a:lnTo>
                <a:lnTo>
                  <a:pt x="541" y="31"/>
                </a:lnTo>
                <a:lnTo>
                  <a:pt x="541" y="31"/>
                </a:lnTo>
                <a:lnTo>
                  <a:pt x="542" y="30"/>
                </a:lnTo>
                <a:lnTo>
                  <a:pt x="544" y="28"/>
                </a:lnTo>
                <a:lnTo>
                  <a:pt x="544" y="28"/>
                </a:lnTo>
                <a:lnTo>
                  <a:pt x="544" y="26"/>
                </a:lnTo>
                <a:lnTo>
                  <a:pt x="544" y="26"/>
                </a:lnTo>
                <a:lnTo>
                  <a:pt x="544" y="26"/>
                </a:lnTo>
                <a:lnTo>
                  <a:pt x="545" y="28"/>
                </a:lnTo>
                <a:lnTo>
                  <a:pt x="545" y="30"/>
                </a:lnTo>
                <a:lnTo>
                  <a:pt x="544" y="30"/>
                </a:lnTo>
                <a:lnTo>
                  <a:pt x="544" y="31"/>
                </a:lnTo>
                <a:lnTo>
                  <a:pt x="544" y="33"/>
                </a:lnTo>
                <a:lnTo>
                  <a:pt x="544" y="33"/>
                </a:lnTo>
                <a:lnTo>
                  <a:pt x="542" y="33"/>
                </a:lnTo>
                <a:lnTo>
                  <a:pt x="542" y="33"/>
                </a:lnTo>
                <a:lnTo>
                  <a:pt x="544" y="34"/>
                </a:lnTo>
                <a:lnTo>
                  <a:pt x="544" y="34"/>
                </a:lnTo>
                <a:lnTo>
                  <a:pt x="544" y="36"/>
                </a:lnTo>
                <a:lnTo>
                  <a:pt x="544" y="37"/>
                </a:lnTo>
                <a:lnTo>
                  <a:pt x="544" y="37"/>
                </a:lnTo>
                <a:lnTo>
                  <a:pt x="542" y="37"/>
                </a:lnTo>
                <a:lnTo>
                  <a:pt x="542" y="37"/>
                </a:lnTo>
                <a:lnTo>
                  <a:pt x="542" y="37"/>
                </a:lnTo>
                <a:lnTo>
                  <a:pt x="541" y="39"/>
                </a:lnTo>
                <a:lnTo>
                  <a:pt x="541" y="39"/>
                </a:lnTo>
                <a:lnTo>
                  <a:pt x="541" y="37"/>
                </a:lnTo>
                <a:lnTo>
                  <a:pt x="541" y="37"/>
                </a:lnTo>
                <a:lnTo>
                  <a:pt x="539" y="37"/>
                </a:lnTo>
                <a:lnTo>
                  <a:pt x="539" y="39"/>
                </a:lnTo>
                <a:lnTo>
                  <a:pt x="537" y="41"/>
                </a:lnTo>
                <a:lnTo>
                  <a:pt x="537" y="41"/>
                </a:lnTo>
                <a:lnTo>
                  <a:pt x="539" y="41"/>
                </a:lnTo>
                <a:lnTo>
                  <a:pt x="541" y="41"/>
                </a:lnTo>
                <a:lnTo>
                  <a:pt x="542" y="41"/>
                </a:lnTo>
                <a:lnTo>
                  <a:pt x="542" y="41"/>
                </a:lnTo>
                <a:lnTo>
                  <a:pt x="544" y="41"/>
                </a:lnTo>
                <a:lnTo>
                  <a:pt x="544" y="41"/>
                </a:lnTo>
                <a:lnTo>
                  <a:pt x="544" y="37"/>
                </a:lnTo>
                <a:lnTo>
                  <a:pt x="545" y="37"/>
                </a:lnTo>
                <a:lnTo>
                  <a:pt x="545" y="37"/>
                </a:lnTo>
                <a:lnTo>
                  <a:pt x="545" y="37"/>
                </a:lnTo>
                <a:lnTo>
                  <a:pt x="547" y="36"/>
                </a:lnTo>
                <a:lnTo>
                  <a:pt x="547" y="36"/>
                </a:lnTo>
                <a:lnTo>
                  <a:pt x="547" y="34"/>
                </a:lnTo>
                <a:lnTo>
                  <a:pt x="547" y="33"/>
                </a:lnTo>
                <a:lnTo>
                  <a:pt x="547" y="31"/>
                </a:lnTo>
                <a:lnTo>
                  <a:pt x="547" y="31"/>
                </a:lnTo>
                <a:lnTo>
                  <a:pt x="547" y="31"/>
                </a:lnTo>
                <a:lnTo>
                  <a:pt x="547" y="30"/>
                </a:lnTo>
                <a:lnTo>
                  <a:pt x="547" y="30"/>
                </a:lnTo>
                <a:lnTo>
                  <a:pt x="547" y="30"/>
                </a:lnTo>
                <a:lnTo>
                  <a:pt x="547" y="28"/>
                </a:lnTo>
                <a:lnTo>
                  <a:pt x="547" y="26"/>
                </a:lnTo>
                <a:lnTo>
                  <a:pt x="547" y="26"/>
                </a:lnTo>
                <a:lnTo>
                  <a:pt x="548" y="25"/>
                </a:lnTo>
                <a:lnTo>
                  <a:pt x="548" y="25"/>
                </a:lnTo>
                <a:lnTo>
                  <a:pt x="547" y="23"/>
                </a:lnTo>
                <a:lnTo>
                  <a:pt x="547" y="23"/>
                </a:lnTo>
                <a:lnTo>
                  <a:pt x="547" y="22"/>
                </a:lnTo>
                <a:lnTo>
                  <a:pt x="547" y="22"/>
                </a:lnTo>
                <a:lnTo>
                  <a:pt x="545" y="22"/>
                </a:lnTo>
                <a:lnTo>
                  <a:pt x="547" y="23"/>
                </a:lnTo>
                <a:lnTo>
                  <a:pt x="547" y="23"/>
                </a:lnTo>
                <a:lnTo>
                  <a:pt x="545" y="23"/>
                </a:lnTo>
                <a:lnTo>
                  <a:pt x="545" y="22"/>
                </a:lnTo>
                <a:lnTo>
                  <a:pt x="544" y="22"/>
                </a:lnTo>
                <a:lnTo>
                  <a:pt x="545" y="20"/>
                </a:lnTo>
                <a:lnTo>
                  <a:pt x="545" y="20"/>
                </a:lnTo>
                <a:lnTo>
                  <a:pt x="547" y="20"/>
                </a:lnTo>
                <a:lnTo>
                  <a:pt x="547" y="20"/>
                </a:lnTo>
                <a:lnTo>
                  <a:pt x="545" y="19"/>
                </a:lnTo>
                <a:lnTo>
                  <a:pt x="544" y="17"/>
                </a:lnTo>
                <a:lnTo>
                  <a:pt x="544" y="17"/>
                </a:lnTo>
                <a:lnTo>
                  <a:pt x="544" y="17"/>
                </a:lnTo>
                <a:lnTo>
                  <a:pt x="542" y="17"/>
                </a:lnTo>
                <a:lnTo>
                  <a:pt x="542" y="17"/>
                </a:lnTo>
                <a:lnTo>
                  <a:pt x="542" y="15"/>
                </a:lnTo>
                <a:lnTo>
                  <a:pt x="544" y="15"/>
                </a:lnTo>
                <a:lnTo>
                  <a:pt x="544" y="15"/>
                </a:lnTo>
                <a:lnTo>
                  <a:pt x="545" y="15"/>
                </a:lnTo>
                <a:lnTo>
                  <a:pt x="545" y="15"/>
                </a:lnTo>
                <a:lnTo>
                  <a:pt x="545" y="15"/>
                </a:lnTo>
                <a:lnTo>
                  <a:pt x="545" y="12"/>
                </a:lnTo>
                <a:lnTo>
                  <a:pt x="544" y="11"/>
                </a:lnTo>
                <a:lnTo>
                  <a:pt x="544" y="11"/>
                </a:lnTo>
                <a:lnTo>
                  <a:pt x="544" y="11"/>
                </a:lnTo>
                <a:lnTo>
                  <a:pt x="544" y="11"/>
                </a:lnTo>
                <a:lnTo>
                  <a:pt x="542" y="11"/>
                </a:lnTo>
                <a:lnTo>
                  <a:pt x="542" y="11"/>
                </a:lnTo>
                <a:lnTo>
                  <a:pt x="542" y="9"/>
                </a:lnTo>
                <a:lnTo>
                  <a:pt x="541" y="6"/>
                </a:lnTo>
                <a:lnTo>
                  <a:pt x="936" y="6"/>
                </a:lnTo>
                <a:lnTo>
                  <a:pt x="939" y="6"/>
                </a:lnTo>
                <a:lnTo>
                  <a:pt x="939" y="3"/>
                </a:lnTo>
                <a:lnTo>
                  <a:pt x="939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7021D2F4-367D-A094-B18E-C597F750B2FB}"/>
              </a:ext>
            </a:extLst>
          </p:cNvPr>
          <p:cNvSpPr>
            <a:spLocks noEditPoints="1"/>
          </p:cNvSpPr>
          <p:nvPr/>
        </p:nvSpPr>
        <p:spPr bwMode="auto">
          <a:xfrm>
            <a:off x="2981516" y="1989834"/>
            <a:ext cx="6128356" cy="550282"/>
          </a:xfrm>
          <a:custGeom>
            <a:avLst/>
            <a:gdLst>
              <a:gd name="T0" fmla="*/ 5077 w 5204"/>
              <a:gd name="T1" fmla="*/ 437 h 448"/>
              <a:gd name="T2" fmla="*/ 5030 w 5204"/>
              <a:gd name="T3" fmla="*/ 437 h 448"/>
              <a:gd name="T4" fmla="*/ 5125 w 5204"/>
              <a:gd name="T5" fmla="*/ 434 h 448"/>
              <a:gd name="T6" fmla="*/ 5170 w 5204"/>
              <a:gd name="T7" fmla="*/ 424 h 448"/>
              <a:gd name="T8" fmla="*/ 5196 w 5204"/>
              <a:gd name="T9" fmla="*/ 416 h 448"/>
              <a:gd name="T10" fmla="*/ 25 w 5204"/>
              <a:gd name="T11" fmla="*/ 402 h 448"/>
              <a:gd name="T12" fmla="*/ 19 w 5204"/>
              <a:gd name="T13" fmla="*/ 397 h 448"/>
              <a:gd name="T14" fmla="*/ 85 w 5204"/>
              <a:gd name="T15" fmla="*/ 379 h 448"/>
              <a:gd name="T16" fmla="*/ 126 w 5204"/>
              <a:gd name="T17" fmla="*/ 372 h 448"/>
              <a:gd name="T18" fmla="*/ 118 w 5204"/>
              <a:gd name="T19" fmla="*/ 374 h 448"/>
              <a:gd name="T20" fmla="*/ 110 w 5204"/>
              <a:gd name="T21" fmla="*/ 371 h 448"/>
              <a:gd name="T22" fmla="*/ 539 w 5204"/>
              <a:gd name="T23" fmla="*/ 366 h 448"/>
              <a:gd name="T24" fmla="*/ 519 w 5204"/>
              <a:gd name="T25" fmla="*/ 368 h 448"/>
              <a:gd name="T26" fmla="*/ 506 w 5204"/>
              <a:gd name="T27" fmla="*/ 364 h 448"/>
              <a:gd name="T28" fmla="*/ 524 w 5204"/>
              <a:gd name="T29" fmla="*/ 353 h 448"/>
              <a:gd name="T30" fmla="*/ 5183 w 5204"/>
              <a:gd name="T31" fmla="*/ 344 h 448"/>
              <a:gd name="T32" fmla="*/ 494 w 5204"/>
              <a:gd name="T33" fmla="*/ 338 h 448"/>
              <a:gd name="T34" fmla="*/ 222 w 5204"/>
              <a:gd name="T35" fmla="*/ 333 h 448"/>
              <a:gd name="T36" fmla="*/ 479 w 5204"/>
              <a:gd name="T37" fmla="*/ 339 h 448"/>
              <a:gd name="T38" fmla="*/ 230 w 5204"/>
              <a:gd name="T39" fmla="*/ 319 h 448"/>
              <a:gd name="T40" fmla="*/ 207 w 5204"/>
              <a:gd name="T41" fmla="*/ 333 h 448"/>
              <a:gd name="T42" fmla="*/ 211 w 5204"/>
              <a:gd name="T43" fmla="*/ 317 h 448"/>
              <a:gd name="T44" fmla="*/ 473 w 5204"/>
              <a:gd name="T45" fmla="*/ 327 h 448"/>
              <a:gd name="T46" fmla="*/ 492 w 5204"/>
              <a:gd name="T47" fmla="*/ 314 h 448"/>
              <a:gd name="T48" fmla="*/ 235 w 5204"/>
              <a:gd name="T49" fmla="*/ 309 h 448"/>
              <a:gd name="T50" fmla="*/ 107 w 5204"/>
              <a:gd name="T51" fmla="*/ 303 h 448"/>
              <a:gd name="T52" fmla="*/ 304 w 5204"/>
              <a:gd name="T53" fmla="*/ 265 h 448"/>
              <a:gd name="T54" fmla="*/ 314 w 5204"/>
              <a:gd name="T55" fmla="*/ 262 h 448"/>
              <a:gd name="T56" fmla="*/ 237 w 5204"/>
              <a:gd name="T57" fmla="*/ 262 h 448"/>
              <a:gd name="T58" fmla="*/ 5197 w 5204"/>
              <a:gd name="T59" fmla="*/ 201 h 448"/>
              <a:gd name="T60" fmla="*/ 180 w 5204"/>
              <a:gd name="T61" fmla="*/ 5 h 448"/>
              <a:gd name="T62" fmla="*/ 266 w 5204"/>
              <a:gd name="T63" fmla="*/ 24 h 448"/>
              <a:gd name="T64" fmla="*/ 419 w 5204"/>
              <a:gd name="T65" fmla="*/ 265 h 448"/>
              <a:gd name="T66" fmla="*/ 490 w 5204"/>
              <a:gd name="T67" fmla="*/ 295 h 448"/>
              <a:gd name="T68" fmla="*/ 552 w 5204"/>
              <a:gd name="T69" fmla="*/ 360 h 448"/>
              <a:gd name="T70" fmla="*/ 522 w 5204"/>
              <a:gd name="T71" fmla="*/ 361 h 448"/>
              <a:gd name="T72" fmla="*/ 501 w 5204"/>
              <a:gd name="T73" fmla="*/ 319 h 448"/>
              <a:gd name="T74" fmla="*/ 479 w 5204"/>
              <a:gd name="T75" fmla="*/ 309 h 448"/>
              <a:gd name="T76" fmla="*/ 460 w 5204"/>
              <a:gd name="T77" fmla="*/ 301 h 448"/>
              <a:gd name="T78" fmla="*/ 416 w 5204"/>
              <a:gd name="T79" fmla="*/ 273 h 448"/>
              <a:gd name="T80" fmla="*/ 348 w 5204"/>
              <a:gd name="T81" fmla="*/ 270 h 448"/>
              <a:gd name="T82" fmla="*/ 307 w 5204"/>
              <a:gd name="T83" fmla="*/ 251 h 448"/>
              <a:gd name="T84" fmla="*/ 285 w 5204"/>
              <a:gd name="T85" fmla="*/ 260 h 448"/>
              <a:gd name="T86" fmla="*/ 266 w 5204"/>
              <a:gd name="T87" fmla="*/ 278 h 448"/>
              <a:gd name="T88" fmla="*/ 238 w 5204"/>
              <a:gd name="T89" fmla="*/ 279 h 448"/>
              <a:gd name="T90" fmla="*/ 255 w 5204"/>
              <a:gd name="T91" fmla="*/ 245 h 448"/>
              <a:gd name="T92" fmla="*/ 214 w 5204"/>
              <a:gd name="T93" fmla="*/ 279 h 448"/>
              <a:gd name="T94" fmla="*/ 181 w 5204"/>
              <a:gd name="T95" fmla="*/ 323 h 448"/>
              <a:gd name="T96" fmla="*/ 143 w 5204"/>
              <a:gd name="T97" fmla="*/ 347 h 448"/>
              <a:gd name="T98" fmla="*/ 104 w 5204"/>
              <a:gd name="T99" fmla="*/ 369 h 448"/>
              <a:gd name="T100" fmla="*/ 71 w 5204"/>
              <a:gd name="T101" fmla="*/ 380 h 448"/>
              <a:gd name="T102" fmla="*/ 112 w 5204"/>
              <a:gd name="T103" fmla="*/ 355 h 448"/>
              <a:gd name="T104" fmla="*/ 156 w 5204"/>
              <a:gd name="T105" fmla="*/ 309 h 448"/>
              <a:gd name="T106" fmla="*/ 107 w 5204"/>
              <a:gd name="T107" fmla="*/ 297 h 448"/>
              <a:gd name="T108" fmla="*/ 60 w 5204"/>
              <a:gd name="T109" fmla="*/ 275 h 448"/>
              <a:gd name="T110" fmla="*/ 49 w 5204"/>
              <a:gd name="T111" fmla="*/ 248 h 448"/>
              <a:gd name="T112" fmla="*/ 50 w 5204"/>
              <a:gd name="T113" fmla="*/ 216 h 448"/>
              <a:gd name="T114" fmla="*/ 106 w 5204"/>
              <a:gd name="T115" fmla="*/ 177 h 448"/>
              <a:gd name="T116" fmla="*/ 27 w 5204"/>
              <a:gd name="T117" fmla="*/ 164 h 448"/>
              <a:gd name="T118" fmla="*/ 66 w 5204"/>
              <a:gd name="T119" fmla="*/ 122 h 448"/>
              <a:gd name="T120" fmla="*/ 117 w 5204"/>
              <a:gd name="T121" fmla="*/ 126 h 448"/>
              <a:gd name="T122" fmla="*/ 73 w 5204"/>
              <a:gd name="T123" fmla="*/ 54 h 448"/>
              <a:gd name="T124" fmla="*/ 131 w 5204"/>
              <a:gd name="T125" fmla="*/ 1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04" h="448">
                <a:moveTo>
                  <a:pt x="5016" y="442"/>
                </a:moveTo>
                <a:lnTo>
                  <a:pt x="5019" y="443"/>
                </a:lnTo>
                <a:lnTo>
                  <a:pt x="5022" y="445"/>
                </a:lnTo>
                <a:lnTo>
                  <a:pt x="5022" y="446"/>
                </a:lnTo>
                <a:lnTo>
                  <a:pt x="5025" y="446"/>
                </a:lnTo>
                <a:lnTo>
                  <a:pt x="5027" y="448"/>
                </a:lnTo>
                <a:lnTo>
                  <a:pt x="5027" y="448"/>
                </a:lnTo>
                <a:lnTo>
                  <a:pt x="5024" y="448"/>
                </a:lnTo>
                <a:lnTo>
                  <a:pt x="5019" y="445"/>
                </a:lnTo>
                <a:lnTo>
                  <a:pt x="5016" y="443"/>
                </a:lnTo>
                <a:lnTo>
                  <a:pt x="5016" y="443"/>
                </a:lnTo>
                <a:lnTo>
                  <a:pt x="5016" y="442"/>
                </a:lnTo>
                <a:close/>
                <a:moveTo>
                  <a:pt x="5087" y="438"/>
                </a:moveTo>
                <a:lnTo>
                  <a:pt x="5088" y="440"/>
                </a:lnTo>
                <a:lnTo>
                  <a:pt x="5088" y="440"/>
                </a:lnTo>
                <a:lnTo>
                  <a:pt x="5087" y="440"/>
                </a:lnTo>
                <a:lnTo>
                  <a:pt x="5087" y="440"/>
                </a:lnTo>
                <a:lnTo>
                  <a:pt x="5087" y="438"/>
                </a:lnTo>
                <a:lnTo>
                  <a:pt x="5087" y="438"/>
                </a:lnTo>
                <a:close/>
                <a:moveTo>
                  <a:pt x="5090" y="438"/>
                </a:moveTo>
                <a:lnTo>
                  <a:pt x="5092" y="438"/>
                </a:lnTo>
                <a:lnTo>
                  <a:pt x="5093" y="440"/>
                </a:lnTo>
                <a:lnTo>
                  <a:pt x="5092" y="440"/>
                </a:lnTo>
                <a:lnTo>
                  <a:pt x="5090" y="438"/>
                </a:lnTo>
                <a:lnTo>
                  <a:pt x="5090" y="438"/>
                </a:lnTo>
                <a:close/>
                <a:moveTo>
                  <a:pt x="5065" y="437"/>
                </a:moveTo>
                <a:lnTo>
                  <a:pt x="5066" y="438"/>
                </a:lnTo>
                <a:lnTo>
                  <a:pt x="5066" y="438"/>
                </a:lnTo>
                <a:lnTo>
                  <a:pt x="5070" y="438"/>
                </a:lnTo>
                <a:lnTo>
                  <a:pt x="5068" y="440"/>
                </a:lnTo>
                <a:lnTo>
                  <a:pt x="5066" y="440"/>
                </a:lnTo>
                <a:lnTo>
                  <a:pt x="5066" y="442"/>
                </a:lnTo>
                <a:lnTo>
                  <a:pt x="5065" y="442"/>
                </a:lnTo>
                <a:lnTo>
                  <a:pt x="5065" y="443"/>
                </a:lnTo>
                <a:lnTo>
                  <a:pt x="5065" y="443"/>
                </a:lnTo>
                <a:lnTo>
                  <a:pt x="5063" y="442"/>
                </a:lnTo>
                <a:lnTo>
                  <a:pt x="5063" y="442"/>
                </a:lnTo>
                <a:lnTo>
                  <a:pt x="5063" y="442"/>
                </a:lnTo>
                <a:lnTo>
                  <a:pt x="5065" y="440"/>
                </a:lnTo>
                <a:lnTo>
                  <a:pt x="5063" y="440"/>
                </a:lnTo>
                <a:lnTo>
                  <a:pt x="5063" y="440"/>
                </a:lnTo>
                <a:lnTo>
                  <a:pt x="5062" y="438"/>
                </a:lnTo>
                <a:lnTo>
                  <a:pt x="5062" y="438"/>
                </a:lnTo>
                <a:lnTo>
                  <a:pt x="5062" y="437"/>
                </a:lnTo>
                <a:lnTo>
                  <a:pt x="5062" y="437"/>
                </a:lnTo>
                <a:lnTo>
                  <a:pt x="5065" y="437"/>
                </a:lnTo>
                <a:close/>
                <a:moveTo>
                  <a:pt x="5076" y="437"/>
                </a:moveTo>
                <a:lnTo>
                  <a:pt x="5076" y="437"/>
                </a:lnTo>
                <a:lnTo>
                  <a:pt x="5077" y="437"/>
                </a:lnTo>
                <a:lnTo>
                  <a:pt x="5077" y="438"/>
                </a:lnTo>
                <a:lnTo>
                  <a:pt x="5076" y="438"/>
                </a:lnTo>
                <a:lnTo>
                  <a:pt x="5076" y="440"/>
                </a:lnTo>
                <a:lnTo>
                  <a:pt x="5076" y="442"/>
                </a:lnTo>
                <a:lnTo>
                  <a:pt x="5076" y="442"/>
                </a:lnTo>
                <a:lnTo>
                  <a:pt x="5074" y="442"/>
                </a:lnTo>
                <a:lnTo>
                  <a:pt x="5073" y="442"/>
                </a:lnTo>
                <a:lnTo>
                  <a:pt x="5071" y="442"/>
                </a:lnTo>
                <a:lnTo>
                  <a:pt x="5070" y="442"/>
                </a:lnTo>
                <a:lnTo>
                  <a:pt x="5068" y="442"/>
                </a:lnTo>
                <a:lnTo>
                  <a:pt x="5068" y="442"/>
                </a:lnTo>
                <a:lnTo>
                  <a:pt x="5068" y="442"/>
                </a:lnTo>
                <a:lnTo>
                  <a:pt x="5073" y="440"/>
                </a:lnTo>
                <a:lnTo>
                  <a:pt x="5074" y="440"/>
                </a:lnTo>
                <a:lnTo>
                  <a:pt x="5076" y="438"/>
                </a:lnTo>
                <a:lnTo>
                  <a:pt x="5076" y="437"/>
                </a:lnTo>
                <a:lnTo>
                  <a:pt x="5076" y="437"/>
                </a:lnTo>
                <a:close/>
                <a:moveTo>
                  <a:pt x="5082" y="435"/>
                </a:moveTo>
                <a:lnTo>
                  <a:pt x="5084" y="435"/>
                </a:lnTo>
                <a:lnTo>
                  <a:pt x="5085" y="437"/>
                </a:lnTo>
                <a:lnTo>
                  <a:pt x="5085" y="437"/>
                </a:lnTo>
                <a:lnTo>
                  <a:pt x="5084" y="438"/>
                </a:lnTo>
                <a:lnTo>
                  <a:pt x="5084" y="438"/>
                </a:lnTo>
                <a:lnTo>
                  <a:pt x="5085" y="438"/>
                </a:lnTo>
                <a:lnTo>
                  <a:pt x="5087" y="438"/>
                </a:lnTo>
                <a:lnTo>
                  <a:pt x="5087" y="440"/>
                </a:lnTo>
                <a:lnTo>
                  <a:pt x="5085" y="440"/>
                </a:lnTo>
                <a:lnTo>
                  <a:pt x="5085" y="442"/>
                </a:lnTo>
                <a:lnTo>
                  <a:pt x="5085" y="440"/>
                </a:lnTo>
                <a:lnTo>
                  <a:pt x="5085" y="442"/>
                </a:lnTo>
                <a:lnTo>
                  <a:pt x="5082" y="443"/>
                </a:lnTo>
                <a:lnTo>
                  <a:pt x="5081" y="442"/>
                </a:lnTo>
                <a:lnTo>
                  <a:pt x="5079" y="443"/>
                </a:lnTo>
                <a:lnTo>
                  <a:pt x="5081" y="440"/>
                </a:lnTo>
                <a:lnTo>
                  <a:pt x="5082" y="438"/>
                </a:lnTo>
                <a:lnTo>
                  <a:pt x="5082" y="438"/>
                </a:lnTo>
                <a:lnTo>
                  <a:pt x="5082" y="438"/>
                </a:lnTo>
                <a:lnTo>
                  <a:pt x="5082" y="435"/>
                </a:lnTo>
                <a:close/>
                <a:moveTo>
                  <a:pt x="5013" y="435"/>
                </a:moveTo>
                <a:lnTo>
                  <a:pt x="5014" y="435"/>
                </a:lnTo>
                <a:lnTo>
                  <a:pt x="5014" y="437"/>
                </a:lnTo>
                <a:lnTo>
                  <a:pt x="5014" y="437"/>
                </a:lnTo>
                <a:lnTo>
                  <a:pt x="5013" y="437"/>
                </a:lnTo>
                <a:lnTo>
                  <a:pt x="5013" y="437"/>
                </a:lnTo>
                <a:lnTo>
                  <a:pt x="5013" y="437"/>
                </a:lnTo>
                <a:lnTo>
                  <a:pt x="5013" y="435"/>
                </a:lnTo>
                <a:close/>
                <a:moveTo>
                  <a:pt x="5030" y="435"/>
                </a:moveTo>
                <a:lnTo>
                  <a:pt x="5032" y="437"/>
                </a:lnTo>
                <a:lnTo>
                  <a:pt x="5030" y="437"/>
                </a:lnTo>
                <a:lnTo>
                  <a:pt x="5030" y="438"/>
                </a:lnTo>
                <a:lnTo>
                  <a:pt x="5029" y="438"/>
                </a:lnTo>
                <a:lnTo>
                  <a:pt x="5027" y="437"/>
                </a:lnTo>
                <a:lnTo>
                  <a:pt x="5027" y="435"/>
                </a:lnTo>
                <a:lnTo>
                  <a:pt x="5030" y="435"/>
                </a:lnTo>
                <a:close/>
                <a:moveTo>
                  <a:pt x="5092" y="434"/>
                </a:moveTo>
                <a:lnTo>
                  <a:pt x="5092" y="434"/>
                </a:lnTo>
                <a:lnTo>
                  <a:pt x="5093" y="435"/>
                </a:lnTo>
                <a:lnTo>
                  <a:pt x="5093" y="435"/>
                </a:lnTo>
                <a:lnTo>
                  <a:pt x="5092" y="435"/>
                </a:lnTo>
                <a:lnTo>
                  <a:pt x="5092" y="437"/>
                </a:lnTo>
                <a:lnTo>
                  <a:pt x="5090" y="435"/>
                </a:lnTo>
                <a:lnTo>
                  <a:pt x="5090" y="435"/>
                </a:lnTo>
                <a:lnTo>
                  <a:pt x="5090" y="435"/>
                </a:lnTo>
                <a:lnTo>
                  <a:pt x="5090" y="434"/>
                </a:lnTo>
                <a:lnTo>
                  <a:pt x="5092" y="434"/>
                </a:lnTo>
                <a:close/>
                <a:moveTo>
                  <a:pt x="5000" y="434"/>
                </a:moveTo>
                <a:lnTo>
                  <a:pt x="5002" y="434"/>
                </a:lnTo>
                <a:lnTo>
                  <a:pt x="5000" y="434"/>
                </a:lnTo>
                <a:lnTo>
                  <a:pt x="5000" y="435"/>
                </a:lnTo>
                <a:lnTo>
                  <a:pt x="5000" y="437"/>
                </a:lnTo>
                <a:lnTo>
                  <a:pt x="4997" y="438"/>
                </a:lnTo>
                <a:lnTo>
                  <a:pt x="4995" y="438"/>
                </a:lnTo>
                <a:lnTo>
                  <a:pt x="4995" y="438"/>
                </a:lnTo>
                <a:lnTo>
                  <a:pt x="4995" y="437"/>
                </a:lnTo>
                <a:lnTo>
                  <a:pt x="4997" y="437"/>
                </a:lnTo>
                <a:lnTo>
                  <a:pt x="4999" y="435"/>
                </a:lnTo>
                <a:lnTo>
                  <a:pt x="4999" y="435"/>
                </a:lnTo>
                <a:lnTo>
                  <a:pt x="5000" y="434"/>
                </a:lnTo>
                <a:lnTo>
                  <a:pt x="5000" y="434"/>
                </a:lnTo>
                <a:close/>
                <a:moveTo>
                  <a:pt x="5126" y="432"/>
                </a:moveTo>
                <a:lnTo>
                  <a:pt x="5128" y="434"/>
                </a:lnTo>
                <a:lnTo>
                  <a:pt x="5131" y="434"/>
                </a:lnTo>
                <a:lnTo>
                  <a:pt x="5134" y="434"/>
                </a:lnTo>
                <a:lnTo>
                  <a:pt x="5136" y="434"/>
                </a:lnTo>
                <a:lnTo>
                  <a:pt x="5136" y="434"/>
                </a:lnTo>
                <a:lnTo>
                  <a:pt x="5134" y="434"/>
                </a:lnTo>
                <a:lnTo>
                  <a:pt x="5133" y="434"/>
                </a:lnTo>
                <a:lnTo>
                  <a:pt x="5131" y="435"/>
                </a:lnTo>
                <a:lnTo>
                  <a:pt x="5129" y="435"/>
                </a:lnTo>
                <a:lnTo>
                  <a:pt x="5126" y="434"/>
                </a:lnTo>
                <a:lnTo>
                  <a:pt x="5123" y="435"/>
                </a:lnTo>
                <a:lnTo>
                  <a:pt x="5123" y="435"/>
                </a:lnTo>
                <a:lnTo>
                  <a:pt x="5123" y="434"/>
                </a:lnTo>
                <a:lnTo>
                  <a:pt x="5122" y="434"/>
                </a:lnTo>
                <a:lnTo>
                  <a:pt x="5122" y="434"/>
                </a:lnTo>
                <a:lnTo>
                  <a:pt x="5123" y="434"/>
                </a:lnTo>
                <a:lnTo>
                  <a:pt x="5125" y="434"/>
                </a:lnTo>
                <a:lnTo>
                  <a:pt x="5125" y="434"/>
                </a:lnTo>
                <a:lnTo>
                  <a:pt x="5126" y="432"/>
                </a:lnTo>
                <a:close/>
                <a:moveTo>
                  <a:pt x="5144" y="427"/>
                </a:moveTo>
                <a:lnTo>
                  <a:pt x="5145" y="429"/>
                </a:lnTo>
                <a:lnTo>
                  <a:pt x="5145" y="429"/>
                </a:lnTo>
                <a:lnTo>
                  <a:pt x="5144" y="431"/>
                </a:lnTo>
                <a:lnTo>
                  <a:pt x="5142" y="431"/>
                </a:lnTo>
                <a:lnTo>
                  <a:pt x="5142" y="431"/>
                </a:lnTo>
                <a:lnTo>
                  <a:pt x="5142" y="429"/>
                </a:lnTo>
                <a:lnTo>
                  <a:pt x="5142" y="429"/>
                </a:lnTo>
                <a:lnTo>
                  <a:pt x="5144" y="427"/>
                </a:lnTo>
                <a:close/>
                <a:moveTo>
                  <a:pt x="5118" y="427"/>
                </a:moveTo>
                <a:lnTo>
                  <a:pt x="5122" y="429"/>
                </a:lnTo>
                <a:lnTo>
                  <a:pt x="5122" y="429"/>
                </a:lnTo>
                <a:lnTo>
                  <a:pt x="5122" y="431"/>
                </a:lnTo>
                <a:lnTo>
                  <a:pt x="5120" y="431"/>
                </a:lnTo>
                <a:lnTo>
                  <a:pt x="5118" y="431"/>
                </a:lnTo>
                <a:lnTo>
                  <a:pt x="5118" y="432"/>
                </a:lnTo>
                <a:lnTo>
                  <a:pt x="5120" y="434"/>
                </a:lnTo>
                <a:lnTo>
                  <a:pt x="5117" y="434"/>
                </a:lnTo>
                <a:lnTo>
                  <a:pt x="5112" y="435"/>
                </a:lnTo>
                <a:lnTo>
                  <a:pt x="5104" y="435"/>
                </a:lnTo>
                <a:lnTo>
                  <a:pt x="5103" y="435"/>
                </a:lnTo>
                <a:lnTo>
                  <a:pt x="5104" y="435"/>
                </a:lnTo>
                <a:lnTo>
                  <a:pt x="5106" y="435"/>
                </a:lnTo>
                <a:lnTo>
                  <a:pt x="5109" y="434"/>
                </a:lnTo>
                <a:lnTo>
                  <a:pt x="5112" y="434"/>
                </a:lnTo>
                <a:lnTo>
                  <a:pt x="5115" y="432"/>
                </a:lnTo>
                <a:lnTo>
                  <a:pt x="5117" y="432"/>
                </a:lnTo>
                <a:lnTo>
                  <a:pt x="5118" y="431"/>
                </a:lnTo>
                <a:lnTo>
                  <a:pt x="5115" y="431"/>
                </a:lnTo>
                <a:lnTo>
                  <a:pt x="5115" y="429"/>
                </a:lnTo>
                <a:lnTo>
                  <a:pt x="5117" y="429"/>
                </a:lnTo>
                <a:lnTo>
                  <a:pt x="5117" y="429"/>
                </a:lnTo>
                <a:lnTo>
                  <a:pt x="5118" y="427"/>
                </a:lnTo>
                <a:close/>
                <a:moveTo>
                  <a:pt x="4943" y="426"/>
                </a:moveTo>
                <a:lnTo>
                  <a:pt x="4945" y="426"/>
                </a:lnTo>
                <a:lnTo>
                  <a:pt x="4945" y="427"/>
                </a:lnTo>
                <a:lnTo>
                  <a:pt x="4943" y="429"/>
                </a:lnTo>
                <a:lnTo>
                  <a:pt x="4943" y="429"/>
                </a:lnTo>
                <a:lnTo>
                  <a:pt x="4942" y="427"/>
                </a:lnTo>
                <a:lnTo>
                  <a:pt x="4939" y="427"/>
                </a:lnTo>
                <a:lnTo>
                  <a:pt x="4940" y="427"/>
                </a:lnTo>
                <a:lnTo>
                  <a:pt x="4942" y="427"/>
                </a:lnTo>
                <a:lnTo>
                  <a:pt x="4943" y="426"/>
                </a:lnTo>
                <a:close/>
                <a:moveTo>
                  <a:pt x="5169" y="423"/>
                </a:moveTo>
                <a:lnTo>
                  <a:pt x="5170" y="423"/>
                </a:lnTo>
                <a:lnTo>
                  <a:pt x="5170" y="423"/>
                </a:lnTo>
                <a:lnTo>
                  <a:pt x="5170" y="423"/>
                </a:lnTo>
                <a:lnTo>
                  <a:pt x="5170" y="424"/>
                </a:lnTo>
                <a:lnTo>
                  <a:pt x="5170" y="424"/>
                </a:lnTo>
                <a:lnTo>
                  <a:pt x="5169" y="424"/>
                </a:lnTo>
                <a:lnTo>
                  <a:pt x="5169" y="424"/>
                </a:lnTo>
                <a:lnTo>
                  <a:pt x="5167" y="424"/>
                </a:lnTo>
                <a:lnTo>
                  <a:pt x="5167" y="424"/>
                </a:lnTo>
                <a:lnTo>
                  <a:pt x="5167" y="424"/>
                </a:lnTo>
                <a:lnTo>
                  <a:pt x="5167" y="423"/>
                </a:lnTo>
                <a:lnTo>
                  <a:pt x="5169" y="423"/>
                </a:lnTo>
                <a:close/>
                <a:moveTo>
                  <a:pt x="5183" y="418"/>
                </a:moveTo>
                <a:lnTo>
                  <a:pt x="5183" y="420"/>
                </a:lnTo>
                <a:lnTo>
                  <a:pt x="5183" y="420"/>
                </a:lnTo>
                <a:lnTo>
                  <a:pt x="5183" y="420"/>
                </a:lnTo>
                <a:lnTo>
                  <a:pt x="5183" y="420"/>
                </a:lnTo>
                <a:lnTo>
                  <a:pt x="5182" y="420"/>
                </a:lnTo>
                <a:lnTo>
                  <a:pt x="5180" y="420"/>
                </a:lnTo>
                <a:lnTo>
                  <a:pt x="5180" y="420"/>
                </a:lnTo>
                <a:lnTo>
                  <a:pt x="5180" y="420"/>
                </a:lnTo>
                <a:lnTo>
                  <a:pt x="5182" y="418"/>
                </a:lnTo>
                <a:lnTo>
                  <a:pt x="5183" y="418"/>
                </a:lnTo>
                <a:close/>
                <a:moveTo>
                  <a:pt x="4931" y="416"/>
                </a:moveTo>
                <a:lnTo>
                  <a:pt x="4934" y="416"/>
                </a:lnTo>
                <a:lnTo>
                  <a:pt x="4936" y="416"/>
                </a:lnTo>
                <a:lnTo>
                  <a:pt x="4937" y="418"/>
                </a:lnTo>
                <a:lnTo>
                  <a:pt x="4940" y="420"/>
                </a:lnTo>
                <a:lnTo>
                  <a:pt x="4939" y="420"/>
                </a:lnTo>
                <a:lnTo>
                  <a:pt x="4939" y="420"/>
                </a:lnTo>
                <a:lnTo>
                  <a:pt x="4939" y="420"/>
                </a:lnTo>
                <a:lnTo>
                  <a:pt x="4936" y="420"/>
                </a:lnTo>
                <a:lnTo>
                  <a:pt x="4936" y="420"/>
                </a:lnTo>
                <a:lnTo>
                  <a:pt x="4932" y="421"/>
                </a:lnTo>
                <a:lnTo>
                  <a:pt x="4931" y="420"/>
                </a:lnTo>
                <a:lnTo>
                  <a:pt x="4929" y="418"/>
                </a:lnTo>
                <a:lnTo>
                  <a:pt x="4928" y="418"/>
                </a:lnTo>
                <a:lnTo>
                  <a:pt x="4926" y="418"/>
                </a:lnTo>
                <a:lnTo>
                  <a:pt x="4929" y="416"/>
                </a:lnTo>
                <a:lnTo>
                  <a:pt x="4931" y="416"/>
                </a:lnTo>
                <a:close/>
                <a:moveTo>
                  <a:pt x="5204" y="410"/>
                </a:moveTo>
                <a:lnTo>
                  <a:pt x="5204" y="413"/>
                </a:lnTo>
                <a:lnTo>
                  <a:pt x="5202" y="415"/>
                </a:lnTo>
                <a:lnTo>
                  <a:pt x="5200" y="415"/>
                </a:lnTo>
                <a:lnTo>
                  <a:pt x="5200" y="415"/>
                </a:lnTo>
                <a:lnTo>
                  <a:pt x="5200" y="416"/>
                </a:lnTo>
                <a:lnTo>
                  <a:pt x="5199" y="416"/>
                </a:lnTo>
                <a:lnTo>
                  <a:pt x="5197" y="416"/>
                </a:lnTo>
                <a:lnTo>
                  <a:pt x="5193" y="420"/>
                </a:lnTo>
                <a:lnTo>
                  <a:pt x="5193" y="420"/>
                </a:lnTo>
                <a:lnTo>
                  <a:pt x="5193" y="420"/>
                </a:lnTo>
                <a:lnTo>
                  <a:pt x="5194" y="418"/>
                </a:lnTo>
                <a:lnTo>
                  <a:pt x="5196" y="416"/>
                </a:lnTo>
                <a:lnTo>
                  <a:pt x="5196" y="416"/>
                </a:lnTo>
                <a:lnTo>
                  <a:pt x="5197" y="415"/>
                </a:lnTo>
                <a:lnTo>
                  <a:pt x="5197" y="415"/>
                </a:lnTo>
                <a:lnTo>
                  <a:pt x="5197" y="413"/>
                </a:lnTo>
                <a:lnTo>
                  <a:pt x="5197" y="413"/>
                </a:lnTo>
                <a:lnTo>
                  <a:pt x="5199" y="412"/>
                </a:lnTo>
                <a:lnTo>
                  <a:pt x="5199" y="412"/>
                </a:lnTo>
                <a:lnTo>
                  <a:pt x="5200" y="412"/>
                </a:lnTo>
                <a:lnTo>
                  <a:pt x="5202" y="412"/>
                </a:lnTo>
                <a:lnTo>
                  <a:pt x="5202" y="410"/>
                </a:lnTo>
                <a:lnTo>
                  <a:pt x="5204" y="410"/>
                </a:lnTo>
                <a:lnTo>
                  <a:pt x="5204" y="410"/>
                </a:lnTo>
                <a:close/>
                <a:moveTo>
                  <a:pt x="5" y="405"/>
                </a:moveTo>
                <a:lnTo>
                  <a:pt x="6" y="407"/>
                </a:lnTo>
                <a:lnTo>
                  <a:pt x="6" y="407"/>
                </a:lnTo>
                <a:lnTo>
                  <a:pt x="6" y="407"/>
                </a:lnTo>
                <a:lnTo>
                  <a:pt x="6" y="408"/>
                </a:lnTo>
                <a:lnTo>
                  <a:pt x="5" y="410"/>
                </a:lnTo>
                <a:lnTo>
                  <a:pt x="0" y="412"/>
                </a:lnTo>
                <a:lnTo>
                  <a:pt x="0" y="407"/>
                </a:lnTo>
                <a:lnTo>
                  <a:pt x="2" y="405"/>
                </a:lnTo>
                <a:lnTo>
                  <a:pt x="3" y="405"/>
                </a:lnTo>
                <a:lnTo>
                  <a:pt x="5" y="405"/>
                </a:lnTo>
                <a:close/>
                <a:moveTo>
                  <a:pt x="32" y="399"/>
                </a:moveTo>
                <a:lnTo>
                  <a:pt x="32" y="399"/>
                </a:lnTo>
                <a:lnTo>
                  <a:pt x="32" y="401"/>
                </a:lnTo>
                <a:lnTo>
                  <a:pt x="30" y="401"/>
                </a:lnTo>
                <a:lnTo>
                  <a:pt x="30" y="402"/>
                </a:lnTo>
                <a:lnTo>
                  <a:pt x="30" y="402"/>
                </a:lnTo>
                <a:lnTo>
                  <a:pt x="30" y="402"/>
                </a:lnTo>
                <a:lnTo>
                  <a:pt x="30" y="401"/>
                </a:lnTo>
                <a:lnTo>
                  <a:pt x="30" y="401"/>
                </a:lnTo>
                <a:lnTo>
                  <a:pt x="30" y="401"/>
                </a:lnTo>
                <a:lnTo>
                  <a:pt x="32" y="399"/>
                </a:lnTo>
                <a:lnTo>
                  <a:pt x="32" y="399"/>
                </a:lnTo>
                <a:close/>
                <a:moveTo>
                  <a:pt x="24" y="396"/>
                </a:moveTo>
                <a:lnTo>
                  <a:pt x="24" y="396"/>
                </a:lnTo>
                <a:lnTo>
                  <a:pt x="24" y="399"/>
                </a:lnTo>
                <a:lnTo>
                  <a:pt x="25" y="399"/>
                </a:lnTo>
                <a:lnTo>
                  <a:pt x="25" y="399"/>
                </a:lnTo>
                <a:lnTo>
                  <a:pt x="27" y="397"/>
                </a:lnTo>
                <a:lnTo>
                  <a:pt x="27" y="397"/>
                </a:lnTo>
                <a:lnTo>
                  <a:pt x="28" y="396"/>
                </a:lnTo>
                <a:lnTo>
                  <a:pt x="28" y="397"/>
                </a:lnTo>
                <a:lnTo>
                  <a:pt x="30" y="397"/>
                </a:lnTo>
                <a:lnTo>
                  <a:pt x="28" y="399"/>
                </a:lnTo>
                <a:lnTo>
                  <a:pt x="25" y="401"/>
                </a:lnTo>
                <a:lnTo>
                  <a:pt x="25" y="402"/>
                </a:lnTo>
                <a:lnTo>
                  <a:pt x="25" y="402"/>
                </a:lnTo>
                <a:lnTo>
                  <a:pt x="27" y="402"/>
                </a:lnTo>
                <a:lnTo>
                  <a:pt x="28" y="402"/>
                </a:lnTo>
                <a:lnTo>
                  <a:pt x="28" y="402"/>
                </a:lnTo>
                <a:lnTo>
                  <a:pt x="28" y="402"/>
                </a:lnTo>
                <a:lnTo>
                  <a:pt x="27" y="404"/>
                </a:lnTo>
                <a:lnTo>
                  <a:pt x="25" y="404"/>
                </a:lnTo>
                <a:lnTo>
                  <a:pt x="24" y="405"/>
                </a:lnTo>
                <a:lnTo>
                  <a:pt x="22" y="407"/>
                </a:lnTo>
                <a:lnTo>
                  <a:pt x="20" y="407"/>
                </a:lnTo>
                <a:lnTo>
                  <a:pt x="19" y="407"/>
                </a:lnTo>
                <a:lnTo>
                  <a:pt x="16" y="408"/>
                </a:lnTo>
                <a:lnTo>
                  <a:pt x="14" y="408"/>
                </a:lnTo>
                <a:lnTo>
                  <a:pt x="14" y="410"/>
                </a:lnTo>
                <a:lnTo>
                  <a:pt x="14" y="410"/>
                </a:lnTo>
                <a:lnTo>
                  <a:pt x="13" y="410"/>
                </a:lnTo>
                <a:lnTo>
                  <a:pt x="13" y="410"/>
                </a:lnTo>
                <a:lnTo>
                  <a:pt x="11" y="410"/>
                </a:lnTo>
                <a:lnTo>
                  <a:pt x="11" y="410"/>
                </a:lnTo>
                <a:lnTo>
                  <a:pt x="9" y="410"/>
                </a:lnTo>
                <a:lnTo>
                  <a:pt x="9" y="412"/>
                </a:lnTo>
                <a:lnTo>
                  <a:pt x="9" y="412"/>
                </a:lnTo>
                <a:lnTo>
                  <a:pt x="8" y="410"/>
                </a:lnTo>
                <a:lnTo>
                  <a:pt x="6" y="410"/>
                </a:lnTo>
                <a:lnTo>
                  <a:pt x="8" y="408"/>
                </a:lnTo>
                <a:lnTo>
                  <a:pt x="9" y="408"/>
                </a:lnTo>
                <a:lnTo>
                  <a:pt x="11" y="408"/>
                </a:lnTo>
                <a:lnTo>
                  <a:pt x="13" y="407"/>
                </a:lnTo>
                <a:lnTo>
                  <a:pt x="16" y="407"/>
                </a:lnTo>
                <a:lnTo>
                  <a:pt x="17" y="405"/>
                </a:lnTo>
                <a:lnTo>
                  <a:pt x="17" y="404"/>
                </a:lnTo>
                <a:lnTo>
                  <a:pt x="17" y="404"/>
                </a:lnTo>
                <a:lnTo>
                  <a:pt x="19" y="402"/>
                </a:lnTo>
                <a:lnTo>
                  <a:pt x="20" y="402"/>
                </a:lnTo>
                <a:lnTo>
                  <a:pt x="20" y="404"/>
                </a:lnTo>
                <a:lnTo>
                  <a:pt x="20" y="404"/>
                </a:lnTo>
                <a:lnTo>
                  <a:pt x="22" y="404"/>
                </a:lnTo>
                <a:lnTo>
                  <a:pt x="22" y="402"/>
                </a:lnTo>
                <a:lnTo>
                  <a:pt x="22" y="402"/>
                </a:lnTo>
                <a:lnTo>
                  <a:pt x="22" y="402"/>
                </a:lnTo>
                <a:lnTo>
                  <a:pt x="20" y="401"/>
                </a:lnTo>
                <a:lnTo>
                  <a:pt x="19" y="401"/>
                </a:lnTo>
                <a:lnTo>
                  <a:pt x="19" y="401"/>
                </a:lnTo>
                <a:lnTo>
                  <a:pt x="17" y="401"/>
                </a:lnTo>
                <a:lnTo>
                  <a:pt x="17" y="401"/>
                </a:lnTo>
                <a:lnTo>
                  <a:pt x="17" y="399"/>
                </a:lnTo>
                <a:lnTo>
                  <a:pt x="17" y="399"/>
                </a:lnTo>
                <a:lnTo>
                  <a:pt x="17" y="399"/>
                </a:lnTo>
                <a:lnTo>
                  <a:pt x="17" y="397"/>
                </a:lnTo>
                <a:lnTo>
                  <a:pt x="19" y="397"/>
                </a:lnTo>
                <a:lnTo>
                  <a:pt x="20" y="397"/>
                </a:lnTo>
                <a:lnTo>
                  <a:pt x="22" y="396"/>
                </a:lnTo>
                <a:lnTo>
                  <a:pt x="24" y="396"/>
                </a:lnTo>
                <a:close/>
                <a:moveTo>
                  <a:pt x="33" y="393"/>
                </a:moveTo>
                <a:lnTo>
                  <a:pt x="35" y="393"/>
                </a:lnTo>
                <a:lnTo>
                  <a:pt x="36" y="393"/>
                </a:lnTo>
                <a:lnTo>
                  <a:pt x="38" y="394"/>
                </a:lnTo>
                <a:lnTo>
                  <a:pt x="38" y="394"/>
                </a:lnTo>
                <a:lnTo>
                  <a:pt x="36" y="394"/>
                </a:lnTo>
                <a:lnTo>
                  <a:pt x="35" y="396"/>
                </a:lnTo>
                <a:lnTo>
                  <a:pt x="35" y="396"/>
                </a:lnTo>
                <a:lnTo>
                  <a:pt x="35" y="396"/>
                </a:lnTo>
                <a:lnTo>
                  <a:pt x="35" y="396"/>
                </a:lnTo>
                <a:lnTo>
                  <a:pt x="33" y="396"/>
                </a:lnTo>
                <a:lnTo>
                  <a:pt x="32" y="396"/>
                </a:lnTo>
                <a:lnTo>
                  <a:pt x="32" y="394"/>
                </a:lnTo>
                <a:lnTo>
                  <a:pt x="32" y="394"/>
                </a:lnTo>
                <a:lnTo>
                  <a:pt x="32" y="393"/>
                </a:lnTo>
                <a:lnTo>
                  <a:pt x="33" y="393"/>
                </a:lnTo>
                <a:lnTo>
                  <a:pt x="33" y="393"/>
                </a:lnTo>
                <a:close/>
                <a:moveTo>
                  <a:pt x="39" y="391"/>
                </a:moveTo>
                <a:lnTo>
                  <a:pt x="39" y="391"/>
                </a:lnTo>
                <a:lnTo>
                  <a:pt x="41" y="393"/>
                </a:lnTo>
                <a:lnTo>
                  <a:pt x="41" y="393"/>
                </a:lnTo>
                <a:lnTo>
                  <a:pt x="41" y="393"/>
                </a:lnTo>
                <a:lnTo>
                  <a:pt x="41" y="393"/>
                </a:lnTo>
                <a:lnTo>
                  <a:pt x="39" y="394"/>
                </a:lnTo>
                <a:lnTo>
                  <a:pt x="39" y="394"/>
                </a:lnTo>
                <a:lnTo>
                  <a:pt x="38" y="394"/>
                </a:lnTo>
                <a:lnTo>
                  <a:pt x="38" y="393"/>
                </a:lnTo>
                <a:lnTo>
                  <a:pt x="38" y="391"/>
                </a:lnTo>
                <a:lnTo>
                  <a:pt x="39" y="391"/>
                </a:lnTo>
                <a:lnTo>
                  <a:pt x="39" y="391"/>
                </a:lnTo>
                <a:close/>
                <a:moveTo>
                  <a:pt x="79" y="386"/>
                </a:moveTo>
                <a:lnTo>
                  <a:pt x="82" y="388"/>
                </a:lnTo>
                <a:lnTo>
                  <a:pt x="82" y="388"/>
                </a:lnTo>
                <a:lnTo>
                  <a:pt x="84" y="388"/>
                </a:lnTo>
                <a:lnTo>
                  <a:pt x="82" y="390"/>
                </a:lnTo>
                <a:lnTo>
                  <a:pt x="80" y="388"/>
                </a:lnTo>
                <a:lnTo>
                  <a:pt x="79" y="388"/>
                </a:lnTo>
                <a:lnTo>
                  <a:pt x="79" y="386"/>
                </a:lnTo>
                <a:close/>
                <a:moveTo>
                  <a:pt x="87" y="377"/>
                </a:moveTo>
                <a:lnTo>
                  <a:pt x="87" y="377"/>
                </a:lnTo>
                <a:lnTo>
                  <a:pt x="88" y="379"/>
                </a:lnTo>
                <a:lnTo>
                  <a:pt x="87" y="379"/>
                </a:lnTo>
                <a:lnTo>
                  <a:pt x="87" y="380"/>
                </a:lnTo>
                <a:lnTo>
                  <a:pt x="87" y="380"/>
                </a:lnTo>
                <a:lnTo>
                  <a:pt x="85" y="379"/>
                </a:lnTo>
                <a:lnTo>
                  <a:pt x="85" y="379"/>
                </a:lnTo>
                <a:lnTo>
                  <a:pt x="85" y="379"/>
                </a:lnTo>
                <a:lnTo>
                  <a:pt x="87" y="377"/>
                </a:lnTo>
                <a:lnTo>
                  <a:pt x="87" y="377"/>
                </a:lnTo>
                <a:close/>
                <a:moveTo>
                  <a:pt x="68" y="375"/>
                </a:moveTo>
                <a:lnTo>
                  <a:pt x="68" y="375"/>
                </a:lnTo>
                <a:lnTo>
                  <a:pt x="69" y="377"/>
                </a:lnTo>
                <a:lnTo>
                  <a:pt x="69" y="377"/>
                </a:lnTo>
                <a:lnTo>
                  <a:pt x="71" y="380"/>
                </a:lnTo>
                <a:lnTo>
                  <a:pt x="71" y="380"/>
                </a:lnTo>
                <a:lnTo>
                  <a:pt x="73" y="382"/>
                </a:lnTo>
                <a:lnTo>
                  <a:pt x="74" y="382"/>
                </a:lnTo>
                <a:lnTo>
                  <a:pt x="74" y="382"/>
                </a:lnTo>
                <a:lnTo>
                  <a:pt x="76" y="383"/>
                </a:lnTo>
                <a:lnTo>
                  <a:pt x="76" y="383"/>
                </a:lnTo>
                <a:lnTo>
                  <a:pt x="71" y="382"/>
                </a:lnTo>
                <a:lnTo>
                  <a:pt x="69" y="383"/>
                </a:lnTo>
                <a:lnTo>
                  <a:pt x="68" y="383"/>
                </a:lnTo>
                <a:lnTo>
                  <a:pt x="61" y="385"/>
                </a:lnTo>
                <a:lnTo>
                  <a:pt x="60" y="385"/>
                </a:lnTo>
                <a:lnTo>
                  <a:pt x="58" y="385"/>
                </a:lnTo>
                <a:lnTo>
                  <a:pt x="57" y="386"/>
                </a:lnTo>
                <a:lnTo>
                  <a:pt x="57" y="388"/>
                </a:lnTo>
                <a:lnTo>
                  <a:pt x="55" y="388"/>
                </a:lnTo>
                <a:lnTo>
                  <a:pt x="54" y="388"/>
                </a:lnTo>
                <a:lnTo>
                  <a:pt x="50" y="388"/>
                </a:lnTo>
                <a:lnTo>
                  <a:pt x="50" y="388"/>
                </a:lnTo>
                <a:lnTo>
                  <a:pt x="49" y="388"/>
                </a:lnTo>
                <a:lnTo>
                  <a:pt x="49" y="386"/>
                </a:lnTo>
                <a:lnTo>
                  <a:pt x="49" y="385"/>
                </a:lnTo>
                <a:lnTo>
                  <a:pt x="49" y="385"/>
                </a:lnTo>
                <a:lnTo>
                  <a:pt x="50" y="383"/>
                </a:lnTo>
                <a:lnTo>
                  <a:pt x="52" y="383"/>
                </a:lnTo>
                <a:lnTo>
                  <a:pt x="54" y="379"/>
                </a:lnTo>
                <a:lnTo>
                  <a:pt x="55" y="379"/>
                </a:lnTo>
                <a:lnTo>
                  <a:pt x="55" y="379"/>
                </a:lnTo>
                <a:lnTo>
                  <a:pt x="58" y="379"/>
                </a:lnTo>
                <a:lnTo>
                  <a:pt x="60" y="377"/>
                </a:lnTo>
                <a:lnTo>
                  <a:pt x="65" y="375"/>
                </a:lnTo>
                <a:lnTo>
                  <a:pt x="65" y="375"/>
                </a:lnTo>
                <a:lnTo>
                  <a:pt x="68" y="375"/>
                </a:lnTo>
                <a:close/>
                <a:moveTo>
                  <a:pt x="128" y="375"/>
                </a:moveTo>
                <a:lnTo>
                  <a:pt x="129" y="375"/>
                </a:lnTo>
                <a:lnTo>
                  <a:pt x="129" y="377"/>
                </a:lnTo>
                <a:lnTo>
                  <a:pt x="129" y="377"/>
                </a:lnTo>
                <a:lnTo>
                  <a:pt x="129" y="377"/>
                </a:lnTo>
                <a:lnTo>
                  <a:pt x="128" y="377"/>
                </a:lnTo>
                <a:lnTo>
                  <a:pt x="128" y="375"/>
                </a:lnTo>
                <a:lnTo>
                  <a:pt x="128" y="375"/>
                </a:lnTo>
                <a:close/>
                <a:moveTo>
                  <a:pt x="126" y="372"/>
                </a:moveTo>
                <a:lnTo>
                  <a:pt x="126" y="374"/>
                </a:lnTo>
                <a:lnTo>
                  <a:pt x="126" y="375"/>
                </a:lnTo>
                <a:lnTo>
                  <a:pt x="126" y="375"/>
                </a:lnTo>
                <a:lnTo>
                  <a:pt x="126" y="375"/>
                </a:lnTo>
                <a:lnTo>
                  <a:pt x="125" y="375"/>
                </a:lnTo>
                <a:lnTo>
                  <a:pt x="125" y="375"/>
                </a:lnTo>
                <a:lnTo>
                  <a:pt x="125" y="374"/>
                </a:lnTo>
                <a:lnTo>
                  <a:pt x="125" y="374"/>
                </a:lnTo>
                <a:lnTo>
                  <a:pt x="126" y="374"/>
                </a:lnTo>
                <a:lnTo>
                  <a:pt x="126" y="374"/>
                </a:lnTo>
                <a:lnTo>
                  <a:pt x="126" y="372"/>
                </a:lnTo>
                <a:lnTo>
                  <a:pt x="126" y="372"/>
                </a:lnTo>
                <a:lnTo>
                  <a:pt x="126" y="372"/>
                </a:lnTo>
                <a:close/>
                <a:moveTo>
                  <a:pt x="531" y="371"/>
                </a:moveTo>
                <a:lnTo>
                  <a:pt x="531" y="371"/>
                </a:lnTo>
                <a:lnTo>
                  <a:pt x="533" y="372"/>
                </a:lnTo>
                <a:lnTo>
                  <a:pt x="535" y="375"/>
                </a:lnTo>
                <a:lnTo>
                  <a:pt x="536" y="377"/>
                </a:lnTo>
                <a:lnTo>
                  <a:pt x="536" y="379"/>
                </a:lnTo>
                <a:lnTo>
                  <a:pt x="535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9"/>
                </a:lnTo>
                <a:lnTo>
                  <a:pt x="533" y="377"/>
                </a:lnTo>
                <a:lnTo>
                  <a:pt x="531" y="375"/>
                </a:lnTo>
                <a:lnTo>
                  <a:pt x="531" y="375"/>
                </a:lnTo>
                <a:lnTo>
                  <a:pt x="530" y="375"/>
                </a:lnTo>
                <a:lnTo>
                  <a:pt x="530" y="375"/>
                </a:lnTo>
                <a:lnTo>
                  <a:pt x="531" y="374"/>
                </a:lnTo>
                <a:lnTo>
                  <a:pt x="531" y="372"/>
                </a:lnTo>
                <a:lnTo>
                  <a:pt x="531" y="372"/>
                </a:lnTo>
                <a:lnTo>
                  <a:pt x="531" y="371"/>
                </a:lnTo>
                <a:close/>
                <a:moveTo>
                  <a:pt x="121" y="371"/>
                </a:moveTo>
                <a:lnTo>
                  <a:pt x="121" y="371"/>
                </a:lnTo>
                <a:lnTo>
                  <a:pt x="121" y="372"/>
                </a:lnTo>
                <a:lnTo>
                  <a:pt x="121" y="372"/>
                </a:lnTo>
                <a:lnTo>
                  <a:pt x="121" y="374"/>
                </a:lnTo>
                <a:lnTo>
                  <a:pt x="121" y="374"/>
                </a:lnTo>
                <a:lnTo>
                  <a:pt x="121" y="374"/>
                </a:lnTo>
                <a:lnTo>
                  <a:pt x="120" y="375"/>
                </a:lnTo>
                <a:lnTo>
                  <a:pt x="120" y="375"/>
                </a:lnTo>
                <a:lnTo>
                  <a:pt x="120" y="375"/>
                </a:lnTo>
                <a:lnTo>
                  <a:pt x="117" y="377"/>
                </a:lnTo>
                <a:lnTo>
                  <a:pt x="117" y="379"/>
                </a:lnTo>
                <a:lnTo>
                  <a:pt x="117" y="377"/>
                </a:lnTo>
                <a:lnTo>
                  <a:pt x="118" y="375"/>
                </a:lnTo>
                <a:lnTo>
                  <a:pt x="118" y="375"/>
                </a:lnTo>
                <a:lnTo>
                  <a:pt x="117" y="374"/>
                </a:lnTo>
                <a:lnTo>
                  <a:pt x="118" y="374"/>
                </a:lnTo>
                <a:lnTo>
                  <a:pt x="118" y="374"/>
                </a:lnTo>
                <a:lnTo>
                  <a:pt x="120" y="372"/>
                </a:lnTo>
                <a:lnTo>
                  <a:pt x="120" y="372"/>
                </a:lnTo>
                <a:lnTo>
                  <a:pt x="121" y="371"/>
                </a:lnTo>
                <a:lnTo>
                  <a:pt x="121" y="371"/>
                </a:lnTo>
                <a:close/>
                <a:moveTo>
                  <a:pt x="506" y="371"/>
                </a:moveTo>
                <a:lnTo>
                  <a:pt x="509" y="372"/>
                </a:lnTo>
                <a:lnTo>
                  <a:pt x="509" y="374"/>
                </a:lnTo>
                <a:lnTo>
                  <a:pt x="511" y="374"/>
                </a:lnTo>
                <a:lnTo>
                  <a:pt x="511" y="375"/>
                </a:lnTo>
                <a:lnTo>
                  <a:pt x="511" y="377"/>
                </a:lnTo>
                <a:lnTo>
                  <a:pt x="512" y="379"/>
                </a:lnTo>
                <a:lnTo>
                  <a:pt x="512" y="379"/>
                </a:lnTo>
                <a:lnTo>
                  <a:pt x="512" y="379"/>
                </a:lnTo>
                <a:lnTo>
                  <a:pt x="514" y="379"/>
                </a:lnTo>
                <a:lnTo>
                  <a:pt x="514" y="379"/>
                </a:lnTo>
                <a:lnTo>
                  <a:pt x="516" y="379"/>
                </a:lnTo>
                <a:lnTo>
                  <a:pt x="516" y="379"/>
                </a:lnTo>
                <a:lnTo>
                  <a:pt x="516" y="380"/>
                </a:lnTo>
                <a:lnTo>
                  <a:pt x="516" y="382"/>
                </a:lnTo>
                <a:lnTo>
                  <a:pt x="514" y="382"/>
                </a:lnTo>
                <a:lnTo>
                  <a:pt x="514" y="383"/>
                </a:lnTo>
                <a:lnTo>
                  <a:pt x="512" y="382"/>
                </a:lnTo>
                <a:lnTo>
                  <a:pt x="512" y="382"/>
                </a:lnTo>
                <a:lnTo>
                  <a:pt x="509" y="380"/>
                </a:lnTo>
                <a:lnTo>
                  <a:pt x="509" y="379"/>
                </a:lnTo>
                <a:lnTo>
                  <a:pt x="509" y="377"/>
                </a:lnTo>
                <a:lnTo>
                  <a:pt x="508" y="377"/>
                </a:lnTo>
                <a:lnTo>
                  <a:pt x="508" y="375"/>
                </a:lnTo>
                <a:lnTo>
                  <a:pt x="506" y="374"/>
                </a:lnTo>
                <a:lnTo>
                  <a:pt x="506" y="372"/>
                </a:lnTo>
                <a:lnTo>
                  <a:pt x="505" y="372"/>
                </a:lnTo>
                <a:lnTo>
                  <a:pt x="503" y="371"/>
                </a:lnTo>
                <a:lnTo>
                  <a:pt x="505" y="371"/>
                </a:lnTo>
                <a:lnTo>
                  <a:pt x="506" y="371"/>
                </a:lnTo>
                <a:close/>
                <a:moveTo>
                  <a:pt x="115" y="369"/>
                </a:moveTo>
                <a:lnTo>
                  <a:pt x="115" y="369"/>
                </a:lnTo>
                <a:lnTo>
                  <a:pt x="115" y="371"/>
                </a:lnTo>
                <a:lnTo>
                  <a:pt x="114" y="371"/>
                </a:lnTo>
                <a:lnTo>
                  <a:pt x="112" y="369"/>
                </a:lnTo>
                <a:lnTo>
                  <a:pt x="112" y="369"/>
                </a:lnTo>
                <a:lnTo>
                  <a:pt x="115" y="369"/>
                </a:lnTo>
                <a:close/>
                <a:moveTo>
                  <a:pt x="109" y="369"/>
                </a:moveTo>
                <a:lnTo>
                  <a:pt x="110" y="369"/>
                </a:lnTo>
                <a:lnTo>
                  <a:pt x="110" y="369"/>
                </a:lnTo>
                <a:lnTo>
                  <a:pt x="110" y="369"/>
                </a:lnTo>
                <a:lnTo>
                  <a:pt x="110" y="371"/>
                </a:lnTo>
                <a:lnTo>
                  <a:pt x="110" y="371"/>
                </a:lnTo>
                <a:lnTo>
                  <a:pt x="110" y="371"/>
                </a:lnTo>
                <a:lnTo>
                  <a:pt x="112" y="369"/>
                </a:lnTo>
                <a:lnTo>
                  <a:pt x="112" y="369"/>
                </a:lnTo>
                <a:lnTo>
                  <a:pt x="112" y="369"/>
                </a:lnTo>
                <a:lnTo>
                  <a:pt x="112" y="371"/>
                </a:lnTo>
                <a:lnTo>
                  <a:pt x="112" y="372"/>
                </a:lnTo>
                <a:lnTo>
                  <a:pt x="114" y="372"/>
                </a:lnTo>
                <a:lnTo>
                  <a:pt x="114" y="372"/>
                </a:lnTo>
                <a:lnTo>
                  <a:pt x="110" y="374"/>
                </a:lnTo>
                <a:lnTo>
                  <a:pt x="110" y="372"/>
                </a:lnTo>
                <a:lnTo>
                  <a:pt x="109" y="374"/>
                </a:lnTo>
                <a:lnTo>
                  <a:pt x="109" y="374"/>
                </a:lnTo>
                <a:lnTo>
                  <a:pt x="107" y="374"/>
                </a:lnTo>
                <a:lnTo>
                  <a:pt x="107" y="371"/>
                </a:lnTo>
                <a:lnTo>
                  <a:pt x="107" y="369"/>
                </a:lnTo>
                <a:lnTo>
                  <a:pt x="109" y="369"/>
                </a:lnTo>
                <a:lnTo>
                  <a:pt x="109" y="369"/>
                </a:lnTo>
                <a:close/>
                <a:moveTo>
                  <a:pt x="505" y="366"/>
                </a:moveTo>
                <a:lnTo>
                  <a:pt x="506" y="366"/>
                </a:lnTo>
                <a:lnTo>
                  <a:pt x="506" y="366"/>
                </a:lnTo>
                <a:lnTo>
                  <a:pt x="506" y="366"/>
                </a:lnTo>
                <a:lnTo>
                  <a:pt x="505" y="368"/>
                </a:lnTo>
                <a:lnTo>
                  <a:pt x="505" y="368"/>
                </a:lnTo>
                <a:lnTo>
                  <a:pt x="503" y="369"/>
                </a:lnTo>
                <a:lnTo>
                  <a:pt x="503" y="369"/>
                </a:lnTo>
                <a:lnTo>
                  <a:pt x="501" y="371"/>
                </a:lnTo>
                <a:lnTo>
                  <a:pt x="501" y="371"/>
                </a:lnTo>
                <a:lnTo>
                  <a:pt x="501" y="368"/>
                </a:lnTo>
                <a:lnTo>
                  <a:pt x="500" y="366"/>
                </a:lnTo>
                <a:lnTo>
                  <a:pt x="501" y="366"/>
                </a:lnTo>
                <a:lnTo>
                  <a:pt x="501" y="366"/>
                </a:lnTo>
                <a:lnTo>
                  <a:pt x="503" y="366"/>
                </a:lnTo>
                <a:lnTo>
                  <a:pt x="505" y="366"/>
                </a:lnTo>
                <a:close/>
                <a:moveTo>
                  <a:pt x="183" y="358"/>
                </a:moveTo>
                <a:lnTo>
                  <a:pt x="184" y="358"/>
                </a:lnTo>
                <a:lnTo>
                  <a:pt x="184" y="358"/>
                </a:lnTo>
                <a:lnTo>
                  <a:pt x="184" y="360"/>
                </a:lnTo>
                <a:lnTo>
                  <a:pt x="183" y="361"/>
                </a:lnTo>
                <a:lnTo>
                  <a:pt x="183" y="361"/>
                </a:lnTo>
                <a:lnTo>
                  <a:pt x="181" y="360"/>
                </a:lnTo>
                <a:lnTo>
                  <a:pt x="181" y="360"/>
                </a:lnTo>
                <a:lnTo>
                  <a:pt x="183" y="358"/>
                </a:lnTo>
                <a:lnTo>
                  <a:pt x="183" y="358"/>
                </a:lnTo>
                <a:close/>
                <a:moveTo>
                  <a:pt x="535" y="356"/>
                </a:moveTo>
                <a:lnTo>
                  <a:pt x="536" y="358"/>
                </a:lnTo>
                <a:lnTo>
                  <a:pt x="538" y="360"/>
                </a:lnTo>
                <a:lnTo>
                  <a:pt x="539" y="361"/>
                </a:lnTo>
                <a:lnTo>
                  <a:pt x="539" y="363"/>
                </a:lnTo>
                <a:lnTo>
                  <a:pt x="539" y="364"/>
                </a:lnTo>
                <a:lnTo>
                  <a:pt x="539" y="366"/>
                </a:lnTo>
                <a:lnTo>
                  <a:pt x="539" y="369"/>
                </a:lnTo>
                <a:lnTo>
                  <a:pt x="538" y="371"/>
                </a:lnTo>
                <a:lnTo>
                  <a:pt x="536" y="372"/>
                </a:lnTo>
                <a:lnTo>
                  <a:pt x="535" y="372"/>
                </a:lnTo>
                <a:lnTo>
                  <a:pt x="535" y="371"/>
                </a:lnTo>
                <a:lnTo>
                  <a:pt x="533" y="371"/>
                </a:lnTo>
                <a:lnTo>
                  <a:pt x="533" y="371"/>
                </a:lnTo>
                <a:lnTo>
                  <a:pt x="533" y="371"/>
                </a:lnTo>
                <a:lnTo>
                  <a:pt x="533" y="369"/>
                </a:lnTo>
                <a:lnTo>
                  <a:pt x="533" y="369"/>
                </a:lnTo>
                <a:lnTo>
                  <a:pt x="531" y="369"/>
                </a:lnTo>
                <a:lnTo>
                  <a:pt x="531" y="369"/>
                </a:lnTo>
                <a:lnTo>
                  <a:pt x="530" y="371"/>
                </a:lnTo>
                <a:lnTo>
                  <a:pt x="528" y="372"/>
                </a:lnTo>
                <a:lnTo>
                  <a:pt x="528" y="374"/>
                </a:lnTo>
                <a:lnTo>
                  <a:pt x="527" y="372"/>
                </a:lnTo>
                <a:lnTo>
                  <a:pt x="527" y="369"/>
                </a:lnTo>
                <a:lnTo>
                  <a:pt x="527" y="368"/>
                </a:lnTo>
                <a:lnTo>
                  <a:pt x="528" y="366"/>
                </a:lnTo>
                <a:lnTo>
                  <a:pt x="530" y="364"/>
                </a:lnTo>
                <a:lnTo>
                  <a:pt x="530" y="360"/>
                </a:lnTo>
                <a:lnTo>
                  <a:pt x="535" y="356"/>
                </a:lnTo>
                <a:close/>
                <a:moveTo>
                  <a:pt x="501" y="350"/>
                </a:moveTo>
                <a:lnTo>
                  <a:pt x="505" y="350"/>
                </a:lnTo>
                <a:lnTo>
                  <a:pt x="508" y="350"/>
                </a:lnTo>
                <a:lnTo>
                  <a:pt x="508" y="350"/>
                </a:lnTo>
                <a:lnTo>
                  <a:pt x="509" y="352"/>
                </a:lnTo>
                <a:lnTo>
                  <a:pt x="509" y="352"/>
                </a:lnTo>
                <a:lnTo>
                  <a:pt x="509" y="353"/>
                </a:lnTo>
                <a:lnTo>
                  <a:pt x="509" y="353"/>
                </a:lnTo>
                <a:lnTo>
                  <a:pt x="509" y="355"/>
                </a:lnTo>
                <a:lnTo>
                  <a:pt x="509" y="355"/>
                </a:lnTo>
                <a:lnTo>
                  <a:pt x="514" y="356"/>
                </a:lnTo>
                <a:lnTo>
                  <a:pt x="516" y="358"/>
                </a:lnTo>
                <a:lnTo>
                  <a:pt x="517" y="360"/>
                </a:lnTo>
                <a:lnTo>
                  <a:pt x="517" y="361"/>
                </a:lnTo>
                <a:lnTo>
                  <a:pt x="519" y="363"/>
                </a:lnTo>
                <a:lnTo>
                  <a:pt x="520" y="366"/>
                </a:lnTo>
                <a:lnTo>
                  <a:pt x="522" y="366"/>
                </a:lnTo>
                <a:lnTo>
                  <a:pt x="522" y="368"/>
                </a:lnTo>
                <a:lnTo>
                  <a:pt x="522" y="368"/>
                </a:lnTo>
                <a:lnTo>
                  <a:pt x="520" y="366"/>
                </a:lnTo>
                <a:lnTo>
                  <a:pt x="517" y="364"/>
                </a:lnTo>
                <a:lnTo>
                  <a:pt x="517" y="364"/>
                </a:lnTo>
                <a:lnTo>
                  <a:pt x="517" y="366"/>
                </a:lnTo>
                <a:lnTo>
                  <a:pt x="516" y="366"/>
                </a:lnTo>
                <a:lnTo>
                  <a:pt x="516" y="368"/>
                </a:lnTo>
                <a:lnTo>
                  <a:pt x="516" y="368"/>
                </a:lnTo>
                <a:lnTo>
                  <a:pt x="519" y="368"/>
                </a:lnTo>
                <a:lnTo>
                  <a:pt x="520" y="369"/>
                </a:lnTo>
                <a:lnTo>
                  <a:pt x="522" y="369"/>
                </a:lnTo>
                <a:lnTo>
                  <a:pt x="522" y="371"/>
                </a:lnTo>
                <a:lnTo>
                  <a:pt x="522" y="371"/>
                </a:lnTo>
                <a:lnTo>
                  <a:pt x="522" y="371"/>
                </a:lnTo>
                <a:lnTo>
                  <a:pt x="522" y="372"/>
                </a:lnTo>
                <a:lnTo>
                  <a:pt x="522" y="372"/>
                </a:lnTo>
                <a:lnTo>
                  <a:pt x="522" y="372"/>
                </a:lnTo>
                <a:lnTo>
                  <a:pt x="525" y="372"/>
                </a:lnTo>
                <a:lnTo>
                  <a:pt x="525" y="372"/>
                </a:lnTo>
                <a:lnTo>
                  <a:pt x="525" y="375"/>
                </a:lnTo>
                <a:lnTo>
                  <a:pt x="525" y="377"/>
                </a:lnTo>
                <a:lnTo>
                  <a:pt x="525" y="377"/>
                </a:lnTo>
                <a:lnTo>
                  <a:pt x="525" y="379"/>
                </a:lnTo>
                <a:lnTo>
                  <a:pt x="525" y="379"/>
                </a:lnTo>
                <a:lnTo>
                  <a:pt x="525" y="380"/>
                </a:lnTo>
                <a:lnTo>
                  <a:pt x="525" y="380"/>
                </a:lnTo>
                <a:lnTo>
                  <a:pt x="524" y="382"/>
                </a:lnTo>
                <a:lnTo>
                  <a:pt x="524" y="382"/>
                </a:lnTo>
                <a:lnTo>
                  <a:pt x="522" y="382"/>
                </a:lnTo>
                <a:lnTo>
                  <a:pt x="522" y="382"/>
                </a:lnTo>
                <a:lnTo>
                  <a:pt x="520" y="380"/>
                </a:lnTo>
                <a:lnTo>
                  <a:pt x="520" y="379"/>
                </a:lnTo>
                <a:lnTo>
                  <a:pt x="519" y="379"/>
                </a:lnTo>
                <a:lnTo>
                  <a:pt x="517" y="379"/>
                </a:lnTo>
                <a:lnTo>
                  <a:pt x="517" y="377"/>
                </a:lnTo>
                <a:lnTo>
                  <a:pt x="517" y="377"/>
                </a:lnTo>
                <a:lnTo>
                  <a:pt x="516" y="377"/>
                </a:lnTo>
                <a:lnTo>
                  <a:pt x="516" y="375"/>
                </a:lnTo>
                <a:lnTo>
                  <a:pt x="516" y="374"/>
                </a:lnTo>
                <a:lnTo>
                  <a:pt x="516" y="374"/>
                </a:lnTo>
                <a:lnTo>
                  <a:pt x="516" y="374"/>
                </a:lnTo>
                <a:lnTo>
                  <a:pt x="514" y="374"/>
                </a:lnTo>
                <a:lnTo>
                  <a:pt x="514" y="375"/>
                </a:lnTo>
                <a:lnTo>
                  <a:pt x="514" y="375"/>
                </a:lnTo>
                <a:lnTo>
                  <a:pt x="512" y="375"/>
                </a:lnTo>
                <a:lnTo>
                  <a:pt x="511" y="372"/>
                </a:lnTo>
                <a:lnTo>
                  <a:pt x="509" y="371"/>
                </a:lnTo>
                <a:lnTo>
                  <a:pt x="508" y="371"/>
                </a:lnTo>
                <a:lnTo>
                  <a:pt x="509" y="369"/>
                </a:lnTo>
                <a:lnTo>
                  <a:pt x="509" y="369"/>
                </a:lnTo>
                <a:lnTo>
                  <a:pt x="511" y="369"/>
                </a:lnTo>
                <a:lnTo>
                  <a:pt x="511" y="369"/>
                </a:lnTo>
                <a:lnTo>
                  <a:pt x="509" y="366"/>
                </a:lnTo>
                <a:lnTo>
                  <a:pt x="509" y="366"/>
                </a:lnTo>
                <a:lnTo>
                  <a:pt x="509" y="364"/>
                </a:lnTo>
                <a:lnTo>
                  <a:pt x="509" y="364"/>
                </a:lnTo>
                <a:lnTo>
                  <a:pt x="506" y="364"/>
                </a:lnTo>
                <a:lnTo>
                  <a:pt x="506" y="364"/>
                </a:lnTo>
                <a:lnTo>
                  <a:pt x="505" y="363"/>
                </a:lnTo>
                <a:lnTo>
                  <a:pt x="505" y="363"/>
                </a:lnTo>
                <a:lnTo>
                  <a:pt x="503" y="363"/>
                </a:lnTo>
                <a:lnTo>
                  <a:pt x="501" y="363"/>
                </a:lnTo>
                <a:lnTo>
                  <a:pt x="501" y="361"/>
                </a:lnTo>
                <a:lnTo>
                  <a:pt x="500" y="361"/>
                </a:lnTo>
                <a:lnTo>
                  <a:pt x="500" y="360"/>
                </a:lnTo>
                <a:lnTo>
                  <a:pt x="501" y="360"/>
                </a:lnTo>
                <a:lnTo>
                  <a:pt x="503" y="360"/>
                </a:lnTo>
                <a:lnTo>
                  <a:pt x="503" y="361"/>
                </a:lnTo>
                <a:lnTo>
                  <a:pt x="505" y="361"/>
                </a:lnTo>
                <a:lnTo>
                  <a:pt x="506" y="360"/>
                </a:lnTo>
                <a:lnTo>
                  <a:pt x="506" y="358"/>
                </a:lnTo>
                <a:lnTo>
                  <a:pt x="506" y="358"/>
                </a:lnTo>
                <a:lnTo>
                  <a:pt x="506" y="356"/>
                </a:lnTo>
                <a:lnTo>
                  <a:pt x="506" y="356"/>
                </a:lnTo>
                <a:lnTo>
                  <a:pt x="505" y="355"/>
                </a:lnTo>
                <a:lnTo>
                  <a:pt x="503" y="356"/>
                </a:lnTo>
                <a:lnTo>
                  <a:pt x="500" y="358"/>
                </a:lnTo>
                <a:lnTo>
                  <a:pt x="500" y="356"/>
                </a:lnTo>
                <a:lnTo>
                  <a:pt x="500" y="356"/>
                </a:lnTo>
                <a:lnTo>
                  <a:pt x="501" y="355"/>
                </a:lnTo>
                <a:lnTo>
                  <a:pt x="503" y="353"/>
                </a:lnTo>
                <a:lnTo>
                  <a:pt x="503" y="353"/>
                </a:lnTo>
                <a:lnTo>
                  <a:pt x="501" y="352"/>
                </a:lnTo>
                <a:lnTo>
                  <a:pt x="501" y="350"/>
                </a:lnTo>
                <a:lnTo>
                  <a:pt x="501" y="350"/>
                </a:lnTo>
                <a:close/>
                <a:moveTo>
                  <a:pt x="511" y="347"/>
                </a:moveTo>
                <a:lnTo>
                  <a:pt x="514" y="347"/>
                </a:lnTo>
                <a:lnTo>
                  <a:pt x="516" y="347"/>
                </a:lnTo>
                <a:lnTo>
                  <a:pt x="516" y="349"/>
                </a:lnTo>
                <a:lnTo>
                  <a:pt x="516" y="349"/>
                </a:lnTo>
                <a:lnTo>
                  <a:pt x="516" y="349"/>
                </a:lnTo>
                <a:lnTo>
                  <a:pt x="516" y="350"/>
                </a:lnTo>
                <a:lnTo>
                  <a:pt x="516" y="350"/>
                </a:lnTo>
                <a:lnTo>
                  <a:pt x="516" y="350"/>
                </a:lnTo>
                <a:lnTo>
                  <a:pt x="514" y="352"/>
                </a:lnTo>
                <a:lnTo>
                  <a:pt x="512" y="352"/>
                </a:lnTo>
                <a:lnTo>
                  <a:pt x="511" y="352"/>
                </a:lnTo>
                <a:lnTo>
                  <a:pt x="509" y="349"/>
                </a:lnTo>
                <a:lnTo>
                  <a:pt x="509" y="349"/>
                </a:lnTo>
                <a:lnTo>
                  <a:pt x="509" y="349"/>
                </a:lnTo>
                <a:lnTo>
                  <a:pt x="511" y="347"/>
                </a:lnTo>
                <a:lnTo>
                  <a:pt x="511" y="347"/>
                </a:lnTo>
                <a:close/>
                <a:moveTo>
                  <a:pt x="519" y="345"/>
                </a:moveTo>
                <a:lnTo>
                  <a:pt x="520" y="347"/>
                </a:lnTo>
                <a:lnTo>
                  <a:pt x="522" y="349"/>
                </a:lnTo>
                <a:lnTo>
                  <a:pt x="524" y="352"/>
                </a:lnTo>
                <a:lnTo>
                  <a:pt x="524" y="353"/>
                </a:lnTo>
                <a:lnTo>
                  <a:pt x="522" y="358"/>
                </a:lnTo>
                <a:lnTo>
                  <a:pt x="522" y="358"/>
                </a:lnTo>
                <a:lnTo>
                  <a:pt x="522" y="358"/>
                </a:lnTo>
                <a:lnTo>
                  <a:pt x="520" y="358"/>
                </a:lnTo>
                <a:lnTo>
                  <a:pt x="519" y="358"/>
                </a:lnTo>
                <a:lnTo>
                  <a:pt x="519" y="356"/>
                </a:lnTo>
                <a:lnTo>
                  <a:pt x="519" y="356"/>
                </a:lnTo>
                <a:lnTo>
                  <a:pt x="519" y="356"/>
                </a:lnTo>
                <a:lnTo>
                  <a:pt x="519" y="355"/>
                </a:lnTo>
                <a:lnTo>
                  <a:pt x="516" y="355"/>
                </a:lnTo>
                <a:lnTo>
                  <a:pt x="516" y="355"/>
                </a:lnTo>
                <a:lnTo>
                  <a:pt x="514" y="353"/>
                </a:lnTo>
                <a:lnTo>
                  <a:pt x="514" y="352"/>
                </a:lnTo>
                <a:lnTo>
                  <a:pt x="514" y="352"/>
                </a:lnTo>
                <a:lnTo>
                  <a:pt x="516" y="352"/>
                </a:lnTo>
                <a:lnTo>
                  <a:pt x="517" y="350"/>
                </a:lnTo>
                <a:lnTo>
                  <a:pt x="517" y="350"/>
                </a:lnTo>
                <a:lnTo>
                  <a:pt x="519" y="345"/>
                </a:lnTo>
                <a:close/>
                <a:moveTo>
                  <a:pt x="199" y="344"/>
                </a:moveTo>
                <a:lnTo>
                  <a:pt x="200" y="344"/>
                </a:lnTo>
                <a:lnTo>
                  <a:pt x="200" y="344"/>
                </a:lnTo>
                <a:lnTo>
                  <a:pt x="199" y="345"/>
                </a:lnTo>
                <a:lnTo>
                  <a:pt x="197" y="347"/>
                </a:lnTo>
                <a:lnTo>
                  <a:pt x="196" y="349"/>
                </a:lnTo>
                <a:lnTo>
                  <a:pt x="196" y="347"/>
                </a:lnTo>
                <a:lnTo>
                  <a:pt x="196" y="347"/>
                </a:lnTo>
                <a:lnTo>
                  <a:pt x="196" y="347"/>
                </a:lnTo>
                <a:lnTo>
                  <a:pt x="196" y="345"/>
                </a:lnTo>
                <a:lnTo>
                  <a:pt x="197" y="345"/>
                </a:lnTo>
                <a:lnTo>
                  <a:pt x="199" y="344"/>
                </a:lnTo>
                <a:close/>
                <a:moveTo>
                  <a:pt x="203" y="344"/>
                </a:moveTo>
                <a:lnTo>
                  <a:pt x="205" y="344"/>
                </a:lnTo>
                <a:lnTo>
                  <a:pt x="205" y="344"/>
                </a:lnTo>
                <a:lnTo>
                  <a:pt x="205" y="345"/>
                </a:lnTo>
                <a:lnTo>
                  <a:pt x="205" y="345"/>
                </a:lnTo>
                <a:lnTo>
                  <a:pt x="205" y="345"/>
                </a:lnTo>
                <a:lnTo>
                  <a:pt x="203" y="345"/>
                </a:lnTo>
                <a:lnTo>
                  <a:pt x="203" y="345"/>
                </a:lnTo>
                <a:lnTo>
                  <a:pt x="202" y="345"/>
                </a:lnTo>
                <a:lnTo>
                  <a:pt x="202" y="345"/>
                </a:lnTo>
                <a:lnTo>
                  <a:pt x="203" y="344"/>
                </a:lnTo>
                <a:close/>
                <a:moveTo>
                  <a:pt x="5183" y="344"/>
                </a:moveTo>
                <a:lnTo>
                  <a:pt x="5185" y="344"/>
                </a:lnTo>
                <a:lnTo>
                  <a:pt x="5186" y="344"/>
                </a:lnTo>
                <a:lnTo>
                  <a:pt x="5186" y="344"/>
                </a:lnTo>
                <a:lnTo>
                  <a:pt x="5186" y="344"/>
                </a:lnTo>
                <a:lnTo>
                  <a:pt x="5185" y="345"/>
                </a:lnTo>
                <a:lnTo>
                  <a:pt x="5185" y="345"/>
                </a:lnTo>
                <a:lnTo>
                  <a:pt x="5183" y="344"/>
                </a:lnTo>
                <a:lnTo>
                  <a:pt x="5183" y="344"/>
                </a:lnTo>
                <a:close/>
                <a:moveTo>
                  <a:pt x="512" y="341"/>
                </a:moveTo>
                <a:lnTo>
                  <a:pt x="516" y="342"/>
                </a:lnTo>
                <a:lnTo>
                  <a:pt x="516" y="344"/>
                </a:lnTo>
                <a:lnTo>
                  <a:pt x="516" y="344"/>
                </a:lnTo>
                <a:lnTo>
                  <a:pt x="516" y="345"/>
                </a:lnTo>
                <a:lnTo>
                  <a:pt x="514" y="345"/>
                </a:lnTo>
                <a:lnTo>
                  <a:pt x="514" y="345"/>
                </a:lnTo>
                <a:lnTo>
                  <a:pt x="514" y="345"/>
                </a:lnTo>
                <a:lnTo>
                  <a:pt x="512" y="345"/>
                </a:lnTo>
                <a:lnTo>
                  <a:pt x="511" y="345"/>
                </a:lnTo>
                <a:lnTo>
                  <a:pt x="511" y="345"/>
                </a:lnTo>
                <a:lnTo>
                  <a:pt x="511" y="344"/>
                </a:lnTo>
                <a:lnTo>
                  <a:pt x="511" y="344"/>
                </a:lnTo>
                <a:lnTo>
                  <a:pt x="512" y="342"/>
                </a:lnTo>
                <a:lnTo>
                  <a:pt x="512" y="341"/>
                </a:lnTo>
                <a:close/>
                <a:moveTo>
                  <a:pt x="494" y="338"/>
                </a:moveTo>
                <a:lnTo>
                  <a:pt x="495" y="338"/>
                </a:lnTo>
                <a:lnTo>
                  <a:pt x="495" y="339"/>
                </a:lnTo>
                <a:lnTo>
                  <a:pt x="495" y="339"/>
                </a:lnTo>
                <a:lnTo>
                  <a:pt x="497" y="341"/>
                </a:lnTo>
                <a:lnTo>
                  <a:pt x="498" y="341"/>
                </a:lnTo>
                <a:lnTo>
                  <a:pt x="498" y="341"/>
                </a:lnTo>
                <a:lnTo>
                  <a:pt x="500" y="342"/>
                </a:lnTo>
                <a:lnTo>
                  <a:pt x="498" y="344"/>
                </a:lnTo>
                <a:lnTo>
                  <a:pt x="498" y="344"/>
                </a:lnTo>
                <a:lnTo>
                  <a:pt x="498" y="344"/>
                </a:lnTo>
                <a:lnTo>
                  <a:pt x="497" y="347"/>
                </a:lnTo>
                <a:lnTo>
                  <a:pt x="498" y="349"/>
                </a:lnTo>
                <a:lnTo>
                  <a:pt x="497" y="350"/>
                </a:lnTo>
                <a:lnTo>
                  <a:pt x="497" y="352"/>
                </a:lnTo>
                <a:lnTo>
                  <a:pt x="497" y="353"/>
                </a:lnTo>
                <a:lnTo>
                  <a:pt x="497" y="355"/>
                </a:lnTo>
                <a:lnTo>
                  <a:pt x="495" y="355"/>
                </a:lnTo>
                <a:lnTo>
                  <a:pt x="495" y="353"/>
                </a:lnTo>
                <a:lnTo>
                  <a:pt x="495" y="353"/>
                </a:lnTo>
                <a:lnTo>
                  <a:pt x="494" y="355"/>
                </a:lnTo>
                <a:lnTo>
                  <a:pt x="494" y="355"/>
                </a:lnTo>
                <a:lnTo>
                  <a:pt x="492" y="352"/>
                </a:lnTo>
                <a:lnTo>
                  <a:pt x="494" y="349"/>
                </a:lnTo>
                <a:lnTo>
                  <a:pt x="495" y="347"/>
                </a:lnTo>
                <a:lnTo>
                  <a:pt x="494" y="345"/>
                </a:lnTo>
                <a:lnTo>
                  <a:pt x="492" y="344"/>
                </a:lnTo>
                <a:lnTo>
                  <a:pt x="492" y="344"/>
                </a:lnTo>
                <a:lnTo>
                  <a:pt x="490" y="342"/>
                </a:lnTo>
                <a:lnTo>
                  <a:pt x="490" y="341"/>
                </a:lnTo>
                <a:lnTo>
                  <a:pt x="490" y="339"/>
                </a:lnTo>
                <a:lnTo>
                  <a:pt x="492" y="338"/>
                </a:lnTo>
                <a:lnTo>
                  <a:pt x="494" y="338"/>
                </a:lnTo>
                <a:close/>
                <a:moveTo>
                  <a:pt x="498" y="334"/>
                </a:moveTo>
                <a:lnTo>
                  <a:pt x="500" y="334"/>
                </a:lnTo>
                <a:lnTo>
                  <a:pt x="505" y="336"/>
                </a:lnTo>
                <a:lnTo>
                  <a:pt x="506" y="336"/>
                </a:lnTo>
                <a:lnTo>
                  <a:pt x="506" y="336"/>
                </a:lnTo>
                <a:lnTo>
                  <a:pt x="508" y="336"/>
                </a:lnTo>
                <a:lnTo>
                  <a:pt x="509" y="336"/>
                </a:lnTo>
                <a:lnTo>
                  <a:pt x="511" y="338"/>
                </a:lnTo>
                <a:lnTo>
                  <a:pt x="511" y="338"/>
                </a:lnTo>
                <a:lnTo>
                  <a:pt x="511" y="339"/>
                </a:lnTo>
                <a:lnTo>
                  <a:pt x="511" y="341"/>
                </a:lnTo>
                <a:lnTo>
                  <a:pt x="511" y="342"/>
                </a:lnTo>
                <a:lnTo>
                  <a:pt x="511" y="342"/>
                </a:lnTo>
                <a:lnTo>
                  <a:pt x="511" y="344"/>
                </a:lnTo>
                <a:lnTo>
                  <a:pt x="509" y="344"/>
                </a:lnTo>
                <a:lnTo>
                  <a:pt x="509" y="344"/>
                </a:lnTo>
                <a:lnTo>
                  <a:pt x="508" y="342"/>
                </a:lnTo>
                <a:lnTo>
                  <a:pt x="506" y="341"/>
                </a:lnTo>
                <a:lnTo>
                  <a:pt x="505" y="339"/>
                </a:lnTo>
                <a:lnTo>
                  <a:pt x="505" y="339"/>
                </a:lnTo>
                <a:lnTo>
                  <a:pt x="506" y="341"/>
                </a:lnTo>
                <a:lnTo>
                  <a:pt x="506" y="341"/>
                </a:lnTo>
                <a:lnTo>
                  <a:pt x="506" y="342"/>
                </a:lnTo>
                <a:lnTo>
                  <a:pt x="508" y="344"/>
                </a:lnTo>
                <a:lnTo>
                  <a:pt x="508" y="344"/>
                </a:lnTo>
                <a:lnTo>
                  <a:pt x="508" y="345"/>
                </a:lnTo>
                <a:lnTo>
                  <a:pt x="508" y="345"/>
                </a:lnTo>
                <a:lnTo>
                  <a:pt x="508" y="345"/>
                </a:lnTo>
                <a:lnTo>
                  <a:pt x="508" y="347"/>
                </a:lnTo>
                <a:lnTo>
                  <a:pt x="508" y="347"/>
                </a:lnTo>
                <a:lnTo>
                  <a:pt x="505" y="347"/>
                </a:lnTo>
                <a:lnTo>
                  <a:pt x="503" y="347"/>
                </a:lnTo>
                <a:lnTo>
                  <a:pt x="501" y="347"/>
                </a:lnTo>
                <a:lnTo>
                  <a:pt x="501" y="347"/>
                </a:lnTo>
                <a:lnTo>
                  <a:pt x="501" y="345"/>
                </a:lnTo>
                <a:lnTo>
                  <a:pt x="500" y="344"/>
                </a:lnTo>
                <a:lnTo>
                  <a:pt x="500" y="342"/>
                </a:lnTo>
                <a:lnTo>
                  <a:pt x="500" y="341"/>
                </a:lnTo>
                <a:lnTo>
                  <a:pt x="500" y="339"/>
                </a:lnTo>
                <a:lnTo>
                  <a:pt x="498" y="338"/>
                </a:lnTo>
                <a:lnTo>
                  <a:pt x="497" y="336"/>
                </a:lnTo>
                <a:lnTo>
                  <a:pt x="497" y="336"/>
                </a:lnTo>
                <a:lnTo>
                  <a:pt x="497" y="334"/>
                </a:lnTo>
                <a:lnTo>
                  <a:pt x="498" y="334"/>
                </a:lnTo>
                <a:close/>
                <a:moveTo>
                  <a:pt x="218" y="331"/>
                </a:moveTo>
                <a:lnTo>
                  <a:pt x="222" y="333"/>
                </a:lnTo>
                <a:lnTo>
                  <a:pt x="222" y="333"/>
                </a:lnTo>
                <a:lnTo>
                  <a:pt x="222" y="333"/>
                </a:lnTo>
                <a:lnTo>
                  <a:pt x="222" y="333"/>
                </a:lnTo>
                <a:lnTo>
                  <a:pt x="221" y="333"/>
                </a:lnTo>
                <a:lnTo>
                  <a:pt x="219" y="334"/>
                </a:lnTo>
                <a:lnTo>
                  <a:pt x="219" y="334"/>
                </a:lnTo>
                <a:lnTo>
                  <a:pt x="218" y="336"/>
                </a:lnTo>
                <a:lnTo>
                  <a:pt x="216" y="336"/>
                </a:lnTo>
                <a:lnTo>
                  <a:pt x="216" y="334"/>
                </a:lnTo>
                <a:lnTo>
                  <a:pt x="216" y="333"/>
                </a:lnTo>
                <a:lnTo>
                  <a:pt x="218" y="331"/>
                </a:lnTo>
                <a:close/>
                <a:moveTo>
                  <a:pt x="5178" y="331"/>
                </a:moveTo>
                <a:lnTo>
                  <a:pt x="5177" y="331"/>
                </a:lnTo>
                <a:lnTo>
                  <a:pt x="5175" y="333"/>
                </a:lnTo>
                <a:lnTo>
                  <a:pt x="5174" y="333"/>
                </a:lnTo>
                <a:lnTo>
                  <a:pt x="5174" y="331"/>
                </a:lnTo>
                <a:lnTo>
                  <a:pt x="5174" y="331"/>
                </a:lnTo>
                <a:lnTo>
                  <a:pt x="5178" y="331"/>
                </a:lnTo>
                <a:close/>
                <a:moveTo>
                  <a:pt x="475" y="325"/>
                </a:moveTo>
                <a:lnTo>
                  <a:pt x="476" y="325"/>
                </a:lnTo>
                <a:lnTo>
                  <a:pt x="479" y="327"/>
                </a:lnTo>
                <a:lnTo>
                  <a:pt x="481" y="327"/>
                </a:lnTo>
                <a:lnTo>
                  <a:pt x="481" y="328"/>
                </a:lnTo>
                <a:lnTo>
                  <a:pt x="483" y="331"/>
                </a:lnTo>
                <a:lnTo>
                  <a:pt x="484" y="333"/>
                </a:lnTo>
                <a:lnTo>
                  <a:pt x="484" y="334"/>
                </a:lnTo>
                <a:lnTo>
                  <a:pt x="486" y="339"/>
                </a:lnTo>
                <a:lnTo>
                  <a:pt x="487" y="341"/>
                </a:lnTo>
                <a:lnTo>
                  <a:pt x="487" y="342"/>
                </a:lnTo>
                <a:lnTo>
                  <a:pt x="487" y="344"/>
                </a:lnTo>
                <a:lnTo>
                  <a:pt x="487" y="344"/>
                </a:lnTo>
                <a:lnTo>
                  <a:pt x="486" y="345"/>
                </a:lnTo>
                <a:lnTo>
                  <a:pt x="486" y="345"/>
                </a:lnTo>
                <a:lnTo>
                  <a:pt x="487" y="347"/>
                </a:lnTo>
                <a:lnTo>
                  <a:pt x="487" y="350"/>
                </a:lnTo>
                <a:lnTo>
                  <a:pt x="486" y="352"/>
                </a:lnTo>
                <a:lnTo>
                  <a:pt x="486" y="352"/>
                </a:lnTo>
                <a:lnTo>
                  <a:pt x="484" y="352"/>
                </a:lnTo>
                <a:lnTo>
                  <a:pt x="484" y="350"/>
                </a:lnTo>
                <a:lnTo>
                  <a:pt x="484" y="350"/>
                </a:lnTo>
                <a:lnTo>
                  <a:pt x="483" y="347"/>
                </a:lnTo>
                <a:lnTo>
                  <a:pt x="481" y="345"/>
                </a:lnTo>
                <a:lnTo>
                  <a:pt x="481" y="345"/>
                </a:lnTo>
                <a:lnTo>
                  <a:pt x="481" y="344"/>
                </a:lnTo>
                <a:lnTo>
                  <a:pt x="483" y="344"/>
                </a:lnTo>
                <a:lnTo>
                  <a:pt x="483" y="342"/>
                </a:lnTo>
                <a:lnTo>
                  <a:pt x="483" y="342"/>
                </a:lnTo>
                <a:lnTo>
                  <a:pt x="483" y="342"/>
                </a:lnTo>
                <a:lnTo>
                  <a:pt x="481" y="342"/>
                </a:lnTo>
                <a:lnTo>
                  <a:pt x="479" y="342"/>
                </a:lnTo>
                <a:lnTo>
                  <a:pt x="479" y="341"/>
                </a:lnTo>
                <a:lnTo>
                  <a:pt x="479" y="339"/>
                </a:lnTo>
                <a:lnTo>
                  <a:pt x="479" y="339"/>
                </a:lnTo>
                <a:lnTo>
                  <a:pt x="478" y="341"/>
                </a:lnTo>
                <a:lnTo>
                  <a:pt x="476" y="339"/>
                </a:lnTo>
                <a:lnTo>
                  <a:pt x="476" y="339"/>
                </a:lnTo>
                <a:lnTo>
                  <a:pt x="476" y="338"/>
                </a:lnTo>
                <a:lnTo>
                  <a:pt x="476" y="338"/>
                </a:lnTo>
                <a:lnTo>
                  <a:pt x="478" y="336"/>
                </a:lnTo>
                <a:lnTo>
                  <a:pt x="478" y="334"/>
                </a:lnTo>
                <a:lnTo>
                  <a:pt x="478" y="334"/>
                </a:lnTo>
                <a:lnTo>
                  <a:pt x="476" y="334"/>
                </a:lnTo>
                <a:lnTo>
                  <a:pt x="476" y="331"/>
                </a:lnTo>
                <a:lnTo>
                  <a:pt x="475" y="331"/>
                </a:lnTo>
                <a:lnTo>
                  <a:pt x="475" y="331"/>
                </a:lnTo>
                <a:lnTo>
                  <a:pt x="473" y="334"/>
                </a:lnTo>
                <a:lnTo>
                  <a:pt x="471" y="334"/>
                </a:lnTo>
                <a:lnTo>
                  <a:pt x="470" y="336"/>
                </a:lnTo>
                <a:lnTo>
                  <a:pt x="470" y="334"/>
                </a:lnTo>
                <a:lnTo>
                  <a:pt x="470" y="334"/>
                </a:lnTo>
                <a:lnTo>
                  <a:pt x="470" y="331"/>
                </a:lnTo>
                <a:lnTo>
                  <a:pt x="470" y="330"/>
                </a:lnTo>
                <a:lnTo>
                  <a:pt x="470" y="330"/>
                </a:lnTo>
                <a:lnTo>
                  <a:pt x="471" y="330"/>
                </a:lnTo>
                <a:lnTo>
                  <a:pt x="471" y="328"/>
                </a:lnTo>
                <a:lnTo>
                  <a:pt x="473" y="328"/>
                </a:lnTo>
                <a:lnTo>
                  <a:pt x="473" y="327"/>
                </a:lnTo>
                <a:lnTo>
                  <a:pt x="475" y="325"/>
                </a:lnTo>
                <a:lnTo>
                  <a:pt x="475" y="325"/>
                </a:lnTo>
                <a:close/>
                <a:moveTo>
                  <a:pt x="214" y="316"/>
                </a:moveTo>
                <a:lnTo>
                  <a:pt x="216" y="317"/>
                </a:lnTo>
                <a:lnTo>
                  <a:pt x="216" y="317"/>
                </a:lnTo>
                <a:lnTo>
                  <a:pt x="218" y="319"/>
                </a:lnTo>
                <a:lnTo>
                  <a:pt x="218" y="319"/>
                </a:lnTo>
                <a:lnTo>
                  <a:pt x="216" y="319"/>
                </a:lnTo>
                <a:lnTo>
                  <a:pt x="216" y="319"/>
                </a:lnTo>
                <a:lnTo>
                  <a:pt x="214" y="317"/>
                </a:lnTo>
                <a:lnTo>
                  <a:pt x="213" y="316"/>
                </a:lnTo>
                <a:lnTo>
                  <a:pt x="213" y="316"/>
                </a:lnTo>
                <a:lnTo>
                  <a:pt x="214" y="316"/>
                </a:lnTo>
                <a:close/>
                <a:moveTo>
                  <a:pt x="219" y="316"/>
                </a:moveTo>
                <a:lnTo>
                  <a:pt x="222" y="317"/>
                </a:lnTo>
                <a:lnTo>
                  <a:pt x="224" y="317"/>
                </a:lnTo>
                <a:lnTo>
                  <a:pt x="222" y="319"/>
                </a:lnTo>
                <a:lnTo>
                  <a:pt x="222" y="320"/>
                </a:lnTo>
                <a:lnTo>
                  <a:pt x="224" y="320"/>
                </a:lnTo>
                <a:lnTo>
                  <a:pt x="225" y="319"/>
                </a:lnTo>
                <a:lnTo>
                  <a:pt x="227" y="319"/>
                </a:lnTo>
                <a:lnTo>
                  <a:pt x="229" y="319"/>
                </a:lnTo>
                <a:lnTo>
                  <a:pt x="229" y="319"/>
                </a:lnTo>
                <a:lnTo>
                  <a:pt x="230" y="319"/>
                </a:lnTo>
                <a:lnTo>
                  <a:pt x="229" y="320"/>
                </a:lnTo>
                <a:lnTo>
                  <a:pt x="229" y="320"/>
                </a:lnTo>
                <a:lnTo>
                  <a:pt x="229" y="322"/>
                </a:lnTo>
                <a:lnTo>
                  <a:pt x="230" y="322"/>
                </a:lnTo>
                <a:lnTo>
                  <a:pt x="232" y="323"/>
                </a:lnTo>
                <a:lnTo>
                  <a:pt x="232" y="323"/>
                </a:lnTo>
                <a:lnTo>
                  <a:pt x="232" y="323"/>
                </a:lnTo>
                <a:lnTo>
                  <a:pt x="230" y="327"/>
                </a:lnTo>
                <a:lnTo>
                  <a:pt x="230" y="327"/>
                </a:lnTo>
                <a:lnTo>
                  <a:pt x="230" y="327"/>
                </a:lnTo>
                <a:lnTo>
                  <a:pt x="227" y="327"/>
                </a:lnTo>
                <a:lnTo>
                  <a:pt x="224" y="325"/>
                </a:lnTo>
                <a:lnTo>
                  <a:pt x="222" y="325"/>
                </a:lnTo>
                <a:lnTo>
                  <a:pt x="222" y="325"/>
                </a:lnTo>
                <a:lnTo>
                  <a:pt x="221" y="327"/>
                </a:lnTo>
                <a:lnTo>
                  <a:pt x="222" y="327"/>
                </a:lnTo>
                <a:lnTo>
                  <a:pt x="224" y="327"/>
                </a:lnTo>
                <a:lnTo>
                  <a:pt x="225" y="327"/>
                </a:lnTo>
                <a:lnTo>
                  <a:pt x="225" y="328"/>
                </a:lnTo>
                <a:lnTo>
                  <a:pt x="225" y="328"/>
                </a:lnTo>
                <a:lnTo>
                  <a:pt x="225" y="330"/>
                </a:lnTo>
                <a:lnTo>
                  <a:pt x="224" y="330"/>
                </a:lnTo>
                <a:lnTo>
                  <a:pt x="222" y="330"/>
                </a:lnTo>
                <a:lnTo>
                  <a:pt x="221" y="330"/>
                </a:lnTo>
                <a:lnTo>
                  <a:pt x="221" y="331"/>
                </a:lnTo>
                <a:lnTo>
                  <a:pt x="218" y="331"/>
                </a:lnTo>
                <a:lnTo>
                  <a:pt x="214" y="333"/>
                </a:lnTo>
                <a:lnTo>
                  <a:pt x="214" y="333"/>
                </a:lnTo>
                <a:lnTo>
                  <a:pt x="213" y="334"/>
                </a:lnTo>
                <a:lnTo>
                  <a:pt x="213" y="334"/>
                </a:lnTo>
                <a:lnTo>
                  <a:pt x="210" y="334"/>
                </a:lnTo>
                <a:lnTo>
                  <a:pt x="211" y="336"/>
                </a:lnTo>
                <a:lnTo>
                  <a:pt x="211" y="336"/>
                </a:lnTo>
                <a:lnTo>
                  <a:pt x="211" y="336"/>
                </a:lnTo>
                <a:lnTo>
                  <a:pt x="211" y="336"/>
                </a:lnTo>
                <a:lnTo>
                  <a:pt x="210" y="339"/>
                </a:lnTo>
                <a:lnTo>
                  <a:pt x="207" y="341"/>
                </a:lnTo>
                <a:lnTo>
                  <a:pt x="207" y="341"/>
                </a:lnTo>
                <a:lnTo>
                  <a:pt x="207" y="341"/>
                </a:lnTo>
                <a:lnTo>
                  <a:pt x="205" y="339"/>
                </a:lnTo>
                <a:lnTo>
                  <a:pt x="205" y="339"/>
                </a:lnTo>
                <a:lnTo>
                  <a:pt x="210" y="336"/>
                </a:lnTo>
                <a:lnTo>
                  <a:pt x="210" y="336"/>
                </a:lnTo>
                <a:lnTo>
                  <a:pt x="208" y="336"/>
                </a:lnTo>
                <a:lnTo>
                  <a:pt x="207" y="334"/>
                </a:lnTo>
                <a:lnTo>
                  <a:pt x="205" y="336"/>
                </a:lnTo>
                <a:lnTo>
                  <a:pt x="205" y="336"/>
                </a:lnTo>
                <a:lnTo>
                  <a:pt x="205" y="334"/>
                </a:lnTo>
                <a:lnTo>
                  <a:pt x="207" y="333"/>
                </a:lnTo>
                <a:lnTo>
                  <a:pt x="207" y="333"/>
                </a:lnTo>
                <a:lnTo>
                  <a:pt x="205" y="333"/>
                </a:lnTo>
                <a:lnTo>
                  <a:pt x="205" y="333"/>
                </a:lnTo>
                <a:lnTo>
                  <a:pt x="203" y="333"/>
                </a:lnTo>
                <a:lnTo>
                  <a:pt x="202" y="333"/>
                </a:lnTo>
                <a:lnTo>
                  <a:pt x="202" y="333"/>
                </a:lnTo>
                <a:lnTo>
                  <a:pt x="200" y="334"/>
                </a:lnTo>
                <a:lnTo>
                  <a:pt x="203" y="334"/>
                </a:lnTo>
                <a:lnTo>
                  <a:pt x="203" y="334"/>
                </a:lnTo>
                <a:lnTo>
                  <a:pt x="203" y="334"/>
                </a:lnTo>
                <a:lnTo>
                  <a:pt x="203" y="334"/>
                </a:lnTo>
                <a:lnTo>
                  <a:pt x="203" y="336"/>
                </a:lnTo>
                <a:lnTo>
                  <a:pt x="203" y="336"/>
                </a:lnTo>
                <a:lnTo>
                  <a:pt x="203" y="338"/>
                </a:lnTo>
                <a:lnTo>
                  <a:pt x="202" y="338"/>
                </a:lnTo>
                <a:lnTo>
                  <a:pt x="199" y="334"/>
                </a:lnTo>
                <a:lnTo>
                  <a:pt x="199" y="331"/>
                </a:lnTo>
                <a:lnTo>
                  <a:pt x="197" y="328"/>
                </a:lnTo>
                <a:lnTo>
                  <a:pt x="196" y="328"/>
                </a:lnTo>
                <a:lnTo>
                  <a:pt x="197" y="327"/>
                </a:lnTo>
                <a:lnTo>
                  <a:pt x="199" y="325"/>
                </a:lnTo>
                <a:lnTo>
                  <a:pt x="200" y="323"/>
                </a:lnTo>
                <a:lnTo>
                  <a:pt x="202" y="322"/>
                </a:lnTo>
                <a:lnTo>
                  <a:pt x="203" y="322"/>
                </a:lnTo>
                <a:lnTo>
                  <a:pt x="205" y="322"/>
                </a:lnTo>
                <a:lnTo>
                  <a:pt x="207" y="323"/>
                </a:lnTo>
                <a:lnTo>
                  <a:pt x="207" y="323"/>
                </a:lnTo>
                <a:lnTo>
                  <a:pt x="207" y="323"/>
                </a:lnTo>
                <a:lnTo>
                  <a:pt x="207" y="325"/>
                </a:lnTo>
                <a:lnTo>
                  <a:pt x="207" y="325"/>
                </a:lnTo>
                <a:lnTo>
                  <a:pt x="208" y="327"/>
                </a:lnTo>
                <a:lnTo>
                  <a:pt x="210" y="328"/>
                </a:lnTo>
                <a:lnTo>
                  <a:pt x="210" y="330"/>
                </a:lnTo>
                <a:lnTo>
                  <a:pt x="211" y="330"/>
                </a:lnTo>
                <a:lnTo>
                  <a:pt x="210" y="328"/>
                </a:lnTo>
                <a:lnTo>
                  <a:pt x="210" y="327"/>
                </a:lnTo>
                <a:lnTo>
                  <a:pt x="210" y="323"/>
                </a:lnTo>
                <a:lnTo>
                  <a:pt x="208" y="323"/>
                </a:lnTo>
                <a:lnTo>
                  <a:pt x="210" y="322"/>
                </a:lnTo>
                <a:lnTo>
                  <a:pt x="211" y="322"/>
                </a:lnTo>
                <a:lnTo>
                  <a:pt x="211" y="322"/>
                </a:lnTo>
                <a:lnTo>
                  <a:pt x="210" y="320"/>
                </a:lnTo>
                <a:lnTo>
                  <a:pt x="208" y="320"/>
                </a:lnTo>
                <a:lnTo>
                  <a:pt x="208" y="319"/>
                </a:lnTo>
                <a:lnTo>
                  <a:pt x="208" y="319"/>
                </a:lnTo>
                <a:lnTo>
                  <a:pt x="208" y="319"/>
                </a:lnTo>
                <a:lnTo>
                  <a:pt x="210" y="317"/>
                </a:lnTo>
                <a:lnTo>
                  <a:pt x="210" y="317"/>
                </a:lnTo>
                <a:lnTo>
                  <a:pt x="211" y="317"/>
                </a:lnTo>
                <a:lnTo>
                  <a:pt x="211" y="319"/>
                </a:lnTo>
                <a:lnTo>
                  <a:pt x="213" y="320"/>
                </a:lnTo>
                <a:lnTo>
                  <a:pt x="213" y="320"/>
                </a:lnTo>
                <a:lnTo>
                  <a:pt x="214" y="320"/>
                </a:lnTo>
                <a:lnTo>
                  <a:pt x="214" y="320"/>
                </a:lnTo>
                <a:lnTo>
                  <a:pt x="214" y="320"/>
                </a:lnTo>
                <a:lnTo>
                  <a:pt x="216" y="319"/>
                </a:lnTo>
                <a:lnTo>
                  <a:pt x="216" y="319"/>
                </a:lnTo>
                <a:lnTo>
                  <a:pt x="218" y="319"/>
                </a:lnTo>
                <a:lnTo>
                  <a:pt x="218" y="319"/>
                </a:lnTo>
                <a:lnTo>
                  <a:pt x="218" y="319"/>
                </a:lnTo>
                <a:lnTo>
                  <a:pt x="218" y="319"/>
                </a:lnTo>
                <a:lnTo>
                  <a:pt x="219" y="317"/>
                </a:lnTo>
                <a:lnTo>
                  <a:pt x="219" y="317"/>
                </a:lnTo>
                <a:lnTo>
                  <a:pt x="218" y="316"/>
                </a:lnTo>
                <a:lnTo>
                  <a:pt x="219" y="316"/>
                </a:lnTo>
                <a:close/>
                <a:moveTo>
                  <a:pt x="470" y="309"/>
                </a:moveTo>
                <a:lnTo>
                  <a:pt x="470" y="309"/>
                </a:lnTo>
                <a:lnTo>
                  <a:pt x="473" y="312"/>
                </a:lnTo>
                <a:lnTo>
                  <a:pt x="473" y="312"/>
                </a:lnTo>
                <a:lnTo>
                  <a:pt x="473" y="314"/>
                </a:lnTo>
                <a:lnTo>
                  <a:pt x="471" y="314"/>
                </a:lnTo>
                <a:lnTo>
                  <a:pt x="471" y="316"/>
                </a:lnTo>
                <a:lnTo>
                  <a:pt x="473" y="316"/>
                </a:lnTo>
                <a:lnTo>
                  <a:pt x="473" y="316"/>
                </a:lnTo>
                <a:lnTo>
                  <a:pt x="475" y="312"/>
                </a:lnTo>
                <a:lnTo>
                  <a:pt x="476" y="312"/>
                </a:lnTo>
                <a:lnTo>
                  <a:pt x="476" y="312"/>
                </a:lnTo>
                <a:lnTo>
                  <a:pt x="479" y="312"/>
                </a:lnTo>
                <a:lnTo>
                  <a:pt x="481" y="314"/>
                </a:lnTo>
                <a:lnTo>
                  <a:pt x="483" y="314"/>
                </a:lnTo>
                <a:lnTo>
                  <a:pt x="483" y="316"/>
                </a:lnTo>
                <a:lnTo>
                  <a:pt x="481" y="319"/>
                </a:lnTo>
                <a:lnTo>
                  <a:pt x="479" y="319"/>
                </a:lnTo>
                <a:lnTo>
                  <a:pt x="479" y="319"/>
                </a:lnTo>
                <a:lnTo>
                  <a:pt x="478" y="319"/>
                </a:lnTo>
                <a:lnTo>
                  <a:pt x="476" y="320"/>
                </a:lnTo>
                <a:lnTo>
                  <a:pt x="478" y="320"/>
                </a:lnTo>
                <a:lnTo>
                  <a:pt x="481" y="320"/>
                </a:lnTo>
                <a:lnTo>
                  <a:pt x="483" y="322"/>
                </a:lnTo>
                <a:lnTo>
                  <a:pt x="483" y="323"/>
                </a:lnTo>
                <a:lnTo>
                  <a:pt x="483" y="327"/>
                </a:lnTo>
                <a:lnTo>
                  <a:pt x="479" y="325"/>
                </a:lnTo>
                <a:lnTo>
                  <a:pt x="478" y="323"/>
                </a:lnTo>
                <a:lnTo>
                  <a:pt x="475" y="322"/>
                </a:lnTo>
                <a:lnTo>
                  <a:pt x="473" y="322"/>
                </a:lnTo>
                <a:lnTo>
                  <a:pt x="473" y="322"/>
                </a:lnTo>
                <a:lnTo>
                  <a:pt x="471" y="323"/>
                </a:lnTo>
                <a:lnTo>
                  <a:pt x="473" y="327"/>
                </a:lnTo>
                <a:lnTo>
                  <a:pt x="471" y="327"/>
                </a:lnTo>
                <a:lnTo>
                  <a:pt x="468" y="327"/>
                </a:lnTo>
                <a:lnTo>
                  <a:pt x="467" y="325"/>
                </a:lnTo>
                <a:lnTo>
                  <a:pt x="465" y="322"/>
                </a:lnTo>
                <a:lnTo>
                  <a:pt x="462" y="319"/>
                </a:lnTo>
                <a:lnTo>
                  <a:pt x="460" y="317"/>
                </a:lnTo>
                <a:lnTo>
                  <a:pt x="459" y="316"/>
                </a:lnTo>
                <a:lnTo>
                  <a:pt x="459" y="314"/>
                </a:lnTo>
                <a:lnTo>
                  <a:pt x="459" y="312"/>
                </a:lnTo>
                <a:lnTo>
                  <a:pt x="460" y="312"/>
                </a:lnTo>
                <a:lnTo>
                  <a:pt x="462" y="312"/>
                </a:lnTo>
                <a:lnTo>
                  <a:pt x="462" y="311"/>
                </a:lnTo>
                <a:lnTo>
                  <a:pt x="464" y="312"/>
                </a:lnTo>
                <a:lnTo>
                  <a:pt x="465" y="312"/>
                </a:lnTo>
                <a:lnTo>
                  <a:pt x="465" y="312"/>
                </a:lnTo>
                <a:lnTo>
                  <a:pt x="465" y="311"/>
                </a:lnTo>
                <a:lnTo>
                  <a:pt x="467" y="311"/>
                </a:lnTo>
                <a:lnTo>
                  <a:pt x="467" y="311"/>
                </a:lnTo>
                <a:lnTo>
                  <a:pt x="468" y="309"/>
                </a:lnTo>
                <a:lnTo>
                  <a:pt x="470" y="309"/>
                </a:lnTo>
                <a:close/>
                <a:moveTo>
                  <a:pt x="489" y="308"/>
                </a:moveTo>
                <a:lnTo>
                  <a:pt x="490" y="309"/>
                </a:lnTo>
                <a:lnTo>
                  <a:pt x="490" y="311"/>
                </a:lnTo>
                <a:lnTo>
                  <a:pt x="490" y="311"/>
                </a:lnTo>
                <a:lnTo>
                  <a:pt x="489" y="311"/>
                </a:lnTo>
                <a:lnTo>
                  <a:pt x="487" y="309"/>
                </a:lnTo>
                <a:lnTo>
                  <a:pt x="486" y="309"/>
                </a:lnTo>
                <a:lnTo>
                  <a:pt x="486" y="309"/>
                </a:lnTo>
                <a:lnTo>
                  <a:pt x="489" y="308"/>
                </a:lnTo>
                <a:close/>
                <a:moveTo>
                  <a:pt x="483" y="308"/>
                </a:moveTo>
                <a:lnTo>
                  <a:pt x="484" y="308"/>
                </a:lnTo>
                <a:lnTo>
                  <a:pt x="486" y="311"/>
                </a:lnTo>
                <a:lnTo>
                  <a:pt x="486" y="312"/>
                </a:lnTo>
                <a:lnTo>
                  <a:pt x="489" y="312"/>
                </a:lnTo>
                <a:lnTo>
                  <a:pt x="492" y="312"/>
                </a:lnTo>
                <a:lnTo>
                  <a:pt x="495" y="316"/>
                </a:lnTo>
                <a:lnTo>
                  <a:pt x="497" y="317"/>
                </a:lnTo>
                <a:lnTo>
                  <a:pt x="497" y="319"/>
                </a:lnTo>
                <a:lnTo>
                  <a:pt x="498" y="322"/>
                </a:lnTo>
                <a:lnTo>
                  <a:pt x="498" y="323"/>
                </a:lnTo>
                <a:lnTo>
                  <a:pt x="498" y="323"/>
                </a:lnTo>
                <a:lnTo>
                  <a:pt x="497" y="322"/>
                </a:lnTo>
                <a:lnTo>
                  <a:pt x="495" y="320"/>
                </a:lnTo>
                <a:lnTo>
                  <a:pt x="495" y="319"/>
                </a:lnTo>
                <a:lnTo>
                  <a:pt x="495" y="319"/>
                </a:lnTo>
                <a:lnTo>
                  <a:pt x="494" y="317"/>
                </a:lnTo>
                <a:lnTo>
                  <a:pt x="494" y="316"/>
                </a:lnTo>
                <a:lnTo>
                  <a:pt x="494" y="316"/>
                </a:lnTo>
                <a:lnTo>
                  <a:pt x="492" y="314"/>
                </a:lnTo>
                <a:lnTo>
                  <a:pt x="492" y="314"/>
                </a:lnTo>
                <a:lnTo>
                  <a:pt x="492" y="314"/>
                </a:lnTo>
                <a:lnTo>
                  <a:pt x="492" y="314"/>
                </a:lnTo>
                <a:lnTo>
                  <a:pt x="492" y="316"/>
                </a:lnTo>
                <a:lnTo>
                  <a:pt x="492" y="317"/>
                </a:lnTo>
                <a:lnTo>
                  <a:pt x="495" y="322"/>
                </a:lnTo>
                <a:lnTo>
                  <a:pt x="497" y="323"/>
                </a:lnTo>
                <a:lnTo>
                  <a:pt x="497" y="323"/>
                </a:lnTo>
                <a:lnTo>
                  <a:pt x="497" y="325"/>
                </a:lnTo>
                <a:lnTo>
                  <a:pt x="497" y="327"/>
                </a:lnTo>
                <a:lnTo>
                  <a:pt x="497" y="328"/>
                </a:lnTo>
                <a:lnTo>
                  <a:pt x="497" y="328"/>
                </a:lnTo>
                <a:lnTo>
                  <a:pt x="497" y="328"/>
                </a:lnTo>
                <a:lnTo>
                  <a:pt x="494" y="330"/>
                </a:lnTo>
                <a:lnTo>
                  <a:pt x="492" y="333"/>
                </a:lnTo>
                <a:lnTo>
                  <a:pt x="489" y="334"/>
                </a:lnTo>
                <a:lnTo>
                  <a:pt x="489" y="334"/>
                </a:lnTo>
                <a:lnTo>
                  <a:pt x="487" y="334"/>
                </a:lnTo>
                <a:lnTo>
                  <a:pt x="487" y="334"/>
                </a:lnTo>
                <a:lnTo>
                  <a:pt x="487" y="333"/>
                </a:lnTo>
                <a:lnTo>
                  <a:pt x="487" y="331"/>
                </a:lnTo>
                <a:lnTo>
                  <a:pt x="487" y="331"/>
                </a:lnTo>
                <a:lnTo>
                  <a:pt x="489" y="327"/>
                </a:lnTo>
                <a:lnTo>
                  <a:pt x="489" y="327"/>
                </a:lnTo>
                <a:lnTo>
                  <a:pt x="487" y="323"/>
                </a:lnTo>
                <a:lnTo>
                  <a:pt x="486" y="322"/>
                </a:lnTo>
                <a:lnTo>
                  <a:pt x="486" y="320"/>
                </a:lnTo>
                <a:lnTo>
                  <a:pt x="484" y="316"/>
                </a:lnTo>
                <a:lnTo>
                  <a:pt x="484" y="314"/>
                </a:lnTo>
                <a:lnTo>
                  <a:pt x="484" y="312"/>
                </a:lnTo>
                <a:lnTo>
                  <a:pt x="483" y="311"/>
                </a:lnTo>
                <a:lnTo>
                  <a:pt x="483" y="309"/>
                </a:lnTo>
                <a:lnTo>
                  <a:pt x="483" y="308"/>
                </a:lnTo>
                <a:lnTo>
                  <a:pt x="483" y="308"/>
                </a:lnTo>
                <a:close/>
                <a:moveTo>
                  <a:pt x="225" y="306"/>
                </a:moveTo>
                <a:lnTo>
                  <a:pt x="227" y="306"/>
                </a:lnTo>
                <a:lnTo>
                  <a:pt x="227" y="306"/>
                </a:lnTo>
                <a:lnTo>
                  <a:pt x="229" y="306"/>
                </a:lnTo>
                <a:lnTo>
                  <a:pt x="229" y="308"/>
                </a:lnTo>
                <a:lnTo>
                  <a:pt x="230" y="308"/>
                </a:lnTo>
                <a:lnTo>
                  <a:pt x="230" y="306"/>
                </a:lnTo>
                <a:lnTo>
                  <a:pt x="230" y="306"/>
                </a:lnTo>
                <a:lnTo>
                  <a:pt x="233" y="308"/>
                </a:lnTo>
                <a:lnTo>
                  <a:pt x="233" y="308"/>
                </a:lnTo>
                <a:lnTo>
                  <a:pt x="235" y="309"/>
                </a:lnTo>
                <a:lnTo>
                  <a:pt x="235" y="309"/>
                </a:lnTo>
                <a:lnTo>
                  <a:pt x="235" y="309"/>
                </a:lnTo>
                <a:lnTo>
                  <a:pt x="237" y="309"/>
                </a:lnTo>
                <a:lnTo>
                  <a:pt x="235" y="309"/>
                </a:lnTo>
                <a:lnTo>
                  <a:pt x="235" y="311"/>
                </a:lnTo>
                <a:lnTo>
                  <a:pt x="233" y="312"/>
                </a:lnTo>
                <a:lnTo>
                  <a:pt x="233" y="311"/>
                </a:lnTo>
                <a:lnTo>
                  <a:pt x="233" y="311"/>
                </a:lnTo>
                <a:lnTo>
                  <a:pt x="232" y="311"/>
                </a:lnTo>
                <a:lnTo>
                  <a:pt x="232" y="309"/>
                </a:lnTo>
                <a:lnTo>
                  <a:pt x="232" y="309"/>
                </a:lnTo>
                <a:lnTo>
                  <a:pt x="230" y="311"/>
                </a:lnTo>
                <a:lnTo>
                  <a:pt x="230" y="311"/>
                </a:lnTo>
                <a:lnTo>
                  <a:pt x="232" y="312"/>
                </a:lnTo>
                <a:lnTo>
                  <a:pt x="230" y="312"/>
                </a:lnTo>
                <a:lnTo>
                  <a:pt x="230" y="312"/>
                </a:lnTo>
                <a:lnTo>
                  <a:pt x="229" y="312"/>
                </a:lnTo>
                <a:lnTo>
                  <a:pt x="227" y="312"/>
                </a:lnTo>
                <a:lnTo>
                  <a:pt x="227" y="312"/>
                </a:lnTo>
                <a:lnTo>
                  <a:pt x="227" y="311"/>
                </a:lnTo>
                <a:lnTo>
                  <a:pt x="227" y="312"/>
                </a:lnTo>
                <a:lnTo>
                  <a:pt x="225" y="312"/>
                </a:lnTo>
                <a:lnTo>
                  <a:pt x="225" y="314"/>
                </a:lnTo>
                <a:lnTo>
                  <a:pt x="224" y="314"/>
                </a:lnTo>
                <a:lnTo>
                  <a:pt x="224" y="314"/>
                </a:lnTo>
                <a:lnTo>
                  <a:pt x="224" y="316"/>
                </a:lnTo>
                <a:lnTo>
                  <a:pt x="222" y="316"/>
                </a:lnTo>
                <a:lnTo>
                  <a:pt x="221" y="316"/>
                </a:lnTo>
                <a:lnTo>
                  <a:pt x="216" y="314"/>
                </a:lnTo>
                <a:lnTo>
                  <a:pt x="216" y="314"/>
                </a:lnTo>
                <a:lnTo>
                  <a:pt x="219" y="311"/>
                </a:lnTo>
                <a:lnTo>
                  <a:pt x="221" y="309"/>
                </a:lnTo>
                <a:lnTo>
                  <a:pt x="222" y="309"/>
                </a:lnTo>
                <a:lnTo>
                  <a:pt x="224" y="309"/>
                </a:lnTo>
                <a:lnTo>
                  <a:pt x="224" y="309"/>
                </a:lnTo>
                <a:lnTo>
                  <a:pt x="224" y="308"/>
                </a:lnTo>
                <a:lnTo>
                  <a:pt x="224" y="306"/>
                </a:lnTo>
                <a:lnTo>
                  <a:pt x="224" y="306"/>
                </a:lnTo>
                <a:lnTo>
                  <a:pt x="225" y="306"/>
                </a:lnTo>
                <a:close/>
                <a:moveTo>
                  <a:pt x="230" y="301"/>
                </a:moveTo>
                <a:lnTo>
                  <a:pt x="230" y="303"/>
                </a:lnTo>
                <a:lnTo>
                  <a:pt x="230" y="303"/>
                </a:lnTo>
                <a:lnTo>
                  <a:pt x="230" y="303"/>
                </a:lnTo>
                <a:lnTo>
                  <a:pt x="230" y="303"/>
                </a:lnTo>
                <a:lnTo>
                  <a:pt x="229" y="304"/>
                </a:lnTo>
                <a:lnTo>
                  <a:pt x="229" y="304"/>
                </a:lnTo>
                <a:lnTo>
                  <a:pt x="227" y="304"/>
                </a:lnTo>
                <a:lnTo>
                  <a:pt x="225" y="303"/>
                </a:lnTo>
                <a:lnTo>
                  <a:pt x="227" y="303"/>
                </a:lnTo>
                <a:lnTo>
                  <a:pt x="229" y="301"/>
                </a:lnTo>
                <a:lnTo>
                  <a:pt x="230" y="301"/>
                </a:lnTo>
                <a:close/>
                <a:moveTo>
                  <a:pt x="109" y="298"/>
                </a:moveTo>
                <a:lnTo>
                  <a:pt x="107" y="303"/>
                </a:lnTo>
                <a:lnTo>
                  <a:pt x="106" y="303"/>
                </a:lnTo>
                <a:lnTo>
                  <a:pt x="104" y="303"/>
                </a:lnTo>
                <a:lnTo>
                  <a:pt x="104" y="301"/>
                </a:lnTo>
                <a:lnTo>
                  <a:pt x="104" y="301"/>
                </a:lnTo>
                <a:lnTo>
                  <a:pt x="106" y="300"/>
                </a:lnTo>
                <a:lnTo>
                  <a:pt x="109" y="298"/>
                </a:lnTo>
                <a:lnTo>
                  <a:pt x="109" y="298"/>
                </a:lnTo>
                <a:close/>
                <a:moveTo>
                  <a:pt x="347" y="271"/>
                </a:moveTo>
                <a:lnTo>
                  <a:pt x="347" y="273"/>
                </a:lnTo>
                <a:lnTo>
                  <a:pt x="345" y="275"/>
                </a:lnTo>
                <a:lnTo>
                  <a:pt x="342" y="276"/>
                </a:lnTo>
                <a:lnTo>
                  <a:pt x="342" y="276"/>
                </a:lnTo>
                <a:lnTo>
                  <a:pt x="344" y="275"/>
                </a:lnTo>
                <a:lnTo>
                  <a:pt x="345" y="273"/>
                </a:lnTo>
                <a:lnTo>
                  <a:pt x="345" y="273"/>
                </a:lnTo>
                <a:lnTo>
                  <a:pt x="347" y="271"/>
                </a:lnTo>
                <a:close/>
                <a:moveTo>
                  <a:pt x="292" y="270"/>
                </a:moveTo>
                <a:lnTo>
                  <a:pt x="295" y="270"/>
                </a:lnTo>
                <a:lnTo>
                  <a:pt x="293" y="271"/>
                </a:lnTo>
                <a:lnTo>
                  <a:pt x="292" y="271"/>
                </a:lnTo>
                <a:lnTo>
                  <a:pt x="289" y="271"/>
                </a:lnTo>
                <a:lnTo>
                  <a:pt x="290" y="270"/>
                </a:lnTo>
                <a:lnTo>
                  <a:pt x="292" y="270"/>
                </a:lnTo>
                <a:close/>
                <a:moveTo>
                  <a:pt x="306" y="265"/>
                </a:moveTo>
                <a:lnTo>
                  <a:pt x="307" y="265"/>
                </a:lnTo>
                <a:lnTo>
                  <a:pt x="309" y="267"/>
                </a:lnTo>
                <a:lnTo>
                  <a:pt x="307" y="267"/>
                </a:lnTo>
                <a:lnTo>
                  <a:pt x="303" y="271"/>
                </a:lnTo>
                <a:lnTo>
                  <a:pt x="303" y="271"/>
                </a:lnTo>
                <a:lnTo>
                  <a:pt x="303" y="273"/>
                </a:lnTo>
                <a:lnTo>
                  <a:pt x="301" y="273"/>
                </a:lnTo>
                <a:lnTo>
                  <a:pt x="301" y="273"/>
                </a:lnTo>
                <a:lnTo>
                  <a:pt x="301" y="275"/>
                </a:lnTo>
                <a:lnTo>
                  <a:pt x="301" y="275"/>
                </a:lnTo>
                <a:lnTo>
                  <a:pt x="300" y="276"/>
                </a:lnTo>
                <a:lnTo>
                  <a:pt x="300" y="276"/>
                </a:lnTo>
                <a:lnTo>
                  <a:pt x="298" y="276"/>
                </a:lnTo>
                <a:lnTo>
                  <a:pt x="298" y="276"/>
                </a:lnTo>
                <a:lnTo>
                  <a:pt x="296" y="276"/>
                </a:lnTo>
                <a:lnTo>
                  <a:pt x="295" y="276"/>
                </a:lnTo>
                <a:lnTo>
                  <a:pt x="295" y="276"/>
                </a:lnTo>
                <a:lnTo>
                  <a:pt x="296" y="275"/>
                </a:lnTo>
                <a:lnTo>
                  <a:pt x="296" y="273"/>
                </a:lnTo>
                <a:lnTo>
                  <a:pt x="296" y="273"/>
                </a:lnTo>
                <a:lnTo>
                  <a:pt x="300" y="271"/>
                </a:lnTo>
                <a:lnTo>
                  <a:pt x="301" y="270"/>
                </a:lnTo>
                <a:lnTo>
                  <a:pt x="303" y="268"/>
                </a:lnTo>
                <a:lnTo>
                  <a:pt x="304" y="265"/>
                </a:lnTo>
                <a:lnTo>
                  <a:pt x="304" y="265"/>
                </a:lnTo>
                <a:lnTo>
                  <a:pt x="306" y="265"/>
                </a:lnTo>
                <a:close/>
                <a:moveTo>
                  <a:pt x="30" y="264"/>
                </a:moveTo>
                <a:lnTo>
                  <a:pt x="32" y="264"/>
                </a:lnTo>
                <a:lnTo>
                  <a:pt x="33" y="265"/>
                </a:lnTo>
                <a:lnTo>
                  <a:pt x="33" y="265"/>
                </a:lnTo>
                <a:lnTo>
                  <a:pt x="35" y="265"/>
                </a:lnTo>
                <a:lnTo>
                  <a:pt x="36" y="265"/>
                </a:lnTo>
                <a:lnTo>
                  <a:pt x="36" y="265"/>
                </a:lnTo>
                <a:lnTo>
                  <a:pt x="38" y="267"/>
                </a:lnTo>
                <a:lnTo>
                  <a:pt x="38" y="268"/>
                </a:lnTo>
                <a:lnTo>
                  <a:pt x="38" y="268"/>
                </a:lnTo>
                <a:lnTo>
                  <a:pt x="38" y="270"/>
                </a:lnTo>
                <a:lnTo>
                  <a:pt x="38" y="271"/>
                </a:lnTo>
                <a:lnTo>
                  <a:pt x="38" y="271"/>
                </a:lnTo>
                <a:lnTo>
                  <a:pt x="39" y="273"/>
                </a:lnTo>
                <a:lnTo>
                  <a:pt x="39" y="275"/>
                </a:lnTo>
                <a:lnTo>
                  <a:pt x="36" y="275"/>
                </a:lnTo>
                <a:lnTo>
                  <a:pt x="33" y="275"/>
                </a:lnTo>
                <a:lnTo>
                  <a:pt x="32" y="276"/>
                </a:lnTo>
                <a:lnTo>
                  <a:pt x="32" y="276"/>
                </a:lnTo>
                <a:lnTo>
                  <a:pt x="32" y="278"/>
                </a:lnTo>
                <a:lnTo>
                  <a:pt x="32" y="278"/>
                </a:lnTo>
                <a:lnTo>
                  <a:pt x="30" y="278"/>
                </a:lnTo>
                <a:lnTo>
                  <a:pt x="30" y="276"/>
                </a:lnTo>
                <a:lnTo>
                  <a:pt x="28" y="276"/>
                </a:lnTo>
                <a:lnTo>
                  <a:pt x="24" y="276"/>
                </a:lnTo>
                <a:lnTo>
                  <a:pt x="19" y="273"/>
                </a:lnTo>
                <a:lnTo>
                  <a:pt x="17" y="273"/>
                </a:lnTo>
                <a:lnTo>
                  <a:pt x="14" y="270"/>
                </a:lnTo>
                <a:lnTo>
                  <a:pt x="13" y="268"/>
                </a:lnTo>
                <a:lnTo>
                  <a:pt x="14" y="268"/>
                </a:lnTo>
                <a:lnTo>
                  <a:pt x="14" y="267"/>
                </a:lnTo>
                <a:lnTo>
                  <a:pt x="20" y="268"/>
                </a:lnTo>
                <a:lnTo>
                  <a:pt x="22" y="267"/>
                </a:lnTo>
                <a:lnTo>
                  <a:pt x="22" y="265"/>
                </a:lnTo>
                <a:lnTo>
                  <a:pt x="24" y="265"/>
                </a:lnTo>
                <a:lnTo>
                  <a:pt x="27" y="264"/>
                </a:lnTo>
                <a:lnTo>
                  <a:pt x="27" y="264"/>
                </a:lnTo>
                <a:lnTo>
                  <a:pt x="28" y="265"/>
                </a:lnTo>
                <a:lnTo>
                  <a:pt x="30" y="264"/>
                </a:lnTo>
                <a:lnTo>
                  <a:pt x="30" y="264"/>
                </a:lnTo>
                <a:close/>
                <a:moveTo>
                  <a:pt x="334" y="264"/>
                </a:moveTo>
                <a:lnTo>
                  <a:pt x="336" y="264"/>
                </a:lnTo>
                <a:lnTo>
                  <a:pt x="334" y="265"/>
                </a:lnTo>
                <a:lnTo>
                  <a:pt x="334" y="265"/>
                </a:lnTo>
                <a:lnTo>
                  <a:pt x="333" y="265"/>
                </a:lnTo>
                <a:lnTo>
                  <a:pt x="333" y="265"/>
                </a:lnTo>
                <a:lnTo>
                  <a:pt x="334" y="264"/>
                </a:lnTo>
                <a:close/>
                <a:moveTo>
                  <a:pt x="314" y="262"/>
                </a:moveTo>
                <a:lnTo>
                  <a:pt x="317" y="264"/>
                </a:lnTo>
                <a:lnTo>
                  <a:pt x="317" y="264"/>
                </a:lnTo>
                <a:lnTo>
                  <a:pt x="320" y="264"/>
                </a:lnTo>
                <a:lnTo>
                  <a:pt x="320" y="264"/>
                </a:lnTo>
                <a:lnTo>
                  <a:pt x="320" y="264"/>
                </a:lnTo>
                <a:lnTo>
                  <a:pt x="320" y="264"/>
                </a:lnTo>
                <a:lnTo>
                  <a:pt x="319" y="265"/>
                </a:lnTo>
                <a:lnTo>
                  <a:pt x="315" y="265"/>
                </a:lnTo>
                <a:lnTo>
                  <a:pt x="314" y="267"/>
                </a:lnTo>
                <a:lnTo>
                  <a:pt x="314" y="267"/>
                </a:lnTo>
                <a:lnTo>
                  <a:pt x="312" y="265"/>
                </a:lnTo>
                <a:lnTo>
                  <a:pt x="312" y="265"/>
                </a:lnTo>
                <a:lnTo>
                  <a:pt x="312" y="264"/>
                </a:lnTo>
                <a:lnTo>
                  <a:pt x="312" y="264"/>
                </a:lnTo>
                <a:lnTo>
                  <a:pt x="312" y="264"/>
                </a:lnTo>
                <a:lnTo>
                  <a:pt x="314" y="262"/>
                </a:lnTo>
                <a:lnTo>
                  <a:pt x="314" y="262"/>
                </a:lnTo>
                <a:close/>
                <a:moveTo>
                  <a:pt x="298" y="262"/>
                </a:moveTo>
                <a:lnTo>
                  <a:pt x="298" y="262"/>
                </a:lnTo>
                <a:lnTo>
                  <a:pt x="298" y="264"/>
                </a:lnTo>
                <a:lnTo>
                  <a:pt x="298" y="264"/>
                </a:lnTo>
                <a:lnTo>
                  <a:pt x="298" y="265"/>
                </a:lnTo>
                <a:lnTo>
                  <a:pt x="298" y="267"/>
                </a:lnTo>
                <a:lnTo>
                  <a:pt x="296" y="268"/>
                </a:lnTo>
                <a:lnTo>
                  <a:pt x="296" y="268"/>
                </a:lnTo>
                <a:lnTo>
                  <a:pt x="296" y="268"/>
                </a:lnTo>
                <a:lnTo>
                  <a:pt x="296" y="268"/>
                </a:lnTo>
                <a:lnTo>
                  <a:pt x="296" y="268"/>
                </a:lnTo>
                <a:lnTo>
                  <a:pt x="296" y="268"/>
                </a:lnTo>
                <a:lnTo>
                  <a:pt x="295" y="268"/>
                </a:lnTo>
                <a:lnTo>
                  <a:pt x="295" y="267"/>
                </a:lnTo>
                <a:lnTo>
                  <a:pt x="295" y="265"/>
                </a:lnTo>
                <a:lnTo>
                  <a:pt x="295" y="265"/>
                </a:lnTo>
                <a:lnTo>
                  <a:pt x="295" y="265"/>
                </a:lnTo>
                <a:lnTo>
                  <a:pt x="296" y="262"/>
                </a:lnTo>
                <a:lnTo>
                  <a:pt x="296" y="262"/>
                </a:lnTo>
                <a:lnTo>
                  <a:pt x="296" y="264"/>
                </a:lnTo>
                <a:lnTo>
                  <a:pt x="296" y="264"/>
                </a:lnTo>
                <a:lnTo>
                  <a:pt x="296" y="264"/>
                </a:lnTo>
                <a:lnTo>
                  <a:pt x="298" y="262"/>
                </a:lnTo>
                <a:lnTo>
                  <a:pt x="298" y="262"/>
                </a:lnTo>
                <a:close/>
                <a:moveTo>
                  <a:pt x="237" y="262"/>
                </a:moveTo>
                <a:lnTo>
                  <a:pt x="237" y="262"/>
                </a:lnTo>
                <a:lnTo>
                  <a:pt x="237" y="262"/>
                </a:lnTo>
                <a:lnTo>
                  <a:pt x="235" y="265"/>
                </a:lnTo>
                <a:lnTo>
                  <a:pt x="235" y="265"/>
                </a:lnTo>
                <a:lnTo>
                  <a:pt x="235" y="265"/>
                </a:lnTo>
                <a:lnTo>
                  <a:pt x="235" y="264"/>
                </a:lnTo>
                <a:lnTo>
                  <a:pt x="237" y="262"/>
                </a:lnTo>
                <a:close/>
                <a:moveTo>
                  <a:pt x="5137" y="259"/>
                </a:moveTo>
                <a:lnTo>
                  <a:pt x="5137" y="262"/>
                </a:lnTo>
                <a:lnTo>
                  <a:pt x="5141" y="262"/>
                </a:lnTo>
                <a:lnTo>
                  <a:pt x="5142" y="264"/>
                </a:lnTo>
                <a:lnTo>
                  <a:pt x="5145" y="264"/>
                </a:lnTo>
                <a:lnTo>
                  <a:pt x="5147" y="265"/>
                </a:lnTo>
                <a:lnTo>
                  <a:pt x="5147" y="267"/>
                </a:lnTo>
                <a:lnTo>
                  <a:pt x="5145" y="265"/>
                </a:lnTo>
                <a:lnTo>
                  <a:pt x="5141" y="265"/>
                </a:lnTo>
                <a:lnTo>
                  <a:pt x="5137" y="262"/>
                </a:lnTo>
                <a:lnTo>
                  <a:pt x="5134" y="262"/>
                </a:lnTo>
                <a:lnTo>
                  <a:pt x="5136" y="260"/>
                </a:lnTo>
                <a:lnTo>
                  <a:pt x="5137" y="259"/>
                </a:lnTo>
                <a:close/>
                <a:moveTo>
                  <a:pt x="293" y="253"/>
                </a:moveTo>
                <a:lnTo>
                  <a:pt x="293" y="253"/>
                </a:lnTo>
                <a:lnTo>
                  <a:pt x="295" y="254"/>
                </a:lnTo>
                <a:lnTo>
                  <a:pt x="295" y="254"/>
                </a:lnTo>
                <a:lnTo>
                  <a:pt x="292" y="254"/>
                </a:lnTo>
                <a:lnTo>
                  <a:pt x="292" y="254"/>
                </a:lnTo>
                <a:lnTo>
                  <a:pt x="292" y="254"/>
                </a:lnTo>
                <a:lnTo>
                  <a:pt x="292" y="253"/>
                </a:lnTo>
                <a:lnTo>
                  <a:pt x="292" y="253"/>
                </a:lnTo>
                <a:lnTo>
                  <a:pt x="293" y="253"/>
                </a:lnTo>
                <a:close/>
                <a:moveTo>
                  <a:pt x="5156" y="189"/>
                </a:moveTo>
                <a:lnTo>
                  <a:pt x="5158" y="191"/>
                </a:lnTo>
                <a:lnTo>
                  <a:pt x="5158" y="193"/>
                </a:lnTo>
                <a:lnTo>
                  <a:pt x="5159" y="193"/>
                </a:lnTo>
                <a:lnTo>
                  <a:pt x="5163" y="193"/>
                </a:lnTo>
                <a:lnTo>
                  <a:pt x="5164" y="193"/>
                </a:lnTo>
                <a:lnTo>
                  <a:pt x="5167" y="193"/>
                </a:lnTo>
                <a:lnTo>
                  <a:pt x="5169" y="191"/>
                </a:lnTo>
                <a:lnTo>
                  <a:pt x="5172" y="191"/>
                </a:lnTo>
                <a:lnTo>
                  <a:pt x="5174" y="189"/>
                </a:lnTo>
                <a:lnTo>
                  <a:pt x="5175" y="191"/>
                </a:lnTo>
                <a:lnTo>
                  <a:pt x="5177" y="191"/>
                </a:lnTo>
                <a:lnTo>
                  <a:pt x="5178" y="193"/>
                </a:lnTo>
                <a:lnTo>
                  <a:pt x="5178" y="193"/>
                </a:lnTo>
                <a:lnTo>
                  <a:pt x="5178" y="194"/>
                </a:lnTo>
                <a:lnTo>
                  <a:pt x="5178" y="194"/>
                </a:lnTo>
                <a:lnTo>
                  <a:pt x="5183" y="196"/>
                </a:lnTo>
                <a:lnTo>
                  <a:pt x="5185" y="196"/>
                </a:lnTo>
                <a:lnTo>
                  <a:pt x="5185" y="197"/>
                </a:lnTo>
                <a:lnTo>
                  <a:pt x="5186" y="197"/>
                </a:lnTo>
                <a:lnTo>
                  <a:pt x="5188" y="199"/>
                </a:lnTo>
                <a:lnTo>
                  <a:pt x="5189" y="197"/>
                </a:lnTo>
                <a:lnTo>
                  <a:pt x="5191" y="199"/>
                </a:lnTo>
                <a:lnTo>
                  <a:pt x="5194" y="199"/>
                </a:lnTo>
                <a:lnTo>
                  <a:pt x="5197" y="199"/>
                </a:lnTo>
                <a:lnTo>
                  <a:pt x="5197" y="201"/>
                </a:lnTo>
                <a:lnTo>
                  <a:pt x="5196" y="202"/>
                </a:lnTo>
                <a:lnTo>
                  <a:pt x="5193" y="202"/>
                </a:lnTo>
                <a:lnTo>
                  <a:pt x="5188" y="202"/>
                </a:lnTo>
                <a:lnTo>
                  <a:pt x="5186" y="204"/>
                </a:lnTo>
                <a:lnTo>
                  <a:pt x="5186" y="205"/>
                </a:lnTo>
                <a:lnTo>
                  <a:pt x="5186" y="207"/>
                </a:lnTo>
                <a:lnTo>
                  <a:pt x="5185" y="207"/>
                </a:lnTo>
                <a:lnTo>
                  <a:pt x="5185" y="207"/>
                </a:lnTo>
                <a:lnTo>
                  <a:pt x="5183" y="207"/>
                </a:lnTo>
                <a:lnTo>
                  <a:pt x="5183" y="204"/>
                </a:lnTo>
                <a:lnTo>
                  <a:pt x="5182" y="204"/>
                </a:lnTo>
                <a:lnTo>
                  <a:pt x="5182" y="204"/>
                </a:lnTo>
                <a:lnTo>
                  <a:pt x="5180" y="202"/>
                </a:lnTo>
                <a:lnTo>
                  <a:pt x="5178" y="202"/>
                </a:lnTo>
                <a:lnTo>
                  <a:pt x="5177" y="202"/>
                </a:lnTo>
                <a:lnTo>
                  <a:pt x="5175" y="201"/>
                </a:lnTo>
                <a:lnTo>
                  <a:pt x="5175" y="199"/>
                </a:lnTo>
                <a:lnTo>
                  <a:pt x="5175" y="199"/>
                </a:lnTo>
                <a:lnTo>
                  <a:pt x="5174" y="197"/>
                </a:lnTo>
                <a:lnTo>
                  <a:pt x="5172" y="197"/>
                </a:lnTo>
                <a:lnTo>
                  <a:pt x="5167" y="196"/>
                </a:lnTo>
                <a:lnTo>
                  <a:pt x="5166" y="196"/>
                </a:lnTo>
                <a:lnTo>
                  <a:pt x="5164" y="196"/>
                </a:lnTo>
                <a:lnTo>
                  <a:pt x="5163" y="197"/>
                </a:lnTo>
                <a:lnTo>
                  <a:pt x="5161" y="197"/>
                </a:lnTo>
                <a:lnTo>
                  <a:pt x="5159" y="199"/>
                </a:lnTo>
                <a:lnTo>
                  <a:pt x="5158" y="199"/>
                </a:lnTo>
                <a:lnTo>
                  <a:pt x="5156" y="197"/>
                </a:lnTo>
                <a:lnTo>
                  <a:pt x="5155" y="197"/>
                </a:lnTo>
                <a:lnTo>
                  <a:pt x="5153" y="196"/>
                </a:lnTo>
                <a:lnTo>
                  <a:pt x="5153" y="196"/>
                </a:lnTo>
                <a:lnTo>
                  <a:pt x="5153" y="194"/>
                </a:lnTo>
                <a:lnTo>
                  <a:pt x="5153" y="193"/>
                </a:lnTo>
                <a:lnTo>
                  <a:pt x="5155" y="189"/>
                </a:lnTo>
                <a:lnTo>
                  <a:pt x="5156" y="189"/>
                </a:lnTo>
                <a:close/>
                <a:moveTo>
                  <a:pt x="36" y="128"/>
                </a:moveTo>
                <a:lnTo>
                  <a:pt x="36" y="128"/>
                </a:lnTo>
                <a:lnTo>
                  <a:pt x="35" y="130"/>
                </a:lnTo>
                <a:lnTo>
                  <a:pt x="32" y="131"/>
                </a:lnTo>
                <a:lnTo>
                  <a:pt x="32" y="131"/>
                </a:lnTo>
                <a:lnTo>
                  <a:pt x="32" y="131"/>
                </a:lnTo>
                <a:lnTo>
                  <a:pt x="33" y="130"/>
                </a:lnTo>
                <a:lnTo>
                  <a:pt x="36" y="128"/>
                </a:lnTo>
                <a:close/>
                <a:moveTo>
                  <a:pt x="170" y="0"/>
                </a:moveTo>
                <a:lnTo>
                  <a:pt x="172" y="0"/>
                </a:lnTo>
                <a:lnTo>
                  <a:pt x="170" y="0"/>
                </a:lnTo>
                <a:lnTo>
                  <a:pt x="169" y="2"/>
                </a:lnTo>
                <a:lnTo>
                  <a:pt x="170" y="2"/>
                </a:lnTo>
                <a:lnTo>
                  <a:pt x="180" y="5"/>
                </a:lnTo>
                <a:lnTo>
                  <a:pt x="183" y="5"/>
                </a:lnTo>
                <a:lnTo>
                  <a:pt x="184" y="7"/>
                </a:lnTo>
                <a:lnTo>
                  <a:pt x="183" y="8"/>
                </a:lnTo>
                <a:lnTo>
                  <a:pt x="180" y="10"/>
                </a:lnTo>
                <a:lnTo>
                  <a:pt x="175" y="13"/>
                </a:lnTo>
                <a:lnTo>
                  <a:pt x="177" y="13"/>
                </a:lnTo>
                <a:lnTo>
                  <a:pt x="178" y="15"/>
                </a:lnTo>
                <a:lnTo>
                  <a:pt x="180" y="15"/>
                </a:lnTo>
                <a:lnTo>
                  <a:pt x="181" y="15"/>
                </a:lnTo>
                <a:lnTo>
                  <a:pt x="184" y="13"/>
                </a:lnTo>
                <a:lnTo>
                  <a:pt x="188" y="10"/>
                </a:lnTo>
                <a:lnTo>
                  <a:pt x="189" y="8"/>
                </a:lnTo>
                <a:lnTo>
                  <a:pt x="189" y="8"/>
                </a:lnTo>
                <a:lnTo>
                  <a:pt x="192" y="8"/>
                </a:lnTo>
                <a:lnTo>
                  <a:pt x="194" y="10"/>
                </a:lnTo>
                <a:lnTo>
                  <a:pt x="197" y="11"/>
                </a:lnTo>
                <a:lnTo>
                  <a:pt x="196" y="13"/>
                </a:lnTo>
                <a:lnTo>
                  <a:pt x="196" y="13"/>
                </a:lnTo>
                <a:lnTo>
                  <a:pt x="197" y="15"/>
                </a:lnTo>
                <a:lnTo>
                  <a:pt x="200" y="15"/>
                </a:lnTo>
                <a:lnTo>
                  <a:pt x="203" y="16"/>
                </a:lnTo>
                <a:lnTo>
                  <a:pt x="208" y="13"/>
                </a:lnTo>
                <a:lnTo>
                  <a:pt x="211" y="13"/>
                </a:lnTo>
                <a:lnTo>
                  <a:pt x="214" y="13"/>
                </a:lnTo>
                <a:lnTo>
                  <a:pt x="218" y="13"/>
                </a:lnTo>
                <a:lnTo>
                  <a:pt x="224" y="13"/>
                </a:lnTo>
                <a:lnTo>
                  <a:pt x="225" y="13"/>
                </a:lnTo>
                <a:lnTo>
                  <a:pt x="229" y="13"/>
                </a:lnTo>
                <a:lnTo>
                  <a:pt x="232" y="15"/>
                </a:lnTo>
                <a:lnTo>
                  <a:pt x="232" y="16"/>
                </a:lnTo>
                <a:lnTo>
                  <a:pt x="229" y="18"/>
                </a:lnTo>
                <a:lnTo>
                  <a:pt x="229" y="19"/>
                </a:lnTo>
                <a:lnTo>
                  <a:pt x="230" y="21"/>
                </a:lnTo>
                <a:lnTo>
                  <a:pt x="232" y="21"/>
                </a:lnTo>
                <a:lnTo>
                  <a:pt x="232" y="22"/>
                </a:lnTo>
                <a:lnTo>
                  <a:pt x="233" y="22"/>
                </a:lnTo>
                <a:lnTo>
                  <a:pt x="238" y="22"/>
                </a:lnTo>
                <a:lnTo>
                  <a:pt x="238" y="22"/>
                </a:lnTo>
                <a:lnTo>
                  <a:pt x="238" y="24"/>
                </a:lnTo>
                <a:lnTo>
                  <a:pt x="237" y="26"/>
                </a:lnTo>
                <a:lnTo>
                  <a:pt x="246" y="26"/>
                </a:lnTo>
                <a:lnTo>
                  <a:pt x="248" y="26"/>
                </a:lnTo>
                <a:lnTo>
                  <a:pt x="251" y="24"/>
                </a:lnTo>
                <a:lnTo>
                  <a:pt x="255" y="24"/>
                </a:lnTo>
                <a:lnTo>
                  <a:pt x="257" y="24"/>
                </a:lnTo>
                <a:lnTo>
                  <a:pt x="259" y="26"/>
                </a:lnTo>
                <a:lnTo>
                  <a:pt x="260" y="26"/>
                </a:lnTo>
                <a:lnTo>
                  <a:pt x="262" y="26"/>
                </a:lnTo>
                <a:lnTo>
                  <a:pt x="266" y="24"/>
                </a:lnTo>
                <a:lnTo>
                  <a:pt x="271" y="24"/>
                </a:lnTo>
                <a:lnTo>
                  <a:pt x="273" y="24"/>
                </a:lnTo>
                <a:lnTo>
                  <a:pt x="274" y="24"/>
                </a:lnTo>
                <a:lnTo>
                  <a:pt x="281" y="26"/>
                </a:lnTo>
                <a:lnTo>
                  <a:pt x="284" y="26"/>
                </a:lnTo>
                <a:lnTo>
                  <a:pt x="287" y="29"/>
                </a:lnTo>
                <a:lnTo>
                  <a:pt x="289" y="29"/>
                </a:lnTo>
                <a:lnTo>
                  <a:pt x="290" y="27"/>
                </a:lnTo>
                <a:lnTo>
                  <a:pt x="292" y="27"/>
                </a:lnTo>
                <a:lnTo>
                  <a:pt x="293" y="29"/>
                </a:lnTo>
                <a:lnTo>
                  <a:pt x="295" y="29"/>
                </a:lnTo>
                <a:lnTo>
                  <a:pt x="296" y="30"/>
                </a:lnTo>
                <a:lnTo>
                  <a:pt x="298" y="30"/>
                </a:lnTo>
                <a:lnTo>
                  <a:pt x="307" y="32"/>
                </a:lnTo>
                <a:lnTo>
                  <a:pt x="311" y="32"/>
                </a:lnTo>
                <a:lnTo>
                  <a:pt x="319" y="32"/>
                </a:lnTo>
                <a:lnTo>
                  <a:pt x="322" y="32"/>
                </a:lnTo>
                <a:lnTo>
                  <a:pt x="325" y="32"/>
                </a:lnTo>
                <a:lnTo>
                  <a:pt x="330" y="35"/>
                </a:lnTo>
                <a:lnTo>
                  <a:pt x="333" y="35"/>
                </a:lnTo>
                <a:lnTo>
                  <a:pt x="334" y="37"/>
                </a:lnTo>
                <a:lnTo>
                  <a:pt x="342" y="37"/>
                </a:lnTo>
                <a:lnTo>
                  <a:pt x="345" y="35"/>
                </a:lnTo>
                <a:lnTo>
                  <a:pt x="350" y="35"/>
                </a:lnTo>
                <a:lnTo>
                  <a:pt x="355" y="34"/>
                </a:lnTo>
                <a:lnTo>
                  <a:pt x="358" y="34"/>
                </a:lnTo>
                <a:lnTo>
                  <a:pt x="361" y="35"/>
                </a:lnTo>
                <a:lnTo>
                  <a:pt x="361" y="34"/>
                </a:lnTo>
                <a:lnTo>
                  <a:pt x="363" y="34"/>
                </a:lnTo>
                <a:lnTo>
                  <a:pt x="371" y="35"/>
                </a:lnTo>
                <a:lnTo>
                  <a:pt x="374" y="38"/>
                </a:lnTo>
                <a:lnTo>
                  <a:pt x="375" y="40"/>
                </a:lnTo>
                <a:lnTo>
                  <a:pt x="385" y="43"/>
                </a:lnTo>
                <a:lnTo>
                  <a:pt x="386" y="45"/>
                </a:lnTo>
                <a:lnTo>
                  <a:pt x="388" y="46"/>
                </a:lnTo>
                <a:lnTo>
                  <a:pt x="389" y="46"/>
                </a:lnTo>
                <a:lnTo>
                  <a:pt x="391" y="45"/>
                </a:lnTo>
                <a:lnTo>
                  <a:pt x="393" y="46"/>
                </a:lnTo>
                <a:lnTo>
                  <a:pt x="394" y="46"/>
                </a:lnTo>
                <a:lnTo>
                  <a:pt x="394" y="267"/>
                </a:lnTo>
                <a:lnTo>
                  <a:pt x="397" y="267"/>
                </a:lnTo>
                <a:lnTo>
                  <a:pt x="402" y="268"/>
                </a:lnTo>
                <a:lnTo>
                  <a:pt x="402" y="267"/>
                </a:lnTo>
                <a:lnTo>
                  <a:pt x="407" y="267"/>
                </a:lnTo>
                <a:lnTo>
                  <a:pt x="410" y="268"/>
                </a:lnTo>
                <a:lnTo>
                  <a:pt x="412" y="267"/>
                </a:lnTo>
                <a:lnTo>
                  <a:pt x="413" y="265"/>
                </a:lnTo>
                <a:lnTo>
                  <a:pt x="416" y="265"/>
                </a:lnTo>
                <a:lnTo>
                  <a:pt x="419" y="265"/>
                </a:lnTo>
                <a:lnTo>
                  <a:pt x="423" y="265"/>
                </a:lnTo>
                <a:lnTo>
                  <a:pt x="423" y="267"/>
                </a:lnTo>
                <a:lnTo>
                  <a:pt x="421" y="268"/>
                </a:lnTo>
                <a:lnTo>
                  <a:pt x="421" y="271"/>
                </a:lnTo>
                <a:lnTo>
                  <a:pt x="423" y="273"/>
                </a:lnTo>
                <a:lnTo>
                  <a:pt x="426" y="273"/>
                </a:lnTo>
                <a:lnTo>
                  <a:pt x="427" y="275"/>
                </a:lnTo>
                <a:lnTo>
                  <a:pt x="429" y="278"/>
                </a:lnTo>
                <a:lnTo>
                  <a:pt x="432" y="279"/>
                </a:lnTo>
                <a:lnTo>
                  <a:pt x="434" y="281"/>
                </a:lnTo>
                <a:lnTo>
                  <a:pt x="435" y="282"/>
                </a:lnTo>
                <a:lnTo>
                  <a:pt x="438" y="284"/>
                </a:lnTo>
                <a:lnTo>
                  <a:pt x="440" y="286"/>
                </a:lnTo>
                <a:lnTo>
                  <a:pt x="442" y="287"/>
                </a:lnTo>
                <a:lnTo>
                  <a:pt x="443" y="289"/>
                </a:lnTo>
                <a:lnTo>
                  <a:pt x="445" y="292"/>
                </a:lnTo>
                <a:lnTo>
                  <a:pt x="445" y="293"/>
                </a:lnTo>
                <a:lnTo>
                  <a:pt x="445" y="295"/>
                </a:lnTo>
                <a:lnTo>
                  <a:pt x="446" y="297"/>
                </a:lnTo>
                <a:lnTo>
                  <a:pt x="448" y="293"/>
                </a:lnTo>
                <a:lnTo>
                  <a:pt x="451" y="293"/>
                </a:lnTo>
                <a:lnTo>
                  <a:pt x="453" y="292"/>
                </a:lnTo>
                <a:lnTo>
                  <a:pt x="456" y="290"/>
                </a:lnTo>
                <a:lnTo>
                  <a:pt x="459" y="290"/>
                </a:lnTo>
                <a:lnTo>
                  <a:pt x="460" y="289"/>
                </a:lnTo>
                <a:lnTo>
                  <a:pt x="460" y="284"/>
                </a:lnTo>
                <a:lnTo>
                  <a:pt x="462" y="284"/>
                </a:lnTo>
                <a:lnTo>
                  <a:pt x="462" y="284"/>
                </a:lnTo>
                <a:lnTo>
                  <a:pt x="464" y="282"/>
                </a:lnTo>
                <a:lnTo>
                  <a:pt x="462" y="281"/>
                </a:lnTo>
                <a:lnTo>
                  <a:pt x="465" y="281"/>
                </a:lnTo>
                <a:lnTo>
                  <a:pt x="468" y="279"/>
                </a:lnTo>
                <a:lnTo>
                  <a:pt x="471" y="278"/>
                </a:lnTo>
                <a:lnTo>
                  <a:pt x="475" y="278"/>
                </a:lnTo>
                <a:lnTo>
                  <a:pt x="476" y="278"/>
                </a:lnTo>
                <a:lnTo>
                  <a:pt x="478" y="279"/>
                </a:lnTo>
                <a:lnTo>
                  <a:pt x="481" y="281"/>
                </a:lnTo>
                <a:lnTo>
                  <a:pt x="481" y="282"/>
                </a:lnTo>
                <a:lnTo>
                  <a:pt x="481" y="284"/>
                </a:lnTo>
                <a:lnTo>
                  <a:pt x="481" y="284"/>
                </a:lnTo>
                <a:lnTo>
                  <a:pt x="483" y="287"/>
                </a:lnTo>
                <a:lnTo>
                  <a:pt x="483" y="289"/>
                </a:lnTo>
                <a:lnTo>
                  <a:pt x="484" y="289"/>
                </a:lnTo>
                <a:lnTo>
                  <a:pt x="486" y="290"/>
                </a:lnTo>
                <a:lnTo>
                  <a:pt x="487" y="290"/>
                </a:lnTo>
                <a:lnTo>
                  <a:pt x="489" y="292"/>
                </a:lnTo>
                <a:lnTo>
                  <a:pt x="490" y="293"/>
                </a:lnTo>
                <a:lnTo>
                  <a:pt x="490" y="293"/>
                </a:lnTo>
                <a:lnTo>
                  <a:pt x="490" y="295"/>
                </a:lnTo>
                <a:lnTo>
                  <a:pt x="490" y="295"/>
                </a:lnTo>
                <a:lnTo>
                  <a:pt x="492" y="297"/>
                </a:lnTo>
                <a:lnTo>
                  <a:pt x="492" y="297"/>
                </a:lnTo>
                <a:lnTo>
                  <a:pt x="495" y="298"/>
                </a:lnTo>
                <a:lnTo>
                  <a:pt x="497" y="300"/>
                </a:lnTo>
                <a:lnTo>
                  <a:pt x="498" y="300"/>
                </a:lnTo>
                <a:lnTo>
                  <a:pt x="500" y="303"/>
                </a:lnTo>
                <a:lnTo>
                  <a:pt x="501" y="304"/>
                </a:lnTo>
                <a:lnTo>
                  <a:pt x="505" y="306"/>
                </a:lnTo>
                <a:lnTo>
                  <a:pt x="505" y="308"/>
                </a:lnTo>
                <a:lnTo>
                  <a:pt x="506" y="311"/>
                </a:lnTo>
                <a:lnTo>
                  <a:pt x="508" y="314"/>
                </a:lnTo>
                <a:lnTo>
                  <a:pt x="509" y="316"/>
                </a:lnTo>
                <a:lnTo>
                  <a:pt x="511" y="317"/>
                </a:lnTo>
                <a:lnTo>
                  <a:pt x="512" y="320"/>
                </a:lnTo>
                <a:lnTo>
                  <a:pt x="514" y="322"/>
                </a:lnTo>
                <a:lnTo>
                  <a:pt x="517" y="325"/>
                </a:lnTo>
                <a:lnTo>
                  <a:pt x="519" y="328"/>
                </a:lnTo>
                <a:lnTo>
                  <a:pt x="520" y="330"/>
                </a:lnTo>
                <a:lnTo>
                  <a:pt x="522" y="331"/>
                </a:lnTo>
                <a:lnTo>
                  <a:pt x="520" y="333"/>
                </a:lnTo>
                <a:lnTo>
                  <a:pt x="520" y="334"/>
                </a:lnTo>
                <a:lnTo>
                  <a:pt x="522" y="334"/>
                </a:lnTo>
                <a:lnTo>
                  <a:pt x="524" y="336"/>
                </a:lnTo>
                <a:lnTo>
                  <a:pt x="524" y="338"/>
                </a:lnTo>
                <a:lnTo>
                  <a:pt x="524" y="339"/>
                </a:lnTo>
                <a:lnTo>
                  <a:pt x="525" y="339"/>
                </a:lnTo>
                <a:lnTo>
                  <a:pt x="527" y="341"/>
                </a:lnTo>
                <a:lnTo>
                  <a:pt x="527" y="341"/>
                </a:lnTo>
                <a:lnTo>
                  <a:pt x="527" y="342"/>
                </a:lnTo>
                <a:lnTo>
                  <a:pt x="527" y="344"/>
                </a:lnTo>
                <a:lnTo>
                  <a:pt x="530" y="344"/>
                </a:lnTo>
                <a:lnTo>
                  <a:pt x="531" y="344"/>
                </a:lnTo>
                <a:lnTo>
                  <a:pt x="533" y="345"/>
                </a:lnTo>
                <a:lnTo>
                  <a:pt x="535" y="345"/>
                </a:lnTo>
                <a:lnTo>
                  <a:pt x="536" y="347"/>
                </a:lnTo>
                <a:lnTo>
                  <a:pt x="538" y="349"/>
                </a:lnTo>
                <a:lnTo>
                  <a:pt x="539" y="349"/>
                </a:lnTo>
                <a:lnTo>
                  <a:pt x="542" y="349"/>
                </a:lnTo>
                <a:lnTo>
                  <a:pt x="544" y="350"/>
                </a:lnTo>
                <a:lnTo>
                  <a:pt x="547" y="352"/>
                </a:lnTo>
                <a:lnTo>
                  <a:pt x="547" y="353"/>
                </a:lnTo>
                <a:lnTo>
                  <a:pt x="550" y="355"/>
                </a:lnTo>
                <a:lnTo>
                  <a:pt x="552" y="353"/>
                </a:lnTo>
                <a:lnTo>
                  <a:pt x="552" y="355"/>
                </a:lnTo>
                <a:lnTo>
                  <a:pt x="553" y="356"/>
                </a:lnTo>
                <a:lnTo>
                  <a:pt x="553" y="358"/>
                </a:lnTo>
                <a:lnTo>
                  <a:pt x="553" y="358"/>
                </a:lnTo>
                <a:lnTo>
                  <a:pt x="552" y="360"/>
                </a:lnTo>
                <a:lnTo>
                  <a:pt x="552" y="361"/>
                </a:lnTo>
                <a:lnTo>
                  <a:pt x="552" y="363"/>
                </a:lnTo>
                <a:lnTo>
                  <a:pt x="552" y="363"/>
                </a:lnTo>
                <a:lnTo>
                  <a:pt x="552" y="364"/>
                </a:lnTo>
                <a:lnTo>
                  <a:pt x="552" y="366"/>
                </a:lnTo>
                <a:lnTo>
                  <a:pt x="552" y="368"/>
                </a:lnTo>
                <a:lnTo>
                  <a:pt x="553" y="369"/>
                </a:lnTo>
                <a:lnTo>
                  <a:pt x="553" y="371"/>
                </a:lnTo>
                <a:lnTo>
                  <a:pt x="550" y="374"/>
                </a:lnTo>
                <a:lnTo>
                  <a:pt x="550" y="375"/>
                </a:lnTo>
                <a:lnTo>
                  <a:pt x="550" y="375"/>
                </a:lnTo>
                <a:lnTo>
                  <a:pt x="549" y="377"/>
                </a:lnTo>
                <a:lnTo>
                  <a:pt x="546" y="380"/>
                </a:lnTo>
                <a:lnTo>
                  <a:pt x="546" y="382"/>
                </a:lnTo>
                <a:lnTo>
                  <a:pt x="544" y="380"/>
                </a:lnTo>
                <a:lnTo>
                  <a:pt x="541" y="380"/>
                </a:lnTo>
                <a:lnTo>
                  <a:pt x="539" y="377"/>
                </a:lnTo>
                <a:lnTo>
                  <a:pt x="539" y="375"/>
                </a:lnTo>
                <a:lnTo>
                  <a:pt x="538" y="374"/>
                </a:lnTo>
                <a:lnTo>
                  <a:pt x="538" y="372"/>
                </a:lnTo>
                <a:lnTo>
                  <a:pt x="539" y="372"/>
                </a:lnTo>
                <a:lnTo>
                  <a:pt x="542" y="371"/>
                </a:lnTo>
                <a:lnTo>
                  <a:pt x="542" y="371"/>
                </a:lnTo>
                <a:lnTo>
                  <a:pt x="541" y="369"/>
                </a:lnTo>
                <a:lnTo>
                  <a:pt x="541" y="369"/>
                </a:lnTo>
                <a:lnTo>
                  <a:pt x="541" y="368"/>
                </a:lnTo>
                <a:lnTo>
                  <a:pt x="541" y="366"/>
                </a:lnTo>
                <a:lnTo>
                  <a:pt x="541" y="364"/>
                </a:lnTo>
                <a:lnTo>
                  <a:pt x="541" y="361"/>
                </a:lnTo>
                <a:lnTo>
                  <a:pt x="539" y="360"/>
                </a:lnTo>
                <a:lnTo>
                  <a:pt x="538" y="356"/>
                </a:lnTo>
                <a:lnTo>
                  <a:pt x="538" y="356"/>
                </a:lnTo>
                <a:lnTo>
                  <a:pt x="538" y="355"/>
                </a:lnTo>
                <a:lnTo>
                  <a:pt x="539" y="355"/>
                </a:lnTo>
                <a:lnTo>
                  <a:pt x="535" y="356"/>
                </a:lnTo>
                <a:lnTo>
                  <a:pt x="530" y="358"/>
                </a:lnTo>
                <a:lnTo>
                  <a:pt x="528" y="360"/>
                </a:lnTo>
                <a:lnTo>
                  <a:pt x="527" y="360"/>
                </a:lnTo>
                <a:lnTo>
                  <a:pt x="527" y="360"/>
                </a:lnTo>
                <a:lnTo>
                  <a:pt x="528" y="361"/>
                </a:lnTo>
                <a:lnTo>
                  <a:pt x="527" y="361"/>
                </a:lnTo>
                <a:lnTo>
                  <a:pt x="527" y="361"/>
                </a:lnTo>
                <a:lnTo>
                  <a:pt x="527" y="363"/>
                </a:lnTo>
                <a:lnTo>
                  <a:pt x="525" y="366"/>
                </a:lnTo>
                <a:lnTo>
                  <a:pt x="525" y="366"/>
                </a:lnTo>
                <a:lnTo>
                  <a:pt x="524" y="364"/>
                </a:lnTo>
                <a:lnTo>
                  <a:pt x="522" y="364"/>
                </a:lnTo>
                <a:lnTo>
                  <a:pt x="522" y="363"/>
                </a:lnTo>
                <a:lnTo>
                  <a:pt x="522" y="361"/>
                </a:lnTo>
                <a:lnTo>
                  <a:pt x="522" y="361"/>
                </a:lnTo>
                <a:lnTo>
                  <a:pt x="524" y="360"/>
                </a:lnTo>
                <a:lnTo>
                  <a:pt x="525" y="358"/>
                </a:lnTo>
                <a:lnTo>
                  <a:pt x="527" y="353"/>
                </a:lnTo>
                <a:lnTo>
                  <a:pt x="528" y="353"/>
                </a:lnTo>
                <a:lnTo>
                  <a:pt x="531" y="352"/>
                </a:lnTo>
                <a:lnTo>
                  <a:pt x="527" y="352"/>
                </a:lnTo>
                <a:lnTo>
                  <a:pt x="527" y="352"/>
                </a:lnTo>
                <a:lnTo>
                  <a:pt x="525" y="350"/>
                </a:lnTo>
                <a:lnTo>
                  <a:pt x="525" y="350"/>
                </a:lnTo>
                <a:lnTo>
                  <a:pt x="524" y="349"/>
                </a:lnTo>
                <a:lnTo>
                  <a:pt x="522" y="349"/>
                </a:lnTo>
                <a:lnTo>
                  <a:pt x="522" y="347"/>
                </a:lnTo>
                <a:lnTo>
                  <a:pt x="520" y="347"/>
                </a:lnTo>
                <a:lnTo>
                  <a:pt x="520" y="345"/>
                </a:lnTo>
                <a:lnTo>
                  <a:pt x="520" y="345"/>
                </a:lnTo>
                <a:lnTo>
                  <a:pt x="520" y="344"/>
                </a:lnTo>
                <a:lnTo>
                  <a:pt x="519" y="344"/>
                </a:lnTo>
                <a:lnTo>
                  <a:pt x="519" y="344"/>
                </a:lnTo>
                <a:lnTo>
                  <a:pt x="517" y="342"/>
                </a:lnTo>
                <a:lnTo>
                  <a:pt x="517" y="341"/>
                </a:lnTo>
                <a:lnTo>
                  <a:pt x="516" y="341"/>
                </a:lnTo>
                <a:lnTo>
                  <a:pt x="514" y="339"/>
                </a:lnTo>
                <a:lnTo>
                  <a:pt x="512" y="338"/>
                </a:lnTo>
                <a:lnTo>
                  <a:pt x="512" y="338"/>
                </a:lnTo>
                <a:lnTo>
                  <a:pt x="512" y="336"/>
                </a:lnTo>
                <a:lnTo>
                  <a:pt x="512" y="334"/>
                </a:lnTo>
                <a:lnTo>
                  <a:pt x="512" y="334"/>
                </a:lnTo>
                <a:lnTo>
                  <a:pt x="511" y="334"/>
                </a:lnTo>
                <a:lnTo>
                  <a:pt x="503" y="333"/>
                </a:lnTo>
                <a:lnTo>
                  <a:pt x="505" y="328"/>
                </a:lnTo>
                <a:lnTo>
                  <a:pt x="503" y="325"/>
                </a:lnTo>
                <a:lnTo>
                  <a:pt x="501" y="322"/>
                </a:lnTo>
                <a:lnTo>
                  <a:pt x="501" y="322"/>
                </a:lnTo>
                <a:lnTo>
                  <a:pt x="501" y="322"/>
                </a:lnTo>
                <a:lnTo>
                  <a:pt x="501" y="322"/>
                </a:lnTo>
                <a:lnTo>
                  <a:pt x="505" y="323"/>
                </a:lnTo>
                <a:lnTo>
                  <a:pt x="508" y="325"/>
                </a:lnTo>
                <a:lnTo>
                  <a:pt x="508" y="323"/>
                </a:lnTo>
                <a:lnTo>
                  <a:pt x="505" y="320"/>
                </a:lnTo>
                <a:lnTo>
                  <a:pt x="503" y="320"/>
                </a:lnTo>
                <a:lnTo>
                  <a:pt x="503" y="319"/>
                </a:lnTo>
                <a:lnTo>
                  <a:pt x="503" y="319"/>
                </a:lnTo>
                <a:lnTo>
                  <a:pt x="503" y="317"/>
                </a:lnTo>
                <a:lnTo>
                  <a:pt x="508" y="317"/>
                </a:lnTo>
                <a:lnTo>
                  <a:pt x="508" y="317"/>
                </a:lnTo>
                <a:lnTo>
                  <a:pt x="503" y="317"/>
                </a:lnTo>
                <a:lnTo>
                  <a:pt x="501" y="317"/>
                </a:lnTo>
                <a:lnTo>
                  <a:pt x="501" y="319"/>
                </a:lnTo>
                <a:lnTo>
                  <a:pt x="500" y="319"/>
                </a:lnTo>
                <a:lnTo>
                  <a:pt x="500" y="319"/>
                </a:lnTo>
                <a:lnTo>
                  <a:pt x="500" y="319"/>
                </a:lnTo>
                <a:lnTo>
                  <a:pt x="498" y="317"/>
                </a:lnTo>
                <a:lnTo>
                  <a:pt x="497" y="316"/>
                </a:lnTo>
                <a:lnTo>
                  <a:pt x="495" y="314"/>
                </a:lnTo>
                <a:lnTo>
                  <a:pt x="495" y="312"/>
                </a:lnTo>
                <a:lnTo>
                  <a:pt x="495" y="311"/>
                </a:lnTo>
                <a:lnTo>
                  <a:pt x="495" y="309"/>
                </a:lnTo>
                <a:lnTo>
                  <a:pt x="497" y="304"/>
                </a:lnTo>
                <a:lnTo>
                  <a:pt x="497" y="304"/>
                </a:lnTo>
                <a:lnTo>
                  <a:pt x="497" y="304"/>
                </a:lnTo>
                <a:lnTo>
                  <a:pt x="497" y="304"/>
                </a:lnTo>
                <a:lnTo>
                  <a:pt x="497" y="304"/>
                </a:lnTo>
                <a:lnTo>
                  <a:pt x="495" y="306"/>
                </a:lnTo>
                <a:lnTo>
                  <a:pt x="494" y="309"/>
                </a:lnTo>
                <a:lnTo>
                  <a:pt x="492" y="311"/>
                </a:lnTo>
                <a:lnTo>
                  <a:pt x="492" y="309"/>
                </a:lnTo>
                <a:lnTo>
                  <a:pt x="490" y="309"/>
                </a:lnTo>
                <a:lnTo>
                  <a:pt x="489" y="308"/>
                </a:lnTo>
                <a:lnTo>
                  <a:pt x="486" y="308"/>
                </a:lnTo>
                <a:lnTo>
                  <a:pt x="484" y="306"/>
                </a:lnTo>
                <a:lnTo>
                  <a:pt x="483" y="301"/>
                </a:lnTo>
                <a:lnTo>
                  <a:pt x="481" y="300"/>
                </a:lnTo>
                <a:lnTo>
                  <a:pt x="481" y="298"/>
                </a:lnTo>
                <a:lnTo>
                  <a:pt x="479" y="298"/>
                </a:lnTo>
                <a:lnTo>
                  <a:pt x="479" y="297"/>
                </a:lnTo>
                <a:lnTo>
                  <a:pt x="478" y="292"/>
                </a:lnTo>
                <a:lnTo>
                  <a:pt x="476" y="289"/>
                </a:lnTo>
                <a:lnTo>
                  <a:pt x="476" y="287"/>
                </a:lnTo>
                <a:lnTo>
                  <a:pt x="476" y="286"/>
                </a:lnTo>
                <a:lnTo>
                  <a:pt x="476" y="286"/>
                </a:lnTo>
                <a:lnTo>
                  <a:pt x="475" y="287"/>
                </a:lnTo>
                <a:lnTo>
                  <a:pt x="475" y="287"/>
                </a:lnTo>
                <a:lnTo>
                  <a:pt x="475" y="287"/>
                </a:lnTo>
                <a:lnTo>
                  <a:pt x="475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90"/>
                </a:lnTo>
                <a:lnTo>
                  <a:pt x="476" y="292"/>
                </a:lnTo>
                <a:lnTo>
                  <a:pt x="476" y="297"/>
                </a:lnTo>
                <a:lnTo>
                  <a:pt x="478" y="298"/>
                </a:lnTo>
                <a:lnTo>
                  <a:pt x="478" y="301"/>
                </a:lnTo>
                <a:lnTo>
                  <a:pt x="478" y="303"/>
                </a:lnTo>
                <a:lnTo>
                  <a:pt x="479" y="304"/>
                </a:lnTo>
                <a:lnTo>
                  <a:pt x="481" y="308"/>
                </a:lnTo>
                <a:lnTo>
                  <a:pt x="481" y="309"/>
                </a:lnTo>
                <a:lnTo>
                  <a:pt x="481" y="309"/>
                </a:lnTo>
                <a:lnTo>
                  <a:pt x="479" y="309"/>
                </a:lnTo>
                <a:lnTo>
                  <a:pt x="479" y="311"/>
                </a:lnTo>
                <a:lnTo>
                  <a:pt x="476" y="309"/>
                </a:lnTo>
                <a:lnTo>
                  <a:pt x="476" y="309"/>
                </a:lnTo>
                <a:lnTo>
                  <a:pt x="475" y="308"/>
                </a:lnTo>
                <a:lnTo>
                  <a:pt x="473" y="306"/>
                </a:lnTo>
                <a:lnTo>
                  <a:pt x="468" y="306"/>
                </a:lnTo>
                <a:lnTo>
                  <a:pt x="468" y="306"/>
                </a:lnTo>
                <a:lnTo>
                  <a:pt x="468" y="306"/>
                </a:lnTo>
                <a:lnTo>
                  <a:pt x="468" y="303"/>
                </a:lnTo>
                <a:lnTo>
                  <a:pt x="468" y="301"/>
                </a:lnTo>
                <a:lnTo>
                  <a:pt x="467" y="298"/>
                </a:lnTo>
                <a:lnTo>
                  <a:pt x="467" y="298"/>
                </a:lnTo>
                <a:lnTo>
                  <a:pt x="470" y="297"/>
                </a:lnTo>
                <a:lnTo>
                  <a:pt x="468" y="297"/>
                </a:lnTo>
                <a:lnTo>
                  <a:pt x="467" y="297"/>
                </a:lnTo>
                <a:lnTo>
                  <a:pt x="467" y="297"/>
                </a:lnTo>
                <a:lnTo>
                  <a:pt x="465" y="293"/>
                </a:lnTo>
                <a:lnTo>
                  <a:pt x="465" y="293"/>
                </a:lnTo>
                <a:lnTo>
                  <a:pt x="465" y="293"/>
                </a:lnTo>
                <a:lnTo>
                  <a:pt x="465" y="295"/>
                </a:lnTo>
                <a:lnTo>
                  <a:pt x="465" y="297"/>
                </a:lnTo>
                <a:lnTo>
                  <a:pt x="465" y="297"/>
                </a:lnTo>
                <a:lnTo>
                  <a:pt x="465" y="298"/>
                </a:lnTo>
                <a:lnTo>
                  <a:pt x="465" y="298"/>
                </a:lnTo>
                <a:lnTo>
                  <a:pt x="464" y="298"/>
                </a:lnTo>
                <a:lnTo>
                  <a:pt x="464" y="298"/>
                </a:lnTo>
                <a:lnTo>
                  <a:pt x="462" y="298"/>
                </a:lnTo>
                <a:lnTo>
                  <a:pt x="462" y="298"/>
                </a:lnTo>
                <a:lnTo>
                  <a:pt x="460" y="297"/>
                </a:lnTo>
                <a:lnTo>
                  <a:pt x="460" y="297"/>
                </a:lnTo>
                <a:lnTo>
                  <a:pt x="459" y="297"/>
                </a:lnTo>
                <a:lnTo>
                  <a:pt x="459" y="295"/>
                </a:lnTo>
                <a:lnTo>
                  <a:pt x="454" y="295"/>
                </a:lnTo>
                <a:lnTo>
                  <a:pt x="453" y="293"/>
                </a:lnTo>
                <a:lnTo>
                  <a:pt x="453" y="293"/>
                </a:lnTo>
                <a:lnTo>
                  <a:pt x="453" y="295"/>
                </a:lnTo>
                <a:lnTo>
                  <a:pt x="453" y="295"/>
                </a:lnTo>
                <a:lnTo>
                  <a:pt x="453" y="295"/>
                </a:lnTo>
                <a:lnTo>
                  <a:pt x="451" y="297"/>
                </a:lnTo>
                <a:lnTo>
                  <a:pt x="451" y="297"/>
                </a:lnTo>
                <a:lnTo>
                  <a:pt x="453" y="297"/>
                </a:lnTo>
                <a:lnTo>
                  <a:pt x="454" y="297"/>
                </a:lnTo>
                <a:lnTo>
                  <a:pt x="456" y="297"/>
                </a:lnTo>
                <a:lnTo>
                  <a:pt x="457" y="298"/>
                </a:lnTo>
                <a:lnTo>
                  <a:pt x="459" y="298"/>
                </a:lnTo>
                <a:lnTo>
                  <a:pt x="459" y="300"/>
                </a:lnTo>
                <a:lnTo>
                  <a:pt x="459" y="300"/>
                </a:lnTo>
                <a:lnTo>
                  <a:pt x="460" y="300"/>
                </a:lnTo>
                <a:lnTo>
                  <a:pt x="460" y="301"/>
                </a:lnTo>
                <a:lnTo>
                  <a:pt x="460" y="301"/>
                </a:lnTo>
                <a:lnTo>
                  <a:pt x="462" y="301"/>
                </a:lnTo>
                <a:lnTo>
                  <a:pt x="464" y="303"/>
                </a:lnTo>
                <a:lnTo>
                  <a:pt x="465" y="304"/>
                </a:lnTo>
                <a:lnTo>
                  <a:pt x="465" y="306"/>
                </a:lnTo>
                <a:lnTo>
                  <a:pt x="465" y="308"/>
                </a:lnTo>
                <a:lnTo>
                  <a:pt x="465" y="308"/>
                </a:lnTo>
                <a:lnTo>
                  <a:pt x="465" y="308"/>
                </a:lnTo>
                <a:lnTo>
                  <a:pt x="460" y="308"/>
                </a:lnTo>
                <a:lnTo>
                  <a:pt x="459" y="309"/>
                </a:lnTo>
                <a:lnTo>
                  <a:pt x="457" y="309"/>
                </a:lnTo>
                <a:lnTo>
                  <a:pt x="457" y="309"/>
                </a:lnTo>
                <a:lnTo>
                  <a:pt x="454" y="308"/>
                </a:lnTo>
                <a:lnTo>
                  <a:pt x="451" y="306"/>
                </a:lnTo>
                <a:lnTo>
                  <a:pt x="445" y="303"/>
                </a:lnTo>
                <a:lnTo>
                  <a:pt x="445" y="303"/>
                </a:lnTo>
                <a:lnTo>
                  <a:pt x="445" y="301"/>
                </a:lnTo>
                <a:lnTo>
                  <a:pt x="443" y="301"/>
                </a:lnTo>
                <a:lnTo>
                  <a:pt x="443" y="301"/>
                </a:lnTo>
                <a:lnTo>
                  <a:pt x="442" y="300"/>
                </a:lnTo>
                <a:lnTo>
                  <a:pt x="440" y="298"/>
                </a:lnTo>
                <a:lnTo>
                  <a:pt x="438" y="297"/>
                </a:lnTo>
                <a:lnTo>
                  <a:pt x="438" y="297"/>
                </a:lnTo>
                <a:lnTo>
                  <a:pt x="437" y="295"/>
                </a:lnTo>
                <a:lnTo>
                  <a:pt x="434" y="293"/>
                </a:lnTo>
                <a:lnTo>
                  <a:pt x="432" y="292"/>
                </a:lnTo>
                <a:lnTo>
                  <a:pt x="432" y="292"/>
                </a:lnTo>
                <a:lnTo>
                  <a:pt x="430" y="292"/>
                </a:lnTo>
                <a:lnTo>
                  <a:pt x="430" y="292"/>
                </a:lnTo>
                <a:lnTo>
                  <a:pt x="430" y="290"/>
                </a:lnTo>
                <a:lnTo>
                  <a:pt x="430" y="290"/>
                </a:lnTo>
                <a:lnTo>
                  <a:pt x="427" y="290"/>
                </a:lnTo>
                <a:lnTo>
                  <a:pt x="426" y="289"/>
                </a:lnTo>
                <a:lnTo>
                  <a:pt x="418" y="286"/>
                </a:lnTo>
                <a:lnTo>
                  <a:pt x="415" y="284"/>
                </a:lnTo>
                <a:lnTo>
                  <a:pt x="413" y="282"/>
                </a:lnTo>
                <a:lnTo>
                  <a:pt x="412" y="282"/>
                </a:lnTo>
                <a:lnTo>
                  <a:pt x="412" y="282"/>
                </a:lnTo>
                <a:lnTo>
                  <a:pt x="412" y="282"/>
                </a:lnTo>
                <a:lnTo>
                  <a:pt x="413" y="281"/>
                </a:lnTo>
                <a:lnTo>
                  <a:pt x="415" y="281"/>
                </a:lnTo>
                <a:lnTo>
                  <a:pt x="416" y="279"/>
                </a:lnTo>
                <a:lnTo>
                  <a:pt x="416" y="278"/>
                </a:lnTo>
                <a:lnTo>
                  <a:pt x="415" y="278"/>
                </a:lnTo>
                <a:lnTo>
                  <a:pt x="415" y="276"/>
                </a:lnTo>
                <a:lnTo>
                  <a:pt x="415" y="275"/>
                </a:lnTo>
                <a:lnTo>
                  <a:pt x="415" y="275"/>
                </a:lnTo>
                <a:lnTo>
                  <a:pt x="415" y="275"/>
                </a:lnTo>
                <a:lnTo>
                  <a:pt x="416" y="273"/>
                </a:lnTo>
                <a:lnTo>
                  <a:pt x="416" y="273"/>
                </a:lnTo>
                <a:lnTo>
                  <a:pt x="416" y="273"/>
                </a:lnTo>
                <a:lnTo>
                  <a:pt x="418" y="275"/>
                </a:lnTo>
                <a:lnTo>
                  <a:pt x="419" y="276"/>
                </a:lnTo>
                <a:lnTo>
                  <a:pt x="419" y="278"/>
                </a:lnTo>
                <a:lnTo>
                  <a:pt x="419" y="281"/>
                </a:lnTo>
                <a:lnTo>
                  <a:pt x="419" y="281"/>
                </a:lnTo>
                <a:lnTo>
                  <a:pt x="419" y="279"/>
                </a:lnTo>
                <a:lnTo>
                  <a:pt x="419" y="278"/>
                </a:lnTo>
                <a:lnTo>
                  <a:pt x="419" y="278"/>
                </a:lnTo>
                <a:lnTo>
                  <a:pt x="419" y="276"/>
                </a:lnTo>
                <a:lnTo>
                  <a:pt x="421" y="276"/>
                </a:lnTo>
                <a:lnTo>
                  <a:pt x="423" y="276"/>
                </a:lnTo>
                <a:lnTo>
                  <a:pt x="424" y="276"/>
                </a:lnTo>
                <a:lnTo>
                  <a:pt x="419" y="275"/>
                </a:lnTo>
                <a:lnTo>
                  <a:pt x="418" y="273"/>
                </a:lnTo>
                <a:lnTo>
                  <a:pt x="418" y="273"/>
                </a:lnTo>
                <a:lnTo>
                  <a:pt x="416" y="271"/>
                </a:lnTo>
                <a:lnTo>
                  <a:pt x="415" y="273"/>
                </a:lnTo>
                <a:lnTo>
                  <a:pt x="412" y="276"/>
                </a:lnTo>
                <a:lnTo>
                  <a:pt x="410" y="276"/>
                </a:lnTo>
                <a:lnTo>
                  <a:pt x="405" y="278"/>
                </a:lnTo>
                <a:lnTo>
                  <a:pt x="402" y="279"/>
                </a:lnTo>
                <a:lnTo>
                  <a:pt x="399" y="278"/>
                </a:lnTo>
                <a:lnTo>
                  <a:pt x="397" y="278"/>
                </a:lnTo>
                <a:lnTo>
                  <a:pt x="389" y="275"/>
                </a:lnTo>
                <a:lnTo>
                  <a:pt x="388" y="275"/>
                </a:lnTo>
                <a:lnTo>
                  <a:pt x="389" y="273"/>
                </a:lnTo>
                <a:lnTo>
                  <a:pt x="391" y="273"/>
                </a:lnTo>
                <a:lnTo>
                  <a:pt x="389" y="271"/>
                </a:lnTo>
                <a:lnTo>
                  <a:pt x="389" y="270"/>
                </a:lnTo>
                <a:lnTo>
                  <a:pt x="388" y="270"/>
                </a:lnTo>
                <a:lnTo>
                  <a:pt x="388" y="270"/>
                </a:lnTo>
                <a:lnTo>
                  <a:pt x="388" y="271"/>
                </a:lnTo>
                <a:lnTo>
                  <a:pt x="388" y="271"/>
                </a:lnTo>
                <a:lnTo>
                  <a:pt x="388" y="271"/>
                </a:lnTo>
                <a:lnTo>
                  <a:pt x="386" y="273"/>
                </a:lnTo>
                <a:lnTo>
                  <a:pt x="385" y="273"/>
                </a:lnTo>
                <a:lnTo>
                  <a:pt x="378" y="271"/>
                </a:lnTo>
                <a:lnTo>
                  <a:pt x="372" y="271"/>
                </a:lnTo>
                <a:lnTo>
                  <a:pt x="366" y="270"/>
                </a:lnTo>
                <a:lnTo>
                  <a:pt x="358" y="271"/>
                </a:lnTo>
                <a:lnTo>
                  <a:pt x="353" y="273"/>
                </a:lnTo>
                <a:lnTo>
                  <a:pt x="352" y="273"/>
                </a:lnTo>
                <a:lnTo>
                  <a:pt x="348" y="271"/>
                </a:lnTo>
                <a:lnTo>
                  <a:pt x="348" y="271"/>
                </a:lnTo>
                <a:lnTo>
                  <a:pt x="350" y="271"/>
                </a:lnTo>
                <a:lnTo>
                  <a:pt x="350" y="271"/>
                </a:lnTo>
                <a:lnTo>
                  <a:pt x="348" y="270"/>
                </a:lnTo>
                <a:lnTo>
                  <a:pt x="347" y="268"/>
                </a:lnTo>
                <a:lnTo>
                  <a:pt x="344" y="268"/>
                </a:lnTo>
                <a:lnTo>
                  <a:pt x="342" y="268"/>
                </a:lnTo>
                <a:lnTo>
                  <a:pt x="342" y="267"/>
                </a:lnTo>
                <a:lnTo>
                  <a:pt x="341" y="267"/>
                </a:lnTo>
                <a:lnTo>
                  <a:pt x="339" y="267"/>
                </a:lnTo>
                <a:lnTo>
                  <a:pt x="337" y="265"/>
                </a:lnTo>
                <a:lnTo>
                  <a:pt x="339" y="262"/>
                </a:lnTo>
                <a:lnTo>
                  <a:pt x="339" y="260"/>
                </a:lnTo>
                <a:lnTo>
                  <a:pt x="339" y="260"/>
                </a:lnTo>
                <a:lnTo>
                  <a:pt x="341" y="257"/>
                </a:lnTo>
                <a:lnTo>
                  <a:pt x="341" y="259"/>
                </a:lnTo>
                <a:lnTo>
                  <a:pt x="339" y="259"/>
                </a:lnTo>
                <a:lnTo>
                  <a:pt x="337" y="260"/>
                </a:lnTo>
                <a:lnTo>
                  <a:pt x="336" y="262"/>
                </a:lnTo>
                <a:lnTo>
                  <a:pt x="334" y="264"/>
                </a:lnTo>
                <a:lnTo>
                  <a:pt x="333" y="264"/>
                </a:lnTo>
                <a:lnTo>
                  <a:pt x="331" y="264"/>
                </a:lnTo>
                <a:lnTo>
                  <a:pt x="328" y="264"/>
                </a:lnTo>
                <a:lnTo>
                  <a:pt x="326" y="262"/>
                </a:lnTo>
                <a:lnTo>
                  <a:pt x="325" y="262"/>
                </a:lnTo>
                <a:lnTo>
                  <a:pt x="323" y="262"/>
                </a:lnTo>
                <a:lnTo>
                  <a:pt x="325" y="260"/>
                </a:lnTo>
                <a:lnTo>
                  <a:pt x="326" y="260"/>
                </a:lnTo>
                <a:lnTo>
                  <a:pt x="326" y="259"/>
                </a:lnTo>
                <a:lnTo>
                  <a:pt x="326" y="259"/>
                </a:lnTo>
                <a:lnTo>
                  <a:pt x="320" y="259"/>
                </a:lnTo>
                <a:lnTo>
                  <a:pt x="320" y="257"/>
                </a:lnTo>
                <a:lnTo>
                  <a:pt x="320" y="257"/>
                </a:lnTo>
                <a:lnTo>
                  <a:pt x="320" y="257"/>
                </a:lnTo>
                <a:lnTo>
                  <a:pt x="319" y="256"/>
                </a:lnTo>
                <a:lnTo>
                  <a:pt x="317" y="257"/>
                </a:lnTo>
                <a:lnTo>
                  <a:pt x="315" y="257"/>
                </a:lnTo>
                <a:lnTo>
                  <a:pt x="314" y="257"/>
                </a:lnTo>
                <a:lnTo>
                  <a:pt x="314" y="256"/>
                </a:lnTo>
                <a:lnTo>
                  <a:pt x="315" y="256"/>
                </a:lnTo>
                <a:lnTo>
                  <a:pt x="317" y="254"/>
                </a:lnTo>
                <a:lnTo>
                  <a:pt x="314" y="254"/>
                </a:lnTo>
                <a:lnTo>
                  <a:pt x="314" y="254"/>
                </a:lnTo>
                <a:lnTo>
                  <a:pt x="312" y="253"/>
                </a:lnTo>
                <a:lnTo>
                  <a:pt x="312" y="251"/>
                </a:lnTo>
                <a:lnTo>
                  <a:pt x="314" y="249"/>
                </a:lnTo>
                <a:lnTo>
                  <a:pt x="319" y="248"/>
                </a:lnTo>
                <a:lnTo>
                  <a:pt x="317" y="248"/>
                </a:lnTo>
                <a:lnTo>
                  <a:pt x="314" y="248"/>
                </a:lnTo>
                <a:lnTo>
                  <a:pt x="312" y="249"/>
                </a:lnTo>
                <a:lnTo>
                  <a:pt x="309" y="251"/>
                </a:lnTo>
                <a:lnTo>
                  <a:pt x="307" y="251"/>
                </a:lnTo>
                <a:lnTo>
                  <a:pt x="307" y="251"/>
                </a:lnTo>
                <a:lnTo>
                  <a:pt x="306" y="251"/>
                </a:lnTo>
                <a:lnTo>
                  <a:pt x="304" y="251"/>
                </a:lnTo>
                <a:lnTo>
                  <a:pt x="304" y="251"/>
                </a:lnTo>
                <a:lnTo>
                  <a:pt x="304" y="253"/>
                </a:lnTo>
                <a:lnTo>
                  <a:pt x="303" y="253"/>
                </a:lnTo>
                <a:lnTo>
                  <a:pt x="303" y="253"/>
                </a:lnTo>
                <a:lnTo>
                  <a:pt x="303" y="253"/>
                </a:lnTo>
                <a:lnTo>
                  <a:pt x="301" y="253"/>
                </a:lnTo>
                <a:lnTo>
                  <a:pt x="300" y="251"/>
                </a:lnTo>
                <a:lnTo>
                  <a:pt x="300" y="251"/>
                </a:lnTo>
                <a:lnTo>
                  <a:pt x="300" y="251"/>
                </a:lnTo>
                <a:lnTo>
                  <a:pt x="298" y="253"/>
                </a:lnTo>
                <a:lnTo>
                  <a:pt x="298" y="253"/>
                </a:lnTo>
                <a:lnTo>
                  <a:pt x="296" y="253"/>
                </a:lnTo>
                <a:lnTo>
                  <a:pt x="295" y="253"/>
                </a:lnTo>
                <a:lnTo>
                  <a:pt x="293" y="253"/>
                </a:lnTo>
                <a:lnTo>
                  <a:pt x="293" y="251"/>
                </a:lnTo>
                <a:lnTo>
                  <a:pt x="293" y="251"/>
                </a:lnTo>
                <a:lnTo>
                  <a:pt x="296" y="246"/>
                </a:lnTo>
                <a:lnTo>
                  <a:pt x="296" y="246"/>
                </a:lnTo>
                <a:lnTo>
                  <a:pt x="295" y="246"/>
                </a:lnTo>
                <a:lnTo>
                  <a:pt x="293" y="248"/>
                </a:lnTo>
                <a:lnTo>
                  <a:pt x="293" y="249"/>
                </a:lnTo>
                <a:lnTo>
                  <a:pt x="292" y="249"/>
                </a:lnTo>
                <a:lnTo>
                  <a:pt x="290" y="249"/>
                </a:lnTo>
                <a:lnTo>
                  <a:pt x="290" y="249"/>
                </a:lnTo>
                <a:lnTo>
                  <a:pt x="289" y="249"/>
                </a:lnTo>
                <a:lnTo>
                  <a:pt x="287" y="249"/>
                </a:lnTo>
                <a:lnTo>
                  <a:pt x="287" y="251"/>
                </a:lnTo>
                <a:lnTo>
                  <a:pt x="287" y="251"/>
                </a:lnTo>
                <a:lnTo>
                  <a:pt x="289" y="249"/>
                </a:lnTo>
                <a:lnTo>
                  <a:pt x="290" y="249"/>
                </a:lnTo>
                <a:lnTo>
                  <a:pt x="290" y="249"/>
                </a:lnTo>
                <a:lnTo>
                  <a:pt x="289" y="253"/>
                </a:lnTo>
                <a:lnTo>
                  <a:pt x="289" y="254"/>
                </a:lnTo>
                <a:lnTo>
                  <a:pt x="287" y="254"/>
                </a:lnTo>
                <a:lnTo>
                  <a:pt x="287" y="254"/>
                </a:lnTo>
                <a:lnTo>
                  <a:pt x="285" y="254"/>
                </a:lnTo>
                <a:lnTo>
                  <a:pt x="285" y="256"/>
                </a:lnTo>
                <a:lnTo>
                  <a:pt x="287" y="257"/>
                </a:lnTo>
                <a:lnTo>
                  <a:pt x="289" y="257"/>
                </a:lnTo>
                <a:lnTo>
                  <a:pt x="290" y="257"/>
                </a:lnTo>
                <a:lnTo>
                  <a:pt x="290" y="257"/>
                </a:lnTo>
                <a:lnTo>
                  <a:pt x="289" y="259"/>
                </a:lnTo>
                <a:lnTo>
                  <a:pt x="289" y="260"/>
                </a:lnTo>
                <a:lnTo>
                  <a:pt x="289" y="260"/>
                </a:lnTo>
                <a:lnTo>
                  <a:pt x="287" y="260"/>
                </a:lnTo>
                <a:lnTo>
                  <a:pt x="285" y="260"/>
                </a:lnTo>
                <a:lnTo>
                  <a:pt x="285" y="260"/>
                </a:lnTo>
                <a:lnTo>
                  <a:pt x="284" y="262"/>
                </a:lnTo>
                <a:lnTo>
                  <a:pt x="284" y="262"/>
                </a:lnTo>
                <a:lnTo>
                  <a:pt x="285" y="262"/>
                </a:lnTo>
                <a:lnTo>
                  <a:pt x="287" y="260"/>
                </a:lnTo>
                <a:lnTo>
                  <a:pt x="289" y="260"/>
                </a:lnTo>
                <a:lnTo>
                  <a:pt x="290" y="260"/>
                </a:lnTo>
                <a:lnTo>
                  <a:pt x="292" y="260"/>
                </a:lnTo>
                <a:lnTo>
                  <a:pt x="293" y="260"/>
                </a:lnTo>
                <a:lnTo>
                  <a:pt x="293" y="260"/>
                </a:lnTo>
                <a:lnTo>
                  <a:pt x="293" y="262"/>
                </a:lnTo>
                <a:lnTo>
                  <a:pt x="293" y="262"/>
                </a:lnTo>
                <a:lnTo>
                  <a:pt x="293" y="264"/>
                </a:lnTo>
                <a:lnTo>
                  <a:pt x="292" y="264"/>
                </a:lnTo>
                <a:lnTo>
                  <a:pt x="290" y="264"/>
                </a:lnTo>
                <a:lnTo>
                  <a:pt x="290" y="265"/>
                </a:lnTo>
                <a:lnTo>
                  <a:pt x="290" y="265"/>
                </a:lnTo>
                <a:lnTo>
                  <a:pt x="290" y="267"/>
                </a:lnTo>
                <a:lnTo>
                  <a:pt x="290" y="268"/>
                </a:lnTo>
                <a:lnTo>
                  <a:pt x="290" y="270"/>
                </a:lnTo>
                <a:lnTo>
                  <a:pt x="290" y="270"/>
                </a:lnTo>
                <a:lnTo>
                  <a:pt x="289" y="270"/>
                </a:lnTo>
                <a:lnTo>
                  <a:pt x="289" y="270"/>
                </a:lnTo>
                <a:lnTo>
                  <a:pt x="287" y="273"/>
                </a:lnTo>
                <a:lnTo>
                  <a:pt x="287" y="273"/>
                </a:lnTo>
                <a:lnTo>
                  <a:pt x="285" y="273"/>
                </a:lnTo>
                <a:lnTo>
                  <a:pt x="285" y="273"/>
                </a:lnTo>
                <a:lnTo>
                  <a:pt x="285" y="273"/>
                </a:lnTo>
                <a:lnTo>
                  <a:pt x="284" y="273"/>
                </a:lnTo>
                <a:lnTo>
                  <a:pt x="282" y="273"/>
                </a:lnTo>
                <a:lnTo>
                  <a:pt x="281" y="273"/>
                </a:lnTo>
                <a:lnTo>
                  <a:pt x="279" y="273"/>
                </a:lnTo>
                <a:lnTo>
                  <a:pt x="278" y="273"/>
                </a:lnTo>
                <a:lnTo>
                  <a:pt x="278" y="271"/>
                </a:lnTo>
                <a:lnTo>
                  <a:pt x="274" y="273"/>
                </a:lnTo>
                <a:lnTo>
                  <a:pt x="274" y="273"/>
                </a:lnTo>
                <a:lnTo>
                  <a:pt x="273" y="270"/>
                </a:lnTo>
                <a:lnTo>
                  <a:pt x="273" y="270"/>
                </a:lnTo>
                <a:lnTo>
                  <a:pt x="273" y="273"/>
                </a:lnTo>
                <a:lnTo>
                  <a:pt x="273" y="273"/>
                </a:lnTo>
                <a:lnTo>
                  <a:pt x="271" y="275"/>
                </a:lnTo>
                <a:lnTo>
                  <a:pt x="270" y="278"/>
                </a:lnTo>
                <a:lnTo>
                  <a:pt x="270" y="278"/>
                </a:lnTo>
                <a:lnTo>
                  <a:pt x="270" y="278"/>
                </a:lnTo>
                <a:lnTo>
                  <a:pt x="270" y="275"/>
                </a:lnTo>
                <a:lnTo>
                  <a:pt x="268" y="275"/>
                </a:lnTo>
                <a:lnTo>
                  <a:pt x="268" y="276"/>
                </a:lnTo>
                <a:lnTo>
                  <a:pt x="266" y="276"/>
                </a:lnTo>
                <a:lnTo>
                  <a:pt x="268" y="278"/>
                </a:lnTo>
                <a:lnTo>
                  <a:pt x="266" y="278"/>
                </a:lnTo>
                <a:lnTo>
                  <a:pt x="265" y="278"/>
                </a:lnTo>
                <a:lnTo>
                  <a:pt x="265" y="278"/>
                </a:lnTo>
                <a:lnTo>
                  <a:pt x="265" y="278"/>
                </a:lnTo>
                <a:lnTo>
                  <a:pt x="265" y="279"/>
                </a:lnTo>
                <a:lnTo>
                  <a:pt x="265" y="279"/>
                </a:lnTo>
                <a:lnTo>
                  <a:pt x="262" y="282"/>
                </a:lnTo>
                <a:lnTo>
                  <a:pt x="260" y="282"/>
                </a:lnTo>
                <a:lnTo>
                  <a:pt x="260" y="281"/>
                </a:lnTo>
                <a:lnTo>
                  <a:pt x="260" y="281"/>
                </a:lnTo>
                <a:lnTo>
                  <a:pt x="257" y="282"/>
                </a:lnTo>
                <a:lnTo>
                  <a:pt x="257" y="282"/>
                </a:lnTo>
                <a:lnTo>
                  <a:pt x="255" y="282"/>
                </a:lnTo>
                <a:lnTo>
                  <a:pt x="255" y="282"/>
                </a:lnTo>
                <a:lnTo>
                  <a:pt x="255" y="282"/>
                </a:lnTo>
                <a:lnTo>
                  <a:pt x="255" y="284"/>
                </a:lnTo>
                <a:lnTo>
                  <a:pt x="254" y="286"/>
                </a:lnTo>
                <a:lnTo>
                  <a:pt x="252" y="287"/>
                </a:lnTo>
                <a:lnTo>
                  <a:pt x="251" y="287"/>
                </a:lnTo>
                <a:lnTo>
                  <a:pt x="251" y="289"/>
                </a:lnTo>
                <a:lnTo>
                  <a:pt x="251" y="289"/>
                </a:lnTo>
                <a:lnTo>
                  <a:pt x="249" y="289"/>
                </a:lnTo>
                <a:lnTo>
                  <a:pt x="248" y="287"/>
                </a:lnTo>
                <a:lnTo>
                  <a:pt x="248" y="287"/>
                </a:lnTo>
                <a:lnTo>
                  <a:pt x="248" y="289"/>
                </a:lnTo>
                <a:lnTo>
                  <a:pt x="248" y="289"/>
                </a:lnTo>
                <a:lnTo>
                  <a:pt x="246" y="289"/>
                </a:lnTo>
                <a:lnTo>
                  <a:pt x="246" y="289"/>
                </a:lnTo>
                <a:lnTo>
                  <a:pt x="244" y="289"/>
                </a:lnTo>
                <a:lnTo>
                  <a:pt x="243" y="289"/>
                </a:lnTo>
                <a:lnTo>
                  <a:pt x="241" y="290"/>
                </a:lnTo>
                <a:lnTo>
                  <a:pt x="240" y="290"/>
                </a:lnTo>
                <a:lnTo>
                  <a:pt x="237" y="289"/>
                </a:lnTo>
                <a:lnTo>
                  <a:pt x="237" y="289"/>
                </a:lnTo>
                <a:lnTo>
                  <a:pt x="237" y="287"/>
                </a:lnTo>
                <a:lnTo>
                  <a:pt x="237" y="287"/>
                </a:lnTo>
                <a:lnTo>
                  <a:pt x="237" y="286"/>
                </a:lnTo>
                <a:lnTo>
                  <a:pt x="238" y="286"/>
                </a:lnTo>
                <a:lnTo>
                  <a:pt x="240" y="284"/>
                </a:lnTo>
                <a:lnTo>
                  <a:pt x="243" y="284"/>
                </a:lnTo>
                <a:lnTo>
                  <a:pt x="244" y="282"/>
                </a:lnTo>
                <a:lnTo>
                  <a:pt x="246" y="281"/>
                </a:lnTo>
                <a:lnTo>
                  <a:pt x="248" y="281"/>
                </a:lnTo>
                <a:lnTo>
                  <a:pt x="249" y="278"/>
                </a:lnTo>
                <a:lnTo>
                  <a:pt x="249" y="278"/>
                </a:lnTo>
                <a:lnTo>
                  <a:pt x="249" y="278"/>
                </a:lnTo>
                <a:lnTo>
                  <a:pt x="244" y="279"/>
                </a:lnTo>
                <a:lnTo>
                  <a:pt x="243" y="279"/>
                </a:lnTo>
                <a:lnTo>
                  <a:pt x="243" y="279"/>
                </a:lnTo>
                <a:lnTo>
                  <a:pt x="238" y="279"/>
                </a:lnTo>
                <a:lnTo>
                  <a:pt x="238" y="279"/>
                </a:lnTo>
                <a:lnTo>
                  <a:pt x="238" y="278"/>
                </a:lnTo>
                <a:lnTo>
                  <a:pt x="238" y="275"/>
                </a:lnTo>
                <a:lnTo>
                  <a:pt x="240" y="273"/>
                </a:lnTo>
                <a:lnTo>
                  <a:pt x="241" y="270"/>
                </a:lnTo>
                <a:lnTo>
                  <a:pt x="243" y="268"/>
                </a:lnTo>
                <a:lnTo>
                  <a:pt x="244" y="267"/>
                </a:lnTo>
                <a:lnTo>
                  <a:pt x="246" y="262"/>
                </a:lnTo>
                <a:lnTo>
                  <a:pt x="246" y="260"/>
                </a:lnTo>
                <a:lnTo>
                  <a:pt x="244" y="259"/>
                </a:lnTo>
                <a:lnTo>
                  <a:pt x="244" y="257"/>
                </a:lnTo>
                <a:lnTo>
                  <a:pt x="246" y="256"/>
                </a:lnTo>
                <a:lnTo>
                  <a:pt x="251" y="254"/>
                </a:lnTo>
                <a:lnTo>
                  <a:pt x="254" y="253"/>
                </a:lnTo>
                <a:lnTo>
                  <a:pt x="259" y="251"/>
                </a:lnTo>
                <a:lnTo>
                  <a:pt x="259" y="251"/>
                </a:lnTo>
                <a:lnTo>
                  <a:pt x="260" y="251"/>
                </a:lnTo>
                <a:lnTo>
                  <a:pt x="262" y="251"/>
                </a:lnTo>
                <a:lnTo>
                  <a:pt x="263" y="253"/>
                </a:lnTo>
                <a:lnTo>
                  <a:pt x="265" y="253"/>
                </a:lnTo>
                <a:lnTo>
                  <a:pt x="266" y="251"/>
                </a:lnTo>
                <a:lnTo>
                  <a:pt x="270" y="253"/>
                </a:lnTo>
                <a:lnTo>
                  <a:pt x="276" y="254"/>
                </a:lnTo>
                <a:lnTo>
                  <a:pt x="278" y="254"/>
                </a:lnTo>
                <a:lnTo>
                  <a:pt x="278" y="253"/>
                </a:lnTo>
                <a:lnTo>
                  <a:pt x="278" y="253"/>
                </a:lnTo>
                <a:lnTo>
                  <a:pt x="273" y="251"/>
                </a:lnTo>
                <a:lnTo>
                  <a:pt x="270" y="251"/>
                </a:lnTo>
                <a:lnTo>
                  <a:pt x="265" y="248"/>
                </a:lnTo>
                <a:lnTo>
                  <a:pt x="263" y="246"/>
                </a:lnTo>
                <a:lnTo>
                  <a:pt x="263" y="246"/>
                </a:lnTo>
                <a:lnTo>
                  <a:pt x="265" y="246"/>
                </a:lnTo>
                <a:lnTo>
                  <a:pt x="266" y="246"/>
                </a:lnTo>
                <a:lnTo>
                  <a:pt x="266" y="245"/>
                </a:lnTo>
                <a:lnTo>
                  <a:pt x="266" y="245"/>
                </a:lnTo>
                <a:lnTo>
                  <a:pt x="268" y="243"/>
                </a:lnTo>
                <a:lnTo>
                  <a:pt x="270" y="241"/>
                </a:lnTo>
                <a:lnTo>
                  <a:pt x="274" y="240"/>
                </a:lnTo>
                <a:lnTo>
                  <a:pt x="273" y="240"/>
                </a:lnTo>
                <a:lnTo>
                  <a:pt x="270" y="240"/>
                </a:lnTo>
                <a:lnTo>
                  <a:pt x="268" y="240"/>
                </a:lnTo>
                <a:lnTo>
                  <a:pt x="266" y="241"/>
                </a:lnTo>
                <a:lnTo>
                  <a:pt x="266" y="243"/>
                </a:lnTo>
                <a:lnTo>
                  <a:pt x="265" y="245"/>
                </a:lnTo>
                <a:lnTo>
                  <a:pt x="265" y="245"/>
                </a:lnTo>
                <a:lnTo>
                  <a:pt x="263" y="245"/>
                </a:lnTo>
                <a:lnTo>
                  <a:pt x="257" y="245"/>
                </a:lnTo>
                <a:lnTo>
                  <a:pt x="257" y="245"/>
                </a:lnTo>
                <a:lnTo>
                  <a:pt x="255" y="245"/>
                </a:lnTo>
                <a:lnTo>
                  <a:pt x="255" y="245"/>
                </a:lnTo>
                <a:lnTo>
                  <a:pt x="251" y="246"/>
                </a:lnTo>
                <a:lnTo>
                  <a:pt x="249" y="248"/>
                </a:lnTo>
                <a:lnTo>
                  <a:pt x="248" y="249"/>
                </a:lnTo>
                <a:lnTo>
                  <a:pt x="246" y="249"/>
                </a:lnTo>
                <a:lnTo>
                  <a:pt x="243" y="251"/>
                </a:lnTo>
                <a:lnTo>
                  <a:pt x="241" y="251"/>
                </a:lnTo>
                <a:lnTo>
                  <a:pt x="240" y="253"/>
                </a:lnTo>
                <a:lnTo>
                  <a:pt x="238" y="254"/>
                </a:lnTo>
                <a:lnTo>
                  <a:pt x="238" y="254"/>
                </a:lnTo>
                <a:lnTo>
                  <a:pt x="240" y="256"/>
                </a:lnTo>
                <a:lnTo>
                  <a:pt x="238" y="256"/>
                </a:lnTo>
                <a:lnTo>
                  <a:pt x="238" y="257"/>
                </a:lnTo>
                <a:lnTo>
                  <a:pt x="235" y="257"/>
                </a:lnTo>
                <a:lnTo>
                  <a:pt x="232" y="260"/>
                </a:lnTo>
                <a:lnTo>
                  <a:pt x="232" y="262"/>
                </a:lnTo>
                <a:lnTo>
                  <a:pt x="232" y="262"/>
                </a:lnTo>
                <a:lnTo>
                  <a:pt x="232" y="264"/>
                </a:lnTo>
                <a:lnTo>
                  <a:pt x="232" y="264"/>
                </a:lnTo>
                <a:lnTo>
                  <a:pt x="230" y="265"/>
                </a:lnTo>
                <a:lnTo>
                  <a:pt x="227" y="267"/>
                </a:lnTo>
                <a:lnTo>
                  <a:pt x="225" y="267"/>
                </a:lnTo>
                <a:lnTo>
                  <a:pt x="225" y="267"/>
                </a:lnTo>
                <a:lnTo>
                  <a:pt x="224" y="267"/>
                </a:lnTo>
                <a:lnTo>
                  <a:pt x="222" y="267"/>
                </a:lnTo>
                <a:lnTo>
                  <a:pt x="221" y="267"/>
                </a:lnTo>
                <a:lnTo>
                  <a:pt x="221" y="267"/>
                </a:lnTo>
                <a:lnTo>
                  <a:pt x="222" y="267"/>
                </a:lnTo>
                <a:lnTo>
                  <a:pt x="224" y="268"/>
                </a:lnTo>
                <a:lnTo>
                  <a:pt x="225" y="270"/>
                </a:lnTo>
                <a:lnTo>
                  <a:pt x="227" y="271"/>
                </a:lnTo>
                <a:lnTo>
                  <a:pt x="227" y="271"/>
                </a:lnTo>
                <a:lnTo>
                  <a:pt x="225" y="273"/>
                </a:lnTo>
                <a:lnTo>
                  <a:pt x="224" y="275"/>
                </a:lnTo>
                <a:lnTo>
                  <a:pt x="222" y="275"/>
                </a:lnTo>
                <a:lnTo>
                  <a:pt x="219" y="275"/>
                </a:lnTo>
                <a:lnTo>
                  <a:pt x="218" y="276"/>
                </a:lnTo>
                <a:lnTo>
                  <a:pt x="218" y="276"/>
                </a:lnTo>
                <a:lnTo>
                  <a:pt x="221" y="276"/>
                </a:lnTo>
                <a:lnTo>
                  <a:pt x="221" y="278"/>
                </a:lnTo>
                <a:lnTo>
                  <a:pt x="221" y="278"/>
                </a:lnTo>
                <a:lnTo>
                  <a:pt x="219" y="279"/>
                </a:lnTo>
                <a:lnTo>
                  <a:pt x="218" y="279"/>
                </a:lnTo>
                <a:lnTo>
                  <a:pt x="216" y="279"/>
                </a:lnTo>
                <a:lnTo>
                  <a:pt x="216" y="279"/>
                </a:lnTo>
                <a:lnTo>
                  <a:pt x="216" y="279"/>
                </a:lnTo>
                <a:lnTo>
                  <a:pt x="216" y="278"/>
                </a:lnTo>
                <a:lnTo>
                  <a:pt x="214" y="278"/>
                </a:lnTo>
                <a:lnTo>
                  <a:pt x="214" y="279"/>
                </a:lnTo>
                <a:lnTo>
                  <a:pt x="211" y="281"/>
                </a:lnTo>
                <a:lnTo>
                  <a:pt x="211" y="281"/>
                </a:lnTo>
                <a:lnTo>
                  <a:pt x="213" y="281"/>
                </a:lnTo>
                <a:lnTo>
                  <a:pt x="211" y="281"/>
                </a:lnTo>
                <a:lnTo>
                  <a:pt x="211" y="282"/>
                </a:lnTo>
                <a:lnTo>
                  <a:pt x="210" y="282"/>
                </a:lnTo>
                <a:lnTo>
                  <a:pt x="210" y="284"/>
                </a:lnTo>
                <a:lnTo>
                  <a:pt x="205" y="286"/>
                </a:lnTo>
                <a:lnTo>
                  <a:pt x="205" y="287"/>
                </a:lnTo>
                <a:lnTo>
                  <a:pt x="205" y="289"/>
                </a:lnTo>
                <a:lnTo>
                  <a:pt x="203" y="290"/>
                </a:lnTo>
                <a:lnTo>
                  <a:pt x="205" y="292"/>
                </a:lnTo>
                <a:lnTo>
                  <a:pt x="208" y="292"/>
                </a:lnTo>
                <a:lnTo>
                  <a:pt x="210" y="292"/>
                </a:lnTo>
                <a:lnTo>
                  <a:pt x="211" y="293"/>
                </a:lnTo>
                <a:lnTo>
                  <a:pt x="214" y="295"/>
                </a:lnTo>
                <a:lnTo>
                  <a:pt x="216" y="297"/>
                </a:lnTo>
                <a:lnTo>
                  <a:pt x="216" y="297"/>
                </a:lnTo>
                <a:lnTo>
                  <a:pt x="216" y="297"/>
                </a:lnTo>
                <a:lnTo>
                  <a:pt x="216" y="298"/>
                </a:lnTo>
                <a:lnTo>
                  <a:pt x="214" y="300"/>
                </a:lnTo>
                <a:lnTo>
                  <a:pt x="211" y="301"/>
                </a:lnTo>
                <a:lnTo>
                  <a:pt x="211" y="301"/>
                </a:lnTo>
                <a:lnTo>
                  <a:pt x="210" y="303"/>
                </a:lnTo>
                <a:lnTo>
                  <a:pt x="208" y="303"/>
                </a:lnTo>
                <a:lnTo>
                  <a:pt x="207" y="304"/>
                </a:lnTo>
                <a:lnTo>
                  <a:pt x="205" y="306"/>
                </a:lnTo>
                <a:lnTo>
                  <a:pt x="205" y="306"/>
                </a:lnTo>
                <a:lnTo>
                  <a:pt x="205" y="308"/>
                </a:lnTo>
                <a:lnTo>
                  <a:pt x="202" y="309"/>
                </a:lnTo>
                <a:lnTo>
                  <a:pt x="202" y="309"/>
                </a:lnTo>
                <a:lnTo>
                  <a:pt x="203" y="309"/>
                </a:lnTo>
                <a:lnTo>
                  <a:pt x="203" y="311"/>
                </a:lnTo>
                <a:lnTo>
                  <a:pt x="203" y="312"/>
                </a:lnTo>
                <a:lnTo>
                  <a:pt x="202" y="312"/>
                </a:lnTo>
                <a:lnTo>
                  <a:pt x="200" y="312"/>
                </a:lnTo>
                <a:lnTo>
                  <a:pt x="199" y="312"/>
                </a:lnTo>
                <a:lnTo>
                  <a:pt x="199" y="312"/>
                </a:lnTo>
                <a:lnTo>
                  <a:pt x="199" y="314"/>
                </a:lnTo>
                <a:lnTo>
                  <a:pt x="192" y="314"/>
                </a:lnTo>
                <a:lnTo>
                  <a:pt x="191" y="317"/>
                </a:lnTo>
                <a:lnTo>
                  <a:pt x="189" y="317"/>
                </a:lnTo>
                <a:lnTo>
                  <a:pt x="188" y="319"/>
                </a:lnTo>
                <a:lnTo>
                  <a:pt x="186" y="320"/>
                </a:lnTo>
                <a:lnTo>
                  <a:pt x="184" y="320"/>
                </a:lnTo>
                <a:lnTo>
                  <a:pt x="183" y="320"/>
                </a:lnTo>
                <a:lnTo>
                  <a:pt x="183" y="322"/>
                </a:lnTo>
                <a:lnTo>
                  <a:pt x="183" y="322"/>
                </a:lnTo>
                <a:lnTo>
                  <a:pt x="181" y="323"/>
                </a:lnTo>
                <a:lnTo>
                  <a:pt x="181" y="323"/>
                </a:lnTo>
                <a:lnTo>
                  <a:pt x="180" y="325"/>
                </a:lnTo>
                <a:lnTo>
                  <a:pt x="178" y="325"/>
                </a:lnTo>
                <a:lnTo>
                  <a:pt x="177" y="325"/>
                </a:lnTo>
                <a:lnTo>
                  <a:pt x="177" y="327"/>
                </a:lnTo>
                <a:lnTo>
                  <a:pt x="177" y="327"/>
                </a:lnTo>
                <a:lnTo>
                  <a:pt x="175" y="327"/>
                </a:lnTo>
                <a:lnTo>
                  <a:pt x="173" y="327"/>
                </a:lnTo>
                <a:lnTo>
                  <a:pt x="172" y="328"/>
                </a:lnTo>
                <a:lnTo>
                  <a:pt x="170" y="330"/>
                </a:lnTo>
                <a:lnTo>
                  <a:pt x="170" y="330"/>
                </a:lnTo>
                <a:lnTo>
                  <a:pt x="172" y="330"/>
                </a:lnTo>
                <a:lnTo>
                  <a:pt x="172" y="331"/>
                </a:lnTo>
                <a:lnTo>
                  <a:pt x="172" y="331"/>
                </a:lnTo>
                <a:lnTo>
                  <a:pt x="170" y="334"/>
                </a:lnTo>
                <a:lnTo>
                  <a:pt x="170" y="334"/>
                </a:lnTo>
                <a:lnTo>
                  <a:pt x="169" y="334"/>
                </a:lnTo>
                <a:lnTo>
                  <a:pt x="169" y="336"/>
                </a:lnTo>
                <a:lnTo>
                  <a:pt x="167" y="336"/>
                </a:lnTo>
                <a:lnTo>
                  <a:pt x="166" y="336"/>
                </a:lnTo>
                <a:lnTo>
                  <a:pt x="166" y="336"/>
                </a:lnTo>
                <a:lnTo>
                  <a:pt x="166" y="338"/>
                </a:lnTo>
                <a:lnTo>
                  <a:pt x="164" y="338"/>
                </a:lnTo>
                <a:lnTo>
                  <a:pt x="164" y="338"/>
                </a:lnTo>
                <a:lnTo>
                  <a:pt x="162" y="339"/>
                </a:lnTo>
                <a:lnTo>
                  <a:pt x="161" y="339"/>
                </a:lnTo>
                <a:lnTo>
                  <a:pt x="161" y="339"/>
                </a:lnTo>
                <a:lnTo>
                  <a:pt x="159" y="339"/>
                </a:lnTo>
                <a:lnTo>
                  <a:pt x="158" y="339"/>
                </a:lnTo>
                <a:lnTo>
                  <a:pt x="158" y="339"/>
                </a:lnTo>
                <a:lnTo>
                  <a:pt x="156" y="341"/>
                </a:lnTo>
                <a:lnTo>
                  <a:pt x="156" y="341"/>
                </a:lnTo>
                <a:lnTo>
                  <a:pt x="156" y="342"/>
                </a:lnTo>
                <a:lnTo>
                  <a:pt x="155" y="344"/>
                </a:lnTo>
                <a:lnTo>
                  <a:pt x="155" y="344"/>
                </a:lnTo>
                <a:lnTo>
                  <a:pt x="153" y="344"/>
                </a:lnTo>
                <a:lnTo>
                  <a:pt x="151" y="342"/>
                </a:lnTo>
                <a:lnTo>
                  <a:pt x="151" y="344"/>
                </a:lnTo>
                <a:lnTo>
                  <a:pt x="148" y="344"/>
                </a:lnTo>
                <a:lnTo>
                  <a:pt x="148" y="345"/>
                </a:lnTo>
                <a:lnTo>
                  <a:pt x="150" y="345"/>
                </a:lnTo>
                <a:lnTo>
                  <a:pt x="150" y="345"/>
                </a:lnTo>
                <a:lnTo>
                  <a:pt x="150" y="345"/>
                </a:lnTo>
                <a:lnTo>
                  <a:pt x="148" y="345"/>
                </a:lnTo>
                <a:lnTo>
                  <a:pt x="148" y="345"/>
                </a:lnTo>
                <a:lnTo>
                  <a:pt x="147" y="345"/>
                </a:lnTo>
                <a:lnTo>
                  <a:pt x="147" y="347"/>
                </a:lnTo>
                <a:lnTo>
                  <a:pt x="143" y="347"/>
                </a:lnTo>
                <a:lnTo>
                  <a:pt x="143" y="347"/>
                </a:lnTo>
                <a:lnTo>
                  <a:pt x="140" y="350"/>
                </a:lnTo>
                <a:lnTo>
                  <a:pt x="140" y="350"/>
                </a:lnTo>
                <a:lnTo>
                  <a:pt x="140" y="350"/>
                </a:lnTo>
                <a:lnTo>
                  <a:pt x="142" y="350"/>
                </a:lnTo>
                <a:lnTo>
                  <a:pt x="143" y="350"/>
                </a:lnTo>
                <a:lnTo>
                  <a:pt x="143" y="350"/>
                </a:lnTo>
                <a:lnTo>
                  <a:pt x="143" y="352"/>
                </a:lnTo>
                <a:lnTo>
                  <a:pt x="145" y="352"/>
                </a:lnTo>
                <a:lnTo>
                  <a:pt x="145" y="352"/>
                </a:lnTo>
                <a:lnTo>
                  <a:pt x="142" y="353"/>
                </a:lnTo>
                <a:lnTo>
                  <a:pt x="142" y="355"/>
                </a:lnTo>
                <a:lnTo>
                  <a:pt x="142" y="355"/>
                </a:lnTo>
                <a:lnTo>
                  <a:pt x="142" y="355"/>
                </a:lnTo>
                <a:lnTo>
                  <a:pt x="140" y="353"/>
                </a:lnTo>
                <a:lnTo>
                  <a:pt x="140" y="353"/>
                </a:lnTo>
                <a:lnTo>
                  <a:pt x="140" y="353"/>
                </a:lnTo>
                <a:lnTo>
                  <a:pt x="140" y="353"/>
                </a:lnTo>
                <a:lnTo>
                  <a:pt x="139" y="355"/>
                </a:lnTo>
                <a:lnTo>
                  <a:pt x="137" y="356"/>
                </a:lnTo>
                <a:lnTo>
                  <a:pt x="128" y="360"/>
                </a:lnTo>
                <a:lnTo>
                  <a:pt x="126" y="360"/>
                </a:lnTo>
                <a:lnTo>
                  <a:pt x="126" y="361"/>
                </a:lnTo>
                <a:lnTo>
                  <a:pt x="126" y="363"/>
                </a:lnTo>
                <a:lnTo>
                  <a:pt x="126" y="363"/>
                </a:lnTo>
                <a:lnTo>
                  <a:pt x="125" y="364"/>
                </a:lnTo>
                <a:lnTo>
                  <a:pt x="125" y="363"/>
                </a:lnTo>
                <a:lnTo>
                  <a:pt x="125" y="361"/>
                </a:lnTo>
                <a:lnTo>
                  <a:pt x="125" y="360"/>
                </a:lnTo>
                <a:lnTo>
                  <a:pt x="123" y="360"/>
                </a:lnTo>
                <a:lnTo>
                  <a:pt x="123" y="360"/>
                </a:lnTo>
                <a:lnTo>
                  <a:pt x="123" y="360"/>
                </a:lnTo>
                <a:lnTo>
                  <a:pt x="121" y="360"/>
                </a:lnTo>
                <a:lnTo>
                  <a:pt x="121" y="361"/>
                </a:lnTo>
                <a:lnTo>
                  <a:pt x="120" y="361"/>
                </a:lnTo>
                <a:lnTo>
                  <a:pt x="120" y="361"/>
                </a:lnTo>
                <a:lnTo>
                  <a:pt x="117" y="363"/>
                </a:lnTo>
                <a:lnTo>
                  <a:pt x="115" y="364"/>
                </a:lnTo>
                <a:lnTo>
                  <a:pt x="114" y="364"/>
                </a:lnTo>
                <a:lnTo>
                  <a:pt x="114" y="366"/>
                </a:lnTo>
                <a:lnTo>
                  <a:pt x="112" y="366"/>
                </a:lnTo>
                <a:lnTo>
                  <a:pt x="112" y="366"/>
                </a:lnTo>
                <a:lnTo>
                  <a:pt x="110" y="366"/>
                </a:lnTo>
                <a:lnTo>
                  <a:pt x="110" y="366"/>
                </a:lnTo>
                <a:lnTo>
                  <a:pt x="109" y="366"/>
                </a:lnTo>
                <a:lnTo>
                  <a:pt x="109" y="368"/>
                </a:lnTo>
                <a:lnTo>
                  <a:pt x="107" y="366"/>
                </a:lnTo>
                <a:lnTo>
                  <a:pt x="106" y="366"/>
                </a:lnTo>
                <a:lnTo>
                  <a:pt x="106" y="368"/>
                </a:lnTo>
                <a:lnTo>
                  <a:pt x="104" y="369"/>
                </a:lnTo>
                <a:lnTo>
                  <a:pt x="102" y="369"/>
                </a:lnTo>
                <a:lnTo>
                  <a:pt x="99" y="369"/>
                </a:lnTo>
                <a:lnTo>
                  <a:pt x="99" y="369"/>
                </a:lnTo>
                <a:lnTo>
                  <a:pt x="98" y="369"/>
                </a:lnTo>
                <a:lnTo>
                  <a:pt x="98" y="368"/>
                </a:lnTo>
                <a:lnTo>
                  <a:pt x="99" y="366"/>
                </a:lnTo>
                <a:lnTo>
                  <a:pt x="99" y="366"/>
                </a:lnTo>
                <a:lnTo>
                  <a:pt x="99" y="366"/>
                </a:lnTo>
                <a:lnTo>
                  <a:pt x="101" y="366"/>
                </a:lnTo>
                <a:lnTo>
                  <a:pt x="102" y="366"/>
                </a:lnTo>
                <a:lnTo>
                  <a:pt x="102" y="366"/>
                </a:lnTo>
                <a:lnTo>
                  <a:pt x="101" y="364"/>
                </a:lnTo>
                <a:lnTo>
                  <a:pt x="101" y="364"/>
                </a:lnTo>
                <a:lnTo>
                  <a:pt x="99" y="364"/>
                </a:lnTo>
                <a:lnTo>
                  <a:pt x="98" y="364"/>
                </a:lnTo>
                <a:lnTo>
                  <a:pt x="96" y="364"/>
                </a:lnTo>
                <a:lnTo>
                  <a:pt x="96" y="366"/>
                </a:lnTo>
                <a:lnTo>
                  <a:pt x="96" y="366"/>
                </a:lnTo>
                <a:lnTo>
                  <a:pt x="95" y="368"/>
                </a:lnTo>
                <a:lnTo>
                  <a:pt x="95" y="369"/>
                </a:lnTo>
                <a:lnTo>
                  <a:pt x="91" y="372"/>
                </a:lnTo>
                <a:lnTo>
                  <a:pt x="90" y="374"/>
                </a:lnTo>
                <a:lnTo>
                  <a:pt x="88" y="374"/>
                </a:lnTo>
                <a:lnTo>
                  <a:pt x="88" y="374"/>
                </a:lnTo>
                <a:lnTo>
                  <a:pt x="87" y="375"/>
                </a:lnTo>
                <a:lnTo>
                  <a:pt x="87" y="375"/>
                </a:lnTo>
                <a:lnTo>
                  <a:pt x="85" y="375"/>
                </a:lnTo>
                <a:lnTo>
                  <a:pt x="85" y="375"/>
                </a:lnTo>
                <a:lnTo>
                  <a:pt x="84" y="375"/>
                </a:lnTo>
                <a:lnTo>
                  <a:pt x="84" y="375"/>
                </a:lnTo>
                <a:lnTo>
                  <a:pt x="85" y="374"/>
                </a:lnTo>
                <a:lnTo>
                  <a:pt x="85" y="374"/>
                </a:lnTo>
                <a:lnTo>
                  <a:pt x="84" y="372"/>
                </a:lnTo>
                <a:lnTo>
                  <a:pt x="84" y="372"/>
                </a:lnTo>
                <a:lnTo>
                  <a:pt x="82" y="372"/>
                </a:lnTo>
                <a:lnTo>
                  <a:pt x="82" y="372"/>
                </a:lnTo>
                <a:lnTo>
                  <a:pt x="82" y="375"/>
                </a:lnTo>
                <a:lnTo>
                  <a:pt x="82" y="375"/>
                </a:lnTo>
                <a:lnTo>
                  <a:pt x="80" y="377"/>
                </a:lnTo>
                <a:lnTo>
                  <a:pt x="79" y="377"/>
                </a:lnTo>
                <a:lnTo>
                  <a:pt x="79" y="377"/>
                </a:lnTo>
                <a:lnTo>
                  <a:pt x="77" y="375"/>
                </a:lnTo>
                <a:lnTo>
                  <a:pt x="74" y="375"/>
                </a:lnTo>
                <a:lnTo>
                  <a:pt x="74" y="375"/>
                </a:lnTo>
                <a:lnTo>
                  <a:pt x="76" y="377"/>
                </a:lnTo>
                <a:lnTo>
                  <a:pt x="74" y="379"/>
                </a:lnTo>
                <a:lnTo>
                  <a:pt x="73" y="379"/>
                </a:lnTo>
                <a:lnTo>
                  <a:pt x="73" y="380"/>
                </a:lnTo>
                <a:lnTo>
                  <a:pt x="71" y="380"/>
                </a:lnTo>
                <a:lnTo>
                  <a:pt x="71" y="379"/>
                </a:lnTo>
                <a:lnTo>
                  <a:pt x="73" y="377"/>
                </a:lnTo>
                <a:lnTo>
                  <a:pt x="73" y="377"/>
                </a:lnTo>
                <a:lnTo>
                  <a:pt x="73" y="375"/>
                </a:lnTo>
                <a:lnTo>
                  <a:pt x="73" y="375"/>
                </a:lnTo>
                <a:lnTo>
                  <a:pt x="73" y="374"/>
                </a:lnTo>
                <a:lnTo>
                  <a:pt x="74" y="372"/>
                </a:lnTo>
                <a:lnTo>
                  <a:pt x="76" y="372"/>
                </a:lnTo>
                <a:lnTo>
                  <a:pt x="76" y="372"/>
                </a:lnTo>
                <a:lnTo>
                  <a:pt x="77" y="372"/>
                </a:lnTo>
                <a:lnTo>
                  <a:pt x="77" y="372"/>
                </a:lnTo>
                <a:lnTo>
                  <a:pt x="79" y="372"/>
                </a:lnTo>
                <a:lnTo>
                  <a:pt x="79" y="372"/>
                </a:lnTo>
                <a:lnTo>
                  <a:pt x="79" y="371"/>
                </a:lnTo>
                <a:lnTo>
                  <a:pt x="82" y="369"/>
                </a:lnTo>
                <a:lnTo>
                  <a:pt x="84" y="368"/>
                </a:lnTo>
                <a:lnTo>
                  <a:pt x="85" y="364"/>
                </a:lnTo>
                <a:lnTo>
                  <a:pt x="88" y="363"/>
                </a:lnTo>
                <a:lnTo>
                  <a:pt x="91" y="360"/>
                </a:lnTo>
                <a:lnTo>
                  <a:pt x="95" y="358"/>
                </a:lnTo>
                <a:lnTo>
                  <a:pt x="102" y="356"/>
                </a:lnTo>
                <a:lnTo>
                  <a:pt x="102" y="356"/>
                </a:lnTo>
                <a:lnTo>
                  <a:pt x="102" y="356"/>
                </a:lnTo>
                <a:lnTo>
                  <a:pt x="102" y="356"/>
                </a:lnTo>
                <a:lnTo>
                  <a:pt x="102" y="358"/>
                </a:lnTo>
                <a:lnTo>
                  <a:pt x="106" y="356"/>
                </a:lnTo>
                <a:lnTo>
                  <a:pt x="107" y="356"/>
                </a:lnTo>
                <a:lnTo>
                  <a:pt x="107" y="356"/>
                </a:lnTo>
                <a:lnTo>
                  <a:pt x="107" y="358"/>
                </a:lnTo>
                <a:lnTo>
                  <a:pt x="106" y="358"/>
                </a:lnTo>
                <a:lnTo>
                  <a:pt x="106" y="358"/>
                </a:lnTo>
                <a:lnTo>
                  <a:pt x="107" y="361"/>
                </a:lnTo>
                <a:lnTo>
                  <a:pt x="109" y="361"/>
                </a:lnTo>
                <a:lnTo>
                  <a:pt x="109" y="361"/>
                </a:lnTo>
                <a:lnTo>
                  <a:pt x="109" y="361"/>
                </a:lnTo>
                <a:lnTo>
                  <a:pt x="109" y="360"/>
                </a:lnTo>
                <a:lnTo>
                  <a:pt x="110" y="360"/>
                </a:lnTo>
                <a:lnTo>
                  <a:pt x="110" y="360"/>
                </a:lnTo>
                <a:lnTo>
                  <a:pt x="112" y="360"/>
                </a:lnTo>
                <a:lnTo>
                  <a:pt x="112" y="360"/>
                </a:lnTo>
                <a:lnTo>
                  <a:pt x="114" y="360"/>
                </a:lnTo>
                <a:lnTo>
                  <a:pt x="115" y="360"/>
                </a:lnTo>
                <a:lnTo>
                  <a:pt x="115" y="360"/>
                </a:lnTo>
                <a:lnTo>
                  <a:pt x="117" y="360"/>
                </a:lnTo>
                <a:lnTo>
                  <a:pt x="115" y="360"/>
                </a:lnTo>
                <a:lnTo>
                  <a:pt x="114" y="358"/>
                </a:lnTo>
                <a:lnTo>
                  <a:pt x="112" y="356"/>
                </a:lnTo>
                <a:lnTo>
                  <a:pt x="112" y="356"/>
                </a:lnTo>
                <a:lnTo>
                  <a:pt x="112" y="355"/>
                </a:lnTo>
                <a:lnTo>
                  <a:pt x="114" y="353"/>
                </a:lnTo>
                <a:lnTo>
                  <a:pt x="115" y="352"/>
                </a:lnTo>
                <a:lnTo>
                  <a:pt x="115" y="350"/>
                </a:lnTo>
                <a:lnTo>
                  <a:pt x="118" y="349"/>
                </a:lnTo>
                <a:lnTo>
                  <a:pt x="120" y="347"/>
                </a:lnTo>
                <a:lnTo>
                  <a:pt x="123" y="345"/>
                </a:lnTo>
                <a:lnTo>
                  <a:pt x="131" y="342"/>
                </a:lnTo>
                <a:lnTo>
                  <a:pt x="132" y="341"/>
                </a:lnTo>
                <a:lnTo>
                  <a:pt x="134" y="339"/>
                </a:lnTo>
                <a:lnTo>
                  <a:pt x="136" y="338"/>
                </a:lnTo>
                <a:lnTo>
                  <a:pt x="136" y="339"/>
                </a:lnTo>
                <a:lnTo>
                  <a:pt x="136" y="339"/>
                </a:lnTo>
                <a:lnTo>
                  <a:pt x="137" y="341"/>
                </a:lnTo>
                <a:lnTo>
                  <a:pt x="139" y="341"/>
                </a:lnTo>
                <a:lnTo>
                  <a:pt x="139" y="341"/>
                </a:lnTo>
                <a:lnTo>
                  <a:pt x="139" y="339"/>
                </a:lnTo>
                <a:lnTo>
                  <a:pt x="139" y="338"/>
                </a:lnTo>
                <a:lnTo>
                  <a:pt x="139" y="338"/>
                </a:lnTo>
                <a:lnTo>
                  <a:pt x="139" y="336"/>
                </a:lnTo>
                <a:lnTo>
                  <a:pt x="139" y="334"/>
                </a:lnTo>
                <a:lnTo>
                  <a:pt x="140" y="333"/>
                </a:lnTo>
                <a:lnTo>
                  <a:pt x="142" y="331"/>
                </a:lnTo>
                <a:lnTo>
                  <a:pt x="143" y="330"/>
                </a:lnTo>
                <a:lnTo>
                  <a:pt x="145" y="328"/>
                </a:lnTo>
                <a:lnTo>
                  <a:pt x="147" y="328"/>
                </a:lnTo>
                <a:lnTo>
                  <a:pt x="148" y="328"/>
                </a:lnTo>
                <a:lnTo>
                  <a:pt x="150" y="325"/>
                </a:lnTo>
                <a:lnTo>
                  <a:pt x="151" y="325"/>
                </a:lnTo>
                <a:lnTo>
                  <a:pt x="153" y="325"/>
                </a:lnTo>
                <a:lnTo>
                  <a:pt x="153" y="325"/>
                </a:lnTo>
                <a:lnTo>
                  <a:pt x="153" y="325"/>
                </a:lnTo>
                <a:lnTo>
                  <a:pt x="155" y="325"/>
                </a:lnTo>
                <a:lnTo>
                  <a:pt x="156" y="327"/>
                </a:lnTo>
                <a:lnTo>
                  <a:pt x="156" y="325"/>
                </a:lnTo>
                <a:lnTo>
                  <a:pt x="156" y="325"/>
                </a:lnTo>
                <a:lnTo>
                  <a:pt x="156" y="325"/>
                </a:lnTo>
                <a:lnTo>
                  <a:pt x="155" y="325"/>
                </a:lnTo>
                <a:lnTo>
                  <a:pt x="155" y="323"/>
                </a:lnTo>
                <a:lnTo>
                  <a:pt x="153" y="322"/>
                </a:lnTo>
                <a:lnTo>
                  <a:pt x="153" y="322"/>
                </a:lnTo>
                <a:lnTo>
                  <a:pt x="153" y="320"/>
                </a:lnTo>
                <a:lnTo>
                  <a:pt x="155" y="317"/>
                </a:lnTo>
                <a:lnTo>
                  <a:pt x="155" y="314"/>
                </a:lnTo>
                <a:lnTo>
                  <a:pt x="155" y="312"/>
                </a:lnTo>
                <a:lnTo>
                  <a:pt x="156" y="311"/>
                </a:lnTo>
                <a:lnTo>
                  <a:pt x="161" y="311"/>
                </a:lnTo>
                <a:lnTo>
                  <a:pt x="158" y="311"/>
                </a:lnTo>
                <a:lnTo>
                  <a:pt x="158" y="311"/>
                </a:lnTo>
                <a:lnTo>
                  <a:pt x="156" y="309"/>
                </a:lnTo>
                <a:lnTo>
                  <a:pt x="156" y="308"/>
                </a:lnTo>
                <a:lnTo>
                  <a:pt x="156" y="306"/>
                </a:lnTo>
                <a:lnTo>
                  <a:pt x="156" y="304"/>
                </a:lnTo>
                <a:lnTo>
                  <a:pt x="159" y="301"/>
                </a:lnTo>
                <a:lnTo>
                  <a:pt x="164" y="300"/>
                </a:lnTo>
                <a:lnTo>
                  <a:pt x="162" y="300"/>
                </a:lnTo>
                <a:lnTo>
                  <a:pt x="162" y="298"/>
                </a:lnTo>
                <a:lnTo>
                  <a:pt x="164" y="295"/>
                </a:lnTo>
                <a:lnTo>
                  <a:pt x="166" y="290"/>
                </a:lnTo>
                <a:lnTo>
                  <a:pt x="164" y="293"/>
                </a:lnTo>
                <a:lnTo>
                  <a:pt x="161" y="297"/>
                </a:lnTo>
                <a:lnTo>
                  <a:pt x="153" y="300"/>
                </a:lnTo>
                <a:lnTo>
                  <a:pt x="148" y="301"/>
                </a:lnTo>
                <a:lnTo>
                  <a:pt x="147" y="301"/>
                </a:lnTo>
                <a:lnTo>
                  <a:pt x="145" y="301"/>
                </a:lnTo>
                <a:lnTo>
                  <a:pt x="143" y="300"/>
                </a:lnTo>
                <a:lnTo>
                  <a:pt x="142" y="298"/>
                </a:lnTo>
                <a:lnTo>
                  <a:pt x="142" y="297"/>
                </a:lnTo>
                <a:lnTo>
                  <a:pt x="142" y="295"/>
                </a:lnTo>
                <a:lnTo>
                  <a:pt x="142" y="293"/>
                </a:lnTo>
                <a:lnTo>
                  <a:pt x="143" y="293"/>
                </a:lnTo>
                <a:lnTo>
                  <a:pt x="147" y="295"/>
                </a:lnTo>
                <a:lnTo>
                  <a:pt x="148" y="295"/>
                </a:lnTo>
                <a:lnTo>
                  <a:pt x="145" y="293"/>
                </a:lnTo>
                <a:lnTo>
                  <a:pt x="142" y="292"/>
                </a:lnTo>
                <a:lnTo>
                  <a:pt x="142" y="292"/>
                </a:lnTo>
                <a:lnTo>
                  <a:pt x="140" y="293"/>
                </a:lnTo>
                <a:lnTo>
                  <a:pt x="139" y="295"/>
                </a:lnTo>
                <a:lnTo>
                  <a:pt x="137" y="295"/>
                </a:lnTo>
                <a:lnTo>
                  <a:pt x="137" y="295"/>
                </a:lnTo>
                <a:lnTo>
                  <a:pt x="137" y="297"/>
                </a:lnTo>
                <a:lnTo>
                  <a:pt x="137" y="298"/>
                </a:lnTo>
                <a:lnTo>
                  <a:pt x="136" y="300"/>
                </a:lnTo>
                <a:lnTo>
                  <a:pt x="137" y="304"/>
                </a:lnTo>
                <a:lnTo>
                  <a:pt x="137" y="306"/>
                </a:lnTo>
                <a:lnTo>
                  <a:pt x="136" y="306"/>
                </a:lnTo>
                <a:lnTo>
                  <a:pt x="132" y="304"/>
                </a:lnTo>
                <a:lnTo>
                  <a:pt x="129" y="300"/>
                </a:lnTo>
                <a:lnTo>
                  <a:pt x="128" y="298"/>
                </a:lnTo>
                <a:lnTo>
                  <a:pt x="125" y="295"/>
                </a:lnTo>
                <a:lnTo>
                  <a:pt x="123" y="297"/>
                </a:lnTo>
                <a:lnTo>
                  <a:pt x="123" y="298"/>
                </a:lnTo>
                <a:lnTo>
                  <a:pt x="121" y="298"/>
                </a:lnTo>
                <a:lnTo>
                  <a:pt x="118" y="297"/>
                </a:lnTo>
                <a:lnTo>
                  <a:pt x="117" y="295"/>
                </a:lnTo>
                <a:lnTo>
                  <a:pt x="115" y="293"/>
                </a:lnTo>
                <a:lnTo>
                  <a:pt x="112" y="293"/>
                </a:lnTo>
                <a:lnTo>
                  <a:pt x="110" y="295"/>
                </a:lnTo>
                <a:lnTo>
                  <a:pt x="107" y="297"/>
                </a:lnTo>
                <a:lnTo>
                  <a:pt x="107" y="297"/>
                </a:lnTo>
                <a:lnTo>
                  <a:pt x="102" y="298"/>
                </a:lnTo>
                <a:lnTo>
                  <a:pt x="102" y="298"/>
                </a:lnTo>
                <a:lnTo>
                  <a:pt x="101" y="300"/>
                </a:lnTo>
                <a:lnTo>
                  <a:pt x="101" y="300"/>
                </a:lnTo>
                <a:lnTo>
                  <a:pt x="99" y="301"/>
                </a:lnTo>
                <a:lnTo>
                  <a:pt x="95" y="303"/>
                </a:lnTo>
                <a:lnTo>
                  <a:pt x="88" y="301"/>
                </a:lnTo>
                <a:lnTo>
                  <a:pt x="91" y="301"/>
                </a:lnTo>
                <a:lnTo>
                  <a:pt x="93" y="300"/>
                </a:lnTo>
                <a:lnTo>
                  <a:pt x="95" y="298"/>
                </a:lnTo>
                <a:lnTo>
                  <a:pt x="95" y="297"/>
                </a:lnTo>
                <a:lnTo>
                  <a:pt x="95" y="295"/>
                </a:lnTo>
                <a:lnTo>
                  <a:pt x="95" y="293"/>
                </a:lnTo>
                <a:lnTo>
                  <a:pt x="96" y="292"/>
                </a:lnTo>
                <a:lnTo>
                  <a:pt x="95" y="292"/>
                </a:lnTo>
                <a:lnTo>
                  <a:pt x="93" y="292"/>
                </a:lnTo>
                <a:lnTo>
                  <a:pt x="91" y="290"/>
                </a:lnTo>
                <a:lnTo>
                  <a:pt x="90" y="287"/>
                </a:lnTo>
                <a:lnTo>
                  <a:pt x="91" y="286"/>
                </a:lnTo>
                <a:lnTo>
                  <a:pt x="93" y="284"/>
                </a:lnTo>
                <a:lnTo>
                  <a:pt x="93" y="282"/>
                </a:lnTo>
                <a:lnTo>
                  <a:pt x="93" y="281"/>
                </a:lnTo>
                <a:lnTo>
                  <a:pt x="91" y="279"/>
                </a:lnTo>
                <a:lnTo>
                  <a:pt x="88" y="273"/>
                </a:lnTo>
                <a:lnTo>
                  <a:pt x="87" y="268"/>
                </a:lnTo>
                <a:lnTo>
                  <a:pt x="85" y="267"/>
                </a:lnTo>
                <a:lnTo>
                  <a:pt x="87" y="262"/>
                </a:lnTo>
                <a:lnTo>
                  <a:pt x="88" y="259"/>
                </a:lnTo>
                <a:lnTo>
                  <a:pt x="91" y="257"/>
                </a:lnTo>
                <a:lnTo>
                  <a:pt x="91" y="257"/>
                </a:lnTo>
                <a:lnTo>
                  <a:pt x="90" y="257"/>
                </a:lnTo>
                <a:lnTo>
                  <a:pt x="88" y="257"/>
                </a:lnTo>
                <a:lnTo>
                  <a:pt x="88" y="259"/>
                </a:lnTo>
                <a:lnTo>
                  <a:pt x="87" y="259"/>
                </a:lnTo>
                <a:lnTo>
                  <a:pt x="84" y="264"/>
                </a:lnTo>
                <a:lnTo>
                  <a:pt x="82" y="267"/>
                </a:lnTo>
                <a:lnTo>
                  <a:pt x="80" y="267"/>
                </a:lnTo>
                <a:lnTo>
                  <a:pt x="84" y="268"/>
                </a:lnTo>
                <a:lnTo>
                  <a:pt x="84" y="268"/>
                </a:lnTo>
                <a:lnTo>
                  <a:pt x="84" y="270"/>
                </a:lnTo>
                <a:lnTo>
                  <a:pt x="84" y="271"/>
                </a:lnTo>
                <a:lnTo>
                  <a:pt x="82" y="273"/>
                </a:lnTo>
                <a:lnTo>
                  <a:pt x="80" y="273"/>
                </a:lnTo>
                <a:lnTo>
                  <a:pt x="79" y="275"/>
                </a:lnTo>
                <a:lnTo>
                  <a:pt x="73" y="276"/>
                </a:lnTo>
                <a:lnTo>
                  <a:pt x="66" y="276"/>
                </a:lnTo>
                <a:lnTo>
                  <a:pt x="63" y="276"/>
                </a:lnTo>
                <a:lnTo>
                  <a:pt x="60" y="275"/>
                </a:lnTo>
                <a:lnTo>
                  <a:pt x="60" y="273"/>
                </a:lnTo>
                <a:lnTo>
                  <a:pt x="60" y="273"/>
                </a:lnTo>
                <a:lnTo>
                  <a:pt x="55" y="270"/>
                </a:lnTo>
                <a:lnTo>
                  <a:pt x="52" y="267"/>
                </a:lnTo>
                <a:lnTo>
                  <a:pt x="50" y="265"/>
                </a:lnTo>
                <a:lnTo>
                  <a:pt x="49" y="265"/>
                </a:lnTo>
                <a:lnTo>
                  <a:pt x="47" y="264"/>
                </a:lnTo>
                <a:lnTo>
                  <a:pt x="47" y="262"/>
                </a:lnTo>
                <a:lnTo>
                  <a:pt x="47" y="262"/>
                </a:lnTo>
                <a:lnTo>
                  <a:pt x="46" y="260"/>
                </a:lnTo>
                <a:lnTo>
                  <a:pt x="44" y="260"/>
                </a:lnTo>
                <a:lnTo>
                  <a:pt x="43" y="260"/>
                </a:lnTo>
                <a:lnTo>
                  <a:pt x="47" y="256"/>
                </a:lnTo>
                <a:lnTo>
                  <a:pt x="49" y="254"/>
                </a:lnTo>
                <a:lnTo>
                  <a:pt x="50" y="253"/>
                </a:lnTo>
                <a:lnTo>
                  <a:pt x="52" y="254"/>
                </a:lnTo>
                <a:lnTo>
                  <a:pt x="55" y="254"/>
                </a:lnTo>
                <a:lnTo>
                  <a:pt x="57" y="256"/>
                </a:lnTo>
                <a:lnTo>
                  <a:pt x="57" y="256"/>
                </a:lnTo>
                <a:lnTo>
                  <a:pt x="58" y="257"/>
                </a:lnTo>
                <a:lnTo>
                  <a:pt x="57" y="259"/>
                </a:lnTo>
                <a:lnTo>
                  <a:pt x="57" y="260"/>
                </a:lnTo>
                <a:lnTo>
                  <a:pt x="57" y="259"/>
                </a:lnTo>
                <a:lnTo>
                  <a:pt x="60" y="257"/>
                </a:lnTo>
                <a:lnTo>
                  <a:pt x="61" y="256"/>
                </a:lnTo>
                <a:lnTo>
                  <a:pt x="63" y="256"/>
                </a:lnTo>
                <a:lnTo>
                  <a:pt x="63" y="256"/>
                </a:lnTo>
                <a:lnTo>
                  <a:pt x="65" y="257"/>
                </a:lnTo>
                <a:lnTo>
                  <a:pt x="66" y="260"/>
                </a:lnTo>
                <a:lnTo>
                  <a:pt x="69" y="259"/>
                </a:lnTo>
                <a:lnTo>
                  <a:pt x="71" y="256"/>
                </a:lnTo>
                <a:lnTo>
                  <a:pt x="69" y="256"/>
                </a:lnTo>
                <a:lnTo>
                  <a:pt x="68" y="254"/>
                </a:lnTo>
                <a:lnTo>
                  <a:pt x="63" y="254"/>
                </a:lnTo>
                <a:lnTo>
                  <a:pt x="65" y="254"/>
                </a:lnTo>
                <a:lnTo>
                  <a:pt x="66" y="254"/>
                </a:lnTo>
                <a:lnTo>
                  <a:pt x="68" y="253"/>
                </a:lnTo>
                <a:lnTo>
                  <a:pt x="66" y="253"/>
                </a:lnTo>
                <a:lnTo>
                  <a:pt x="66" y="251"/>
                </a:lnTo>
                <a:lnTo>
                  <a:pt x="61" y="254"/>
                </a:lnTo>
                <a:lnTo>
                  <a:pt x="55" y="254"/>
                </a:lnTo>
                <a:lnTo>
                  <a:pt x="50" y="253"/>
                </a:lnTo>
                <a:lnTo>
                  <a:pt x="47" y="253"/>
                </a:lnTo>
                <a:lnTo>
                  <a:pt x="46" y="253"/>
                </a:lnTo>
                <a:lnTo>
                  <a:pt x="46" y="251"/>
                </a:lnTo>
                <a:lnTo>
                  <a:pt x="47" y="249"/>
                </a:lnTo>
                <a:lnTo>
                  <a:pt x="49" y="249"/>
                </a:lnTo>
                <a:lnTo>
                  <a:pt x="49" y="248"/>
                </a:lnTo>
                <a:lnTo>
                  <a:pt x="49" y="248"/>
                </a:lnTo>
                <a:lnTo>
                  <a:pt x="46" y="249"/>
                </a:lnTo>
                <a:lnTo>
                  <a:pt x="46" y="248"/>
                </a:lnTo>
                <a:lnTo>
                  <a:pt x="46" y="246"/>
                </a:lnTo>
                <a:lnTo>
                  <a:pt x="46" y="246"/>
                </a:lnTo>
                <a:lnTo>
                  <a:pt x="44" y="248"/>
                </a:lnTo>
                <a:lnTo>
                  <a:pt x="44" y="248"/>
                </a:lnTo>
                <a:lnTo>
                  <a:pt x="43" y="246"/>
                </a:lnTo>
                <a:lnTo>
                  <a:pt x="43" y="246"/>
                </a:lnTo>
                <a:lnTo>
                  <a:pt x="44" y="245"/>
                </a:lnTo>
                <a:lnTo>
                  <a:pt x="44" y="245"/>
                </a:lnTo>
                <a:lnTo>
                  <a:pt x="43" y="245"/>
                </a:lnTo>
                <a:lnTo>
                  <a:pt x="43" y="246"/>
                </a:lnTo>
                <a:lnTo>
                  <a:pt x="43" y="248"/>
                </a:lnTo>
                <a:lnTo>
                  <a:pt x="43" y="248"/>
                </a:lnTo>
                <a:lnTo>
                  <a:pt x="41" y="249"/>
                </a:lnTo>
                <a:lnTo>
                  <a:pt x="39" y="248"/>
                </a:lnTo>
                <a:lnTo>
                  <a:pt x="38" y="248"/>
                </a:lnTo>
                <a:lnTo>
                  <a:pt x="38" y="245"/>
                </a:lnTo>
                <a:lnTo>
                  <a:pt x="35" y="243"/>
                </a:lnTo>
                <a:lnTo>
                  <a:pt x="35" y="241"/>
                </a:lnTo>
                <a:lnTo>
                  <a:pt x="36" y="240"/>
                </a:lnTo>
                <a:lnTo>
                  <a:pt x="35" y="238"/>
                </a:lnTo>
                <a:lnTo>
                  <a:pt x="33" y="238"/>
                </a:lnTo>
                <a:lnTo>
                  <a:pt x="32" y="240"/>
                </a:lnTo>
                <a:lnTo>
                  <a:pt x="32" y="238"/>
                </a:lnTo>
                <a:lnTo>
                  <a:pt x="30" y="238"/>
                </a:lnTo>
                <a:lnTo>
                  <a:pt x="30" y="237"/>
                </a:lnTo>
                <a:lnTo>
                  <a:pt x="32" y="237"/>
                </a:lnTo>
                <a:lnTo>
                  <a:pt x="32" y="237"/>
                </a:lnTo>
                <a:lnTo>
                  <a:pt x="35" y="235"/>
                </a:lnTo>
                <a:lnTo>
                  <a:pt x="36" y="235"/>
                </a:lnTo>
                <a:lnTo>
                  <a:pt x="33" y="234"/>
                </a:lnTo>
                <a:lnTo>
                  <a:pt x="32" y="234"/>
                </a:lnTo>
                <a:lnTo>
                  <a:pt x="33" y="232"/>
                </a:lnTo>
                <a:lnTo>
                  <a:pt x="35" y="232"/>
                </a:lnTo>
                <a:lnTo>
                  <a:pt x="39" y="232"/>
                </a:lnTo>
                <a:lnTo>
                  <a:pt x="38" y="230"/>
                </a:lnTo>
                <a:lnTo>
                  <a:pt x="36" y="229"/>
                </a:lnTo>
                <a:lnTo>
                  <a:pt x="36" y="229"/>
                </a:lnTo>
                <a:lnTo>
                  <a:pt x="38" y="226"/>
                </a:lnTo>
                <a:lnTo>
                  <a:pt x="41" y="223"/>
                </a:lnTo>
                <a:lnTo>
                  <a:pt x="44" y="218"/>
                </a:lnTo>
                <a:lnTo>
                  <a:pt x="46" y="218"/>
                </a:lnTo>
                <a:lnTo>
                  <a:pt x="47" y="216"/>
                </a:lnTo>
                <a:lnTo>
                  <a:pt x="49" y="216"/>
                </a:lnTo>
                <a:lnTo>
                  <a:pt x="50" y="218"/>
                </a:lnTo>
                <a:lnTo>
                  <a:pt x="50" y="218"/>
                </a:lnTo>
                <a:lnTo>
                  <a:pt x="50" y="218"/>
                </a:lnTo>
                <a:lnTo>
                  <a:pt x="50" y="216"/>
                </a:lnTo>
                <a:lnTo>
                  <a:pt x="52" y="215"/>
                </a:lnTo>
                <a:lnTo>
                  <a:pt x="54" y="213"/>
                </a:lnTo>
                <a:lnTo>
                  <a:pt x="54" y="213"/>
                </a:lnTo>
                <a:lnTo>
                  <a:pt x="52" y="213"/>
                </a:lnTo>
                <a:lnTo>
                  <a:pt x="50" y="215"/>
                </a:lnTo>
                <a:lnTo>
                  <a:pt x="50" y="213"/>
                </a:lnTo>
                <a:lnTo>
                  <a:pt x="50" y="210"/>
                </a:lnTo>
                <a:lnTo>
                  <a:pt x="50" y="208"/>
                </a:lnTo>
                <a:lnTo>
                  <a:pt x="50" y="207"/>
                </a:lnTo>
                <a:lnTo>
                  <a:pt x="52" y="205"/>
                </a:lnTo>
                <a:lnTo>
                  <a:pt x="55" y="205"/>
                </a:lnTo>
                <a:lnTo>
                  <a:pt x="57" y="205"/>
                </a:lnTo>
                <a:lnTo>
                  <a:pt x="57" y="205"/>
                </a:lnTo>
                <a:lnTo>
                  <a:pt x="54" y="204"/>
                </a:lnTo>
                <a:lnTo>
                  <a:pt x="55" y="202"/>
                </a:lnTo>
                <a:lnTo>
                  <a:pt x="57" y="201"/>
                </a:lnTo>
                <a:lnTo>
                  <a:pt x="60" y="201"/>
                </a:lnTo>
                <a:lnTo>
                  <a:pt x="63" y="201"/>
                </a:lnTo>
                <a:lnTo>
                  <a:pt x="66" y="202"/>
                </a:lnTo>
                <a:lnTo>
                  <a:pt x="68" y="204"/>
                </a:lnTo>
                <a:lnTo>
                  <a:pt x="68" y="204"/>
                </a:lnTo>
                <a:lnTo>
                  <a:pt x="66" y="205"/>
                </a:lnTo>
                <a:lnTo>
                  <a:pt x="66" y="205"/>
                </a:lnTo>
                <a:lnTo>
                  <a:pt x="66" y="205"/>
                </a:lnTo>
                <a:lnTo>
                  <a:pt x="66" y="205"/>
                </a:lnTo>
                <a:lnTo>
                  <a:pt x="68" y="205"/>
                </a:lnTo>
                <a:lnTo>
                  <a:pt x="69" y="204"/>
                </a:lnTo>
                <a:lnTo>
                  <a:pt x="71" y="204"/>
                </a:lnTo>
                <a:lnTo>
                  <a:pt x="71" y="205"/>
                </a:lnTo>
                <a:lnTo>
                  <a:pt x="73" y="205"/>
                </a:lnTo>
                <a:lnTo>
                  <a:pt x="76" y="204"/>
                </a:lnTo>
                <a:lnTo>
                  <a:pt x="77" y="204"/>
                </a:lnTo>
                <a:lnTo>
                  <a:pt x="79" y="202"/>
                </a:lnTo>
                <a:lnTo>
                  <a:pt x="82" y="201"/>
                </a:lnTo>
                <a:lnTo>
                  <a:pt x="85" y="196"/>
                </a:lnTo>
                <a:lnTo>
                  <a:pt x="87" y="194"/>
                </a:lnTo>
                <a:lnTo>
                  <a:pt x="88" y="194"/>
                </a:lnTo>
                <a:lnTo>
                  <a:pt x="90" y="194"/>
                </a:lnTo>
                <a:lnTo>
                  <a:pt x="90" y="196"/>
                </a:lnTo>
                <a:lnTo>
                  <a:pt x="91" y="196"/>
                </a:lnTo>
                <a:lnTo>
                  <a:pt x="98" y="196"/>
                </a:lnTo>
                <a:lnTo>
                  <a:pt x="101" y="194"/>
                </a:lnTo>
                <a:lnTo>
                  <a:pt x="104" y="193"/>
                </a:lnTo>
                <a:lnTo>
                  <a:pt x="106" y="191"/>
                </a:lnTo>
                <a:lnTo>
                  <a:pt x="107" y="189"/>
                </a:lnTo>
                <a:lnTo>
                  <a:pt x="109" y="188"/>
                </a:lnTo>
                <a:lnTo>
                  <a:pt x="107" y="185"/>
                </a:lnTo>
                <a:lnTo>
                  <a:pt x="107" y="183"/>
                </a:lnTo>
                <a:lnTo>
                  <a:pt x="106" y="177"/>
                </a:lnTo>
                <a:lnTo>
                  <a:pt x="102" y="174"/>
                </a:lnTo>
                <a:lnTo>
                  <a:pt x="99" y="174"/>
                </a:lnTo>
                <a:lnTo>
                  <a:pt x="98" y="174"/>
                </a:lnTo>
                <a:lnTo>
                  <a:pt x="99" y="171"/>
                </a:lnTo>
                <a:lnTo>
                  <a:pt x="102" y="171"/>
                </a:lnTo>
                <a:lnTo>
                  <a:pt x="104" y="171"/>
                </a:lnTo>
                <a:lnTo>
                  <a:pt x="106" y="169"/>
                </a:lnTo>
                <a:lnTo>
                  <a:pt x="107" y="169"/>
                </a:lnTo>
                <a:lnTo>
                  <a:pt x="107" y="167"/>
                </a:lnTo>
                <a:lnTo>
                  <a:pt x="107" y="166"/>
                </a:lnTo>
                <a:lnTo>
                  <a:pt x="107" y="164"/>
                </a:lnTo>
                <a:lnTo>
                  <a:pt x="106" y="164"/>
                </a:lnTo>
                <a:lnTo>
                  <a:pt x="104" y="163"/>
                </a:lnTo>
                <a:lnTo>
                  <a:pt x="104" y="161"/>
                </a:lnTo>
                <a:lnTo>
                  <a:pt x="102" y="161"/>
                </a:lnTo>
                <a:lnTo>
                  <a:pt x="99" y="164"/>
                </a:lnTo>
                <a:lnTo>
                  <a:pt x="96" y="164"/>
                </a:lnTo>
                <a:lnTo>
                  <a:pt x="95" y="164"/>
                </a:lnTo>
                <a:lnTo>
                  <a:pt x="93" y="166"/>
                </a:lnTo>
                <a:lnTo>
                  <a:pt x="88" y="167"/>
                </a:lnTo>
                <a:lnTo>
                  <a:pt x="87" y="169"/>
                </a:lnTo>
                <a:lnTo>
                  <a:pt x="82" y="172"/>
                </a:lnTo>
                <a:lnTo>
                  <a:pt x="80" y="174"/>
                </a:lnTo>
                <a:lnTo>
                  <a:pt x="79" y="175"/>
                </a:lnTo>
                <a:lnTo>
                  <a:pt x="79" y="171"/>
                </a:lnTo>
                <a:lnTo>
                  <a:pt x="74" y="167"/>
                </a:lnTo>
                <a:lnTo>
                  <a:pt x="73" y="169"/>
                </a:lnTo>
                <a:lnTo>
                  <a:pt x="73" y="171"/>
                </a:lnTo>
                <a:lnTo>
                  <a:pt x="74" y="171"/>
                </a:lnTo>
                <a:lnTo>
                  <a:pt x="76" y="171"/>
                </a:lnTo>
                <a:lnTo>
                  <a:pt x="76" y="172"/>
                </a:lnTo>
                <a:lnTo>
                  <a:pt x="74" y="174"/>
                </a:lnTo>
                <a:lnTo>
                  <a:pt x="73" y="172"/>
                </a:lnTo>
                <a:lnTo>
                  <a:pt x="69" y="171"/>
                </a:lnTo>
                <a:lnTo>
                  <a:pt x="66" y="169"/>
                </a:lnTo>
                <a:lnTo>
                  <a:pt x="58" y="169"/>
                </a:lnTo>
                <a:lnTo>
                  <a:pt x="52" y="172"/>
                </a:lnTo>
                <a:lnTo>
                  <a:pt x="52" y="171"/>
                </a:lnTo>
                <a:lnTo>
                  <a:pt x="50" y="171"/>
                </a:lnTo>
                <a:lnTo>
                  <a:pt x="50" y="171"/>
                </a:lnTo>
                <a:lnTo>
                  <a:pt x="49" y="172"/>
                </a:lnTo>
                <a:lnTo>
                  <a:pt x="49" y="172"/>
                </a:lnTo>
                <a:lnTo>
                  <a:pt x="47" y="172"/>
                </a:lnTo>
                <a:lnTo>
                  <a:pt x="46" y="172"/>
                </a:lnTo>
                <a:lnTo>
                  <a:pt x="41" y="171"/>
                </a:lnTo>
                <a:lnTo>
                  <a:pt x="32" y="169"/>
                </a:lnTo>
                <a:lnTo>
                  <a:pt x="28" y="169"/>
                </a:lnTo>
                <a:lnTo>
                  <a:pt x="27" y="166"/>
                </a:lnTo>
                <a:lnTo>
                  <a:pt x="27" y="164"/>
                </a:lnTo>
                <a:lnTo>
                  <a:pt x="27" y="164"/>
                </a:lnTo>
                <a:lnTo>
                  <a:pt x="27" y="161"/>
                </a:lnTo>
                <a:lnTo>
                  <a:pt x="25" y="161"/>
                </a:lnTo>
                <a:lnTo>
                  <a:pt x="20" y="158"/>
                </a:lnTo>
                <a:lnTo>
                  <a:pt x="19" y="156"/>
                </a:lnTo>
                <a:lnTo>
                  <a:pt x="20" y="156"/>
                </a:lnTo>
                <a:lnTo>
                  <a:pt x="20" y="156"/>
                </a:lnTo>
                <a:lnTo>
                  <a:pt x="22" y="156"/>
                </a:lnTo>
                <a:lnTo>
                  <a:pt x="25" y="156"/>
                </a:lnTo>
                <a:lnTo>
                  <a:pt x="27" y="155"/>
                </a:lnTo>
                <a:lnTo>
                  <a:pt x="28" y="153"/>
                </a:lnTo>
                <a:lnTo>
                  <a:pt x="32" y="153"/>
                </a:lnTo>
                <a:lnTo>
                  <a:pt x="32" y="153"/>
                </a:lnTo>
                <a:lnTo>
                  <a:pt x="30" y="153"/>
                </a:lnTo>
                <a:lnTo>
                  <a:pt x="24" y="152"/>
                </a:lnTo>
                <a:lnTo>
                  <a:pt x="24" y="152"/>
                </a:lnTo>
                <a:lnTo>
                  <a:pt x="13" y="150"/>
                </a:lnTo>
                <a:lnTo>
                  <a:pt x="5" y="147"/>
                </a:lnTo>
                <a:lnTo>
                  <a:pt x="3" y="145"/>
                </a:lnTo>
                <a:lnTo>
                  <a:pt x="3" y="144"/>
                </a:lnTo>
                <a:lnTo>
                  <a:pt x="5" y="142"/>
                </a:lnTo>
                <a:lnTo>
                  <a:pt x="5" y="142"/>
                </a:lnTo>
                <a:lnTo>
                  <a:pt x="5" y="144"/>
                </a:lnTo>
                <a:lnTo>
                  <a:pt x="5" y="144"/>
                </a:lnTo>
                <a:lnTo>
                  <a:pt x="9" y="142"/>
                </a:lnTo>
                <a:lnTo>
                  <a:pt x="13" y="139"/>
                </a:lnTo>
                <a:lnTo>
                  <a:pt x="17" y="139"/>
                </a:lnTo>
                <a:lnTo>
                  <a:pt x="19" y="139"/>
                </a:lnTo>
                <a:lnTo>
                  <a:pt x="20" y="137"/>
                </a:lnTo>
                <a:lnTo>
                  <a:pt x="22" y="134"/>
                </a:lnTo>
                <a:lnTo>
                  <a:pt x="25" y="134"/>
                </a:lnTo>
                <a:lnTo>
                  <a:pt x="27" y="133"/>
                </a:lnTo>
                <a:lnTo>
                  <a:pt x="30" y="133"/>
                </a:lnTo>
                <a:lnTo>
                  <a:pt x="32" y="133"/>
                </a:lnTo>
                <a:lnTo>
                  <a:pt x="33" y="133"/>
                </a:lnTo>
                <a:lnTo>
                  <a:pt x="38" y="133"/>
                </a:lnTo>
                <a:lnTo>
                  <a:pt x="38" y="133"/>
                </a:lnTo>
                <a:lnTo>
                  <a:pt x="39" y="133"/>
                </a:lnTo>
                <a:lnTo>
                  <a:pt x="39" y="133"/>
                </a:lnTo>
                <a:lnTo>
                  <a:pt x="35" y="130"/>
                </a:lnTo>
                <a:lnTo>
                  <a:pt x="36" y="130"/>
                </a:lnTo>
                <a:lnTo>
                  <a:pt x="36" y="128"/>
                </a:lnTo>
                <a:lnTo>
                  <a:pt x="41" y="126"/>
                </a:lnTo>
                <a:lnTo>
                  <a:pt x="44" y="125"/>
                </a:lnTo>
                <a:lnTo>
                  <a:pt x="47" y="126"/>
                </a:lnTo>
                <a:lnTo>
                  <a:pt x="52" y="123"/>
                </a:lnTo>
                <a:lnTo>
                  <a:pt x="55" y="122"/>
                </a:lnTo>
                <a:lnTo>
                  <a:pt x="61" y="122"/>
                </a:lnTo>
                <a:lnTo>
                  <a:pt x="66" y="122"/>
                </a:lnTo>
                <a:lnTo>
                  <a:pt x="68" y="122"/>
                </a:lnTo>
                <a:lnTo>
                  <a:pt x="65" y="122"/>
                </a:lnTo>
                <a:lnTo>
                  <a:pt x="63" y="122"/>
                </a:lnTo>
                <a:lnTo>
                  <a:pt x="65" y="123"/>
                </a:lnTo>
                <a:lnTo>
                  <a:pt x="65" y="123"/>
                </a:lnTo>
                <a:lnTo>
                  <a:pt x="65" y="125"/>
                </a:lnTo>
                <a:lnTo>
                  <a:pt x="63" y="126"/>
                </a:lnTo>
                <a:lnTo>
                  <a:pt x="63" y="130"/>
                </a:lnTo>
                <a:lnTo>
                  <a:pt x="63" y="130"/>
                </a:lnTo>
                <a:lnTo>
                  <a:pt x="61" y="131"/>
                </a:lnTo>
                <a:lnTo>
                  <a:pt x="66" y="134"/>
                </a:lnTo>
                <a:lnTo>
                  <a:pt x="74" y="134"/>
                </a:lnTo>
                <a:lnTo>
                  <a:pt x="79" y="134"/>
                </a:lnTo>
                <a:lnTo>
                  <a:pt x="80" y="134"/>
                </a:lnTo>
                <a:lnTo>
                  <a:pt x="82" y="134"/>
                </a:lnTo>
                <a:lnTo>
                  <a:pt x="88" y="134"/>
                </a:lnTo>
                <a:lnTo>
                  <a:pt x="91" y="136"/>
                </a:lnTo>
                <a:lnTo>
                  <a:pt x="93" y="134"/>
                </a:lnTo>
                <a:lnTo>
                  <a:pt x="98" y="130"/>
                </a:lnTo>
                <a:lnTo>
                  <a:pt x="99" y="130"/>
                </a:lnTo>
                <a:lnTo>
                  <a:pt x="101" y="130"/>
                </a:lnTo>
                <a:lnTo>
                  <a:pt x="102" y="131"/>
                </a:lnTo>
                <a:lnTo>
                  <a:pt x="104" y="131"/>
                </a:lnTo>
                <a:lnTo>
                  <a:pt x="104" y="131"/>
                </a:lnTo>
                <a:lnTo>
                  <a:pt x="104" y="130"/>
                </a:lnTo>
                <a:lnTo>
                  <a:pt x="104" y="128"/>
                </a:lnTo>
                <a:lnTo>
                  <a:pt x="98" y="126"/>
                </a:lnTo>
                <a:lnTo>
                  <a:pt x="93" y="128"/>
                </a:lnTo>
                <a:lnTo>
                  <a:pt x="91" y="126"/>
                </a:lnTo>
                <a:lnTo>
                  <a:pt x="93" y="125"/>
                </a:lnTo>
                <a:lnTo>
                  <a:pt x="88" y="120"/>
                </a:lnTo>
                <a:lnTo>
                  <a:pt x="87" y="119"/>
                </a:lnTo>
                <a:lnTo>
                  <a:pt x="84" y="119"/>
                </a:lnTo>
                <a:lnTo>
                  <a:pt x="84" y="117"/>
                </a:lnTo>
                <a:lnTo>
                  <a:pt x="82" y="114"/>
                </a:lnTo>
                <a:lnTo>
                  <a:pt x="84" y="114"/>
                </a:lnTo>
                <a:lnTo>
                  <a:pt x="85" y="114"/>
                </a:lnTo>
                <a:lnTo>
                  <a:pt x="87" y="114"/>
                </a:lnTo>
                <a:lnTo>
                  <a:pt x="88" y="117"/>
                </a:lnTo>
                <a:lnTo>
                  <a:pt x="90" y="117"/>
                </a:lnTo>
                <a:lnTo>
                  <a:pt x="90" y="120"/>
                </a:lnTo>
                <a:lnTo>
                  <a:pt x="91" y="123"/>
                </a:lnTo>
                <a:lnTo>
                  <a:pt x="96" y="125"/>
                </a:lnTo>
                <a:lnTo>
                  <a:pt x="101" y="125"/>
                </a:lnTo>
                <a:lnTo>
                  <a:pt x="102" y="125"/>
                </a:lnTo>
                <a:lnTo>
                  <a:pt x="104" y="125"/>
                </a:lnTo>
                <a:lnTo>
                  <a:pt x="109" y="126"/>
                </a:lnTo>
                <a:lnTo>
                  <a:pt x="110" y="126"/>
                </a:lnTo>
                <a:lnTo>
                  <a:pt x="117" y="126"/>
                </a:lnTo>
                <a:lnTo>
                  <a:pt x="117" y="123"/>
                </a:lnTo>
                <a:lnTo>
                  <a:pt x="117" y="122"/>
                </a:lnTo>
                <a:lnTo>
                  <a:pt x="115" y="122"/>
                </a:lnTo>
                <a:lnTo>
                  <a:pt x="110" y="122"/>
                </a:lnTo>
                <a:lnTo>
                  <a:pt x="107" y="120"/>
                </a:lnTo>
                <a:lnTo>
                  <a:pt x="104" y="120"/>
                </a:lnTo>
                <a:lnTo>
                  <a:pt x="99" y="123"/>
                </a:lnTo>
                <a:lnTo>
                  <a:pt x="98" y="122"/>
                </a:lnTo>
                <a:lnTo>
                  <a:pt x="96" y="120"/>
                </a:lnTo>
                <a:lnTo>
                  <a:pt x="93" y="119"/>
                </a:lnTo>
                <a:lnTo>
                  <a:pt x="93" y="117"/>
                </a:lnTo>
                <a:lnTo>
                  <a:pt x="95" y="114"/>
                </a:lnTo>
                <a:lnTo>
                  <a:pt x="96" y="112"/>
                </a:lnTo>
                <a:lnTo>
                  <a:pt x="95" y="112"/>
                </a:lnTo>
                <a:lnTo>
                  <a:pt x="91" y="111"/>
                </a:lnTo>
                <a:lnTo>
                  <a:pt x="85" y="112"/>
                </a:lnTo>
                <a:lnTo>
                  <a:pt x="85" y="111"/>
                </a:lnTo>
                <a:lnTo>
                  <a:pt x="85" y="109"/>
                </a:lnTo>
                <a:lnTo>
                  <a:pt x="82" y="112"/>
                </a:lnTo>
                <a:lnTo>
                  <a:pt x="80" y="111"/>
                </a:lnTo>
                <a:lnTo>
                  <a:pt x="76" y="111"/>
                </a:lnTo>
                <a:lnTo>
                  <a:pt x="69" y="109"/>
                </a:lnTo>
                <a:lnTo>
                  <a:pt x="66" y="108"/>
                </a:lnTo>
                <a:lnTo>
                  <a:pt x="65" y="106"/>
                </a:lnTo>
                <a:lnTo>
                  <a:pt x="63" y="100"/>
                </a:lnTo>
                <a:lnTo>
                  <a:pt x="60" y="97"/>
                </a:lnTo>
                <a:lnTo>
                  <a:pt x="43" y="85"/>
                </a:lnTo>
                <a:lnTo>
                  <a:pt x="33" y="84"/>
                </a:lnTo>
                <a:lnTo>
                  <a:pt x="30" y="81"/>
                </a:lnTo>
                <a:lnTo>
                  <a:pt x="27" y="79"/>
                </a:lnTo>
                <a:lnTo>
                  <a:pt x="25" y="79"/>
                </a:lnTo>
                <a:lnTo>
                  <a:pt x="22" y="79"/>
                </a:lnTo>
                <a:lnTo>
                  <a:pt x="24" y="78"/>
                </a:lnTo>
                <a:lnTo>
                  <a:pt x="25" y="76"/>
                </a:lnTo>
                <a:lnTo>
                  <a:pt x="24" y="78"/>
                </a:lnTo>
                <a:lnTo>
                  <a:pt x="25" y="78"/>
                </a:lnTo>
                <a:lnTo>
                  <a:pt x="27" y="78"/>
                </a:lnTo>
                <a:lnTo>
                  <a:pt x="27" y="76"/>
                </a:lnTo>
                <a:lnTo>
                  <a:pt x="28" y="73"/>
                </a:lnTo>
                <a:lnTo>
                  <a:pt x="30" y="68"/>
                </a:lnTo>
                <a:lnTo>
                  <a:pt x="30" y="65"/>
                </a:lnTo>
                <a:lnTo>
                  <a:pt x="39" y="65"/>
                </a:lnTo>
                <a:lnTo>
                  <a:pt x="47" y="65"/>
                </a:lnTo>
                <a:lnTo>
                  <a:pt x="49" y="65"/>
                </a:lnTo>
                <a:lnTo>
                  <a:pt x="58" y="63"/>
                </a:lnTo>
                <a:lnTo>
                  <a:pt x="60" y="63"/>
                </a:lnTo>
                <a:lnTo>
                  <a:pt x="65" y="62"/>
                </a:lnTo>
                <a:lnTo>
                  <a:pt x="69" y="59"/>
                </a:lnTo>
                <a:lnTo>
                  <a:pt x="73" y="54"/>
                </a:lnTo>
                <a:lnTo>
                  <a:pt x="74" y="52"/>
                </a:lnTo>
                <a:lnTo>
                  <a:pt x="74" y="52"/>
                </a:lnTo>
                <a:lnTo>
                  <a:pt x="74" y="52"/>
                </a:lnTo>
                <a:lnTo>
                  <a:pt x="74" y="51"/>
                </a:lnTo>
                <a:lnTo>
                  <a:pt x="76" y="46"/>
                </a:lnTo>
                <a:lnTo>
                  <a:pt x="77" y="43"/>
                </a:lnTo>
                <a:lnTo>
                  <a:pt x="85" y="34"/>
                </a:lnTo>
                <a:lnTo>
                  <a:pt x="90" y="30"/>
                </a:lnTo>
                <a:lnTo>
                  <a:pt x="91" y="29"/>
                </a:lnTo>
                <a:lnTo>
                  <a:pt x="93" y="29"/>
                </a:lnTo>
                <a:lnTo>
                  <a:pt x="93" y="29"/>
                </a:lnTo>
                <a:lnTo>
                  <a:pt x="95" y="29"/>
                </a:lnTo>
                <a:lnTo>
                  <a:pt x="95" y="30"/>
                </a:lnTo>
                <a:lnTo>
                  <a:pt x="93" y="30"/>
                </a:lnTo>
                <a:lnTo>
                  <a:pt x="91" y="32"/>
                </a:lnTo>
                <a:lnTo>
                  <a:pt x="90" y="32"/>
                </a:lnTo>
                <a:lnTo>
                  <a:pt x="90" y="32"/>
                </a:lnTo>
                <a:lnTo>
                  <a:pt x="91" y="32"/>
                </a:lnTo>
                <a:lnTo>
                  <a:pt x="95" y="32"/>
                </a:lnTo>
                <a:lnTo>
                  <a:pt x="96" y="30"/>
                </a:lnTo>
                <a:lnTo>
                  <a:pt x="106" y="29"/>
                </a:lnTo>
                <a:lnTo>
                  <a:pt x="110" y="26"/>
                </a:lnTo>
                <a:lnTo>
                  <a:pt x="110" y="26"/>
                </a:lnTo>
                <a:lnTo>
                  <a:pt x="118" y="21"/>
                </a:lnTo>
                <a:lnTo>
                  <a:pt x="120" y="21"/>
                </a:lnTo>
                <a:lnTo>
                  <a:pt x="120" y="22"/>
                </a:lnTo>
                <a:lnTo>
                  <a:pt x="118" y="24"/>
                </a:lnTo>
                <a:lnTo>
                  <a:pt x="120" y="26"/>
                </a:lnTo>
                <a:lnTo>
                  <a:pt x="118" y="29"/>
                </a:lnTo>
                <a:lnTo>
                  <a:pt x="121" y="29"/>
                </a:lnTo>
                <a:lnTo>
                  <a:pt x="121" y="29"/>
                </a:lnTo>
                <a:lnTo>
                  <a:pt x="121" y="29"/>
                </a:lnTo>
                <a:lnTo>
                  <a:pt x="121" y="27"/>
                </a:lnTo>
                <a:lnTo>
                  <a:pt x="121" y="26"/>
                </a:lnTo>
                <a:lnTo>
                  <a:pt x="123" y="24"/>
                </a:lnTo>
                <a:lnTo>
                  <a:pt x="125" y="24"/>
                </a:lnTo>
                <a:lnTo>
                  <a:pt x="129" y="22"/>
                </a:lnTo>
                <a:lnTo>
                  <a:pt x="123" y="22"/>
                </a:lnTo>
                <a:lnTo>
                  <a:pt x="120" y="21"/>
                </a:lnTo>
                <a:lnTo>
                  <a:pt x="118" y="21"/>
                </a:lnTo>
                <a:lnTo>
                  <a:pt x="125" y="16"/>
                </a:lnTo>
                <a:lnTo>
                  <a:pt x="129" y="13"/>
                </a:lnTo>
                <a:lnTo>
                  <a:pt x="131" y="13"/>
                </a:lnTo>
                <a:lnTo>
                  <a:pt x="131" y="15"/>
                </a:lnTo>
                <a:lnTo>
                  <a:pt x="131" y="15"/>
                </a:lnTo>
                <a:lnTo>
                  <a:pt x="131" y="16"/>
                </a:lnTo>
                <a:lnTo>
                  <a:pt x="129" y="16"/>
                </a:lnTo>
                <a:lnTo>
                  <a:pt x="129" y="18"/>
                </a:lnTo>
                <a:lnTo>
                  <a:pt x="131" y="18"/>
                </a:lnTo>
                <a:lnTo>
                  <a:pt x="132" y="16"/>
                </a:lnTo>
                <a:lnTo>
                  <a:pt x="134" y="16"/>
                </a:lnTo>
                <a:lnTo>
                  <a:pt x="140" y="16"/>
                </a:lnTo>
                <a:lnTo>
                  <a:pt x="142" y="15"/>
                </a:lnTo>
                <a:lnTo>
                  <a:pt x="142" y="15"/>
                </a:lnTo>
                <a:lnTo>
                  <a:pt x="148" y="15"/>
                </a:lnTo>
                <a:lnTo>
                  <a:pt x="150" y="15"/>
                </a:lnTo>
                <a:lnTo>
                  <a:pt x="155" y="11"/>
                </a:lnTo>
                <a:lnTo>
                  <a:pt x="159" y="10"/>
                </a:lnTo>
                <a:lnTo>
                  <a:pt x="161" y="8"/>
                </a:lnTo>
                <a:lnTo>
                  <a:pt x="164" y="5"/>
                </a:lnTo>
                <a:lnTo>
                  <a:pt x="166" y="2"/>
                </a:lnTo>
                <a:lnTo>
                  <a:pt x="170" y="0"/>
                </a:lnTo>
                <a:close/>
              </a:path>
            </a:pathLst>
          </a:custGeom>
          <a:solidFill>
            <a:srgbClr val="505046">
              <a:lumMod val="20000"/>
              <a:lumOff val="80000"/>
            </a:srgbClr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3D1D0D90-0044-3F40-19B1-5B8D2F989275}"/>
              </a:ext>
            </a:extLst>
          </p:cNvPr>
          <p:cNvSpPr>
            <a:spLocks/>
          </p:cNvSpPr>
          <p:nvPr/>
        </p:nvSpPr>
        <p:spPr bwMode="auto">
          <a:xfrm>
            <a:off x="5765419" y="2466418"/>
            <a:ext cx="7066" cy="9827"/>
          </a:xfrm>
          <a:custGeom>
            <a:avLst/>
            <a:gdLst>
              <a:gd name="T0" fmla="*/ 4 w 6"/>
              <a:gd name="T1" fmla="*/ 0 h 8"/>
              <a:gd name="T2" fmla="*/ 6 w 6"/>
              <a:gd name="T3" fmla="*/ 0 h 8"/>
              <a:gd name="T4" fmla="*/ 6 w 6"/>
              <a:gd name="T5" fmla="*/ 0 h 8"/>
              <a:gd name="T6" fmla="*/ 6 w 6"/>
              <a:gd name="T7" fmla="*/ 3 h 8"/>
              <a:gd name="T8" fmla="*/ 6 w 6"/>
              <a:gd name="T9" fmla="*/ 5 h 8"/>
              <a:gd name="T10" fmla="*/ 4 w 6"/>
              <a:gd name="T11" fmla="*/ 5 h 8"/>
              <a:gd name="T12" fmla="*/ 1 w 6"/>
              <a:gd name="T13" fmla="*/ 8 h 8"/>
              <a:gd name="T14" fmla="*/ 1 w 6"/>
              <a:gd name="T15" fmla="*/ 6 h 8"/>
              <a:gd name="T16" fmla="*/ 0 w 6"/>
              <a:gd name="T17" fmla="*/ 8 h 8"/>
              <a:gd name="T18" fmla="*/ 0 w 6"/>
              <a:gd name="T19" fmla="*/ 6 h 8"/>
              <a:gd name="T20" fmla="*/ 0 w 6"/>
              <a:gd name="T21" fmla="*/ 6 h 8"/>
              <a:gd name="T22" fmla="*/ 1 w 6"/>
              <a:gd name="T23" fmla="*/ 5 h 8"/>
              <a:gd name="T24" fmla="*/ 1 w 6"/>
              <a:gd name="T25" fmla="*/ 3 h 8"/>
              <a:gd name="T26" fmla="*/ 3 w 6"/>
              <a:gd name="T27" fmla="*/ 2 h 8"/>
              <a:gd name="T28" fmla="*/ 4 w 6"/>
              <a:gd name="T2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" h="8">
                <a:moveTo>
                  <a:pt x="4" y="0"/>
                </a:moveTo>
                <a:lnTo>
                  <a:pt x="6" y="0"/>
                </a:lnTo>
                <a:lnTo>
                  <a:pt x="6" y="0"/>
                </a:lnTo>
                <a:lnTo>
                  <a:pt x="6" y="3"/>
                </a:lnTo>
                <a:lnTo>
                  <a:pt x="6" y="5"/>
                </a:lnTo>
                <a:lnTo>
                  <a:pt x="4" y="5"/>
                </a:lnTo>
                <a:lnTo>
                  <a:pt x="1" y="8"/>
                </a:lnTo>
                <a:lnTo>
                  <a:pt x="1" y="6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3"/>
                </a:lnTo>
                <a:lnTo>
                  <a:pt x="3" y="2"/>
                </a:lnTo>
                <a:lnTo>
                  <a:pt x="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807AD4FC-D8C3-4B2D-3101-F430C75B20AE}"/>
              </a:ext>
            </a:extLst>
          </p:cNvPr>
          <p:cNvSpPr>
            <a:spLocks noEditPoints="1"/>
          </p:cNvSpPr>
          <p:nvPr/>
        </p:nvSpPr>
        <p:spPr bwMode="auto">
          <a:xfrm>
            <a:off x="5707716" y="2301825"/>
            <a:ext cx="168400" cy="288653"/>
          </a:xfrm>
          <a:custGeom>
            <a:avLst/>
            <a:gdLst>
              <a:gd name="T0" fmla="*/ 80 w 143"/>
              <a:gd name="T1" fmla="*/ 229 h 235"/>
              <a:gd name="T2" fmla="*/ 57 w 143"/>
              <a:gd name="T3" fmla="*/ 156 h 235"/>
              <a:gd name="T4" fmla="*/ 31 w 143"/>
              <a:gd name="T5" fmla="*/ 121 h 235"/>
              <a:gd name="T6" fmla="*/ 36 w 143"/>
              <a:gd name="T7" fmla="*/ 132 h 235"/>
              <a:gd name="T8" fmla="*/ 25 w 143"/>
              <a:gd name="T9" fmla="*/ 140 h 235"/>
              <a:gd name="T10" fmla="*/ 14 w 143"/>
              <a:gd name="T11" fmla="*/ 136 h 235"/>
              <a:gd name="T12" fmla="*/ 0 w 143"/>
              <a:gd name="T13" fmla="*/ 134 h 235"/>
              <a:gd name="T14" fmla="*/ 9 w 143"/>
              <a:gd name="T15" fmla="*/ 126 h 235"/>
              <a:gd name="T16" fmla="*/ 42 w 143"/>
              <a:gd name="T17" fmla="*/ 109 h 235"/>
              <a:gd name="T18" fmla="*/ 30 w 143"/>
              <a:gd name="T19" fmla="*/ 109 h 235"/>
              <a:gd name="T20" fmla="*/ 25 w 143"/>
              <a:gd name="T21" fmla="*/ 106 h 235"/>
              <a:gd name="T22" fmla="*/ 33 w 143"/>
              <a:gd name="T23" fmla="*/ 102 h 235"/>
              <a:gd name="T24" fmla="*/ 27 w 143"/>
              <a:gd name="T25" fmla="*/ 96 h 235"/>
              <a:gd name="T26" fmla="*/ 23 w 143"/>
              <a:gd name="T27" fmla="*/ 88 h 235"/>
              <a:gd name="T28" fmla="*/ 27 w 143"/>
              <a:gd name="T29" fmla="*/ 82 h 235"/>
              <a:gd name="T30" fmla="*/ 27 w 143"/>
              <a:gd name="T31" fmla="*/ 68 h 235"/>
              <a:gd name="T32" fmla="*/ 33 w 143"/>
              <a:gd name="T33" fmla="*/ 80 h 235"/>
              <a:gd name="T34" fmla="*/ 22 w 143"/>
              <a:gd name="T35" fmla="*/ 71 h 235"/>
              <a:gd name="T36" fmla="*/ 11 w 143"/>
              <a:gd name="T37" fmla="*/ 68 h 235"/>
              <a:gd name="T38" fmla="*/ 25 w 143"/>
              <a:gd name="T39" fmla="*/ 60 h 235"/>
              <a:gd name="T40" fmla="*/ 16 w 143"/>
              <a:gd name="T41" fmla="*/ 60 h 235"/>
              <a:gd name="T42" fmla="*/ 20 w 143"/>
              <a:gd name="T43" fmla="*/ 55 h 235"/>
              <a:gd name="T44" fmla="*/ 63 w 143"/>
              <a:gd name="T45" fmla="*/ 60 h 235"/>
              <a:gd name="T46" fmla="*/ 75 w 143"/>
              <a:gd name="T47" fmla="*/ 68 h 235"/>
              <a:gd name="T48" fmla="*/ 82 w 143"/>
              <a:gd name="T49" fmla="*/ 90 h 235"/>
              <a:gd name="T50" fmla="*/ 71 w 143"/>
              <a:gd name="T51" fmla="*/ 101 h 235"/>
              <a:gd name="T52" fmla="*/ 94 w 143"/>
              <a:gd name="T53" fmla="*/ 112 h 235"/>
              <a:gd name="T54" fmla="*/ 118 w 143"/>
              <a:gd name="T55" fmla="*/ 148 h 235"/>
              <a:gd name="T56" fmla="*/ 123 w 143"/>
              <a:gd name="T57" fmla="*/ 161 h 235"/>
              <a:gd name="T58" fmla="*/ 142 w 143"/>
              <a:gd name="T59" fmla="*/ 167 h 235"/>
              <a:gd name="T60" fmla="*/ 135 w 143"/>
              <a:gd name="T61" fmla="*/ 186 h 235"/>
              <a:gd name="T62" fmla="*/ 131 w 143"/>
              <a:gd name="T63" fmla="*/ 194 h 235"/>
              <a:gd name="T64" fmla="*/ 121 w 143"/>
              <a:gd name="T65" fmla="*/ 205 h 235"/>
              <a:gd name="T66" fmla="*/ 90 w 143"/>
              <a:gd name="T67" fmla="*/ 208 h 235"/>
              <a:gd name="T68" fmla="*/ 63 w 143"/>
              <a:gd name="T69" fmla="*/ 216 h 235"/>
              <a:gd name="T70" fmla="*/ 39 w 143"/>
              <a:gd name="T71" fmla="*/ 217 h 235"/>
              <a:gd name="T72" fmla="*/ 52 w 143"/>
              <a:gd name="T73" fmla="*/ 202 h 235"/>
              <a:gd name="T74" fmla="*/ 79 w 143"/>
              <a:gd name="T75" fmla="*/ 189 h 235"/>
              <a:gd name="T76" fmla="*/ 55 w 143"/>
              <a:gd name="T77" fmla="*/ 188 h 235"/>
              <a:gd name="T78" fmla="*/ 57 w 143"/>
              <a:gd name="T79" fmla="*/ 177 h 235"/>
              <a:gd name="T80" fmla="*/ 52 w 143"/>
              <a:gd name="T81" fmla="*/ 166 h 235"/>
              <a:gd name="T82" fmla="*/ 72 w 143"/>
              <a:gd name="T83" fmla="*/ 158 h 235"/>
              <a:gd name="T84" fmla="*/ 74 w 143"/>
              <a:gd name="T85" fmla="*/ 145 h 235"/>
              <a:gd name="T86" fmla="*/ 74 w 143"/>
              <a:gd name="T87" fmla="*/ 123 h 235"/>
              <a:gd name="T88" fmla="*/ 53 w 143"/>
              <a:gd name="T89" fmla="*/ 126 h 235"/>
              <a:gd name="T90" fmla="*/ 50 w 143"/>
              <a:gd name="T91" fmla="*/ 112 h 235"/>
              <a:gd name="T92" fmla="*/ 46 w 143"/>
              <a:gd name="T93" fmla="*/ 102 h 235"/>
              <a:gd name="T94" fmla="*/ 39 w 143"/>
              <a:gd name="T95" fmla="*/ 102 h 235"/>
              <a:gd name="T96" fmla="*/ 38 w 143"/>
              <a:gd name="T97" fmla="*/ 106 h 235"/>
              <a:gd name="T98" fmla="*/ 36 w 143"/>
              <a:gd name="T99" fmla="*/ 91 h 235"/>
              <a:gd name="T100" fmla="*/ 36 w 143"/>
              <a:gd name="T101" fmla="*/ 76 h 235"/>
              <a:gd name="T102" fmla="*/ 41 w 143"/>
              <a:gd name="T103" fmla="*/ 63 h 235"/>
              <a:gd name="T104" fmla="*/ 44 w 143"/>
              <a:gd name="T105" fmla="*/ 52 h 235"/>
              <a:gd name="T106" fmla="*/ 68 w 143"/>
              <a:gd name="T107" fmla="*/ 47 h 235"/>
              <a:gd name="T108" fmla="*/ 72 w 143"/>
              <a:gd name="T109" fmla="*/ 44 h 235"/>
              <a:gd name="T110" fmla="*/ 77 w 143"/>
              <a:gd name="T111" fmla="*/ 41 h 235"/>
              <a:gd name="T112" fmla="*/ 69 w 143"/>
              <a:gd name="T113" fmla="*/ 38 h 235"/>
              <a:gd name="T114" fmla="*/ 77 w 143"/>
              <a:gd name="T115" fmla="*/ 36 h 235"/>
              <a:gd name="T116" fmla="*/ 102 w 143"/>
              <a:gd name="T117" fmla="*/ 10 h 235"/>
              <a:gd name="T118" fmla="*/ 96 w 143"/>
              <a:gd name="T119" fmla="*/ 14 h 235"/>
              <a:gd name="T120" fmla="*/ 98 w 143"/>
              <a:gd name="T121" fmla="*/ 5 h 235"/>
              <a:gd name="T122" fmla="*/ 107 w 143"/>
              <a:gd name="T123" fmla="*/ 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" h="235">
                <a:moveTo>
                  <a:pt x="85" y="233"/>
                </a:moveTo>
                <a:lnTo>
                  <a:pt x="88" y="233"/>
                </a:lnTo>
                <a:lnTo>
                  <a:pt x="88" y="235"/>
                </a:lnTo>
                <a:lnTo>
                  <a:pt x="88" y="235"/>
                </a:lnTo>
                <a:lnTo>
                  <a:pt x="88" y="235"/>
                </a:lnTo>
                <a:lnTo>
                  <a:pt x="88" y="235"/>
                </a:lnTo>
                <a:lnTo>
                  <a:pt x="87" y="235"/>
                </a:lnTo>
                <a:lnTo>
                  <a:pt x="85" y="235"/>
                </a:lnTo>
                <a:lnTo>
                  <a:pt x="85" y="233"/>
                </a:lnTo>
                <a:close/>
                <a:moveTo>
                  <a:pt x="80" y="229"/>
                </a:moveTo>
                <a:lnTo>
                  <a:pt x="82" y="229"/>
                </a:lnTo>
                <a:lnTo>
                  <a:pt x="82" y="229"/>
                </a:lnTo>
                <a:lnTo>
                  <a:pt x="80" y="230"/>
                </a:lnTo>
                <a:lnTo>
                  <a:pt x="80" y="230"/>
                </a:lnTo>
                <a:lnTo>
                  <a:pt x="80" y="230"/>
                </a:lnTo>
                <a:lnTo>
                  <a:pt x="80" y="229"/>
                </a:lnTo>
                <a:close/>
                <a:moveTo>
                  <a:pt x="99" y="205"/>
                </a:moveTo>
                <a:lnTo>
                  <a:pt x="101" y="206"/>
                </a:lnTo>
                <a:lnTo>
                  <a:pt x="102" y="206"/>
                </a:lnTo>
                <a:lnTo>
                  <a:pt x="101" y="208"/>
                </a:lnTo>
                <a:lnTo>
                  <a:pt x="101" y="208"/>
                </a:lnTo>
                <a:lnTo>
                  <a:pt x="101" y="208"/>
                </a:lnTo>
                <a:lnTo>
                  <a:pt x="99" y="208"/>
                </a:lnTo>
                <a:lnTo>
                  <a:pt x="99" y="208"/>
                </a:lnTo>
                <a:lnTo>
                  <a:pt x="96" y="206"/>
                </a:lnTo>
                <a:lnTo>
                  <a:pt x="94" y="206"/>
                </a:lnTo>
                <a:lnTo>
                  <a:pt x="96" y="206"/>
                </a:lnTo>
                <a:lnTo>
                  <a:pt x="98" y="206"/>
                </a:lnTo>
                <a:lnTo>
                  <a:pt x="99" y="205"/>
                </a:lnTo>
                <a:close/>
                <a:moveTo>
                  <a:pt x="53" y="154"/>
                </a:moveTo>
                <a:lnTo>
                  <a:pt x="55" y="154"/>
                </a:lnTo>
                <a:lnTo>
                  <a:pt x="57" y="156"/>
                </a:lnTo>
                <a:lnTo>
                  <a:pt x="58" y="156"/>
                </a:lnTo>
                <a:lnTo>
                  <a:pt x="60" y="156"/>
                </a:lnTo>
                <a:lnTo>
                  <a:pt x="58" y="158"/>
                </a:lnTo>
                <a:lnTo>
                  <a:pt x="57" y="158"/>
                </a:lnTo>
                <a:lnTo>
                  <a:pt x="57" y="159"/>
                </a:lnTo>
                <a:lnTo>
                  <a:pt x="55" y="159"/>
                </a:lnTo>
                <a:lnTo>
                  <a:pt x="53" y="159"/>
                </a:lnTo>
                <a:lnTo>
                  <a:pt x="53" y="159"/>
                </a:lnTo>
                <a:lnTo>
                  <a:pt x="52" y="158"/>
                </a:lnTo>
                <a:lnTo>
                  <a:pt x="52" y="154"/>
                </a:lnTo>
                <a:lnTo>
                  <a:pt x="53" y="154"/>
                </a:lnTo>
                <a:close/>
                <a:moveTo>
                  <a:pt x="25" y="118"/>
                </a:moveTo>
                <a:lnTo>
                  <a:pt x="28" y="118"/>
                </a:lnTo>
                <a:lnTo>
                  <a:pt x="30" y="118"/>
                </a:lnTo>
                <a:lnTo>
                  <a:pt x="30" y="120"/>
                </a:lnTo>
                <a:lnTo>
                  <a:pt x="31" y="121"/>
                </a:lnTo>
                <a:lnTo>
                  <a:pt x="33" y="125"/>
                </a:lnTo>
                <a:lnTo>
                  <a:pt x="34" y="126"/>
                </a:lnTo>
                <a:lnTo>
                  <a:pt x="34" y="128"/>
                </a:lnTo>
                <a:lnTo>
                  <a:pt x="34" y="128"/>
                </a:lnTo>
                <a:lnTo>
                  <a:pt x="33" y="129"/>
                </a:lnTo>
                <a:lnTo>
                  <a:pt x="33" y="129"/>
                </a:lnTo>
                <a:lnTo>
                  <a:pt x="34" y="129"/>
                </a:lnTo>
                <a:lnTo>
                  <a:pt x="34" y="129"/>
                </a:lnTo>
                <a:lnTo>
                  <a:pt x="38" y="129"/>
                </a:lnTo>
                <a:lnTo>
                  <a:pt x="38" y="131"/>
                </a:lnTo>
                <a:lnTo>
                  <a:pt x="38" y="131"/>
                </a:lnTo>
                <a:lnTo>
                  <a:pt x="39" y="132"/>
                </a:lnTo>
                <a:lnTo>
                  <a:pt x="39" y="134"/>
                </a:lnTo>
                <a:lnTo>
                  <a:pt x="38" y="134"/>
                </a:lnTo>
                <a:lnTo>
                  <a:pt x="38" y="132"/>
                </a:lnTo>
                <a:lnTo>
                  <a:pt x="36" y="132"/>
                </a:lnTo>
                <a:lnTo>
                  <a:pt x="36" y="131"/>
                </a:lnTo>
                <a:lnTo>
                  <a:pt x="36" y="132"/>
                </a:lnTo>
                <a:lnTo>
                  <a:pt x="36" y="136"/>
                </a:lnTo>
                <a:lnTo>
                  <a:pt x="36" y="136"/>
                </a:lnTo>
                <a:lnTo>
                  <a:pt x="38" y="136"/>
                </a:lnTo>
                <a:lnTo>
                  <a:pt x="36" y="137"/>
                </a:lnTo>
                <a:lnTo>
                  <a:pt x="34" y="137"/>
                </a:lnTo>
                <a:lnTo>
                  <a:pt x="33" y="137"/>
                </a:lnTo>
                <a:lnTo>
                  <a:pt x="33" y="139"/>
                </a:lnTo>
                <a:lnTo>
                  <a:pt x="33" y="139"/>
                </a:lnTo>
                <a:lnTo>
                  <a:pt x="31" y="140"/>
                </a:lnTo>
                <a:lnTo>
                  <a:pt x="31" y="142"/>
                </a:lnTo>
                <a:lnTo>
                  <a:pt x="30" y="142"/>
                </a:lnTo>
                <a:lnTo>
                  <a:pt x="28" y="140"/>
                </a:lnTo>
                <a:lnTo>
                  <a:pt x="27" y="140"/>
                </a:lnTo>
                <a:lnTo>
                  <a:pt x="25" y="140"/>
                </a:lnTo>
                <a:lnTo>
                  <a:pt x="25" y="142"/>
                </a:lnTo>
                <a:lnTo>
                  <a:pt x="25" y="142"/>
                </a:lnTo>
                <a:lnTo>
                  <a:pt x="23" y="142"/>
                </a:lnTo>
                <a:lnTo>
                  <a:pt x="22" y="142"/>
                </a:lnTo>
                <a:lnTo>
                  <a:pt x="22" y="140"/>
                </a:lnTo>
                <a:lnTo>
                  <a:pt x="22" y="139"/>
                </a:lnTo>
                <a:lnTo>
                  <a:pt x="22" y="139"/>
                </a:lnTo>
                <a:lnTo>
                  <a:pt x="20" y="139"/>
                </a:lnTo>
                <a:lnTo>
                  <a:pt x="19" y="139"/>
                </a:lnTo>
                <a:lnTo>
                  <a:pt x="19" y="137"/>
                </a:lnTo>
                <a:lnTo>
                  <a:pt x="19" y="137"/>
                </a:lnTo>
                <a:lnTo>
                  <a:pt x="19" y="136"/>
                </a:lnTo>
                <a:lnTo>
                  <a:pt x="17" y="136"/>
                </a:lnTo>
                <a:lnTo>
                  <a:pt x="17" y="134"/>
                </a:lnTo>
                <a:lnTo>
                  <a:pt x="16" y="134"/>
                </a:lnTo>
                <a:lnTo>
                  <a:pt x="14" y="136"/>
                </a:lnTo>
                <a:lnTo>
                  <a:pt x="14" y="137"/>
                </a:lnTo>
                <a:lnTo>
                  <a:pt x="14" y="137"/>
                </a:lnTo>
                <a:lnTo>
                  <a:pt x="14" y="137"/>
                </a:lnTo>
                <a:lnTo>
                  <a:pt x="14" y="139"/>
                </a:lnTo>
                <a:lnTo>
                  <a:pt x="12" y="139"/>
                </a:lnTo>
                <a:lnTo>
                  <a:pt x="12" y="140"/>
                </a:lnTo>
                <a:lnTo>
                  <a:pt x="11" y="140"/>
                </a:lnTo>
                <a:lnTo>
                  <a:pt x="11" y="140"/>
                </a:lnTo>
                <a:lnTo>
                  <a:pt x="9" y="140"/>
                </a:lnTo>
                <a:lnTo>
                  <a:pt x="8" y="140"/>
                </a:lnTo>
                <a:lnTo>
                  <a:pt x="6" y="139"/>
                </a:lnTo>
                <a:lnTo>
                  <a:pt x="5" y="139"/>
                </a:lnTo>
                <a:lnTo>
                  <a:pt x="5" y="137"/>
                </a:lnTo>
                <a:lnTo>
                  <a:pt x="3" y="137"/>
                </a:lnTo>
                <a:lnTo>
                  <a:pt x="0" y="134"/>
                </a:lnTo>
                <a:lnTo>
                  <a:pt x="0" y="134"/>
                </a:lnTo>
                <a:lnTo>
                  <a:pt x="0" y="132"/>
                </a:lnTo>
                <a:lnTo>
                  <a:pt x="1" y="132"/>
                </a:lnTo>
                <a:lnTo>
                  <a:pt x="5" y="131"/>
                </a:lnTo>
                <a:lnTo>
                  <a:pt x="6" y="131"/>
                </a:lnTo>
                <a:lnTo>
                  <a:pt x="6" y="131"/>
                </a:lnTo>
                <a:lnTo>
                  <a:pt x="5" y="129"/>
                </a:lnTo>
                <a:lnTo>
                  <a:pt x="5" y="129"/>
                </a:lnTo>
                <a:lnTo>
                  <a:pt x="3" y="129"/>
                </a:lnTo>
                <a:lnTo>
                  <a:pt x="3" y="129"/>
                </a:lnTo>
                <a:lnTo>
                  <a:pt x="5" y="128"/>
                </a:lnTo>
                <a:lnTo>
                  <a:pt x="5" y="128"/>
                </a:lnTo>
                <a:lnTo>
                  <a:pt x="6" y="128"/>
                </a:lnTo>
                <a:lnTo>
                  <a:pt x="6" y="128"/>
                </a:lnTo>
                <a:lnTo>
                  <a:pt x="8" y="128"/>
                </a:lnTo>
                <a:lnTo>
                  <a:pt x="9" y="128"/>
                </a:lnTo>
                <a:lnTo>
                  <a:pt x="9" y="126"/>
                </a:lnTo>
                <a:lnTo>
                  <a:pt x="9" y="125"/>
                </a:lnTo>
                <a:lnTo>
                  <a:pt x="11" y="125"/>
                </a:lnTo>
                <a:lnTo>
                  <a:pt x="11" y="123"/>
                </a:lnTo>
                <a:lnTo>
                  <a:pt x="11" y="121"/>
                </a:lnTo>
                <a:lnTo>
                  <a:pt x="14" y="121"/>
                </a:lnTo>
                <a:lnTo>
                  <a:pt x="14" y="121"/>
                </a:lnTo>
                <a:lnTo>
                  <a:pt x="16" y="121"/>
                </a:lnTo>
                <a:lnTo>
                  <a:pt x="16" y="121"/>
                </a:lnTo>
                <a:lnTo>
                  <a:pt x="17" y="118"/>
                </a:lnTo>
                <a:lnTo>
                  <a:pt x="19" y="118"/>
                </a:lnTo>
                <a:lnTo>
                  <a:pt x="19" y="118"/>
                </a:lnTo>
                <a:lnTo>
                  <a:pt x="20" y="118"/>
                </a:lnTo>
                <a:lnTo>
                  <a:pt x="23" y="118"/>
                </a:lnTo>
                <a:lnTo>
                  <a:pt x="25" y="118"/>
                </a:lnTo>
                <a:close/>
                <a:moveTo>
                  <a:pt x="42" y="109"/>
                </a:moveTo>
                <a:lnTo>
                  <a:pt x="42" y="109"/>
                </a:lnTo>
                <a:lnTo>
                  <a:pt x="42" y="109"/>
                </a:lnTo>
                <a:lnTo>
                  <a:pt x="44" y="110"/>
                </a:lnTo>
                <a:lnTo>
                  <a:pt x="44" y="112"/>
                </a:lnTo>
                <a:lnTo>
                  <a:pt x="44" y="114"/>
                </a:lnTo>
                <a:lnTo>
                  <a:pt x="42" y="114"/>
                </a:lnTo>
                <a:lnTo>
                  <a:pt x="41" y="114"/>
                </a:lnTo>
                <a:lnTo>
                  <a:pt x="41" y="114"/>
                </a:lnTo>
                <a:lnTo>
                  <a:pt x="39" y="110"/>
                </a:lnTo>
                <a:lnTo>
                  <a:pt x="41" y="109"/>
                </a:lnTo>
                <a:lnTo>
                  <a:pt x="41" y="109"/>
                </a:lnTo>
                <a:lnTo>
                  <a:pt x="41" y="109"/>
                </a:lnTo>
                <a:lnTo>
                  <a:pt x="42" y="109"/>
                </a:lnTo>
                <a:close/>
                <a:moveTo>
                  <a:pt x="30" y="104"/>
                </a:moveTo>
                <a:lnTo>
                  <a:pt x="30" y="106"/>
                </a:lnTo>
                <a:lnTo>
                  <a:pt x="30" y="107"/>
                </a:lnTo>
                <a:lnTo>
                  <a:pt x="30" y="109"/>
                </a:lnTo>
                <a:lnTo>
                  <a:pt x="30" y="109"/>
                </a:lnTo>
                <a:lnTo>
                  <a:pt x="27" y="110"/>
                </a:lnTo>
                <a:lnTo>
                  <a:pt x="27" y="110"/>
                </a:lnTo>
                <a:lnTo>
                  <a:pt x="27" y="110"/>
                </a:lnTo>
                <a:lnTo>
                  <a:pt x="27" y="109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7" y="107"/>
                </a:lnTo>
                <a:lnTo>
                  <a:pt x="25" y="109"/>
                </a:lnTo>
                <a:lnTo>
                  <a:pt x="23" y="109"/>
                </a:lnTo>
                <a:lnTo>
                  <a:pt x="23" y="109"/>
                </a:lnTo>
                <a:lnTo>
                  <a:pt x="25" y="107"/>
                </a:lnTo>
                <a:lnTo>
                  <a:pt x="25" y="106"/>
                </a:lnTo>
                <a:lnTo>
                  <a:pt x="25" y="106"/>
                </a:lnTo>
                <a:lnTo>
                  <a:pt x="25" y="106"/>
                </a:lnTo>
                <a:lnTo>
                  <a:pt x="25" y="106"/>
                </a:lnTo>
                <a:lnTo>
                  <a:pt x="27" y="106"/>
                </a:lnTo>
                <a:lnTo>
                  <a:pt x="27" y="106"/>
                </a:lnTo>
                <a:lnTo>
                  <a:pt x="28" y="104"/>
                </a:lnTo>
                <a:lnTo>
                  <a:pt x="30" y="104"/>
                </a:lnTo>
                <a:close/>
                <a:moveTo>
                  <a:pt x="34" y="99"/>
                </a:moveTo>
                <a:lnTo>
                  <a:pt x="34" y="99"/>
                </a:lnTo>
                <a:lnTo>
                  <a:pt x="34" y="102"/>
                </a:lnTo>
                <a:lnTo>
                  <a:pt x="31" y="106"/>
                </a:lnTo>
                <a:lnTo>
                  <a:pt x="31" y="106"/>
                </a:lnTo>
                <a:lnTo>
                  <a:pt x="30" y="106"/>
                </a:lnTo>
                <a:lnTo>
                  <a:pt x="30" y="106"/>
                </a:lnTo>
                <a:lnTo>
                  <a:pt x="30" y="106"/>
                </a:lnTo>
                <a:lnTo>
                  <a:pt x="30" y="104"/>
                </a:lnTo>
                <a:lnTo>
                  <a:pt x="30" y="104"/>
                </a:lnTo>
                <a:lnTo>
                  <a:pt x="33" y="102"/>
                </a:lnTo>
                <a:lnTo>
                  <a:pt x="31" y="102"/>
                </a:lnTo>
                <a:lnTo>
                  <a:pt x="31" y="102"/>
                </a:lnTo>
                <a:lnTo>
                  <a:pt x="31" y="101"/>
                </a:lnTo>
                <a:lnTo>
                  <a:pt x="34" y="101"/>
                </a:lnTo>
                <a:lnTo>
                  <a:pt x="34" y="99"/>
                </a:lnTo>
                <a:close/>
                <a:moveTo>
                  <a:pt x="30" y="88"/>
                </a:moveTo>
                <a:lnTo>
                  <a:pt x="30" y="90"/>
                </a:lnTo>
                <a:lnTo>
                  <a:pt x="31" y="90"/>
                </a:lnTo>
                <a:lnTo>
                  <a:pt x="31" y="91"/>
                </a:lnTo>
                <a:lnTo>
                  <a:pt x="33" y="91"/>
                </a:lnTo>
                <a:lnTo>
                  <a:pt x="34" y="93"/>
                </a:lnTo>
                <a:lnTo>
                  <a:pt x="34" y="95"/>
                </a:lnTo>
                <a:lnTo>
                  <a:pt x="28" y="96"/>
                </a:lnTo>
                <a:lnTo>
                  <a:pt x="27" y="96"/>
                </a:lnTo>
                <a:lnTo>
                  <a:pt x="27" y="96"/>
                </a:lnTo>
                <a:lnTo>
                  <a:pt x="27" y="96"/>
                </a:lnTo>
                <a:lnTo>
                  <a:pt x="28" y="95"/>
                </a:lnTo>
                <a:lnTo>
                  <a:pt x="30" y="93"/>
                </a:lnTo>
                <a:lnTo>
                  <a:pt x="27" y="91"/>
                </a:lnTo>
                <a:lnTo>
                  <a:pt x="27" y="91"/>
                </a:lnTo>
                <a:lnTo>
                  <a:pt x="27" y="90"/>
                </a:lnTo>
                <a:lnTo>
                  <a:pt x="27" y="90"/>
                </a:lnTo>
                <a:lnTo>
                  <a:pt x="28" y="90"/>
                </a:lnTo>
                <a:lnTo>
                  <a:pt x="30" y="88"/>
                </a:lnTo>
                <a:close/>
                <a:moveTo>
                  <a:pt x="23" y="88"/>
                </a:moveTo>
                <a:lnTo>
                  <a:pt x="23" y="88"/>
                </a:lnTo>
                <a:lnTo>
                  <a:pt x="23" y="90"/>
                </a:lnTo>
                <a:lnTo>
                  <a:pt x="22" y="90"/>
                </a:lnTo>
                <a:lnTo>
                  <a:pt x="22" y="90"/>
                </a:lnTo>
                <a:lnTo>
                  <a:pt x="22" y="90"/>
                </a:lnTo>
                <a:lnTo>
                  <a:pt x="23" y="88"/>
                </a:lnTo>
                <a:lnTo>
                  <a:pt x="23" y="88"/>
                </a:lnTo>
                <a:close/>
                <a:moveTo>
                  <a:pt x="9" y="82"/>
                </a:moveTo>
                <a:lnTo>
                  <a:pt x="11" y="82"/>
                </a:lnTo>
                <a:lnTo>
                  <a:pt x="11" y="82"/>
                </a:lnTo>
                <a:lnTo>
                  <a:pt x="11" y="82"/>
                </a:lnTo>
                <a:lnTo>
                  <a:pt x="9" y="84"/>
                </a:lnTo>
                <a:lnTo>
                  <a:pt x="9" y="82"/>
                </a:lnTo>
                <a:lnTo>
                  <a:pt x="9" y="82"/>
                </a:lnTo>
                <a:lnTo>
                  <a:pt x="9" y="82"/>
                </a:lnTo>
                <a:lnTo>
                  <a:pt x="9" y="82"/>
                </a:lnTo>
                <a:close/>
                <a:moveTo>
                  <a:pt x="27" y="80"/>
                </a:moveTo>
                <a:lnTo>
                  <a:pt x="27" y="80"/>
                </a:lnTo>
                <a:lnTo>
                  <a:pt x="27" y="82"/>
                </a:lnTo>
                <a:lnTo>
                  <a:pt x="27" y="82"/>
                </a:lnTo>
                <a:lnTo>
                  <a:pt x="27" y="82"/>
                </a:lnTo>
                <a:lnTo>
                  <a:pt x="27" y="84"/>
                </a:lnTo>
                <a:lnTo>
                  <a:pt x="27" y="82"/>
                </a:lnTo>
                <a:lnTo>
                  <a:pt x="25" y="82"/>
                </a:lnTo>
                <a:lnTo>
                  <a:pt x="25" y="82"/>
                </a:lnTo>
                <a:lnTo>
                  <a:pt x="27" y="80"/>
                </a:lnTo>
                <a:close/>
                <a:moveTo>
                  <a:pt x="12" y="74"/>
                </a:moveTo>
                <a:lnTo>
                  <a:pt x="12" y="74"/>
                </a:lnTo>
                <a:lnTo>
                  <a:pt x="12" y="79"/>
                </a:lnTo>
                <a:lnTo>
                  <a:pt x="12" y="79"/>
                </a:lnTo>
                <a:lnTo>
                  <a:pt x="12" y="79"/>
                </a:lnTo>
                <a:lnTo>
                  <a:pt x="11" y="79"/>
                </a:lnTo>
                <a:lnTo>
                  <a:pt x="11" y="79"/>
                </a:lnTo>
                <a:lnTo>
                  <a:pt x="11" y="77"/>
                </a:lnTo>
                <a:lnTo>
                  <a:pt x="11" y="77"/>
                </a:lnTo>
                <a:lnTo>
                  <a:pt x="11" y="76"/>
                </a:lnTo>
                <a:lnTo>
                  <a:pt x="11" y="74"/>
                </a:lnTo>
                <a:lnTo>
                  <a:pt x="12" y="74"/>
                </a:lnTo>
                <a:close/>
                <a:moveTo>
                  <a:pt x="27" y="68"/>
                </a:moveTo>
                <a:lnTo>
                  <a:pt x="28" y="68"/>
                </a:lnTo>
                <a:lnTo>
                  <a:pt x="28" y="69"/>
                </a:lnTo>
                <a:lnTo>
                  <a:pt x="28" y="71"/>
                </a:lnTo>
                <a:lnTo>
                  <a:pt x="28" y="73"/>
                </a:lnTo>
                <a:lnTo>
                  <a:pt x="28" y="74"/>
                </a:lnTo>
                <a:lnTo>
                  <a:pt x="30" y="74"/>
                </a:lnTo>
                <a:lnTo>
                  <a:pt x="30" y="76"/>
                </a:lnTo>
                <a:lnTo>
                  <a:pt x="30" y="76"/>
                </a:lnTo>
                <a:lnTo>
                  <a:pt x="30" y="76"/>
                </a:lnTo>
                <a:lnTo>
                  <a:pt x="33" y="76"/>
                </a:lnTo>
                <a:lnTo>
                  <a:pt x="34" y="76"/>
                </a:lnTo>
                <a:lnTo>
                  <a:pt x="36" y="77"/>
                </a:lnTo>
                <a:lnTo>
                  <a:pt x="36" y="77"/>
                </a:lnTo>
                <a:lnTo>
                  <a:pt x="36" y="77"/>
                </a:lnTo>
                <a:lnTo>
                  <a:pt x="34" y="79"/>
                </a:lnTo>
                <a:lnTo>
                  <a:pt x="33" y="80"/>
                </a:lnTo>
                <a:lnTo>
                  <a:pt x="31" y="80"/>
                </a:lnTo>
                <a:lnTo>
                  <a:pt x="31" y="80"/>
                </a:lnTo>
                <a:lnTo>
                  <a:pt x="31" y="80"/>
                </a:lnTo>
                <a:lnTo>
                  <a:pt x="30" y="77"/>
                </a:lnTo>
                <a:lnTo>
                  <a:pt x="28" y="79"/>
                </a:lnTo>
                <a:lnTo>
                  <a:pt x="27" y="77"/>
                </a:lnTo>
                <a:lnTo>
                  <a:pt x="27" y="77"/>
                </a:lnTo>
                <a:lnTo>
                  <a:pt x="25" y="77"/>
                </a:lnTo>
                <a:lnTo>
                  <a:pt x="25" y="76"/>
                </a:lnTo>
                <a:lnTo>
                  <a:pt x="22" y="74"/>
                </a:lnTo>
                <a:lnTo>
                  <a:pt x="20" y="73"/>
                </a:lnTo>
                <a:lnTo>
                  <a:pt x="20" y="73"/>
                </a:lnTo>
                <a:lnTo>
                  <a:pt x="20" y="73"/>
                </a:lnTo>
                <a:lnTo>
                  <a:pt x="20" y="71"/>
                </a:lnTo>
                <a:lnTo>
                  <a:pt x="22" y="73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69"/>
                </a:lnTo>
                <a:lnTo>
                  <a:pt x="25" y="69"/>
                </a:lnTo>
                <a:lnTo>
                  <a:pt x="27" y="68"/>
                </a:lnTo>
                <a:lnTo>
                  <a:pt x="27" y="68"/>
                </a:lnTo>
                <a:close/>
                <a:moveTo>
                  <a:pt x="14" y="68"/>
                </a:moveTo>
                <a:lnTo>
                  <a:pt x="16" y="69"/>
                </a:lnTo>
                <a:lnTo>
                  <a:pt x="14" y="71"/>
                </a:lnTo>
                <a:lnTo>
                  <a:pt x="12" y="71"/>
                </a:lnTo>
                <a:lnTo>
                  <a:pt x="9" y="69"/>
                </a:lnTo>
                <a:lnTo>
                  <a:pt x="9" y="69"/>
                </a:lnTo>
                <a:lnTo>
                  <a:pt x="9" y="69"/>
                </a:lnTo>
                <a:lnTo>
                  <a:pt x="9" y="68"/>
                </a:lnTo>
                <a:lnTo>
                  <a:pt x="11" y="68"/>
                </a:lnTo>
                <a:lnTo>
                  <a:pt x="11" y="68"/>
                </a:lnTo>
                <a:lnTo>
                  <a:pt x="12" y="68"/>
                </a:lnTo>
                <a:lnTo>
                  <a:pt x="12" y="68"/>
                </a:lnTo>
                <a:lnTo>
                  <a:pt x="14" y="68"/>
                </a:lnTo>
                <a:close/>
                <a:moveTo>
                  <a:pt x="28" y="50"/>
                </a:moveTo>
                <a:lnTo>
                  <a:pt x="28" y="50"/>
                </a:lnTo>
                <a:lnTo>
                  <a:pt x="28" y="52"/>
                </a:lnTo>
                <a:lnTo>
                  <a:pt x="28" y="54"/>
                </a:lnTo>
                <a:lnTo>
                  <a:pt x="27" y="57"/>
                </a:lnTo>
                <a:lnTo>
                  <a:pt x="25" y="57"/>
                </a:lnTo>
                <a:lnTo>
                  <a:pt x="25" y="58"/>
                </a:lnTo>
                <a:lnTo>
                  <a:pt x="23" y="58"/>
                </a:lnTo>
                <a:lnTo>
                  <a:pt x="25" y="58"/>
                </a:lnTo>
                <a:lnTo>
                  <a:pt x="25" y="60"/>
                </a:lnTo>
                <a:lnTo>
                  <a:pt x="25" y="60"/>
                </a:lnTo>
                <a:lnTo>
                  <a:pt x="25" y="60"/>
                </a:lnTo>
                <a:lnTo>
                  <a:pt x="22" y="62"/>
                </a:lnTo>
                <a:lnTo>
                  <a:pt x="22" y="63"/>
                </a:lnTo>
                <a:lnTo>
                  <a:pt x="19" y="65"/>
                </a:lnTo>
                <a:lnTo>
                  <a:pt x="19" y="65"/>
                </a:lnTo>
                <a:lnTo>
                  <a:pt x="17" y="66"/>
                </a:lnTo>
                <a:lnTo>
                  <a:pt x="17" y="66"/>
                </a:lnTo>
                <a:lnTo>
                  <a:pt x="17" y="66"/>
                </a:lnTo>
                <a:lnTo>
                  <a:pt x="17" y="66"/>
                </a:lnTo>
                <a:lnTo>
                  <a:pt x="16" y="65"/>
                </a:lnTo>
                <a:lnTo>
                  <a:pt x="17" y="63"/>
                </a:lnTo>
                <a:lnTo>
                  <a:pt x="17" y="63"/>
                </a:lnTo>
                <a:lnTo>
                  <a:pt x="19" y="63"/>
                </a:lnTo>
                <a:lnTo>
                  <a:pt x="19" y="63"/>
                </a:lnTo>
                <a:lnTo>
                  <a:pt x="17" y="62"/>
                </a:lnTo>
                <a:lnTo>
                  <a:pt x="16" y="62"/>
                </a:lnTo>
                <a:lnTo>
                  <a:pt x="16" y="60"/>
                </a:lnTo>
                <a:lnTo>
                  <a:pt x="17" y="60"/>
                </a:lnTo>
                <a:lnTo>
                  <a:pt x="16" y="60"/>
                </a:lnTo>
                <a:lnTo>
                  <a:pt x="16" y="60"/>
                </a:lnTo>
                <a:lnTo>
                  <a:pt x="16" y="60"/>
                </a:lnTo>
                <a:lnTo>
                  <a:pt x="16" y="58"/>
                </a:lnTo>
                <a:lnTo>
                  <a:pt x="16" y="58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9" y="57"/>
                </a:lnTo>
                <a:lnTo>
                  <a:pt x="19" y="57"/>
                </a:lnTo>
                <a:lnTo>
                  <a:pt x="20" y="57"/>
                </a:lnTo>
                <a:lnTo>
                  <a:pt x="20" y="57"/>
                </a:lnTo>
                <a:lnTo>
                  <a:pt x="20" y="55"/>
                </a:lnTo>
                <a:lnTo>
                  <a:pt x="20" y="55"/>
                </a:lnTo>
                <a:lnTo>
                  <a:pt x="20" y="54"/>
                </a:lnTo>
                <a:lnTo>
                  <a:pt x="23" y="54"/>
                </a:lnTo>
                <a:lnTo>
                  <a:pt x="27" y="50"/>
                </a:lnTo>
                <a:lnTo>
                  <a:pt x="28" y="50"/>
                </a:lnTo>
                <a:close/>
                <a:moveTo>
                  <a:pt x="71" y="47"/>
                </a:moveTo>
                <a:lnTo>
                  <a:pt x="74" y="47"/>
                </a:lnTo>
                <a:lnTo>
                  <a:pt x="74" y="47"/>
                </a:lnTo>
                <a:lnTo>
                  <a:pt x="74" y="49"/>
                </a:lnTo>
                <a:lnTo>
                  <a:pt x="72" y="50"/>
                </a:lnTo>
                <a:lnTo>
                  <a:pt x="72" y="52"/>
                </a:lnTo>
                <a:lnTo>
                  <a:pt x="72" y="52"/>
                </a:lnTo>
                <a:lnTo>
                  <a:pt x="72" y="54"/>
                </a:lnTo>
                <a:lnTo>
                  <a:pt x="71" y="54"/>
                </a:lnTo>
                <a:lnTo>
                  <a:pt x="69" y="57"/>
                </a:lnTo>
                <a:lnTo>
                  <a:pt x="63" y="60"/>
                </a:lnTo>
                <a:lnTo>
                  <a:pt x="60" y="62"/>
                </a:lnTo>
                <a:lnTo>
                  <a:pt x="60" y="63"/>
                </a:lnTo>
                <a:lnTo>
                  <a:pt x="60" y="65"/>
                </a:lnTo>
                <a:lnTo>
                  <a:pt x="61" y="65"/>
                </a:lnTo>
                <a:lnTo>
                  <a:pt x="61" y="65"/>
                </a:lnTo>
                <a:lnTo>
                  <a:pt x="61" y="66"/>
                </a:lnTo>
                <a:lnTo>
                  <a:pt x="58" y="68"/>
                </a:lnTo>
                <a:lnTo>
                  <a:pt x="58" y="69"/>
                </a:lnTo>
                <a:lnTo>
                  <a:pt x="60" y="69"/>
                </a:lnTo>
                <a:lnTo>
                  <a:pt x="61" y="69"/>
                </a:lnTo>
                <a:lnTo>
                  <a:pt x="66" y="68"/>
                </a:lnTo>
                <a:lnTo>
                  <a:pt x="69" y="68"/>
                </a:lnTo>
                <a:lnTo>
                  <a:pt x="71" y="68"/>
                </a:lnTo>
                <a:lnTo>
                  <a:pt x="74" y="68"/>
                </a:lnTo>
                <a:lnTo>
                  <a:pt x="74" y="68"/>
                </a:lnTo>
                <a:lnTo>
                  <a:pt x="75" y="68"/>
                </a:lnTo>
                <a:lnTo>
                  <a:pt x="77" y="68"/>
                </a:lnTo>
                <a:lnTo>
                  <a:pt x="85" y="68"/>
                </a:lnTo>
                <a:lnTo>
                  <a:pt x="88" y="68"/>
                </a:lnTo>
                <a:lnTo>
                  <a:pt x="90" y="68"/>
                </a:lnTo>
                <a:lnTo>
                  <a:pt x="91" y="69"/>
                </a:lnTo>
                <a:lnTo>
                  <a:pt x="91" y="71"/>
                </a:lnTo>
                <a:lnTo>
                  <a:pt x="91" y="73"/>
                </a:lnTo>
                <a:lnTo>
                  <a:pt x="91" y="73"/>
                </a:lnTo>
                <a:lnTo>
                  <a:pt x="90" y="74"/>
                </a:lnTo>
                <a:lnTo>
                  <a:pt x="88" y="76"/>
                </a:lnTo>
                <a:lnTo>
                  <a:pt x="88" y="77"/>
                </a:lnTo>
                <a:lnTo>
                  <a:pt x="88" y="79"/>
                </a:lnTo>
                <a:lnTo>
                  <a:pt x="88" y="80"/>
                </a:lnTo>
                <a:lnTo>
                  <a:pt x="85" y="85"/>
                </a:lnTo>
                <a:lnTo>
                  <a:pt x="83" y="87"/>
                </a:lnTo>
                <a:lnTo>
                  <a:pt x="82" y="90"/>
                </a:lnTo>
                <a:lnTo>
                  <a:pt x="80" y="91"/>
                </a:lnTo>
                <a:lnTo>
                  <a:pt x="79" y="91"/>
                </a:lnTo>
                <a:lnTo>
                  <a:pt x="77" y="93"/>
                </a:lnTo>
                <a:lnTo>
                  <a:pt x="74" y="93"/>
                </a:lnTo>
                <a:lnTo>
                  <a:pt x="72" y="93"/>
                </a:lnTo>
                <a:lnTo>
                  <a:pt x="71" y="95"/>
                </a:lnTo>
                <a:lnTo>
                  <a:pt x="69" y="95"/>
                </a:lnTo>
                <a:lnTo>
                  <a:pt x="71" y="95"/>
                </a:lnTo>
                <a:lnTo>
                  <a:pt x="72" y="95"/>
                </a:lnTo>
                <a:lnTo>
                  <a:pt x="75" y="95"/>
                </a:lnTo>
                <a:lnTo>
                  <a:pt x="79" y="96"/>
                </a:lnTo>
                <a:lnTo>
                  <a:pt x="79" y="98"/>
                </a:lnTo>
                <a:lnTo>
                  <a:pt x="77" y="98"/>
                </a:lnTo>
                <a:lnTo>
                  <a:pt x="74" y="98"/>
                </a:lnTo>
                <a:lnTo>
                  <a:pt x="72" y="101"/>
                </a:lnTo>
                <a:lnTo>
                  <a:pt x="71" y="101"/>
                </a:lnTo>
                <a:lnTo>
                  <a:pt x="69" y="102"/>
                </a:lnTo>
                <a:lnTo>
                  <a:pt x="68" y="101"/>
                </a:lnTo>
                <a:lnTo>
                  <a:pt x="64" y="101"/>
                </a:lnTo>
                <a:lnTo>
                  <a:pt x="63" y="101"/>
                </a:lnTo>
                <a:lnTo>
                  <a:pt x="64" y="101"/>
                </a:lnTo>
                <a:lnTo>
                  <a:pt x="66" y="102"/>
                </a:lnTo>
                <a:lnTo>
                  <a:pt x="74" y="104"/>
                </a:lnTo>
                <a:lnTo>
                  <a:pt x="74" y="102"/>
                </a:lnTo>
                <a:lnTo>
                  <a:pt x="77" y="102"/>
                </a:lnTo>
                <a:lnTo>
                  <a:pt x="80" y="102"/>
                </a:lnTo>
                <a:lnTo>
                  <a:pt x="87" y="104"/>
                </a:lnTo>
                <a:lnTo>
                  <a:pt x="88" y="106"/>
                </a:lnTo>
                <a:lnTo>
                  <a:pt x="91" y="109"/>
                </a:lnTo>
                <a:lnTo>
                  <a:pt x="93" y="110"/>
                </a:lnTo>
                <a:lnTo>
                  <a:pt x="94" y="110"/>
                </a:lnTo>
                <a:lnTo>
                  <a:pt x="94" y="112"/>
                </a:lnTo>
                <a:lnTo>
                  <a:pt x="96" y="117"/>
                </a:lnTo>
                <a:lnTo>
                  <a:pt x="98" y="121"/>
                </a:lnTo>
                <a:lnTo>
                  <a:pt x="99" y="128"/>
                </a:lnTo>
                <a:lnTo>
                  <a:pt x="99" y="129"/>
                </a:lnTo>
                <a:lnTo>
                  <a:pt x="101" y="129"/>
                </a:lnTo>
                <a:lnTo>
                  <a:pt x="107" y="132"/>
                </a:lnTo>
                <a:lnTo>
                  <a:pt x="109" y="132"/>
                </a:lnTo>
                <a:lnTo>
                  <a:pt x="110" y="134"/>
                </a:lnTo>
                <a:lnTo>
                  <a:pt x="112" y="137"/>
                </a:lnTo>
                <a:lnTo>
                  <a:pt x="115" y="139"/>
                </a:lnTo>
                <a:lnTo>
                  <a:pt x="116" y="140"/>
                </a:lnTo>
                <a:lnTo>
                  <a:pt x="115" y="140"/>
                </a:lnTo>
                <a:lnTo>
                  <a:pt x="115" y="142"/>
                </a:lnTo>
                <a:lnTo>
                  <a:pt x="115" y="143"/>
                </a:lnTo>
                <a:lnTo>
                  <a:pt x="116" y="145"/>
                </a:lnTo>
                <a:lnTo>
                  <a:pt x="118" y="148"/>
                </a:lnTo>
                <a:lnTo>
                  <a:pt x="120" y="150"/>
                </a:lnTo>
                <a:lnTo>
                  <a:pt x="120" y="150"/>
                </a:lnTo>
                <a:lnTo>
                  <a:pt x="118" y="150"/>
                </a:lnTo>
                <a:lnTo>
                  <a:pt x="118" y="150"/>
                </a:lnTo>
                <a:lnTo>
                  <a:pt x="116" y="150"/>
                </a:lnTo>
                <a:lnTo>
                  <a:pt x="115" y="148"/>
                </a:lnTo>
                <a:lnTo>
                  <a:pt x="113" y="148"/>
                </a:lnTo>
                <a:lnTo>
                  <a:pt x="112" y="148"/>
                </a:lnTo>
                <a:lnTo>
                  <a:pt x="110" y="148"/>
                </a:lnTo>
                <a:lnTo>
                  <a:pt x="109" y="148"/>
                </a:lnTo>
                <a:lnTo>
                  <a:pt x="110" y="148"/>
                </a:lnTo>
                <a:lnTo>
                  <a:pt x="113" y="148"/>
                </a:lnTo>
                <a:lnTo>
                  <a:pt x="120" y="153"/>
                </a:lnTo>
                <a:lnTo>
                  <a:pt x="121" y="156"/>
                </a:lnTo>
                <a:lnTo>
                  <a:pt x="123" y="159"/>
                </a:lnTo>
                <a:lnTo>
                  <a:pt x="123" y="161"/>
                </a:lnTo>
                <a:lnTo>
                  <a:pt x="121" y="162"/>
                </a:lnTo>
                <a:lnTo>
                  <a:pt x="120" y="162"/>
                </a:lnTo>
                <a:lnTo>
                  <a:pt x="118" y="164"/>
                </a:lnTo>
                <a:lnTo>
                  <a:pt x="121" y="166"/>
                </a:lnTo>
                <a:lnTo>
                  <a:pt x="123" y="166"/>
                </a:lnTo>
                <a:lnTo>
                  <a:pt x="123" y="166"/>
                </a:lnTo>
                <a:lnTo>
                  <a:pt x="124" y="166"/>
                </a:lnTo>
                <a:lnTo>
                  <a:pt x="126" y="164"/>
                </a:lnTo>
                <a:lnTo>
                  <a:pt x="126" y="162"/>
                </a:lnTo>
                <a:lnTo>
                  <a:pt x="128" y="162"/>
                </a:lnTo>
                <a:lnTo>
                  <a:pt x="129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4"/>
                </a:lnTo>
                <a:lnTo>
                  <a:pt x="137" y="164"/>
                </a:lnTo>
                <a:lnTo>
                  <a:pt x="142" y="167"/>
                </a:lnTo>
                <a:lnTo>
                  <a:pt x="143" y="169"/>
                </a:lnTo>
                <a:lnTo>
                  <a:pt x="143" y="170"/>
                </a:lnTo>
                <a:lnTo>
                  <a:pt x="143" y="172"/>
                </a:lnTo>
                <a:lnTo>
                  <a:pt x="142" y="175"/>
                </a:lnTo>
                <a:lnTo>
                  <a:pt x="142" y="177"/>
                </a:lnTo>
                <a:lnTo>
                  <a:pt x="142" y="178"/>
                </a:lnTo>
                <a:lnTo>
                  <a:pt x="140" y="180"/>
                </a:lnTo>
                <a:lnTo>
                  <a:pt x="140" y="180"/>
                </a:lnTo>
                <a:lnTo>
                  <a:pt x="139" y="181"/>
                </a:lnTo>
                <a:lnTo>
                  <a:pt x="137" y="183"/>
                </a:lnTo>
                <a:lnTo>
                  <a:pt x="135" y="183"/>
                </a:lnTo>
                <a:lnTo>
                  <a:pt x="135" y="183"/>
                </a:lnTo>
                <a:lnTo>
                  <a:pt x="135" y="183"/>
                </a:lnTo>
                <a:lnTo>
                  <a:pt x="135" y="183"/>
                </a:lnTo>
                <a:lnTo>
                  <a:pt x="135" y="184"/>
                </a:lnTo>
                <a:lnTo>
                  <a:pt x="135" y="186"/>
                </a:lnTo>
                <a:lnTo>
                  <a:pt x="134" y="186"/>
                </a:lnTo>
                <a:lnTo>
                  <a:pt x="132" y="186"/>
                </a:lnTo>
                <a:lnTo>
                  <a:pt x="129" y="188"/>
                </a:lnTo>
                <a:lnTo>
                  <a:pt x="131" y="188"/>
                </a:lnTo>
                <a:lnTo>
                  <a:pt x="131" y="189"/>
                </a:lnTo>
                <a:lnTo>
                  <a:pt x="131" y="189"/>
                </a:lnTo>
                <a:lnTo>
                  <a:pt x="129" y="191"/>
                </a:lnTo>
                <a:lnTo>
                  <a:pt x="128" y="191"/>
                </a:lnTo>
                <a:lnTo>
                  <a:pt x="126" y="191"/>
                </a:lnTo>
                <a:lnTo>
                  <a:pt x="124" y="191"/>
                </a:lnTo>
                <a:lnTo>
                  <a:pt x="124" y="192"/>
                </a:lnTo>
                <a:lnTo>
                  <a:pt x="126" y="192"/>
                </a:lnTo>
                <a:lnTo>
                  <a:pt x="126" y="192"/>
                </a:lnTo>
                <a:lnTo>
                  <a:pt x="128" y="192"/>
                </a:lnTo>
                <a:lnTo>
                  <a:pt x="128" y="194"/>
                </a:lnTo>
                <a:lnTo>
                  <a:pt x="131" y="194"/>
                </a:lnTo>
                <a:lnTo>
                  <a:pt x="132" y="194"/>
                </a:lnTo>
                <a:lnTo>
                  <a:pt x="135" y="194"/>
                </a:lnTo>
                <a:lnTo>
                  <a:pt x="137" y="194"/>
                </a:lnTo>
                <a:lnTo>
                  <a:pt x="139" y="194"/>
                </a:lnTo>
                <a:lnTo>
                  <a:pt x="139" y="195"/>
                </a:lnTo>
                <a:lnTo>
                  <a:pt x="139" y="197"/>
                </a:lnTo>
                <a:lnTo>
                  <a:pt x="137" y="199"/>
                </a:lnTo>
                <a:lnTo>
                  <a:pt x="132" y="200"/>
                </a:lnTo>
                <a:lnTo>
                  <a:pt x="132" y="202"/>
                </a:lnTo>
                <a:lnTo>
                  <a:pt x="132" y="202"/>
                </a:lnTo>
                <a:lnTo>
                  <a:pt x="129" y="202"/>
                </a:lnTo>
                <a:lnTo>
                  <a:pt x="128" y="203"/>
                </a:lnTo>
                <a:lnTo>
                  <a:pt x="126" y="203"/>
                </a:lnTo>
                <a:lnTo>
                  <a:pt x="124" y="205"/>
                </a:lnTo>
                <a:lnTo>
                  <a:pt x="123" y="205"/>
                </a:lnTo>
                <a:lnTo>
                  <a:pt x="121" y="205"/>
                </a:lnTo>
                <a:lnTo>
                  <a:pt x="115" y="205"/>
                </a:lnTo>
                <a:lnTo>
                  <a:pt x="112" y="205"/>
                </a:lnTo>
                <a:lnTo>
                  <a:pt x="107" y="205"/>
                </a:lnTo>
                <a:lnTo>
                  <a:pt x="105" y="205"/>
                </a:lnTo>
                <a:lnTo>
                  <a:pt x="104" y="205"/>
                </a:lnTo>
                <a:lnTo>
                  <a:pt x="101" y="203"/>
                </a:lnTo>
                <a:lnTo>
                  <a:pt x="99" y="203"/>
                </a:lnTo>
                <a:lnTo>
                  <a:pt x="98" y="203"/>
                </a:lnTo>
                <a:lnTo>
                  <a:pt x="99" y="205"/>
                </a:lnTo>
                <a:lnTo>
                  <a:pt x="96" y="205"/>
                </a:lnTo>
                <a:lnTo>
                  <a:pt x="94" y="206"/>
                </a:lnTo>
                <a:lnTo>
                  <a:pt x="93" y="206"/>
                </a:lnTo>
                <a:lnTo>
                  <a:pt x="91" y="206"/>
                </a:lnTo>
                <a:lnTo>
                  <a:pt x="88" y="206"/>
                </a:lnTo>
                <a:lnTo>
                  <a:pt x="88" y="206"/>
                </a:lnTo>
                <a:lnTo>
                  <a:pt x="90" y="208"/>
                </a:lnTo>
                <a:lnTo>
                  <a:pt x="88" y="208"/>
                </a:lnTo>
                <a:lnTo>
                  <a:pt x="88" y="208"/>
                </a:lnTo>
                <a:lnTo>
                  <a:pt x="83" y="208"/>
                </a:lnTo>
                <a:lnTo>
                  <a:pt x="83" y="208"/>
                </a:lnTo>
                <a:lnTo>
                  <a:pt x="82" y="208"/>
                </a:lnTo>
                <a:lnTo>
                  <a:pt x="80" y="208"/>
                </a:lnTo>
                <a:lnTo>
                  <a:pt x="79" y="206"/>
                </a:lnTo>
                <a:lnTo>
                  <a:pt x="77" y="206"/>
                </a:lnTo>
                <a:lnTo>
                  <a:pt x="75" y="206"/>
                </a:lnTo>
                <a:lnTo>
                  <a:pt x="74" y="206"/>
                </a:lnTo>
                <a:lnTo>
                  <a:pt x="69" y="208"/>
                </a:lnTo>
                <a:lnTo>
                  <a:pt x="68" y="210"/>
                </a:lnTo>
                <a:lnTo>
                  <a:pt x="66" y="211"/>
                </a:lnTo>
                <a:lnTo>
                  <a:pt x="66" y="214"/>
                </a:lnTo>
                <a:lnTo>
                  <a:pt x="64" y="216"/>
                </a:lnTo>
                <a:lnTo>
                  <a:pt x="63" y="216"/>
                </a:lnTo>
                <a:lnTo>
                  <a:pt x="61" y="214"/>
                </a:lnTo>
                <a:lnTo>
                  <a:pt x="58" y="213"/>
                </a:lnTo>
                <a:lnTo>
                  <a:pt x="58" y="213"/>
                </a:lnTo>
                <a:lnTo>
                  <a:pt x="57" y="213"/>
                </a:lnTo>
                <a:lnTo>
                  <a:pt x="57" y="213"/>
                </a:lnTo>
                <a:lnTo>
                  <a:pt x="55" y="213"/>
                </a:lnTo>
                <a:lnTo>
                  <a:pt x="55" y="213"/>
                </a:lnTo>
                <a:lnTo>
                  <a:pt x="52" y="213"/>
                </a:lnTo>
                <a:lnTo>
                  <a:pt x="49" y="214"/>
                </a:lnTo>
                <a:lnTo>
                  <a:pt x="49" y="214"/>
                </a:lnTo>
                <a:lnTo>
                  <a:pt x="46" y="216"/>
                </a:lnTo>
                <a:lnTo>
                  <a:pt x="46" y="217"/>
                </a:lnTo>
                <a:lnTo>
                  <a:pt x="44" y="219"/>
                </a:lnTo>
                <a:lnTo>
                  <a:pt x="42" y="219"/>
                </a:lnTo>
                <a:lnTo>
                  <a:pt x="41" y="217"/>
                </a:lnTo>
                <a:lnTo>
                  <a:pt x="39" y="217"/>
                </a:lnTo>
                <a:lnTo>
                  <a:pt x="38" y="217"/>
                </a:lnTo>
                <a:lnTo>
                  <a:pt x="36" y="219"/>
                </a:lnTo>
                <a:lnTo>
                  <a:pt x="36" y="217"/>
                </a:lnTo>
                <a:lnTo>
                  <a:pt x="36" y="217"/>
                </a:lnTo>
                <a:lnTo>
                  <a:pt x="38" y="216"/>
                </a:lnTo>
                <a:lnTo>
                  <a:pt x="41" y="214"/>
                </a:lnTo>
                <a:lnTo>
                  <a:pt x="44" y="213"/>
                </a:lnTo>
                <a:lnTo>
                  <a:pt x="46" y="211"/>
                </a:lnTo>
                <a:lnTo>
                  <a:pt x="46" y="210"/>
                </a:lnTo>
                <a:lnTo>
                  <a:pt x="46" y="210"/>
                </a:lnTo>
                <a:lnTo>
                  <a:pt x="47" y="210"/>
                </a:lnTo>
                <a:lnTo>
                  <a:pt x="47" y="208"/>
                </a:lnTo>
                <a:lnTo>
                  <a:pt x="52" y="205"/>
                </a:lnTo>
                <a:lnTo>
                  <a:pt x="52" y="205"/>
                </a:lnTo>
                <a:lnTo>
                  <a:pt x="52" y="203"/>
                </a:lnTo>
                <a:lnTo>
                  <a:pt x="52" y="202"/>
                </a:lnTo>
                <a:lnTo>
                  <a:pt x="55" y="200"/>
                </a:lnTo>
                <a:lnTo>
                  <a:pt x="57" y="197"/>
                </a:lnTo>
                <a:lnTo>
                  <a:pt x="58" y="197"/>
                </a:lnTo>
                <a:lnTo>
                  <a:pt x="63" y="197"/>
                </a:lnTo>
                <a:lnTo>
                  <a:pt x="66" y="197"/>
                </a:lnTo>
                <a:lnTo>
                  <a:pt x="69" y="197"/>
                </a:lnTo>
                <a:lnTo>
                  <a:pt x="71" y="197"/>
                </a:lnTo>
                <a:lnTo>
                  <a:pt x="72" y="197"/>
                </a:lnTo>
                <a:lnTo>
                  <a:pt x="74" y="195"/>
                </a:lnTo>
                <a:lnTo>
                  <a:pt x="75" y="192"/>
                </a:lnTo>
                <a:lnTo>
                  <a:pt x="77" y="192"/>
                </a:lnTo>
                <a:lnTo>
                  <a:pt x="79" y="191"/>
                </a:lnTo>
                <a:lnTo>
                  <a:pt x="80" y="189"/>
                </a:lnTo>
                <a:lnTo>
                  <a:pt x="82" y="186"/>
                </a:lnTo>
                <a:lnTo>
                  <a:pt x="82" y="188"/>
                </a:lnTo>
                <a:lnTo>
                  <a:pt x="79" y="189"/>
                </a:lnTo>
                <a:lnTo>
                  <a:pt x="79" y="189"/>
                </a:lnTo>
                <a:lnTo>
                  <a:pt x="74" y="191"/>
                </a:lnTo>
                <a:lnTo>
                  <a:pt x="74" y="191"/>
                </a:lnTo>
                <a:lnTo>
                  <a:pt x="71" y="194"/>
                </a:lnTo>
                <a:lnTo>
                  <a:pt x="71" y="194"/>
                </a:lnTo>
                <a:lnTo>
                  <a:pt x="66" y="192"/>
                </a:lnTo>
                <a:lnTo>
                  <a:pt x="63" y="191"/>
                </a:lnTo>
                <a:lnTo>
                  <a:pt x="61" y="189"/>
                </a:lnTo>
                <a:lnTo>
                  <a:pt x="61" y="189"/>
                </a:lnTo>
                <a:lnTo>
                  <a:pt x="60" y="189"/>
                </a:lnTo>
                <a:lnTo>
                  <a:pt x="58" y="191"/>
                </a:lnTo>
                <a:lnTo>
                  <a:pt x="57" y="189"/>
                </a:lnTo>
                <a:lnTo>
                  <a:pt x="58" y="189"/>
                </a:lnTo>
                <a:lnTo>
                  <a:pt x="58" y="188"/>
                </a:lnTo>
                <a:lnTo>
                  <a:pt x="57" y="188"/>
                </a:lnTo>
                <a:lnTo>
                  <a:pt x="55" y="188"/>
                </a:lnTo>
                <a:lnTo>
                  <a:pt x="55" y="186"/>
                </a:lnTo>
                <a:lnTo>
                  <a:pt x="52" y="186"/>
                </a:lnTo>
                <a:lnTo>
                  <a:pt x="52" y="186"/>
                </a:lnTo>
                <a:lnTo>
                  <a:pt x="50" y="188"/>
                </a:lnTo>
                <a:lnTo>
                  <a:pt x="47" y="189"/>
                </a:lnTo>
                <a:lnTo>
                  <a:pt x="44" y="188"/>
                </a:lnTo>
                <a:lnTo>
                  <a:pt x="42" y="186"/>
                </a:lnTo>
                <a:lnTo>
                  <a:pt x="42" y="186"/>
                </a:lnTo>
                <a:lnTo>
                  <a:pt x="42" y="184"/>
                </a:lnTo>
                <a:lnTo>
                  <a:pt x="42" y="184"/>
                </a:lnTo>
                <a:lnTo>
                  <a:pt x="42" y="183"/>
                </a:lnTo>
                <a:lnTo>
                  <a:pt x="44" y="181"/>
                </a:lnTo>
                <a:lnTo>
                  <a:pt x="47" y="181"/>
                </a:lnTo>
                <a:lnTo>
                  <a:pt x="52" y="178"/>
                </a:lnTo>
                <a:lnTo>
                  <a:pt x="55" y="178"/>
                </a:lnTo>
                <a:lnTo>
                  <a:pt x="57" y="177"/>
                </a:lnTo>
                <a:lnTo>
                  <a:pt x="58" y="175"/>
                </a:lnTo>
                <a:lnTo>
                  <a:pt x="58" y="173"/>
                </a:lnTo>
                <a:lnTo>
                  <a:pt x="60" y="172"/>
                </a:lnTo>
                <a:lnTo>
                  <a:pt x="60" y="172"/>
                </a:lnTo>
                <a:lnTo>
                  <a:pt x="60" y="170"/>
                </a:lnTo>
                <a:lnTo>
                  <a:pt x="58" y="170"/>
                </a:lnTo>
                <a:lnTo>
                  <a:pt x="58" y="169"/>
                </a:lnTo>
                <a:lnTo>
                  <a:pt x="60" y="169"/>
                </a:lnTo>
                <a:lnTo>
                  <a:pt x="60" y="167"/>
                </a:lnTo>
                <a:lnTo>
                  <a:pt x="58" y="166"/>
                </a:lnTo>
                <a:lnTo>
                  <a:pt x="58" y="166"/>
                </a:lnTo>
                <a:lnTo>
                  <a:pt x="58" y="164"/>
                </a:lnTo>
                <a:lnTo>
                  <a:pt x="57" y="164"/>
                </a:lnTo>
                <a:lnTo>
                  <a:pt x="55" y="164"/>
                </a:lnTo>
                <a:lnTo>
                  <a:pt x="53" y="166"/>
                </a:lnTo>
                <a:lnTo>
                  <a:pt x="52" y="166"/>
                </a:lnTo>
                <a:lnTo>
                  <a:pt x="50" y="166"/>
                </a:lnTo>
                <a:lnTo>
                  <a:pt x="50" y="166"/>
                </a:lnTo>
                <a:lnTo>
                  <a:pt x="50" y="164"/>
                </a:lnTo>
                <a:lnTo>
                  <a:pt x="52" y="162"/>
                </a:lnTo>
                <a:lnTo>
                  <a:pt x="53" y="162"/>
                </a:lnTo>
                <a:lnTo>
                  <a:pt x="55" y="161"/>
                </a:lnTo>
                <a:lnTo>
                  <a:pt x="55" y="161"/>
                </a:lnTo>
                <a:lnTo>
                  <a:pt x="57" y="159"/>
                </a:lnTo>
                <a:lnTo>
                  <a:pt x="58" y="158"/>
                </a:lnTo>
                <a:lnTo>
                  <a:pt x="63" y="156"/>
                </a:lnTo>
                <a:lnTo>
                  <a:pt x="63" y="156"/>
                </a:lnTo>
                <a:lnTo>
                  <a:pt x="64" y="156"/>
                </a:lnTo>
                <a:lnTo>
                  <a:pt x="66" y="156"/>
                </a:lnTo>
                <a:lnTo>
                  <a:pt x="68" y="156"/>
                </a:lnTo>
                <a:lnTo>
                  <a:pt x="69" y="156"/>
                </a:lnTo>
                <a:lnTo>
                  <a:pt x="72" y="158"/>
                </a:lnTo>
                <a:lnTo>
                  <a:pt x="72" y="154"/>
                </a:lnTo>
                <a:lnTo>
                  <a:pt x="74" y="154"/>
                </a:lnTo>
                <a:lnTo>
                  <a:pt x="75" y="156"/>
                </a:lnTo>
                <a:lnTo>
                  <a:pt x="77" y="156"/>
                </a:lnTo>
                <a:lnTo>
                  <a:pt x="79" y="156"/>
                </a:lnTo>
                <a:lnTo>
                  <a:pt x="77" y="156"/>
                </a:lnTo>
                <a:lnTo>
                  <a:pt x="77" y="156"/>
                </a:lnTo>
                <a:lnTo>
                  <a:pt x="75" y="156"/>
                </a:lnTo>
                <a:lnTo>
                  <a:pt x="75" y="154"/>
                </a:lnTo>
                <a:lnTo>
                  <a:pt x="74" y="151"/>
                </a:lnTo>
                <a:lnTo>
                  <a:pt x="74" y="151"/>
                </a:lnTo>
                <a:lnTo>
                  <a:pt x="74" y="150"/>
                </a:lnTo>
                <a:lnTo>
                  <a:pt x="75" y="148"/>
                </a:lnTo>
                <a:lnTo>
                  <a:pt x="74" y="148"/>
                </a:lnTo>
                <a:lnTo>
                  <a:pt x="74" y="147"/>
                </a:lnTo>
                <a:lnTo>
                  <a:pt x="74" y="145"/>
                </a:lnTo>
                <a:lnTo>
                  <a:pt x="74" y="145"/>
                </a:lnTo>
                <a:lnTo>
                  <a:pt x="75" y="143"/>
                </a:lnTo>
                <a:lnTo>
                  <a:pt x="77" y="142"/>
                </a:lnTo>
                <a:lnTo>
                  <a:pt x="77" y="140"/>
                </a:lnTo>
                <a:lnTo>
                  <a:pt x="77" y="139"/>
                </a:lnTo>
                <a:lnTo>
                  <a:pt x="74" y="139"/>
                </a:lnTo>
                <a:lnTo>
                  <a:pt x="74" y="139"/>
                </a:lnTo>
                <a:lnTo>
                  <a:pt x="72" y="140"/>
                </a:lnTo>
                <a:lnTo>
                  <a:pt x="72" y="140"/>
                </a:lnTo>
                <a:lnTo>
                  <a:pt x="69" y="139"/>
                </a:lnTo>
                <a:lnTo>
                  <a:pt x="69" y="137"/>
                </a:lnTo>
                <a:lnTo>
                  <a:pt x="66" y="132"/>
                </a:lnTo>
                <a:lnTo>
                  <a:pt x="66" y="131"/>
                </a:lnTo>
                <a:lnTo>
                  <a:pt x="68" y="128"/>
                </a:lnTo>
                <a:lnTo>
                  <a:pt x="71" y="125"/>
                </a:lnTo>
                <a:lnTo>
                  <a:pt x="74" y="123"/>
                </a:lnTo>
                <a:lnTo>
                  <a:pt x="74" y="123"/>
                </a:lnTo>
                <a:lnTo>
                  <a:pt x="68" y="123"/>
                </a:lnTo>
                <a:lnTo>
                  <a:pt x="66" y="123"/>
                </a:lnTo>
                <a:lnTo>
                  <a:pt x="64" y="125"/>
                </a:lnTo>
                <a:lnTo>
                  <a:pt x="64" y="125"/>
                </a:lnTo>
                <a:lnTo>
                  <a:pt x="63" y="125"/>
                </a:lnTo>
                <a:lnTo>
                  <a:pt x="63" y="126"/>
                </a:lnTo>
                <a:lnTo>
                  <a:pt x="61" y="126"/>
                </a:lnTo>
                <a:lnTo>
                  <a:pt x="61" y="128"/>
                </a:lnTo>
                <a:lnTo>
                  <a:pt x="58" y="126"/>
                </a:lnTo>
                <a:lnTo>
                  <a:pt x="58" y="128"/>
                </a:lnTo>
                <a:lnTo>
                  <a:pt x="58" y="126"/>
                </a:lnTo>
                <a:lnTo>
                  <a:pt x="57" y="126"/>
                </a:lnTo>
                <a:lnTo>
                  <a:pt x="57" y="126"/>
                </a:lnTo>
                <a:lnTo>
                  <a:pt x="55" y="126"/>
                </a:lnTo>
                <a:lnTo>
                  <a:pt x="53" y="126"/>
                </a:lnTo>
                <a:lnTo>
                  <a:pt x="52" y="128"/>
                </a:lnTo>
                <a:lnTo>
                  <a:pt x="50" y="126"/>
                </a:lnTo>
                <a:lnTo>
                  <a:pt x="49" y="126"/>
                </a:lnTo>
                <a:lnTo>
                  <a:pt x="47" y="126"/>
                </a:lnTo>
                <a:lnTo>
                  <a:pt x="47" y="128"/>
                </a:lnTo>
                <a:lnTo>
                  <a:pt x="47" y="129"/>
                </a:lnTo>
                <a:lnTo>
                  <a:pt x="46" y="128"/>
                </a:lnTo>
                <a:lnTo>
                  <a:pt x="44" y="126"/>
                </a:lnTo>
                <a:lnTo>
                  <a:pt x="42" y="125"/>
                </a:lnTo>
                <a:lnTo>
                  <a:pt x="42" y="123"/>
                </a:lnTo>
                <a:lnTo>
                  <a:pt x="44" y="123"/>
                </a:lnTo>
                <a:lnTo>
                  <a:pt x="44" y="123"/>
                </a:lnTo>
                <a:lnTo>
                  <a:pt x="46" y="120"/>
                </a:lnTo>
                <a:lnTo>
                  <a:pt x="49" y="115"/>
                </a:lnTo>
                <a:lnTo>
                  <a:pt x="50" y="114"/>
                </a:lnTo>
                <a:lnTo>
                  <a:pt x="50" y="112"/>
                </a:lnTo>
                <a:lnTo>
                  <a:pt x="50" y="112"/>
                </a:lnTo>
                <a:lnTo>
                  <a:pt x="49" y="110"/>
                </a:lnTo>
                <a:lnTo>
                  <a:pt x="47" y="109"/>
                </a:lnTo>
                <a:lnTo>
                  <a:pt x="47" y="107"/>
                </a:lnTo>
                <a:lnTo>
                  <a:pt x="47" y="106"/>
                </a:lnTo>
                <a:lnTo>
                  <a:pt x="49" y="104"/>
                </a:lnTo>
                <a:lnTo>
                  <a:pt x="49" y="104"/>
                </a:lnTo>
                <a:lnTo>
                  <a:pt x="52" y="104"/>
                </a:lnTo>
                <a:lnTo>
                  <a:pt x="50" y="102"/>
                </a:lnTo>
                <a:lnTo>
                  <a:pt x="47" y="101"/>
                </a:lnTo>
                <a:lnTo>
                  <a:pt x="47" y="101"/>
                </a:lnTo>
                <a:lnTo>
                  <a:pt x="49" y="99"/>
                </a:lnTo>
                <a:lnTo>
                  <a:pt x="49" y="99"/>
                </a:lnTo>
                <a:lnTo>
                  <a:pt x="47" y="99"/>
                </a:lnTo>
                <a:lnTo>
                  <a:pt x="47" y="102"/>
                </a:lnTo>
                <a:lnTo>
                  <a:pt x="46" y="102"/>
                </a:lnTo>
                <a:lnTo>
                  <a:pt x="44" y="102"/>
                </a:lnTo>
                <a:lnTo>
                  <a:pt x="44" y="104"/>
                </a:lnTo>
                <a:lnTo>
                  <a:pt x="44" y="104"/>
                </a:lnTo>
                <a:lnTo>
                  <a:pt x="42" y="104"/>
                </a:lnTo>
                <a:lnTo>
                  <a:pt x="42" y="104"/>
                </a:lnTo>
                <a:lnTo>
                  <a:pt x="42" y="104"/>
                </a:lnTo>
                <a:lnTo>
                  <a:pt x="42" y="104"/>
                </a:lnTo>
                <a:lnTo>
                  <a:pt x="42" y="102"/>
                </a:lnTo>
                <a:lnTo>
                  <a:pt x="42" y="101"/>
                </a:lnTo>
                <a:lnTo>
                  <a:pt x="42" y="99"/>
                </a:lnTo>
                <a:lnTo>
                  <a:pt x="46" y="98"/>
                </a:lnTo>
                <a:lnTo>
                  <a:pt x="44" y="98"/>
                </a:lnTo>
                <a:lnTo>
                  <a:pt x="41" y="101"/>
                </a:lnTo>
                <a:lnTo>
                  <a:pt x="39" y="102"/>
                </a:lnTo>
                <a:lnTo>
                  <a:pt x="39" y="102"/>
                </a:lnTo>
                <a:lnTo>
                  <a:pt x="39" y="102"/>
                </a:lnTo>
                <a:lnTo>
                  <a:pt x="39" y="104"/>
                </a:lnTo>
                <a:lnTo>
                  <a:pt x="41" y="106"/>
                </a:lnTo>
                <a:lnTo>
                  <a:pt x="39" y="107"/>
                </a:lnTo>
                <a:lnTo>
                  <a:pt x="38" y="115"/>
                </a:lnTo>
                <a:lnTo>
                  <a:pt x="38" y="115"/>
                </a:lnTo>
                <a:lnTo>
                  <a:pt x="36" y="117"/>
                </a:lnTo>
                <a:lnTo>
                  <a:pt x="36" y="117"/>
                </a:lnTo>
                <a:lnTo>
                  <a:pt x="34" y="115"/>
                </a:lnTo>
                <a:lnTo>
                  <a:pt x="34" y="115"/>
                </a:lnTo>
                <a:lnTo>
                  <a:pt x="34" y="115"/>
                </a:lnTo>
                <a:lnTo>
                  <a:pt x="34" y="114"/>
                </a:lnTo>
                <a:lnTo>
                  <a:pt x="36" y="110"/>
                </a:lnTo>
                <a:lnTo>
                  <a:pt x="36" y="109"/>
                </a:lnTo>
                <a:lnTo>
                  <a:pt x="36" y="109"/>
                </a:lnTo>
                <a:lnTo>
                  <a:pt x="38" y="106"/>
                </a:lnTo>
                <a:lnTo>
                  <a:pt x="38" y="106"/>
                </a:lnTo>
                <a:lnTo>
                  <a:pt x="38" y="107"/>
                </a:lnTo>
                <a:lnTo>
                  <a:pt x="36" y="107"/>
                </a:lnTo>
                <a:lnTo>
                  <a:pt x="36" y="106"/>
                </a:lnTo>
                <a:lnTo>
                  <a:pt x="36" y="101"/>
                </a:lnTo>
                <a:lnTo>
                  <a:pt x="38" y="99"/>
                </a:lnTo>
                <a:lnTo>
                  <a:pt x="38" y="98"/>
                </a:lnTo>
                <a:lnTo>
                  <a:pt x="38" y="95"/>
                </a:lnTo>
                <a:lnTo>
                  <a:pt x="39" y="93"/>
                </a:lnTo>
                <a:lnTo>
                  <a:pt x="39" y="91"/>
                </a:lnTo>
                <a:lnTo>
                  <a:pt x="41" y="91"/>
                </a:lnTo>
                <a:lnTo>
                  <a:pt x="41" y="90"/>
                </a:lnTo>
                <a:lnTo>
                  <a:pt x="42" y="88"/>
                </a:lnTo>
                <a:lnTo>
                  <a:pt x="42" y="87"/>
                </a:lnTo>
                <a:lnTo>
                  <a:pt x="42" y="87"/>
                </a:lnTo>
                <a:lnTo>
                  <a:pt x="38" y="91"/>
                </a:lnTo>
                <a:lnTo>
                  <a:pt x="36" y="91"/>
                </a:lnTo>
                <a:lnTo>
                  <a:pt x="34" y="91"/>
                </a:lnTo>
                <a:lnTo>
                  <a:pt x="33" y="91"/>
                </a:lnTo>
                <a:lnTo>
                  <a:pt x="31" y="90"/>
                </a:lnTo>
                <a:lnTo>
                  <a:pt x="31" y="88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0" y="87"/>
                </a:lnTo>
                <a:lnTo>
                  <a:pt x="33" y="87"/>
                </a:lnTo>
                <a:lnTo>
                  <a:pt x="34" y="85"/>
                </a:lnTo>
                <a:lnTo>
                  <a:pt x="33" y="84"/>
                </a:lnTo>
                <a:lnTo>
                  <a:pt x="33" y="84"/>
                </a:lnTo>
                <a:lnTo>
                  <a:pt x="34" y="82"/>
                </a:lnTo>
                <a:lnTo>
                  <a:pt x="38" y="80"/>
                </a:lnTo>
                <a:lnTo>
                  <a:pt x="38" y="77"/>
                </a:lnTo>
                <a:lnTo>
                  <a:pt x="36" y="76"/>
                </a:lnTo>
                <a:lnTo>
                  <a:pt x="36" y="76"/>
                </a:lnTo>
                <a:lnTo>
                  <a:pt x="34" y="74"/>
                </a:lnTo>
                <a:lnTo>
                  <a:pt x="33" y="73"/>
                </a:lnTo>
                <a:lnTo>
                  <a:pt x="34" y="73"/>
                </a:lnTo>
                <a:lnTo>
                  <a:pt x="34" y="71"/>
                </a:lnTo>
                <a:lnTo>
                  <a:pt x="36" y="71"/>
                </a:lnTo>
                <a:lnTo>
                  <a:pt x="38" y="71"/>
                </a:lnTo>
                <a:lnTo>
                  <a:pt x="36" y="69"/>
                </a:lnTo>
                <a:lnTo>
                  <a:pt x="34" y="69"/>
                </a:lnTo>
                <a:lnTo>
                  <a:pt x="34" y="68"/>
                </a:lnTo>
                <a:lnTo>
                  <a:pt x="34" y="68"/>
                </a:lnTo>
                <a:lnTo>
                  <a:pt x="36" y="66"/>
                </a:lnTo>
                <a:lnTo>
                  <a:pt x="36" y="65"/>
                </a:lnTo>
                <a:lnTo>
                  <a:pt x="36" y="63"/>
                </a:lnTo>
                <a:lnTo>
                  <a:pt x="41" y="63"/>
                </a:lnTo>
                <a:lnTo>
                  <a:pt x="41" y="63"/>
                </a:lnTo>
                <a:lnTo>
                  <a:pt x="41" y="63"/>
                </a:lnTo>
                <a:lnTo>
                  <a:pt x="44" y="63"/>
                </a:lnTo>
                <a:lnTo>
                  <a:pt x="42" y="63"/>
                </a:lnTo>
                <a:lnTo>
                  <a:pt x="39" y="60"/>
                </a:lnTo>
                <a:lnTo>
                  <a:pt x="39" y="60"/>
                </a:lnTo>
                <a:lnTo>
                  <a:pt x="41" y="58"/>
                </a:lnTo>
                <a:lnTo>
                  <a:pt x="41" y="57"/>
                </a:lnTo>
                <a:lnTo>
                  <a:pt x="41" y="57"/>
                </a:lnTo>
                <a:lnTo>
                  <a:pt x="41" y="57"/>
                </a:lnTo>
                <a:lnTo>
                  <a:pt x="41" y="55"/>
                </a:lnTo>
                <a:lnTo>
                  <a:pt x="44" y="55"/>
                </a:lnTo>
                <a:lnTo>
                  <a:pt x="46" y="55"/>
                </a:lnTo>
                <a:lnTo>
                  <a:pt x="46" y="55"/>
                </a:lnTo>
                <a:lnTo>
                  <a:pt x="44" y="54"/>
                </a:lnTo>
                <a:lnTo>
                  <a:pt x="44" y="54"/>
                </a:lnTo>
                <a:lnTo>
                  <a:pt x="44" y="52"/>
                </a:lnTo>
                <a:lnTo>
                  <a:pt x="44" y="50"/>
                </a:lnTo>
                <a:lnTo>
                  <a:pt x="44" y="50"/>
                </a:lnTo>
                <a:lnTo>
                  <a:pt x="46" y="49"/>
                </a:lnTo>
                <a:lnTo>
                  <a:pt x="46" y="49"/>
                </a:lnTo>
                <a:lnTo>
                  <a:pt x="47" y="49"/>
                </a:lnTo>
                <a:lnTo>
                  <a:pt x="49" y="49"/>
                </a:lnTo>
                <a:lnTo>
                  <a:pt x="49" y="49"/>
                </a:lnTo>
                <a:lnTo>
                  <a:pt x="50" y="50"/>
                </a:lnTo>
                <a:lnTo>
                  <a:pt x="50" y="50"/>
                </a:lnTo>
                <a:lnTo>
                  <a:pt x="52" y="49"/>
                </a:lnTo>
                <a:lnTo>
                  <a:pt x="53" y="49"/>
                </a:lnTo>
                <a:lnTo>
                  <a:pt x="53" y="50"/>
                </a:lnTo>
                <a:lnTo>
                  <a:pt x="57" y="49"/>
                </a:lnTo>
                <a:lnTo>
                  <a:pt x="61" y="49"/>
                </a:lnTo>
                <a:lnTo>
                  <a:pt x="64" y="49"/>
                </a:lnTo>
                <a:lnTo>
                  <a:pt x="68" y="47"/>
                </a:lnTo>
                <a:lnTo>
                  <a:pt x="71" y="47"/>
                </a:lnTo>
                <a:close/>
                <a:moveTo>
                  <a:pt x="75" y="44"/>
                </a:moveTo>
                <a:lnTo>
                  <a:pt x="75" y="44"/>
                </a:lnTo>
                <a:lnTo>
                  <a:pt x="75" y="44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4" y="44"/>
                </a:lnTo>
                <a:lnTo>
                  <a:pt x="75" y="44"/>
                </a:lnTo>
                <a:close/>
                <a:moveTo>
                  <a:pt x="69" y="41"/>
                </a:moveTo>
                <a:lnTo>
                  <a:pt x="71" y="43"/>
                </a:lnTo>
                <a:lnTo>
                  <a:pt x="71" y="43"/>
                </a:lnTo>
                <a:lnTo>
                  <a:pt x="71" y="44"/>
                </a:lnTo>
                <a:lnTo>
                  <a:pt x="71" y="44"/>
                </a:lnTo>
                <a:lnTo>
                  <a:pt x="72" y="44"/>
                </a:lnTo>
                <a:lnTo>
                  <a:pt x="72" y="44"/>
                </a:lnTo>
                <a:lnTo>
                  <a:pt x="71" y="44"/>
                </a:lnTo>
                <a:lnTo>
                  <a:pt x="71" y="44"/>
                </a:lnTo>
                <a:lnTo>
                  <a:pt x="69" y="43"/>
                </a:lnTo>
                <a:lnTo>
                  <a:pt x="69" y="43"/>
                </a:lnTo>
                <a:lnTo>
                  <a:pt x="69" y="43"/>
                </a:lnTo>
                <a:lnTo>
                  <a:pt x="69" y="41"/>
                </a:lnTo>
                <a:close/>
                <a:moveTo>
                  <a:pt x="71" y="36"/>
                </a:moveTo>
                <a:lnTo>
                  <a:pt x="72" y="36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5" y="41"/>
                </a:lnTo>
                <a:lnTo>
                  <a:pt x="77" y="41"/>
                </a:lnTo>
                <a:lnTo>
                  <a:pt x="77" y="41"/>
                </a:lnTo>
                <a:lnTo>
                  <a:pt x="77" y="43"/>
                </a:lnTo>
                <a:lnTo>
                  <a:pt x="77" y="43"/>
                </a:lnTo>
                <a:lnTo>
                  <a:pt x="77" y="43"/>
                </a:lnTo>
                <a:lnTo>
                  <a:pt x="74" y="41"/>
                </a:lnTo>
                <a:lnTo>
                  <a:pt x="72" y="41"/>
                </a:lnTo>
                <a:lnTo>
                  <a:pt x="71" y="41"/>
                </a:lnTo>
                <a:lnTo>
                  <a:pt x="71" y="41"/>
                </a:lnTo>
                <a:lnTo>
                  <a:pt x="71" y="41"/>
                </a:lnTo>
                <a:lnTo>
                  <a:pt x="71" y="39"/>
                </a:lnTo>
                <a:lnTo>
                  <a:pt x="71" y="39"/>
                </a:lnTo>
                <a:lnTo>
                  <a:pt x="71" y="41"/>
                </a:lnTo>
                <a:lnTo>
                  <a:pt x="69" y="41"/>
                </a:lnTo>
                <a:lnTo>
                  <a:pt x="69" y="39"/>
                </a:lnTo>
                <a:lnTo>
                  <a:pt x="69" y="39"/>
                </a:lnTo>
                <a:lnTo>
                  <a:pt x="69" y="38"/>
                </a:lnTo>
                <a:lnTo>
                  <a:pt x="69" y="38"/>
                </a:lnTo>
                <a:lnTo>
                  <a:pt x="71" y="36"/>
                </a:lnTo>
                <a:close/>
                <a:moveTo>
                  <a:pt x="82" y="33"/>
                </a:moveTo>
                <a:lnTo>
                  <a:pt x="83" y="33"/>
                </a:lnTo>
                <a:lnTo>
                  <a:pt x="83" y="35"/>
                </a:lnTo>
                <a:lnTo>
                  <a:pt x="80" y="35"/>
                </a:lnTo>
                <a:lnTo>
                  <a:pt x="79" y="35"/>
                </a:lnTo>
                <a:lnTo>
                  <a:pt x="80" y="33"/>
                </a:lnTo>
                <a:lnTo>
                  <a:pt x="82" y="33"/>
                </a:lnTo>
                <a:close/>
                <a:moveTo>
                  <a:pt x="75" y="33"/>
                </a:moveTo>
                <a:lnTo>
                  <a:pt x="77" y="33"/>
                </a:lnTo>
                <a:lnTo>
                  <a:pt x="77" y="35"/>
                </a:lnTo>
                <a:lnTo>
                  <a:pt x="79" y="35"/>
                </a:lnTo>
                <a:lnTo>
                  <a:pt x="79" y="35"/>
                </a:lnTo>
                <a:lnTo>
                  <a:pt x="79" y="36"/>
                </a:lnTo>
                <a:lnTo>
                  <a:pt x="77" y="36"/>
                </a:lnTo>
                <a:lnTo>
                  <a:pt x="77" y="36"/>
                </a:lnTo>
                <a:lnTo>
                  <a:pt x="77" y="35"/>
                </a:lnTo>
                <a:lnTo>
                  <a:pt x="75" y="35"/>
                </a:lnTo>
                <a:lnTo>
                  <a:pt x="74" y="33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close/>
                <a:moveTo>
                  <a:pt x="98" y="5"/>
                </a:moveTo>
                <a:lnTo>
                  <a:pt x="99" y="5"/>
                </a:lnTo>
                <a:lnTo>
                  <a:pt x="99" y="6"/>
                </a:lnTo>
                <a:lnTo>
                  <a:pt x="99" y="8"/>
                </a:lnTo>
                <a:lnTo>
                  <a:pt x="99" y="8"/>
                </a:lnTo>
                <a:lnTo>
                  <a:pt x="101" y="10"/>
                </a:lnTo>
                <a:lnTo>
                  <a:pt x="102" y="10"/>
                </a:lnTo>
                <a:lnTo>
                  <a:pt x="102" y="10"/>
                </a:lnTo>
                <a:lnTo>
                  <a:pt x="102" y="10"/>
                </a:lnTo>
                <a:lnTo>
                  <a:pt x="101" y="14"/>
                </a:lnTo>
                <a:lnTo>
                  <a:pt x="101" y="14"/>
                </a:lnTo>
                <a:lnTo>
                  <a:pt x="101" y="16"/>
                </a:lnTo>
                <a:lnTo>
                  <a:pt x="101" y="16"/>
                </a:lnTo>
                <a:lnTo>
                  <a:pt x="101" y="19"/>
                </a:lnTo>
                <a:lnTo>
                  <a:pt x="99" y="19"/>
                </a:lnTo>
                <a:lnTo>
                  <a:pt x="99" y="21"/>
                </a:lnTo>
                <a:lnTo>
                  <a:pt x="99" y="21"/>
                </a:lnTo>
                <a:lnTo>
                  <a:pt x="98" y="21"/>
                </a:lnTo>
                <a:lnTo>
                  <a:pt x="99" y="17"/>
                </a:lnTo>
                <a:lnTo>
                  <a:pt x="99" y="16"/>
                </a:lnTo>
                <a:lnTo>
                  <a:pt x="99" y="16"/>
                </a:lnTo>
                <a:lnTo>
                  <a:pt x="99" y="14"/>
                </a:lnTo>
                <a:lnTo>
                  <a:pt x="98" y="14"/>
                </a:lnTo>
                <a:lnTo>
                  <a:pt x="96" y="14"/>
                </a:lnTo>
                <a:lnTo>
                  <a:pt x="96" y="14"/>
                </a:lnTo>
                <a:lnTo>
                  <a:pt x="96" y="14"/>
                </a:lnTo>
                <a:lnTo>
                  <a:pt x="96" y="14"/>
                </a:lnTo>
                <a:lnTo>
                  <a:pt x="94" y="14"/>
                </a:lnTo>
                <a:lnTo>
                  <a:pt x="94" y="13"/>
                </a:lnTo>
                <a:lnTo>
                  <a:pt x="94" y="13"/>
                </a:lnTo>
                <a:lnTo>
                  <a:pt x="94" y="13"/>
                </a:lnTo>
                <a:lnTo>
                  <a:pt x="94" y="13"/>
                </a:lnTo>
                <a:lnTo>
                  <a:pt x="96" y="13"/>
                </a:lnTo>
                <a:lnTo>
                  <a:pt x="98" y="11"/>
                </a:lnTo>
                <a:lnTo>
                  <a:pt x="98" y="8"/>
                </a:lnTo>
                <a:lnTo>
                  <a:pt x="96" y="8"/>
                </a:lnTo>
                <a:lnTo>
                  <a:pt x="94" y="8"/>
                </a:lnTo>
                <a:lnTo>
                  <a:pt x="96" y="8"/>
                </a:lnTo>
                <a:lnTo>
                  <a:pt x="96" y="6"/>
                </a:lnTo>
                <a:lnTo>
                  <a:pt x="98" y="5"/>
                </a:lnTo>
                <a:lnTo>
                  <a:pt x="98" y="5"/>
                </a:lnTo>
                <a:close/>
                <a:moveTo>
                  <a:pt x="102" y="3"/>
                </a:moveTo>
                <a:lnTo>
                  <a:pt x="104" y="3"/>
                </a:lnTo>
                <a:lnTo>
                  <a:pt x="104" y="3"/>
                </a:lnTo>
                <a:lnTo>
                  <a:pt x="104" y="5"/>
                </a:lnTo>
                <a:lnTo>
                  <a:pt x="102" y="5"/>
                </a:lnTo>
                <a:lnTo>
                  <a:pt x="102" y="5"/>
                </a:lnTo>
                <a:lnTo>
                  <a:pt x="102" y="6"/>
                </a:lnTo>
                <a:lnTo>
                  <a:pt x="102" y="6"/>
                </a:lnTo>
                <a:lnTo>
                  <a:pt x="102" y="8"/>
                </a:lnTo>
                <a:lnTo>
                  <a:pt x="102" y="8"/>
                </a:lnTo>
                <a:lnTo>
                  <a:pt x="101" y="5"/>
                </a:lnTo>
                <a:lnTo>
                  <a:pt x="102" y="3"/>
                </a:lnTo>
                <a:close/>
                <a:moveTo>
                  <a:pt x="105" y="0"/>
                </a:moveTo>
                <a:lnTo>
                  <a:pt x="105" y="0"/>
                </a:lnTo>
                <a:lnTo>
                  <a:pt x="107" y="0"/>
                </a:lnTo>
                <a:lnTo>
                  <a:pt x="107" y="2"/>
                </a:lnTo>
                <a:lnTo>
                  <a:pt x="105" y="3"/>
                </a:lnTo>
                <a:lnTo>
                  <a:pt x="105" y="3"/>
                </a:lnTo>
                <a:lnTo>
                  <a:pt x="104" y="3"/>
                </a:lnTo>
                <a:lnTo>
                  <a:pt x="104" y="3"/>
                </a:lnTo>
                <a:lnTo>
                  <a:pt x="104" y="2"/>
                </a:lnTo>
                <a:lnTo>
                  <a:pt x="104" y="2"/>
                </a:lnTo>
                <a:lnTo>
                  <a:pt x="104" y="2"/>
                </a:lnTo>
                <a:lnTo>
                  <a:pt x="105" y="0"/>
                </a:lnTo>
                <a:lnTo>
                  <a:pt x="105" y="2"/>
                </a:lnTo>
                <a:lnTo>
                  <a:pt x="10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6575F970-8041-517B-6C9E-ADBAE1C33287}"/>
              </a:ext>
            </a:extLst>
          </p:cNvPr>
          <p:cNvSpPr>
            <a:spLocks noEditPoints="1"/>
          </p:cNvSpPr>
          <p:nvPr/>
        </p:nvSpPr>
        <p:spPr bwMode="auto">
          <a:xfrm>
            <a:off x="6349521" y="3462577"/>
            <a:ext cx="91855" cy="99494"/>
          </a:xfrm>
          <a:custGeom>
            <a:avLst/>
            <a:gdLst>
              <a:gd name="T0" fmla="*/ 38 w 78"/>
              <a:gd name="T1" fmla="*/ 65 h 81"/>
              <a:gd name="T2" fmla="*/ 37 w 78"/>
              <a:gd name="T3" fmla="*/ 68 h 81"/>
              <a:gd name="T4" fmla="*/ 37 w 78"/>
              <a:gd name="T5" fmla="*/ 65 h 81"/>
              <a:gd name="T6" fmla="*/ 54 w 78"/>
              <a:gd name="T7" fmla="*/ 56 h 81"/>
              <a:gd name="T8" fmla="*/ 54 w 78"/>
              <a:gd name="T9" fmla="*/ 59 h 81"/>
              <a:gd name="T10" fmla="*/ 52 w 78"/>
              <a:gd name="T11" fmla="*/ 57 h 81"/>
              <a:gd name="T12" fmla="*/ 67 w 78"/>
              <a:gd name="T13" fmla="*/ 5 h 81"/>
              <a:gd name="T14" fmla="*/ 70 w 78"/>
              <a:gd name="T15" fmla="*/ 7 h 81"/>
              <a:gd name="T16" fmla="*/ 71 w 78"/>
              <a:gd name="T17" fmla="*/ 15 h 81"/>
              <a:gd name="T18" fmla="*/ 76 w 78"/>
              <a:gd name="T19" fmla="*/ 21 h 81"/>
              <a:gd name="T20" fmla="*/ 78 w 78"/>
              <a:gd name="T21" fmla="*/ 26 h 81"/>
              <a:gd name="T22" fmla="*/ 78 w 78"/>
              <a:gd name="T23" fmla="*/ 35 h 81"/>
              <a:gd name="T24" fmla="*/ 76 w 78"/>
              <a:gd name="T25" fmla="*/ 40 h 81"/>
              <a:gd name="T26" fmla="*/ 75 w 78"/>
              <a:gd name="T27" fmla="*/ 43 h 81"/>
              <a:gd name="T28" fmla="*/ 70 w 78"/>
              <a:gd name="T29" fmla="*/ 48 h 81"/>
              <a:gd name="T30" fmla="*/ 65 w 78"/>
              <a:gd name="T31" fmla="*/ 56 h 81"/>
              <a:gd name="T32" fmla="*/ 60 w 78"/>
              <a:gd name="T33" fmla="*/ 57 h 81"/>
              <a:gd name="T34" fmla="*/ 59 w 78"/>
              <a:gd name="T35" fmla="*/ 57 h 81"/>
              <a:gd name="T36" fmla="*/ 57 w 78"/>
              <a:gd name="T37" fmla="*/ 56 h 81"/>
              <a:gd name="T38" fmla="*/ 56 w 78"/>
              <a:gd name="T39" fmla="*/ 54 h 81"/>
              <a:gd name="T40" fmla="*/ 52 w 78"/>
              <a:gd name="T41" fmla="*/ 54 h 81"/>
              <a:gd name="T42" fmla="*/ 51 w 78"/>
              <a:gd name="T43" fmla="*/ 59 h 81"/>
              <a:gd name="T44" fmla="*/ 48 w 78"/>
              <a:gd name="T45" fmla="*/ 59 h 81"/>
              <a:gd name="T46" fmla="*/ 45 w 78"/>
              <a:gd name="T47" fmla="*/ 59 h 81"/>
              <a:gd name="T48" fmla="*/ 45 w 78"/>
              <a:gd name="T49" fmla="*/ 57 h 81"/>
              <a:gd name="T50" fmla="*/ 41 w 78"/>
              <a:gd name="T51" fmla="*/ 59 h 81"/>
              <a:gd name="T52" fmla="*/ 40 w 78"/>
              <a:gd name="T53" fmla="*/ 60 h 81"/>
              <a:gd name="T54" fmla="*/ 35 w 78"/>
              <a:gd name="T55" fmla="*/ 62 h 81"/>
              <a:gd name="T56" fmla="*/ 35 w 78"/>
              <a:gd name="T57" fmla="*/ 65 h 81"/>
              <a:gd name="T58" fmla="*/ 32 w 78"/>
              <a:gd name="T59" fmla="*/ 73 h 81"/>
              <a:gd name="T60" fmla="*/ 18 w 78"/>
              <a:gd name="T61" fmla="*/ 74 h 81"/>
              <a:gd name="T62" fmla="*/ 13 w 78"/>
              <a:gd name="T63" fmla="*/ 76 h 81"/>
              <a:gd name="T64" fmla="*/ 10 w 78"/>
              <a:gd name="T65" fmla="*/ 78 h 81"/>
              <a:gd name="T66" fmla="*/ 5 w 78"/>
              <a:gd name="T67" fmla="*/ 81 h 81"/>
              <a:gd name="T68" fmla="*/ 0 w 78"/>
              <a:gd name="T69" fmla="*/ 81 h 81"/>
              <a:gd name="T70" fmla="*/ 0 w 78"/>
              <a:gd name="T71" fmla="*/ 73 h 81"/>
              <a:gd name="T72" fmla="*/ 5 w 78"/>
              <a:gd name="T73" fmla="*/ 65 h 81"/>
              <a:gd name="T74" fmla="*/ 2 w 78"/>
              <a:gd name="T75" fmla="*/ 62 h 81"/>
              <a:gd name="T76" fmla="*/ 5 w 78"/>
              <a:gd name="T77" fmla="*/ 54 h 81"/>
              <a:gd name="T78" fmla="*/ 7 w 78"/>
              <a:gd name="T79" fmla="*/ 48 h 81"/>
              <a:gd name="T80" fmla="*/ 13 w 78"/>
              <a:gd name="T81" fmla="*/ 43 h 81"/>
              <a:gd name="T82" fmla="*/ 13 w 78"/>
              <a:gd name="T83" fmla="*/ 46 h 81"/>
              <a:gd name="T84" fmla="*/ 16 w 78"/>
              <a:gd name="T85" fmla="*/ 43 h 81"/>
              <a:gd name="T86" fmla="*/ 21 w 78"/>
              <a:gd name="T87" fmla="*/ 38 h 81"/>
              <a:gd name="T88" fmla="*/ 26 w 78"/>
              <a:gd name="T89" fmla="*/ 35 h 81"/>
              <a:gd name="T90" fmla="*/ 27 w 78"/>
              <a:gd name="T91" fmla="*/ 33 h 81"/>
              <a:gd name="T92" fmla="*/ 27 w 78"/>
              <a:gd name="T93" fmla="*/ 26 h 81"/>
              <a:gd name="T94" fmla="*/ 24 w 78"/>
              <a:gd name="T95" fmla="*/ 29 h 81"/>
              <a:gd name="T96" fmla="*/ 21 w 78"/>
              <a:gd name="T97" fmla="*/ 27 h 81"/>
              <a:gd name="T98" fmla="*/ 18 w 78"/>
              <a:gd name="T99" fmla="*/ 24 h 81"/>
              <a:gd name="T100" fmla="*/ 18 w 78"/>
              <a:gd name="T101" fmla="*/ 18 h 81"/>
              <a:gd name="T102" fmla="*/ 19 w 78"/>
              <a:gd name="T103" fmla="*/ 13 h 81"/>
              <a:gd name="T104" fmla="*/ 19 w 78"/>
              <a:gd name="T105" fmla="*/ 8 h 81"/>
              <a:gd name="T106" fmla="*/ 27 w 78"/>
              <a:gd name="T107" fmla="*/ 8 h 81"/>
              <a:gd name="T108" fmla="*/ 34 w 78"/>
              <a:gd name="T109" fmla="*/ 7 h 81"/>
              <a:gd name="T110" fmla="*/ 38 w 78"/>
              <a:gd name="T111" fmla="*/ 10 h 81"/>
              <a:gd name="T112" fmla="*/ 45 w 78"/>
              <a:gd name="T113" fmla="*/ 7 h 81"/>
              <a:gd name="T114" fmla="*/ 54 w 78"/>
              <a:gd name="T115" fmla="*/ 7 h 81"/>
              <a:gd name="T116" fmla="*/ 63 w 78"/>
              <a:gd name="T11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1">
                <a:moveTo>
                  <a:pt x="37" y="63"/>
                </a:moveTo>
                <a:lnTo>
                  <a:pt x="38" y="63"/>
                </a:lnTo>
                <a:lnTo>
                  <a:pt x="38" y="63"/>
                </a:lnTo>
                <a:lnTo>
                  <a:pt x="38" y="65"/>
                </a:lnTo>
                <a:lnTo>
                  <a:pt x="38" y="65"/>
                </a:lnTo>
                <a:lnTo>
                  <a:pt x="40" y="65"/>
                </a:lnTo>
                <a:lnTo>
                  <a:pt x="40" y="65"/>
                </a:lnTo>
                <a:lnTo>
                  <a:pt x="40" y="67"/>
                </a:lnTo>
                <a:lnTo>
                  <a:pt x="40" y="67"/>
                </a:lnTo>
                <a:lnTo>
                  <a:pt x="37" y="68"/>
                </a:lnTo>
                <a:lnTo>
                  <a:pt x="37" y="67"/>
                </a:lnTo>
                <a:lnTo>
                  <a:pt x="38" y="67"/>
                </a:lnTo>
                <a:lnTo>
                  <a:pt x="38" y="67"/>
                </a:lnTo>
                <a:lnTo>
                  <a:pt x="38" y="65"/>
                </a:lnTo>
                <a:lnTo>
                  <a:pt x="37" y="65"/>
                </a:lnTo>
                <a:lnTo>
                  <a:pt x="37" y="65"/>
                </a:lnTo>
                <a:lnTo>
                  <a:pt x="37" y="65"/>
                </a:lnTo>
                <a:lnTo>
                  <a:pt x="37" y="63"/>
                </a:lnTo>
                <a:lnTo>
                  <a:pt x="37" y="63"/>
                </a:lnTo>
                <a:close/>
                <a:moveTo>
                  <a:pt x="54" y="56"/>
                </a:moveTo>
                <a:lnTo>
                  <a:pt x="56" y="57"/>
                </a:lnTo>
                <a:lnTo>
                  <a:pt x="56" y="57"/>
                </a:lnTo>
                <a:lnTo>
                  <a:pt x="54" y="57"/>
                </a:lnTo>
                <a:lnTo>
                  <a:pt x="54" y="59"/>
                </a:lnTo>
                <a:lnTo>
                  <a:pt x="54" y="59"/>
                </a:lnTo>
                <a:lnTo>
                  <a:pt x="54" y="59"/>
                </a:lnTo>
                <a:lnTo>
                  <a:pt x="54" y="59"/>
                </a:lnTo>
                <a:lnTo>
                  <a:pt x="52" y="59"/>
                </a:lnTo>
                <a:lnTo>
                  <a:pt x="52" y="57"/>
                </a:lnTo>
                <a:lnTo>
                  <a:pt x="52" y="57"/>
                </a:lnTo>
                <a:lnTo>
                  <a:pt x="52" y="57"/>
                </a:lnTo>
                <a:lnTo>
                  <a:pt x="52" y="57"/>
                </a:lnTo>
                <a:lnTo>
                  <a:pt x="54" y="56"/>
                </a:lnTo>
                <a:close/>
                <a:moveTo>
                  <a:pt x="63" y="0"/>
                </a:moveTo>
                <a:lnTo>
                  <a:pt x="67" y="5"/>
                </a:lnTo>
                <a:lnTo>
                  <a:pt x="67" y="5"/>
                </a:lnTo>
                <a:lnTo>
                  <a:pt x="67" y="5"/>
                </a:lnTo>
                <a:lnTo>
                  <a:pt x="67" y="5"/>
                </a:lnTo>
                <a:lnTo>
                  <a:pt x="68" y="7"/>
                </a:lnTo>
                <a:lnTo>
                  <a:pt x="70" y="7"/>
                </a:lnTo>
                <a:lnTo>
                  <a:pt x="71" y="8"/>
                </a:lnTo>
                <a:lnTo>
                  <a:pt x="71" y="8"/>
                </a:lnTo>
                <a:lnTo>
                  <a:pt x="70" y="11"/>
                </a:lnTo>
                <a:lnTo>
                  <a:pt x="70" y="11"/>
                </a:lnTo>
                <a:lnTo>
                  <a:pt x="71" y="15"/>
                </a:lnTo>
                <a:lnTo>
                  <a:pt x="71" y="16"/>
                </a:lnTo>
                <a:lnTo>
                  <a:pt x="73" y="18"/>
                </a:lnTo>
                <a:lnTo>
                  <a:pt x="75" y="19"/>
                </a:lnTo>
                <a:lnTo>
                  <a:pt x="75" y="19"/>
                </a:lnTo>
                <a:lnTo>
                  <a:pt x="76" y="21"/>
                </a:lnTo>
                <a:lnTo>
                  <a:pt x="76" y="22"/>
                </a:lnTo>
                <a:lnTo>
                  <a:pt x="76" y="22"/>
                </a:lnTo>
                <a:lnTo>
                  <a:pt x="76" y="22"/>
                </a:lnTo>
                <a:lnTo>
                  <a:pt x="78" y="24"/>
                </a:lnTo>
                <a:lnTo>
                  <a:pt x="78" y="26"/>
                </a:lnTo>
                <a:lnTo>
                  <a:pt x="78" y="29"/>
                </a:lnTo>
                <a:lnTo>
                  <a:pt x="78" y="30"/>
                </a:lnTo>
                <a:lnTo>
                  <a:pt x="78" y="33"/>
                </a:lnTo>
                <a:lnTo>
                  <a:pt x="78" y="35"/>
                </a:lnTo>
                <a:lnTo>
                  <a:pt x="78" y="35"/>
                </a:lnTo>
                <a:lnTo>
                  <a:pt x="78" y="37"/>
                </a:lnTo>
                <a:lnTo>
                  <a:pt x="78" y="37"/>
                </a:lnTo>
                <a:lnTo>
                  <a:pt x="78" y="38"/>
                </a:lnTo>
                <a:lnTo>
                  <a:pt x="76" y="38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5" y="43"/>
                </a:lnTo>
                <a:lnTo>
                  <a:pt x="73" y="43"/>
                </a:lnTo>
                <a:lnTo>
                  <a:pt x="73" y="44"/>
                </a:lnTo>
                <a:lnTo>
                  <a:pt x="71" y="44"/>
                </a:lnTo>
                <a:lnTo>
                  <a:pt x="71" y="46"/>
                </a:lnTo>
                <a:lnTo>
                  <a:pt x="70" y="48"/>
                </a:lnTo>
                <a:lnTo>
                  <a:pt x="68" y="49"/>
                </a:lnTo>
                <a:lnTo>
                  <a:pt x="68" y="51"/>
                </a:lnTo>
                <a:lnTo>
                  <a:pt x="67" y="52"/>
                </a:lnTo>
                <a:lnTo>
                  <a:pt x="67" y="52"/>
                </a:lnTo>
                <a:lnTo>
                  <a:pt x="65" y="56"/>
                </a:lnTo>
                <a:lnTo>
                  <a:pt x="65" y="56"/>
                </a:lnTo>
                <a:lnTo>
                  <a:pt x="63" y="57"/>
                </a:lnTo>
                <a:lnTo>
                  <a:pt x="63" y="57"/>
                </a:lnTo>
                <a:lnTo>
                  <a:pt x="62" y="57"/>
                </a:lnTo>
                <a:lnTo>
                  <a:pt x="60" y="57"/>
                </a:lnTo>
                <a:lnTo>
                  <a:pt x="60" y="57"/>
                </a:lnTo>
                <a:lnTo>
                  <a:pt x="60" y="56"/>
                </a:lnTo>
                <a:lnTo>
                  <a:pt x="60" y="56"/>
                </a:lnTo>
                <a:lnTo>
                  <a:pt x="59" y="56"/>
                </a:lnTo>
                <a:lnTo>
                  <a:pt x="59" y="57"/>
                </a:lnTo>
                <a:lnTo>
                  <a:pt x="57" y="57"/>
                </a:lnTo>
                <a:lnTo>
                  <a:pt x="57" y="57"/>
                </a:lnTo>
                <a:lnTo>
                  <a:pt x="56" y="57"/>
                </a:lnTo>
                <a:lnTo>
                  <a:pt x="56" y="57"/>
                </a:lnTo>
                <a:lnTo>
                  <a:pt x="57" y="56"/>
                </a:lnTo>
                <a:lnTo>
                  <a:pt x="57" y="56"/>
                </a:lnTo>
                <a:lnTo>
                  <a:pt x="57" y="56"/>
                </a:lnTo>
                <a:lnTo>
                  <a:pt x="56" y="56"/>
                </a:lnTo>
                <a:lnTo>
                  <a:pt x="54" y="56"/>
                </a:lnTo>
                <a:lnTo>
                  <a:pt x="56" y="54"/>
                </a:lnTo>
                <a:lnTo>
                  <a:pt x="56" y="54"/>
                </a:lnTo>
                <a:lnTo>
                  <a:pt x="54" y="54"/>
                </a:lnTo>
                <a:lnTo>
                  <a:pt x="54" y="54"/>
                </a:lnTo>
                <a:lnTo>
                  <a:pt x="54" y="54"/>
                </a:lnTo>
                <a:lnTo>
                  <a:pt x="52" y="54"/>
                </a:lnTo>
                <a:lnTo>
                  <a:pt x="52" y="56"/>
                </a:lnTo>
                <a:lnTo>
                  <a:pt x="52" y="57"/>
                </a:lnTo>
                <a:lnTo>
                  <a:pt x="51" y="57"/>
                </a:lnTo>
                <a:lnTo>
                  <a:pt x="51" y="57"/>
                </a:lnTo>
                <a:lnTo>
                  <a:pt x="51" y="59"/>
                </a:lnTo>
                <a:lnTo>
                  <a:pt x="49" y="59"/>
                </a:lnTo>
                <a:lnTo>
                  <a:pt x="49" y="59"/>
                </a:lnTo>
                <a:lnTo>
                  <a:pt x="48" y="59"/>
                </a:lnTo>
                <a:lnTo>
                  <a:pt x="48" y="59"/>
                </a:lnTo>
                <a:lnTo>
                  <a:pt x="48" y="59"/>
                </a:lnTo>
                <a:lnTo>
                  <a:pt x="46" y="59"/>
                </a:lnTo>
                <a:lnTo>
                  <a:pt x="46" y="59"/>
                </a:lnTo>
                <a:lnTo>
                  <a:pt x="46" y="59"/>
                </a:lnTo>
                <a:lnTo>
                  <a:pt x="45" y="59"/>
                </a:lnTo>
                <a:lnTo>
                  <a:pt x="45" y="59"/>
                </a:lnTo>
                <a:lnTo>
                  <a:pt x="46" y="57"/>
                </a:lnTo>
                <a:lnTo>
                  <a:pt x="45" y="57"/>
                </a:lnTo>
                <a:lnTo>
                  <a:pt x="45" y="57"/>
                </a:lnTo>
                <a:lnTo>
                  <a:pt x="45" y="57"/>
                </a:lnTo>
                <a:lnTo>
                  <a:pt x="45" y="57"/>
                </a:lnTo>
                <a:lnTo>
                  <a:pt x="43" y="59"/>
                </a:lnTo>
                <a:lnTo>
                  <a:pt x="43" y="59"/>
                </a:lnTo>
                <a:lnTo>
                  <a:pt x="43" y="60"/>
                </a:lnTo>
                <a:lnTo>
                  <a:pt x="41" y="60"/>
                </a:lnTo>
                <a:lnTo>
                  <a:pt x="41" y="59"/>
                </a:lnTo>
                <a:lnTo>
                  <a:pt x="41" y="59"/>
                </a:lnTo>
                <a:lnTo>
                  <a:pt x="41" y="59"/>
                </a:lnTo>
                <a:lnTo>
                  <a:pt x="40" y="60"/>
                </a:lnTo>
                <a:lnTo>
                  <a:pt x="40" y="60"/>
                </a:lnTo>
                <a:lnTo>
                  <a:pt x="40" y="60"/>
                </a:lnTo>
                <a:lnTo>
                  <a:pt x="38" y="60"/>
                </a:lnTo>
                <a:lnTo>
                  <a:pt x="38" y="60"/>
                </a:lnTo>
                <a:lnTo>
                  <a:pt x="37" y="62"/>
                </a:lnTo>
                <a:lnTo>
                  <a:pt x="35" y="62"/>
                </a:lnTo>
                <a:lnTo>
                  <a:pt x="35" y="62"/>
                </a:lnTo>
                <a:lnTo>
                  <a:pt x="35" y="63"/>
                </a:lnTo>
                <a:lnTo>
                  <a:pt x="35" y="63"/>
                </a:lnTo>
                <a:lnTo>
                  <a:pt x="35" y="63"/>
                </a:lnTo>
                <a:lnTo>
                  <a:pt x="35" y="63"/>
                </a:lnTo>
                <a:lnTo>
                  <a:pt x="35" y="65"/>
                </a:lnTo>
                <a:lnTo>
                  <a:pt x="34" y="67"/>
                </a:lnTo>
                <a:lnTo>
                  <a:pt x="32" y="68"/>
                </a:lnTo>
                <a:lnTo>
                  <a:pt x="32" y="71"/>
                </a:lnTo>
                <a:lnTo>
                  <a:pt x="32" y="73"/>
                </a:lnTo>
                <a:lnTo>
                  <a:pt x="32" y="73"/>
                </a:lnTo>
                <a:lnTo>
                  <a:pt x="32" y="74"/>
                </a:lnTo>
                <a:lnTo>
                  <a:pt x="32" y="74"/>
                </a:lnTo>
                <a:lnTo>
                  <a:pt x="19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6" y="76"/>
                </a:lnTo>
                <a:lnTo>
                  <a:pt x="15" y="76"/>
                </a:lnTo>
                <a:lnTo>
                  <a:pt x="15" y="76"/>
                </a:lnTo>
                <a:lnTo>
                  <a:pt x="13" y="76"/>
                </a:lnTo>
                <a:lnTo>
                  <a:pt x="13" y="76"/>
                </a:lnTo>
                <a:lnTo>
                  <a:pt x="13" y="76"/>
                </a:lnTo>
                <a:lnTo>
                  <a:pt x="11" y="76"/>
                </a:lnTo>
                <a:lnTo>
                  <a:pt x="11" y="76"/>
                </a:lnTo>
                <a:lnTo>
                  <a:pt x="10" y="78"/>
                </a:lnTo>
                <a:lnTo>
                  <a:pt x="10" y="78"/>
                </a:lnTo>
                <a:lnTo>
                  <a:pt x="8" y="79"/>
                </a:lnTo>
                <a:lnTo>
                  <a:pt x="8" y="81"/>
                </a:lnTo>
                <a:lnTo>
                  <a:pt x="7" y="81"/>
                </a:lnTo>
                <a:lnTo>
                  <a:pt x="5" y="81"/>
                </a:lnTo>
                <a:lnTo>
                  <a:pt x="5" y="81"/>
                </a:lnTo>
                <a:lnTo>
                  <a:pt x="5" y="81"/>
                </a:lnTo>
                <a:lnTo>
                  <a:pt x="4" y="79"/>
                </a:lnTo>
                <a:lnTo>
                  <a:pt x="4" y="79"/>
                </a:lnTo>
                <a:lnTo>
                  <a:pt x="0" y="81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0" y="74"/>
                </a:lnTo>
                <a:lnTo>
                  <a:pt x="0" y="73"/>
                </a:lnTo>
                <a:lnTo>
                  <a:pt x="0" y="71"/>
                </a:lnTo>
                <a:lnTo>
                  <a:pt x="0" y="70"/>
                </a:lnTo>
                <a:lnTo>
                  <a:pt x="2" y="68"/>
                </a:lnTo>
                <a:lnTo>
                  <a:pt x="2" y="68"/>
                </a:lnTo>
                <a:lnTo>
                  <a:pt x="5" y="65"/>
                </a:lnTo>
                <a:lnTo>
                  <a:pt x="5" y="63"/>
                </a:lnTo>
                <a:lnTo>
                  <a:pt x="4" y="62"/>
                </a:lnTo>
                <a:lnTo>
                  <a:pt x="2" y="62"/>
                </a:lnTo>
                <a:lnTo>
                  <a:pt x="2" y="62"/>
                </a:lnTo>
                <a:lnTo>
                  <a:pt x="2" y="62"/>
                </a:lnTo>
                <a:lnTo>
                  <a:pt x="2" y="59"/>
                </a:lnTo>
                <a:lnTo>
                  <a:pt x="4" y="59"/>
                </a:lnTo>
                <a:lnTo>
                  <a:pt x="4" y="59"/>
                </a:lnTo>
                <a:lnTo>
                  <a:pt x="4" y="57"/>
                </a:lnTo>
                <a:lnTo>
                  <a:pt x="5" y="54"/>
                </a:lnTo>
                <a:lnTo>
                  <a:pt x="5" y="54"/>
                </a:lnTo>
                <a:lnTo>
                  <a:pt x="5" y="51"/>
                </a:lnTo>
                <a:lnTo>
                  <a:pt x="5" y="49"/>
                </a:lnTo>
                <a:lnTo>
                  <a:pt x="5" y="49"/>
                </a:lnTo>
                <a:lnTo>
                  <a:pt x="7" y="48"/>
                </a:lnTo>
                <a:lnTo>
                  <a:pt x="10" y="46"/>
                </a:lnTo>
                <a:lnTo>
                  <a:pt x="10" y="44"/>
                </a:lnTo>
                <a:lnTo>
                  <a:pt x="11" y="43"/>
                </a:lnTo>
                <a:lnTo>
                  <a:pt x="13" y="43"/>
                </a:lnTo>
                <a:lnTo>
                  <a:pt x="13" y="43"/>
                </a:lnTo>
                <a:lnTo>
                  <a:pt x="13" y="43"/>
                </a:lnTo>
                <a:lnTo>
                  <a:pt x="13" y="43"/>
                </a:lnTo>
                <a:lnTo>
                  <a:pt x="13" y="43"/>
                </a:lnTo>
                <a:lnTo>
                  <a:pt x="13" y="44"/>
                </a:lnTo>
                <a:lnTo>
                  <a:pt x="13" y="46"/>
                </a:lnTo>
                <a:lnTo>
                  <a:pt x="13" y="46"/>
                </a:lnTo>
                <a:lnTo>
                  <a:pt x="15" y="46"/>
                </a:lnTo>
                <a:lnTo>
                  <a:pt x="15" y="46"/>
                </a:lnTo>
                <a:lnTo>
                  <a:pt x="15" y="46"/>
                </a:lnTo>
                <a:lnTo>
                  <a:pt x="16" y="43"/>
                </a:lnTo>
                <a:lnTo>
                  <a:pt x="16" y="43"/>
                </a:lnTo>
                <a:lnTo>
                  <a:pt x="18" y="41"/>
                </a:lnTo>
                <a:lnTo>
                  <a:pt x="19" y="40"/>
                </a:lnTo>
                <a:lnTo>
                  <a:pt x="21" y="38"/>
                </a:lnTo>
                <a:lnTo>
                  <a:pt x="21" y="38"/>
                </a:lnTo>
                <a:lnTo>
                  <a:pt x="21" y="38"/>
                </a:lnTo>
                <a:lnTo>
                  <a:pt x="22" y="38"/>
                </a:lnTo>
                <a:lnTo>
                  <a:pt x="24" y="37"/>
                </a:lnTo>
                <a:lnTo>
                  <a:pt x="24" y="37"/>
                </a:lnTo>
                <a:lnTo>
                  <a:pt x="26" y="35"/>
                </a:lnTo>
                <a:lnTo>
                  <a:pt x="26" y="35"/>
                </a:lnTo>
                <a:lnTo>
                  <a:pt x="26" y="33"/>
                </a:lnTo>
                <a:lnTo>
                  <a:pt x="26" y="33"/>
                </a:lnTo>
                <a:lnTo>
                  <a:pt x="27" y="33"/>
                </a:lnTo>
                <a:lnTo>
                  <a:pt x="27" y="33"/>
                </a:lnTo>
                <a:lnTo>
                  <a:pt x="27" y="29"/>
                </a:lnTo>
                <a:lnTo>
                  <a:pt x="27" y="27"/>
                </a:lnTo>
                <a:lnTo>
                  <a:pt x="27" y="27"/>
                </a:lnTo>
                <a:lnTo>
                  <a:pt x="27" y="26"/>
                </a:lnTo>
                <a:lnTo>
                  <a:pt x="27" y="26"/>
                </a:lnTo>
                <a:lnTo>
                  <a:pt x="27" y="26"/>
                </a:lnTo>
                <a:lnTo>
                  <a:pt x="26" y="27"/>
                </a:lnTo>
                <a:lnTo>
                  <a:pt x="26" y="29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4" y="27"/>
                </a:lnTo>
                <a:lnTo>
                  <a:pt x="22" y="27"/>
                </a:lnTo>
                <a:lnTo>
                  <a:pt x="22" y="27"/>
                </a:lnTo>
                <a:lnTo>
                  <a:pt x="21" y="27"/>
                </a:lnTo>
                <a:lnTo>
                  <a:pt x="21" y="26"/>
                </a:lnTo>
                <a:lnTo>
                  <a:pt x="21" y="26"/>
                </a:lnTo>
                <a:lnTo>
                  <a:pt x="18" y="26"/>
                </a:lnTo>
                <a:lnTo>
                  <a:pt x="18" y="26"/>
                </a:lnTo>
                <a:lnTo>
                  <a:pt x="18" y="24"/>
                </a:lnTo>
                <a:lnTo>
                  <a:pt x="18" y="22"/>
                </a:lnTo>
                <a:lnTo>
                  <a:pt x="19" y="19"/>
                </a:lnTo>
                <a:lnTo>
                  <a:pt x="19" y="19"/>
                </a:lnTo>
                <a:lnTo>
                  <a:pt x="19" y="18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5"/>
                </a:lnTo>
                <a:lnTo>
                  <a:pt x="18" y="13"/>
                </a:lnTo>
                <a:lnTo>
                  <a:pt x="19" y="13"/>
                </a:lnTo>
                <a:lnTo>
                  <a:pt x="19" y="11"/>
                </a:lnTo>
                <a:lnTo>
                  <a:pt x="19" y="11"/>
                </a:lnTo>
                <a:lnTo>
                  <a:pt x="19" y="10"/>
                </a:lnTo>
                <a:lnTo>
                  <a:pt x="19" y="10"/>
                </a:lnTo>
                <a:lnTo>
                  <a:pt x="19" y="8"/>
                </a:lnTo>
                <a:lnTo>
                  <a:pt x="21" y="7"/>
                </a:lnTo>
                <a:lnTo>
                  <a:pt x="22" y="7"/>
                </a:lnTo>
                <a:lnTo>
                  <a:pt x="24" y="7"/>
                </a:lnTo>
                <a:lnTo>
                  <a:pt x="26" y="7"/>
                </a:lnTo>
                <a:lnTo>
                  <a:pt x="27" y="8"/>
                </a:lnTo>
                <a:lnTo>
                  <a:pt x="29" y="8"/>
                </a:lnTo>
                <a:lnTo>
                  <a:pt x="30" y="7"/>
                </a:lnTo>
                <a:lnTo>
                  <a:pt x="32" y="5"/>
                </a:lnTo>
                <a:lnTo>
                  <a:pt x="34" y="7"/>
                </a:lnTo>
                <a:lnTo>
                  <a:pt x="34" y="7"/>
                </a:lnTo>
                <a:lnTo>
                  <a:pt x="35" y="8"/>
                </a:lnTo>
                <a:lnTo>
                  <a:pt x="37" y="10"/>
                </a:lnTo>
                <a:lnTo>
                  <a:pt x="37" y="10"/>
                </a:lnTo>
                <a:lnTo>
                  <a:pt x="37" y="10"/>
                </a:lnTo>
                <a:lnTo>
                  <a:pt x="38" y="10"/>
                </a:lnTo>
                <a:lnTo>
                  <a:pt x="38" y="8"/>
                </a:lnTo>
                <a:lnTo>
                  <a:pt x="38" y="8"/>
                </a:lnTo>
                <a:lnTo>
                  <a:pt x="40" y="7"/>
                </a:lnTo>
                <a:lnTo>
                  <a:pt x="43" y="7"/>
                </a:lnTo>
                <a:lnTo>
                  <a:pt x="45" y="7"/>
                </a:lnTo>
                <a:lnTo>
                  <a:pt x="46" y="7"/>
                </a:lnTo>
                <a:lnTo>
                  <a:pt x="48" y="5"/>
                </a:lnTo>
                <a:lnTo>
                  <a:pt x="49" y="5"/>
                </a:lnTo>
                <a:lnTo>
                  <a:pt x="52" y="7"/>
                </a:lnTo>
                <a:lnTo>
                  <a:pt x="54" y="7"/>
                </a:lnTo>
                <a:lnTo>
                  <a:pt x="57" y="7"/>
                </a:lnTo>
                <a:lnTo>
                  <a:pt x="57" y="7"/>
                </a:lnTo>
                <a:lnTo>
                  <a:pt x="59" y="5"/>
                </a:lnTo>
                <a:lnTo>
                  <a:pt x="60" y="4"/>
                </a:lnTo>
                <a:lnTo>
                  <a:pt x="6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10082460-D37F-5FAC-7E2C-C25D2A4C5785}"/>
              </a:ext>
            </a:extLst>
          </p:cNvPr>
          <p:cNvSpPr>
            <a:spLocks noEditPoints="1"/>
          </p:cNvSpPr>
          <p:nvPr/>
        </p:nvSpPr>
        <p:spPr bwMode="auto">
          <a:xfrm>
            <a:off x="6223516" y="2516779"/>
            <a:ext cx="306183" cy="179333"/>
          </a:xfrm>
          <a:custGeom>
            <a:avLst/>
            <a:gdLst>
              <a:gd name="T0" fmla="*/ 161 w 260"/>
              <a:gd name="T1" fmla="*/ 0 h 146"/>
              <a:gd name="T2" fmla="*/ 175 w 260"/>
              <a:gd name="T3" fmla="*/ 13 h 146"/>
              <a:gd name="T4" fmla="*/ 174 w 260"/>
              <a:gd name="T5" fmla="*/ 20 h 146"/>
              <a:gd name="T6" fmla="*/ 188 w 260"/>
              <a:gd name="T7" fmla="*/ 25 h 146"/>
              <a:gd name="T8" fmla="*/ 193 w 260"/>
              <a:gd name="T9" fmla="*/ 31 h 146"/>
              <a:gd name="T10" fmla="*/ 202 w 260"/>
              <a:gd name="T11" fmla="*/ 38 h 146"/>
              <a:gd name="T12" fmla="*/ 216 w 260"/>
              <a:gd name="T13" fmla="*/ 38 h 146"/>
              <a:gd name="T14" fmla="*/ 230 w 260"/>
              <a:gd name="T15" fmla="*/ 46 h 146"/>
              <a:gd name="T16" fmla="*/ 245 w 260"/>
              <a:gd name="T17" fmla="*/ 49 h 146"/>
              <a:gd name="T18" fmla="*/ 257 w 260"/>
              <a:gd name="T19" fmla="*/ 52 h 146"/>
              <a:gd name="T20" fmla="*/ 256 w 260"/>
              <a:gd name="T21" fmla="*/ 63 h 146"/>
              <a:gd name="T22" fmla="*/ 254 w 260"/>
              <a:gd name="T23" fmla="*/ 68 h 146"/>
              <a:gd name="T24" fmla="*/ 256 w 260"/>
              <a:gd name="T25" fmla="*/ 77 h 146"/>
              <a:gd name="T26" fmla="*/ 246 w 260"/>
              <a:gd name="T27" fmla="*/ 85 h 146"/>
              <a:gd name="T28" fmla="*/ 232 w 260"/>
              <a:gd name="T29" fmla="*/ 93 h 146"/>
              <a:gd name="T30" fmla="*/ 232 w 260"/>
              <a:gd name="T31" fmla="*/ 99 h 146"/>
              <a:gd name="T32" fmla="*/ 207 w 260"/>
              <a:gd name="T33" fmla="*/ 106 h 146"/>
              <a:gd name="T34" fmla="*/ 189 w 260"/>
              <a:gd name="T35" fmla="*/ 113 h 146"/>
              <a:gd name="T36" fmla="*/ 186 w 260"/>
              <a:gd name="T37" fmla="*/ 124 h 146"/>
              <a:gd name="T38" fmla="*/ 207 w 260"/>
              <a:gd name="T39" fmla="*/ 129 h 146"/>
              <a:gd name="T40" fmla="*/ 196 w 260"/>
              <a:gd name="T41" fmla="*/ 134 h 146"/>
              <a:gd name="T42" fmla="*/ 170 w 260"/>
              <a:gd name="T43" fmla="*/ 146 h 146"/>
              <a:gd name="T44" fmla="*/ 161 w 260"/>
              <a:gd name="T45" fmla="*/ 134 h 146"/>
              <a:gd name="T46" fmla="*/ 166 w 260"/>
              <a:gd name="T47" fmla="*/ 120 h 146"/>
              <a:gd name="T48" fmla="*/ 142 w 260"/>
              <a:gd name="T49" fmla="*/ 113 h 146"/>
              <a:gd name="T50" fmla="*/ 137 w 260"/>
              <a:gd name="T51" fmla="*/ 109 h 146"/>
              <a:gd name="T52" fmla="*/ 144 w 260"/>
              <a:gd name="T53" fmla="*/ 107 h 146"/>
              <a:gd name="T54" fmla="*/ 141 w 260"/>
              <a:gd name="T55" fmla="*/ 106 h 146"/>
              <a:gd name="T56" fmla="*/ 125 w 260"/>
              <a:gd name="T57" fmla="*/ 110 h 146"/>
              <a:gd name="T58" fmla="*/ 109 w 260"/>
              <a:gd name="T59" fmla="*/ 123 h 146"/>
              <a:gd name="T60" fmla="*/ 100 w 260"/>
              <a:gd name="T61" fmla="*/ 131 h 146"/>
              <a:gd name="T62" fmla="*/ 87 w 260"/>
              <a:gd name="T63" fmla="*/ 128 h 146"/>
              <a:gd name="T64" fmla="*/ 95 w 260"/>
              <a:gd name="T65" fmla="*/ 121 h 146"/>
              <a:gd name="T66" fmla="*/ 101 w 260"/>
              <a:gd name="T67" fmla="*/ 109 h 146"/>
              <a:gd name="T68" fmla="*/ 106 w 260"/>
              <a:gd name="T69" fmla="*/ 110 h 146"/>
              <a:gd name="T70" fmla="*/ 112 w 260"/>
              <a:gd name="T71" fmla="*/ 109 h 146"/>
              <a:gd name="T72" fmla="*/ 106 w 260"/>
              <a:gd name="T73" fmla="*/ 98 h 146"/>
              <a:gd name="T74" fmla="*/ 101 w 260"/>
              <a:gd name="T75" fmla="*/ 91 h 146"/>
              <a:gd name="T76" fmla="*/ 96 w 260"/>
              <a:gd name="T77" fmla="*/ 82 h 146"/>
              <a:gd name="T78" fmla="*/ 88 w 260"/>
              <a:gd name="T79" fmla="*/ 77 h 146"/>
              <a:gd name="T80" fmla="*/ 77 w 260"/>
              <a:gd name="T81" fmla="*/ 72 h 146"/>
              <a:gd name="T82" fmla="*/ 62 w 260"/>
              <a:gd name="T83" fmla="*/ 77 h 146"/>
              <a:gd name="T84" fmla="*/ 40 w 260"/>
              <a:gd name="T85" fmla="*/ 87 h 146"/>
              <a:gd name="T86" fmla="*/ 22 w 260"/>
              <a:gd name="T87" fmla="*/ 82 h 146"/>
              <a:gd name="T88" fmla="*/ 10 w 260"/>
              <a:gd name="T89" fmla="*/ 83 h 146"/>
              <a:gd name="T90" fmla="*/ 3 w 260"/>
              <a:gd name="T91" fmla="*/ 77 h 146"/>
              <a:gd name="T92" fmla="*/ 2 w 260"/>
              <a:gd name="T93" fmla="*/ 69 h 146"/>
              <a:gd name="T94" fmla="*/ 10 w 260"/>
              <a:gd name="T95" fmla="*/ 63 h 146"/>
              <a:gd name="T96" fmla="*/ 11 w 260"/>
              <a:gd name="T97" fmla="*/ 49 h 146"/>
              <a:gd name="T98" fmla="*/ 29 w 260"/>
              <a:gd name="T99" fmla="*/ 35 h 146"/>
              <a:gd name="T100" fmla="*/ 25 w 260"/>
              <a:gd name="T101" fmla="*/ 25 h 146"/>
              <a:gd name="T102" fmla="*/ 22 w 260"/>
              <a:gd name="T103" fmla="*/ 14 h 146"/>
              <a:gd name="T104" fmla="*/ 36 w 260"/>
              <a:gd name="T105" fmla="*/ 9 h 146"/>
              <a:gd name="T106" fmla="*/ 63 w 260"/>
              <a:gd name="T107" fmla="*/ 11 h 146"/>
              <a:gd name="T108" fmla="*/ 81 w 260"/>
              <a:gd name="T109" fmla="*/ 16 h 146"/>
              <a:gd name="T110" fmla="*/ 90 w 260"/>
              <a:gd name="T111" fmla="*/ 16 h 146"/>
              <a:gd name="T112" fmla="*/ 100 w 260"/>
              <a:gd name="T113" fmla="*/ 14 h 146"/>
              <a:gd name="T114" fmla="*/ 114 w 260"/>
              <a:gd name="T115" fmla="*/ 17 h 146"/>
              <a:gd name="T116" fmla="*/ 122 w 260"/>
              <a:gd name="T117" fmla="*/ 16 h 146"/>
              <a:gd name="T118" fmla="*/ 133 w 260"/>
              <a:gd name="T119" fmla="*/ 5 h 146"/>
              <a:gd name="T120" fmla="*/ 148 w 260"/>
              <a:gd name="T12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146">
                <a:moveTo>
                  <a:pt x="136" y="112"/>
                </a:moveTo>
                <a:lnTo>
                  <a:pt x="136" y="113"/>
                </a:lnTo>
                <a:lnTo>
                  <a:pt x="137" y="113"/>
                </a:lnTo>
                <a:lnTo>
                  <a:pt x="142" y="115"/>
                </a:lnTo>
                <a:lnTo>
                  <a:pt x="145" y="115"/>
                </a:lnTo>
                <a:lnTo>
                  <a:pt x="142" y="115"/>
                </a:lnTo>
                <a:lnTo>
                  <a:pt x="137" y="115"/>
                </a:lnTo>
                <a:lnTo>
                  <a:pt x="136" y="113"/>
                </a:lnTo>
                <a:lnTo>
                  <a:pt x="136" y="113"/>
                </a:lnTo>
                <a:lnTo>
                  <a:pt x="136" y="112"/>
                </a:lnTo>
                <a:close/>
                <a:moveTo>
                  <a:pt x="161" y="0"/>
                </a:moveTo>
                <a:lnTo>
                  <a:pt x="163" y="0"/>
                </a:lnTo>
                <a:lnTo>
                  <a:pt x="166" y="0"/>
                </a:lnTo>
                <a:lnTo>
                  <a:pt x="167" y="0"/>
                </a:lnTo>
                <a:lnTo>
                  <a:pt x="169" y="0"/>
                </a:lnTo>
                <a:lnTo>
                  <a:pt x="170" y="2"/>
                </a:lnTo>
                <a:lnTo>
                  <a:pt x="172" y="3"/>
                </a:lnTo>
                <a:lnTo>
                  <a:pt x="174" y="6"/>
                </a:lnTo>
                <a:lnTo>
                  <a:pt x="177" y="11"/>
                </a:lnTo>
                <a:lnTo>
                  <a:pt x="177" y="11"/>
                </a:lnTo>
                <a:lnTo>
                  <a:pt x="177" y="13"/>
                </a:lnTo>
                <a:lnTo>
                  <a:pt x="175" y="13"/>
                </a:lnTo>
                <a:lnTo>
                  <a:pt x="174" y="13"/>
                </a:lnTo>
                <a:lnTo>
                  <a:pt x="174" y="14"/>
                </a:lnTo>
                <a:lnTo>
                  <a:pt x="174" y="14"/>
                </a:lnTo>
                <a:lnTo>
                  <a:pt x="174" y="16"/>
                </a:lnTo>
                <a:lnTo>
                  <a:pt x="174" y="17"/>
                </a:lnTo>
                <a:lnTo>
                  <a:pt x="174" y="17"/>
                </a:lnTo>
                <a:lnTo>
                  <a:pt x="175" y="19"/>
                </a:lnTo>
                <a:lnTo>
                  <a:pt x="175" y="19"/>
                </a:lnTo>
                <a:lnTo>
                  <a:pt x="175" y="20"/>
                </a:lnTo>
                <a:lnTo>
                  <a:pt x="175" y="20"/>
                </a:lnTo>
                <a:lnTo>
                  <a:pt x="174" y="20"/>
                </a:lnTo>
                <a:lnTo>
                  <a:pt x="175" y="20"/>
                </a:lnTo>
                <a:lnTo>
                  <a:pt x="178" y="22"/>
                </a:lnTo>
                <a:lnTo>
                  <a:pt x="180" y="22"/>
                </a:lnTo>
                <a:lnTo>
                  <a:pt x="182" y="22"/>
                </a:lnTo>
                <a:lnTo>
                  <a:pt x="182" y="22"/>
                </a:lnTo>
                <a:lnTo>
                  <a:pt x="183" y="22"/>
                </a:lnTo>
                <a:lnTo>
                  <a:pt x="186" y="22"/>
                </a:lnTo>
                <a:lnTo>
                  <a:pt x="186" y="22"/>
                </a:lnTo>
                <a:lnTo>
                  <a:pt x="188" y="22"/>
                </a:lnTo>
                <a:lnTo>
                  <a:pt x="188" y="24"/>
                </a:lnTo>
                <a:lnTo>
                  <a:pt x="188" y="25"/>
                </a:lnTo>
                <a:lnTo>
                  <a:pt x="188" y="25"/>
                </a:lnTo>
                <a:lnTo>
                  <a:pt x="189" y="25"/>
                </a:lnTo>
                <a:lnTo>
                  <a:pt x="191" y="25"/>
                </a:lnTo>
                <a:lnTo>
                  <a:pt x="191" y="25"/>
                </a:lnTo>
                <a:lnTo>
                  <a:pt x="189" y="27"/>
                </a:lnTo>
                <a:lnTo>
                  <a:pt x="191" y="27"/>
                </a:lnTo>
                <a:lnTo>
                  <a:pt x="191" y="28"/>
                </a:lnTo>
                <a:lnTo>
                  <a:pt x="191" y="30"/>
                </a:lnTo>
                <a:lnTo>
                  <a:pt x="191" y="30"/>
                </a:lnTo>
                <a:lnTo>
                  <a:pt x="193" y="31"/>
                </a:lnTo>
                <a:lnTo>
                  <a:pt x="193" y="31"/>
                </a:lnTo>
                <a:lnTo>
                  <a:pt x="191" y="33"/>
                </a:lnTo>
                <a:lnTo>
                  <a:pt x="191" y="33"/>
                </a:lnTo>
                <a:lnTo>
                  <a:pt x="191" y="35"/>
                </a:lnTo>
                <a:lnTo>
                  <a:pt x="193" y="36"/>
                </a:lnTo>
                <a:lnTo>
                  <a:pt x="194" y="36"/>
                </a:lnTo>
                <a:lnTo>
                  <a:pt x="194" y="38"/>
                </a:lnTo>
                <a:lnTo>
                  <a:pt x="196" y="38"/>
                </a:lnTo>
                <a:lnTo>
                  <a:pt x="197" y="38"/>
                </a:lnTo>
                <a:lnTo>
                  <a:pt x="199" y="36"/>
                </a:lnTo>
                <a:lnTo>
                  <a:pt x="200" y="36"/>
                </a:lnTo>
                <a:lnTo>
                  <a:pt x="202" y="38"/>
                </a:lnTo>
                <a:lnTo>
                  <a:pt x="204" y="38"/>
                </a:lnTo>
                <a:lnTo>
                  <a:pt x="204" y="39"/>
                </a:lnTo>
                <a:lnTo>
                  <a:pt x="205" y="39"/>
                </a:lnTo>
                <a:lnTo>
                  <a:pt x="205" y="39"/>
                </a:lnTo>
                <a:lnTo>
                  <a:pt x="207" y="39"/>
                </a:lnTo>
                <a:lnTo>
                  <a:pt x="208" y="41"/>
                </a:lnTo>
                <a:lnTo>
                  <a:pt x="210" y="41"/>
                </a:lnTo>
                <a:lnTo>
                  <a:pt x="210" y="39"/>
                </a:lnTo>
                <a:lnTo>
                  <a:pt x="211" y="39"/>
                </a:lnTo>
                <a:lnTo>
                  <a:pt x="215" y="38"/>
                </a:lnTo>
                <a:lnTo>
                  <a:pt x="216" y="38"/>
                </a:lnTo>
                <a:lnTo>
                  <a:pt x="218" y="38"/>
                </a:lnTo>
                <a:lnTo>
                  <a:pt x="218" y="38"/>
                </a:lnTo>
                <a:lnTo>
                  <a:pt x="219" y="36"/>
                </a:lnTo>
                <a:lnTo>
                  <a:pt x="221" y="36"/>
                </a:lnTo>
                <a:lnTo>
                  <a:pt x="222" y="38"/>
                </a:lnTo>
                <a:lnTo>
                  <a:pt x="222" y="39"/>
                </a:lnTo>
                <a:lnTo>
                  <a:pt x="224" y="41"/>
                </a:lnTo>
                <a:lnTo>
                  <a:pt x="224" y="42"/>
                </a:lnTo>
                <a:lnTo>
                  <a:pt x="229" y="46"/>
                </a:lnTo>
                <a:lnTo>
                  <a:pt x="230" y="46"/>
                </a:lnTo>
                <a:lnTo>
                  <a:pt x="230" y="46"/>
                </a:lnTo>
                <a:lnTo>
                  <a:pt x="232" y="46"/>
                </a:lnTo>
                <a:lnTo>
                  <a:pt x="232" y="46"/>
                </a:lnTo>
                <a:lnTo>
                  <a:pt x="232" y="44"/>
                </a:lnTo>
                <a:lnTo>
                  <a:pt x="232" y="44"/>
                </a:lnTo>
                <a:lnTo>
                  <a:pt x="234" y="44"/>
                </a:lnTo>
                <a:lnTo>
                  <a:pt x="235" y="46"/>
                </a:lnTo>
                <a:lnTo>
                  <a:pt x="237" y="46"/>
                </a:lnTo>
                <a:lnTo>
                  <a:pt x="238" y="46"/>
                </a:lnTo>
                <a:lnTo>
                  <a:pt x="240" y="47"/>
                </a:lnTo>
                <a:lnTo>
                  <a:pt x="243" y="49"/>
                </a:lnTo>
                <a:lnTo>
                  <a:pt x="245" y="49"/>
                </a:lnTo>
                <a:lnTo>
                  <a:pt x="245" y="47"/>
                </a:lnTo>
                <a:lnTo>
                  <a:pt x="246" y="47"/>
                </a:lnTo>
                <a:lnTo>
                  <a:pt x="246" y="47"/>
                </a:lnTo>
                <a:lnTo>
                  <a:pt x="248" y="49"/>
                </a:lnTo>
                <a:lnTo>
                  <a:pt x="248" y="49"/>
                </a:lnTo>
                <a:lnTo>
                  <a:pt x="249" y="50"/>
                </a:lnTo>
                <a:lnTo>
                  <a:pt x="251" y="50"/>
                </a:lnTo>
                <a:lnTo>
                  <a:pt x="252" y="52"/>
                </a:lnTo>
                <a:lnTo>
                  <a:pt x="254" y="54"/>
                </a:lnTo>
                <a:lnTo>
                  <a:pt x="256" y="54"/>
                </a:lnTo>
                <a:lnTo>
                  <a:pt x="257" y="52"/>
                </a:lnTo>
                <a:lnTo>
                  <a:pt x="259" y="52"/>
                </a:lnTo>
                <a:lnTo>
                  <a:pt x="259" y="52"/>
                </a:lnTo>
                <a:lnTo>
                  <a:pt x="259" y="54"/>
                </a:lnTo>
                <a:lnTo>
                  <a:pt x="259" y="54"/>
                </a:lnTo>
                <a:lnTo>
                  <a:pt x="259" y="55"/>
                </a:lnTo>
                <a:lnTo>
                  <a:pt x="260" y="57"/>
                </a:lnTo>
                <a:lnTo>
                  <a:pt x="260" y="58"/>
                </a:lnTo>
                <a:lnTo>
                  <a:pt x="259" y="58"/>
                </a:lnTo>
                <a:lnTo>
                  <a:pt x="259" y="60"/>
                </a:lnTo>
                <a:lnTo>
                  <a:pt x="257" y="61"/>
                </a:lnTo>
                <a:lnTo>
                  <a:pt x="256" y="63"/>
                </a:lnTo>
                <a:lnTo>
                  <a:pt x="254" y="63"/>
                </a:lnTo>
                <a:lnTo>
                  <a:pt x="254" y="63"/>
                </a:lnTo>
                <a:lnTo>
                  <a:pt x="254" y="65"/>
                </a:lnTo>
                <a:lnTo>
                  <a:pt x="254" y="65"/>
                </a:lnTo>
                <a:lnTo>
                  <a:pt x="256" y="66"/>
                </a:lnTo>
                <a:lnTo>
                  <a:pt x="257" y="66"/>
                </a:lnTo>
                <a:lnTo>
                  <a:pt x="259" y="66"/>
                </a:lnTo>
                <a:lnTo>
                  <a:pt x="257" y="68"/>
                </a:lnTo>
                <a:lnTo>
                  <a:pt x="257" y="68"/>
                </a:lnTo>
                <a:lnTo>
                  <a:pt x="256" y="68"/>
                </a:lnTo>
                <a:lnTo>
                  <a:pt x="254" y="68"/>
                </a:lnTo>
                <a:lnTo>
                  <a:pt x="254" y="68"/>
                </a:lnTo>
                <a:lnTo>
                  <a:pt x="252" y="69"/>
                </a:lnTo>
                <a:lnTo>
                  <a:pt x="252" y="71"/>
                </a:lnTo>
                <a:lnTo>
                  <a:pt x="254" y="71"/>
                </a:lnTo>
                <a:lnTo>
                  <a:pt x="256" y="72"/>
                </a:lnTo>
                <a:lnTo>
                  <a:pt x="256" y="72"/>
                </a:lnTo>
                <a:lnTo>
                  <a:pt x="256" y="74"/>
                </a:lnTo>
                <a:lnTo>
                  <a:pt x="256" y="76"/>
                </a:lnTo>
                <a:lnTo>
                  <a:pt x="256" y="76"/>
                </a:lnTo>
                <a:lnTo>
                  <a:pt x="256" y="77"/>
                </a:lnTo>
                <a:lnTo>
                  <a:pt x="256" y="77"/>
                </a:lnTo>
                <a:lnTo>
                  <a:pt x="257" y="77"/>
                </a:lnTo>
                <a:lnTo>
                  <a:pt x="257" y="77"/>
                </a:lnTo>
                <a:lnTo>
                  <a:pt x="257" y="77"/>
                </a:lnTo>
                <a:lnTo>
                  <a:pt x="256" y="79"/>
                </a:lnTo>
                <a:lnTo>
                  <a:pt x="256" y="82"/>
                </a:lnTo>
                <a:lnTo>
                  <a:pt x="254" y="82"/>
                </a:lnTo>
                <a:lnTo>
                  <a:pt x="254" y="83"/>
                </a:lnTo>
                <a:lnTo>
                  <a:pt x="254" y="85"/>
                </a:lnTo>
                <a:lnTo>
                  <a:pt x="252" y="85"/>
                </a:lnTo>
                <a:lnTo>
                  <a:pt x="249" y="85"/>
                </a:lnTo>
                <a:lnTo>
                  <a:pt x="246" y="85"/>
                </a:lnTo>
                <a:lnTo>
                  <a:pt x="245" y="85"/>
                </a:lnTo>
                <a:lnTo>
                  <a:pt x="241" y="85"/>
                </a:lnTo>
                <a:lnTo>
                  <a:pt x="241" y="85"/>
                </a:lnTo>
                <a:lnTo>
                  <a:pt x="240" y="87"/>
                </a:lnTo>
                <a:lnTo>
                  <a:pt x="238" y="88"/>
                </a:lnTo>
                <a:lnTo>
                  <a:pt x="237" y="88"/>
                </a:lnTo>
                <a:lnTo>
                  <a:pt x="235" y="90"/>
                </a:lnTo>
                <a:lnTo>
                  <a:pt x="234" y="90"/>
                </a:lnTo>
                <a:lnTo>
                  <a:pt x="234" y="91"/>
                </a:lnTo>
                <a:lnTo>
                  <a:pt x="234" y="93"/>
                </a:lnTo>
                <a:lnTo>
                  <a:pt x="232" y="93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4" y="94"/>
                </a:lnTo>
                <a:lnTo>
                  <a:pt x="234" y="96"/>
                </a:lnTo>
                <a:lnTo>
                  <a:pt x="234" y="96"/>
                </a:lnTo>
                <a:lnTo>
                  <a:pt x="232" y="96"/>
                </a:lnTo>
                <a:lnTo>
                  <a:pt x="232" y="98"/>
                </a:lnTo>
                <a:lnTo>
                  <a:pt x="232" y="98"/>
                </a:lnTo>
                <a:lnTo>
                  <a:pt x="232" y="99"/>
                </a:lnTo>
                <a:lnTo>
                  <a:pt x="232" y="99"/>
                </a:lnTo>
                <a:lnTo>
                  <a:pt x="227" y="99"/>
                </a:lnTo>
                <a:lnTo>
                  <a:pt x="222" y="99"/>
                </a:lnTo>
                <a:lnTo>
                  <a:pt x="219" y="102"/>
                </a:lnTo>
                <a:lnTo>
                  <a:pt x="218" y="102"/>
                </a:lnTo>
                <a:lnTo>
                  <a:pt x="215" y="102"/>
                </a:lnTo>
                <a:lnTo>
                  <a:pt x="213" y="104"/>
                </a:lnTo>
                <a:lnTo>
                  <a:pt x="211" y="106"/>
                </a:lnTo>
                <a:lnTo>
                  <a:pt x="210" y="104"/>
                </a:lnTo>
                <a:lnTo>
                  <a:pt x="208" y="104"/>
                </a:lnTo>
                <a:lnTo>
                  <a:pt x="207" y="106"/>
                </a:lnTo>
                <a:lnTo>
                  <a:pt x="204" y="107"/>
                </a:lnTo>
                <a:lnTo>
                  <a:pt x="204" y="107"/>
                </a:lnTo>
                <a:lnTo>
                  <a:pt x="200" y="107"/>
                </a:lnTo>
                <a:lnTo>
                  <a:pt x="197" y="107"/>
                </a:lnTo>
                <a:lnTo>
                  <a:pt x="191" y="112"/>
                </a:lnTo>
                <a:lnTo>
                  <a:pt x="189" y="115"/>
                </a:lnTo>
                <a:lnTo>
                  <a:pt x="189" y="115"/>
                </a:lnTo>
                <a:lnTo>
                  <a:pt x="188" y="117"/>
                </a:lnTo>
                <a:lnTo>
                  <a:pt x="186" y="117"/>
                </a:lnTo>
                <a:lnTo>
                  <a:pt x="186" y="117"/>
                </a:lnTo>
                <a:lnTo>
                  <a:pt x="189" y="113"/>
                </a:lnTo>
                <a:lnTo>
                  <a:pt x="189" y="113"/>
                </a:lnTo>
                <a:lnTo>
                  <a:pt x="189" y="113"/>
                </a:lnTo>
                <a:lnTo>
                  <a:pt x="189" y="112"/>
                </a:lnTo>
                <a:lnTo>
                  <a:pt x="189" y="110"/>
                </a:lnTo>
                <a:lnTo>
                  <a:pt x="186" y="113"/>
                </a:lnTo>
                <a:lnTo>
                  <a:pt x="185" y="113"/>
                </a:lnTo>
                <a:lnTo>
                  <a:pt x="183" y="115"/>
                </a:lnTo>
                <a:lnTo>
                  <a:pt x="183" y="117"/>
                </a:lnTo>
                <a:lnTo>
                  <a:pt x="183" y="118"/>
                </a:lnTo>
                <a:lnTo>
                  <a:pt x="185" y="121"/>
                </a:lnTo>
                <a:lnTo>
                  <a:pt x="186" y="124"/>
                </a:lnTo>
                <a:lnTo>
                  <a:pt x="189" y="128"/>
                </a:lnTo>
                <a:lnTo>
                  <a:pt x="191" y="131"/>
                </a:lnTo>
                <a:lnTo>
                  <a:pt x="193" y="131"/>
                </a:lnTo>
                <a:lnTo>
                  <a:pt x="194" y="131"/>
                </a:lnTo>
                <a:lnTo>
                  <a:pt x="197" y="129"/>
                </a:lnTo>
                <a:lnTo>
                  <a:pt x="197" y="129"/>
                </a:lnTo>
                <a:lnTo>
                  <a:pt x="200" y="129"/>
                </a:lnTo>
                <a:lnTo>
                  <a:pt x="202" y="129"/>
                </a:lnTo>
                <a:lnTo>
                  <a:pt x="202" y="128"/>
                </a:lnTo>
                <a:lnTo>
                  <a:pt x="204" y="128"/>
                </a:lnTo>
                <a:lnTo>
                  <a:pt x="207" y="129"/>
                </a:lnTo>
                <a:lnTo>
                  <a:pt x="208" y="129"/>
                </a:lnTo>
                <a:lnTo>
                  <a:pt x="208" y="131"/>
                </a:lnTo>
                <a:lnTo>
                  <a:pt x="207" y="132"/>
                </a:lnTo>
                <a:lnTo>
                  <a:pt x="207" y="134"/>
                </a:lnTo>
                <a:lnTo>
                  <a:pt x="205" y="135"/>
                </a:lnTo>
                <a:lnTo>
                  <a:pt x="204" y="135"/>
                </a:lnTo>
                <a:lnTo>
                  <a:pt x="200" y="135"/>
                </a:lnTo>
                <a:lnTo>
                  <a:pt x="199" y="135"/>
                </a:lnTo>
                <a:lnTo>
                  <a:pt x="197" y="135"/>
                </a:lnTo>
                <a:lnTo>
                  <a:pt x="197" y="135"/>
                </a:lnTo>
                <a:lnTo>
                  <a:pt x="196" y="134"/>
                </a:lnTo>
                <a:lnTo>
                  <a:pt x="194" y="134"/>
                </a:lnTo>
                <a:lnTo>
                  <a:pt x="193" y="134"/>
                </a:lnTo>
                <a:lnTo>
                  <a:pt x="191" y="137"/>
                </a:lnTo>
                <a:lnTo>
                  <a:pt x="188" y="139"/>
                </a:lnTo>
                <a:lnTo>
                  <a:pt x="186" y="140"/>
                </a:lnTo>
                <a:lnTo>
                  <a:pt x="185" y="140"/>
                </a:lnTo>
                <a:lnTo>
                  <a:pt x="182" y="140"/>
                </a:lnTo>
                <a:lnTo>
                  <a:pt x="178" y="142"/>
                </a:lnTo>
                <a:lnTo>
                  <a:pt x="175" y="145"/>
                </a:lnTo>
                <a:lnTo>
                  <a:pt x="172" y="146"/>
                </a:lnTo>
                <a:lnTo>
                  <a:pt x="170" y="146"/>
                </a:lnTo>
                <a:lnTo>
                  <a:pt x="167" y="146"/>
                </a:lnTo>
                <a:lnTo>
                  <a:pt x="166" y="146"/>
                </a:lnTo>
                <a:lnTo>
                  <a:pt x="163" y="145"/>
                </a:lnTo>
                <a:lnTo>
                  <a:pt x="164" y="143"/>
                </a:lnTo>
                <a:lnTo>
                  <a:pt x="164" y="143"/>
                </a:lnTo>
                <a:lnTo>
                  <a:pt x="164" y="142"/>
                </a:lnTo>
                <a:lnTo>
                  <a:pt x="166" y="139"/>
                </a:lnTo>
                <a:lnTo>
                  <a:pt x="166" y="137"/>
                </a:lnTo>
                <a:lnTo>
                  <a:pt x="164" y="134"/>
                </a:lnTo>
                <a:lnTo>
                  <a:pt x="163" y="132"/>
                </a:lnTo>
                <a:lnTo>
                  <a:pt x="161" y="134"/>
                </a:lnTo>
                <a:lnTo>
                  <a:pt x="159" y="132"/>
                </a:lnTo>
                <a:lnTo>
                  <a:pt x="156" y="131"/>
                </a:lnTo>
                <a:lnTo>
                  <a:pt x="153" y="129"/>
                </a:lnTo>
                <a:lnTo>
                  <a:pt x="152" y="131"/>
                </a:lnTo>
                <a:lnTo>
                  <a:pt x="150" y="131"/>
                </a:lnTo>
                <a:lnTo>
                  <a:pt x="150" y="129"/>
                </a:lnTo>
                <a:lnTo>
                  <a:pt x="155" y="126"/>
                </a:lnTo>
                <a:lnTo>
                  <a:pt x="159" y="123"/>
                </a:lnTo>
                <a:lnTo>
                  <a:pt x="161" y="123"/>
                </a:lnTo>
                <a:lnTo>
                  <a:pt x="164" y="121"/>
                </a:lnTo>
                <a:lnTo>
                  <a:pt x="166" y="120"/>
                </a:lnTo>
                <a:lnTo>
                  <a:pt x="166" y="118"/>
                </a:lnTo>
                <a:lnTo>
                  <a:pt x="166" y="117"/>
                </a:lnTo>
                <a:lnTo>
                  <a:pt x="164" y="117"/>
                </a:lnTo>
                <a:lnTo>
                  <a:pt x="163" y="117"/>
                </a:lnTo>
                <a:lnTo>
                  <a:pt x="161" y="117"/>
                </a:lnTo>
                <a:lnTo>
                  <a:pt x="159" y="115"/>
                </a:lnTo>
                <a:lnTo>
                  <a:pt x="156" y="117"/>
                </a:lnTo>
                <a:lnTo>
                  <a:pt x="153" y="117"/>
                </a:lnTo>
                <a:lnTo>
                  <a:pt x="150" y="117"/>
                </a:lnTo>
                <a:lnTo>
                  <a:pt x="147" y="117"/>
                </a:lnTo>
                <a:lnTo>
                  <a:pt x="142" y="113"/>
                </a:lnTo>
                <a:lnTo>
                  <a:pt x="141" y="113"/>
                </a:lnTo>
                <a:lnTo>
                  <a:pt x="141" y="113"/>
                </a:lnTo>
                <a:lnTo>
                  <a:pt x="139" y="112"/>
                </a:lnTo>
                <a:lnTo>
                  <a:pt x="141" y="112"/>
                </a:lnTo>
                <a:lnTo>
                  <a:pt x="141" y="112"/>
                </a:lnTo>
                <a:lnTo>
                  <a:pt x="142" y="112"/>
                </a:lnTo>
                <a:lnTo>
                  <a:pt x="142" y="112"/>
                </a:lnTo>
                <a:lnTo>
                  <a:pt x="142" y="110"/>
                </a:lnTo>
                <a:lnTo>
                  <a:pt x="141" y="110"/>
                </a:lnTo>
                <a:lnTo>
                  <a:pt x="139" y="110"/>
                </a:lnTo>
                <a:lnTo>
                  <a:pt x="137" y="109"/>
                </a:lnTo>
                <a:lnTo>
                  <a:pt x="136" y="109"/>
                </a:lnTo>
                <a:lnTo>
                  <a:pt x="139" y="109"/>
                </a:lnTo>
                <a:lnTo>
                  <a:pt x="141" y="109"/>
                </a:lnTo>
                <a:lnTo>
                  <a:pt x="144" y="109"/>
                </a:lnTo>
                <a:lnTo>
                  <a:pt x="147" y="110"/>
                </a:lnTo>
                <a:lnTo>
                  <a:pt x="148" y="109"/>
                </a:lnTo>
                <a:lnTo>
                  <a:pt x="150" y="107"/>
                </a:lnTo>
                <a:lnTo>
                  <a:pt x="150" y="107"/>
                </a:lnTo>
                <a:lnTo>
                  <a:pt x="147" y="109"/>
                </a:lnTo>
                <a:lnTo>
                  <a:pt x="144" y="107"/>
                </a:lnTo>
                <a:lnTo>
                  <a:pt x="144" y="107"/>
                </a:lnTo>
                <a:lnTo>
                  <a:pt x="142" y="106"/>
                </a:lnTo>
                <a:lnTo>
                  <a:pt x="142" y="104"/>
                </a:lnTo>
                <a:lnTo>
                  <a:pt x="142" y="102"/>
                </a:lnTo>
                <a:lnTo>
                  <a:pt x="142" y="101"/>
                </a:lnTo>
                <a:lnTo>
                  <a:pt x="141" y="99"/>
                </a:lnTo>
                <a:lnTo>
                  <a:pt x="141" y="98"/>
                </a:lnTo>
                <a:lnTo>
                  <a:pt x="139" y="96"/>
                </a:lnTo>
                <a:lnTo>
                  <a:pt x="141" y="99"/>
                </a:lnTo>
                <a:lnTo>
                  <a:pt x="141" y="101"/>
                </a:lnTo>
                <a:lnTo>
                  <a:pt x="141" y="102"/>
                </a:lnTo>
                <a:lnTo>
                  <a:pt x="141" y="106"/>
                </a:lnTo>
                <a:lnTo>
                  <a:pt x="141" y="107"/>
                </a:lnTo>
                <a:lnTo>
                  <a:pt x="139" y="107"/>
                </a:lnTo>
                <a:lnTo>
                  <a:pt x="137" y="107"/>
                </a:lnTo>
                <a:lnTo>
                  <a:pt x="136" y="107"/>
                </a:lnTo>
                <a:lnTo>
                  <a:pt x="136" y="104"/>
                </a:lnTo>
                <a:lnTo>
                  <a:pt x="136" y="106"/>
                </a:lnTo>
                <a:lnTo>
                  <a:pt x="134" y="107"/>
                </a:lnTo>
                <a:lnTo>
                  <a:pt x="133" y="107"/>
                </a:lnTo>
                <a:lnTo>
                  <a:pt x="129" y="107"/>
                </a:lnTo>
                <a:lnTo>
                  <a:pt x="125" y="109"/>
                </a:lnTo>
                <a:lnTo>
                  <a:pt x="125" y="110"/>
                </a:lnTo>
                <a:lnTo>
                  <a:pt x="123" y="112"/>
                </a:lnTo>
                <a:lnTo>
                  <a:pt x="123" y="113"/>
                </a:lnTo>
                <a:lnTo>
                  <a:pt x="123" y="113"/>
                </a:lnTo>
                <a:lnTo>
                  <a:pt x="122" y="117"/>
                </a:lnTo>
                <a:lnTo>
                  <a:pt x="120" y="117"/>
                </a:lnTo>
                <a:lnTo>
                  <a:pt x="117" y="121"/>
                </a:lnTo>
                <a:lnTo>
                  <a:pt x="117" y="121"/>
                </a:lnTo>
                <a:lnTo>
                  <a:pt x="114" y="121"/>
                </a:lnTo>
                <a:lnTo>
                  <a:pt x="112" y="123"/>
                </a:lnTo>
                <a:lnTo>
                  <a:pt x="111" y="123"/>
                </a:lnTo>
                <a:lnTo>
                  <a:pt x="109" y="123"/>
                </a:lnTo>
                <a:lnTo>
                  <a:pt x="107" y="123"/>
                </a:lnTo>
                <a:lnTo>
                  <a:pt x="107" y="124"/>
                </a:lnTo>
                <a:lnTo>
                  <a:pt x="107" y="126"/>
                </a:lnTo>
                <a:lnTo>
                  <a:pt x="109" y="126"/>
                </a:lnTo>
                <a:lnTo>
                  <a:pt x="109" y="131"/>
                </a:lnTo>
                <a:lnTo>
                  <a:pt x="109" y="132"/>
                </a:lnTo>
                <a:lnTo>
                  <a:pt x="109" y="131"/>
                </a:lnTo>
                <a:lnTo>
                  <a:pt x="107" y="129"/>
                </a:lnTo>
                <a:lnTo>
                  <a:pt x="104" y="129"/>
                </a:lnTo>
                <a:lnTo>
                  <a:pt x="103" y="129"/>
                </a:lnTo>
                <a:lnTo>
                  <a:pt x="100" y="131"/>
                </a:lnTo>
                <a:lnTo>
                  <a:pt x="98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2"/>
                </a:lnTo>
                <a:lnTo>
                  <a:pt x="96" y="132"/>
                </a:lnTo>
                <a:lnTo>
                  <a:pt x="95" y="132"/>
                </a:lnTo>
                <a:lnTo>
                  <a:pt x="92" y="131"/>
                </a:lnTo>
                <a:lnTo>
                  <a:pt x="88" y="131"/>
                </a:lnTo>
                <a:lnTo>
                  <a:pt x="87" y="128"/>
                </a:lnTo>
                <a:lnTo>
                  <a:pt x="88" y="128"/>
                </a:lnTo>
                <a:lnTo>
                  <a:pt x="88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6"/>
                </a:lnTo>
                <a:lnTo>
                  <a:pt x="92" y="126"/>
                </a:lnTo>
                <a:lnTo>
                  <a:pt x="92" y="126"/>
                </a:lnTo>
                <a:lnTo>
                  <a:pt x="92" y="124"/>
                </a:lnTo>
                <a:lnTo>
                  <a:pt x="93" y="123"/>
                </a:lnTo>
                <a:lnTo>
                  <a:pt x="95" y="123"/>
                </a:lnTo>
                <a:lnTo>
                  <a:pt x="95" y="121"/>
                </a:lnTo>
                <a:lnTo>
                  <a:pt x="95" y="120"/>
                </a:lnTo>
                <a:lnTo>
                  <a:pt x="96" y="118"/>
                </a:lnTo>
                <a:lnTo>
                  <a:pt x="98" y="118"/>
                </a:lnTo>
                <a:lnTo>
                  <a:pt x="98" y="117"/>
                </a:lnTo>
                <a:lnTo>
                  <a:pt x="100" y="115"/>
                </a:lnTo>
                <a:lnTo>
                  <a:pt x="98" y="113"/>
                </a:lnTo>
                <a:lnTo>
                  <a:pt x="98" y="112"/>
                </a:lnTo>
                <a:lnTo>
                  <a:pt x="98" y="110"/>
                </a:lnTo>
                <a:lnTo>
                  <a:pt x="98" y="110"/>
                </a:lnTo>
                <a:lnTo>
                  <a:pt x="100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3" y="112"/>
                </a:lnTo>
                <a:lnTo>
                  <a:pt x="103" y="112"/>
                </a:lnTo>
                <a:lnTo>
                  <a:pt x="103" y="112"/>
                </a:lnTo>
                <a:lnTo>
                  <a:pt x="103" y="110"/>
                </a:lnTo>
                <a:lnTo>
                  <a:pt x="104" y="110"/>
                </a:lnTo>
                <a:lnTo>
                  <a:pt x="104" y="110"/>
                </a:lnTo>
                <a:lnTo>
                  <a:pt x="106" y="110"/>
                </a:lnTo>
                <a:lnTo>
                  <a:pt x="106" y="110"/>
                </a:lnTo>
                <a:lnTo>
                  <a:pt x="106" y="110"/>
                </a:lnTo>
                <a:lnTo>
                  <a:pt x="107" y="110"/>
                </a:lnTo>
                <a:lnTo>
                  <a:pt x="107" y="112"/>
                </a:lnTo>
                <a:lnTo>
                  <a:pt x="109" y="110"/>
                </a:lnTo>
                <a:lnTo>
                  <a:pt x="109" y="110"/>
                </a:lnTo>
                <a:lnTo>
                  <a:pt x="111" y="110"/>
                </a:lnTo>
                <a:lnTo>
                  <a:pt x="111" y="112"/>
                </a:lnTo>
                <a:lnTo>
                  <a:pt x="112" y="112"/>
                </a:lnTo>
                <a:lnTo>
                  <a:pt x="115" y="112"/>
                </a:lnTo>
                <a:lnTo>
                  <a:pt x="115" y="112"/>
                </a:lnTo>
                <a:lnTo>
                  <a:pt x="115" y="110"/>
                </a:lnTo>
                <a:lnTo>
                  <a:pt x="112" y="109"/>
                </a:lnTo>
                <a:lnTo>
                  <a:pt x="112" y="107"/>
                </a:lnTo>
                <a:lnTo>
                  <a:pt x="112" y="106"/>
                </a:lnTo>
                <a:lnTo>
                  <a:pt x="112" y="104"/>
                </a:lnTo>
                <a:lnTo>
                  <a:pt x="112" y="104"/>
                </a:lnTo>
                <a:lnTo>
                  <a:pt x="109" y="102"/>
                </a:lnTo>
                <a:lnTo>
                  <a:pt x="107" y="101"/>
                </a:lnTo>
                <a:lnTo>
                  <a:pt x="107" y="101"/>
                </a:lnTo>
                <a:lnTo>
                  <a:pt x="107" y="101"/>
                </a:lnTo>
                <a:lnTo>
                  <a:pt x="107" y="99"/>
                </a:lnTo>
                <a:lnTo>
                  <a:pt x="106" y="99"/>
                </a:lnTo>
                <a:lnTo>
                  <a:pt x="106" y="98"/>
                </a:lnTo>
                <a:lnTo>
                  <a:pt x="107" y="98"/>
                </a:lnTo>
                <a:lnTo>
                  <a:pt x="107" y="96"/>
                </a:lnTo>
                <a:lnTo>
                  <a:pt x="107" y="96"/>
                </a:lnTo>
                <a:lnTo>
                  <a:pt x="106" y="94"/>
                </a:lnTo>
                <a:lnTo>
                  <a:pt x="106" y="94"/>
                </a:lnTo>
                <a:lnTo>
                  <a:pt x="104" y="94"/>
                </a:lnTo>
                <a:lnTo>
                  <a:pt x="104" y="93"/>
                </a:lnTo>
                <a:lnTo>
                  <a:pt x="101" y="93"/>
                </a:lnTo>
                <a:lnTo>
                  <a:pt x="101" y="91"/>
                </a:lnTo>
                <a:lnTo>
                  <a:pt x="101" y="91"/>
                </a:lnTo>
                <a:lnTo>
                  <a:pt x="101" y="91"/>
                </a:lnTo>
                <a:lnTo>
                  <a:pt x="101" y="90"/>
                </a:lnTo>
                <a:lnTo>
                  <a:pt x="101" y="88"/>
                </a:lnTo>
                <a:lnTo>
                  <a:pt x="103" y="87"/>
                </a:lnTo>
                <a:lnTo>
                  <a:pt x="103" y="87"/>
                </a:lnTo>
                <a:lnTo>
                  <a:pt x="101" y="83"/>
                </a:lnTo>
                <a:lnTo>
                  <a:pt x="101" y="82"/>
                </a:lnTo>
                <a:lnTo>
                  <a:pt x="101" y="82"/>
                </a:lnTo>
                <a:lnTo>
                  <a:pt x="100" y="83"/>
                </a:lnTo>
                <a:lnTo>
                  <a:pt x="98" y="83"/>
                </a:lnTo>
                <a:lnTo>
                  <a:pt x="98" y="83"/>
                </a:lnTo>
                <a:lnTo>
                  <a:pt x="96" y="82"/>
                </a:lnTo>
                <a:lnTo>
                  <a:pt x="96" y="80"/>
                </a:lnTo>
                <a:lnTo>
                  <a:pt x="93" y="79"/>
                </a:lnTo>
                <a:lnTo>
                  <a:pt x="92" y="79"/>
                </a:lnTo>
                <a:lnTo>
                  <a:pt x="92" y="80"/>
                </a:lnTo>
                <a:lnTo>
                  <a:pt x="92" y="80"/>
                </a:lnTo>
                <a:lnTo>
                  <a:pt x="90" y="79"/>
                </a:lnTo>
                <a:lnTo>
                  <a:pt x="90" y="79"/>
                </a:lnTo>
                <a:lnTo>
                  <a:pt x="90" y="79"/>
                </a:lnTo>
                <a:lnTo>
                  <a:pt x="88" y="79"/>
                </a:lnTo>
                <a:lnTo>
                  <a:pt x="90" y="79"/>
                </a:lnTo>
                <a:lnTo>
                  <a:pt x="88" y="77"/>
                </a:lnTo>
                <a:lnTo>
                  <a:pt x="87" y="77"/>
                </a:lnTo>
                <a:lnTo>
                  <a:pt x="85" y="77"/>
                </a:lnTo>
                <a:lnTo>
                  <a:pt x="85" y="77"/>
                </a:lnTo>
                <a:lnTo>
                  <a:pt x="85" y="76"/>
                </a:lnTo>
                <a:lnTo>
                  <a:pt x="84" y="76"/>
                </a:lnTo>
                <a:lnTo>
                  <a:pt x="82" y="76"/>
                </a:lnTo>
                <a:lnTo>
                  <a:pt x="82" y="74"/>
                </a:lnTo>
                <a:lnTo>
                  <a:pt x="81" y="74"/>
                </a:lnTo>
                <a:lnTo>
                  <a:pt x="79" y="74"/>
                </a:lnTo>
                <a:lnTo>
                  <a:pt x="77" y="74"/>
                </a:lnTo>
                <a:lnTo>
                  <a:pt x="77" y="72"/>
                </a:lnTo>
                <a:lnTo>
                  <a:pt x="77" y="74"/>
                </a:lnTo>
                <a:lnTo>
                  <a:pt x="76" y="74"/>
                </a:lnTo>
                <a:lnTo>
                  <a:pt x="74" y="74"/>
                </a:lnTo>
                <a:lnTo>
                  <a:pt x="73" y="76"/>
                </a:lnTo>
                <a:lnTo>
                  <a:pt x="70" y="76"/>
                </a:lnTo>
                <a:lnTo>
                  <a:pt x="68" y="76"/>
                </a:lnTo>
                <a:lnTo>
                  <a:pt x="68" y="76"/>
                </a:lnTo>
                <a:lnTo>
                  <a:pt x="65" y="77"/>
                </a:lnTo>
                <a:lnTo>
                  <a:pt x="65" y="77"/>
                </a:lnTo>
                <a:lnTo>
                  <a:pt x="63" y="77"/>
                </a:lnTo>
                <a:lnTo>
                  <a:pt x="62" y="77"/>
                </a:lnTo>
                <a:lnTo>
                  <a:pt x="60" y="79"/>
                </a:lnTo>
                <a:lnTo>
                  <a:pt x="60" y="80"/>
                </a:lnTo>
                <a:lnTo>
                  <a:pt x="59" y="80"/>
                </a:lnTo>
                <a:lnTo>
                  <a:pt x="59" y="82"/>
                </a:lnTo>
                <a:lnTo>
                  <a:pt x="54" y="82"/>
                </a:lnTo>
                <a:lnTo>
                  <a:pt x="51" y="83"/>
                </a:lnTo>
                <a:lnTo>
                  <a:pt x="47" y="83"/>
                </a:lnTo>
                <a:lnTo>
                  <a:pt x="44" y="85"/>
                </a:lnTo>
                <a:lnTo>
                  <a:pt x="43" y="87"/>
                </a:lnTo>
                <a:lnTo>
                  <a:pt x="41" y="87"/>
                </a:lnTo>
                <a:lnTo>
                  <a:pt x="40" y="87"/>
                </a:lnTo>
                <a:lnTo>
                  <a:pt x="40" y="87"/>
                </a:lnTo>
                <a:lnTo>
                  <a:pt x="36" y="83"/>
                </a:lnTo>
                <a:lnTo>
                  <a:pt x="35" y="83"/>
                </a:lnTo>
                <a:lnTo>
                  <a:pt x="33" y="83"/>
                </a:lnTo>
                <a:lnTo>
                  <a:pt x="32" y="83"/>
                </a:lnTo>
                <a:lnTo>
                  <a:pt x="30" y="83"/>
                </a:lnTo>
                <a:lnTo>
                  <a:pt x="29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1" y="82"/>
                </a:lnTo>
                <a:lnTo>
                  <a:pt x="18" y="82"/>
                </a:lnTo>
                <a:lnTo>
                  <a:pt x="16" y="80"/>
                </a:lnTo>
                <a:lnTo>
                  <a:pt x="14" y="80"/>
                </a:lnTo>
                <a:lnTo>
                  <a:pt x="13" y="80"/>
                </a:lnTo>
                <a:lnTo>
                  <a:pt x="13" y="82"/>
                </a:lnTo>
                <a:lnTo>
                  <a:pt x="11" y="82"/>
                </a:lnTo>
                <a:lnTo>
                  <a:pt x="11" y="83"/>
                </a:lnTo>
                <a:lnTo>
                  <a:pt x="10" y="83"/>
                </a:lnTo>
                <a:lnTo>
                  <a:pt x="10" y="82"/>
                </a:lnTo>
                <a:lnTo>
                  <a:pt x="10" y="82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6" y="79"/>
                </a:lnTo>
                <a:lnTo>
                  <a:pt x="5" y="79"/>
                </a:lnTo>
                <a:lnTo>
                  <a:pt x="3" y="77"/>
                </a:lnTo>
                <a:lnTo>
                  <a:pt x="3" y="77"/>
                </a:lnTo>
                <a:lnTo>
                  <a:pt x="2" y="77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2" y="74"/>
                </a:lnTo>
                <a:lnTo>
                  <a:pt x="2" y="74"/>
                </a:lnTo>
                <a:lnTo>
                  <a:pt x="2" y="74"/>
                </a:lnTo>
                <a:lnTo>
                  <a:pt x="0" y="74"/>
                </a:lnTo>
                <a:lnTo>
                  <a:pt x="0" y="71"/>
                </a:lnTo>
                <a:lnTo>
                  <a:pt x="2" y="69"/>
                </a:lnTo>
                <a:lnTo>
                  <a:pt x="3" y="68"/>
                </a:lnTo>
                <a:lnTo>
                  <a:pt x="3" y="66"/>
                </a:lnTo>
                <a:lnTo>
                  <a:pt x="3" y="65"/>
                </a:lnTo>
                <a:lnTo>
                  <a:pt x="5" y="63"/>
                </a:lnTo>
                <a:lnTo>
                  <a:pt x="5" y="63"/>
                </a:lnTo>
                <a:lnTo>
                  <a:pt x="5" y="61"/>
                </a:lnTo>
                <a:lnTo>
                  <a:pt x="6" y="61"/>
                </a:lnTo>
                <a:lnTo>
                  <a:pt x="8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1"/>
                </a:lnTo>
                <a:lnTo>
                  <a:pt x="8" y="61"/>
                </a:lnTo>
                <a:lnTo>
                  <a:pt x="8" y="60"/>
                </a:lnTo>
                <a:lnTo>
                  <a:pt x="8" y="60"/>
                </a:lnTo>
                <a:lnTo>
                  <a:pt x="8" y="58"/>
                </a:lnTo>
                <a:lnTo>
                  <a:pt x="8" y="58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2"/>
                </a:lnTo>
                <a:lnTo>
                  <a:pt x="11" y="49"/>
                </a:lnTo>
                <a:lnTo>
                  <a:pt x="11" y="47"/>
                </a:lnTo>
                <a:lnTo>
                  <a:pt x="13" y="47"/>
                </a:lnTo>
                <a:lnTo>
                  <a:pt x="16" y="44"/>
                </a:lnTo>
                <a:lnTo>
                  <a:pt x="18" y="41"/>
                </a:lnTo>
                <a:lnTo>
                  <a:pt x="19" y="41"/>
                </a:lnTo>
                <a:lnTo>
                  <a:pt x="22" y="38"/>
                </a:lnTo>
                <a:lnTo>
                  <a:pt x="22" y="38"/>
                </a:lnTo>
                <a:lnTo>
                  <a:pt x="27" y="36"/>
                </a:lnTo>
                <a:lnTo>
                  <a:pt x="27" y="36"/>
                </a:lnTo>
                <a:lnTo>
                  <a:pt x="27" y="35"/>
                </a:lnTo>
                <a:lnTo>
                  <a:pt x="29" y="35"/>
                </a:lnTo>
                <a:lnTo>
                  <a:pt x="29" y="33"/>
                </a:lnTo>
                <a:lnTo>
                  <a:pt x="27" y="31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9" y="28"/>
                </a:lnTo>
                <a:lnTo>
                  <a:pt x="29" y="28"/>
                </a:lnTo>
                <a:lnTo>
                  <a:pt x="27" y="27"/>
                </a:lnTo>
                <a:lnTo>
                  <a:pt x="25" y="25"/>
                </a:lnTo>
                <a:lnTo>
                  <a:pt x="25" y="24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2" y="17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2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5" y="14"/>
                </a:lnTo>
                <a:lnTo>
                  <a:pt x="27" y="14"/>
                </a:lnTo>
                <a:lnTo>
                  <a:pt x="29" y="13"/>
                </a:lnTo>
                <a:lnTo>
                  <a:pt x="30" y="11"/>
                </a:lnTo>
                <a:lnTo>
                  <a:pt x="32" y="9"/>
                </a:lnTo>
                <a:lnTo>
                  <a:pt x="32" y="9"/>
                </a:lnTo>
                <a:lnTo>
                  <a:pt x="33" y="9"/>
                </a:lnTo>
                <a:lnTo>
                  <a:pt x="35" y="9"/>
                </a:lnTo>
                <a:lnTo>
                  <a:pt x="36" y="9"/>
                </a:lnTo>
                <a:lnTo>
                  <a:pt x="40" y="8"/>
                </a:lnTo>
                <a:lnTo>
                  <a:pt x="41" y="8"/>
                </a:lnTo>
                <a:lnTo>
                  <a:pt x="43" y="8"/>
                </a:lnTo>
                <a:lnTo>
                  <a:pt x="44" y="8"/>
                </a:lnTo>
                <a:lnTo>
                  <a:pt x="49" y="8"/>
                </a:lnTo>
                <a:lnTo>
                  <a:pt x="52" y="8"/>
                </a:lnTo>
                <a:lnTo>
                  <a:pt x="54" y="8"/>
                </a:lnTo>
                <a:lnTo>
                  <a:pt x="60" y="9"/>
                </a:lnTo>
                <a:lnTo>
                  <a:pt x="62" y="9"/>
                </a:lnTo>
                <a:lnTo>
                  <a:pt x="62" y="9"/>
                </a:lnTo>
                <a:lnTo>
                  <a:pt x="63" y="11"/>
                </a:lnTo>
                <a:lnTo>
                  <a:pt x="66" y="11"/>
                </a:lnTo>
                <a:lnTo>
                  <a:pt x="70" y="11"/>
                </a:lnTo>
                <a:lnTo>
                  <a:pt x="71" y="11"/>
                </a:lnTo>
                <a:lnTo>
                  <a:pt x="73" y="11"/>
                </a:lnTo>
                <a:lnTo>
                  <a:pt x="74" y="14"/>
                </a:lnTo>
                <a:lnTo>
                  <a:pt x="74" y="14"/>
                </a:lnTo>
                <a:lnTo>
                  <a:pt x="76" y="14"/>
                </a:lnTo>
                <a:lnTo>
                  <a:pt x="76" y="14"/>
                </a:lnTo>
                <a:lnTo>
                  <a:pt x="79" y="14"/>
                </a:lnTo>
                <a:lnTo>
                  <a:pt x="81" y="14"/>
                </a:lnTo>
                <a:lnTo>
                  <a:pt x="81" y="16"/>
                </a:lnTo>
                <a:lnTo>
                  <a:pt x="81" y="17"/>
                </a:lnTo>
                <a:lnTo>
                  <a:pt x="81" y="17"/>
                </a:lnTo>
                <a:lnTo>
                  <a:pt x="82" y="16"/>
                </a:lnTo>
                <a:lnTo>
                  <a:pt x="82" y="14"/>
                </a:lnTo>
                <a:lnTo>
                  <a:pt x="82" y="14"/>
                </a:lnTo>
                <a:lnTo>
                  <a:pt x="85" y="16"/>
                </a:lnTo>
                <a:lnTo>
                  <a:pt x="85" y="16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90" y="16"/>
                </a:lnTo>
                <a:lnTo>
                  <a:pt x="92" y="16"/>
                </a:lnTo>
                <a:lnTo>
                  <a:pt x="93" y="16"/>
                </a:lnTo>
                <a:lnTo>
                  <a:pt x="93" y="17"/>
                </a:lnTo>
                <a:lnTo>
                  <a:pt x="95" y="17"/>
                </a:lnTo>
                <a:lnTo>
                  <a:pt x="95" y="17"/>
                </a:lnTo>
                <a:lnTo>
                  <a:pt x="96" y="16"/>
                </a:lnTo>
                <a:lnTo>
                  <a:pt x="96" y="16"/>
                </a:lnTo>
                <a:lnTo>
                  <a:pt x="98" y="16"/>
                </a:lnTo>
                <a:lnTo>
                  <a:pt x="98" y="14"/>
                </a:lnTo>
                <a:lnTo>
                  <a:pt x="100" y="14"/>
                </a:lnTo>
                <a:lnTo>
                  <a:pt x="100" y="14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103" y="16"/>
                </a:lnTo>
                <a:lnTo>
                  <a:pt x="103" y="17"/>
                </a:lnTo>
                <a:lnTo>
                  <a:pt x="104" y="19"/>
                </a:lnTo>
                <a:lnTo>
                  <a:pt x="106" y="17"/>
                </a:lnTo>
                <a:lnTo>
                  <a:pt x="107" y="17"/>
                </a:lnTo>
                <a:lnTo>
                  <a:pt x="109" y="17"/>
                </a:lnTo>
                <a:lnTo>
                  <a:pt x="112" y="17"/>
                </a:lnTo>
                <a:lnTo>
                  <a:pt x="114" y="17"/>
                </a:lnTo>
                <a:lnTo>
                  <a:pt x="115" y="17"/>
                </a:lnTo>
                <a:lnTo>
                  <a:pt x="117" y="17"/>
                </a:lnTo>
                <a:lnTo>
                  <a:pt x="118" y="19"/>
                </a:lnTo>
                <a:lnTo>
                  <a:pt x="118" y="19"/>
                </a:lnTo>
                <a:lnTo>
                  <a:pt x="120" y="20"/>
                </a:lnTo>
                <a:lnTo>
                  <a:pt x="122" y="20"/>
                </a:lnTo>
                <a:lnTo>
                  <a:pt x="122" y="20"/>
                </a:lnTo>
                <a:lnTo>
                  <a:pt x="123" y="19"/>
                </a:lnTo>
                <a:lnTo>
                  <a:pt x="122" y="17"/>
                </a:lnTo>
                <a:lnTo>
                  <a:pt x="122" y="17"/>
                </a:lnTo>
                <a:lnTo>
                  <a:pt x="122" y="16"/>
                </a:lnTo>
                <a:lnTo>
                  <a:pt x="122" y="14"/>
                </a:lnTo>
                <a:lnTo>
                  <a:pt x="122" y="13"/>
                </a:lnTo>
                <a:lnTo>
                  <a:pt x="123" y="11"/>
                </a:lnTo>
                <a:lnTo>
                  <a:pt x="123" y="9"/>
                </a:lnTo>
                <a:lnTo>
                  <a:pt x="125" y="8"/>
                </a:lnTo>
                <a:lnTo>
                  <a:pt x="126" y="8"/>
                </a:lnTo>
                <a:lnTo>
                  <a:pt x="128" y="6"/>
                </a:lnTo>
                <a:lnTo>
                  <a:pt x="129" y="5"/>
                </a:lnTo>
                <a:lnTo>
                  <a:pt x="131" y="5"/>
                </a:lnTo>
                <a:lnTo>
                  <a:pt x="131" y="6"/>
                </a:lnTo>
                <a:lnTo>
                  <a:pt x="133" y="5"/>
                </a:lnTo>
                <a:lnTo>
                  <a:pt x="136" y="5"/>
                </a:lnTo>
                <a:lnTo>
                  <a:pt x="139" y="5"/>
                </a:lnTo>
                <a:lnTo>
                  <a:pt x="139" y="5"/>
                </a:lnTo>
                <a:lnTo>
                  <a:pt x="141" y="5"/>
                </a:lnTo>
                <a:lnTo>
                  <a:pt x="142" y="6"/>
                </a:lnTo>
                <a:lnTo>
                  <a:pt x="144" y="6"/>
                </a:lnTo>
                <a:lnTo>
                  <a:pt x="144" y="6"/>
                </a:lnTo>
                <a:lnTo>
                  <a:pt x="145" y="5"/>
                </a:lnTo>
                <a:lnTo>
                  <a:pt x="147" y="5"/>
                </a:lnTo>
                <a:lnTo>
                  <a:pt x="147" y="2"/>
                </a:lnTo>
                <a:lnTo>
                  <a:pt x="148" y="2"/>
                </a:lnTo>
                <a:lnTo>
                  <a:pt x="148" y="0"/>
                </a:lnTo>
                <a:lnTo>
                  <a:pt x="150" y="0"/>
                </a:lnTo>
                <a:lnTo>
                  <a:pt x="152" y="2"/>
                </a:lnTo>
                <a:lnTo>
                  <a:pt x="155" y="2"/>
                </a:lnTo>
                <a:lnTo>
                  <a:pt x="155" y="2"/>
                </a:lnTo>
                <a:lnTo>
                  <a:pt x="159" y="0"/>
                </a:lnTo>
                <a:lnTo>
                  <a:pt x="16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70F57E88-1E92-29EF-896B-A353E98AB9E2}"/>
              </a:ext>
            </a:extLst>
          </p:cNvPr>
          <p:cNvSpPr>
            <a:spLocks noEditPoints="1"/>
          </p:cNvSpPr>
          <p:nvPr/>
        </p:nvSpPr>
        <p:spPr bwMode="auto">
          <a:xfrm>
            <a:off x="6349521" y="3553471"/>
            <a:ext cx="186065" cy="190388"/>
          </a:xfrm>
          <a:custGeom>
            <a:avLst/>
            <a:gdLst>
              <a:gd name="T0" fmla="*/ 145 w 158"/>
              <a:gd name="T1" fmla="*/ 100 h 155"/>
              <a:gd name="T2" fmla="*/ 144 w 158"/>
              <a:gd name="T3" fmla="*/ 74 h 155"/>
              <a:gd name="T4" fmla="*/ 141 w 158"/>
              <a:gd name="T5" fmla="*/ 76 h 155"/>
              <a:gd name="T6" fmla="*/ 149 w 158"/>
              <a:gd name="T7" fmla="*/ 59 h 155"/>
              <a:gd name="T8" fmla="*/ 147 w 158"/>
              <a:gd name="T9" fmla="*/ 57 h 155"/>
              <a:gd name="T10" fmla="*/ 37 w 158"/>
              <a:gd name="T11" fmla="*/ 19 h 155"/>
              <a:gd name="T12" fmla="*/ 32 w 158"/>
              <a:gd name="T13" fmla="*/ 18 h 155"/>
              <a:gd name="T14" fmla="*/ 52 w 158"/>
              <a:gd name="T15" fmla="*/ 18 h 155"/>
              <a:gd name="T16" fmla="*/ 49 w 158"/>
              <a:gd name="T17" fmla="*/ 13 h 155"/>
              <a:gd name="T18" fmla="*/ 34 w 158"/>
              <a:gd name="T19" fmla="*/ 2 h 155"/>
              <a:gd name="T20" fmla="*/ 30 w 158"/>
              <a:gd name="T21" fmla="*/ 19 h 155"/>
              <a:gd name="T22" fmla="*/ 32 w 158"/>
              <a:gd name="T23" fmla="*/ 26 h 155"/>
              <a:gd name="T24" fmla="*/ 35 w 158"/>
              <a:gd name="T25" fmla="*/ 26 h 155"/>
              <a:gd name="T26" fmla="*/ 37 w 158"/>
              <a:gd name="T27" fmla="*/ 21 h 155"/>
              <a:gd name="T28" fmla="*/ 43 w 158"/>
              <a:gd name="T29" fmla="*/ 21 h 155"/>
              <a:gd name="T30" fmla="*/ 48 w 158"/>
              <a:gd name="T31" fmla="*/ 22 h 155"/>
              <a:gd name="T32" fmla="*/ 48 w 158"/>
              <a:gd name="T33" fmla="*/ 27 h 155"/>
              <a:gd name="T34" fmla="*/ 52 w 158"/>
              <a:gd name="T35" fmla="*/ 22 h 155"/>
              <a:gd name="T36" fmla="*/ 62 w 158"/>
              <a:gd name="T37" fmla="*/ 18 h 155"/>
              <a:gd name="T38" fmla="*/ 56 w 158"/>
              <a:gd name="T39" fmla="*/ 16 h 155"/>
              <a:gd name="T40" fmla="*/ 56 w 158"/>
              <a:gd name="T41" fmla="*/ 13 h 155"/>
              <a:gd name="T42" fmla="*/ 59 w 158"/>
              <a:gd name="T43" fmla="*/ 8 h 155"/>
              <a:gd name="T44" fmla="*/ 62 w 158"/>
              <a:gd name="T45" fmla="*/ 7 h 155"/>
              <a:gd name="T46" fmla="*/ 67 w 158"/>
              <a:gd name="T47" fmla="*/ 2 h 155"/>
              <a:gd name="T48" fmla="*/ 93 w 158"/>
              <a:gd name="T49" fmla="*/ 18 h 155"/>
              <a:gd name="T50" fmla="*/ 117 w 158"/>
              <a:gd name="T51" fmla="*/ 30 h 155"/>
              <a:gd name="T52" fmla="*/ 119 w 158"/>
              <a:gd name="T53" fmla="*/ 37 h 155"/>
              <a:gd name="T54" fmla="*/ 131 w 158"/>
              <a:gd name="T55" fmla="*/ 48 h 155"/>
              <a:gd name="T56" fmla="*/ 138 w 158"/>
              <a:gd name="T57" fmla="*/ 60 h 155"/>
              <a:gd name="T58" fmla="*/ 138 w 158"/>
              <a:gd name="T59" fmla="*/ 79 h 155"/>
              <a:gd name="T60" fmla="*/ 141 w 158"/>
              <a:gd name="T61" fmla="*/ 95 h 155"/>
              <a:gd name="T62" fmla="*/ 144 w 158"/>
              <a:gd name="T63" fmla="*/ 114 h 155"/>
              <a:gd name="T64" fmla="*/ 147 w 158"/>
              <a:gd name="T65" fmla="*/ 130 h 155"/>
              <a:gd name="T66" fmla="*/ 158 w 158"/>
              <a:gd name="T67" fmla="*/ 137 h 155"/>
              <a:gd name="T68" fmla="*/ 141 w 158"/>
              <a:gd name="T69" fmla="*/ 147 h 155"/>
              <a:gd name="T70" fmla="*/ 120 w 158"/>
              <a:gd name="T71" fmla="*/ 149 h 155"/>
              <a:gd name="T72" fmla="*/ 109 w 158"/>
              <a:gd name="T73" fmla="*/ 153 h 155"/>
              <a:gd name="T74" fmla="*/ 95 w 158"/>
              <a:gd name="T75" fmla="*/ 153 h 155"/>
              <a:gd name="T76" fmla="*/ 81 w 158"/>
              <a:gd name="T77" fmla="*/ 153 h 155"/>
              <a:gd name="T78" fmla="*/ 75 w 158"/>
              <a:gd name="T79" fmla="*/ 149 h 155"/>
              <a:gd name="T80" fmla="*/ 73 w 158"/>
              <a:gd name="T81" fmla="*/ 139 h 155"/>
              <a:gd name="T82" fmla="*/ 71 w 158"/>
              <a:gd name="T83" fmla="*/ 130 h 155"/>
              <a:gd name="T84" fmla="*/ 63 w 158"/>
              <a:gd name="T85" fmla="*/ 125 h 155"/>
              <a:gd name="T86" fmla="*/ 52 w 158"/>
              <a:gd name="T87" fmla="*/ 123 h 155"/>
              <a:gd name="T88" fmla="*/ 41 w 158"/>
              <a:gd name="T89" fmla="*/ 119 h 155"/>
              <a:gd name="T90" fmla="*/ 32 w 158"/>
              <a:gd name="T91" fmla="*/ 114 h 155"/>
              <a:gd name="T92" fmla="*/ 24 w 158"/>
              <a:gd name="T93" fmla="*/ 111 h 155"/>
              <a:gd name="T94" fmla="*/ 21 w 158"/>
              <a:gd name="T95" fmla="*/ 104 h 155"/>
              <a:gd name="T96" fmla="*/ 15 w 158"/>
              <a:gd name="T97" fmla="*/ 95 h 155"/>
              <a:gd name="T98" fmla="*/ 15 w 158"/>
              <a:gd name="T99" fmla="*/ 87 h 155"/>
              <a:gd name="T100" fmla="*/ 8 w 158"/>
              <a:gd name="T101" fmla="*/ 79 h 155"/>
              <a:gd name="T102" fmla="*/ 2 w 158"/>
              <a:gd name="T103" fmla="*/ 74 h 155"/>
              <a:gd name="T104" fmla="*/ 5 w 158"/>
              <a:gd name="T105" fmla="*/ 70 h 155"/>
              <a:gd name="T106" fmla="*/ 4 w 158"/>
              <a:gd name="T107" fmla="*/ 60 h 155"/>
              <a:gd name="T108" fmla="*/ 0 w 158"/>
              <a:gd name="T109" fmla="*/ 56 h 155"/>
              <a:gd name="T110" fmla="*/ 11 w 158"/>
              <a:gd name="T111" fmla="*/ 40 h 155"/>
              <a:gd name="T112" fmla="*/ 16 w 158"/>
              <a:gd name="T113" fmla="*/ 34 h 155"/>
              <a:gd name="T114" fmla="*/ 15 w 158"/>
              <a:gd name="T115" fmla="*/ 29 h 155"/>
              <a:gd name="T116" fmla="*/ 13 w 158"/>
              <a:gd name="T117" fmla="*/ 24 h 155"/>
              <a:gd name="T118" fmla="*/ 19 w 158"/>
              <a:gd name="T119" fmla="*/ 19 h 155"/>
              <a:gd name="T120" fmla="*/ 16 w 158"/>
              <a:gd name="T121" fmla="*/ 7 h 155"/>
              <a:gd name="T122" fmla="*/ 18 w 158"/>
              <a:gd name="T123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8" h="155">
                <a:moveTo>
                  <a:pt x="150" y="97"/>
                </a:moveTo>
                <a:lnTo>
                  <a:pt x="150" y="98"/>
                </a:lnTo>
                <a:lnTo>
                  <a:pt x="149" y="100"/>
                </a:lnTo>
                <a:lnTo>
                  <a:pt x="147" y="100"/>
                </a:lnTo>
                <a:lnTo>
                  <a:pt x="147" y="101"/>
                </a:lnTo>
                <a:lnTo>
                  <a:pt x="145" y="101"/>
                </a:lnTo>
                <a:lnTo>
                  <a:pt x="145" y="101"/>
                </a:lnTo>
                <a:lnTo>
                  <a:pt x="145" y="100"/>
                </a:lnTo>
                <a:lnTo>
                  <a:pt x="145" y="100"/>
                </a:lnTo>
                <a:lnTo>
                  <a:pt x="147" y="100"/>
                </a:lnTo>
                <a:lnTo>
                  <a:pt x="149" y="98"/>
                </a:lnTo>
                <a:lnTo>
                  <a:pt x="150" y="97"/>
                </a:lnTo>
                <a:lnTo>
                  <a:pt x="150" y="97"/>
                </a:lnTo>
                <a:close/>
                <a:moveTo>
                  <a:pt x="141" y="68"/>
                </a:moveTo>
                <a:lnTo>
                  <a:pt x="142" y="70"/>
                </a:lnTo>
                <a:lnTo>
                  <a:pt x="142" y="71"/>
                </a:lnTo>
                <a:lnTo>
                  <a:pt x="142" y="74"/>
                </a:lnTo>
                <a:lnTo>
                  <a:pt x="144" y="74"/>
                </a:lnTo>
                <a:lnTo>
                  <a:pt x="144" y="74"/>
                </a:lnTo>
                <a:lnTo>
                  <a:pt x="145" y="78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2" y="79"/>
                </a:lnTo>
                <a:lnTo>
                  <a:pt x="142" y="78"/>
                </a:lnTo>
                <a:lnTo>
                  <a:pt x="142" y="78"/>
                </a:lnTo>
                <a:lnTo>
                  <a:pt x="141" y="76"/>
                </a:lnTo>
                <a:lnTo>
                  <a:pt x="141" y="76"/>
                </a:lnTo>
                <a:lnTo>
                  <a:pt x="139" y="74"/>
                </a:lnTo>
                <a:lnTo>
                  <a:pt x="139" y="74"/>
                </a:lnTo>
                <a:lnTo>
                  <a:pt x="139" y="71"/>
                </a:lnTo>
                <a:lnTo>
                  <a:pt x="141" y="70"/>
                </a:lnTo>
                <a:lnTo>
                  <a:pt x="141" y="68"/>
                </a:lnTo>
                <a:close/>
                <a:moveTo>
                  <a:pt x="149" y="57"/>
                </a:moveTo>
                <a:lnTo>
                  <a:pt x="149" y="57"/>
                </a:lnTo>
                <a:lnTo>
                  <a:pt x="149" y="59"/>
                </a:lnTo>
                <a:lnTo>
                  <a:pt x="149" y="60"/>
                </a:lnTo>
                <a:lnTo>
                  <a:pt x="149" y="62"/>
                </a:lnTo>
                <a:lnTo>
                  <a:pt x="149" y="63"/>
                </a:lnTo>
                <a:lnTo>
                  <a:pt x="147" y="65"/>
                </a:lnTo>
                <a:lnTo>
                  <a:pt x="147" y="65"/>
                </a:lnTo>
                <a:lnTo>
                  <a:pt x="147" y="63"/>
                </a:lnTo>
                <a:lnTo>
                  <a:pt x="145" y="63"/>
                </a:lnTo>
                <a:lnTo>
                  <a:pt x="147" y="60"/>
                </a:lnTo>
                <a:lnTo>
                  <a:pt x="147" y="57"/>
                </a:lnTo>
                <a:lnTo>
                  <a:pt x="147" y="57"/>
                </a:lnTo>
                <a:lnTo>
                  <a:pt x="149" y="57"/>
                </a:lnTo>
                <a:close/>
                <a:moveTo>
                  <a:pt x="32" y="18"/>
                </a:moveTo>
                <a:lnTo>
                  <a:pt x="34" y="18"/>
                </a:lnTo>
                <a:lnTo>
                  <a:pt x="34" y="19"/>
                </a:lnTo>
                <a:lnTo>
                  <a:pt x="34" y="19"/>
                </a:lnTo>
                <a:lnTo>
                  <a:pt x="35" y="19"/>
                </a:lnTo>
                <a:lnTo>
                  <a:pt x="37" y="18"/>
                </a:lnTo>
                <a:lnTo>
                  <a:pt x="37" y="19"/>
                </a:lnTo>
                <a:lnTo>
                  <a:pt x="37" y="19"/>
                </a:lnTo>
                <a:lnTo>
                  <a:pt x="37" y="19"/>
                </a:lnTo>
                <a:lnTo>
                  <a:pt x="35" y="21"/>
                </a:lnTo>
                <a:lnTo>
                  <a:pt x="34" y="21"/>
                </a:lnTo>
                <a:lnTo>
                  <a:pt x="34" y="21"/>
                </a:lnTo>
                <a:lnTo>
                  <a:pt x="34" y="21"/>
                </a:lnTo>
                <a:lnTo>
                  <a:pt x="34" y="21"/>
                </a:lnTo>
                <a:lnTo>
                  <a:pt x="32" y="19"/>
                </a:lnTo>
                <a:lnTo>
                  <a:pt x="32" y="18"/>
                </a:lnTo>
                <a:lnTo>
                  <a:pt x="32" y="18"/>
                </a:lnTo>
                <a:close/>
                <a:moveTo>
                  <a:pt x="49" y="13"/>
                </a:moveTo>
                <a:lnTo>
                  <a:pt x="49" y="15"/>
                </a:lnTo>
                <a:lnTo>
                  <a:pt x="51" y="15"/>
                </a:lnTo>
                <a:lnTo>
                  <a:pt x="51" y="15"/>
                </a:lnTo>
                <a:lnTo>
                  <a:pt x="51" y="15"/>
                </a:lnTo>
                <a:lnTo>
                  <a:pt x="52" y="16"/>
                </a:lnTo>
                <a:lnTo>
                  <a:pt x="52" y="16"/>
                </a:lnTo>
                <a:lnTo>
                  <a:pt x="52" y="18"/>
                </a:lnTo>
                <a:lnTo>
                  <a:pt x="51" y="18"/>
                </a:lnTo>
                <a:lnTo>
                  <a:pt x="51" y="18"/>
                </a:lnTo>
                <a:lnTo>
                  <a:pt x="49" y="16"/>
                </a:lnTo>
                <a:lnTo>
                  <a:pt x="48" y="16"/>
                </a:lnTo>
                <a:lnTo>
                  <a:pt x="48" y="16"/>
                </a:lnTo>
                <a:lnTo>
                  <a:pt x="48" y="15"/>
                </a:lnTo>
                <a:lnTo>
                  <a:pt x="48" y="15"/>
                </a:lnTo>
                <a:lnTo>
                  <a:pt x="48" y="13"/>
                </a:lnTo>
                <a:lnTo>
                  <a:pt x="49" y="13"/>
                </a:lnTo>
                <a:close/>
                <a:moveTo>
                  <a:pt x="18" y="0"/>
                </a:moveTo>
                <a:lnTo>
                  <a:pt x="18" y="0"/>
                </a:lnTo>
                <a:lnTo>
                  <a:pt x="19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4" y="0"/>
                </a:lnTo>
                <a:lnTo>
                  <a:pt x="34" y="0"/>
                </a:lnTo>
                <a:lnTo>
                  <a:pt x="34" y="2"/>
                </a:lnTo>
                <a:lnTo>
                  <a:pt x="34" y="2"/>
                </a:lnTo>
                <a:lnTo>
                  <a:pt x="34" y="5"/>
                </a:lnTo>
                <a:lnTo>
                  <a:pt x="32" y="7"/>
                </a:lnTo>
                <a:lnTo>
                  <a:pt x="32" y="8"/>
                </a:lnTo>
                <a:lnTo>
                  <a:pt x="30" y="15"/>
                </a:lnTo>
                <a:lnTo>
                  <a:pt x="30" y="15"/>
                </a:lnTo>
                <a:lnTo>
                  <a:pt x="30" y="16"/>
                </a:lnTo>
                <a:lnTo>
                  <a:pt x="30" y="19"/>
                </a:lnTo>
                <a:lnTo>
                  <a:pt x="30" y="19"/>
                </a:lnTo>
                <a:lnTo>
                  <a:pt x="32" y="21"/>
                </a:lnTo>
                <a:lnTo>
                  <a:pt x="32" y="21"/>
                </a:lnTo>
                <a:lnTo>
                  <a:pt x="32" y="21"/>
                </a:lnTo>
                <a:lnTo>
                  <a:pt x="32" y="22"/>
                </a:lnTo>
                <a:lnTo>
                  <a:pt x="32" y="22"/>
                </a:lnTo>
                <a:lnTo>
                  <a:pt x="32" y="22"/>
                </a:lnTo>
                <a:lnTo>
                  <a:pt x="32" y="24"/>
                </a:lnTo>
                <a:lnTo>
                  <a:pt x="32" y="24"/>
                </a:lnTo>
                <a:lnTo>
                  <a:pt x="32" y="26"/>
                </a:lnTo>
                <a:lnTo>
                  <a:pt x="32" y="26"/>
                </a:lnTo>
                <a:lnTo>
                  <a:pt x="32" y="26"/>
                </a:lnTo>
                <a:lnTo>
                  <a:pt x="34" y="27"/>
                </a:lnTo>
                <a:lnTo>
                  <a:pt x="34" y="26"/>
                </a:lnTo>
                <a:lnTo>
                  <a:pt x="34" y="26"/>
                </a:lnTo>
                <a:lnTo>
                  <a:pt x="34" y="24"/>
                </a:lnTo>
                <a:lnTo>
                  <a:pt x="34" y="24"/>
                </a:lnTo>
                <a:lnTo>
                  <a:pt x="35" y="26"/>
                </a:lnTo>
                <a:lnTo>
                  <a:pt x="35" y="26"/>
                </a:lnTo>
                <a:lnTo>
                  <a:pt x="35" y="24"/>
                </a:lnTo>
                <a:lnTo>
                  <a:pt x="35" y="24"/>
                </a:lnTo>
                <a:lnTo>
                  <a:pt x="35" y="22"/>
                </a:lnTo>
                <a:lnTo>
                  <a:pt x="35" y="22"/>
                </a:lnTo>
                <a:lnTo>
                  <a:pt x="37" y="22"/>
                </a:lnTo>
                <a:lnTo>
                  <a:pt x="38" y="22"/>
                </a:lnTo>
                <a:lnTo>
                  <a:pt x="37" y="22"/>
                </a:lnTo>
                <a:lnTo>
                  <a:pt x="37" y="21"/>
                </a:lnTo>
                <a:lnTo>
                  <a:pt x="37" y="21"/>
                </a:lnTo>
                <a:lnTo>
                  <a:pt x="38" y="21"/>
                </a:lnTo>
                <a:lnTo>
                  <a:pt x="38" y="19"/>
                </a:lnTo>
                <a:lnTo>
                  <a:pt x="38" y="19"/>
                </a:lnTo>
                <a:lnTo>
                  <a:pt x="40" y="19"/>
                </a:lnTo>
                <a:lnTo>
                  <a:pt x="40" y="19"/>
                </a:lnTo>
                <a:lnTo>
                  <a:pt x="40" y="21"/>
                </a:lnTo>
                <a:lnTo>
                  <a:pt x="41" y="21"/>
                </a:lnTo>
                <a:lnTo>
                  <a:pt x="41" y="21"/>
                </a:lnTo>
                <a:lnTo>
                  <a:pt x="43" y="21"/>
                </a:lnTo>
                <a:lnTo>
                  <a:pt x="43" y="21"/>
                </a:lnTo>
                <a:lnTo>
                  <a:pt x="43" y="22"/>
                </a:lnTo>
                <a:lnTo>
                  <a:pt x="43" y="22"/>
                </a:lnTo>
                <a:lnTo>
                  <a:pt x="45" y="21"/>
                </a:lnTo>
                <a:lnTo>
                  <a:pt x="45" y="21"/>
                </a:lnTo>
                <a:lnTo>
                  <a:pt x="45" y="22"/>
                </a:lnTo>
                <a:lnTo>
                  <a:pt x="46" y="22"/>
                </a:lnTo>
                <a:lnTo>
                  <a:pt x="46" y="22"/>
                </a:lnTo>
                <a:lnTo>
                  <a:pt x="48" y="22"/>
                </a:lnTo>
                <a:lnTo>
                  <a:pt x="48" y="22"/>
                </a:lnTo>
                <a:lnTo>
                  <a:pt x="48" y="24"/>
                </a:lnTo>
                <a:lnTo>
                  <a:pt x="48" y="26"/>
                </a:lnTo>
                <a:lnTo>
                  <a:pt x="48" y="27"/>
                </a:lnTo>
                <a:lnTo>
                  <a:pt x="46" y="27"/>
                </a:lnTo>
                <a:lnTo>
                  <a:pt x="46" y="29"/>
                </a:lnTo>
                <a:lnTo>
                  <a:pt x="46" y="29"/>
                </a:lnTo>
                <a:lnTo>
                  <a:pt x="46" y="29"/>
                </a:lnTo>
                <a:lnTo>
                  <a:pt x="48" y="27"/>
                </a:lnTo>
                <a:lnTo>
                  <a:pt x="49" y="27"/>
                </a:lnTo>
                <a:lnTo>
                  <a:pt x="49" y="27"/>
                </a:lnTo>
                <a:lnTo>
                  <a:pt x="48" y="24"/>
                </a:lnTo>
                <a:lnTo>
                  <a:pt x="48" y="22"/>
                </a:lnTo>
                <a:lnTo>
                  <a:pt x="48" y="21"/>
                </a:lnTo>
                <a:lnTo>
                  <a:pt x="49" y="21"/>
                </a:lnTo>
                <a:lnTo>
                  <a:pt x="49" y="21"/>
                </a:lnTo>
                <a:lnTo>
                  <a:pt x="51" y="21"/>
                </a:lnTo>
                <a:lnTo>
                  <a:pt x="52" y="22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6" y="21"/>
                </a:lnTo>
                <a:lnTo>
                  <a:pt x="57" y="21"/>
                </a:lnTo>
                <a:lnTo>
                  <a:pt x="59" y="21"/>
                </a:lnTo>
                <a:lnTo>
                  <a:pt x="60" y="18"/>
                </a:lnTo>
                <a:lnTo>
                  <a:pt x="62" y="18"/>
                </a:lnTo>
                <a:lnTo>
                  <a:pt x="62" y="18"/>
                </a:lnTo>
                <a:lnTo>
                  <a:pt x="62" y="16"/>
                </a:lnTo>
                <a:lnTo>
                  <a:pt x="60" y="16"/>
                </a:lnTo>
                <a:lnTo>
                  <a:pt x="59" y="18"/>
                </a:lnTo>
                <a:lnTo>
                  <a:pt x="57" y="18"/>
                </a:lnTo>
                <a:lnTo>
                  <a:pt x="54" y="16"/>
                </a:lnTo>
                <a:lnTo>
                  <a:pt x="52" y="16"/>
                </a:lnTo>
                <a:lnTo>
                  <a:pt x="52" y="16"/>
                </a:lnTo>
                <a:lnTo>
                  <a:pt x="54" y="15"/>
                </a:lnTo>
                <a:lnTo>
                  <a:pt x="56" y="16"/>
                </a:lnTo>
                <a:lnTo>
                  <a:pt x="56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6" y="15"/>
                </a:lnTo>
                <a:lnTo>
                  <a:pt x="54" y="15"/>
                </a:lnTo>
                <a:lnTo>
                  <a:pt x="54" y="13"/>
                </a:lnTo>
                <a:lnTo>
                  <a:pt x="56" y="13"/>
                </a:lnTo>
                <a:lnTo>
                  <a:pt x="56" y="13"/>
                </a:lnTo>
                <a:lnTo>
                  <a:pt x="57" y="13"/>
                </a:lnTo>
                <a:lnTo>
                  <a:pt x="57" y="11"/>
                </a:lnTo>
                <a:lnTo>
                  <a:pt x="59" y="11"/>
                </a:lnTo>
                <a:lnTo>
                  <a:pt x="59" y="10"/>
                </a:lnTo>
                <a:lnTo>
                  <a:pt x="60" y="10"/>
                </a:lnTo>
                <a:lnTo>
                  <a:pt x="59" y="10"/>
                </a:lnTo>
                <a:lnTo>
                  <a:pt x="59" y="8"/>
                </a:lnTo>
                <a:lnTo>
                  <a:pt x="59" y="8"/>
                </a:lnTo>
                <a:lnTo>
                  <a:pt x="60" y="8"/>
                </a:lnTo>
                <a:lnTo>
                  <a:pt x="60" y="8"/>
                </a:lnTo>
                <a:lnTo>
                  <a:pt x="62" y="8"/>
                </a:lnTo>
                <a:lnTo>
                  <a:pt x="62" y="8"/>
                </a:lnTo>
                <a:lnTo>
                  <a:pt x="63" y="8"/>
                </a:lnTo>
                <a:lnTo>
                  <a:pt x="63" y="8"/>
                </a:lnTo>
                <a:lnTo>
                  <a:pt x="62" y="7"/>
                </a:lnTo>
                <a:lnTo>
                  <a:pt x="62" y="7"/>
                </a:lnTo>
                <a:lnTo>
                  <a:pt x="62" y="7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3" y="5"/>
                </a:lnTo>
                <a:lnTo>
                  <a:pt x="63" y="5"/>
                </a:lnTo>
                <a:lnTo>
                  <a:pt x="63" y="4"/>
                </a:lnTo>
                <a:lnTo>
                  <a:pt x="63" y="4"/>
                </a:lnTo>
                <a:lnTo>
                  <a:pt x="65" y="2"/>
                </a:lnTo>
                <a:lnTo>
                  <a:pt x="67" y="2"/>
                </a:lnTo>
                <a:lnTo>
                  <a:pt x="70" y="4"/>
                </a:lnTo>
                <a:lnTo>
                  <a:pt x="73" y="5"/>
                </a:lnTo>
                <a:lnTo>
                  <a:pt x="76" y="7"/>
                </a:lnTo>
                <a:lnTo>
                  <a:pt x="79" y="8"/>
                </a:lnTo>
                <a:lnTo>
                  <a:pt x="81" y="10"/>
                </a:lnTo>
                <a:lnTo>
                  <a:pt x="84" y="11"/>
                </a:lnTo>
                <a:lnTo>
                  <a:pt x="87" y="15"/>
                </a:lnTo>
                <a:lnTo>
                  <a:pt x="90" y="16"/>
                </a:lnTo>
                <a:lnTo>
                  <a:pt x="93" y="18"/>
                </a:lnTo>
                <a:lnTo>
                  <a:pt x="97" y="19"/>
                </a:lnTo>
                <a:lnTo>
                  <a:pt x="100" y="21"/>
                </a:lnTo>
                <a:lnTo>
                  <a:pt x="103" y="22"/>
                </a:lnTo>
                <a:lnTo>
                  <a:pt x="106" y="24"/>
                </a:lnTo>
                <a:lnTo>
                  <a:pt x="109" y="26"/>
                </a:lnTo>
                <a:lnTo>
                  <a:pt x="112" y="27"/>
                </a:lnTo>
                <a:lnTo>
                  <a:pt x="115" y="29"/>
                </a:lnTo>
                <a:lnTo>
                  <a:pt x="117" y="30"/>
                </a:lnTo>
                <a:lnTo>
                  <a:pt x="117" y="30"/>
                </a:lnTo>
                <a:lnTo>
                  <a:pt x="117" y="32"/>
                </a:lnTo>
                <a:lnTo>
                  <a:pt x="117" y="34"/>
                </a:lnTo>
                <a:lnTo>
                  <a:pt x="117" y="34"/>
                </a:lnTo>
                <a:lnTo>
                  <a:pt x="117" y="35"/>
                </a:lnTo>
                <a:lnTo>
                  <a:pt x="117" y="37"/>
                </a:lnTo>
                <a:lnTo>
                  <a:pt x="117" y="37"/>
                </a:lnTo>
                <a:lnTo>
                  <a:pt x="117" y="37"/>
                </a:lnTo>
                <a:lnTo>
                  <a:pt x="117" y="37"/>
                </a:lnTo>
                <a:lnTo>
                  <a:pt x="119" y="37"/>
                </a:lnTo>
                <a:lnTo>
                  <a:pt x="119" y="37"/>
                </a:lnTo>
                <a:lnTo>
                  <a:pt x="119" y="38"/>
                </a:lnTo>
                <a:lnTo>
                  <a:pt x="119" y="40"/>
                </a:lnTo>
                <a:lnTo>
                  <a:pt x="120" y="40"/>
                </a:lnTo>
                <a:lnTo>
                  <a:pt x="123" y="41"/>
                </a:lnTo>
                <a:lnTo>
                  <a:pt x="125" y="43"/>
                </a:lnTo>
                <a:lnTo>
                  <a:pt x="127" y="45"/>
                </a:lnTo>
                <a:lnTo>
                  <a:pt x="130" y="46"/>
                </a:lnTo>
                <a:lnTo>
                  <a:pt x="131" y="48"/>
                </a:lnTo>
                <a:lnTo>
                  <a:pt x="134" y="49"/>
                </a:lnTo>
                <a:lnTo>
                  <a:pt x="136" y="51"/>
                </a:lnTo>
                <a:lnTo>
                  <a:pt x="138" y="52"/>
                </a:lnTo>
                <a:lnTo>
                  <a:pt x="139" y="54"/>
                </a:lnTo>
                <a:lnTo>
                  <a:pt x="139" y="54"/>
                </a:lnTo>
                <a:lnTo>
                  <a:pt x="139" y="56"/>
                </a:lnTo>
                <a:lnTo>
                  <a:pt x="138" y="57"/>
                </a:lnTo>
                <a:lnTo>
                  <a:pt x="138" y="59"/>
                </a:lnTo>
                <a:lnTo>
                  <a:pt x="138" y="60"/>
                </a:lnTo>
                <a:lnTo>
                  <a:pt x="138" y="62"/>
                </a:lnTo>
                <a:lnTo>
                  <a:pt x="136" y="65"/>
                </a:lnTo>
                <a:lnTo>
                  <a:pt x="136" y="67"/>
                </a:lnTo>
                <a:lnTo>
                  <a:pt x="134" y="71"/>
                </a:lnTo>
                <a:lnTo>
                  <a:pt x="134" y="73"/>
                </a:lnTo>
                <a:lnTo>
                  <a:pt x="134" y="76"/>
                </a:lnTo>
                <a:lnTo>
                  <a:pt x="134" y="78"/>
                </a:lnTo>
                <a:lnTo>
                  <a:pt x="136" y="79"/>
                </a:lnTo>
                <a:lnTo>
                  <a:pt x="138" y="79"/>
                </a:lnTo>
                <a:lnTo>
                  <a:pt x="138" y="81"/>
                </a:lnTo>
                <a:lnTo>
                  <a:pt x="139" y="82"/>
                </a:lnTo>
                <a:lnTo>
                  <a:pt x="141" y="84"/>
                </a:lnTo>
                <a:lnTo>
                  <a:pt x="144" y="86"/>
                </a:lnTo>
                <a:lnTo>
                  <a:pt x="144" y="87"/>
                </a:lnTo>
                <a:lnTo>
                  <a:pt x="144" y="89"/>
                </a:lnTo>
                <a:lnTo>
                  <a:pt x="142" y="90"/>
                </a:lnTo>
                <a:lnTo>
                  <a:pt x="142" y="92"/>
                </a:lnTo>
                <a:lnTo>
                  <a:pt x="141" y="95"/>
                </a:lnTo>
                <a:lnTo>
                  <a:pt x="141" y="98"/>
                </a:lnTo>
                <a:lnTo>
                  <a:pt x="141" y="98"/>
                </a:lnTo>
                <a:lnTo>
                  <a:pt x="142" y="98"/>
                </a:lnTo>
                <a:lnTo>
                  <a:pt x="142" y="101"/>
                </a:lnTo>
                <a:lnTo>
                  <a:pt x="141" y="104"/>
                </a:lnTo>
                <a:lnTo>
                  <a:pt x="141" y="106"/>
                </a:lnTo>
                <a:lnTo>
                  <a:pt x="141" y="108"/>
                </a:lnTo>
                <a:lnTo>
                  <a:pt x="142" y="112"/>
                </a:lnTo>
                <a:lnTo>
                  <a:pt x="144" y="114"/>
                </a:lnTo>
                <a:lnTo>
                  <a:pt x="144" y="114"/>
                </a:lnTo>
                <a:lnTo>
                  <a:pt x="142" y="115"/>
                </a:lnTo>
                <a:lnTo>
                  <a:pt x="145" y="119"/>
                </a:lnTo>
                <a:lnTo>
                  <a:pt x="145" y="122"/>
                </a:lnTo>
                <a:lnTo>
                  <a:pt x="147" y="125"/>
                </a:lnTo>
                <a:lnTo>
                  <a:pt x="147" y="126"/>
                </a:lnTo>
                <a:lnTo>
                  <a:pt x="147" y="128"/>
                </a:lnTo>
                <a:lnTo>
                  <a:pt x="149" y="130"/>
                </a:lnTo>
                <a:lnTo>
                  <a:pt x="147" y="130"/>
                </a:lnTo>
                <a:lnTo>
                  <a:pt x="149" y="131"/>
                </a:lnTo>
                <a:lnTo>
                  <a:pt x="150" y="131"/>
                </a:lnTo>
                <a:lnTo>
                  <a:pt x="150" y="133"/>
                </a:lnTo>
                <a:lnTo>
                  <a:pt x="152" y="133"/>
                </a:lnTo>
                <a:lnTo>
                  <a:pt x="153" y="133"/>
                </a:lnTo>
                <a:lnTo>
                  <a:pt x="153" y="134"/>
                </a:lnTo>
                <a:lnTo>
                  <a:pt x="156" y="136"/>
                </a:lnTo>
                <a:lnTo>
                  <a:pt x="156" y="136"/>
                </a:lnTo>
                <a:lnTo>
                  <a:pt x="158" y="137"/>
                </a:lnTo>
                <a:lnTo>
                  <a:pt x="158" y="137"/>
                </a:lnTo>
                <a:lnTo>
                  <a:pt x="156" y="139"/>
                </a:lnTo>
                <a:lnTo>
                  <a:pt x="153" y="141"/>
                </a:lnTo>
                <a:lnTo>
                  <a:pt x="150" y="142"/>
                </a:lnTo>
                <a:lnTo>
                  <a:pt x="149" y="144"/>
                </a:lnTo>
                <a:lnTo>
                  <a:pt x="147" y="144"/>
                </a:lnTo>
                <a:lnTo>
                  <a:pt x="145" y="144"/>
                </a:lnTo>
                <a:lnTo>
                  <a:pt x="142" y="145"/>
                </a:lnTo>
                <a:lnTo>
                  <a:pt x="141" y="147"/>
                </a:lnTo>
                <a:lnTo>
                  <a:pt x="139" y="147"/>
                </a:lnTo>
                <a:lnTo>
                  <a:pt x="136" y="147"/>
                </a:lnTo>
                <a:lnTo>
                  <a:pt x="133" y="149"/>
                </a:lnTo>
                <a:lnTo>
                  <a:pt x="131" y="150"/>
                </a:lnTo>
                <a:lnTo>
                  <a:pt x="130" y="150"/>
                </a:lnTo>
                <a:lnTo>
                  <a:pt x="127" y="150"/>
                </a:lnTo>
                <a:lnTo>
                  <a:pt x="125" y="149"/>
                </a:lnTo>
                <a:lnTo>
                  <a:pt x="122" y="149"/>
                </a:lnTo>
                <a:lnTo>
                  <a:pt x="120" y="149"/>
                </a:lnTo>
                <a:lnTo>
                  <a:pt x="120" y="150"/>
                </a:lnTo>
                <a:lnTo>
                  <a:pt x="120" y="150"/>
                </a:lnTo>
                <a:lnTo>
                  <a:pt x="120" y="152"/>
                </a:lnTo>
                <a:lnTo>
                  <a:pt x="119" y="153"/>
                </a:lnTo>
                <a:lnTo>
                  <a:pt x="115" y="155"/>
                </a:lnTo>
                <a:lnTo>
                  <a:pt x="112" y="155"/>
                </a:lnTo>
                <a:lnTo>
                  <a:pt x="111" y="155"/>
                </a:lnTo>
                <a:lnTo>
                  <a:pt x="109" y="155"/>
                </a:lnTo>
                <a:lnTo>
                  <a:pt x="109" y="153"/>
                </a:lnTo>
                <a:lnTo>
                  <a:pt x="108" y="153"/>
                </a:lnTo>
                <a:lnTo>
                  <a:pt x="106" y="153"/>
                </a:lnTo>
                <a:lnTo>
                  <a:pt x="104" y="153"/>
                </a:lnTo>
                <a:lnTo>
                  <a:pt x="103" y="155"/>
                </a:lnTo>
                <a:lnTo>
                  <a:pt x="101" y="155"/>
                </a:lnTo>
                <a:lnTo>
                  <a:pt x="98" y="155"/>
                </a:lnTo>
                <a:lnTo>
                  <a:pt x="97" y="155"/>
                </a:lnTo>
                <a:lnTo>
                  <a:pt x="95" y="153"/>
                </a:lnTo>
                <a:lnTo>
                  <a:pt x="95" y="153"/>
                </a:lnTo>
                <a:lnTo>
                  <a:pt x="92" y="152"/>
                </a:lnTo>
                <a:lnTo>
                  <a:pt x="90" y="152"/>
                </a:lnTo>
                <a:lnTo>
                  <a:pt x="89" y="153"/>
                </a:lnTo>
                <a:lnTo>
                  <a:pt x="87" y="153"/>
                </a:lnTo>
                <a:lnTo>
                  <a:pt x="87" y="153"/>
                </a:lnTo>
                <a:lnTo>
                  <a:pt x="86" y="153"/>
                </a:lnTo>
                <a:lnTo>
                  <a:pt x="86" y="153"/>
                </a:lnTo>
                <a:lnTo>
                  <a:pt x="84" y="153"/>
                </a:lnTo>
                <a:lnTo>
                  <a:pt x="81" y="153"/>
                </a:lnTo>
                <a:lnTo>
                  <a:pt x="78" y="153"/>
                </a:lnTo>
                <a:lnTo>
                  <a:pt x="78" y="153"/>
                </a:lnTo>
                <a:lnTo>
                  <a:pt x="78" y="152"/>
                </a:lnTo>
                <a:lnTo>
                  <a:pt x="78" y="150"/>
                </a:lnTo>
                <a:lnTo>
                  <a:pt x="76" y="150"/>
                </a:lnTo>
                <a:lnTo>
                  <a:pt x="76" y="150"/>
                </a:lnTo>
                <a:lnTo>
                  <a:pt x="76" y="150"/>
                </a:lnTo>
                <a:lnTo>
                  <a:pt x="75" y="149"/>
                </a:lnTo>
                <a:lnTo>
                  <a:pt x="75" y="149"/>
                </a:lnTo>
                <a:lnTo>
                  <a:pt x="75" y="147"/>
                </a:lnTo>
                <a:lnTo>
                  <a:pt x="73" y="147"/>
                </a:lnTo>
                <a:lnTo>
                  <a:pt x="73" y="145"/>
                </a:lnTo>
                <a:lnTo>
                  <a:pt x="73" y="145"/>
                </a:lnTo>
                <a:lnTo>
                  <a:pt x="73" y="145"/>
                </a:lnTo>
                <a:lnTo>
                  <a:pt x="73" y="142"/>
                </a:lnTo>
                <a:lnTo>
                  <a:pt x="75" y="142"/>
                </a:lnTo>
                <a:lnTo>
                  <a:pt x="75" y="141"/>
                </a:lnTo>
                <a:lnTo>
                  <a:pt x="73" y="139"/>
                </a:lnTo>
                <a:lnTo>
                  <a:pt x="73" y="137"/>
                </a:lnTo>
                <a:lnTo>
                  <a:pt x="73" y="137"/>
                </a:lnTo>
                <a:lnTo>
                  <a:pt x="73" y="136"/>
                </a:lnTo>
                <a:lnTo>
                  <a:pt x="73" y="136"/>
                </a:lnTo>
                <a:lnTo>
                  <a:pt x="73" y="134"/>
                </a:lnTo>
                <a:lnTo>
                  <a:pt x="73" y="134"/>
                </a:lnTo>
                <a:lnTo>
                  <a:pt x="71" y="131"/>
                </a:lnTo>
                <a:lnTo>
                  <a:pt x="71" y="131"/>
                </a:lnTo>
                <a:lnTo>
                  <a:pt x="71" y="130"/>
                </a:lnTo>
                <a:lnTo>
                  <a:pt x="68" y="126"/>
                </a:lnTo>
                <a:lnTo>
                  <a:pt x="68" y="126"/>
                </a:lnTo>
                <a:lnTo>
                  <a:pt x="65" y="123"/>
                </a:lnTo>
                <a:lnTo>
                  <a:pt x="63" y="123"/>
                </a:lnTo>
                <a:lnTo>
                  <a:pt x="63" y="123"/>
                </a:lnTo>
                <a:lnTo>
                  <a:pt x="63" y="123"/>
                </a:lnTo>
                <a:lnTo>
                  <a:pt x="63" y="125"/>
                </a:lnTo>
                <a:lnTo>
                  <a:pt x="63" y="125"/>
                </a:lnTo>
                <a:lnTo>
                  <a:pt x="63" y="125"/>
                </a:lnTo>
                <a:lnTo>
                  <a:pt x="62" y="125"/>
                </a:lnTo>
                <a:lnTo>
                  <a:pt x="62" y="125"/>
                </a:lnTo>
                <a:lnTo>
                  <a:pt x="60" y="125"/>
                </a:lnTo>
                <a:lnTo>
                  <a:pt x="60" y="125"/>
                </a:lnTo>
                <a:lnTo>
                  <a:pt x="57" y="125"/>
                </a:lnTo>
                <a:lnTo>
                  <a:pt x="57" y="125"/>
                </a:lnTo>
                <a:lnTo>
                  <a:pt x="56" y="125"/>
                </a:lnTo>
                <a:lnTo>
                  <a:pt x="54" y="123"/>
                </a:lnTo>
                <a:lnTo>
                  <a:pt x="52" y="123"/>
                </a:lnTo>
                <a:lnTo>
                  <a:pt x="52" y="123"/>
                </a:lnTo>
                <a:lnTo>
                  <a:pt x="49" y="122"/>
                </a:lnTo>
                <a:lnTo>
                  <a:pt x="49" y="122"/>
                </a:lnTo>
                <a:lnTo>
                  <a:pt x="49" y="122"/>
                </a:lnTo>
                <a:lnTo>
                  <a:pt x="48" y="122"/>
                </a:lnTo>
                <a:lnTo>
                  <a:pt x="46" y="120"/>
                </a:lnTo>
                <a:lnTo>
                  <a:pt x="45" y="120"/>
                </a:lnTo>
                <a:lnTo>
                  <a:pt x="43" y="119"/>
                </a:lnTo>
                <a:lnTo>
                  <a:pt x="41" y="119"/>
                </a:lnTo>
                <a:lnTo>
                  <a:pt x="40" y="117"/>
                </a:lnTo>
                <a:lnTo>
                  <a:pt x="38" y="117"/>
                </a:lnTo>
                <a:lnTo>
                  <a:pt x="37" y="117"/>
                </a:lnTo>
                <a:lnTo>
                  <a:pt x="35" y="117"/>
                </a:lnTo>
                <a:lnTo>
                  <a:pt x="35" y="117"/>
                </a:lnTo>
                <a:lnTo>
                  <a:pt x="34" y="115"/>
                </a:lnTo>
                <a:lnTo>
                  <a:pt x="34" y="115"/>
                </a:lnTo>
                <a:lnTo>
                  <a:pt x="34" y="115"/>
                </a:lnTo>
                <a:lnTo>
                  <a:pt x="32" y="114"/>
                </a:lnTo>
                <a:lnTo>
                  <a:pt x="32" y="114"/>
                </a:lnTo>
                <a:lnTo>
                  <a:pt x="30" y="114"/>
                </a:lnTo>
                <a:lnTo>
                  <a:pt x="30" y="114"/>
                </a:lnTo>
                <a:lnTo>
                  <a:pt x="30" y="114"/>
                </a:lnTo>
                <a:lnTo>
                  <a:pt x="29" y="112"/>
                </a:lnTo>
                <a:lnTo>
                  <a:pt x="29" y="112"/>
                </a:lnTo>
                <a:lnTo>
                  <a:pt x="27" y="111"/>
                </a:lnTo>
                <a:lnTo>
                  <a:pt x="26" y="111"/>
                </a:lnTo>
                <a:lnTo>
                  <a:pt x="24" y="111"/>
                </a:lnTo>
                <a:lnTo>
                  <a:pt x="24" y="111"/>
                </a:lnTo>
                <a:lnTo>
                  <a:pt x="22" y="109"/>
                </a:lnTo>
                <a:lnTo>
                  <a:pt x="22" y="109"/>
                </a:lnTo>
                <a:lnTo>
                  <a:pt x="22" y="108"/>
                </a:lnTo>
                <a:lnTo>
                  <a:pt x="22" y="108"/>
                </a:lnTo>
                <a:lnTo>
                  <a:pt x="21" y="106"/>
                </a:lnTo>
                <a:lnTo>
                  <a:pt x="21" y="104"/>
                </a:lnTo>
                <a:lnTo>
                  <a:pt x="21" y="104"/>
                </a:lnTo>
                <a:lnTo>
                  <a:pt x="21" y="104"/>
                </a:lnTo>
                <a:lnTo>
                  <a:pt x="21" y="103"/>
                </a:lnTo>
                <a:lnTo>
                  <a:pt x="21" y="103"/>
                </a:lnTo>
                <a:lnTo>
                  <a:pt x="19" y="103"/>
                </a:lnTo>
                <a:lnTo>
                  <a:pt x="19" y="103"/>
                </a:lnTo>
                <a:lnTo>
                  <a:pt x="19" y="101"/>
                </a:lnTo>
                <a:lnTo>
                  <a:pt x="18" y="100"/>
                </a:lnTo>
                <a:lnTo>
                  <a:pt x="16" y="97"/>
                </a:lnTo>
                <a:lnTo>
                  <a:pt x="16" y="95"/>
                </a:lnTo>
                <a:lnTo>
                  <a:pt x="15" y="95"/>
                </a:lnTo>
                <a:lnTo>
                  <a:pt x="15" y="93"/>
                </a:lnTo>
                <a:lnTo>
                  <a:pt x="15" y="92"/>
                </a:lnTo>
                <a:lnTo>
                  <a:pt x="15" y="90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5" y="89"/>
                </a:lnTo>
                <a:lnTo>
                  <a:pt x="15" y="87"/>
                </a:lnTo>
                <a:lnTo>
                  <a:pt x="15" y="86"/>
                </a:lnTo>
                <a:lnTo>
                  <a:pt x="13" y="86"/>
                </a:lnTo>
                <a:lnTo>
                  <a:pt x="11" y="84"/>
                </a:lnTo>
                <a:lnTo>
                  <a:pt x="11" y="82"/>
                </a:lnTo>
                <a:lnTo>
                  <a:pt x="11" y="81"/>
                </a:lnTo>
                <a:lnTo>
                  <a:pt x="8" y="79"/>
                </a:lnTo>
                <a:lnTo>
                  <a:pt x="8" y="79"/>
                </a:lnTo>
                <a:lnTo>
                  <a:pt x="8" y="79"/>
                </a:lnTo>
                <a:lnTo>
                  <a:pt x="8" y="79"/>
                </a:lnTo>
                <a:lnTo>
                  <a:pt x="7" y="79"/>
                </a:lnTo>
                <a:lnTo>
                  <a:pt x="7" y="79"/>
                </a:lnTo>
                <a:lnTo>
                  <a:pt x="5" y="79"/>
                </a:lnTo>
                <a:lnTo>
                  <a:pt x="5" y="79"/>
                </a:lnTo>
                <a:lnTo>
                  <a:pt x="4" y="78"/>
                </a:lnTo>
                <a:lnTo>
                  <a:pt x="4" y="76"/>
                </a:lnTo>
                <a:lnTo>
                  <a:pt x="2" y="76"/>
                </a:lnTo>
                <a:lnTo>
                  <a:pt x="2" y="76"/>
                </a:lnTo>
                <a:lnTo>
                  <a:pt x="2" y="74"/>
                </a:lnTo>
                <a:lnTo>
                  <a:pt x="4" y="73"/>
                </a:lnTo>
                <a:lnTo>
                  <a:pt x="4" y="73"/>
                </a:lnTo>
                <a:lnTo>
                  <a:pt x="4" y="73"/>
                </a:lnTo>
                <a:lnTo>
                  <a:pt x="4" y="73"/>
                </a:lnTo>
                <a:lnTo>
                  <a:pt x="5" y="73"/>
                </a:lnTo>
                <a:lnTo>
                  <a:pt x="5" y="71"/>
                </a:lnTo>
                <a:lnTo>
                  <a:pt x="5" y="71"/>
                </a:lnTo>
                <a:lnTo>
                  <a:pt x="5" y="70"/>
                </a:lnTo>
                <a:lnTo>
                  <a:pt x="5" y="70"/>
                </a:lnTo>
                <a:lnTo>
                  <a:pt x="5" y="67"/>
                </a:lnTo>
                <a:lnTo>
                  <a:pt x="4" y="65"/>
                </a:lnTo>
                <a:lnTo>
                  <a:pt x="4" y="65"/>
                </a:lnTo>
                <a:lnTo>
                  <a:pt x="4" y="63"/>
                </a:lnTo>
                <a:lnTo>
                  <a:pt x="4" y="63"/>
                </a:lnTo>
                <a:lnTo>
                  <a:pt x="4" y="62"/>
                </a:lnTo>
                <a:lnTo>
                  <a:pt x="4" y="62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59"/>
                </a:lnTo>
                <a:lnTo>
                  <a:pt x="4" y="57"/>
                </a:lnTo>
                <a:lnTo>
                  <a:pt x="2" y="57"/>
                </a:lnTo>
                <a:lnTo>
                  <a:pt x="0" y="57"/>
                </a:lnTo>
                <a:lnTo>
                  <a:pt x="0" y="57"/>
                </a:lnTo>
                <a:lnTo>
                  <a:pt x="0" y="57"/>
                </a:lnTo>
                <a:lnTo>
                  <a:pt x="0" y="57"/>
                </a:lnTo>
                <a:lnTo>
                  <a:pt x="0" y="56"/>
                </a:lnTo>
                <a:lnTo>
                  <a:pt x="2" y="51"/>
                </a:lnTo>
                <a:lnTo>
                  <a:pt x="2" y="51"/>
                </a:lnTo>
                <a:lnTo>
                  <a:pt x="2" y="51"/>
                </a:lnTo>
                <a:lnTo>
                  <a:pt x="4" y="49"/>
                </a:lnTo>
                <a:lnTo>
                  <a:pt x="5" y="48"/>
                </a:lnTo>
                <a:lnTo>
                  <a:pt x="8" y="45"/>
                </a:lnTo>
                <a:lnTo>
                  <a:pt x="10" y="43"/>
                </a:lnTo>
                <a:lnTo>
                  <a:pt x="10" y="41"/>
                </a:lnTo>
                <a:lnTo>
                  <a:pt x="11" y="40"/>
                </a:lnTo>
                <a:lnTo>
                  <a:pt x="11" y="40"/>
                </a:lnTo>
                <a:lnTo>
                  <a:pt x="11" y="38"/>
                </a:lnTo>
                <a:lnTo>
                  <a:pt x="13" y="38"/>
                </a:lnTo>
                <a:lnTo>
                  <a:pt x="15" y="37"/>
                </a:lnTo>
                <a:lnTo>
                  <a:pt x="16" y="35"/>
                </a:lnTo>
                <a:lnTo>
                  <a:pt x="16" y="35"/>
                </a:lnTo>
                <a:lnTo>
                  <a:pt x="15" y="35"/>
                </a:lnTo>
                <a:lnTo>
                  <a:pt x="16" y="35"/>
                </a:lnTo>
                <a:lnTo>
                  <a:pt x="16" y="34"/>
                </a:lnTo>
                <a:lnTo>
                  <a:pt x="18" y="34"/>
                </a:lnTo>
                <a:lnTo>
                  <a:pt x="18" y="32"/>
                </a:lnTo>
                <a:lnTo>
                  <a:pt x="18" y="30"/>
                </a:lnTo>
                <a:lnTo>
                  <a:pt x="18" y="30"/>
                </a:lnTo>
                <a:lnTo>
                  <a:pt x="18" y="30"/>
                </a:lnTo>
                <a:lnTo>
                  <a:pt x="18" y="29"/>
                </a:lnTo>
                <a:lnTo>
                  <a:pt x="16" y="29"/>
                </a:lnTo>
                <a:lnTo>
                  <a:pt x="15" y="29"/>
                </a:lnTo>
                <a:lnTo>
                  <a:pt x="15" y="29"/>
                </a:lnTo>
                <a:lnTo>
                  <a:pt x="13" y="27"/>
                </a:lnTo>
                <a:lnTo>
                  <a:pt x="13" y="27"/>
                </a:lnTo>
                <a:lnTo>
                  <a:pt x="13" y="27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3" y="24"/>
                </a:lnTo>
                <a:lnTo>
                  <a:pt x="13" y="24"/>
                </a:lnTo>
                <a:lnTo>
                  <a:pt x="13" y="24"/>
                </a:lnTo>
                <a:lnTo>
                  <a:pt x="15" y="21"/>
                </a:lnTo>
                <a:lnTo>
                  <a:pt x="15" y="21"/>
                </a:lnTo>
                <a:lnTo>
                  <a:pt x="15" y="21"/>
                </a:lnTo>
                <a:lnTo>
                  <a:pt x="16" y="21"/>
                </a:lnTo>
                <a:lnTo>
                  <a:pt x="16" y="21"/>
                </a:lnTo>
                <a:lnTo>
                  <a:pt x="18" y="21"/>
                </a:lnTo>
                <a:lnTo>
                  <a:pt x="18" y="21"/>
                </a:lnTo>
                <a:lnTo>
                  <a:pt x="18" y="19"/>
                </a:lnTo>
                <a:lnTo>
                  <a:pt x="19" y="19"/>
                </a:lnTo>
                <a:lnTo>
                  <a:pt x="19" y="18"/>
                </a:lnTo>
                <a:lnTo>
                  <a:pt x="19" y="16"/>
                </a:lnTo>
                <a:lnTo>
                  <a:pt x="18" y="15"/>
                </a:lnTo>
                <a:lnTo>
                  <a:pt x="18" y="13"/>
                </a:lnTo>
                <a:lnTo>
                  <a:pt x="18" y="10"/>
                </a:lnTo>
                <a:lnTo>
                  <a:pt x="18" y="8"/>
                </a:lnTo>
                <a:lnTo>
                  <a:pt x="18" y="7"/>
                </a:lnTo>
                <a:lnTo>
                  <a:pt x="16" y="7"/>
                </a:lnTo>
                <a:lnTo>
                  <a:pt x="16" y="7"/>
                </a:lnTo>
                <a:lnTo>
                  <a:pt x="13" y="4"/>
                </a:lnTo>
                <a:lnTo>
                  <a:pt x="13" y="2"/>
                </a:lnTo>
                <a:lnTo>
                  <a:pt x="13" y="2"/>
                </a:lnTo>
                <a:lnTo>
                  <a:pt x="13" y="2"/>
                </a:lnTo>
                <a:lnTo>
                  <a:pt x="15" y="2"/>
                </a:lnTo>
                <a:lnTo>
                  <a:pt x="15" y="2"/>
                </a:lnTo>
                <a:lnTo>
                  <a:pt x="16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2087B1AB-0E3B-F14A-0A0A-1F4AC38083EC}"/>
              </a:ext>
            </a:extLst>
          </p:cNvPr>
          <p:cNvSpPr>
            <a:spLocks noEditPoints="1"/>
          </p:cNvSpPr>
          <p:nvPr/>
        </p:nvSpPr>
        <p:spPr bwMode="auto">
          <a:xfrm>
            <a:off x="7859235" y="3081801"/>
            <a:ext cx="63592" cy="61415"/>
          </a:xfrm>
          <a:custGeom>
            <a:avLst/>
            <a:gdLst>
              <a:gd name="T0" fmla="*/ 4 w 54"/>
              <a:gd name="T1" fmla="*/ 13 h 50"/>
              <a:gd name="T2" fmla="*/ 0 w 54"/>
              <a:gd name="T3" fmla="*/ 13 h 50"/>
              <a:gd name="T4" fmla="*/ 2 w 54"/>
              <a:gd name="T5" fmla="*/ 13 h 50"/>
              <a:gd name="T6" fmla="*/ 48 w 54"/>
              <a:gd name="T7" fmla="*/ 0 h 50"/>
              <a:gd name="T8" fmla="*/ 49 w 54"/>
              <a:gd name="T9" fmla="*/ 0 h 50"/>
              <a:gd name="T10" fmla="*/ 51 w 54"/>
              <a:gd name="T11" fmla="*/ 2 h 50"/>
              <a:gd name="T12" fmla="*/ 52 w 54"/>
              <a:gd name="T13" fmla="*/ 3 h 50"/>
              <a:gd name="T14" fmla="*/ 52 w 54"/>
              <a:gd name="T15" fmla="*/ 6 h 50"/>
              <a:gd name="T16" fmla="*/ 52 w 54"/>
              <a:gd name="T17" fmla="*/ 8 h 50"/>
              <a:gd name="T18" fmla="*/ 52 w 54"/>
              <a:gd name="T19" fmla="*/ 11 h 50"/>
              <a:gd name="T20" fmla="*/ 49 w 54"/>
              <a:gd name="T21" fmla="*/ 17 h 50"/>
              <a:gd name="T22" fmla="*/ 48 w 54"/>
              <a:gd name="T23" fmla="*/ 22 h 50"/>
              <a:gd name="T24" fmla="*/ 46 w 54"/>
              <a:gd name="T25" fmla="*/ 28 h 50"/>
              <a:gd name="T26" fmla="*/ 45 w 54"/>
              <a:gd name="T27" fmla="*/ 33 h 50"/>
              <a:gd name="T28" fmla="*/ 43 w 54"/>
              <a:gd name="T29" fmla="*/ 38 h 50"/>
              <a:gd name="T30" fmla="*/ 40 w 54"/>
              <a:gd name="T31" fmla="*/ 43 h 50"/>
              <a:gd name="T32" fmla="*/ 38 w 54"/>
              <a:gd name="T33" fmla="*/ 46 h 50"/>
              <a:gd name="T34" fmla="*/ 38 w 54"/>
              <a:gd name="T35" fmla="*/ 49 h 50"/>
              <a:gd name="T36" fmla="*/ 37 w 54"/>
              <a:gd name="T37" fmla="*/ 50 h 50"/>
              <a:gd name="T38" fmla="*/ 35 w 54"/>
              <a:gd name="T39" fmla="*/ 47 h 50"/>
              <a:gd name="T40" fmla="*/ 33 w 54"/>
              <a:gd name="T41" fmla="*/ 44 h 50"/>
              <a:gd name="T42" fmla="*/ 30 w 54"/>
              <a:gd name="T43" fmla="*/ 43 h 50"/>
              <a:gd name="T44" fmla="*/ 30 w 54"/>
              <a:gd name="T45" fmla="*/ 41 h 50"/>
              <a:gd name="T46" fmla="*/ 29 w 54"/>
              <a:gd name="T47" fmla="*/ 39 h 50"/>
              <a:gd name="T48" fmla="*/ 27 w 54"/>
              <a:gd name="T49" fmla="*/ 33 h 50"/>
              <a:gd name="T50" fmla="*/ 27 w 54"/>
              <a:gd name="T51" fmla="*/ 32 h 50"/>
              <a:gd name="T52" fmla="*/ 27 w 54"/>
              <a:gd name="T53" fmla="*/ 30 h 50"/>
              <a:gd name="T54" fmla="*/ 27 w 54"/>
              <a:gd name="T55" fmla="*/ 27 h 50"/>
              <a:gd name="T56" fmla="*/ 27 w 54"/>
              <a:gd name="T57" fmla="*/ 24 h 50"/>
              <a:gd name="T58" fmla="*/ 37 w 54"/>
              <a:gd name="T59" fmla="*/ 9 h 50"/>
              <a:gd name="T60" fmla="*/ 38 w 54"/>
              <a:gd name="T61" fmla="*/ 6 h 50"/>
              <a:gd name="T62" fmla="*/ 40 w 54"/>
              <a:gd name="T63" fmla="*/ 3 h 50"/>
              <a:gd name="T64" fmla="*/ 45 w 54"/>
              <a:gd name="T65" fmla="*/ 2 h 50"/>
              <a:gd name="T66" fmla="*/ 48 w 54"/>
              <a:gd name="T6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50">
                <a:moveTo>
                  <a:pt x="2" y="11"/>
                </a:moveTo>
                <a:lnTo>
                  <a:pt x="4" y="13"/>
                </a:lnTo>
                <a:lnTo>
                  <a:pt x="4" y="13"/>
                </a:lnTo>
                <a:lnTo>
                  <a:pt x="0" y="13"/>
                </a:lnTo>
                <a:lnTo>
                  <a:pt x="0" y="13"/>
                </a:lnTo>
                <a:lnTo>
                  <a:pt x="2" y="13"/>
                </a:lnTo>
                <a:lnTo>
                  <a:pt x="2" y="11"/>
                </a:lnTo>
                <a:close/>
                <a:moveTo>
                  <a:pt x="48" y="0"/>
                </a:moveTo>
                <a:lnTo>
                  <a:pt x="49" y="0"/>
                </a:lnTo>
                <a:lnTo>
                  <a:pt x="49" y="0"/>
                </a:lnTo>
                <a:lnTo>
                  <a:pt x="49" y="2"/>
                </a:lnTo>
                <a:lnTo>
                  <a:pt x="51" y="2"/>
                </a:lnTo>
                <a:lnTo>
                  <a:pt x="52" y="2"/>
                </a:lnTo>
                <a:lnTo>
                  <a:pt x="52" y="3"/>
                </a:lnTo>
                <a:lnTo>
                  <a:pt x="54" y="5"/>
                </a:lnTo>
                <a:lnTo>
                  <a:pt x="52" y="6"/>
                </a:lnTo>
                <a:lnTo>
                  <a:pt x="52" y="6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4"/>
                </a:lnTo>
                <a:lnTo>
                  <a:pt x="49" y="17"/>
                </a:lnTo>
                <a:lnTo>
                  <a:pt x="49" y="19"/>
                </a:lnTo>
                <a:lnTo>
                  <a:pt x="48" y="22"/>
                </a:lnTo>
                <a:lnTo>
                  <a:pt x="48" y="24"/>
                </a:lnTo>
                <a:lnTo>
                  <a:pt x="46" y="28"/>
                </a:lnTo>
                <a:lnTo>
                  <a:pt x="46" y="32"/>
                </a:lnTo>
                <a:lnTo>
                  <a:pt x="45" y="33"/>
                </a:lnTo>
                <a:lnTo>
                  <a:pt x="45" y="35"/>
                </a:lnTo>
                <a:lnTo>
                  <a:pt x="43" y="38"/>
                </a:lnTo>
                <a:lnTo>
                  <a:pt x="40" y="39"/>
                </a:lnTo>
                <a:lnTo>
                  <a:pt x="40" y="43"/>
                </a:lnTo>
                <a:lnTo>
                  <a:pt x="38" y="44"/>
                </a:lnTo>
                <a:lnTo>
                  <a:pt x="38" y="46"/>
                </a:lnTo>
                <a:lnTo>
                  <a:pt x="38" y="47"/>
                </a:lnTo>
                <a:lnTo>
                  <a:pt x="38" y="49"/>
                </a:lnTo>
                <a:lnTo>
                  <a:pt x="38" y="50"/>
                </a:lnTo>
                <a:lnTo>
                  <a:pt x="37" y="50"/>
                </a:lnTo>
                <a:lnTo>
                  <a:pt x="35" y="49"/>
                </a:lnTo>
                <a:lnTo>
                  <a:pt x="35" y="47"/>
                </a:lnTo>
                <a:lnTo>
                  <a:pt x="33" y="44"/>
                </a:lnTo>
                <a:lnTo>
                  <a:pt x="33" y="44"/>
                </a:lnTo>
                <a:lnTo>
                  <a:pt x="32" y="43"/>
                </a:lnTo>
                <a:lnTo>
                  <a:pt x="30" y="43"/>
                </a:lnTo>
                <a:lnTo>
                  <a:pt x="30" y="41"/>
                </a:lnTo>
                <a:lnTo>
                  <a:pt x="30" y="41"/>
                </a:lnTo>
                <a:lnTo>
                  <a:pt x="29" y="39"/>
                </a:lnTo>
                <a:lnTo>
                  <a:pt x="29" y="39"/>
                </a:lnTo>
                <a:lnTo>
                  <a:pt x="27" y="35"/>
                </a:lnTo>
                <a:lnTo>
                  <a:pt x="27" y="33"/>
                </a:lnTo>
                <a:lnTo>
                  <a:pt x="27" y="33"/>
                </a:lnTo>
                <a:lnTo>
                  <a:pt x="27" y="32"/>
                </a:lnTo>
                <a:lnTo>
                  <a:pt x="27" y="32"/>
                </a:lnTo>
                <a:lnTo>
                  <a:pt x="27" y="30"/>
                </a:lnTo>
                <a:lnTo>
                  <a:pt x="27" y="28"/>
                </a:lnTo>
                <a:lnTo>
                  <a:pt x="27" y="27"/>
                </a:lnTo>
                <a:lnTo>
                  <a:pt x="27" y="24"/>
                </a:lnTo>
                <a:lnTo>
                  <a:pt x="27" y="24"/>
                </a:lnTo>
                <a:lnTo>
                  <a:pt x="35" y="13"/>
                </a:lnTo>
                <a:lnTo>
                  <a:pt x="37" y="9"/>
                </a:lnTo>
                <a:lnTo>
                  <a:pt x="38" y="8"/>
                </a:lnTo>
                <a:lnTo>
                  <a:pt x="38" y="6"/>
                </a:lnTo>
                <a:lnTo>
                  <a:pt x="40" y="5"/>
                </a:lnTo>
                <a:lnTo>
                  <a:pt x="40" y="3"/>
                </a:lnTo>
                <a:lnTo>
                  <a:pt x="41" y="3"/>
                </a:lnTo>
                <a:lnTo>
                  <a:pt x="45" y="2"/>
                </a:lnTo>
                <a:lnTo>
                  <a:pt x="46" y="0"/>
                </a:lnTo>
                <a:lnTo>
                  <a:pt x="4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08ACAF51-9470-9CB1-FD7E-B569461A9AB5}"/>
              </a:ext>
            </a:extLst>
          </p:cNvPr>
          <p:cNvSpPr>
            <a:spLocks noEditPoints="1"/>
          </p:cNvSpPr>
          <p:nvPr/>
        </p:nvSpPr>
        <p:spPr bwMode="auto">
          <a:xfrm>
            <a:off x="4791525" y="3334833"/>
            <a:ext cx="24730" cy="23338"/>
          </a:xfrm>
          <a:custGeom>
            <a:avLst/>
            <a:gdLst>
              <a:gd name="T0" fmla="*/ 15 w 21"/>
              <a:gd name="T1" fmla="*/ 8 h 19"/>
              <a:gd name="T2" fmla="*/ 15 w 21"/>
              <a:gd name="T3" fmla="*/ 10 h 19"/>
              <a:gd name="T4" fmla="*/ 13 w 21"/>
              <a:gd name="T5" fmla="*/ 11 h 19"/>
              <a:gd name="T6" fmla="*/ 13 w 21"/>
              <a:gd name="T7" fmla="*/ 13 h 19"/>
              <a:gd name="T8" fmla="*/ 13 w 21"/>
              <a:gd name="T9" fmla="*/ 13 h 19"/>
              <a:gd name="T10" fmla="*/ 13 w 21"/>
              <a:gd name="T11" fmla="*/ 15 h 19"/>
              <a:gd name="T12" fmla="*/ 15 w 21"/>
              <a:gd name="T13" fmla="*/ 16 h 19"/>
              <a:gd name="T14" fmla="*/ 15 w 21"/>
              <a:gd name="T15" fmla="*/ 16 h 19"/>
              <a:gd name="T16" fmla="*/ 15 w 21"/>
              <a:gd name="T17" fmla="*/ 18 h 19"/>
              <a:gd name="T18" fmla="*/ 13 w 21"/>
              <a:gd name="T19" fmla="*/ 18 h 19"/>
              <a:gd name="T20" fmla="*/ 11 w 21"/>
              <a:gd name="T21" fmla="*/ 19 h 19"/>
              <a:gd name="T22" fmla="*/ 5 w 21"/>
              <a:gd name="T23" fmla="*/ 19 h 19"/>
              <a:gd name="T24" fmla="*/ 2 w 21"/>
              <a:gd name="T25" fmla="*/ 19 h 19"/>
              <a:gd name="T26" fmla="*/ 0 w 21"/>
              <a:gd name="T27" fmla="*/ 19 h 19"/>
              <a:gd name="T28" fmla="*/ 5 w 21"/>
              <a:gd name="T29" fmla="*/ 18 h 19"/>
              <a:gd name="T30" fmla="*/ 5 w 21"/>
              <a:gd name="T31" fmla="*/ 16 h 19"/>
              <a:gd name="T32" fmla="*/ 7 w 21"/>
              <a:gd name="T33" fmla="*/ 16 h 19"/>
              <a:gd name="T34" fmla="*/ 7 w 21"/>
              <a:gd name="T35" fmla="*/ 16 h 19"/>
              <a:gd name="T36" fmla="*/ 7 w 21"/>
              <a:gd name="T37" fmla="*/ 13 h 19"/>
              <a:gd name="T38" fmla="*/ 7 w 21"/>
              <a:gd name="T39" fmla="*/ 11 h 19"/>
              <a:gd name="T40" fmla="*/ 7 w 21"/>
              <a:gd name="T41" fmla="*/ 11 h 19"/>
              <a:gd name="T42" fmla="*/ 7 w 21"/>
              <a:gd name="T43" fmla="*/ 11 h 19"/>
              <a:gd name="T44" fmla="*/ 5 w 21"/>
              <a:gd name="T45" fmla="*/ 10 h 19"/>
              <a:gd name="T46" fmla="*/ 5 w 21"/>
              <a:gd name="T47" fmla="*/ 10 h 19"/>
              <a:gd name="T48" fmla="*/ 5 w 21"/>
              <a:gd name="T49" fmla="*/ 10 h 19"/>
              <a:gd name="T50" fmla="*/ 7 w 21"/>
              <a:gd name="T51" fmla="*/ 10 h 19"/>
              <a:gd name="T52" fmla="*/ 8 w 21"/>
              <a:gd name="T53" fmla="*/ 8 h 19"/>
              <a:gd name="T54" fmla="*/ 11 w 21"/>
              <a:gd name="T55" fmla="*/ 8 h 19"/>
              <a:gd name="T56" fmla="*/ 13 w 21"/>
              <a:gd name="T57" fmla="*/ 8 h 19"/>
              <a:gd name="T58" fmla="*/ 15 w 21"/>
              <a:gd name="T59" fmla="*/ 8 h 19"/>
              <a:gd name="T60" fmla="*/ 21 w 21"/>
              <a:gd name="T61" fmla="*/ 0 h 19"/>
              <a:gd name="T62" fmla="*/ 21 w 21"/>
              <a:gd name="T63" fmla="*/ 2 h 19"/>
              <a:gd name="T64" fmla="*/ 18 w 21"/>
              <a:gd name="T65" fmla="*/ 4 h 19"/>
              <a:gd name="T66" fmla="*/ 16 w 21"/>
              <a:gd name="T67" fmla="*/ 4 h 19"/>
              <a:gd name="T68" fmla="*/ 16 w 21"/>
              <a:gd name="T69" fmla="*/ 4 h 19"/>
              <a:gd name="T70" fmla="*/ 18 w 21"/>
              <a:gd name="T71" fmla="*/ 2 h 19"/>
              <a:gd name="T72" fmla="*/ 21 w 21"/>
              <a:gd name="T73" fmla="*/ 2 h 19"/>
              <a:gd name="T74" fmla="*/ 21 w 21"/>
              <a:gd name="T7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" h="19">
                <a:moveTo>
                  <a:pt x="15" y="8"/>
                </a:moveTo>
                <a:lnTo>
                  <a:pt x="15" y="10"/>
                </a:lnTo>
                <a:lnTo>
                  <a:pt x="13" y="11"/>
                </a:lnTo>
                <a:lnTo>
                  <a:pt x="13" y="13"/>
                </a:lnTo>
                <a:lnTo>
                  <a:pt x="13" y="13"/>
                </a:lnTo>
                <a:lnTo>
                  <a:pt x="13" y="15"/>
                </a:lnTo>
                <a:lnTo>
                  <a:pt x="15" y="16"/>
                </a:lnTo>
                <a:lnTo>
                  <a:pt x="15" y="16"/>
                </a:lnTo>
                <a:lnTo>
                  <a:pt x="15" y="18"/>
                </a:lnTo>
                <a:lnTo>
                  <a:pt x="13" y="18"/>
                </a:lnTo>
                <a:lnTo>
                  <a:pt x="11" y="19"/>
                </a:lnTo>
                <a:lnTo>
                  <a:pt x="5" y="19"/>
                </a:lnTo>
                <a:lnTo>
                  <a:pt x="2" y="19"/>
                </a:lnTo>
                <a:lnTo>
                  <a:pt x="0" y="19"/>
                </a:lnTo>
                <a:lnTo>
                  <a:pt x="5" y="18"/>
                </a:lnTo>
                <a:lnTo>
                  <a:pt x="5" y="16"/>
                </a:lnTo>
                <a:lnTo>
                  <a:pt x="7" y="16"/>
                </a:lnTo>
                <a:lnTo>
                  <a:pt x="7" y="16"/>
                </a:lnTo>
                <a:lnTo>
                  <a:pt x="7" y="13"/>
                </a:lnTo>
                <a:lnTo>
                  <a:pt x="7" y="11"/>
                </a:lnTo>
                <a:lnTo>
                  <a:pt x="7" y="11"/>
                </a:lnTo>
                <a:lnTo>
                  <a:pt x="7" y="11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7" y="10"/>
                </a:lnTo>
                <a:lnTo>
                  <a:pt x="8" y="8"/>
                </a:lnTo>
                <a:lnTo>
                  <a:pt x="11" y="8"/>
                </a:lnTo>
                <a:lnTo>
                  <a:pt x="13" y="8"/>
                </a:lnTo>
                <a:lnTo>
                  <a:pt x="15" y="8"/>
                </a:lnTo>
                <a:close/>
                <a:moveTo>
                  <a:pt x="21" y="0"/>
                </a:moveTo>
                <a:lnTo>
                  <a:pt x="21" y="2"/>
                </a:lnTo>
                <a:lnTo>
                  <a:pt x="18" y="4"/>
                </a:lnTo>
                <a:lnTo>
                  <a:pt x="16" y="4"/>
                </a:lnTo>
                <a:lnTo>
                  <a:pt x="16" y="4"/>
                </a:lnTo>
                <a:lnTo>
                  <a:pt x="18" y="2"/>
                </a:lnTo>
                <a:lnTo>
                  <a:pt x="21" y="2"/>
                </a:lnTo>
                <a:lnTo>
                  <a:pt x="2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509CCC0E-59F5-32C3-FDE5-33D741216218}"/>
              </a:ext>
            </a:extLst>
          </p:cNvPr>
          <p:cNvSpPr>
            <a:spLocks noEditPoints="1"/>
          </p:cNvSpPr>
          <p:nvPr/>
        </p:nvSpPr>
        <p:spPr bwMode="auto">
          <a:xfrm>
            <a:off x="6283574" y="2746472"/>
            <a:ext cx="326202" cy="130200"/>
          </a:xfrm>
          <a:custGeom>
            <a:avLst/>
            <a:gdLst>
              <a:gd name="T0" fmla="*/ 135 w 277"/>
              <a:gd name="T1" fmla="*/ 0 h 106"/>
              <a:gd name="T2" fmla="*/ 149 w 277"/>
              <a:gd name="T3" fmla="*/ 7 h 106"/>
              <a:gd name="T4" fmla="*/ 164 w 277"/>
              <a:gd name="T5" fmla="*/ 15 h 106"/>
              <a:gd name="T6" fmla="*/ 205 w 277"/>
              <a:gd name="T7" fmla="*/ 19 h 106"/>
              <a:gd name="T8" fmla="*/ 227 w 277"/>
              <a:gd name="T9" fmla="*/ 11 h 106"/>
              <a:gd name="T10" fmla="*/ 239 w 277"/>
              <a:gd name="T11" fmla="*/ 11 h 106"/>
              <a:gd name="T12" fmla="*/ 247 w 277"/>
              <a:gd name="T13" fmla="*/ 10 h 106"/>
              <a:gd name="T14" fmla="*/ 255 w 277"/>
              <a:gd name="T15" fmla="*/ 16 h 106"/>
              <a:gd name="T16" fmla="*/ 260 w 277"/>
              <a:gd name="T17" fmla="*/ 21 h 106"/>
              <a:gd name="T18" fmla="*/ 260 w 277"/>
              <a:gd name="T19" fmla="*/ 32 h 106"/>
              <a:gd name="T20" fmla="*/ 271 w 277"/>
              <a:gd name="T21" fmla="*/ 37 h 106"/>
              <a:gd name="T22" fmla="*/ 272 w 277"/>
              <a:gd name="T23" fmla="*/ 41 h 106"/>
              <a:gd name="T24" fmla="*/ 266 w 277"/>
              <a:gd name="T25" fmla="*/ 48 h 106"/>
              <a:gd name="T26" fmla="*/ 268 w 277"/>
              <a:gd name="T27" fmla="*/ 54 h 106"/>
              <a:gd name="T28" fmla="*/ 271 w 277"/>
              <a:gd name="T29" fmla="*/ 63 h 106"/>
              <a:gd name="T30" fmla="*/ 268 w 277"/>
              <a:gd name="T31" fmla="*/ 70 h 106"/>
              <a:gd name="T32" fmla="*/ 272 w 277"/>
              <a:gd name="T33" fmla="*/ 76 h 106"/>
              <a:gd name="T34" fmla="*/ 276 w 277"/>
              <a:gd name="T35" fmla="*/ 84 h 106"/>
              <a:gd name="T36" fmla="*/ 269 w 277"/>
              <a:gd name="T37" fmla="*/ 87 h 106"/>
              <a:gd name="T38" fmla="*/ 265 w 277"/>
              <a:gd name="T39" fmla="*/ 81 h 106"/>
              <a:gd name="T40" fmla="*/ 252 w 277"/>
              <a:gd name="T41" fmla="*/ 81 h 106"/>
              <a:gd name="T42" fmla="*/ 239 w 277"/>
              <a:gd name="T43" fmla="*/ 82 h 106"/>
              <a:gd name="T44" fmla="*/ 225 w 277"/>
              <a:gd name="T45" fmla="*/ 86 h 106"/>
              <a:gd name="T46" fmla="*/ 198 w 277"/>
              <a:gd name="T47" fmla="*/ 92 h 106"/>
              <a:gd name="T48" fmla="*/ 181 w 277"/>
              <a:gd name="T49" fmla="*/ 89 h 106"/>
              <a:gd name="T50" fmla="*/ 164 w 277"/>
              <a:gd name="T51" fmla="*/ 92 h 106"/>
              <a:gd name="T52" fmla="*/ 159 w 277"/>
              <a:gd name="T53" fmla="*/ 100 h 106"/>
              <a:gd name="T54" fmla="*/ 151 w 277"/>
              <a:gd name="T55" fmla="*/ 106 h 106"/>
              <a:gd name="T56" fmla="*/ 153 w 277"/>
              <a:gd name="T57" fmla="*/ 90 h 106"/>
              <a:gd name="T58" fmla="*/ 143 w 277"/>
              <a:gd name="T59" fmla="*/ 93 h 106"/>
              <a:gd name="T60" fmla="*/ 119 w 277"/>
              <a:gd name="T61" fmla="*/ 98 h 106"/>
              <a:gd name="T62" fmla="*/ 96 w 277"/>
              <a:gd name="T63" fmla="*/ 98 h 106"/>
              <a:gd name="T64" fmla="*/ 71 w 277"/>
              <a:gd name="T65" fmla="*/ 95 h 106"/>
              <a:gd name="T66" fmla="*/ 58 w 277"/>
              <a:gd name="T67" fmla="*/ 100 h 106"/>
              <a:gd name="T68" fmla="*/ 47 w 277"/>
              <a:gd name="T69" fmla="*/ 92 h 106"/>
              <a:gd name="T70" fmla="*/ 34 w 277"/>
              <a:gd name="T71" fmla="*/ 90 h 106"/>
              <a:gd name="T72" fmla="*/ 34 w 277"/>
              <a:gd name="T73" fmla="*/ 89 h 106"/>
              <a:gd name="T74" fmla="*/ 23 w 277"/>
              <a:gd name="T75" fmla="*/ 86 h 106"/>
              <a:gd name="T76" fmla="*/ 22 w 277"/>
              <a:gd name="T77" fmla="*/ 78 h 106"/>
              <a:gd name="T78" fmla="*/ 17 w 277"/>
              <a:gd name="T79" fmla="*/ 68 h 106"/>
              <a:gd name="T80" fmla="*/ 9 w 277"/>
              <a:gd name="T81" fmla="*/ 63 h 106"/>
              <a:gd name="T82" fmla="*/ 14 w 277"/>
              <a:gd name="T83" fmla="*/ 63 h 106"/>
              <a:gd name="T84" fmla="*/ 19 w 277"/>
              <a:gd name="T85" fmla="*/ 62 h 106"/>
              <a:gd name="T86" fmla="*/ 19 w 277"/>
              <a:gd name="T87" fmla="*/ 54 h 106"/>
              <a:gd name="T88" fmla="*/ 15 w 277"/>
              <a:gd name="T89" fmla="*/ 48 h 106"/>
              <a:gd name="T90" fmla="*/ 6 w 277"/>
              <a:gd name="T91" fmla="*/ 43 h 106"/>
              <a:gd name="T92" fmla="*/ 23 w 277"/>
              <a:gd name="T93" fmla="*/ 29 h 106"/>
              <a:gd name="T94" fmla="*/ 31 w 277"/>
              <a:gd name="T95" fmla="*/ 27 h 106"/>
              <a:gd name="T96" fmla="*/ 49 w 277"/>
              <a:gd name="T97" fmla="*/ 29 h 106"/>
              <a:gd name="T98" fmla="*/ 60 w 277"/>
              <a:gd name="T99" fmla="*/ 24 h 106"/>
              <a:gd name="T100" fmla="*/ 50 w 277"/>
              <a:gd name="T101" fmla="*/ 16 h 106"/>
              <a:gd name="T102" fmla="*/ 93 w 277"/>
              <a:gd name="T103" fmla="*/ 8 h 106"/>
              <a:gd name="T104" fmla="*/ 23 w 277"/>
              <a:gd name="T105" fmla="*/ 0 h 106"/>
              <a:gd name="T106" fmla="*/ 31 w 277"/>
              <a:gd name="T107" fmla="*/ 2 h 106"/>
              <a:gd name="T108" fmla="*/ 49 w 277"/>
              <a:gd name="T109" fmla="*/ 16 h 106"/>
              <a:gd name="T110" fmla="*/ 26 w 277"/>
              <a:gd name="T111" fmla="*/ 19 h 106"/>
              <a:gd name="T112" fmla="*/ 8 w 277"/>
              <a:gd name="T113" fmla="*/ 34 h 106"/>
              <a:gd name="T114" fmla="*/ 9 w 277"/>
              <a:gd name="T115" fmla="*/ 26 h 106"/>
              <a:gd name="T116" fmla="*/ 9 w 277"/>
              <a:gd name="T117" fmla="*/ 19 h 106"/>
              <a:gd name="T118" fmla="*/ 14 w 277"/>
              <a:gd name="T119" fmla="*/ 11 h 106"/>
              <a:gd name="T120" fmla="*/ 9 w 277"/>
              <a:gd name="T121" fmla="*/ 5 h 106"/>
              <a:gd name="T122" fmla="*/ 17 w 277"/>
              <a:gd name="T123" fmla="*/ 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" h="106">
                <a:moveTo>
                  <a:pt x="3" y="32"/>
                </a:moveTo>
                <a:lnTo>
                  <a:pt x="4" y="34"/>
                </a:lnTo>
                <a:lnTo>
                  <a:pt x="4" y="34"/>
                </a:lnTo>
                <a:lnTo>
                  <a:pt x="1" y="35"/>
                </a:lnTo>
                <a:lnTo>
                  <a:pt x="0" y="34"/>
                </a:lnTo>
                <a:lnTo>
                  <a:pt x="1" y="34"/>
                </a:lnTo>
                <a:lnTo>
                  <a:pt x="3" y="32"/>
                </a:lnTo>
                <a:lnTo>
                  <a:pt x="3" y="32"/>
                </a:lnTo>
                <a:close/>
                <a:moveTo>
                  <a:pt x="135" y="0"/>
                </a:moveTo>
                <a:lnTo>
                  <a:pt x="137" y="2"/>
                </a:lnTo>
                <a:lnTo>
                  <a:pt x="137" y="2"/>
                </a:lnTo>
                <a:lnTo>
                  <a:pt x="137" y="2"/>
                </a:lnTo>
                <a:lnTo>
                  <a:pt x="137" y="4"/>
                </a:lnTo>
                <a:lnTo>
                  <a:pt x="138" y="5"/>
                </a:lnTo>
                <a:lnTo>
                  <a:pt x="138" y="7"/>
                </a:lnTo>
                <a:lnTo>
                  <a:pt x="143" y="8"/>
                </a:lnTo>
                <a:lnTo>
                  <a:pt x="148" y="7"/>
                </a:lnTo>
                <a:lnTo>
                  <a:pt x="149" y="7"/>
                </a:lnTo>
                <a:lnTo>
                  <a:pt x="149" y="7"/>
                </a:lnTo>
                <a:lnTo>
                  <a:pt x="151" y="11"/>
                </a:lnTo>
                <a:lnTo>
                  <a:pt x="153" y="13"/>
                </a:lnTo>
                <a:lnTo>
                  <a:pt x="156" y="15"/>
                </a:lnTo>
                <a:lnTo>
                  <a:pt x="157" y="15"/>
                </a:lnTo>
                <a:lnTo>
                  <a:pt x="157" y="13"/>
                </a:lnTo>
                <a:lnTo>
                  <a:pt x="159" y="13"/>
                </a:lnTo>
                <a:lnTo>
                  <a:pt x="160" y="13"/>
                </a:lnTo>
                <a:lnTo>
                  <a:pt x="164" y="15"/>
                </a:lnTo>
                <a:lnTo>
                  <a:pt x="165" y="16"/>
                </a:lnTo>
                <a:lnTo>
                  <a:pt x="170" y="18"/>
                </a:lnTo>
                <a:lnTo>
                  <a:pt x="175" y="18"/>
                </a:lnTo>
                <a:lnTo>
                  <a:pt x="176" y="19"/>
                </a:lnTo>
                <a:lnTo>
                  <a:pt x="184" y="21"/>
                </a:lnTo>
                <a:lnTo>
                  <a:pt x="186" y="21"/>
                </a:lnTo>
                <a:lnTo>
                  <a:pt x="190" y="19"/>
                </a:lnTo>
                <a:lnTo>
                  <a:pt x="198" y="18"/>
                </a:lnTo>
                <a:lnTo>
                  <a:pt x="205" y="19"/>
                </a:lnTo>
                <a:lnTo>
                  <a:pt x="206" y="19"/>
                </a:lnTo>
                <a:lnTo>
                  <a:pt x="208" y="19"/>
                </a:lnTo>
                <a:lnTo>
                  <a:pt x="209" y="19"/>
                </a:lnTo>
                <a:lnTo>
                  <a:pt x="211" y="19"/>
                </a:lnTo>
                <a:lnTo>
                  <a:pt x="217" y="18"/>
                </a:lnTo>
                <a:lnTo>
                  <a:pt x="219" y="16"/>
                </a:lnTo>
                <a:lnTo>
                  <a:pt x="220" y="16"/>
                </a:lnTo>
                <a:lnTo>
                  <a:pt x="222" y="15"/>
                </a:lnTo>
                <a:lnTo>
                  <a:pt x="227" y="11"/>
                </a:lnTo>
                <a:lnTo>
                  <a:pt x="228" y="10"/>
                </a:lnTo>
                <a:lnTo>
                  <a:pt x="230" y="10"/>
                </a:lnTo>
                <a:lnTo>
                  <a:pt x="231" y="11"/>
                </a:lnTo>
                <a:lnTo>
                  <a:pt x="233" y="11"/>
                </a:lnTo>
                <a:lnTo>
                  <a:pt x="233" y="11"/>
                </a:lnTo>
                <a:lnTo>
                  <a:pt x="235" y="10"/>
                </a:lnTo>
                <a:lnTo>
                  <a:pt x="238" y="10"/>
                </a:lnTo>
                <a:lnTo>
                  <a:pt x="239" y="11"/>
                </a:lnTo>
                <a:lnTo>
                  <a:pt x="239" y="11"/>
                </a:lnTo>
                <a:lnTo>
                  <a:pt x="241" y="11"/>
                </a:lnTo>
                <a:lnTo>
                  <a:pt x="242" y="11"/>
                </a:lnTo>
                <a:lnTo>
                  <a:pt x="242" y="11"/>
                </a:lnTo>
                <a:lnTo>
                  <a:pt x="244" y="10"/>
                </a:lnTo>
                <a:lnTo>
                  <a:pt x="244" y="10"/>
                </a:lnTo>
                <a:lnTo>
                  <a:pt x="244" y="10"/>
                </a:lnTo>
                <a:lnTo>
                  <a:pt x="246" y="8"/>
                </a:lnTo>
                <a:lnTo>
                  <a:pt x="247" y="10"/>
                </a:lnTo>
                <a:lnTo>
                  <a:pt x="247" y="10"/>
                </a:lnTo>
                <a:lnTo>
                  <a:pt x="247" y="11"/>
                </a:lnTo>
                <a:lnTo>
                  <a:pt x="249" y="11"/>
                </a:lnTo>
                <a:lnTo>
                  <a:pt x="252" y="13"/>
                </a:lnTo>
                <a:lnTo>
                  <a:pt x="252" y="15"/>
                </a:lnTo>
                <a:lnTo>
                  <a:pt x="253" y="15"/>
                </a:lnTo>
                <a:lnTo>
                  <a:pt x="252" y="15"/>
                </a:lnTo>
                <a:lnTo>
                  <a:pt x="252" y="15"/>
                </a:lnTo>
                <a:lnTo>
                  <a:pt x="253" y="16"/>
                </a:lnTo>
                <a:lnTo>
                  <a:pt x="255" y="16"/>
                </a:lnTo>
                <a:lnTo>
                  <a:pt x="255" y="16"/>
                </a:lnTo>
                <a:lnTo>
                  <a:pt x="257" y="16"/>
                </a:lnTo>
                <a:lnTo>
                  <a:pt x="257" y="16"/>
                </a:lnTo>
                <a:lnTo>
                  <a:pt x="257" y="18"/>
                </a:lnTo>
                <a:lnTo>
                  <a:pt x="257" y="18"/>
                </a:lnTo>
                <a:lnTo>
                  <a:pt x="257" y="18"/>
                </a:lnTo>
                <a:lnTo>
                  <a:pt x="258" y="19"/>
                </a:lnTo>
                <a:lnTo>
                  <a:pt x="258" y="19"/>
                </a:lnTo>
                <a:lnTo>
                  <a:pt x="260" y="21"/>
                </a:lnTo>
                <a:lnTo>
                  <a:pt x="260" y="22"/>
                </a:lnTo>
                <a:lnTo>
                  <a:pt x="261" y="24"/>
                </a:lnTo>
                <a:lnTo>
                  <a:pt x="261" y="26"/>
                </a:lnTo>
                <a:lnTo>
                  <a:pt x="260" y="26"/>
                </a:lnTo>
                <a:lnTo>
                  <a:pt x="258" y="27"/>
                </a:lnTo>
                <a:lnTo>
                  <a:pt x="258" y="29"/>
                </a:lnTo>
                <a:lnTo>
                  <a:pt x="260" y="29"/>
                </a:lnTo>
                <a:lnTo>
                  <a:pt x="260" y="30"/>
                </a:lnTo>
                <a:lnTo>
                  <a:pt x="260" y="32"/>
                </a:lnTo>
                <a:lnTo>
                  <a:pt x="261" y="34"/>
                </a:lnTo>
                <a:lnTo>
                  <a:pt x="260" y="34"/>
                </a:lnTo>
                <a:lnTo>
                  <a:pt x="260" y="34"/>
                </a:lnTo>
                <a:lnTo>
                  <a:pt x="261" y="35"/>
                </a:lnTo>
                <a:lnTo>
                  <a:pt x="265" y="35"/>
                </a:lnTo>
                <a:lnTo>
                  <a:pt x="265" y="37"/>
                </a:lnTo>
                <a:lnTo>
                  <a:pt x="268" y="35"/>
                </a:lnTo>
                <a:lnTo>
                  <a:pt x="269" y="35"/>
                </a:lnTo>
                <a:lnTo>
                  <a:pt x="271" y="37"/>
                </a:lnTo>
                <a:lnTo>
                  <a:pt x="272" y="38"/>
                </a:lnTo>
                <a:lnTo>
                  <a:pt x="276" y="40"/>
                </a:lnTo>
                <a:lnTo>
                  <a:pt x="276" y="41"/>
                </a:lnTo>
                <a:lnTo>
                  <a:pt x="276" y="41"/>
                </a:lnTo>
                <a:lnTo>
                  <a:pt x="277" y="41"/>
                </a:lnTo>
                <a:lnTo>
                  <a:pt x="276" y="41"/>
                </a:lnTo>
                <a:lnTo>
                  <a:pt x="276" y="41"/>
                </a:lnTo>
                <a:lnTo>
                  <a:pt x="274" y="40"/>
                </a:lnTo>
                <a:lnTo>
                  <a:pt x="272" y="41"/>
                </a:lnTo>
                <a:lnTo>
                  <a:pt x="271" y="41"/>
                </a:lnTo>
                <a:lnTo>
                  <a:pt x="271" y="46"/>
                </a:lnTo>
                <a:lnTo>
                  <a:pt x="269" y="46"/>
                </a:lnTo>
                <a:lnTo>
                  <a:pt x="268" y="46"/>
                </a:lnTo>
                <a:lnTo>
                  <a:pt x="266" y="46"/>
                </a:lnTo>
                <a:lnTo>
                  <a:pt x="266" y="46"/>
                </a:lnTo>
                <a:lnTo>
                  <a:pt x="265" y="46"/>
                </a:lnTo>
                <a:lnTo>
                  <a:pt x="265" y="48"/>
                </a:lnTo>
                <a:lnTo>
                  <a:pt x="266" y="48"/>
                </a:lnTo>
                <a:lnTo>
                  <a:pt x="266" y="49"/>
                </a:lnTo>
                <a:lnTo>
                  <a:pt x="266" y="49"/>
                </a:lnTo>
                <a:lnTo>
                  <a:pt x="266" y="51"/>
                </a:lnTo>
                <a:lnTo>
                  <a:pt x="268" y="51"/>
                </a:lnTo>
                <a:lnTo>
                  <a:pt x="268" y="51"/>
                </a:lnTo>
                <a:lnTo>
                  <a:pt x="268" y="52"/>
                </a:lnTo>
                <a:lnTo>
                  <a:pt x="268" y="52"/>
                </a:lnTo>
                <a:lnTo>
                  <a:pt x="266" y="52"/>
                </a:lnTo>
                <a:lnTo>
                  <a:pt x="268" y="54"/>
                </a:lnTo>
                <a:lnTo>
                  <a:pt x="268" y="56"/>
                </a:lnTo>
                <a:lnTo>
                  <a:pt x="269" y="56"/>
                </a:lnTo>
                <a:lnTo>
                  <a:pt x="269" y="59"/>
                </a:lnTo>
                <a:lnTo>
                  <a:pt x="269" y="59"/>
                </a:lnTo>
                <a:lnTo>
                  <a:pt x="269" y="60"/>
                </a:lnTo>
                <a:lnTo>
                  <a:pt x="269" y="63"/>
                </a:lnTo>
                <a:lnTo>
                  <a:pt x="269" y="63"/>
                </a:lnTo>
                <a:lnTo>
                  <a:pt x="269" y="63"/>
                </a:lnTo>
                <a:lnTo>
                  <a:pt x="271" y="63"/>
                </a:lnTo>
                <a:lnTo>
                  <a:pt x="271" y="63"/>
                </a:lnTo>
                <a:lnTo>
                  <a:pt x="271" y="65"/>
                </a:lnTo>
                <a:lnTo>
                  <a:pt x="271" y="65"/>
                </a:lnTo>
                <a:lnTo>
                  <a:pt x="271" y="65"/>
                </a:lnTo>
                <a:lnTo>
                  <a:pt x="271" y="67"/>
                </a:lnTo>
                <a:lnTo>
                  <a:pt x="269" y="68"/>
                </a:lnTo>
                <a:lnTo>
                  <a:pt x="269" y="68"/>
                </a:lnTo>
                <a:lnTo>
                  <a:pt x="269" y="70"/>
                </a:lnTo>
                <a:lnTo>
                  <a:pt x="268" y="70"/>
                </a:lnTo>
                <a:lnTo>
                  <a:pt x="268" y="71"/>
                </a:lnTo>
                <a:lnTo>
                  <a:pt x="268" y="71"/>
                </a:lnTo>
                <a:lnTo>
                  <a:pt x="269" y="71"/>
                </a:lnTo>
                <a:lnTo>
                  <a:pt x="271" y="73"/>
                </a:lnTo>
                <a:lnTo>
                  <a:pt x="272" y="74"/>
                </a:lnTo>
                <a:lnTo>
                  <a:pt x="274" y="74"/>
                </a:lnTo>
                <a:lnTo>
                  <a:pt x="272" y="76"/>
                </a:lnTo>
                <a:lnTo>
                  <a:pt x="272" y="76"/>
                </a:lnTo>
                <a:lnTo>
                  <a:pt x="272" y="76"/>
                </a:lnTo>
                <a:lnTo>
                  <a:pt x="272" y="78"/>
                </a:lnTo>
                <a:lnTo>
                  <a:pt x="272" y="78"/>
                </a:lnTo>
                <a:lnTo>
                  <a:pt x="272" y="79"/>
                </a:lnTo>
                <a:lnTo>
                  <a:pt x="274" y="79"/>
                </a:lnTo>
                <a:lnTo>
                  <a:pt x="276" y="81"/>
                </a:lnTo>
                <a:lnTo>
                  <a:pt x="276" y="82"/>
                </a:lnTo>
                <a:lnTo>
                  <a:pt x="276" y="82"/>
                </a:lnTo>
                <a:lnTo>
                  <a:pt x="276" y="82"/>
                </a:lnTo>
                <a:lnTo>
                  <a:pt x="276" y="84"/>
                </a:lnTo>
                <a:lnTo>
                  <a:pt x="276" y="84"/>
                </a:lnTo>
                <a:lnTo>
                  <a:pt x="276" y="84"/>
                </a:lnTo>
                <a:lnTo>
                  <a:pt x="274" y="84"/>
                </a:lnTo>
                <a:lnTo>
                  <a:pt x="274" y="84"/>
                </a:lnTo>
                <a:lnTo>
                  <a:pt x="272" y="84"/>
                </a:lnTo>
                <a:lnTo>
                  <a:pt x="272" y="84"/>
                </a:lnTo>
                <a:lnTo>
                  <a:pt x="271" y="86"/>
                </a:lnTo>
                <a:lnTo>
                  <a:pt x="269" y="87"/>
                </a:lnTo>
                <a:lnTo>
                  <a:pt x="269" y="87"/>
                </a:lnTo>
                <a:lnTo>
                  <a:pt x="268" y="87"/>
                </a:lnTo>
                <a:lnTo>
                  <a:pt x="268" y="87"/>
                </a:lnTo>
                <a:lnTo>
                  <a:pt x="268" y="86"/>
                </a:lnTo>
                <a:lnTo>
                  <a:pt x="268" y="82"/>
                </a:lnTo>
                <a:lnTo>
                  <a:pt x="268" y="82"/>
                </a:lnTo>
                <a:lnTo>
                  <a:pt x="268" y="82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5" y="82"/>
                </a:lnTo>
                <a:lnTo>
                  <a:pt x="263" y="82"/>
                </a:lnTo>
                <a:lnTo>
                  <a:pt x="260" y="82"/>
                </a:lnTo>
                <a:lnTo>
                  <a:pt x="258" y="82"/>
                </a:lnTo>
                <a:lnTo>
                  <a:pt x="258" y="82"/>
                </a:lnTo>
                <a:lnTo>
                  <a:pt x="255" y="81"/>
                </a:lnTo>
                <a:lnTo>
                  <a:pt x="253" y="81"/>
                </a:lnTo>
                <a:lnTo>
                  <a:pt x="253" y="81"/>
                </a:lnTo>
                <a:lnTo>
                  <a:pt x="252" y="81"/>
                </a:lnTo>
                <a:lnTo>
                  <a:pt x="249" y="81"/>
                </a:lnTo>
                <a:lnTo>
                  <a:pt x="249" y="81"/>
                </a:lnTo>
                <a:lnTo>
                  <a:pt x="247" y="81"/>
                </a:lnTo>
                <a:lnTo>
                  <a:pt x="247" y="81"/>
                </a:lnTo>
                <a:lnTo>
                  <a:pt x="246" y="82"/>
                </a:lnTo>
                <a:lnTo>
                  <a:pt x="242" y="84"/>
                </a:lnTo>
                <a:lnTo>
                  <a:pt x="241" y="84"/>
                </a:lnTo>
                <a:lnTo>
                  <a:pt x="241" y="82"/>
                </a:lnTo>
                <a:lnTo>
                  <a:pt x="239" y="82"/>
                </a:lnTo>
                <a:lnTo>
                  <a:pt x="239" y="82"/>
                </a:lnTo>
                <a:lnTo>
                  <a:pt x="239" y="81"/>
                </a:lnTo>
                <a:lnTo>
                  <a:pt x="238" y="82"/>
                </a:lnTo>
                <a:lnTo>
                  <a:pt x="236" y="82"/>
                </a:lnTo>
                <a:lnTo>
                  <a:pt x="235" y="84"/>
                </a:lnTo>
                <a:lnTo>
                  <a:pt x="231" y="84"/>
                </a:lnTo>
                <a:lnTo>
                  <a:pt x="228" y="86"/>
                </a:lnTo>
                <a:lnTo>
                  <a:pt x="227" y="86"/>
                </a:lnTo>
                <a:lnTo>
                  <a:pt x="225" y="86"/>
                </a:lnTo>
                <a:lnTo>
                  <a:pt x="224" y="86"/>
                </a:lnTo>
                <a:lnTo>
                  <a:pt x="220" y="84"/>
                </a:lnTo>
                <a:lnTo>
                  <a:pt x="219" y="84"/>
                </a:lnTo>
                <a:lnTo>
                  <a:pt x="217" y="86"/>
                </a:lnTo>
                <a:lnTo>
                  <a:pt x="214" y="87"/>
                </a:lnTo>
                <a:lnTo>
                  <a:pt x="208" y="89"/>
                </a:lnTo>
                <a:lnTo>
                  <a:pt x="203" y="90"/>
                </a:lnTo>
                <a:lnTo>
                  <a:pt x="200" y="92"/>
                </a:lnTo>
                <a:lnTo>
                  <a:pt x="198" y="92"/>
                </a:lnTo>
                <a:lnTo>
                  <a:pt x="194" y="92"/>
                </a:lnTo>
                <a:lnTo>
                  <a:pt x="190" y="92"/>
                </a:lnTo>
                <a:lnTo>
                  <a:pt x="189" y="92"/>
                </a:lnTo>
                <a:lnTo>
                  <a:pt x="187" y="92"/>
                </a:lnTo>
                <a:lnTo>
                  <a:pt x="186" y="90"/>
                </a:lnTo>
                <a:lnTo>
                  <a:pt x="184" y="89"/>
                </a:lnTo>
                <a:lnTo>
                  <a:pt x="184" y="89"/>
                </a:lnTo>
                <a:lnTo>
                  <a:pt x="183" y="89"/>
                </a:lnTo>
                <a:lnTo>
                  <a:pt x="181" y="89"/>
                </a:lnTo>
                <a:lnTo>
                  <a:pt x="176" y="90"/>
                </a:lnTo>
                <a:lnTo>
                  <a:pt x="175" y="90"/>
                </a:lnTo>
                <a:lnTo>
                  <a:pt x="175" y="90"/>
                </a:lnTo>
                <a:lnTo>
                  <a:pt x="171" y="92"/>
                </a:lnTo>
                <a:lnTo>
                  <a:pt x="170" y="92"/>
                </a:lnTo>
                <a:lnTo>
                  <a:pt x="168" y="92"/>
                </a:lnTo>
                <a:lnTo>
                  <a:pt x="167" y="92"/>
                </a:lnTo>
                <a:lnTo>
                  <a:pt x="165" y="92"/>
                </a:lnTo>
                <a:lnTo>
                  <a:pt x="164" y="92"/>
                </a:lnTo>
                <a:lnTo>
                  <a:pt x="162" y="90"/>
                </a:lnTo>
                <a:lnTo>
                  <a:pt x="160" y="90"/>
                </a:lnTo>
                <a:lnTo>
                  <a:pt x="159" y="90"/>
                </a:lnTo>
                <a:lnTo>
                  <a:pt x="159" y="90"/>
                </a:lnTo>
                <a:lnTo>
                  <a:pt x="157" y="92"/>
                </a:lnTo>
                <a:lnTo>
                  <a:pt x="157" y="95"/>
                </a:lnTo>
                <a:lnTo>
                  <a:pt x="157" y="95"/>
                </a:lnTo>
                <a:lnTo>
                  <a:pt x="159" y="98"/>
                </a:lnTo>
                <a:lnTo>
                  <a:pt x="159" y="100"/>
                </a:lnTo>
                <a:lnTo>
                  <a:pt x="157" y="100"/>
                </a:lnTo>
                <a:lnTo>
                  <a:pt x="156" y="100"/>
                </a:lnTo>
                <a:lnTo>
                  <a:pt x="156" y="100"/>
                </a:lnTo>
                <a:lnTo>
                  <a:pt x="154" y="100"/>
                </a:lnTo>
                <a:lnTo>
                  <a:pt x="154" y="103"/>
                </a:lnTo>
                <a:lnTo>
                  <a:pt x="153" y="103"/>
                </a:lnTo>
                <a:lnTo>
                  <a:pt x="153" y="104"/>
                </a:lnTo>
                <a:lnTo>
                  <a:pt x="151" y="106"/>
                </a:lnTo>
                <a:lnTo>
                  <a:pt x="151" y="106"/>
                </a:lnTo>
                <a:lnTo>
                  <a:pt x="149" y="104"/>
                </a:lnTo>
                <a:lnTo>
                  <a:pt x="148" y="104"/>
                </a:lnTo>
                <a:lnTo>
                  <a:pt x="148" y="103"/>
                </a:lnTo>
                <a:lnTo>
                  <a:pt x="148" y="100"/>
                </a:lnTo>
                <a:lnTo>
                  <a:pt x="146" y="98"/>
                </a:lnTo>
                <a:lnTo>
                  <a:pt x="148" y="97"/>
                </a:lnTo>
                <a:lnTo>
                  <a:pt x="149" y="95"/>
                </a:lnTo>
                <a:lnTo>
                  <a:pt x="153" y="92"/>
                </a:lnTo>
                <a:lnTo>
                  <a:pt x="153" y="90"/>
                </a:lnTo>
                <a:lnTo>
                  <a:pt x="151" y="90"/>
                </a:lnTo>
                <a:lnTo>
                  <a:pt x="151" y="89"/>
                </a:lnTo>
                <a:lnTo>
                  <a:pt x="149" y="89"/>
                </a:lnTo>
                <a:lnTo>
                  <a:pt x="148" y="89"/>
                </a:lnTo>
                <a:lnTo>
                  <a:pt x="146" y="90"/>
                </a:lnTo>
                <a:lnTo>
                  <a:pt x="145" y="90"/>
                </a:lnTo>
                <a:lnTo>
                  <a:pt x="145" y="92"/>
                </a:lnTo>
                <a:lnTo>
                  <a:pt x="143" y="92"/>
                </a:lnTo>
                <a:lnTo>
                  <a:pt x="143" y="93"/>
                </a:lnTo>
                <a:lnTo>
                  <a:pt x="140" y="93"/>
                </a:lnTo>
                <a:lnTo>
                  <a:pt x="137" y="92"/>
                </a:lnTo>
                <a:lnTo>
                  <a:pt x="134" y="92"/>
                </a:lnTo>
                <a:lnTo>
                  <a:pt x="132" y="90"/>
                </a:lnTo>
                <a:lnTo>
                  <a:pt x="131" y="90"/>
                </a:lnTo>
                <a:lnTo>
                  <a:pt x="129" y="90"/>
                </a:lnTo>
                <a:lnTo>
                  <a:pt x="124" y="93"/>
                </a:lnTo>
                <a:lnTo>
                  <a:pt x="121" y="98"/>
                </a:lnTo>
                <a:lnTo>
                  <a:pt x="119" y="98"/>
                </a:lnTo>
                <a:lnTo>
                  <a:pt x="116" y="100"/>
                </a:lnTo>
                <a:lnTo>
                  <a:pt x="113" y="101"/>
                </a:lnTo>
                <a:lnTo>
                  <a:pt x="112" y="100"/>
                </a:lnTo>
                <a:lnTo>
                  <a:pt x="107" y="101"/>
                </a:lnTo>
                <a:lnTo>
                  <a:pt x="105" y="101"/>
                </a:lnTo>
                <a:lnTo>
                  <a:pt x="102" y="103"/>
                </a:lnTo>
                <a:lnTo>
                  <a:pt x="99" y="101"/>
                </a:lnTo>
                <a:lnTo>
                  <a:pt x="97" y="100"/>
                </a:lnTo>
                <a:lnTo>
                  <a:pt x="96" y="98"/>
                </a:lnTo>
                <a:lnTo>
                  <a:pt x="93" y="95"/>
                </a:lnTo>
                <a:lnTo>
                  <a:pt x="91" y="93"/>
                </a:lnTo>
                <a:lnTo>
                  <a:pt x="88" y="93"/>
                </a:lnTo>
                <a:lnTo>
                  <a:pt x="82" y="90"/>
                </a:lnTo>
                <a:lnTo>
                  <a:pt x="80" y="89"/>
                </a:lnTo>
                <a:lnTo>
                  <a:pt x="77" y="89"/>
                </a:lnTo>
                <a:lnTo>
                  <a:pt x="72" y="89"/>
                </a:lnTo>
                <a:lnTo>
                  <a:pt x="71" y="90"/>
                </a:lnTo>
                <a:lnTo>
                  <a:pt x="71" y="95"/>
                </a:lnTo>
                <a:lnTo>
                  <a:pt x="69" y="95"/>
                </a:lnTo>
                <a:lnTo>
                  <a:pt x="69" y="98"/>
                </a:lnTo>
                <a:lnTo>
                  <a:pt x="69" y="98"/>
                </a:lnTo>
                <a:lnTo>
                  <a:pt x="67" y="100"/>
                </a:lnTo>
                <a:lnTo>
                  <a:pt x="67" y="98"/>
                </a:lnTo>
                <a:lnTo>
                  <a:pt x="66" y="98"/>
                </a:lnTo>
                <a:lnTo>
                  <a:pt x="64" y="98"/>
                </a:lnTo>
                <a:lnTo>
                  <a:pt x="60" y="100"/>
                </a:lnTo>
                <a:lnTo>
                  <a:pt x="58" y="100"/>
                </a:lnTo>
                <a:lnTo>
                  <a:pt x="53" y="98"/>
                </a:lnTo>
                <a:lnTo>
                  <a:pt x="52" y="98"/>
                </a:lnTo>
                <a:lnTo>
                  <a:pt x="50" y="97"/>
                </a:lnTo>
                <a:lnTo>
                  <a:pt x="50" y="95"/>
                </a:lnTo>
                <a:lnTo>
                  <a:pt x="49" y="93"/>
                </a:lnTo>
                <a:lnTo>
                  <a:pt x="49" y="92"/>
                </a:lnTo>
                <a:lnTo>
                  <a:pt x="49" y="92"/>
                </a:lnTo>
                <a:lnTo>
                  <a:pt x="47" y="92"/>
                </a:lnTo>
                <a:lnTo>
                  <a:pt x="47" y="92"/>
                </a:lnTo>
                <a:lnTo>
                  <a:pt x="45" y="92"/>
                </a:lnTo>
                <a:lnTo>
                  <a:pt x="44" y="92"/>
                </a:lnTo>
                <a:lnTo>
                  <a:pt x="41" y="90"/>
                </a:lnTo>
                <a:lnTo>
                  <a:pt x="37" y="90"/>
                </a:lnTo>
                <a:lnTo>
                  <a:pt x="36" y="92"/>
                </a:lnTo>
                <a:lnTo>
                  <a:pt x="36" y="92"/>
                </a:lnTo>
                <a:lnTo>
                  <a:pt x="34" y="92"/>
                </a:lnTo>
                <a:lnTo>
                  <a:pt x="34" y="92"/>
                </a:lnTo>
                <a:lnTo>
                  <a:pt x="34" y="90"/>
                </a:lnTo>
                <a:lnTo>
                  <a:pt x="31" y="90"/>
                </a:lnTo>
                <a:lnTo>
                  <a:pt x="28" y="92"/>
                </a:lnTo>
                <a:lnTo>
                  <a:pt x="26" y="92"/>
                </a:lnTo>
                <a:lnTo>
                  <a:pt x="25" y="92"/>
                </a:lnTo>
                <a:lnTo>
                  <a:pt x="26" y="90"/>
                </a:lnTo>
                <a:lnTo>
                  <a:pt x="26" y="90"/>
                </a:lnTo>
                <a:lnTo>
                  <a:pt x="28" y="90"/>
                </a:lnTo>
                <a:lnTo>
                  <a:pt x="33" y="90"/>
                </a:lnTo>
                <a:lnTo>
                  <a:pt x="34" y="89"/>
                </a:lnTo>
                <a:lnTo>
                  <a:pt x="34" y="87"/>
                </a:lnTo>
                <a:lnTo>
                  <a:pt x="37" y="87"/>
                </a:lnTo>
                <a:lnTo>
                  <a:pt x="37" y="86"/>
                </a:lnTo>
                <a:lnTo>
                  <a:pt x="36" y="86"/>
                </a:lnTo>
                <a:lnTo>
                  <a:pt x="28" y="87"/>
                </a:lnTo>
                <a:lnTo>
                  <a:pt x="25" y="86"/>
                </a:lnTo>
                <a:lnTo>
                  <a:pt x="23" y="87"/>
                </a:lnTo>
                <a:lnTo>
                  <a:pt x="23" y="87"/>
                </a:lnTo>
                <a:lnTo>
                  <a:pt x="23" y="86"/>
                </a:lnTo>
                <a:lnTo>
                  <a:pt x="23" y="84"/>
                </a:lnTo>
                <a:lnTo>
                  <a:pt x="25" y="84"/>
                </a:lnTo>
                <a:lnTo>
                  <a:pt x="26" y="84"/>
                </a:lnTo>
                <a:lnTo>
                  <a:pt x="26" y="82"/>
                </a:lnTo>
                <a:lnTo>
                  <a:pt x="25" y="81"/>
                </a:lnTo>
                <a:lnTo>
                  <a:pt x="25" y="81"/>
                </a:lnTo>
                <a:lnTo>
                  <a:pt x="23" y="81"/>
                </a:lnTo>
                <a:lnTo>
                  <a:pt x="22" y="81"/>
                </a:lnTo>
                <a:lnTo>
                  <a:pt x="22" y="78"/>
                </a:lnTo>
                <a:lnTo>
                  <a:pt x="22" y="76"/>
                </a:lnTo>
                <a:lnTo>
                  <a:pt x="20" y="76"/>
                </a:lnTo>
                <a:lnTo>
                  <a:pt x="20" y="74"/>
                </a:lnTo>
                <a:lnTo>
                  <a:pt x="22" y="74"/>
                </a:lnTo>
                <a:lnTo>
                  <a:pt x="23" y="71"/>
                </a:lnTo>
                <a:lnTo>
                  <a:pt x="22" y="70"/>
                </a:lnTo>
                <a:lnTo>
                  <a:pt x="22" y="70"/>
                </a:lnTo>
                <a:lnTo>
                  <a:pt x="19" y="68"/>
                </a:lnTo>
                <a:lnTo>
                  <a:pt x="17" y="68"/>
                </a:lnTo>
                <a:lnTo>
                  <a:pt x="17" y="68"/>
                </a:lnTo>
                <a:lnTo>
                  <a:pt x="14" y="67"/>
                </a:lnTo>
                <a:lnTo>
                  <a:pt x="14" y="67"/>
                </a:lnTo>
                <a:lnTo>
                  <a:pt x="12" y="67"/>
                </a:lnTo>
                <a:lnTo>
                  <a:pt x="12" y="67"/>
                </a:lnTo>
                <a:lnTo>
                  <a:pt x="11" y="67"/>
                </a:lnTo>
                <a:lnTo>
                  <a:pt x="9" y="67"/>
                </a:lnTo>
                <a:lnTo>
                  <a:pt x="9" y="65"/>
                </a:lnTo>
                <a:lnTo>
                  <a:pt x="9" y="63"/>
                </a:lnTo>
                <a:lnTo>
                  <a:pt x="11" y="63"/>
                </a:lnTo>
                <a:lnTo>
                  <a:pt x="11" y="62"/>
                </a:lnTo>
                <a:lnTo>
                  <a:pt x="11" y="60"/>
                </a:lnTo>
                <a:lnTo>
                  <a:pt x="11" y="59"/>
                </a:lnTo>
                <a:lnTo>
                  <a:pt x="11" y="59"/>
                </a:lnTo>
                <a:lnTo>
                  <a:pt x="12" y="59"/>
                </a:lnTo>
                <a:lnTo>
                  <a:pt x="14" y="60"/>
                </a:lnTo>
                <a:lnTo>
                  <a:pt x="14" y="62"/>
                </a:lnTo>
                <a:lnTo>
                  <a:pt x="14" y="63"/>
                </a:lnTo>
                <a:lnTo>
                  <a:pt x="14" y="63"/>
                </a:lnTo>
                <a:lnTo>
                  <a:pt x="14" y="65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7" y="63"/>
                </a:lnTo>
                <a:lnTo>
                  <a:pt x="20" y="63"/>
                </a:lnTo>
                <a:lnTo>
                  <a:pt x="22" y="62"/>
                </a:lnTo>
                <a:lnTo>
                  <a:pt x="19" y="62"/>
                </a:lnTo>
                <a:lnTo>
                  <a:pt x="17" y="62"/>
                </a:lnTo>
                <a:lnTo>
                  <a:pt x="17" y="60"/>
                </a:lnTo>
                <a:lnTo>
                  <a:pt x="15" y="59"/>
                </a:lnTo>
                <a:lnTo>
                  <a:pt x="15" y="59"/>
                </a:lnTo>
                <a:lnTo>
                  <a:pt x="15" y="59"/>
                </a:lnTo>
                <a:lnTo>
                  <a:pt x="15" y="57"/>
                </a:lnTo>
                <a:lnTo>
                  <a:pt x="17" y="57"/>
                </a:lnTo>
                <a:lnTo>
                  <a:pt x="19" y="56"/>
                </a:lnTo>
                <a:lnTo>
                  <a:pt x="19" y="54"/>
                </a:lnTo>
                <a:lnTo>
                  <a:pt x="19" y="54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7" y="51"/>
                </a:lnTo>
                <a:lnTo>
                  <a:pt x="15" y="49"/>
                </a:lnTo>
                <a:lnTo>
                  <a:pt x="14" y="48"/>
                </a:lnTo>
                <a:lnTo>
                  <a:pt x="15" y="48"/>
                </a:lnTo>
                <a:lnTo>
                  <a:pt x="17" y="46"/>
                </a:lnTo>
                <a:lnTo>
                  <a:pt x="19" y="45"/>
                </a:lnTo>
                <a:lnTo>
                  <a:pt x="17" y="45"/>
                </a:lnTo>
                <a:lnTo>
                  <a:pt x="17" y="43"/>
                </a:lnTo>
                <a:lnTo>
                  <a:pt x="12" y="45"/>
                </a:lnTo>
                <a:lnTo>
                  <a:pt x="9" y="45"/>
                </a:lnTo>
                <a:lnTo>
                  <a:pt x="6" y="45"/>
                </a:lnTo>
                <a:lnTo>
                  <a:pt x="6" y="45"/>
                </a:lnTo>
                <a:lnTo>
                  <a:pt x="6" y="43"/>
                </a:lnTo>
                <a:lnTo>
                  <a:pt x="8" y="41"/>
                </a:lnTo>
                <a:lnTo>
                  <a:pt x="8" y="38"/>
                </a:lnTo>
                <a:lnTo>
                  <a:pt x="8" y="37"/>
                </a:lnTo>
                <a:lnTo>
                  <a:pt x="9" y="35"/>
                </a:lnTo>
                <a:lnTo>
                  <a:pt x="12" y="34"/>
                </a:lnTo>
                <a:lnTo>
                  <a:pt x="15" y="29"/>
                </a:lnTo>
                <a:lnTo>
                  <a:pt x="19" y="29"/>
                </a:lnTo>
                <a:lnTo>
                  <a:pt x="20" y="29"/>
                </a:lnTo>
                <a:lnTo>
                  <a:pt x="23" y="29"/>
                </a:lnTo>
                <a:lnTo>
                  <a:pt x="23" y="29"/>
                </a:lnTo>
                <a:lnTo>
                  <a:pt x="23" y="30"/>
                </a:lnTo>
                <a:lnTo>
                  <a:pt x="26" y="30"/>
                </a:lnTo>
                <a:lnTo>
                  <a:pt x="30" y="30"/>
                </a:lnTo>
                <a:lnTo>
                  <a:pt x="31" y="30"/>
                </a:lnTo>
                <a:lnTo>
                  <a:pt x="31" y="30"/>
                </a:lnTo>
                <a:lnTo>
                  <a:pt x="30" y="29"/>
                </a:lnTo>
                <a:lnTo>
                  <a:pt x="30" y="27"/>
                </a:lnTo>
                <a:lnTo>
                  <a:pt x="31" y="27"/>
                </a:lnTo>
                <a:lnTo>
                  <a:pt x="33" y="27"/>
                </a:ln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3" y="30"/>
                </a:lnTo>
                <a:lnTo>
                  <a:pt x="37" y="29"/>
                </a:lnTo>
                <a:lnTo>
                  <a:pt x="42" y="30"/>
                </a:lnTo>
                <a:lnTo>
                  <a:pt x="44" y="29"/>
                </a:lnTo>
                <a:lnTo>
                  <a:pt x="49" y="29"/>
                </a:lnTo>
                <a:lnTo>
                  <a:pt x="49" y="29"/>
                </a:lnTo>
                <a:lnTo>
                  <a:pt x="47" y="29"/>
                </a:lnTo>
                <a:lnTo>
                  <a:pt x="47" y="27"/>
                </a:lnTo>
                <a:lnTo>
                  <a:pt x="45" y="27"/>
                </a:lnTo>
                <a:lnTo>
                  <a:pt x="45" y="27"/>
                </a:lnTo>
                <a:lnTo>
                  <a:pt x="47" y="26"/>
                </a:lnTo>
                <a:lnTo>
                  <a:pt x="49" y="26"/>
                </a:lnTo>
                <a:lnTo>
                  <a:pt x="55" y="24"/>
                </a:lnTo>
                <a:lnTo>
                  <a:pt x="60" y="24"/>
                </a:lnTo>
                <a:lnTo>
                  <a:pt x="60" y="22"/>
                </a:lnTo>
                <a:lnTo>
                  <a:pt x="60" y="22"/>
                </a:lnTo>
                <a:lnTo>
                  <a:pt x="53" y="22"/>
                </a:lnTo>
                <a:lnTo>
                  <a:pt x="52" y="22"/>
                </a:lnTo>
                <a:lnTo>
                  <a:pt x="50" y="21"/>
                </a:lnTo>
                <a:lnTo>
                  <a:pt x="49" y="19"/>
                </a:lnTo>
                <a:lnTo>
                  <a:pt x="49" y="19"/>
                </a:lnTo>
                <a:lnTo>
                  <a:pt x="49" y="18"/>
                </a:lnTo>
                <a:lnTo>
                  <a:pt x="50" y="16"/>
                </a:lnTo>
                <a:lnTo>
                  <a:pt x="50" y="15"/>
                </a:lnTo>
                <a:lnTo>
                  <a:pt x="53" y="15"/>
                </a:lnTo>
                <a:lnTo>
                  <a:pt x="61" y="16"/>
                </a:lnTo>
                <a:lnTo>
                  <a:pt x="67" y="16"/>
                </a:lnTo>
                <a:lnTo>
                  <a:pt x="74" y="18"/>
                </a:lnTo>
                <a:lnTo>
                  <a:pt x="80" y="18"/>
                </a:lnTo>
                <a:lnTo>
                  <a:pt x="82" y="16"/>
                </a:lnTo>
                <a:lnTo>
                  <a:pt x="83" y="13"/>
                </a:lnTo>
                <a:lnTo>
                  <a:pt x="93" y="8"/>
                </a:lnTo>
                <a:lnTo>
                  <a:pt x="96" y="7"/>
                </a:lnTo>
                <a:lnTo>
                  <a:pt x="99" y="5"/>
                </a:lnTo>
                <a:lnTo>
                  <a:pt x="105" y="4"/>
                </a:lnTo>
                <a:lnTo>
                  <a:pt x="110" y="2"/>
                </a:lnTo>
                <a:lnTo>
                  <a:pt x="112" y="2"/>
                </a:lnTo>
                <a:lnTo>
                  <a:pt x="123" y="2"/>
                </a:lnTo>
                <a:lnTo>
                  <a:pt x="131" y="2"/>
                </a:lnTo>
                <a:lnTo>
                  <a:pt x="135" y="0"/>
                </a:lnTo>
                <a:close/>
                <a:moveTo>
                  <a:pt x="23" y="0"/>
                </a:moveTo>
                <a:lnTo>
                  <a:pt x="23" y="0"/>
                </a:lnTo>
                <a:lnTo>
                  <a:pt x="25" y="2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4" y="2"/>
                </a:lnTo>
                <a:lnTo>
                  <a:pt x="33" y="5"/>
                </a:lnTo>
                <a:lnTo>
                  <a:pt x="34" y="7"/>
                </a:lnTo>
                <a:lnTo>
                  <a:pt x="36" y="10"/>
                </a:lnTo>
                <a:lnTo>
                  <a:pt x="39" y="11"/>
                </a:lnTo>
                <a:lnTo>
                  <a:pt x="47" y="15"/>
                </a:lnTo>
                <a:lnTo>
                  <a:pt x="49" y="15"/>
                </a:lnTo>
                <a:lnTo>
                  <a:pt x="49" y="16"/>
                </a:lnTo>
                <a:lnTo>
                  <a:pt x="49" y="18"/>
                </a:lnTo>
                <a:lnTo>
                  <a:pt x="47" y="19"/>
                </a:lnTo>
                <a:lnTo>
                  <a:pt x="45" y="19"/>
                </a:lnTo>
                <a:lnTo>
                  <a:pt x="37" y="18"/>
                </a:lnTo>
                <a:lnTo>
                  <a:pt x="36" y="18"/>
                </a:lnTo>
                <a:lnTo>
                  <a:pt x="34" y="18"/>
                </a:lnTo>
                <a:lnTo>
                  <a:pt x="33" y="19"/>
                </a:lnTo>
                <a:lnTo>
                  <a:pt x="30" y="19"/>
                </a:lnTo>
                <a:lnTo>
                  <a:pt x="26" y="19"/>
                </a:lnTo>
                <a:lnTo>
                  <a:pt x="25" y="22"/>
                </a:lnTo>
                <a:lnTo>
                  <a:pt x="23" y="24"/>
                </a:lnTo>
                <a:lnTo>
                  <a:pt x="19" y="27"/>
                </a:lnTo>
                <a:lnTo>
                  <a:pt x="15" y="27"/>
                </a:lnTo>
                <a:lnTo>
                  <a:pt x="11" y="32"/>
                </a:lnTo>
                <a:lnTo>
                  <a:pt x="9" y="34"/>
                </a:lnTo>
                <a:lnTo>
                  <a:pt x="9" y="35"/>
                </a:lnTo>
                <a:lnTo>
                  <a:pt x="8" y="35"/>
                </a:lnTo>
                <a:lnTo>
                  <a:pt x="8" y="34"/>
                </a:lnTo>
                <a:lnTo>
                  <a:pt x="9" y="34"/>
                </a:lnTo>
                <a:lnTo>
                  <a:pt x="8" y="32"/>
                </a:lnTo>
                <a:lnTo>
                  <a:pt x="8" y="30"/>
                </a:lnTo>
                <a:lnTo>
                  <a:pt x="9" y="29"/>
                </a:lnTo>
                <a:lnTo>
                  <a:pt x="11" y="29"/>
                </a:lnTo>
                <a:lnTo>
                  <a:pt x="15" y="27"/>
                </a:lnTo>
                <a:lnTo>
                  <a:pt x="15" y="26"/>
                </a:lnTo>
                <a:lnTo>
                  <a:pt x="12" y="26"/>
                </a:lnTo>
                <a:lnTo>
                  <a:pt x="9" y="26"/>
                </a:lnTo>
                <a:lnTo>
                  <a:pt x="8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8" y="22"/>
                </a:lnTo>
                <a:lnTo>
                  <a:pt x="8" y="21"/>
                </a:lnTo>
                <a:lnTo>
                  <a:pt x="9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6"/>
                </a:lnTo>
                <a:lnTo>
                  <a:pt x="9" y="15"/>
                </a:lnTo>
                <a:lnTo>
                  <a:pt x="12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1" y="8"/>
                </a:lnTo>
                <a:lnTo>
                  <a:pt x="11" y="7"/>
                </a:lnTo>
                <a:lnTo>
                  <a:pt x="9" y="7"/>
                </a:lnTo>
                <a:lnTo>
                  <a:pt x="9" y="7"/>
                </a:lnTo>
                <a:lnTo>
                  <a:pt x="9" y="5"/>
                </a:lnTo>
                <a:lnTo>
                  <a:pt x="9" y="5"/>
                </a:lnTo>
                <a:lnTo>
                  <a:pt x="12" y="5"/>
                </a:lnTo>
                <a:lnTo>
                  <a:pt x="12" y="5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19" y="0"/>
                </a:lnTo>
                <a:lnTo>
                  <a:pt x="22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D3A36338-F29B-FF8E-2778-DBEF86525E8B}"/>
              </a:ext>
            </a:extLst>
          </p:cNvPr>
          <p:cNvSpPr>
            <a:spLocks noEditPoints="1"/>
          </p:cNvSpPr>
          <p:nvPr/>
        </p:nvSpPr>
        <p:spPr bwMode="auto">
          <a:xfrm>
            <a:off x="8988577" y="3867918"/>
            <a:ext cx="25908" cy="51589"/>
          </a:xfrm>
          <a:custGeom>
            <a:avLst/>
            <a:gdLst>
              <a:gd name="T0" fmla="*/ 8 w 22"/>
              <a:gd name="T1" fmla="*/ 41 h 42"/>
              <a:gd name="T2" fmla="*/ 8 w 22"/>
              <a:gd name="T3" fmla="*/ 42 h 42"/>
              <a:gd name="T4" fmla="*/ 6 w 22"/>
              <a:gd name="T5" fmla="*/ 42 h 42"/>
              <a:gd name="T6" fmla="*/ 6 w 22"/>
              <a:gd name="T7" fmla="*/ 42 h 42"/>
              <a:gd name="T8" fmla="*/ 8 w 22"/>
              <a:gd name="T9" fmla="*/ 41 h 42"/>
              <a:gd name="T10" fmla="*/ 8 w 22"/>
              <a:gd name="T11" fmla="*/ 41 h 42"/>
              <a:gd name="T12" fmla="*/ 2 w 22"/>
              <a:gd name="T13" fmla="*/ 37 h 42"/>
              <a:gd name="T14" fmla="*/ 2 w 22"/>
              <a:gd name="T15" fmla="*/ 37 h 42"/>
              <a:gd name="T16" fmla="*/ 2 w 22"/>
              <a:gd name="T17" fmla="*/ 37 h 42"/>
              <a:gd name="T18" fmla="*/ 3 w 22"/>
              <a:gd name="T19" fmla="*/ 37 h 42"/>
              <a:gd name="T20" fmla="*/ 3 w 22"/>
              <a:gd name="T21" fmla="*/ 39 h 42"/>
              <a:gd name="T22" fmla="*/ 3 w 22"/>
              <a:gd name="T23" fmla="*/ 39 h 42"/>
              <a:gd name="T24" fmla="*/ 3 w 22"/>
              <a:gd name="T25" fmla="*/ 39 h 42"/>
              <a:gd name="T26" fmla="*/ 3 w 22"/>
              <a:gd name="T27" fmla="*/ 39 h 42"/>
              <a:gd name="T28" fmla="*/ 5 w 22"/>
              <a:gd name="T29" fmla="*/ 39 h 42"/>
              <a:gd name="T30" fmla="*/ 5 w 22"/>
              <a:gd name="T31" fmla="*/ 37 h 42"/>
              <a:gd name="T32" fmla="*/ 5 w 22"/>
              <a:gd name="T33" fmla="*/ 39 h 42"/>
              <a:gd name="T34" fmla="*/ 3 w 22"/>
              <a:gd name="T35" fmla="*/ 41 h 42"/>
              <a:gd name="T36" fmla="*/ 3 w 22"/>
              <a:gd name="T37" fmla="*/ 39 h 42"/>
              <a:gd name="T38" fmla="*/ 2 w 22"/>
              <a:gd name="T39" fmla="*/ 39 h 42"/>
              <a:gd name="T40" fmla="*/ 0 w 22"/>
              <a:gd name="T41" fmla="*/ 37 h 42"/>
              <a:gd name="T42" fmla="*/ 2 w 22"/>
              <a:gd name="T43" fmla="*/ 37 h 42"/>
              <a:gd name="T44" fmla="*/ 21 w 22"/>
              <a:gd name="T45" fmla="*/ 0 h 42"/>
              <a:gd name="T46" fmla="*/ 22 w 22"/>
              <a:gd name="T47" fmla="*/ 0 h 42"/>
              <a:gd name="T48" fmla="*/ 22 w 22"/>
              <a:gd name="T49" fmla="*/ 1 h 42"/>
              <a:gd name="T50" fmla="*/ 21 w 22"/>
              <a:gd name="T51" fmla="*/ 1 h 42"/>
              <a:gd name="T52" fmla="*/ 21 w 22"/>
              <a:gd name="T53" fmla="*/ 1 h 42"/>
              <a:gd name="T54" fmla="*/ 21 w 22"/>
              <a:gd name="T55" fmla="*/ 1 h 42"/>
              <a:gd name="T56" fmla="*/ 19 w 22"/>
              <a:gd name="T57" fmla="*/ 1 h 42"/>
              <a:gd name="T58" fmla="*/ 19 w 22"/>
              <a:gd name="T59" fmla="*/ 1 h 42"/>
              <a:gd name="T60" fmla="*/ 21 w 22"/>
              <a:gd name="T61" fmla="*/ 0 h 42"/>
              <a:gd name="T62" fmla="*/ 21 w 22"/>
              <a:gd name="T6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" h="42">
                <a:moveTo>
                  <a:pt x="8" y="41"/>
                </a:moveTo>
                <a:lnTo>
                  <a:pt x="8" y="42"/>
                </a:lnTo>
                <a:lnTo>
                  <a:pt x="6" y="42"/>
                </a:lnTo>
                <a:lnTo>
                  <a:pt x="6" y="42"/>
                </a:lnTo>
                <a:lnTo>
                  <a:pt x="8" y="41"/>
                </a:lnTo>
                <a:lnTo>
                  <a:pt x="8" y="41"/>
                </a:lnTo>
                <a:close/>
                <a:moveTo>
                  <a:pt x="2" y="37"/>
                </a:moveTo>
                <a:lnTo>
                  <a:pt x="2" y="37"/>
                </a:lnTo>
                <a:lnTo>
                  <a:pt x="2" y="37"/>
                </a:lnTo>
                <a:lnTo>
                  <a:pt x="3" y="37"/>
                </a:lnTo>
                <a:lnTo>
                  <a:pt x="3" y="39"/>
                </a:lnTo>
                <a:lnTo>
                  <a:pt x="3" y="39"/>
                </a:lnTo>
                <a:lnTo>
                  <a:pt x="3" y="39"/>
                </a:lnTo>
                <a:lnTo>
                  <a:pt x="3" y="39"/>
                </a:lnTo>
                <a:lnTo>
                  <a:pt x="5" y="39"/>
                </a:lnTo>
                <a:lnTo>
                  <a:pt x="5" y="37"/>
                </a:lnTo>
                <a:lnTo>
                  <a:pt x="5" y="39"/>
                </a:lnTo>
                <a:lnTo>
                  <a:pt x="3" y="41"/>
                </a:lnTo>
                <a:lnTo>
                  <a:pt x="3" y="39"/>
                </a:lnTo>
                <a:lnTo>
                  <a:pt x="2" y="39"/>
                </a:lnTo>
                <a:lnTo>
                  <a:pt x="0" y="37"/>
                </a:lnTo>
                <a:lnTo>
                  <a:pt x="2" y="37"/>
                </a:lnTo>
                <a:close/>
                <a:moveTo>
                  <a:pt x="21" y="0"/>
                </a:moveTo>
                <a:lnTo>
                  <a:pt x="22" y="0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1" y="1"/>
                </a:lnTo>
                <a:lnTo>
                  <a:pt x="19" y="1"/>
                </a:lnTo>
                <a:lnTo>
                  <a:pt x="19" y="1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3B81F159-F127-3824-0F9B-16E17E2152F5}"/>
              </a:ext>
            </a:extLst>
          </p:cNvPr>
          <p:cNvSpPr>
            <a:spLocks noEditPoints="1"/>
          </p:cNvSpPr>
          <p:nvPr/>
        </p:nvSpPr>
        <p:spPr bwMode="auto">
          <a:xfrm>
            <a:off x="5975037" y="2845966"/>
            <a:ext cx="68302" cy="141256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9E2D47E-66F7-116C-A207-46ED2EBB6EBF}"/>
              </a:ext>
            </a:extLst>
          </p:cNvPr>
          <p:cNvSpPr>
            <a:spLocks noEditPoints="1"/>
          </p:cNvSpPr>
          <p:nvPr/>
        </p:nvSpPr>
        <p:spPr bwMode="auto">
          <a:xfrm>
            <a:off x="6740492" y="2731732"/>
            <a:ext cx="241413" cy="158452"/>
          </a:xfrm>
          <a:custGeom>
            <a:avLst/>
            <a:gdLst>
              <a:gd name="T0" fmla="*/ 7 w 205"/>
              <a:gd name="T1" fmla="*/ 63 h 129"/>
              <a:gd name="T2" fmla="*/ 97 w 205"/>
              <a:gd name="T3" fmla="*/ 6 h 129"/>
              <a:gd name="T4" fmla="*/ 108 w 205"/>
              <a:gd name="T5" fmla="*/ 11 h 129"/>
              <a:gd name="T6" fmla="*/ 110 w 205"/>
              <a:gd name="T7" fmla="*/ 16 h 129"/>
              <a:gd name="T8" fmla="*/ 110 w 205"/>
              <a:gd name="T9" fmla="*/ 20 h 129"/>
              <a:gd name="T10" fmla="*/ 116 w 205"/>
              <a:gd name="T11" fmla="*/ 28 h 129"/>
              <a:gd name="T12" fmla="*/ 129 w 205"/>
              <a:gd name="T13" fmla="*/ 27 h 129"/>
              <a:gd name="T14" fmla="*/ 137 w 205"/>
              <a:gd name="T15" fmla="*/ 33 h 129"/>
              <a:gd name="T16" fmla="*/ 146 w 205"/>
              <a:gd name="T17" fmla="*/ 50 h 129"/>
              <a:gd name="T18" fmla="*/ 168 w 205"/>
              <a:gd name="T19" fmla="*/ 66 h 129"/>
              <a:gd name="T20" fmla="*/ 189 w 205"/>
              <a:gd name="T21" fmla="*/ 79 h 129"/>
              <a:gd name="T22" fmla="*/ 198 w 205"/>
              <a:gd name="T23" fmla="*/ 80 h 129"/>
              <a:gd name="T24" fmla="*/ 203 w 205"/>
              <a:gd name="T25" fmla="*/ 88 h 129"/>
              <a:gd name="T26" fmla="*/ 192 w 205"/>
              <a:gd name="T27" fmla="*/ 90 h 129"/>
              <a:gd name="T28" fmla="*/ 178 w 205"/>
              <a:gd name="T29" fmla="*/ 96 h 129"/>
              <a:gd name="T30" fmla="*/ 168 w 205"/>
              <a:gd name="T31" fmla="*/ 113 h 129"/>
              <a:gd name="T32" fmla="*/ 159 w 205"/>
              <a:gd name="T33" fmla="*/ 116 h 129"/>
              <a:gd name="T34" fmla="*/ 152 w 205"/>
              <a:gd name="T35" fmla="*/ 121 h 129"/>
              <a:gd name="T36" fmla="*/ 145 w 205"/>
              <a:gd name="T37" fmla="*/ 127 h 129"/>
              <a:gd name="T38" fmla="*/ 137 w 205"/>
              <a:gd name="T39" fmla="*/ 124 h 129"/>
              <a:gd name="T40" fmla="*/ 127 w 205"/>
              <a:gd name="T41" fmla="*/ 121 h 129"/>
              <a:gd name="T42" fmla="*/ 124 w 205"/>
              <a:gd name="T43" fmla="*/ 115 h 129"/>
              <a:gd name="T44" fmla="*/ 118 w 205"/>
              <a:gd name="T45" fmla="*/ 104 h 129"/>
              <a:gd name="T46" fmla="*/ 100 w 205"/>
              <a:gd name="T47" fmla="*/ 94 h 129"/>
              <a:gd name="T48" fmla="*/ 91 w 205"/>
              <a:gd name="T49" fmla="*/ 86 h 129"/>
              <a:gd name="T50" fmla="*/ 82 w 205"/>
              <a:gd name="T51" fmla="*/ 85 h 129"/>
              <a:gd name="T52" fmla="*/ 69 w 205"/>
              <a:gd name="T53" fmla="*/ 82 h 129"/>
              <a:gd name="T54" fmla="*/ 59 w 205"/>
              <a:gd name="T55" fmla="*/ 77 h 129"/>
              <a:gd name="T56" fmla="*/ 53 w 205"/>
              <a:gd name="T57" fmla="*/ 80 h 129"/>
              <a:gd name="T58" fmla="*/ 34 w 205"/>
              <a:gd name="T59" fmla="*/ 86 h 129"/>
              <a:gd name="T60" fmla="*/ 20 w 205"/>
              <a:gd name="T61" fmla="*/ 93 h 129"/>
              <a:gd name="T62" fmla="*/ 18 w 205"/>
              <a:gd name="T63" fmla="*/ 71 h 129"/>
              <a:gd name="T64" fmla="*/ 15 w 205"/>
              <a:gd name="T65" fmla="*/ 61 h 129"/>
              <a:gd name="T66" fmla="*/ 9 w 205"/>
              <a:gd name="T67" fmla="*/ 58 h 129"/>
              <a:gd name="T68" fmla="*/ 14 w 205"/>
              <a:gd name="T69" fmla="*/ 53 h 129"/>
              <a:gd name="T70" fmla="*/ 7 w 205"/>
              <a:gd name="T71" fmla="*/ 49 h 129"/>
              <a:gd name="T72" fmla="*/ 4 w 205"/>
              <a:gd name="T73" fmla="*/ 39 h 129"/>
              <a:gd name="T74" fmla="*/ 12 w 205"/>
              <a:gd name="T75" fmla="*/ 34 h 129"/>
              <a:gd name="T76" fmla="*/ 25 w 205"/>
              <a:gd name="T77" fmla="*/ 36 h 129"/>
              <a:gd name="T78" fmla="*/ 31 w 205"/>
              <a:gd name="T79" fmla="*/ 33 h 129"/>
              <a:gd name="T80" fmla="*/ 25 w 205"/>
              <a:gd name="T81" fmla="*/ 25 h 129"/>
              <a:gd name="T82" fmla="*/ 18 w 205"/>
              <a:gd name="T83" fmla="*/ 12 h 129"/>
              <a:gd name="T84" fmla="*/ 4 w 205"/>
              <a:gd name="T85" fmla="*/ 19 h 129"/>
              <a:gd name="T86" fmla="*/ 1 w 205"/>
              <a:gd name="T87" fmla="*/ 22 h 129"/>
              <a:gd name="T88" fmla="*/ 17 w 205"/>
              <a:gd name="T89" fmla="*/ 9 h 129"/>
              <a:gd name="T90" fmla="*/ 34 w 205"/>
              <a:gd name="T91" fmla="*/ 14 h 129"/>
              <a:gd name="T92" fmla="*/ 42 w 205"/>
              <a:gd name="T93" fmla="*/ 25 h 129"/>
              <a:gd name="T94" fmla="*/ 53 w 205"/>
              <a:gd name="T95" fmla="*/ 25 h 129"/>
              <a:gd name="T96" fmla="*/ 66 w 205"/>
              <a:gd name="T97" fmla="*/ 25 h 129"/>
              <a:gd name="T98" fmla="*/ 66 w 205"/>
              <a:gd name="T99" fmla="*/ 17 h 129"/>
              <a:gd name="T100" fmla="*/ 75 w 205"/>
              <a:gd name="T101" fmla="*/ 20 h 129"/>
              <a:gd name="T102" fmla="*/ 74 w 205"/>
              <a:gd name="T103" fmla="*/ 11 h 129"/>
              <a:gd name="T104" fmla="*/ 80 w 205"/>
              <a:gd name="T105" fmla="*/ 6 h 129"/>
              <a:gd name="T106" fmla="*/ 85 w 205"/>
              <a:gd name="T107" fmla="*/ 9 h 129"/>
              <a:gd name="T108" fmla="*/ 82 w 205"/>
              <a:gd name="T109" fmla="*/ 5 h 129"/>
              <a:gd name="T110" fmla="*/ 88 w 205"/>
              <a:gd name="T1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129">
                <a:moveTo>
                  <a:pt x="7" y="63"/>
                </a:moveTo>
                <a:lnTo>
                  <a:pt x="9" y="63"/>
                </a:lnTo>
                <a:lnTo>
                  <a:pt x="7" y="64"/>
                </a:lnTo>
                <a:lnTo>
                  <a:pt x="9" y="69"/>
                </a:lnTo>
                <a:lnTo>
                  <a:pt x="9" y="69"/>
                </a:lnTo>
                <a:lnTo>
                  <a:pt x="7" y="68"/>
                </a:lnTo>
                <a:lnTo>
                  <a:pt x="7" y="64"/>
                </a:lnTo>
                <a:lnTo>
                  <a:pt x="7" y="63"/>
                </a:lnTo>
                <a:close/>
                <a:moveTo>
                  <a:pt x="88" y="0"/>
                </a:moveTo>
                <a:lnTo>
                  <a:pt x="89" y="1"/>
                </a:lnTo>
                <a:lnTo>
                  <a:pt x="93" y="5"/>
                </a:lnTo>
                <a:lnTo>
                  <a:pt x="93" y="5"/>
                </a:lnTo>
                <a:lnTo>
                  <a:pt x="94" y="5"/>
                </a:lnTo>
                <a:lnTo>
                  <a:pt x="96" y="5"/>
                </a:lnTo>
                <a:lnTo>
                  <a:pt x="96" y="5"/>
                </a:lnTo>
                <a:lnTo>
                  <a:pt x="97" y="6"/>
                </a:lnTo>
                <a:lnTo>
                  <a:pt x="97" y="8"/>
                </a:lnTo>
                <a:lnTo>
                  <a:pt x="99" y="8"/>
                </a:lnTo>
                <a:lnTo>
                  <a:pt x="100" y="9"/>
                </a:lnTo>
                <a:lnTo>
                  <a:pt x="105" y="9"/>
                </a:lnTo>
                <a:lnTo>
                  <a:pt x="107" y="9"/>
                </a:lnTo>
                <a:lnTo>
                  <a:pt x="107" y="9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2"/>
                </a:lnTo>
                <a:lnTo>
                  <a:pt x="108" y="14"/>
                </a:lnTo>
                <a:lnTo>
                  <a:pt x="107" y="14"/>
                </a:lnTo>
                <a:lnTo>
                  <a:pt x="107" y="14"/>
                </a:lnTo>
                <a:lnTo>
                  <a:pt x="108" y="14"/>
                </a:lnTo>
                <a:lnTo>
                  <a:pt x="110" y="16"/>
                </a:lnTo>
                <a:lnTo>
                  <a:pt x="110" y="17"/>
                </a:lnTo>
                <a:lnTo>
                  <a:pt x="111" y="17"/>
                </a:lnTo>
                <a:lnTo>
                  <a:pt x="111" y="17"/>
                </a:lnTo>
                <a:lnTo>
                  <a:pt x="110" y="17"/>
                </a:lnTo>
                <a:lnTo>
                  <a:pt x="110" y="17"/>
                </a:lnTo>
                <a:lnTo>
                  <a:pt x="110" y="19"/>
                </a:lnTo>
                <a:lnTo>
                  <a:pt x="110" y="19"/>
                </a:lnTo>
                <a:lnTo>
                  <a:pt x="110" y="20"/>
                </a:lnTo>
                <a:lnTo>
                  <a:pt x="110" y="20"/>
                </a:lnTo>
                <a:lnTo>
                  <a:pt x="110" y="22"/>
                </a:lnTo>
                <a:lnTo>
                  <a:pt x="108" y="23"/>
                </a:lnTo>
                <a:lnTo>
                  <a:pt x="108" y="23"/>
                </a:lnTo>
                <a:lnTo>
                  <a:pt x="110" y="25"/>
                </a:lnTo>
                <a:lnTo>
                  <a:pt x="111" y="25"/>
                </a:lnTo>
                <a:lnTo>
                  <a:pt x="115" y="27"/>
                </a:lnTo>
                <a:lnTo>
                  <a:pt x="116" y="28"/>
                </a:lnTo>
                <a:lnTo>
                  <a:pt x="119" y="27"/>
                </a:lnTo>
                <a:lnTo>
                  <a:pt x="121" y="27"/>
                </a:lnTo>
                <a:lnTo>
                  <a:pt x="121" y="27"/>
                </a:lnTo>
                <a:lnTo>
                  <a:pt x="124" y="28"/>
                </a:lnTo>
                <a:lnTo>
                  <a:pt x="126" y="28"/>
                </a:lnTo>
                <a:lnTo>
                  <a:pt x="126" y="28"/>
                </a:lnTo>
                <a:lnTo>
                  <a:pt x="127" y="28"/>
                </a:lnTo>
                <a:lnTo>
                  <a:pt x="129" y="27"/>
                </a:lnTo>
                <a:lnTo>
                  <a:pt x="129" y="27"/>
                </a:lnTo>
                <a:lnTo>
                  <a:pt x="129" y="27"/>
                </a:lnTo>
                <a:lnTo>
                  <a:pt x="130" y="27"/>
                </a:lnTo>
                <a:lnTo>
                  <a:pt x="132" y="27"/>
                </a:lnTo>
                <a:lnTo>
                  <a:pt x="134" y="28"/>
                </a:lnTo>
                <a:lnTo>
                  <a:pt x="135" y="30"/>
                </a:lnTo>
                <a:lnTo>
                  <a:pt x="137" y="31"/>
                </a:lnTo>
                <a:lnTo>
                  <a:pt x="137" y="33"/>
                </a:lnTo>
                <a:lnTo>
                  <a:pt x="138" y="36"/>
                </a:lnTo>
                <a:lnTo>
                  <a:pt x="140" y="39"/>
                </a:lnTo>
                <a:lnTo>
                  <a:pt x="141" y="41"/>
                </a:lnTo>
                <a:lnTo>
                  <a:pt x="143" y="42"/>
                </a:lnTo>
                <a:lnTo>
                  <a:pt x="143" y="47"/>
                </a:lnTo>
                <a:lnTo>
                  <a:pt x="145" y="49"/>
                </a:lnTo>
                <a:lnTo>
                  <a:pt x="145" y="49"/>
                </a:lnTo>
                <a:lnTo>
                  <a:pt x="146" y="50"/>
                </a:lnTo>
                <a:lnTo>
                  <a:pt x="151" y="53"/>
                </a:lnTo>
                <a:lnTo>
                  <a:pt x="152" y="55"/>
                </a:lnTo>
                <a:lnTo>
                  <a:pt x="156" y="57"/>
                </a:lnTo>
                <a:lnTo>
                  <a:pt x="159" y="58"/>
                </a:lnTo>
                <a:lnTo>
                  <a:pt x="162" y="61"/>
                </a:lnTo>
                <a:lnTo>
                  <a:pt x="162" y="63"/>
                </a:lnTo>
                <a:lnTo>
                  <a:pt x="165" y="64"/>
                </a:lnTo>
                <a:lnTo>
                  <a:pt x="168" y="66"/>
                </a:lnTo>
                <a:lnTo>
                  <a:pt x="170" y="66"/>
                </a:lnTo>
                <a:lnTo>
                  <a:pt x="173" y="68"/>
                </a:lnTo>
                <a:lnTo>
                  <a:pt x="175" y="69"/>
                </a:lnTo>
                <a:lnTo>
                  <a:pt x="176" y="69"/>
                </a:lnTo>
                <a:lnTo>
                  <a:pt x="178" y="71"/>
                </a:lnTo>
                <a:lnTo>
                  <a:pt x="181" y="72"/>
                </a:lnTo>
                <a:lnTo>
                  <a:pt x="186" y="75"/>
                </a:lnTo>
                <a:lnTo>
                  <a:pt x="189" y="79"/>
                </a:lnTo>
                <a:lnTo>
                  <a:pt x="190" y="79"/>
                </a:lnTo>
                <a:lnTo>
                  <a:pt x="190" y="79"/>
                </a:lnTo>
                <a:lnTo>
                  <a:pt x="192" y="77"/>
                </a:lnTo>
                <a:lnTo>
                  <a:pt x="193" y="77"/>
                </a:lnTo>
                <a:lnTo>
                  <a:pt x="195" y="77"/>
                </a:lnTo>
                <a:lnTo>
                  <a:pt x="197" y="79"/>
                </a:lnTo>
                <a:lnTo>
                  <a:pt x="197" y="79"/>
                </a:lnTo>
                <a:lnTo>
                  <a:pt x="198" y="80"/>
                </a:lnTo>
                <a:lnTo>
                  <a:pt x="200" y="80"/>
                </a:lnTo>
                <a:lnTo>
                  <a:pt x="200" y="82"/>
                </a:lnTo>
                <a:lnTo>
                  <a:pt x="203" y="82"/>
                </a:lnTo>
                <a:lnTo>
                  <a:pt x="203" y="82"/>
                </a:lnTo>
                <a:lnTo>
                  <a:pt x="205" y="83"/>
                </a:lnTo>
                <a:lnTo>
                  <a:pt x="205" y="83"/>
                </a:lnTo>
                <a:lnTo>
                  <a:pt x="203" y="85"/>
                </a:lnTo>
                <a:lnTo>
                  <a:pt x="203" y="88"/>
                </a:lnTo>
                <a:lnTo>
                  <a:pt x="203" y="91"/>
                </a:lnTo>
                <a:lnTo>
                  <a:pt x="203" y="93"/>
                </a:lnTo>
                <a:lnTo>
                  <a:pt x="201" y="93"/>
                </a:lnTo>
                <a:lnTo>
                  <a:pt x="200" y="93"/>
                </a:lnTo>
                <a:lnTo>
                  <a:pt x="197" y="91"/>
                </a:lnTo>
                <a:lnTo>
                  <a:pt x="193" y="90"/>
                </a:lnTo>
                <a:lnTo>
                  <a:pt x="192" y="90"/>
                </a:lnTo>
                <a:lnTo>
                  <a:pt x="192" y="90"/>
                </a:lnTo>
                <a:lnTo>
                  <a:pt x="190" y="90"/>
                </a:lnTo>
                <a:lnTo>
                  <a:pt x="190" y="91"/>
                </a:lnTo>
                <a:lnTo>
                  <a:pt x="189" y="93"/>
                </a:lnTo>
                <a:lnTo>
                  <a:pt x="189" y="94"/>
                </a:lnTo>
                <a:lnTo>
                  <a:pt x="184" y="94"/>
                </a:lnTo>
                <a:lnTo>
                  <a:pt x="182" y="94"/>
                </a:lnTo>
                <a:lnTo>
                  <a:pt x="179" y="96"/>
                </a:lnTo>
                <a:lnTo>
                  <a:pt x="178" y="96"/>
                </a:lnTo>
                <a:lnTo>
                  <a:pt x="178" y="98"/>
                </a:lnTo>
                <a:lnTo>
                  <a:pt x="176" y="99"/>
                </a:lnTo>
                <a:lnTo>
                  <a:pt x="176" y="102"/>
                </a:lnTo>
                <a:lnTo>
                  <a:pt x="175" y="105"/>
                </a:lnTo>
                <a:lnTo>
                  <a:pt x="175" y="109"/>
                </a:lnTo>
                <a:lnTo>
                  <a:pt x="173" y="110"/>
                </a:lnTo>
                <a:lnTo>
                  <a:pt x="171" y="112"/>
                </a:lnTo>
                <a:lnTo>
                  <a:pt x="168" y="113"/>
                </a:lnTo>
                <a:lnTo>
                  <a:pt x="167" y="113"/>
                </a:lnTo>
                <a:lnTo>
                  <a:pt x="167" y="113"/>
                </a:lnTo>
                <a:lnTo>
                  <a:pt x="167" y="115"/>
                </a:lnTo>
                <a:lnTo>
                  <a:pt x="167" y="115"/>
                </a:lnTo>
                <a:lnTo>
                  <a:pt x="165" y="115"/>
                </a:lnTo>
                <a:lnTo>
                  <a:pt x="164" y="115"/>
                </a:lnTo>
                <a:lnTo>
                  <a:pt x="162" y="115"/>
                </a:lnTo>
                <a:lnTo>
                  <a:pt x="159" y="116"/>
                </a:lnTo>
                <a:lnTo>
                  <a:pt x="156" y="118"/>
                </a:lnTo>
                <a:lnTo>
                  <a:pt x="154" y="118"/>
                </a:lnTo>
                <a:lnTo>
                  <a:pt x="154" y="118"/>
                </a:lnTo>
                <a:lnTo>
                  <a:pt x="152" y="118"/>
                </a:lnTo>
                <a:lnTo>
                  <a:pt x="154" y="120"/>
                </a:lnTo>
                <a:lnTo>
                  <a:pt x="154" y="120"/>
                </a:lnTo>
                <a:lnTo>
                  <a:pt x="154" y="120"/>
                </a:lnTo>
                <a:lnTo>
                  <a:pt x="152" y="121"/>
                </a:lnTo>
                <a:lnTo>
                  <a:pt x="152" y="123"/>
                </a:lnTo>
                <a:lnTo>
                  <a:pt x="152" y="124"/>
                </a:lnTo>
                <a:lnTo>
                  <a:pt x="151" y="124"/>
                </a:lnTo>
                <a:lnTo>
                  <a:pt x="149" y="126"/>
                </a:lnTo>
                <a:lnTo>
                  <a:pt x="148" y="127"/>
                </a:lnTo>
                <a:lnTo>
                  <a:pt x="146" y="127"/>
                </a:lnTo>
                <a:lnTo>
                  <a:pt x="146" y="127"/>
                </a:lnTo>
                <a:lnTo>
                  <a:pt x="145" y="127"/>
                </a:lnTo>
                <a:lnTo>
                  <a:pt x="143" y="127"/>
                </a:lnTo>
                <a:lnTo>
                  <a:pt x="143" y="127"/>
                </a:lnTo>
                <a:lnTo>
                  <a:pt x="141" y="129"/>
                </a:lnTo>
                <a:lnTo>
                  <a:pt x="141" y="129"/>
                </a:lnTo>
                <a:lnTo>
                  <a:pt x="141" y="127"/>
                </a:lnTo>
                <a:lnTo>
                  <a:pt x="140" y="126"/>
                </a:lnTo>
                <a:lnTo>
                  <a:pt x="138" y="126"/>
                </a:lnTo>
                <a:lnTo>
                  <a:pt x="137" y="124"/>
                </a:lnTo>
                <a:lnTo>
                  <a:pt x="137" y="124"/>
                </a:lnTo>
                <a:lnTo>
                  <a:pt x="135" y="124"/>
                </a:lnTo>
                <a:lnTo>
                  <a:pt x="134" y="124"/>
                </a:lnTo>
                <a:lnTo>
                  <a:pt x="132" y="124"/>
                </a:lnTo>
                <a:lnTo>
                  <a:pt x="130" y="124"/>
                </a:lnTo>
                <a:lnTo>
                  <a:pt x="129" y="123"/>
                </a:lnTo>
                <a:lnTo>
                  <a:pt x="127" y="121"/>
                </a:lnTo>
                <a:lnTo>
                  <a:pt x="127" y="121"/>
                </a:lnTo>
                <a:lnTo>
                  <a:pt x="126" y="121"/>
                </a:lnTo>
                <a:lnTo>
                  <a:pt x="126" y="121"/>
                </a:lnTo>
                <a:lnTo>
                  <a:pt x="126" y="120"/>
                </a:lnTo>
                <a:lnTo>
                  <a:pt x="126" y="120"/>
                </a:lnTo>
                <a:lnTo>
                  <a:pt x="126" y="116"/>
                </a:lnTo>
                <a:lnTo>
                  <a:pt x="126" y="116"/>
                </a:lnTo>
                <a:lnTo>
                  <a:pt x="124" y="115"/>
                </a:lnTo>
                <a:lnTo>
                  <a:pt x="124" y="115"/>
                </a:lnTo>
                <a:lnTo>
                  <a:pt x="126" y="115"/>
                </a:lnTo>
                <a:lnTo>
                  <a:pt x="126" y="113"/>
                </a:lnTo>
                <a:lnTo>
                  <a:pt x="126" y="112"/>
                </a:lnTo>
                <a:lnTo>
                  <a:pt x="126" y="110"/>
                </a:lnTo>
                <a:lnTo>
                  <a:pt x="124" y="109"/>
                </a:lnTo>
                <a:lnTo>
                  <a:pt x="126" y="105"/>
                </a:lnTo>
                <a:lnTo>
                  <a:pt x="124" y="104"/>
                </a:lnTo>
                <a:lnTo>
                  <a:pt x="118" y="104"/>
                </a:lnTo>
                <a:lnTo>
                  <a:pt x="113" y="104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7" y="98"/>
                </a:lnTo>
                <a:lnTo>
                  <a:pt x="104" y="96"/>
                </a:lnTo>
                <a:lnTo>
                  <a:pt x="102" y="96"/>
                </a:lnTo>
                <a:lnTo>
                  <a:pt x="100" y="94"/>
                </a:lnTo>
                <a:lnTo>
                  <a:pt x="99" y="93"/>
                </a:lnTo>
                <a:lnTo>
                  <a:pt x="99" y="91"/>
                </a:lnTo>
                <a:lnTo>
                  <a:pt x="99" y="91"/>
                </a:lnTo>
                <a:lnTo>
                  <a:pt x="97" y="90"/>
                </a:lnTo>
                <a:lnTo>
                  <a:pt x="97" y="90"/>
                </a:lnTo>
                <a:lnTo>
                  <a:pt x="97" y="90"/>
                </a:lnTo>
                <a:lnTo>
                  <a:pt x="93" y="88"/>
                </a:lnTo>
                <a:lnTo>
                  <a:pt x="91" y="86"/>
                </a:lnTo>
                <a:lnTo>
                  <a:pt x="89" y="88"/>
                </a:lnTo>
                <a:lnTo>
                  <a:pt x="88" y="88"/>
                </a:lnTo>
                <a:lnTo>
                  <a:pt x="88" y="86"/>
                </a:lnTo>
                <a:lnTo>
                  <a:pt x="86" y="88"/>
                </a:lnTo>
                <a:lnTo>
                  <a:pt x="85" y="88"/>
                </a:lnTo>
                <a:lnTo>
                  <a:pt x="83" y="88"/>
                </a:lnTo>
                <a:lnTo>
                  <a:pt x="83" y="88"/>
                </a:lnTo>
                <a:lnTo>
                  <a:pt x="82" y="85"/>
                </a:lnTo>
                <a:lnTo>
                  <a:pt x="78" y="85"/>
                </a:lnTo>
                <a:lnTo>
                  <a:pt x="77" y="85"/>
                </a:lnTo>
                <a:lnTo>
                  <a:pt x="75" y="83"/>
                </a:lnTo>
                <a:lnTo>
                  <a:pt x="72" y="83"/>
                </a:lnTo>
                <a:lnTo>
                  <a:pt x="70" y="83"/>
                </a:lnTo>
                <a:lnTo>
                  <a:pt x="70" y="82"/>
                </a:lnTo>
                <a:lnTo>
                  <a:pt x="69" y="82"/>
                </a:lnTo>
                <a:lnTo>
                  <a:pt x="69" y="82"/>
                </a:lnTo>
                <a:lnTo>
                  <a:pt x="69" y="80"/>
                </a:lnTo>
                <a:lnTo>
                  <a:pt x="69" y="80"/>
                </a:lnTo>
                <a:lnTo>
                  <a:pt x="69" y="79"/>
                </a:lnTo>
                <a:lnTo>
                  <a:pt x="67" y="79"/>
                </a:lnTo>
                <a:lnTo>
                  <a:pt x="66" y="79"/>
                </a:lnTo>
                <a:lnTo>
                  <a:pt x="63" y="79"/>
                </a:lnTo>
                <a:lnTo>
                  <a:pt x="61" y="77"/>
                </a:lnTo>
                <a:lnTo>
                  <a:pt x="59" y="77"/>
                </a:lnTo>
                <a:lnTo>
                  <a:pt x="58" y="77"/>
                </a:lnTo>
                <a:lnTo>
                  <a:pt x="56" y="77"/>
                </a:lnTo>
                <a:lnTo>
                  <a:pt x="56" y="79"/>
                </a:lnTo>
                <a:lnTo>
                  <a:pt x="55" y="79"/>
                </a:lnTo>
                <a:lnTo>
                  <a:pt x="55" y="80"/>
                </a:lnTo>
                <a:lnTo>
                  <a:pt x="55" y="80"/>
                </a:lnTo>
                <a:lnTo>
                  <a:pt x="53" y="80"/>
                </a:lnTo>
                <a:lnTo>
                  <a:pt x="53" y="80"/>
                </a:lnTo>
                <a:lnTo>
                  <a:pt x="52" y="80"/>
                </a:lnTo>
                <a:lnTo>
                  <a:pt x="48" y="80"/>
                </a:lnTo>
                <a:lnTo>
                  <a:pt x="44" y="80"/>
                </a:lnTo>
                <a:lnTo>
                  <a:pt x="42" y="82"/>
                </a:lnTo>
                <a:lnTo>
                  <a:pt x="39" y="82"/>
                </a:lnTo>
                <a:lnTo>
                  <a:pt x="37" y="83"/>
                </a:lnTo>
                <a:lnTo>
                  <a:pt x="34" y="85"/>
                </a:lnTo>
                <a:lnTo>
                  <a:pt x="34" y="86"/>
                </a:lnTo>
                <a:lnTo>
                  <a:pt x="33" y="90"/>
                </a:lnTo>
                <a:lnTo>
                  <a:pt x="31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3"/>
                </a:lnTo>
                <a:lnTo>
                  <a:pt x="25" y="93"/>
                </a:lnTo>
                <a:lnTo>
                  <a:pt x="20" y="93"/>
                </a:lnTo>
                <a:lnTo>
                  <a:pt x="20" y="91"/>
                </a:lnTo>
                <a:lnTo>
                  <a:pt x="18" y="88"/>
                </a:lnTo>
                <a:lnTo>
                  <a:pt x="18" y="83"/>
                </a:lnTo>
                <a:lnTo>
                  <a:pt x="18" y="82"/>
                </a:lnTo>
                <a:lnTo>
                  <a:pt x="20" y="77"/>
                </a:lnTo>
                <a:lnTo>
                  <a:pt x="18" y="75"/>
                </a:lnTo>
                <a:lnTo>
                  <a:pt x="18" y="74"/>
                </a:lnTo>
                <a:lnTo>
                  <a:pt x="18" y="71"/>
                </a:lnTo>
                <a:lnTo>
                  <a:pt x="20" y="69"/>
                </a:lnTo>
                <a:lnTo>
                  <a:pt x="20" y="68"/>
                </a:lnTo>
                <a:lnTo>
                  <a:pt x="20" y="66"/>
                </a:lnTo>
                <a:lnTo>
                  <a:pt x="18" y="64"/>
                </a:lnTo>
                <a:lnTo>
                  <a:pt x="17" y="63"/>
                </a:lnTo>
                <a:lnTo>
                  <a:pt x="17" y="63"/>
                </a:lnTo>
                <a:lnTo>
                  <a:pt x="17" y="61"/>
                </a:lnTo>
                <a:lnTo>
                  <a:pt x="15" y="61"/>
                </a:lnTo>
                <a:lnTo>
                  <a:pt x="15" y="61"/>
                </a:lnTo>
                <a:lnTo>
                  <a:pt x="14" y="60"/>
                </a:lnTo>
                <a:lnTo>
                  <a:pt x="12" y="60"/>
                </a:lnTo>
                <a:lnTo>
                  <a:pt x="11" y="60"/>
                </a:lnTo>
                <a:lnTo>
                  <a:pt x="11" y="60"/>
                </a:lnTo>
                <a:lnTo>
                  <a:pt x="9" y="61"/>
                </a:lnTo>
                <a:lnTo>
                  <a:pt x="9" y="60"/>
                </a:lnTo>
                <a:lnTo>
                  <a:pt x="9" y="58"/>
                </a:lnTo>
                <a:lnTo>
                  <a:pt x="11" y="55"/>
                </a:lnTo>
                <a:lnTo>
                  <a:pt x="11" y="55"/>
                </a:lnTo>
                <a:lnTo>
                  <a:pt x="12" y="57"/>
                </a:lnTo>
                <a:lnTo>
                  <a:pt x="14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4" y="53"/>
                </a:lnTo>
                <a:lnTo>
                  <a:pt x="14" y="52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2" y="49"/>
                </a:lnTo>
                <a:lnTo>
                  <a:pt x="11" y="49"/>
                </a:lnTo>
                <a:lnTo>
                  <a:pt x="9" y="49"/>
                </a:lnTo>
                <a:lnTo>
                  <a:pt x="7" y="49"/>
                </a:lnTo>
                <a:lnTo>
                  <a:pt x="6" y="50"/>
                </a:lnTo>
                <a:lnTo>
                  <a:pt x="7" y="52"/>
                </a:lnTo>
                <a:lnTo>
                  <a:pt x="6" y="50"/>
                </a:lnTo>
                <a:lnTo>
                  <a:pt x="6" y="50"/>
                </a:lnTo>
                <a:lnTo>
                  <a:pt x="4" y="47"/>
                </a:lnTo>
                <a:lnTo>
                  <a:pt x="3" y="44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3"/>
                </a:lnTo>
                <a:lnTo>
                  <a:pt x="6" y="30"/>
                </a:lnTo>
                <a:lnTo>
                  <a:pt x="7" y="31"/>
                </a:lnTo>
                <a:lnTo>
                  <a:pt x="7" y="33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4" y="34"/>
                </a:lnTo>
                <a:lnTo>
                  <a:pt x="14" y="34"/>
                </a:lnTo>
                <a:lnTo>
                  <a:pt x="15" y="34"/>
                </a:lnTo>
                <a:lnTo>
                  <a:pt x="17" y="36"/>
                </a:lnTo>
                <a:lnTo>
                  <a:pt x="18" y="38"/>
                </a:lnTo>
                <a:lnTo>
                  <a:pt x="20" y="38"/>
                </a:lnTo>
                <a:lnTo>
                  <a:pt x="23" y="36"/>
                </a:lnTo>
                <a:lnTo>
                  <a:pt x="25" y="36"/>
                </a:lnTo>
                <a:lnTo>
                  <a:pt x="25" y="36"/>
                </a:lnTo>
                <a:lnTo>
                  <a:pt x="26" y="36"/>
                </a:lnTo>
                <a:lnTo>
                  <a:pt x="26" y="36"/>
                </a:lnTo>
                <a:lnTo>
                  <a:pt x="26" y="34"/>
                </a:lnTo>
                <a:lnTo>
                  <a:pt x="26" y="34"/>
                </a:lnTo>
                <a:lnTo>
                  <a:pt x="26" y="33"/>
                </a:lnTo>
                <a:lnTo>
                  <a:pt x="29" y="34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31" y="31"/>
                </a:lnTo>
                <a:lnTo>
                  <a:pt x="31" y="31"/>
                </a:lnTo>
                <a:lnTo>
                  <a:pt x="31" y="30"/>
                </a:lnTo>
                <a:lnTo>
                  <a:pt x="31" y="30"/>
                </a:lnTo>
                <a:lnTo>
                  <a:pt x="29" y="28"/>
                </a:lnTo>
                <a:lnTo>
                  <a:pt x="25" y="25"/>
                </a:lnTo>
                <a:lnTo>
                  <a:pt x="25" y="23"/>
                </a:lnTo>
                <a:lnTo>
                  <a:pt x="23" y="22"/>
                </a:lnTo>
                <a:lnTo>
                  <a:pt x="22" y="20"/>
                </a:lnTo>
                <a:lnTo>
                  <a:pt x="22" y="17"/>
                </a:lnTo>
                <a:lnTo>
                  <a:pt x="20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5" y="11"/>
                </a:lnTo>
                <a:lnTo>
                  <a:pt x="14" y="12"/>
                </a:lnTo>
                <a:lnTo>
                  <a:pt x="11" y="12"/>
                </a:lnTo>
                <a:lnTo>
                  <a:pt x="9" y="12"/>
                </a:lnTo>
                <a:lnTo>
                  <a:pt x="9" y="12"/>
                </a:lnTo>
                <a:lnTo>
                  <a:pt x="6" y="14"/>
                </a:lnTo>
                <a:lnTo>
                  <a:pt x="6" y="16"/>
                </a:lnTo>
                <a:lnTo>
                  <a:pt x="4" y="19"/>
                </a:lnTo>
                <a:lnTo>
                  <a:pt x="6" y="20"/>
                </a:lnTo>
                <a:lnTo>
                  <a:pt x="6" y="20"/>
                </a:lnTo>
                <a:lnTo>
                  <a:pt x="4" y="25"/>
                </a:lnTo>
                <a:lnTo>
                  <a:pt x="4" y="28"/>
                </a:lnTo>
                <a:lnTo>
                  <a:pt x="4" y="28"/>
                </a:lnTo>
                <a:lnTo>
                  <a:pt x="4" y="27"/>
                </a:lnTo>
                <a:lnTo>
                  <a:pt x="3" y="25"/>
                </a:lnTo>
                <a:lnTo>
                  <a:pt x="1" y="22"/>
                </a:lnTo>
                <a:lnTo>
                  <a:pt x="0" y="17"/>
                </a:lnTo>
                <a:lnTo>
                  <a:pt x="3" y="16"/>
                </a:lnTo>
                <a:lnTo>
                  <a:pt x="4" y="12"/>
                </a:lnTo>
                <a:lnTo>
                  <a:pt x="7" y="12"/>
                </a:lnTo>
                <a:lnTo>
                  <a:pt x="7" y="11"/>
                </a:lnTo>
                <a:lnTo>
                  <a:pt x="11" y="11"/>
                </a:lnTo>
                <a:lnTo>
                  <a:pt x="14" y="9"/>
                </a:lnTo>
                <a:lnTo>
                  <a:pt x="17" y="9"/>
                </a:lnTo>
                <a:lnTo>
                  <a:pt x="20" y="8"/>
                </a:lnTo>
                <a:lnTo>
                  <a:pt x="22" y="8"/>
                </a:lnTo>
                <a:lnTo>
                  <a:pt x="23" y="8"/>
                </a:lnTo>
                <a:lnTo>
                  <a:pt x="25" y="9"/>
                </a:lnTo>
                <a:lnTo>
                  <a:pt x="25" y="9"/>
                </a:lnTo>
                <a:lnTo>
                  <a:pt x="28" y="11"/>
                </a:lnTo>
                <a:lnTo>
                  <a:pt x="31" y="12"/>
                </a:lnTo>
                <a:lnTo>
                  <a:pt x="34" y="14"/>
                </a:lnTo>
                <a:lnTo>
                  <a:pt x="34" y="16"/>
                </a:lnTo>
                <a:lnTo>
                  <a:pt x="34" y="16"/>
                </a:lnTo>
                <a:lnTo>
                  <a:pt x="36" y="17"/>
                </a:lnTo>
                <a:lnTo>
                  <a:pt x="37" y="20"/>
                </a:lnTo>
                <a:lnTo>
                  <a:pt x="39" y="22"/>
                </a:lnTo>
                <a:lnTo>
                  <a:pt x="39" y="23"/>
                </a:lnTo>
                <a:lnTo>
                  <a:pt x="41" y="23"/>
                </a:lnTo>
                <a:lnTo>
                  <a:pt x="42" y="25"/>
                </a:lnTo>
                <a:lnTo>
                  <a:pt x="42" y="27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48" y="25"/>
                </a:lnTo>
                <a:lnTo>
                  <a:pt x="50" y="25"/>
                </a:lnTo>
                <a:lnTo>
                  <a:pt x="50" y="25"/>
                </a:lnTo>
                <a:lnTo>
                  <a:pt x="53" y="25"/>
                </a:lnTo>
                <a:lnTo>
                  <a:pt x="58" y="27"/>
                </a:lnTo>
                <a:lnTo>
                  <a:pt x="61" y="27"/>
                </a:lnTo>
                <a:lnTo>
                  <a:pt x="63" y="27"/>
                </a:lnTo>
                <a:lnTo>
                  <a:pt x="64" y="27"/>
                </a:lnTo>
                <a:lnTo>
                  <a:pt x="66" y="27"/>
                </a:lnTo>
                <a:lnTo>
                  <a:pt x="66" y="27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4" y="20"/>
                </a:lnTo>
                <a:lnTo>
                  <a:pt x="64" y="17"/>
                </a:lnTo>
                <a:lnTo>
                  <a:pt x="66" y="16"/>
                </a:lnTo>
                <a:lnTo>
                  <a:pt x="66" y="16"/>
                </a:lnTo>
                <a:lnTo>
                  <a:pt x="66" y="17"/>
                </a:lnTo>
                <a:lnTo>
                  <a:pt x="66" y="19"/>
                </a:lnTo>
                <a:lnTo>
                  <a:pt x="66" y="19"/>
                </a:lnTo>
                <a:lnTo>
                  <a:pt x="67" y="19"/>
                </a:lnTo>
                <a:lnTo>
                  <a:pt x="69" y="20"/>
                </a:lnTo>
                <a:lnTo>
                  <a:pt x="70" y="22"/>
                </a:lnTo>
                <a:lnTo>
                  <a:pt x="70" y="22"/>
                </a:lnTo>
                <a:lnTo>
                  <a:pt x="72" y="20"/>
                </a:lnTo>
                <a:lnTo>
                  <a:pt x="75" y="20"/>
                </a:lnTo>
                <a:lnTo>
                  <a:pt x="77" y="19"/>
                </a:lnTo>
                <a:lnTo>
                  <a:pt x="77" y="17"/>
                </a:lnTo>
                <a:lnTo>
                  <a:pt x="77" y="17"/>
                </a:lnTo>
                <a:lnTo>
                  <a:pt x="75" y="16"/>
                </a:lnTo>
                <a:lnTo>
                  <a:pt x="75" y="14"/>
                </a:lnTo>
                <a:lnTo>
                  <a:pt x="74" y="12"/>
                </a:lnTo>
                <a:lnTo>
                  <a:pt x="74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9"/>
                </a:lnTo>
                <a:lnTo>
                  <a:pt x="78" y="8"/>
                </a:lnTo>
                <a:lnTo>
                  <a:pt x="78" y="6"/>
                </a:lnTo>
                <a:lnTo>
                  <a:pt x="78" y="6"/>
                </a:lnTo>
                <a:lnTo>
                  <a:pt x="80" y="6"/>
                </a:lnTo>
                <a:lnTo>
                  <a:pt x="80" y="6"/>
                </a:lnTo>
                <a:lnTo>
                  <a:pt x="82" y="6"/>
                </a:lnTo>
                <a:lnTo>
                  <a:pt x="83" y="6"/>
                </a:lnTo>
                <a:lnTo>
                  <a:pt x="83" y="6"/>
                </a:lnTo>
                <a:lnTo>
                  <a:pt x="85" y="8"/>
                </a:lnTo>
                <a:lnTo>
                  <a:pt x="85" y="8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8"/>
                </a:lnTo>
                <a:lnTo>
                  <a:pt x="86" y="8"/>
                </a:lnTo>
                <a:lnTo>
                  <a:pt x="85" y="6"/>
                </a:lnTo>
                <a:lnTo>
                  <a:pt x="83" y="5"/>
                </a:lnTo>
                <a:lnTo>
                  <a:pt x="82" y="5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3" y="1"/>
                </a:lnTo>
                <a:lnTo>
                  <a:pt x="85" y="3"/>
                </a:lnTo>
                <a:lnTo>
                  <a:pt x="86" y="3"/>
                </a:lnTo>
                <a:lnTo>
                  <a:pt x="86" y="1"/>
                </a:lnTo>
                <a:lnTo>
                  <a:pt x="8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4C50DFD8-4F56-81D5-EA09-2EC03B824EAB}"/>
              </a:ext>
            </a:extLst>
          </p:cNvPr>
          <p:cNvSpPr>
            <a:spLocks noEditPoints="1"/>
          </p:cNvSpPr>
          <p:nvPr/>
        </p:nvSpPr>
        <p:spPr bwMode="auto">
          <a:xfrm>
            <a:off x="7958156" y="3679987"/>
            <a:ext cx="55349" cy="24566"/>
          </a:xfrm>
          <a:custGeom>
            <a:avLst/>
            <a:gdLst>
              <a:gd name="T0" fmla="*/ 6 w 47"/>
              <a:gd name="T1" fmla="*/ 16 h 20"/>
              <a:gd name="T2" fmla="*/ 5 w 47"/>
              <a:gd name="T3" fmla="*/ 17 h 20"/>
              <a:gd name="T4" fmla="*/ 3 w 47"/>
              <a:gd name="T5" fmla="*/ 19 h 20"/>
              <a:gd name="T6" fmla="*/ 2 w 47"/>
              <a:gd name="T7" fmla="*/ 19 h 20"/>
              <a:gd name="T8" fmla="*/ 0 w 47"/>
              <a:gd name="T9" fmla="*/ 19 h 20"/>
              <a:gd name="T10" fmla="*/ 2 w 47"/>
              <a:gd name="T11" fmla="*/ 17 h 20"/>
              <a:gd name="T12" fmla="*/ 43 w 47"/>
              <a:gd name="T13" fmla="*/ 3 h 20"/>
              <a:gd name="T14" fmla="*/ 46 w 47"/>
              <a:gd name="T15" fmla="*/ 3 h 20"/>
              <a:gd name="T16" fmla="*/ 47 w 47"/>
              <a:gd name="T17" fmla="*/ 5 h 20"/>
              <a:gd name="T18" fmla="*/ 41 w 47"/>
              <a:gd name="T19" fmla="*/ 9 h 20"/>
              <a:gd name="T20" fmla="*/ 38 w 47"/>
              <a:gd name="T21" fmla="*/ 9 h 20"/>
              <a:gd name="T22" fmla="*/ 35 w 47"/>
              <a:gd name="T23" fmla="*/ 11 h 20"/>
              <a:gd name="T24" fmla="*/ 31 w 47"/>
              <a:gd name="T25" fmla="*/ 12 h 20"/>
              <a:gd name="T26" fmla="*/ 30 w 47"/>
              <a:gd name="T27" fmla="*/ 14 h 20"/>
              <a:gd name="T28" fmla="*/ 27 w 47"/>
              <a:gd name="T29" fmla="*/ 14 h 20"/>
              <a:gd name="T30" fmla="*/ 24 w 47"/>
              <a:gd name="T31" fmla="*/ 16 h 20"/>
              <a:gd name="T32" fmla="*/ 17 w 47"/>
              <a:gd name="T33" fmla="*/ 19 h 20"/>
              <a:gd name="T34" fmla="*/ 14 w 47"/>
              <a:gd name="T35" fmla="*/ 19 h 20"/>
              <a:gd name="T36" fmla="*/ 13 w 47"/>
              <a:gd name="T37" fmla="*/ 17 h 20"/>
              <a:gd name="T38" fmla="*/ 13 w 47"/>
              <a:gd name="T39" fmla="*/ 16 h 20"/>
              <a:gd name="T40" fmla="*/ 16 w 47"/>
              <a:gd name="T41" fmla="*/ 16 h 20"/>
              <a:gd name="T42" fmla="*/ 16 w 47"/>
              <a:gd name="T43" fmla="*/ 14 h 20"/>
              <a:gd name="T44" fmla="*/ 16 w 47"/>
              <a:gd name="T45" fmla="*/ 12 h 20"/>
              <a:gd name="T46" fmla="*/ 13 w 47"/>
              <a:gd name="T47" fmla="*/ 14 h 20"/>
              <a:gd name="T48" fmla="*/ 13 w 47"/>
              <a:gd name="T49" fmla="*/ 12 h 20"/>
              <a:gd name="T50" fmla="*/ 16 w 47"/>
              <a:gd name="T51" fmla="*/ 9 h 20"/>
              <a:gd name="T52" fmla="*/ 19 w 47"/>
              <a:gd name="T53" fmla="*/ 6 h 20"/>
              <a:gd name="T54" fmla="*/ 25 w 47"/>
              <a:gd name="T55" fmla="*/ 6 h 20"/>
              <a:gd name="T56" fmla="*/ 31 w 47"/>
              <a:gd name="T57" fmla="*/ 6 h 20"/>
              <a:gd name="T58" fmla="*/ 38 w 47"/>
              <a:gd name="T59" fmla="*/ 5 h 20"/>
              <a:gd name="T60" fmla="*/ 41 w 47"/>
              <a:gd name="T61" fmla="*/ 5 h 20"/>
              <a:gd name="T62" fmla="*/ 43 w 47"/>
              <a:gd name="T63" fmla="*/ 3 h 20"/>
              <a:gd name="T64" fmla="*/ 22 w 47"/>
              <a:gd name="T65" fmla="*/ 3 h 20"/>
              <a:gd name="T66" fmla="*/ 22 w 47"/>
              <a:gd name="T67" fmla="*/ 1 h 20"/>
              <a:gd name="T68" fmla="*/ 24 w 47"/>
              <a:gd name="T6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" h="20">
                <a:moveTo>
                  <a:pt x="6" y="16"/>
                </a:moveTo>
                <a:lnTo>
                  <a:pt x="6" y="16"/>
                </a:lnTo>
                <a:lnTo>
                  <a:pt x="5" y="17"/>
                </a:lnTo>
                <a:lnTo>
                  <a:pt x="5" y="17"/>
                </a:lnTo>
                <a:lnTo>
                  <a:pt x="5" y="19"/>
                </a:lnTo>
                <a:lnTo>
                  <a:pt x="3" y="19"/>
                </a:lnTo>
                <a:lnTo>
                  <a:pt x="2" y="19"/>
                </a:lnTo>
                <a:lnTo>
                  <a:pt x="2" y="19"/>
                </a:lnTo>
                <a:lnTo>
                  <a:pt x="0" y="19"/>
                </a:lnTo>
                <a:lnTo>
                  <a:pt x="0" y="19"/>
                </a:lnTo>
                <a:lnTo>
                  <a:pt x="0" y="17"/>
                </a:lnTo>
                <a:lnTo>
                  <a:pt x="2" y="17"/>
                </a:lnTo>
                <a:lnTo>
                  <a:pt x="6" y="16"/>
                </a:lnTo>
                <a:close/>
                <a:moveTo>
                  <a:pt x="43" y="3"/>
                </a:moveTo>
                <a:lnTo>
                  <a:pt x="44" y="3"/>
                </a:lnTo>
                <a:lnTo>
                  <a:pt x="46" y="3"/>
                </a:lnTo>
                <a:lnTo>
                  <a:pt x="46" y="5"/>
                </a:lnTo>
                <a:lnTo>
                  <a:pt x="47" y="5"/>
                </a:lnTo>
                <a:lnTo>
                  <a:pt x="44" y="6"/>
                </a:lnTo>
                <a:lnTo>
                  <a:pt x="41" y="9"/>
                </a:lnTo>
                <a:lnTo>
                  <a:pt x="39" y="9"/>
                </a:lnTo>
                <a:lnTo>
                  <a:pt x="38" y="9"/>
                </a:lnTo>
                <a:lnTo>
                  <a:pt x="36" y="11"/>
                </a:lnTo>
                <a:lnTo>
                  <a:pt x="35" y="11"/>
                </a:lnTo>
                <a:lnTo>
                  <a:pt x="33" y="12"/>
                </a:lnTo>
                <a:lnTo>
                  <a:pt x="31" y="12"/>
                </a:lnTo>
                <a:lnTo>
                  <a:pt x="30" y="12"/>
                </a:lnTo>
                <a:lnTo>
                  <a:pt x="30" y="14"/>
                </a:lnTo>
                <a:lnTo>
                  <a:pt x="27" y="14"/>
                </a:lnTo>
                <a:lnTo>
                  <a:pt x="27" y="14"/>
                </a:lnTo>
                <a:lnTo>
                  <a:pt x="25" y="14"/>
                </a:lnTo>
                <a:lnTo>
                  <a:pt x="24" y="16"/>
                </a:lnTo>
                <a:lnTo>
                  <a:pt x="19" y="17"/>
                </a:lnTo>
                <a:lnTo>
                  <a:pt x="17" y="19"/>
                </a:lnTo>
                <a:lnTo>
                  <a:pt x="14" y="20"/>
                </a:lnTo>
                <a:lnTo>
                  <a:pt x="14" y="19"/>
                </a:lnTo>
                <a:lnTo>
                  <a:pt x="14" y="17"/>
                </a:lnTo>
                <a:lnTo>
                  <a:pt x="13" y="17"/>
                </a:lnTo>
                <a:lnTo>
                  <a:pt x="13" y="17"/>
                </a:lnTo>
                <a:lnTo>
                  <a:pt x="13" y="16"/>
                </a:lnTo>
                <a:lnTo>
                  <a:pt x="14" y="16"/>
                </a:lnTo>
                <a:lnTo>
                  <a:pt x="16" y="16"/>
                </a:lnTo>
                <a:lnTo>
                  <a:pt x="16" y="14"/>
                </a:lnTo>
                <a:lnTo>
                  <a:pt x="16" y="14"/>
                </a:lnTo>
                <a:lnTo>
                  <a:pt x="16" y="12"/>
                </a:lnTo>
                <a:lnTo>
                  <a:pt x="16" y="12"/>
                </a:lnTo>
                <a:lnTo>
                  <a:pt x="14" y="14"/>
                </a:lnTo>
                <a:lnTo>
                  <a:pt x="13" y="14"/>
                </a:lnTo>
                <a:lnTo>
                  <a:pt x="13" y="14"/>
                </a:lnTo>
                <a:lnTo>
                  <a:pt x="13" y="12"/>
                </a:lnTo>
                <a:lnTo>
                  <a:pt x="14" y="11"/>
                </a:lnTo>
                <a:lnTo>
                  <a:pt x="16" y="9"/>
                </a:lnTo>
                <a:lnTo>
                  <a:pt x="16" y="8"/>
                </a:lnTo>
                <a:lnTo>
                  <a:pt x="19" y="6"/>
                </a:lnTo>
                <a:lnTo>
                  <a:pt x="19" y="6"/>
                </a:lnTo>
                <a:lnTo>
                  <a:pt x="25" y="6"/>
                </a:lnTo>
                <a:lnTo>
                  <a:pt x="27" y="6"/>
                </a:lnTo>
                <a:lnTo>
                  <a:pt x="31" y="6"/>
                </a:lnTo>
                <a:lnTo>
                  <a:pt x="36" y="5"/>
                </a:lnTo>
                <a:lnTo>
                  <a:pt x="38" y="5"/>
                </a:lnTo>
                <a:lnTo>
                  <a:pt x="39" y="5"/>
                </a:lnTo>
                <a:lnTo>
                  <a:pt x="41" y="5"/>
                </a:lnTo>
                <a:lnTo>
                  <a:pt x="41" y="3"/>
                </a:lnTo>
                <a:lnTo>
                  <a:pt x="43" y="3"/>
                </a:lnTo>
                <a:close/>
                <a:moveTo>
                  <a:pt x="24" y="0"/>
                </a:moveTo>
                <a:lnTo>
                  <a:pt x="22" y="3"/>
                </a:lnTo>
                <a:lnTo>
                  <a:pt x="20" y="3"/>
                </a:lnTo>
                <a:lnTo>
                  <a:pt x="22" y="1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id="{30E9E7DD-E5A8-8FDF-9814-791EBCDE915A}"/>
              </a:ext>
            </a:extLst>
          </p:cNvPr>
          <p:cNvSpPr>
            <a:spLocks noEditPoints="1"/>
          </p:cNvSpPr>
          <p:nvPr/>
        </p:nvSpPr>
        <p:spPr bwMode="auto">
          <a:xfrm>
            <a:off x="6992504" y="2768582"/>
            <a:ext cx="131894" cy="90895"/>
          </a:xfrm>
          <a:custGeom>
            <a:avLst/>
            <a:gdLst>
              <a:gd name="T0" fmla="*/ 49 w 112"/>
              <a:gd name="T1" fmla="*/ 22 h 74"/>
              <a:gd name="T2" fmla="*/ 47 w 112"/>
              <a:gd name="T3" fmla="*/ 1 h 74"/>
              <a:gd name="T4" fmla="*/ 47 w 112"/>
              <a:gd name="T5" fmla="*/ 1 h 74"/>
              <a:gd name="T6" fmla="*/ 49 w 112"/>
              <a:gd name="T7" fmla="*/ 4 h 74"/>
              <a:gd name="T8" fmla="*/ 49 w 112"/>
              <a:gd name="T9" fmla="*/ 6 h 74"/>
              <a:gd name="T10" fmla="*/ 44 w 112"/>
              <a:gd name="T11" fmla="*/ 12 h 74"/>
              <a:gd name="T12" fmla="*/ 49 w 112"/>
              <a:gd name="T13" fmla="*/ 16 h 74"/>
              <a:gd name="T14" fmla="*/ 47 w 112"/>
              <a:gd name="T15" fmla="*/ 17 h 74"/>
              <a:gd name="T16" fmla="*/ 44 w 112"/>
              <a:gd name="T17" fmla="*/ 17 h 74"/>
              <a:gd name="T18" fmla="*/ 32 w 112"/>
              <a:gd name="T19" fmla="*/ 17 h 74"/>
              <a:gd name="T20" fmla="*/ 30 w 112"/>
              <a:gd name="T21" fmla="*/ 19 h 74"/>
              <a:gd name="T22" fmla="*/ 28 w 112"/>
              <a:gd name="T23" fmla="*/ 27 h 74"/>
              <a:gd name="T24" fmla="*/ 38 w 112"/>
              <a:gd name="T25" fmla="*/ 27 h 74"/>
              <a:gd name="T26" fmla="*/ 44 w 112"/>
              <a:gd name="T27" fmla="*/ 25 h 74"/>
              <a:gd name="T28" fmla="*/ 50 w 112"/>
              <a:gd name="T29" fmla="*/ 28 h 74"/>
              <a:gd name="T30" fmla="*/ 58 w 112"/>
              <a:gd name="T31" fmla="*/ 25 h 74"/>
              <a:gd name="T32" fmla="*/ 60 w 112"/>
              <a:gd name="T33" fmla="*/ 27 h 74"/>
              <a:gd name="T34" fmla="*/ 65 w 112"/>
              <a:gd name="T35" fmla="*/ 30 h 74"/>
              <a:gd name="T36" fmla="*/ 71 w 112"/>
              <a:gd name="T37" fmla="*/ 31 h 74"/>
              <a:gd name="T38" fmla="*/ 77 w 112"/>
              <a:gd name="T39" fmla="*/ 28 h 74"/>
              <a:gd name="T40" fmla="*/ 88 w 112"/>
              <a:gd name="T41" fmla="*/ 28 h 74"/>
              <a:gd name="T42" fmla="*/ 91 w 112"/>
              <a:gd name="T43" fmla="*/ 31 h 74"/>
              <a:gd name="T44" fmla="*/ 93 w 112"/>
              <a:gd name="T45" fmla="*/ 36 h 74"/>
              <a:gd name="T46" fmla="*/ 95 w 112"/>
              <a:gd name="T47" fmla="*/ 42 h 74"/>
              <a:gd name="T48" fmla="*/ 101 w 112"/>
              <a:gd name="T49" fmla="*/ 41 h 74"/>
              <a:gd name="T50" fmla="*/ 107 w 112"/>
              <a:gd name="T51" fmla="*/ 49 h 74"/>
              <a:gd name="T52" fmla="*/ 110 w 112"/>
              <a:gd name="T53" fmla="*/ 55 h 74"/>
              <a:gd name="T54" fmla="*/ 112 w 112"/>
              <a:gd name="T55" fmla="*/ 63 h 74"/>
              <a:gd name="T56" fmla="*/ 109 w 112"/>
              <a:gd name="T57" fmla="*/ 64 h 74"/>
              <a:gd name="T58" fmla="*/ 101 w 112"/>
              <a:gd name="T59" fmla="*/ 61 h 74"/>
              <a:gd name="T60" fmla="*/ 91 w 112"/>
              <a:gd name="T61" fmla="*/ 64 h 74"/>
              <a:gd name="T62" fmla="*/ 91 w 112"/>
              <a:gd name="T63" fmla="*/ 61 h 74"/>
              <a:gd name="T64" fmla="*/ 80 w 112"/>
              <a:gd name="T65" fmla="*/ 64 h 74"/>
              <a:gd name="T66" fmla="*/ 65 w 112"/>
              <a:gd name="T67" fmla="*/ 74 h 74"/>
              <a:gd name="T68" fmla="*/ 60 w 112"/>
              <a:gd name="T69" fmla="*/ 66 h 74"/>
              <a:gd name="T70" fmla="*/ 61 w 112"/>
              <a:gd name="T71" fmla="*/ 53 h 74"/>
              <a:gd name="T72" fmla="*/ 57 w 112"/>
              <a:gd name="T73" fmla="*/ 52 h 74"/>
              <a:gd name="T74" fmla="*/ 47 w 112"/>
              <a:gd name="T75" fmla="*/ 47 h 74"/>
              <a:gd name="T76" fmla="*/ 41 w 112"/>
              <a:gd name="T77" fmla="*/ 53 h 74"/>
              <a:gd name="T78" fmla="*/ 38 w 112"/>
              <a:gd name="T79" fmla="*/ 60 h 74"/>
              <a:gd name="T80" fmla="*/ 30 w 112"/>
              <a:gd name="T81" fmla="*/ 61 h 74"/>
              <a:gd name="T82" fmla="*/ 27 w 112"/>
              <a:gd name="T83" fmla="*/ 66 h 74"/>
              <a:gd name="T84" fmla="*/ 22 w 112"/>
              <a:gd name="T85" fmla="*/ 63 h 74"/>
              <a:gd name="T86" fmla="*/ 17 w 112"/>
              <a:gd name="T87" fmla="*/ 66 h 74"/>
              <a:gd name="T88" fmla="*/ 11 w 112"/>
              <a:gd name="T89" fmla="*/ 69 h 74"/>
              <a:gd name="T90" fmla="*/ 6 w 112"/>
              <a:gd name="T91" fmla="*/ 60 h 74"/>
              <a:gd name="T92" fmla="*/ 14 w 112"/>
              <a:gd name="T93" fmla="*/ 52 h 74"/>
              <a:gd name="T94" fmla="*/ 13 w 112"/>
              <a:gd name="T95" fmla="*/ 45 h 74"/>
              <a:gd name="T96" fmla="*/ 11 w 112"/>
              <a:gd name="T97" fmla="*/ 36 h 74"/>
              <a:gd name="T98" fmla="*/ 5 w 112"/>
              <a:gd name="T99" fmla="*/ 34 h 74"/>
              <a:gd name="T100" fmla="*/ 0 w 112"/>
              <a:gd name="T101" fmla="*/ 31 h 74"/>
              <a:gd name="T102" fmla="*/ 8 w 112"/>
              <a:gd name="T103" fmla="*/ 25 h 74"/>
              <a:gd name="T104" fmla="*/ 17 w 112"/>
              <a:gd name="T105" fmla="*/ 25 h 74"/>
              <a:gd name="T106" fmla="*/ 20 w 112"/>
              <a:gd name="T107" fmla="*/ 20 h 74"/>
              <a:gd name="T108" fmla="*/ 22 w 112"/>
              <a:gd name="T109" fmla="*/ 20 h 74"/>
              <a:gd name="T110" fmla="*/ 24 w 112"/>
              <a:gd name="T111" fmla="*/ 17 h 74"/>
              <a:gd name="T112" fmla="*/ 19 w 112"/>
              <a:gd name="T113" fmla="*/ 16 h 74"/>
              <a:gd name="T114" fmla="*/ 27 w 112"/>
              <a:gd name="T115" fmla="*/ 16 h 74"/>
              <a:gd name="T116" fmla="*/ 28 w 112"/>
              <a:gd name="T117" fmla="*/ 8 h 74"/>
              <a:gd name="T118" fmla="*/ 33 w 112"/>
              <a:gd name="T119" fmla="*/ 6 h 74"/>
              <a:gd name="T120" fmla="*/ 43 w 112"/>
              <a:gd name="T121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" h="74">
                <a:moveTo>
                  <a:pt x="46" y="20"/>
                </a:moveTo>
                <a:lnTo>
                  <a:pt x="46" y="20"/>
                </a:lnTo>
                <a:lnTo>
                  <a:pt x="47" y="20"/>
                </a:lnTo>
                <a:lnTo>
                  <a:pt x="49" y="20"/>
                </a:lnTo>
                <a:lnTo>
                  <a:pt x="49" y="20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0"/>
                </a:lnTo>
                <a:lnTo>
                  <a:pt x="46" y="20"/>
                </a:lnTo>
                <a:close/>
                <a:moveTo>
                  <a:pt x="47" y="1"/>
                </a:moveTo>
                <a:lnTo>
                  <a:pt x="47" y="1"/>
                </a:lnTo>
                <a:lnTo>
                  <a:pt x="47" y="1"/>
                </a:lnTo>
                <a:lnTo>
                  <a:pt x="49" y="3"/>
                </a:lnTo>
                <a:lnTo>
                  <a:pt x="47" y="3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close/>
                <a:moveTo>
                  <a:pt x="44" y="0"/>
                </a:moveTo>
                <a:lnTo>
                  <a:pt x="46" y="1"/>
                </a:lnTo>
                <a:lnTo>
                  <a:pt x="47" y="3"/>
                </a:lnTo>
                <a:lnTo>
                  <a:pt x="49" y="4"/>
                </a:lnTo>
                <a:lnTo>
                  <a:pt x="49" y="4"/>
                </a:lnTo>
                <a:lnTo>
                  <a:pt x="47" y="4"/>
                </a:lnTo>
                <a:lnTo>
                  <a:pt x="47" y="4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8"/>
                </a:lnTo>
                <a:lnTo>
                  <a:pt x="47" y="9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4" y="12"/>
                </a:lnTo>
                <a:lnTo>
                  <a:pt x="44" y="12"/>
                </a:lnTo>
                <a:lnTo>
                  <a:pt x="46" y="12"/>
                </a:lnTo>
                <a:lnTo>
                  <a:pt x="46" y="12"/>
                </a:lnTo>
                <a:lnTo>
                  <a:pt x="47" y="14"/>
                </a:lnTo>
                <a:lnTo>
                  <a:pt x="47" y="14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6"/>
                </a:lnTo>
                <a:lnTo>
                  <a:pt x="49" y="16"/>
                </a:lnTo>
                <a:lnTo>
                  <a:pt x="47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6" y="19"/>
                </a:lnTo>
                <a:lnTo>
                  <a:pt x="46" y="17"/>
                </a:lnTo>
                <a:lnTo>
                  <a:pt x="44" y="17"/>
                </a:lnTo>
                <a:lnTo>
                  <a:pt x="43" y="17"/>
                </a:lnTo>
                <a:lnTo>
                  <a:pt x="39" y="16"/>
                </a:lnTo>
                <a:lnTo>
                  <a:pt x="38" y="16"/>
                </a:lnTo>
                <a:lnTo>
                  <a:pt x="35" y="16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9"/>
                </a:lnTo>
                <a:lnTo>
                  <a:pt x="32" y="19"/>
                </a:lnTo>
                <a:lnTo>
                  <a:pt x="32" y="20"/>
                </a:lnTo>
                <a:lnTo>
                  <a:pt x="30" y="20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8" y="22"/>
                </a:lnTo>
                <a:lnTo>
                  <a:pt x="27" y="22"/>
                </a:lnTo>
                <a:lnTo>
                  <a:pt x="28" y="23"/>
                </a:lnTo>
                <a:lnTo>
                  <a:pt x="28" y="27"/>
                </a:lnTo>
                <a:lnTo>
                  <a:pt x="30" y="27"/>
                </a:lnTo>
                <a:lnTo>
                  <a:pt x="32" y="27"/>
                </a:lnTo>
                <a:lnTo>
                  <a:pt x="33" y="25"/>
                </a:lnTo>
                <a:lnTo>
                  <a:pt x="33" y="25"/>
                </a:lnTo>
                <a:lnTo>
                  <a:pt x="35" y="25"/>
                </a:lnTo>
                <a:lnTo>
                  <a:pt x="38" y="27"/>
                </a:lnTo>
                <a:lnTo>
                  <a:pt x="39" y="25"/>
                </a:lnTo>
                <a:lnTo>
                  <a:pt x="41" y="25"/>
                </a:lnTo>
                <a:lnTo>
                  <a:pt x="41" y="25"/>
                </a:lnTo>
                <a:lnTo>
                  <a:pt x="41" y="25"/>
                </a:lnTo>
                <a:lnTo>
                  <a:pt x="43" y="27"/>
                </a:lnTo>
                <a:lnTo>
                  <a:pt x="44" y="25"/>
                </a:lnTo>
                <a:lnTo>
                  <a:pt x="46" y="25"/>
                </a:lnTo>
                <a:lnTo>
                  <a:pt x="47" y="25"/>
                </a:lnTo>
                <a:lnTo>
                  <a:pt x="47" y="25"/>
                </a:lnTo>
                <a:lnTo>
                  <a:pt x="49" y="27"/>
                </a:lnTo>
                <a:lnTo>
                  <a:pt x="49" y="28"/>
                </a:lnTo>
                <a:lnTo>
                  <a:pt x="50" y="28"/>
                </a:lnTo>
                <a:lnTo>
                  <a:pt x="54" y="28"/>
                </a:lnTo>
                <a:lnTo>
                  <a:pt x="54" y="27"/>
                </a:lnTo>
                <a:lnTo>
                  <a:pt x="55" y="27"/>
                </a:lnTo>
                <a:lnTo>
                  <a:pt x="57" y="27"/>
                </a:lnTo>
                <a:lnTo>
                  <a:pt x="57" y="27"/>
                </a:lnTo>
                <a:lnTo>
                  <a:pt x="58" y="25"/>
                </a:lnTo>
                <a:lnTo>
                  <a:pt x="58" y="25"/>
                </a:lnTo>
                <a:lnTo>
                  <a:pt x="60" y="25"/>
                </a:lnTo>
                <a:lnTo>
                  <a:pt x="60" y="25"/>
                </a:lnTo>
                <a:lnTo>
                  <a:pt x="60" y="25"/>
                </a:lnTo>
                <a:lnTo>
                  <a:pt x="60" y="27"/>
                </a:lnTo>
                <a:lnTo>
                  <a:pt x="60" y="27"/>
                </a:lnTo>
                <a:lnTo>
                  <a:pt x="61" y="28"/>
                </a:lnTo>
                <a:lnTo>
                  <a:pt x="63" y="28"/>
                </a:lnTo>
                <a:lnTo>
                  <a:pt x="63" y="28"/>
                </a:lnTo>
                <a:lnTo>
                  <a:pt x="63" y="28"/>
                </a:lnTo>
                <a:lnTo>
                  <a:pt x="63" y="30"/>
                </a:lnTo>
                <a:lnTo>
                  <a:pt x="65" y="30"/>
                </a:lnTo>
                <a:lnTo>
                  <a:pt x="65" y="30"/>
                </a:lnTo>
                <a:lnTo>
                  <a:pt x="68" y="30"/>
                </a:lnTo>
                <a:lnTo>
                  <a:pt x="68" y="30"/>
                </a:lnTo>
                <a:lnTo>
                  <a:pt x="69" y="30"/>
                </a:lnTo>
                <a:lnTo>
                  <a:pt x="69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3" y="30"/>
                </a:lnTo>
                <a:lnTo>
                  <a:pt x="74" y="30"/>
                </a:lnTo>
                <a:lnTo>
                  <a:pt x="76" y="28"/>
                </a:lnTo>
                <a:lnTo>
                  <a:pt x="77" y="28"/>
                </a:lnTo>
                <a:lnTo>
                  <a:pt x="80" y="30"/>
                </a:lnTo>
                <a:lnTo>
                  <a:pt x="82" y="30"/>
                </a:lnTo>
                <a:lnTo>
                  <a:pt x="84" y="30"/>
                </a:lnTo>
                <a:lnTo>
                  <a:pt x="85" y="28"/>
                </a:lnTo>
                <a:lnTo>
                  <a:pt x="87" y="28"/>
                </a:lnTo>
                <a:lnTo>
                  <a:pt x="88" y="28"/>
                </a:lnTo>
                <a:lnTo>
                  <a:pt x="88" y="28"/>
                </a:lnTo>
                <a:lnTo>
                  <a:pt x="90" y="28"/>
                </a:lnTo>
                <a:lnTo>
                  <a:pt x="91" y="28"/>
                </a:lnTo>
                <a:lnTo>
                  <a:pt x="91" y="28"/>
                </a:lnTo>
                <a:lnTo>
                  <a:pt x="91" y="30"/>
                </a:lnTo>
                <a:lnTo>
                  <a:pt x="91" y="31"/>
                </a:lnTo>
                <a:lnTo>
                  <a:pt x="91" y="33"/>
                </a:lnTo>
                <a:lnTo>
                  <a:pt x="93" y="34"/>
                </a:lnTo>
                <a:lnTo>
                  <a:pt x="93" y="34"/>
                </a:lnTo>
                <a:lnTo>
                  <a:pt x="93" y="36"/>
                </a:lnTo>
                <a:lnTo>
                  <a:pt x="93" y="36"/>
                </a:lnTo>
                <a:lnTo>
                  <a:pt x="93" y="36"/>
                </a:lnTo>
                <a:lnTo>
                  <a:pt x="93" y="38"/>
                </a:lnTo>
                <a:lnTo>
                  <a:pt x="91" y="38"/>
                </a:lnTo>
                <a:lnTo>
                  <a:pt x="93" y="38"/>
                </a:lnTo>
                <a:lnTo>
                  <a:pt x="93" y="41"/>
                </a:lnTo>
                <a:lnTo>
                  <a:pt x="93" y="42"/>
                </a:lnTo>
                <a:lnTo>
                  <a:pt x="95" y="42"/>
                </a:lnTo>
                <a:lnTo>
                  <a:pt x="96" y="42"/>
                </a:lnTo>
                <a:lnTo>
                  <a:pt x="96" y="42"/>
                </a:lnTo>
                <a:lnTo>
                  <a:pt x="98" y="42"/>
                </a:lnTo>
                <a:lnTo>
                  <a:pt x="98" y="41"/>
                </a:lnTo>
                <a:lnTo>
                  <a:pt x="99" y="41"/>
                </a:lnTo>
                <a:lnTo>
                  <a:pt x="101" y="41"/>
                </a:lnTo>
                <a:lnTo>
                  <a:pt x="104" y="42"/>
                </a:lnTo>
                <a:lnTo>
                  <a:pt x="107" y="44"/>
                </a:lnTo>
                <a:lnTo>
                  <a:pt x="109" y="44"/>
                </a:lnTo>
                <a:lnTo>
                  <a:pt x="109" y="45"/>
                </a:lnTo>
                <a:lnTo>
                  <a:pt x="107" y="47"/>
                </a:lnTo>
                <a:lnTo>
                  <a:pt x="107" y="49"/>
                </a:lnTo>
                <a:lnTo>
                  <a:pt x="107" y="50"/>
                </a:lnTo>
                <a:lnTo>
                  <a:pt x="109" y="52"/>
                </a:lnTo>
                <a:lnTo>
                  <a:pt x="109" y="53"/>
                </a:lnTo>
                <a:lnTo>
                  <a:pt x="109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6"/>
                </a:lnTo>
                <a:lnTo>
                  <a:pt x="109" y="58"/>
                </a:lnTo>
                <a:lnTo>
                  <a:pt x="110" y="60"/>
                </a:lnTo>
                <a:lnTo>
                  <a:pt x="110" y="60"/>
                </a:lnTo>
                <a:lnTo>
                  <a:pt x="112" y="61"/>
                </a:lnTo>
                <a:lnTo>
                  <a:pt x="112" y="63"/>
                </a:lnTo>
                <a:lnTo>
                  <a:pt x="112" y="63"/>
                </a:lnTo>
                <a:lnTo>
                  <a:pt x="110" y="64"/>
                </a:lnTo>
                <a:lnTo>
                  <a:pt x="110" y="64"/>
                </a:lnTo>
                <a:lnTo>
                  <a:pt x="109" y="64"/>
                </a:lnTo>
                <a:lnTo>
                  <a:pt x="109" y="64"/>
                </a:lnTo>
                <a:lnTo>
                  <a:pt x="109" y="64"/>
                </a:lnTo>
                <a:lnTo>
                  <a:pt x="107" y="63"/>
                </a:lnTo>
                <a:lnTo>
                  <a:pt x="106" y="61"/>
                </a:lnTo>
                <a:lnTo>
                  <a:pt x="104" y="63"/>
                </a:lnTo>
                <a:lnTo>
                  <a:pt x="102" y="61"/>
                </a:lnTo>
                <a:lnTo>
                  <a:pt x="101" y="61"/>
                </a:lnTo>
                <a:lnTo>
                  <a:pt x="101" y="61"/>
                </a:lnTo>
                <a:lnTo>
                  <a:pt x="99" y="63"/>
                </a:lnTo>
                <a:lnTo>
                  <a:pt x="99" y="63"/>
                </a:lnTo>
                <a:lnTo>
                  <a:pt x="98" y="63"/>
                </a:lnTo>
                <a:lnTo>
                  <a:pt x="96" y="64"/>
                </a:lnTo>
                <a:lnTo>
                  <a:pt x="93" y="64"/>
                </a:lnTo>
                <a:lnTo>
                  <a:pt x="91" y="64"/>
                </a:lnTo>
                <a:lnTo>
                  <a:pt x="91" y="64"/>
                </a:lnTo>
                <a:lnTo>
                  <a:pt x="91" y="64"/>
                </a:lnTo>
                <a:lnTo>
                  <a:pt x="93" y="63"/>
                </a:lnTo>
                <a:lnTo>
                  <a:pt x="93" y="63"/>
                </a:lnTo>
                <a:lnTo>
                  <a:pt x="93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88" y="61"/>
                </a:lnTo>
                <a:lnTo>
                  <a:pt x="88" y="61"/>
                </a:lnTo>
                <a:lnTo>
                  <a:pt x="85" y="61"/>
                </a:lnTo>
                <a:lnTo>
                  <a:pt x="80" y="64"/>
                </a:lnTo>
                <a:lnTo>
                  <a:pt x="79" y="66"/>
                </a:lnTo>
                <a:lnTo>
                  <a:pt x="77" y="68"/>
                </a:lnTo>
                <a:lnTo>
                  <a:pt x="73" y="69"/>
                </a:lnTo>
                <a:lnTo>
                  <a:pt x="69" y="71"/>
                </a:lnTo>
                <a:lnTo>
                  <a:pt x="66" y="72"/>
                </a:lnTo>
                <a:lnTo>
                  <a:pt x="65" y="74"/>
                </a:lnTo>
                <a:lnTo>
                  <a:pt x="63" y="74"/>
                </a:lnTo>
                <a:lnTo>
                  <a:pt x="63" y="74"/>
                </a:lnTo>
                <a:lnTo>
                  <a:pt x="61" y="72"/>
                </a:lnTo>
                <a:lnTo>
                  <a:pt x="61" y="71"/>
                </a:lnTo>
                <a:lnTo>
                  <a:pt x="60" y="68"/>
                </a:lnTo>
                <a:lnTo>
                  <a:pt x="60" y="66"/>
                </a:lnTo>
                <a:lnTo>
                  <a:pt x="60" y="64"/>
                </a:lnTo>
                <a:lnTo>
                  <a:pt x="60" y="61"/>
                </a:lnTo>
                <a:lnTo>
                  <a:pt x="60" y="58"/>
                </a:lnTo>
                <a:lnTo>
                  <a:pt x="61" y="55"/>
                </a:lnTo>
                <a:lnTo>
                  <a:pt x="61" y="55"/>
                </a:lnTo>
                <a:lnTo>
                  <a:pt x="61" y="53"/>
                </a:lnTo>
                <a:lnTo>
                  <a:pt x="61" y="53"/>
                </a:lnTo>
                <a:lnTo>
                  <a:pt x="60" y="53"/>
                </a:lnTo>
                <a:lnTo>
                  <a:pt x="58" y="53"/>
                </a:lnTo>
                <a:lnTo>
                  <a:pt x="58" y="53"/>
                </a:lnTo>
                <a:lnTo>
                  <a:pt x="57" y="53"/>
                </a:lnTo>
                <a:lnTo>
                  <a:pt x="57" y="52"/>
                </a:lnTo>
                <a:lnTo>
                  <a:pt x="58" y="49"/>
                </a:lnTo>
                <a:lnTo>
                  <a:pt x="57" y="47"/>
                </a:lnTo>
                <a:lnTo>
                  <a:pt x="54" y="45"/>
                </a:lnTo>
                <a:lnTo>
                  <a:pt x="52" y="44"/>
                </a:lnTo>
                <a:lnTo>
                  <a:pt x="49" y="45"/>
                </a:lnTo>
                <a:lnTo>
                  <a:pt x="47" y="47"/>
                </a:lnTo>
                <a:lnTo>
                  <a:pt x="46" y="49"/>
                </a:lnTo>
                <a:lnTo>
                  <a:pt x="44" y="50"/>
                </a:lnTo>
                <a:lnTo>
                  <a:pt x="43" y="52"/>
                </a:lnTo>
                <a:lnTo>
                  <a:pt x="43" y="53"/>
                </a:lnTo>
                <a:lnTo>
                  <a:pt x="41" y="53"/>
                </a:lnTo>
                <a:lnTo>
                  <a:pt x="41" y="53"/>
                </a:lnTo>
                <a:lnTo>
                  <a:pt x="43" y="56"/>
                </a:lnTo>
                <a:lnTo>
                  <a:pt x="43" y="58"/>
                </a:lnTo>
                <a:lnTo>
                  <a:pt x="41" y="58"/>
                </a:lnTo>
                <a:lnTo>
                  <a:pt x="41" y="60"/>
                </a:lnTo>
                <a:lnTo>
                  <a:pt x="39" y="60"/>
                </a:lnTo>
                <a:lnTo>
                  <a:pt x="38" y="60"/>
                </a:lnTo>
                <a:lnTo>
                  <a:pt x="38" y="58"/>
                </a:lnTo>
                <a:lnTo>
                  <a:pt x="36" y="58"/>
                </a:lnTo>
                <a:lnTo>
                  <a:pt x="33" y="58"/>
                </a:lnTo>
                <a:lnTo>
                  <a:pt x="32" y="60"/>
                </a:lnTo>
                <a:lnTo>
                  <a:pt x="30" y="61"/>
                </a:lnTo>
                <a:lnTo>
                  <a:pt x="30" y="61"/>
                </a:lnTo>
                <a:lnTo>
                  <a:pt x="30" y="64"/>
                </a:lnTo>
                <a:lnTo>
                  <a:pt x="30" y="64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7" y="66"/>
                </a:lnTo>
                <a:lnTo>
                  <a:pt x="25" y="64"/>
                </a:lnTo>
                <a:lnTo>
                  <a:pt x="24" y="63"/>
                </a:lnTo>
                <a:lnTo>
                  <a:pt x="24" y="63"/>
                </a:lnTo>
                <a:lnTo>
                  <a:pt x="22" y="63"/>
                </a:lnTo>
                <a:lnTo>
                  <a:pt x="22" y="63"/>
                </a:lnTo>
                <a:lnTo>
                  <a:pt x="22" y="63"/>
                </a:lnTo>
                <a:lnTo>
                  <a:pt x="22" y="64"/>
                </a:lnTo>
                <a:lnTo>
                  <a:pt x="20" y="64"/>
                </a:lnTo>
                <a:lnTo>
                  <a:pt x="20" y="64"/>
                </a:lnTo>
                <a:lnTo>
                  <a:pt x="19" y="64"/>
                </a:lnTo>
                <a:lnTo>
                  <a:pt x="19" y="64"/>
                </a:lnTo>
                <a:lnTo>
                  <a:pt x="17" y="66"/>
                </a:lnTo>
                <a:lnTo>
                  <a:pt x="16" y="66"/>
                </a:lnTo>
                <a:lnTo>
                  <a:pt x="14" y="68"/>
                </a:lnTo>
                <a:lnTo>
                  <a:pt x="14" y="68"/>
                </a:lnTo>
                <a:lnTo>
                  <a:pt x="14" y="68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8" y="68"/>
                </a:lnTo>
                <a:lnTo>
                  <a:pt x="6" y="66"/>
                </a:lnTo>
                <a:lnTo>
                  <a:pt x="6" y="66"/>
                </a:lnTo>
                <a:lnTo>
                  <a:pt x="6" y="64"/>
                </a:lnTo>
                <a:lnTo>
                  <a:pt x="6" y="60"/>
                </a:lnTo>
                <a:lnTo>
                  <a:pt x="8" y="60"/>
                </a:lnTo>
                <a:lnTo>
                  <a:pt x="9" y="56"/>
                </a:lnTo>
                <a:lnTo>
                  <a:pt x="11" y="55"/>
                </a:lnTo>
                <a:lnTo>
                  <a:pt x="13" y="53"/>
                </a:lnTo>
                <a:lnTo>
                  <a:pt x="13" y="53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7"/>
                </a:lnTo>
                <a:lnTo>
                  <a:pt x="13" y="45"/>
                </a:lnTo>
                <a:lnTo>
                  <a:pt x="11" y="44"/>
                </a:lnTo>
                <a:lnTo>
                  <a:pt x="11" y="42"/>
                </a:lnTo>
                <a:lnTo>
                  <a:pt x="11" y="41"/>
                </a:lnTo>
                <a:lnTo>
                  <a:pt x="13" y="38"/>
                </a:lnTo>
                <a:lnTo>
                  <a:pt x="11" y="36"/>
                </a:lnTo>
                <a:lnTo>
                  <a:pt x="11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2" y="31"/>
                </a:lnTo>
                <a:lnTo>
                  <a:pt x="0" y="31"/>
                </a:lnTo>
                <a:lnTo>
                  <a:pt x="0" y="31"/>
                </a:lnTo>
                <a:lnTo>
                  <a:pt x="2" y="27"/>
                </a:lnTo>
                <a:lnTo>
                  <a:pt x="2" y="27"/>
                </a:lnTo>
                <a:lnTo>
                  <a:pt x="3" y="27"/>
                </a:lnTo>
                <a:lnTo>
                  <a:pt x="3" y="25"/>
                </a:lnTo>
                <a:lnTo>
                  <a:pt x="6" y="25"/>
                </a:lnTo>
                <a:lnTo>
                  <a:pt x="8" y="25"/>
                </a:lnTo>
                <a:lnTo>
                  <a:pt x="11" y="25"/>
                </a:lnTo>
                <a:lnTo>
                  <a:pt x="13" y="27"/>
                </a:lnTo>
                <a:lnTo>
                  <a:pt x="14" y="27"/>
                </a:lnTo>
                <a:lnTo>
                  <a:pt x="16" y="27"/>
                </a:lnTo>
                <a:lnTo>
                  <a:pt x="16" y="27"/>
                </a:lnTo>
                <a:lnTo>
                  <a:pt x="17" y="25"/>
                </a:lnTo>
                <a:lnTo>
                  <a:pt x="19" y="25"/>
                </a:lnTo>
                <a:lnTo>
                  <a:pt x="19" y="22"/>
                </a:lnTo>
                <a:lnTo>
                  <a:pt x="19" y="20"/>
                </a:lnTo>
                <a:lnTo>
                  <a:pt x="19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0" y="19"/>
                </a:lnTo>
                <a:lnTo>
                  <a:pt x="20" y="17"/>
                </a:lnTo>
                <a:lnTo>
                  <a:pt x="22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0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24" y="14"/>
                </a:lnTo>
                <a:lnTo>
                  <a:pt x="25" y="14"/>
                </a:lnTo>
                <a:lnTo>
                  <a:pt x="27" y="16"/>
                </a:lnTo>
                <a:lnTo>
                  <a:pt x="28" y="16"/>
                </a:lnTo>
                <a:lnTo>
                  <a:pt x="27" y="14"/>
                </a:lnTo>
                <a:lnTo>
                  <a:pt x="28" y="14"/>
                </a:lnTo>
                <a:lnTo>
                  <a:pt x="28" y="12"/>
                </a:lnTo>
                <a:lnTo>
                  <a:pt x="27" y="9"/>
                </a:lnTo>
                <a:lnTo>
                  <a:pt x="28" y="8"/>
                </a:lnTo>
                <a:lnTo>
                  <a:pt x="28" y="8"/>
                </a:lnTo>
                <a:lnTo>
                  <a:pt x="28" y="6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3" y="6"/>
                </a:lnTo>
                <a:lnTo>
                  <a:pt x="35" y="8"/>
                </a:lnTo>
                <a:lnTo>
                  <a:pt x="35" y="8"/>
                </a:lnTo>
                <a:lnTo>
                  <a:pt x="35" y="6"/>
                </a:lnTo>
                <a:lnTo>
                  <a:pt x="39" y="4"/>
                </a:lnTo>
                <a:lnTo>
                  <a:pt x="41" y="4"/>
                </a:lnTo>
                <a:lnTo>
                  <a:pt x="43" y="3"/>
                </a:lnTo>
                <a:lnTo>
                  <a:pt x="43" y="3"/>
                </a:lnTo>
                <a:lnTo>
                  <a:pt x="44" y="1"/>
                </a:lnTo>
                <a:lnTo>
                  <a:pt x="4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id="{49F1D57F-3692-49DC-EF86-1DA38AF08B6E}"/>
              </a:ext>
            </a:extLst>
          </p:cNvPr>
          <p:cNvSpPr>
            <a:spLocks noEditPoints="1"/>
          </p:cNvSpPr>
          <p:nvPr/>
        </p:nvSpPr>
        <p:spPr bwMode="auto">
          <a:xfrm>
            <a:off x="7503593" y="3170239"/>
            <a:ext cx="140138" cy="267771"/>
          </a:xfrm>
          <a:custGeom>
            <a:avLst/>
            <a:gdLst>
              <a:gd name="T0" fmla="*/ 25 w 119"/>
              <a:gd name="T1" fmla="*/ 191 h 218"/>
              <a:gd name="T2" fmla="*/ 14 w 119"/>
              <a:gd name="T3" fmla="*/ 182 h 218"/>
              <a:gd name="T4" fmla="*/ 14 w 119"/>
              <a:gd name="T5" fmla="*/ 182 h 218"/>
              <a:gd name="T6" fmla="*/ 39 w 119"/>
              <a:gd name="T7" fmla="*/ 163 h 218"/>
              <a:gd name="T8" fmla="*/ 39 w 119"/>
              <a:gd name="T9" fmla="*/ 158 h 218"/>
              <a:gd name="T10" fmla="*/ 75 w 119"/>
              <a:gd name="T11" fmla="*/ 130 h 218"/>
              <a:gd name="T12" fmla="*/ 71 w 119"/>
              <a:gd name="T13" fmla="*/ 123 h 218"/>
              <a:gd name="T14" fmla="*/ 42 w 119"/>
              <a:gd name="T15" fmla="*/ 2 h 218"/>
              <a:gd name="T16" fmla="*/ 44 w 119"/>
              <a:gd name="T17" fmla="*/ 12 h 218"/>
              <a:gd name="T18" fmla="*/ 56 w 119"/>
              <a:gd name="T19" fmla="*/ 15 h 218"/>
              <a:gd name="T20" fmla="*/ 53 w 119"/>
              <a:gd name="T21" fmla="*/ 30 h 218"/>
              <a:gd name="T22" fmla="*/ 53 w 119"/>
              <a:gd name="T23" fmla="*/ 45 h 218"/>
              <a:gd name="T24" fmla="*/ 64 w 119"/>
              <a:gd name="T25" fmla="*/ 37 h 218"/>
              <a:gd name="T26" fmla="*/ 75 w 119"/>
              <a:gd name="T27" fmla="*/ 38 h 218"/>
              <a:gd name="T28" fmla="*/ 83 w 119"/>
              <a:gd name="T29" fmla="*/ 37 h 218"/>
              <a:gd name="T30" fmla="*/ 89 w 119"/>
              <a:gd name="T31" fmla="*/ 30 h 218"/>
              <a:gd name="T32" fmla="*/ 105 w 119"/>
              <a:gd name="T33" fmla="*/ 45 h 218"/>
              <a:gd name="T34" fmla="*/ 113 w 119"/>
              <a:gd name="T35" fmla="*/ 65 h 218"/>
              <a:gd name="T36" fmla="*/ 119 w 119"/>
              <a:gd name="T37" fmla="*/ 73 h 218"/>
              <a:gd name="T38" fmla="*/ 118 w 119"/>
              <a:gd name="T39" fmla="*/ 87 h 218"/>
              <a:gd name="T40" fmla="*/ 112 w 119"/>
              <a:gd name="T41" fmla="*/ 93 h 218"/>
              <a:gd name="T42" fmla="*/ 96 w 119"/>
              <a:gd name="T43" fmla="*/ 90 h 218"/>
              <a:gd name="T44" fmla="*/ 80 w 119"/>
              <a:gd name="T45" fmla="*/ 93 h 218"/>
              <a:gd name="T46" fmla="*/ 72 w 119"/>
              <a:gd name="T47" fmla="*/ 103 h 218"/>
              <a:gd name="T48" fmla="*/ 78 w 119"/>
              <a:gd name="T49" fmla="*/ 120 h 218"/>
              <a:gd name="T50" fmla="*/ 75 w 119"/>
              <a:gd name="T51" fmla="*/ 122 h 218"/>
              <a:gd name="T52" fmla="*/ 66 w 119"/>
              <a:gd name="T53" fmla="*/ 117 h 218"/>
              <a:gd name="T54" fmla="*/ 52 w 119"/>
              <a:gd name="T55" fmla="*/ 111 h 218"/>
              <a:gd name="T56" fmla="*/ 41 w 119"/>
              <a:gd name="T57" fmla="*/ 104 h 218"/>
              <a:gd name="T58" fmla="*/ 36 w 119"/>
              <a:gd name="T59" fmla="*/ 127 h 218"/>
              <a:gd name="T60" fmla="*/ 26 w 119"/>
              <a:gd name="T61" fmla="*/ 150 h 218"/>
              <a:gd name="T62" fmla="*/ 34 w 119"/>
              <a:gd name="T63" fmla="*/ 164 h 218"/>
              <a:gd name="T64" fmla="*/ 41 w 119"/>
              <a:gd name="T65" fmla="*/ 175 h 218"/>
              <a:gd name="T66" fmla="*/ 42 w 119"/>
              <a:gd name="T67" fmla="*/ 190 h 218"/>
              <a:gd name="T68" fmla="*/ 45 w 119"/>
              <a:gd name="T69" fmla="*/ 196 h 218"/>
              <a:gd name="T70" fmla="*/ 64 w 119"/>
              <a:gd name="T71" fmla="*/ 205 h 218"/>
              <a:gd name="T72" fmla="*/ 63 w 119"/>
              <a:gd name="T73" fmla="*/ 215 h 218"/>
              <a:gd name="T74" fmla="*/ 53 w 119"/>
              <a:gd name="T75" fmla="*/ 216 h 218"/>
              <a:gd name="T76" fmla="*/ 52 w 119"/>
              <a:gd name="T77" fmla="*/ 208 h 218"/>
              <a:gd name="T78" fmla="*/ 41 w 119"/>
              <a:gd name="T79" fmla="*/ 202 h 218"/>
              <a:gd name="T80" fmla="*/ 33 w 119"/>
              <a:gd name="T81" fmla="*/ 193 h 218"/>
              <a:gd name="T82" fmla="*/ 23 w 119"/>
              <a:gd name="T83" fmla="*/ 183 h 218"/>
              <a:gd name="T84" fmla="*/ 14 w 119"/>
              <a:gd name="T85" fmla="*/ 180 h 218"/>
              <a:gd name="T86" fmla="*/ 20 w 119"/>
              <a:gd name="T87" fmla="*/ 150 h 218"/>
              <a:gd name="T88" fmla="*/ 30 w 119"/>
              <a:gd name="T89" fmla="*/ 134 h 218"/>
              <a:gd name="T90" fmla="*/ 30 w 119"/>
              <a:gd name="T91" fmla="*/ 120 h 218"/>
              <a:gd name="T92" fmla="*/ 26 w 119"/>
              <a:gd name="T93" fmla="*/ 108 h 218"/>
              <a:gd name="T94" fmla="*/ 17 w 119"/>
              <a:gd name="T95" fmla="*/ 89 h 218"/>
              <a:gd name="T96" fmla="*/ 15 w 119"/>
              <a:gd name="T97" fmla="*/ 76 h 218"/>
              <a:gd name="T98" fmla="*/ 22 w 119"/>
              <a:gd name="T99" fmla="*/ 62 h 218"/>
              <a:gd name="T100" fmla="*/ 17 w 119"/>
              <a:gd name="T101" fmla="*/ 54 h 218"/>
              <a:gd name="T102" fmla="*/ 6 w 119"/>
              <a:gd name="T103" fmla="*/ 38 h 218"/>
              <a:gd name="T104" fmla="*/ 1 w 119"/>
              <a:gd name="T105" fmla="*/ 29 h 218"/>
              <a:gd name="T106" fmla="*/ 6 w 119"/>
              <a:gd name="T107" fmla="*/ 21 h 218"/>
              <a:gd name="T108" fmla="*/ 15 w 119"/>
              <a:gd name="T109" fmla="*/ 12 h 218"/>
              <a:gd name="T110" fmla="*/ 25 w 119"/>
              <a:gd name="T111" fmla="*/ 7 h 218"/>
              <a:gd name="T112" fmla="*/ 31 w 119"/>
              <a:gd name="T113" fmla="*/ 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" h="218">
                <a:moveTo>
                  <a:pt x="33" y="202"/>
                </a:moveTo>
                <a:lnTo>
                  <a:pt x="34" y="204"/>
                </a:lnTo>
                <a:lnTo>
                  <a:pt x="33" y="205"/>
                </a:lnTo>
                <a:lnTo>
                  <a:pt x="33" y="205"/>
                </a:lnTo>
                <a:lnTo>
                  <a:pt x="33" y="204"/>
                </a:lnTo>
                <a:lnTo>
                  <a:pt x="33" y="202"/>
                </a:lnTo>
                <a:close/>
                <a:moveTo>
                  <a:pt x="25" y="188"/>
                </a:moveTo>
                <a:lnTo>
                  <a:pt x="25" y="190"/>
                </a:lnTo>
                <a:lnTo>
                  <a:pt x="25" y="191"/>
                </a:lnTo>
                <a:lnTo>
                  <a:pt x="25" y="191"/>
                </a:lnTo>
                <a:lnTo>
                  <a:pt x="25" y="190"/>
                </a:lnTo>
                <a:lnTo>
                  <a:pt x="25" y="188"/>
                </a:lnTo>
                <a:lnTo>
                  <a:pt x="25" y="188"/>
                </a:lnTo>
                <a:close/>
                <a:moveTo>
                  <a:pt x="17" y="182"/>
                </a:moveTo>
                <a:lnTo>
                  <a:pt x="19" y="183"/>
                </a:lnTo>
                <a:lnTo>
                  <a:pt x="19" y="185"/>
                </a:lnTo>
                <a:lnTo>
                  <a:pt x="19" y="185"/>
                </a:lnTo>
                <a:lnTo>
                  <a:pt x="17" y="182"/>
                </a:lnTo>
                <a:close/>
                <a:moveTo>
                  <a:pt x="14" y="182"/>
                </a:moveTo>
                <a:lnTo>
                  <a:pt x="14" y="182"/>
                </a:lnTo>
                <a:lnTo>
                  <a:pt x="15" y="182"/>
                </a:lnTo>
                <a:lnTo>
                  <a:pt x="15" y="183"/>
                </a:lnTo>
                <a:lnTo>
                  <a:pt x="15" y="185"/>
                </a:lnTo>
                <a:lnTo>
                  <a:pt x="15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5"/>
                </a:lnTo>
                <a:lnTo>
                  <a:pt x="14" y="182"/>
                </a:lnTo>
                <a:lnTo>
                  <a:pt x="14" y="182"/>
                </a:lnTo>
                <a:close/>
                <a:moveTo>
                  <a:pt x="14" y="167"/>
                </a:moveTo>
                <a:lnTo>
                  <a:pt x="14" y="167"/>
                </a:lnTo>
                <a:lnTo>
                  <a:pt x="14" y="167"/>
                </a:lnTo>
                <a:lnTo>
                  <a:pt x="14" y="169"/>
                </a:lnTo>
                <a:lnTo>
                  <a:pt x="14" y="167"/>
                </a:lnTo>
                <a:lnTo>
                  <a:pt x="14" y="167"/>
                </a:lnTo>
                <a:lnTo>
                  <a:pt x="14" y="167"/>
                </a:lnTo>
                <a:close/>
                <a:moveTo>
                  <a:pt x="39" y="160"/>
                </a:moveTo>
                <a:lnTo>
                  <a:pt x="39" y="161"/>
                </a:lnTo>
                <a:lnTo>
                  <a:pt x="39" y="163"/>
                </a:lnTo>
                <a:lnTo>
                  <a:pt x="37" y="163"/>
                </a:lnTo>
                <a:lnTo>
                  <a:pt x="37" y="163"/>
                </a:lnTo>
                <a:lnTo>
                  <a:pt x="37" y="161"/>
                </a:lnTo>
                <a:lnTo>
                  <a:pt x="37" y="161"/>
                </a:lnTo>
                <a:lnTo>
                  <a:pt x="39" y="161"/>
                </a:lnTo>
                <a:lnTo>
                  <a:pt x="39" y="160"/>
                </a:lnTo>
                <a:close/>
                <a:moveTo>
                  <a:pt x="37" y="158"/>
                </a:moveTo>
                <a:lnTo>
                  <a:pt x="39" y="158"/>
                </a:lnTo>
                <a:lnTo>
                  <a:pt x="39" y="158"/>
                </a:lnTo>
                <a:lnTo>
                  <a:pt x="39" y="158"/>
                </a:lnTo>
                <a:lnTo>
                  <a:pt x="39" y="160"/>
                </a:lnTo>
                <a:lnTo>
                  <a:pt x="39" y="158"/>
                </a:lnTo>
                <a:lnTo>
                  <a:pt x="39" y="158"/>
                </a:lnTo>
                <a:lnTo>
                  <a:pt x="37" y="158"/>
                </a:lnTo>
                <a:close/>
                <a:moveTo>
                  <a:pt x="75" y="130"/>
                </a:moveTo>
                <a:lnTo>
                  <a:pt x="75" y="130"/>
                </a:lnTo>
                <a:lnTo>
                  <a:pt x="75" y="131"/>
                </a:lnTo>
                <a:lnTo>
                  <a:pt x="75" y="131"/>
                </a:lnTo>
                <a:lnTo>
                  <a:pt x="75" y="130"/>
                </a:lnTo>
                <a:lnTo>
                  <a:pt x="75" y="130"/>
                </a:lnTo>
                <a:close/>
                <a:moveTo>
                  <a:pt x="71" y="123"/>
                </a:moveTo>
                <a:lnTo>
                  <a:pt x="72" y="123"/>
                </a:lnTo>
                <a:lnTo>
                  <a:pt x="72" y="125"/>
                </a:lnTo>
                <a:lnTo>
                  <a:pt x="74" y="125"/>
                </a:lnTo>
                <a:lnTo>
                  <a:pt x="74" y="125"/>
                </a:lnTo>
                <a:lnTo>
                  <a:pt x="74" y="127"/>
                </a:lnTo>
                <a:lnTo>
                  <a:pt x="72" y="125"/>
                </a:lnTo>
                <a:lnTo>
                  <a:pt x="72" y="125"/>
                </a:lnTo>
                <a:lnTo>
                  <a:pt x="72" y="125"/>
                </a:lnTo>
                <a:lnTo>
                  <a:pt x="71" y="123"/>
                </a:lnTo>
                <a:lnTo>
                  <a:pt x="71" y="123"/>
                </a:lnTo>
                <a:close/>
                <a:moveTo>
                  <a:pt x="37" y="0"/>
                </a:moveTo>
                <a:lnTo>
                  <a:pt x="37" y="2"/>
                </a:lnTo>
                <a:lnTo>
                  <a:pt x="39" y="2"/>
                </a:lnTo>
                <a:lnTo>
                  <a:pt x="41" y="2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7" y="5"/>
                </a:lnTo>
                <a:lnTo>
                  <a:pt x="47" y="7"/>
                </a:lnTo>
                <a:lnTo>
                  <a:pt x="45" y="7"/>
                </a:lnTo>
                <a:lnTo>
                  <a:pt x="45" y="10"/>
                </a:lnTo>
                <a:lnTo>
                  <a:pt x="44" y="12"/>
                </a:lnTo>
                <a:lnTo>
                  <a:pt x="44" y="13"/>
                </a:lnTo>
                <a:lnTo>
                  <a:pt x="45" y="15"/>
                </a:lnTo>
                <a:lnTo>
                  <a:pt x="47" y="15"/>
                </a:lnTo>
                <a:lnTo>
                  <a:pt x="48" y="15"/>
                </a:lnTo>
                <a:lnTo>
                  <a:pt x="50" y="15"/>
                </a:lnTo>
                <a:lnTo>
                  <a:pt x="50" y="13"/>
                </a:lnTo>
                <a:lnTo>
                  <a:pt x="52" y="13"/>
                </a:lnTo>
                <a:lnTo>
                  <a:pt x="52" y="13"/>
                </a:lnTo>
                <a:lnTo>
                  <a:pt x="55" y="13"/>
                </a:lnTo>
                <a:lnTo>
                  <a:pt x="56" y="15"/>
                </a:lnTo>
                <a:lnTo>
                  <a:pt x="56" y="15"/>
                </a:lnTo>
                <a:lnTo>
                  <a:pt x="56" y="18"/>
                </a:lnTo>
                <a:lnTo>
                  <a:pt x="56" y="19"/>
                </a:lnTo>
                <a:lnTo>
                  <a:pt x="56" y="21"/>
                </a:lnTo>
                <a:lnTo>
                  <a:pt x="56" y="23"/>
                </a:lnTo>
                <a:lnTo>
                  <a:pt x="56" y="26"/>
                </a:lnTo>
                <a:lnTo>
                  <a:pt x="55" y="29"/>
                </a:lnTo>
                <a:lnTo>
                  <a:pt x="55" y="29"/>
                </a:lnTo>
                <a:lnTo>
                  <a:pt x="53" y="30"/>
                </a:lnTo>
                <a:lnTo>
                  <a:pt x="53" y="30"/>
                </a:lnTo>
                <a:lnTo>
                  <a:pt x="53" y="32"/>
                </a:lnTo>
                <a:lnTo>
                  <a:pt x="55" y="32"/>
                </a:lnTo>
                <a:lnTo>
                  <a:pt x="55" y="34"/>
                </a:lnTo>
                <a:lnTo>
                  <a:pt x="55" y="34"/>
                </a:lnTo>
                <a:lnTo>
                  <a:pt x="55" y="35"/>
                </a:lnTo>
                <a:lnTo>
                  <a:pt x="55" y="37"/>
                </a:lnTo>
                <a:lnTo>
                  <a:pt x="53" y="40"/>
                </a:lnTo>
                <a:lnTo>
                  <a:pt x="52" y="43"/>
                </a:lnTo>
                <a:lnTo>
                  <a:pt x="52" y="45"/>
                </a:lnTo>
                <a:lnTo>
                  <a:pt x="53" y="45"/>
                </a:lnTo>
                <a:lnTo>
                  <a:pt x="55" y="45"/>
                </a:lnTo>
                <a:lnTo>
                  <a:pt x="55" y="45"/>
                </a:lnTo>
                <a:lnTo>
                  <a:pt x="56" y="43"/>
                </a:lnTo>
                <a:lnTo>
                  <a:pt x="60" y="41"/>
                </a:lnTo>
                <a:lnTo>
                  <a:pt x="61" y="40"/>
                </a:lnTo>
                <a:lnTo>
                  <a:pt x="61" y="40"/>
                </a:lnTo>
                <a:lnTo>
                  <a:pt x="63" y="38"/>
                </a:lnTo>
                <a:lnTo>
                  <a:pt x="64" y="38"/>
                </a:lnTo>
                <a:lnTo>
                  <a:pt x="64" y="37"/>
                </a:lnTo>
                <a:lnTo>
                  <a:pt x="64" y="37"/>
                </a:lnTo>
                <a:lnTo>
                  <a:pt x="66" y="37"/>
                </a:lnTo>
                <a:lnTo>
                  <a:pt x="66" y="37"/>
                </a:lnTo>
                <a:lnTo>
                  <a:pt x="67" y="35"/>
                </a:lnTo>
                <a:lnTo>
                  <a:pt x="69" y="34"/>
                </a:lnTo>
                <a:lnTo>
                  <a:pt x="69" y="34"/>
                </a:lnTo>
                <a:lnTo>
                  <a:pt x="71" y="35"/>
                </a:lnTo>
                <a:lnTo>
                  <a:pt x="72" y="37"/>
                </a:lnTo>
                <a:lnTo>
                  <a:pt x="74" y="37"/>
                </a:lnTo>
                <a:lnTo>
                  <a:pt x="75" y="38"/>
                </a:lnTo>
                <a:lnTo>
                  <a:pt x="75" y="38"/>
                </a:lnTo>
                <a:lnTo>
                  <a:pt x="75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38"/>
                </a:lnTo>
                <a:lnTo>
                  <a:pt x="78" y="38"/>
                </a:lnTo>
                <a:lnTo>
                  <a:pt x="80" y="38"/>
                </a:lnTo>
                <a:lnTo>
                  <a:pt x="82" y="37"/>
                </a:lnTo>
                <a:lnTo>
                  <a:pt x="83" y="37"/>
                </a:lnTo>
                <a:lnTo>
                  <a:pt x="83" y="35"/>
                </a:lnTo>
                <a:lnTo>
                  <a:pt x="83" y="34"/>
                </a:lnTo>
                <a:lnTo>
                  <a:pt x="85" y="34"/>
                </a:lnTo>
                <a:lnTo>
                  <a:pt x="85" y="34"/>
                </a:lnTo>
                <a:lnTo>
                  <a:pt x="86" y="32"/>
                </a:lnTo>
                <a:lnTo>
                  <a:pt x="85" y="32"/>
                </a:lnTo>
                <a:lnTo>
                  <a:pt x="85" y="32"/>
                </a:lnTo>
                <a:lnTo>
                  <a:pt x="86" y="32"/>
                </a:lnTo>
                <a:lnTo>
                  <a:pt x="86" y="30"/>
                </a:lnTo>
                <a:lnTo>
                  <a:pt x="89" y="30"/>
                </a:lnTo>
                <a:lnTo>
                  <a:pt x="91" y="32"/>
                </a:lnTo>
                <a:lnTo>
                  <a:pt x="93" y="32"/>
                </a:lnTo>
                <a:lnTo>
                  <a:pt x="94" y="34"/>
                </a:lnTo>
                <a:lnTo>
                  <a:pt x="96" y="32"/>
                </a:lnTo>
                <a:lnTo>
                  <a:pt x="97" y="34"/>
                </a:lnTo>
                <a:lnTo>
                  <a:pt x="99" y="37"/>
                </a:lnTo>
                <a:lnTo>
                  <a:pt x="101" y="40"/>
                </a:lnTo>
                <a:lnTo>
                  <a:pt x="102" y="41"/>
                </a:lnTo>
                <a:lnTo>
                  <a:pt x="104" y="43"/>
                </a:lnTo>
                <a:lnTo>
                  <a:pt x="105" y="45"/>
                </a:lnTo>
                <a:lnTo>
                  <a:pt x="107" y="45"/>
                </a:lnTo>
                <a:lnTo>
                  <a:pt x="108" y="48"/>
                </a:lnTo>
                <a:lnTo>
                  <a:pt x="107" y="51"/>
                </a:lnTo>
                <a:lnTo>
                  <a:pt x="107" y="54"/>
                </a:lnTo>
                <a:lnTo>
                  <a:pt x="107" y="57"/>
                </a:lnTo>
                <a:lnTo>
                  <a:pt x="108" y="60"/>
                </a:lnTo>
                <a:lnTo>
                  <a:pt x="110" y="62"/>
                </a:lnTo>
                <a:lnTo>
                  <a:pt x="112" y="63"/>
                </a:lnTo>
                <a:lnTo>
                  <a:pt x="112" y="65"/>
                </a:lnTo>
                <a:lnTo>
                  <a:pt x="113" y="65"/>
                </a:lnTo>
                <a:lnTo>
                  <a:pt x="115" y="67"/>
                </a:lnTo>
                <a:lnTo>
                  <a:pt x="116" y="67"/>
                </a:lnTo>
                <a:lnTo>
                  <a:pt x="116" y="68"/>
                </a:lnTo>
                <a:lnTo>
                  <a:pt x="116" y="68"/>
                </a:lnTo>
                <a:lnTo>
                  <a:pt x="116" y="70"/>
                </a:lnTo>
                <a:lnTo>
                  <a:pt x="118" y="70"/>
                </a:lnTo>
                <a:lnTo>
                  <a:pt x="119" y="71"/>
                </a:lnTo>
                <a:lnTo>
                  <a:pt x="119" y="71"/>
                </a:lnTo>
                <a:lnTo>
                  <a:pt x="119" y="71"/>
                </a:lnTo>
                <a:lnTo>
                  <a:pt x="119" y="73"/>
                </a:lnTo>
                <a:lnTo>
                  <a:pt x="119" y="75"/>
                </a:lnTo>
                <a:lnTo>
                  <a:pt x="119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8"/>
                </a:lnTo>
                <a:lnTo>
                  <a:pt x="118" y="79"/>
                </a:lnTo>
                <a:lnTo>
                  <a:pt x="118" y="81"/>
                </a:lnTo>
                <a:lnTo>
                  <a:pt x="118" y="82"/>
                </a:lnTo>
                <a:lnTo>
                  <a:pt x="118" y="84"/>
                </a:lnTo>
                <a:lnTo>
                  <a:pt x="118" y="87"/>
                </a:lnTo>
                <a:lnTo>
                  <a:pt x="118" y="87"/>
                </a:lnTo>
                <a:lnTo>
                  <a:pt x="118" y="89"/>
                </a:lnTo>
                <a:lnTo>
                  <a:pt x="116" y="89"/>
                </a:lnTo>
                <a:lnTo>
                  <a:pt x="116" y="90"/>
                </a:lnTo>
                <a:lnTo>
                  <a:pt x="115" y="90"/>
                </a:lnTo>
                <a:lnTo>
                  <a:pt x="113" y="92"/>
                </a:lnTo>
                <a:lnTo>
                  <a:pt x="113" y="92"/>
                </a:lnTo>
                <a:lnTo>
                  <a:pt x="113" y="92"/>
                </a:lnTo>
                <a:lnTo>
                  <a:pt x="112" y="93"/>
                </a:lnTo>
                <a:lnTo>
                  <a:pt x="112" y="93"/>
                </a:lnTo>
                <a:lnTo>
                  <a:pt x="110" y="92"/>
                </a:lnTo>
                <a:lnTo>
                  <a:pt x="110" y="92"/>
                </a:lnTo>
                <a:lnTo>
                  <a:pt x="110" y="90"/>
                </a:lnTo>
                <a:lnTo>
                  <a:pt x="108" y="90"/>
                </a:lnTo>
                <a:lnTo>
                  <a:pt x="107" y="90"/>
                </a:lnTo>
                <a:lnTo>
                  <a:pt x="105" y="90"/>
                </a:lnTo>
                <a:lnTo>
                  <a:pt x="102" y="90"/>
                </a:lnTo>
                <a:lnTo>
                  <a:pt x="99" y="90"/>
                </a:lnTo>
                <a:lnTo>
                  <a:pt x="97" y="90"/>
                </a:lnTo>
                <a:lnTo>
                  <a:pt x="96" y="90"/>
                </a:lnTo>
                <a:lnTo>
                  <a:pt x="94" y="90"/>
                </a:lnTo>
                <a:lnTo>
                  <a:pt x="94" y="90"/>
                </a:lnTo>
                <a:lnTo>
                  <a:pt x="93" y="90"/>
                </a:lnTo>
                <a:lnTo>
                  <a:pt x="91" y="90"/>
                </a:lnTo>
                <a:lnTo>
                  <a:pt x="89" y="90"/>
                </a:lnTo>
                <a:lnTo>
                  <a:pt x="88" y="90"/>
                </a:lnTo>
                <a:lnTo>
                  <a:pt x="86" y="90"/>
                </a:lnTo>
                <a:lnTo>
                  <a:pt x="85" y="92"/>
                </a:lnTo>
                <a:lnTo>
                  <a:pt x="82" y="92"/>
                </a:lnTo>
                <a:lnTo>
                  <a:pt x="80" y="93"/>
                </a:lnTo>
                <a:lnTo>
                  <a:pt x="80" y="95"/>
                </a:lnTo>
                <a:lnTo>
                  <a:pt x="78" y="97"/>
                </a:lnTo>
                <a:lnTo>
                  <a:pt x="78" y="98"/>
                </a:lnTo>
                <a:lnTo>
                  <a:pt x="77" y="100"/>
                </a:lnTo>
                <a:lnTo>
                  <a:pt x="75" y="101"/>
                </a:lnTo>
                <a:lnTo>
                  <a:pt x="75" y="101"/>
                </a:lnTo>
                <a:lnTo>
                  <a:pt x="75" y="103"/>
                </a:lnTo>
                <a:lnTo>
                  <a:pt x="74" y="103"/>
                </a:lnTo>
                <a:lnTo>
                  <a:pt x="72" y="103"/>
                </a:lnTo>
                <a:lnTo>
                  <a:pt x="72" y="103"/>
                </a:lnTo>
                <a:lnTo>
                  <a:pt x="72" y="106"/>
                </a:lnTo>
                <a:lnTo>
                  <a:pt x="72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4"/>
                </a:lnTo>
                <a:lnTo>
                  <a:pt x="74" y="115"/>
                </a:lnTo>
                <a:lnTo>
                  <a:pt x="77" y="117"/>
                </a:lnTo>
                <a:lnTo>
                  <a:pt x="77" y="119"/>
                </a:lnTo>
                <a:lnTo>
                  <a:pt x="78" y="119"/>
                </a:lnTo>
                <a:lnTo>
                  <a:pt x="78" y="120"/>
                </a:lnTo>
                <a:lnTo>
                  <a:pt x="77" y="122"/>
                </a:lnTo>
                <a:lnTo>
                  <a:pt x="78" y="123"/>
                </a:lnTo>
                <a:lnTo>
                  <a:pt x="80" y="130"/>
                </a:lnTo>
                <a:lnTo>
                  <a:pt x="80" y="130"/>
                </a:lnTo>
                <a:lnTo>
                  <a:pt x="80" y="130"/>
                </a:lnTo>
                <a:lnTo>
                  <a:pt x="80" y="128"/>
                </a:lnTo>
                <a:lnTo>
                  <a:pt x="78" y="127"/>
                </a:lnTo>
                <a:lnTo>
                  <a:pt x="78" y="125"/>
                </a:lnTo>
                <a:lnTo>
                  <a:pt x="77" y="123"/>
                </a:lnTo>
                <a:lnTo>
                  <a:pt x="75" y="122"/>
                </a:lnTo>
                <a:lnTo>
                  <a:pt x="75" y="123"/>
                </a:lnTo>
                <a:lnTo>
                  <a:pt x="75" y="123"/>
                </a:lnTo>
                <a:lnTo>
                  <a:pt x="74" y="123"/>
                </a:lnTo>
                <a:lnTo>
                  <a:pt x="72" y="122"/>
                </a:lnTo>
                <a:lnTo>
                  <a:pt x="71" y="120"/>
                </a:lnTo>
                <a:lnTo>
                  <a:pt x="71" y="120"/>
                </a:lnTo>
                <a:lnTo>
                  <a:pt x="71" y="120"/>
                </a:lnTo>
                <a:lnTo>
                  <a:pt x="69" y="119"/>
                </a:lnTo>
                <a:lnTo>
                  <a:pt x="67" y="117"/>
                </a:lnTo>
                <a:lnTo>
                  <a:pt x="66" y="117"/>
                </a:lnTo>
                <a:lnTo>
                  <a:pt x="66" y="117"/>
                </a:lnTo>
                <a:lnTo>
                  <a:pt x="64" y="115"/>
                </a:lnTo>
                <a:lnTo>
                  <a:pt x="63" y="115"/>
                </a:lnTo>
                <a:lnTo>
                  <a:pt x="60" y="117"/>
                </a:lnTo>
                <a:lnTo>
                  <a:pt x="55" y="115"/>
                </a:lnTo>
                <a:lnTo>
                  <a:pt x="52" y="117"/>
                </a:lnTo>
                <a:lnTo>
                  <a:pt x="52" y="115"/>
                </a:lnTo>
                <a:lnTo>
                  <a:pt x="50" y="115"/>
                </a:lnTo>
                <a:lnTo>
                  <a:pt x="52" y="114"/>
                </a:lnTo>
                <a:lnTo>
                  <a:pt x="52" y="111"/>
                </a:lnTo>
                <a:lnTo>
                  <a:pt x="52" y="108"/>
                </a:lnTo>
                <a:lnTo>
                  <a:pt x="52" y="106"/>
                </a:lnTo>
                <a:lnTo>
                  <a:pt x="52" y="106"/>
                </a:lnTo>
                <a:lnTo>
                  <a:pt x="52" y="104"/>
                </a:lnTo>
                <a:lnTo>
                  <a:pt x="52" y="104"/>
                </a:lnTo>
                <a:lnTo>
                  <a:pt x="48" y="103"/>
                </a:lnTo>
                <a:lnTo>
                  <a:pt x="47" y="103"/>
                </a:lnTo>
                <a:lnTo>
                  <a:pt x="45" y="103"/>
                </a:lnTo>
                <a:lnTo>
                  <a:pt x="42" y="104"/>
                </a:lnTo>
                <a:lnTo>
                  <a:pt x="41" y="104"/>
                </a:lnTo>
                <a:lnTo>
                  <a:pt x="39" y="106"/>
                </a:lnTo>
                <a:lnTo>
                  <a:pt x="37" y="108"/>
                </a:lnTo>
                <a:lnTo>
                  <a:pt x="39" y="108"/>
                </a:lnTo>
                <a:lnTo>
                  <a:pt x="39" y="111"/>
                </a:lnTo>
                <a:lnTo>
                  <a:pt x="37" y="114"/>
                </a:lnTo>
                <a:lnTo>
                  <a:pt x="37" y="115"/>
                </a:lnTo>
                <a:lnTo>
                  <a:pt x="39" y="120"/>
                </a:lnTo>
                <a:lnTo>
                  <a:pt x="37" y="123"/>
                </a:lnTo>
                <a:lnTo>
                  <a:pt x="37" y="125"/>
                </a:lnTo>
                <a:lnTo>
                  <a:pt x="36" y="127"/>
                </a:lnTo>
                <a:lnTo>
                  <a:pt x="36" y="130"/>
                </a:lnTo>
                <a:lnTo>
                  <a:pt x="34" y="130"/>
                </a:lnTo>
                <a:lnTo>
                  <a:pt x="33" y="133"/>
                </a:lnTo>
                <a:lnTo>
                  <a:pt x="33" y="138"/>
                </a:lnTo>
                <a:lnTo>
                  <a:pt x="31" y="139"/>
                </a:lnTo>
                <a:lnTo>
                  <a:pt x="31" y="142"/>
                </a:lnTo>
                <a:lnTo>
                  <a:pt x="28" y="145"/>
                </a:lnTo>
                <a:lnTo>
                  <a:pt x="28" y="149"/>
                </a:lnTo>
                <a:lnTo>
                  <a:pt x="26" y="150"/>
                </a:lnTo>
                <a:lnTo>
                  <a:pt x="26" y="150"/>
                </a:lnTo>
                <a:lnTo>
                  <a:pt x="26" y="152"/>
                </a:lnTo>
                <a:lnTo>
                  <a:pt x="26" y="155"/>
                </a:lnTo>
                <a:lnTo>
                  <a:pt x="26" y="158"/>
                </a:lnTo>
                <a:lnTo>
                  <a:pt x="26" y="160"/>
                </a:lnTo>
                <a:lnTo>
                  <a:pt x="28" y="163"/>
                </a:lnTo>
                <a:lnTo>
                  <a:pt x="28" y="164"/>
                </a:lnTo>
                <a:lnTo>
                  <a:pt x="28" y="164"/>
                </a:lnTo>
                <a:lnTo>
                  <a:pt x="28" y="166"/>
                </a:lnTo>
                <a:lnTo>
                  <a:pt x="30" y="166"/>
                </a:lnTo>
                <a:lnTo>
                  <a:pt x="34" y="164"/>
                </a:lnTo>
                <a:lnTo>
                  <a:pt x="36" y="164"/>
                </a:lnTo>
                <a:lnTo>
                  <a:pt x="36" y="166"/>
                </a:lnTo>
                <a:lnTo>
                  <a:pt x="37" y="167"/>
                </a:lnTo>
                <a:lnTo>
                  <a:pt x="37" y="174"/>
                </a:lnTo>
                <a:lnTo>
                  <a:pt x="37" y="175"/>
                </a:lnTo>
                <a:lnTo>
                  <a:pt x="39" y="175"/>
                </a:lnTo>
                <a:lnTo>
                  <a:pt x="41" y="177"/>
                </a:lnTo>
                <a:lnTo>
                  <a:pt x="41" y="177"/>
                </a:lnTo>
                <a:lnTo>
                  <a:pt x="41" y="177"/>
                </a:lnTo>
                <a:lnTo>
                  <a:pt x="41" y="175"/>
                </a:lnTo>
                <a:lnTo>
                  <a:pt x="42" y="177"/>
                </a:lnTo>
                <a:lnTo>
                  <a:pt x="42" y="180"/>
                </a:lnTo>
                <a:lnTo>
                  <a:pt x="45" y="191"/>
                </a:lnTo>
                <a:lnTo>
                  <a:pt x="45" y="193"/>
                </a:lnTo>
                <a:lnTo>
                  <a:pt x="47" y="194"/>
                </a:lnTo>
                <a:lnTo>
                  <a:pt x="45" y="194"/>
                </a:lnTo>
                <a:lnTo>
                  <a:pt x="44" y="191"/>
                </a:lnTo>
                <a:lnTo>
                  <a:pt x="44" y="190"/>
                </a:lnTo>
                <a:lnTo>
                  <a:pt x="44" y="190"/>
                </a:lnTo>
                <a:lnTo>
                  <a:pt x="42" y="190"/>
                </a:lnTo>
                <a:lnTo>
                  <a:pt x="42" y="190"/>
                </a:lnTo>
                <a:lnTo>
                  <a:pt x="44" y="188"/>
                </a:lnTo>
                <a:lnTo>
                  <a:pt x="42" y="188"/>
                </a:lnTo>
                <a:lnTo>
                  <a:pt x="42" y="186"/>
                </a:lnTo>
                <a:lnTo>
                  <a:pt x="41" y="188"/>
                </a:lnTo>
                <a:lnTo>
                  <a:pt x="41" y="190"/>
                </a:lnTo>
                <a:lnTo>
                  <a:pt x="41" y="191"/>
                </a:lnTo>
                <a:lnTo>
                  <a:pt x="44" y="194"/>
                </a:lnTo>
                <a:lnTo>
                  <a:pt x="44" y="194"/>
                </a:lnTo>
                <a:lnTo>
                  <a:pt x="45" y="196"/>
                </a:lnTo>
                <a:lnTo>
                  <a:pt x="47" y="196"/>
                </a:lnTo>
                <a:lnTo>
                  <a:pt x="48" y="196"/>
                </a:lnTo>
                <a:lnTo>
                  <a:pt x="50" y="197"/>
                </a:lnTo>
                <a:lnTo>
                  <a:pt x="53" y="199"/>
                </a:lnTo>
                <a:lnTo>
                  <a:pt x="55" y="199"/>
                </a:lnTo>
                <a:lnTo>
                  <a:pt x="56" y="199"/>
                </a:lnTo>
                <a:lnTo>
                  <a:pt x="58" y="199"/>
                </a:lnTo>
                <a:lnTo>
                  <a:pt x="60" y="199"/>
                </a:lnTo>
                <a:lnTo>
                  <a:pt x="61" y="201"/>
                </a:lnTo>
                <a:lnTo>
                  <a:pt x="64" y="205"/>
                </a:lnTo>
                <a:lnTo>
                  <a:pt x="69" y="208"/>
                </a:lnTo>
                <a:lnTo>
                  <a:pt x="69" y="210"/>
                </a:lnTo>
                <a:lnTo>
                  <a:pt x="67" y="210"/>
                </a:lnTo>
                <a:lnTo>
                  <a:pt x="66" y="213"/>
                </a:lnTo>
                <a:lnTo>
                  <a:pt x="66" y="213"/>
                </a:lnTo>
                <a:lnTo>
                  <a:pt x="66" y="215"/>
                </a:lnTo>
                <a:lnTo>
                  <a:pt x="64" y="215"/>
                </a:lnTo>
                <a:lnTo>
                  <a:pt x="63" y="215"/>
                </a:lnTo>
                <a:lnTo>
                  <a:pt x="63" y="215"/>
                </a:lnTo>
                <a:lnTo>
                  <a:pt x="63" y="215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58" y="215"/>
                </a:lnTo>
                <a:lnTo>
                  <a:pt x="56" y="215"/>
                </a:lnTo>
                <a:lnTo>
                  <a:pt x="56" y="216"/>
                </a:lnTo>
                <a:lnTo>
                  <a:pt x="55" y="216"/>
                </a:lnTo>
                <a:lnTo>
                  <a:pt x="55" y="218"/>
                </a:lnTo>
                <a:lnTo>
                  <a:pt x="55" y="218"/>
                </a:lnTo>
                <a:lnTo>
                  <a:pt x="53" y="216"/>
                </a:lnTo>
                <a:lnTo>
                  <a:pt x="53" y="216"/>
                </a:lnTo>
                <a:lnTo>
                  <a:pt x="53" y="215"/>
                </a:lnTo>
                <a:lnTo>
                  <a:pt x="53" y="215"/>
                </a:lnTo>
                <a:lnTo>
                  <a:pt x="53" y="213"/>
                </a:lnTo>
                <a:lnTo>
                  <a:pt x="55" y="212"/>
                </a:lnTo>
                <a:lnTo>
                  <a:pt x="53" y="210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0" y="207"/>
                </a:lnTo>
                <a:lnTo>
                  <a:pt x="50" y="205"/>
                </a:lnTo>
                <a:lnTo>
                  <a:pt x="48" y="205"/>
                </a:lnTo>
                <a:lnTo>
                  <a:pt x="48" y="205"/>
                </a:lnTo>
                <a:lnTo>
                  <a:pt x="47" y="205"/>
                </a:lnTo>
                <a:lnTo>
                  <a:pt x="47" y="205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1" y="202"/>
                </a:lnTo>
                <a:lnTo>
                  <a:pt x="41" y="202"/>
                </a:lnTo>
                <a:lnTo>
                  <a:pt x="41" y="205"/>
                </a:lnTo>
                <a:lnTo>
                  <a:pt x="41" y="205"/>
                </a:lnTo>
                <a:lnTo>
                  <a:pt x="36" y="202"/>
                </a:lnTo>
                <a:lnTo>
                  <a:pt x="34" y="199"/>
                </a:lnTo>
                <a:lnTo>
                  <a:pt x="34" y="196"/>
                </a:lnTo>
                <a:lnTo>
                  <a:pt x="34" y="196"/>
                </a:lnTo>
                <a:lnTo>
                  <a:pt x="33" y="196"/>
                </a:lnTo>
                <a:lnTo>
                  <a:pt x="31" y="194"/>
                </a:lnTo>
                <a:lnTo>
                  <a:pt x="33" y="193"/>
                </a:lnTo>
                <a:lnTo>
                  <a:pt x="31" y="193"/>
                </a:lnTo>
                <a:lnTo>
                  <a:pt x="30" y="193"/>
                </a:lnTo>
                <a:lnTo>
                  <a:pt x="30" y="193"/>
                </a:lnTo>
                <a:lnTo>
                  <a:pt x="28" y="190"/>
                </a:lnTo>
                <a:lnTo>
                  <a:pt x="28" y="190"/>
                </a:lnTo>
                <a:lnTo>
                  <a:pt x="26" y="188"/>
                </a:lnTo>
                <a:lnTo>
                  <a:pt x="25" y="188"/>
                </a:lnTo>
                <a:lnTo>
                  <a:pt x="25" y="186"/>
                </a:lnTo>
                <a:lnTo>
                  <a:pt x="25" y="185"/>
                </a:lnTo>
                <a:lnTo>
                  <a:pt x="23" y="183"/>
                </a:lnTo>
                <a:lnTo>
                  <a:pt x="22" y="183"/>
                </a:lnTo>
                <a:lnTo>
                  <a:pt x="20" y="183"/>
                </a:lnTo>
                <a:lnTo>
                  <a:pt x="20" y="180"/>
                </a:lnTo>
                <a:lnTo>
                  <a:pt x="19" y="179"/>
                </a:lnTo>
                <a:lnTo>
                  <a:pt x="19" y="179"/>
                </a:lnTo>
                <a:lnTo>
                  <a:pt x="17" y="179"/>
                </a:lnTo>
                <a:lnTo>
                  <a:pt x="17" y="180"/>
                </a:lnTo>
                <a:lnTo>
                  <a:pt x="15" y="180"/>
                </a:lnTo>
                <a:lnTo>
                  <a:pt x="15" y="180"/>
                </a:lnTo>
                <a:lnTo>
                  <a:pt x="14" y="180"/>
                </a:lnTo>
                <a:lnTo>
                  <a:pt x="12" y="177"/>
                </a:lnTo>
                <a:lnTo>
                  <a:pt x="12" y="175"/>
                </a:lnTo>
                <a:lnTo>
                  <a:pt x="12" y="172"/>
                </a:lnTo>
                <a:lnTo>
                  <a:pt x="14" y="169"/>
                </a:lnTo>
                <a:lnTo>
                  <a:pt x="15" y="164"/>
                </a:lnTo>
                <a:lnTo>
                  <a:pt x="15" y="161"/>
                </a:lnTo>
                <a:lnTo>
                  <a:pt x="17" y="161"/>
                </a:lnTo>
                <a:lnTo>
                  <a:pt x="17" y="156"/>
                </a:lnTo>
                <a:lnTo>
                  <a:pt x="20" y="152"/>
                </a:lnTo>
                <a:lnTo>
                  <a:pt x="20" y="150"/>
                </a:lnTo>
                <a:lnTo>
                  <a:pt x="20" y="149"/>
                </a:lnTo>
                <a:lnTo>
                  <a:pt x="20" y="149"/>
                </a:lnTo>
                <a:lnTo>
                  <a:pt x="20" y="147"/>
                </a:lnTo>
                <a:lnTo>
                  <a:pt x="20" y="145"/>
                </a:lnTo>
                <a:lnTo>
                  <a:pt x="20" y="145"/>
                </a:lnTo>
                <a:lnTo>
                  <a:pt x="20" y="144"/>
                </a:lnTo>
                <a:lnTo>
                  <a:pt x="22" y="142"/>
                </a:lnTo>
                <a:lnTo>
                  <a:pt x="25" y="141"/>
                </a:lnTo>
                <a:lnTo>
                  <a:pt x="26" y="139"/>
                </a:lnTo>
                <a:lnTo>
                  <a:pt x="30" y="134"/>
                </a:lnTo>
                <a:lnTo>
                  <a:pt x="30" y="131"/>
                </a:lnTo>
                <a:lnTo>
                  <a:pt x="31" y="131"/>
                </a:lnTo>
                <a:lnTo>
                  <a:pt x="31" y="131"/>
                </a:lnTo>
                <a:lnTo>
                  <a:pt x="33" y="130"/>
                </a:lnTo>
                <a:lnTo>
                  <a:pt x="33" y="130"/>
                </a:lnTo>
                <a:lnTo>
                  <a:pt x="33" y="128"/>
                </a:lnTo>
                <a:lnTo>
                  <a:pt x="31" y="123"/>
                </a:lnTo>
                <a:lnTo>
                  <a:pt x="31" y="122"/>
                </a:lnTo>
                <a:lnTo>
                  <a:pt x="30" y="120"/>
                </a:lnTo>
                <a:lnTo>
                  <a:pt x="30" y="120"/>
                </a:lnTo>
                <a:lnTo>
                  <a:pt x="30" y="119"/>
                </a:lnTo>
                <a:lnTo>
                  <a:pt x="30" y="117"/>
                </a:lnTo>
                <a:lnTo>
                  <a:pt x="30" y="117"/>
                </a:lnTo>
                <a:lnTo>
                  <a:pt x="28" y="115"/>
                </a:lnTo>
                <a:lnTo>
                  <a:pt x="26" y="114"/>
                </a:lnTo>
                <a:lnTo>
                  <a:pt x="26" y="112"/>
                </a:lnTo>
                <a:lnTo>
                  <a:pt x="26" y="111"/>
                </a:lnTo>
                <a:lnTo>
                  <a:pt x="26" y="111"/>
                </a:lnTo>
                <a:lnTo>
                  <a:pt x="25" y="109"/>
                </a:lnTo>
                <a:lnTo>
                  <a:pt x="26" y="108"/>
                </a:lnTo>
                <a:lnTo>
                  <a:pt x="26" y="108"/>
                </a:lnTo>
                <a:lnTo>
                  <a:pt x="26" y="103"/>
                </a:lnTo>
                <a:lnTo>
                  <a:pt x="26" y="103"/>
                </a:lnTo>
                <a:lnTo>
                  <a:pt x="26" y="100"/>
                </a:lnTo>
                <a:lnTo>
                  <a:pt x="25" y="98"/>
                </a:lnTo>
                <a:lnTo>
                  <a:pt x="25" y="97"/>
                </a:lnTo>
                <a:lnTo>
                  <a:pt x="23" y="95"/>
                </a:lnTo>
                <a:lnTo>
                  <a:pt x="20" y="93"/>
                </a:lnTo>
                <a:lnTo>
                  <a:pt x="17" y="90"/>
                </a:lnTo>
                <a:lnTo>
                  <a:pt x="17" y="89"/>
                </a:lnTo>
                <a:lnTo>
                  <a:pt x="15" y="87"/>
                </a:lnTo>
                <a:lnTo>
                  <a:pt x="14" y="86"/>
                </a:lnTo>
                <a:lnTo>
                  <a:pt x="12" y="84"/>
                </a:lnTo>
                <a:lnTo>
                  <a:pt x="12" y="82"/>
                </a:lnTo>
                <a:lnTo>
                  <a:pt x="12" y="79"/>
                </a:lnTo>
                <a:lnTo>
                  <a:pt x="12" y="79"/>
                </a:lnTo>
                <a:lnTo>
                  <a:pt x="12" y="78"/>
                </a:lnTo>
                <a:lnTo>
                  <a:pt x="14" y="78"/>
                </a:lnTo>
                <a:lnTo>
                  <a:pt x="14" y="78"/>
                </a:lnTo>
                <a:lnTo>
                  <a:pt x="15" y="76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17" y="73"/>
                </a:lnTo>
                <a:lnTo>
                  <a:pt x="17" y="70"/>
                </a:lnTo>
                <a:lnTo>
                  <a:pt x="17" y="68"/>
                </a:lnTo>
                <a:lnTo>
                  <a:pt x="19" y="67"/>
                </a:lnTo>
                <a:lnTo>
                  <a:pt x="22" y="63"/>
                </a:lnTo>
                <a:lnTo>
                  <a:pt x="22" y="63"/>
                </a:lnTo>
                <a:lnTo>
                  <a:pt x="22" y="62"/>
                </a:lnTo>
                <a:lnTo>
                  <a:pt x="22" y="62"/>
                </a:lnTo>
                <a:lnTo>
                  <a:pt x="22" y="60"/>
                </a:lnTo>
                <a:lnTo>
                  <a:pt x="22" y="60"/>
                </a:lnTo>
                <a:lnTo>
                  <a:pt x="20" y="62"/>
                </a:lnTo>
                <a:lnTo>
                  <a:pt x="19" y="62"/>
                </a:lnTo>
                <a:lnTo>
                  <a:pt x="19" y="59"/>
                </a:lnTo>
                <a:lnTo>
                  <a:pt x="17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5" y="52"/>
                </a:lnTo>
                <a:lnTo>
                  <a:pt x="14" y="49"/>
                </a:lnTo>
                <a:lnTo>
                  <a:pt x="12" y="48"/>
                </a:lnTo>
                <a:lnTo>
                  <a:pt x="11" y="46"/>
                </a:lnTo>
                <a:lnTo>
                  <a:pt x="9" y="45"/>
                </a:lnTo>
                <a:lnTo>
                  <a:pt x="6" y="41"/>
                </a:lnTo>
                <a:lnTo>
                  <a:pt x="6" y="40"/>
                </a:lnTo>
                <a:lnTo>
                  <a:pt x="6" y="40"/>
                </a:lnTo>
                <a:lnTo>
                  <a:pt x="4" y="40"/>
                </a:lnTo>
                <a:lnTo>
                  <a:pt x="6" y="38"/>
                </a:lnTo>
                <a:lnTo>
                  <a:pt x="6" y="37"/>
                </a:lnTo>
                <a:lnTo>
                  <a:pt x="4" y="35"/>
                </a:lnTo>
                <a:lnTo>
                  <a:pt x="4" y="34"/>
                </a:lnTo>
                <a:lnTo>
                  <a:pt x="4" y="34"/>
                </a:lnTo>
                <a:lnTo>
                  <a:pt x="4" y="32"/>
                </a:lnTo>
                <a:lnTo>
                  <a:pt x="3" y="34"/>
                </a:lnTo>
                <a:lnTo>
                  <a:pt x="1" y="32"/>
                </a:lnTo>
                <a:lnTo>
                  <a:pt x="1" y="30"/>
                </a:lnTo>
                <a:lnTo>
                  <a:pt x="0" y="29"/>
                </a:lnTo>
                <a:lnTo>
                  <a:pt x="1" y="29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4" y="29"/>
                </a:lnTo>
                <a:lnTo>
                  <a:pt x="6" y="29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1"/>
                </a:lnTo>
                <a:lnTo>
                  <a:pt x="6" y="18"/>
                </a:lnTo>
                <a:lnTo>
                  <a:pt x="7" y="16"/>
                </a:lnTo>
                <a:lnTo>
                  <a:pt x="7" y="13"/>
                </a:lnTo>
                <a:lnTo>
                  <a:pt x="9" y="13"/>
                </a:lnTo>
                <a:lnTo>
                  <a:pt x="9" y="12"/>
                </a:lnTo>
                <a:lnTo>
                  <a:pt x="11" y="12"/>
                </a:ln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7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3" y="12"/>
                </a:lnTo>
                <a:lnTo>
                  <a:pt x="23" y="10"/>
                </a:lnTo>
                <a:lnTo>
                  <a:pt x="23" y="10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6" y="5"/>
                </a:lnTo>
                <a:lnTo>
                  <a:pt x="26" y="5"/>
                </a:lnTo>
                <a:lnTo>
                  <a:pt x="28" y="7"/>
                </a:lnTo>
                <a:lnTo>
                  <a:pt x="28" y="7"/>
                </a:lnTo>
                <a:lnTo>
                  <a:pt x="30" y="7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6" y="2"/>
                </a:lnTo>
                <a:lnTo>
                  <a:pt x="3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id="{19738A2D-3912-2ED4-9632-BFCF2EBA563F}"/>
              </a:ext>
            </a:extLst>
          </p:cNvPr>
          <p:cNvSpPr>
            <a:spLocks/>
          </p:cNvSpPr>
          <p:nvPr/>
        </p:nvSpPr>
        <p:spPr bwMode="auto">
          <a:xfrm>
            <a:off x="5844321" y="3339746"/>
            <a:ext cx="31796" cy="90895"/>
          </a:xfrm>
          <a:custGeom>
            <a:avLst/>
            <a:gdLst>
              <a:gd name="T0" fmla="*/ 4 w 27"/>
              <a:gd name="T1" fmla="*/ 1 h 74"/>
              <a:gd name="T2" fmla="*/ 8 w 27"/>
              <a:gd name="T3" fmla="*/ 3 h 74"/>
              <a:gd name="T4" fmla="*/ 10 w 27"/>
              <a:gd name="T5" fmla="*/ 3 h 74"/>
              <a:gd name="T6" fmla="*/ 15 w 27"/>
              <a:gd name="T7" fmla="*/ 3 h 74"/>
              <a:gd name="T8" fmla="*/ 13 w 27"/>
              <a:gd name="T9" fmla="*/ 6 h 74"/>
              <a:gd name="T10" fmla="*/ 13 w 27"/>
              <a:gd name="T11" fmla="*/ 11 h 74"/>
              <a:gd name="T12" fmla="*/ 13 w 27"/>
              <a:gd name="T13" fmla="*/ 11 h 74"/>
              <a:gd name="T14" fmla="*/ 19 w 27"/>
              <a:gd name="T15" fmla="*/ 15 h 74"/>
              <a:gd name="T16" fmla="*/ 21 w 27"/>
              <a:gd name="T17" fmla="*/ 17 h 74"/>
              <a:gd name="T18" fmla="*/ 21 w 27"/>
              <a:gd name="T19" fmla="*/ 23 h 74"/>
              <a:gd name="T20" fmla="*/ 21 w 27"/>
              <a:gd name="T21" fmla="*/ 26 h 74"/>
              <a:gd name="T22" fmla="*/ 24 w 27"/>
              <a:gd name="T23" fmla="*/ 29 h 74"/>
              <a:gd name="T24" fmla="*/ 24 w 27"/>
              <a:gd name="T25" fmla="*/ 34 h 74"/>
              <a:gd name="T26" fmla="*/ 26 w 27"/>
              <a:gd name="T27" fmla="*/ 42 h 74"/>
              <a:gd name="T28" fmla="*/ 24 w 27"/>
              <a:gd name="T29" fmla="*/ 59 h 74"/>
              <a:gd name="T30" fmla="*/ 24 w 27"/>
              <a:gd name="T31" fmla="*/ 63 h 74"/>
              <a:gd name="T32" fmla="*/ 24 w 27"/>
              <a:gd name="T33" fmla="*/ 64 h 74"/>
              <a:gd name="T34" fmla="*/ 26 w 27"/>
              <a:gd name="T35" fmla="*/ 66 h 74"/>
              <a:gd name="T36" fmla="*/ 27 w 27"/>
              <a:gd name="T37" fmla="*/ 70 h 74"/>
              <a:gd name="T38" fmla="*/ 26 w 27"/>
              <a:gd name="T39" fmla="*/ 70 h 74"/>
              <a:gd name="T40" fmla="*/ 19 w 27"/>
              <a:gd name="T41" fmla="*/ 74 h 74"/>
              <a:gd name="T42" fmla="*/ 18 w 27"/>
              <a:gd name="T43" fmla="*/ 72 h 74"/>
              <a:gd name="T44" fmla="*/ 16 w 27"/>
              <a:gd name="T45" fmla="*/ 72 h 74"/>
              <a:gd name="T46" fmla="*/ 16 w 27"/>
              <a:gd name="T47" fmla="*/ 69 h 74"/>
              <a:gd name="T48" fmla="*/ 13 w 27"/>
              <a:gd name="T49" fmla="*/ 69 h 74"/>
              <a:gd name="T50" fmla="*/ 12 w 27"/>
              <a:gd name="T51" fmla="*/ 67 h 74"/>
              <a:gd name="T52" fmla="*/ 12 w 27"/>
              <a:gd name="T53" fmla="*/ 66 h 74"/>
              <a:gd name="T54" fmla="*/ 10 w 27"/>
              <a:gd name="T55" fmla="*/ 64 h 74"/>
              <a:gd name="T56" fmla="*/ 10 w 27"/>
              <a:gd name="T57" fmla="*/ 63 h 74"/>
              <a:gd name="T58" fmla="*/ 10 w 27"/>
              <a:gd name="T59" fmla="*/ 61 h 74"/>
              <a:gd name="T60" fmla="*/ 10 w 27"/>
              <a:gd name="T61" fmla="*/ 59 h 74"/>
              <a:gd name="T62" fmla="*/ 10 w 27"/>
              <a:gd name="T63" fmla="*/ 58 h 74"/>
              <a:gd name="T64" fmla="*/ 12 w 27"/>
              <a:gd name="T65" fmla="*/ 55 h 74"/>
              <a:gd name="T66" fmla="*/ 10 w 27"/>
              <a:gd name="T67" fmla="*/ 55 h 74"/>
              <a:gd name="T68" fmla="*/ 8 w 27"/>
              <a:gd name="T69" fmla="*/ 53 h 74"/>
              <a:gd name="T70" fmla="*/ 10 w 27"/>
              <a:gd name="T71" fmla="*/ 50 h 74"/>
              <a:gd name="T72" fmla="*/ 10 w 27"/>
              <a:gd name="T73" fmla="*/ 42 h 74"/>
              <a:gd name="T74" fmla="*/ 12 w 27"/>
              <a:gd name="T75" fmla="*/ 41 h 74"/>
              <a:gd name="T76" fmla="*/ 10 w 27"/>
              <a:gd name="T77" fmla="*/ 39 h 74"/>
              <a:gd name="T78" fmla="*/ 8 w 27"/>
              <a:gd name="T79" fmla="*/ 36 h 74"/>
              <a:gd name="T80" fmla="*/ 7 w 27"/>
              <a:gd name="T81" fmla="*/ 34 h 74"/>
              <a:gd name="T82" fmla="*/ 8 w 27"/>
              <a:gd name="T83" fmla="*/ 33 h 74"/>
              <a:gd name="T84" fmla="*/ 8 w 27"/>
              <a:gd name="T85" fmla="*/ 31 h 74"/>
              <a:gd name="T86" fmla="*/ 8 w 27"/>
              <a:gd name="T87" fmla="*/ 28 h 74"/>
              <a:gd name="T88" fmla="*/ 10 w 27"/>
              <a:gd name="T89" fmla="*/ 25 h 74"/>
              <a:gd name="T90" fmla="*/ 8 w 27"/>
              <a:gd name="T91" fmla="*/ 23 h 74"/>
              <a:gd name="T92" fmla="*/ 5 w 27"/>
              <a:gd name="T93" fmla="*/ 25 h 74"/>
              <a:gd name="T94" fmla="*/ 5 w 27"/>
              <a:gd name="T95" fmla="*/ 25 h 74"/>
              <a:gd name="T96" fmla="*/ 5 w 27"/>
              <a:gd name="T97" fmla="*/ 23 h 74"/>
              <a:gd name="T98" fmla="*/ 5 w 27"/>
              <a:gd name="T99" fmla="*/ 23 h 74"/>
              <a:gd name="T100" fmla="*/ 7 w 27"/>
              <a:gd name="T101" fmla="*/ 22 h 74"/>
              <a:gd name="T102" fmla="*/ 5 w 27"/>
              <a:gd name="T103" fmla="*/ 22 h 74"/>
              <a:gd name="T104" fmla="*/ 5 w 27"/>
              <a:gd name="T105" fmla="*/ 22 h 74"/>
              <a:gd name="T106" fmla="*/ 7 w 27"/>
              <a:gd name="T107" fmla="*/ 22 h 74"/>
              <a:gd name="T108" fmla="*/ 7 w 27"/>
              <a:gd name="T109" fmla="*/ 18 h 74"/>
              <a:gd name="T110" fmla="*/ 7 w 27"/>
              <a:gd name="T111" fmla="*/ 14 h 74"/>
              <a:gd name="T112" fmla="*/ 7 w 27"/>
              <a:gd name="T113" fmla="*/ 12 h 74"/>
              <a:gd name="T114" fmla="*/ 5 w 27"/>
              <a:gd name="T115" fmla="*/ 11 h 74"/>
              <a:gd name="T116" fmla="*/ 4 w 27"/>
              <a:gd name="T117" fmla="*/ 9 h 74"/>
              <a:gd name="T118" fmla="*/ 0 w 27"/>
              <a:gd name="T119" fmla="*/ 7 h 74"/>
              <a:gd name="T120" fmla="*/ 0 w 27"/>
              <a:gd name="T121" fmla="*/ 6 h 74"/>
              <a:gd name="T122" fmla="*/ 2 w 27"/>
              <a:gd name="T123" fmla="*/ 3 h 74"/>
              <a:gd name="T124" fmla="*/ 2 w 27"/>
              <a:gd name="T125" fmla="*/ 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" h="74">
                <a:moveTo>
                  <a:pt x="0" y="0"/>
                </a:moveTo>
                <a:lnTo>
                  <a:pt x="4" y="1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10" y="3"/>
                </a:lnTo>
                <a:lnTo>
                  <a:pt x="12" y="3"/>
                </a:lnTo>
                <a:lnTo>
                  <a:pt x="15" y="3"/>
                </a:lnTo>
                <a:lnTo>
                  <a:pt x="15" y="4"/>
                </a:lnTo>
                <a:lnTo>
                  <a:pt x="13" y="6"/>
                </a:lnTo>
                <a:lnTo>
                  <a:pt x="13" y="6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6" y="12"/>
                </a:lnTo>
                <a:lnTo>
                  <a:pt x="19" y="15"/>
                </a:lnTo>
                <a:lnTo>
                  <a:pt x="21" y="17"/>
                </a:lnTo>
                <a:lnTo>
                  <a:pt x="21" y="17"/>
                </a:lnTo>
                <a:lnTo>
                  <a:pt x="21" y="20"/>
                </a:lnTo>
                <a:lnTo>
                  <a:pt x="21" y="23"/>
                </a:lnTo>
                <a:lnTo>
                  <a:pt x="21" y="25"/>
                </a:lnTo>
                <a:lnTo>
                  <a:pt x="21" y="26"/>
                </a:lnTo>
                <a:lnTo>
                  <a:pt x="23" y="26"/>
                </a:lnTo>
                <a:lnTo>
                  <a:pt x="24" y="29"/>
                </a:lnTo>
                <a:lnTo>
                  <a:pt x="24" y="29"/>
                </a:lnTo>
                <a:lnTo>
                  <a:pt x="24" y="34"/>
                </a:lnTo>
                <a:lnTo>
                  <a:pt x="26" y="37"/>
                </a:lnTo>
                <a:lnTo>
                  <a:pt x="26" y="42"/>
                </a:lnTo>
                <a:lnTo>
                  <a:pt x="26" y="59"/>
                </a:lnTo>
                <a:lnTo>
                  <a:pt x="24" y="59"/>
                </a:lnTo>
                <a:lnTo>
                  <a:pt x="24" y="61"/>
                </a:lnTo>
                <a:lnTo>
                  <a:pt x="24" y="63"/>
                </a:lnTo>
                <a:lnTo>
                  <a:pt x="24" y="64"/>
                </a:lnTo>
                <a:lnTo>
                  <a:pt x="24" y="64"/>
                </a:lnTo>
                <a:lnTo>
                  <a:pt x="24" y="66"/>
                </a:lnTo>
                <a:lnTo>
                  <a:pt x="26" y="66"/>
                </a:lnTo>
                <a:lnTo>
                  <a:pt x="27" y="67"/>
                </a:lnTo>
                <a:lnTo>
                  <a:pt x="27" y="70"/>
                </a:lnTo>
                <a:lnTo>
                  <a:pt x="26" y="70"/>
                </a:lnTo>
                <a:lnTo>
                  <a:pt x="26" y="70"/>
                </a:lnTo>
                <a:lnTo>
                  <a:pt x="21" y="72"/>
                </a:lnTo>
                <a:lnTo>
                  <a:pt x="19" y="74"/>
                </a:lnTo>
                <a:lnTo>
                  <a:pt x="19" y="72"/>
                </a:lnTo>
                <a:lnTo>
                  <a:pt x="18" y="72"/>
                </a:lnTo>
                <a:lnTo>
                  <a:pt x="18" y="72"/>
                </a:lnTo>
                <a:lnTo>
                  <a:pt x="16" y="72"/>
                </a:lnTo>
                <a:lnTo>
                  <a:pt x="16" y="70"/>
                </a:lnTo>
                <a:lnTo>
                  <a:pt x="16" y="69"/>
                </a:lnTo>
                <a:lnTo>
                  <a:pt x="15" y="69"/>
                </a:lnTo>
                <a:lnTo>
                  <a:pt x="13" y="69"/>
                </a:lnTo>
                <a:lnTo>
                  <a:pt x="13" y="67"/>
                </a:lnTo>
                <a:lnTo>
                  <a:pt x="12" y="67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1"/>
                </a:lnTo>
                <a:lnTo>
                  <a:pt x="10" y="61"/>
                </a:lnTo>
                <a:lnTo>
                  <a:pt x="10" y="59"/>
                </a:lnTo>
                <a:lnTo>
                  <a:pt x="10" y="59"/>
                </a:lnTo>
                <a:lnTo>
                  <a:pt x="10" y="59"/>
                </a:lnTo>
                <a:lnTo>
                  <a:pt x="10" y="58"/>
                </a:lnTo>
                <a:lnTo>
                  <a:pt x="10" y="56"/>
                </a:lnTo>
                <a:lnTo>
                  <a:pt x="12" y="55"/>
                </a:lnTo>
                <a:lnTo>
                  <a:pt x="10" y="55"/>
                </a:lnTo>
                <a:lnTo>
                  <a:pt x="10" y="55"/>
                </a:lnTo>
                <a:lnTo>
                  <a:pt x="8" y="53"/>
                </a:lnTo>
                <a:lnTo>
                  <a:pt x="8" y="53"/>
                </a:lnTo>
                <a:lnTo>
                  <a:pt x="8" y="52"/>
                </a:lnTo>
                <a:lnTo>
                  <a:pt x="10" y="50"/>
                </a:lnTo>
                <a:lnTo>
                  <a:pt x="10" y="44"/>
                </a:lnTo>
                <a:lnTo>
                  <a:pt x="10" y="42"/>
                </a:lnTo>
                <a:lnTo>
                  <a:pt x="12" y="42"/>
                </a:lnTo>
                <a:lnTo>
                  <a:pt x="12" y="41"/>
                </a:lnTo>
                <a:lnTo>
                  <a:pt x="12" y="41"/>
                </a:lnTo>
                <a:lnTo>
                  <a:pt x="10" y="39"/>
                </a:lnTo>
                <a:lnTo>
                  <a:pt x="8" y="37"/>
                </a:lnTo>
                <a:lnTo>
                  <a:pt x="8" y="36"/>
                </a:lnTo>
                <a:lnTo>
                  <a:pt x="7" y="34"/>
                </a:lnTo>
                <a:lnTo>
                  <a:pt x="7" y="34"/>
                </a:lnTo>
                <a:lnTo>
                  <a:pt x="8" y="34"/>
                </a:lnTo>
                <a:lnTo>
                  <a:pt x="8" y="33"/>
                </a:lnTo>
                <a:lnTo>
                  <a:pt x="8" y="33"/>
                </a:lnTo>
                <a:lnTo>
                  <a:pt x="8" y="31"/>
                </a:lnTo>
                <a:lnTo>
                  <a:pt x="8" y="29"/>
                </a:lnTo>
                <a:lnTo>
                  <a:pt x="8" y="28"/>
                </a:lnTo>
                <a:lnTo>
                  <a:pt x="10" y="26"/>
                </a:lnTo>
                <a:lnTo>
                  <a:pt x="10" y="25"/>
                </a:lnTo>
                <a:lnTo>
                  <a:pt x="8" y="23"/>
                </a:lnTo>
                <a:lnTo>
                  <a:pt x="8" y="23"/>
                </a:lnTo>
                <a:lnTo>
                  <a:pt x="7" y="23"/>
                </a:lnTo>
                <a:lnTo>
                  <a:pt x="5" y="25"/>
                </a:lnTo>
                <a:lnTo>
                  <a:pt x="5" y="25"/>
                </a:lnTo>
                <a:lnTo>
                  <a:pt x="5" y="25"/>
                </a:lnTo>
                <a:lnTo>
                  <a:pt x="5" y="25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7" y="22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5" y="22"/>
                </a:lnTo>
                <a:lnTo>
                  <a:pt x="5" y="22"/>
                </a:lnTo>
                <a:lnTo>
                  <a:pt x="7" y="22"/>
                </a:lnTo>
                <a:lnTo>
                  <a:pt x="7" y="22"/>
                </a:lnTo>
                <a:lnTo>
                  <a:pt x="7" y="18"/>
                </a:lnTo>
                <a:lnTo>
                  <a:pt x="7" y="18"/>
                </a:lnTo>
                <a:lnTo>
                  <a:pt x="7" y="17"/>
                </a:lnTo>
                <a:lnTo>
                  <a:pt x="7" y="14"/>
                </a:lnTo>
                <a:lnTo>
                  <a:pt x="7" y="12"/>
                </a:lnTo>
                <a:lnTo>
                  <a:pt x="7" y="12"/>
                </a:lnTo>
                <a:lnTo>
                  <a:pt x="7" y="12"/>
                </a:lnTo>
                <a:lnTo>
                  <a:pt x="5" y="11"/>
                </a:lnTo>
                <a:lnTo>
                  <a:pt x="4" y="11"/>
                </a:lnTo>
                <a:lnTo>
                  <a:pt x="4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3"/>
                </a:lnTo>
                <a:lnTo>
                  <a:pt x="2" y="1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id="{7A7C6730-2D25-94AC-F935-8C56AC8FBC89}"/>
              </a:ext>
            </a:extLst>
          </p:cNvPr>
          <p:cNvSpPr>
            <a:spLocks noEditPoints="1"/>
          </p:cNvSpPr>
          <p:nvPr/>
        </p:nvSpPr>
        <p:spPr bwMode="auto">
          <a:xfrm>
            <a:off x="6725183" y="4419429"/>
            <a:ext cx="322669" cy="74927"/>
          </a:xfrm>
          <a:custGeom>
            <a:avLst/>
            <a:gdLst>
              <a:gd name="T0" fmla="*/ 257 w 274"/>
              <a:gd name="T1" fmla="*/ 47 h 61"/>
              <a:gd name="T2" fmla="*/ 255 w 274"/>
              <a:gd name="T3" fmla="*/ 49 h 61"/>
              <a:gd name="T4" fmla="*/ 254 w 274"/>
              <a:gd name="T5" fmla="*/ 50 h 61"/>
              <a:gd name="T6" fmla="*/ 254 w 274"/>
              <a:gd name="T7" fmla="*/ 49 h 61"/>
              <a:gd name="T8" fmla="*/ 254 w 274"/>
              <a:gd name="T9" fmla="*/ 47 h 61"/>
              <a:gd name="T10" fmla="*/ 255 w 274"/>
              <a:gd name="T11" fmla="*/ 45 h 61"/>
              <a:gd name="T12" fmla="*/ 252 w 274"/>
              <a:gd name="T13" fmla="*/ 42 h 61"/>
              <a:gd name="T14" fmla="*/ 252 w 274"/>
              <a:gd name="T15" fmla="*/ 44 h 61"/>
              <a:gd name="T16" fmla="*/ 254 w 274"/>
              <a:gd name="T17" fmla="*/ 45 h 61"/>
              <a:gd name="T18" fmla="*/ 252 w 274"/>
              <a:gd name="T19" fmla="*/ 47 h 61"/>
              <a:gd name="T20" fmla="*/ 252 w 274"/>
              <a:gd name="T21" fmla="*/ 50 h 61"/>
              <a:gd name="T22" fmla="*/ 255 w 274"/>
              <a:gd name="T23" fmla="*/ 50 h 61"/>
              <a:gd name="T24" fmla="*/ 259 w 274"/>
              <a:gd name="T25" fmla="*/ 49 h 61"/>
              <a:gd name="T26" fmla="*/ 260 w 274"/>
              <a:gd name="T27" fmla="*/ 50 h 61"/>
              <a:gd name="T28" fmla="*/ 260 w 274"/>
              <a:gd name="T29" fmla="*/ 50 h 61"/>
              <a:gd name="T30" fmla="*/ 257 w 274"/>
              <a:gd name="T31" fmla="*/ 52 h 61"/>
              <a:gd name="T32" fmla="*/ 260 w 274"/>
              <a:gd name="T33" fmla="*/ 53 h 61"/>
              <a:gd name="T34" fmla="*/ 262 w 274"/>
              <a:gd name="T35" fmla="*/ 53 h 61"/>
              <a:gd name="T36" fmla="*/ 265 w 274"/>
              <a:gd name="T37" fmla="*/ 52 h 61"/>
              <a:gd name="T38" fmla="*/ 268 w 274"/>
              <a:gd name="T39" fmla="*/ 50 h 61"/>
              <a:gd name="T40" fmla="*/ 270 w 274"/>
              <a:gd name="T41" fmla="*/ 50 h 61"/>
              <a:gd name="T42" fmla="*/ 273 w 274"/>
              <a:gd name="T43" fmla="*/ 50 h 61"/>
              <a:gd name="T44" fmla="*/ 274 w 274"/>
              <a:gd name="T45" fmla="*/ 52 h 61"/>
              <a:gd name="T46" fmla="*/ 273 w 274"/>
              <a:gd name="T47" fmla="*/ 55 h 61"/>
              <a:gd name="T48" fmla="*/ 271 w 274"/>
              <a:gd name="T49" fmla="*/ 56 h 61"/>
              <a:gd name="T50" fmla="*/ 271 w 274"/>
              <a:gd name="T51" fmla="*/ 56 h 61"/>
              <a:gd name="T52" fmla="*/ 270 w 274"/>
              <a:gd name="T53" fmla="*/ 55 h 61"/>
              <a:gd name="T54" fmla="*/ 265 w 274"/>
              <a:gd name="T55" fmla="*/ 55 h 61"/>
              <a:gd name="T56" fmla="*/ 265 w 274"/>
              <a:gd name="T57" fmla="*/ 55 h 61"/>
              <a:gd name="T58" fmla="*/ 263 w 274"/>
              <a:gd name="T59" fmla="*/ 56 h 61"/>
              <a:gd name="T60" fmla="*/ 262 w 274"/>
              <a:gd name="T61" fmla="*/ 56 h 61"/>
              <a:gd name="T62" fmla="*/ 263 w 274"/>
              <a:gd name="T63" fmla="*/ 58 h 61"/>
              <a:gd name="T64" fmla="*/ 266 w 274"/>
              <a:gd name="T65" fmla="*/ 60 h 61"/>
              <a:gd name="T66" fmla="*/ 268 w 274"/>
              <a:gd name="T67" fmla="*/ 58 h 61"/>
              <a:gd name="T68" fmla="*/ 270 w 274"/>
              <a:gd name="T69" fmla="*/ 60 h 61"/>
              <a:gd name="T70" fmla="*/ 270 w 274"/>
              <a:gd name="T71" fmla="*/ 60 h 61"/>
              <a:gd name="T72" fmla="*/ 268 w 274"/>
              <a:gd name="T73" fmla="*/ 61 h 61"/>
              <a:gd name="T74" fmla="*/ 265 w 274"/>
              <a:gd name="T75" fmla="*/ 61 h 61"/>
              <a:gd name="T76" fmla="*/ 263 w 274"/>
              <a:gd name="T77" fmla="*/ 60 h 61"/>
              <a:gd name="T78" fmla="*/ 262 w 274"/>
              <a:gd name="T79" fmla="*/ 60 h 61"/>
              <a:gd name="T80" fmla="*/ 259 w 274"/>
              <a:gd name="T81" fmla="*/ 60 h 61"/>
              <a:gd name="T82" fmla="*/ 255 w 274"/>
              <a:gd name="T83" fmla="*/ 58 h 61"/>
              <a:gd name="T84" fmla="*/ 252 w 274"/>
              <a:gd name="T85" fmla="*/ 61 h 61"/>
              <a:gd name="T86" fmla="*/ 249 w 274"/>
              <a:gd name="T87" fmla="*/ 61 h 61"/>
              <a:gd name="T88" fmla="*/ 247 w 274"/>
              <a:gd name="T89" fmla="*/ 61 h 61"/>
              <a:gd name="T90" fmla="*/ 249 w 274"/>
              <a:gd name="T91" fmla="*/ 58 h 61"/>
              <a:gd name="T92" fmla="*/ 249 w 274"/>
              <a:gd name="T93" fmla="*/ 56 h 61"/>
              <a:gd name="T94" fmla="*/ 249 w 274"/>
              <a:gd name="T95" fmla="*/ 55 h 61"/>
              <a:gd name="T96" fmla="*/ 249 w 274"/>
              <a:gd name="T97" fmla="*/ 53 h 61"/>
              <a:gd name="T98" fmla="*/ 249 w 274"/>
              <a:gd name="T99" fmla="*/ 52 h 61"/>
              <a:gd name="T100" fmla="*/ 249 w 274"/>
              <a:gd name="T101" fmla="*/ 50 h 61"/>
              <a:gd name="T102" fmla="*/ 247 w 274"/>
              <a:gd name="T103" fmla="*/ 50 h 61"/>
              <a:gd name="T104" fmla="*/ 249 w 274"/>
              <a:gd name="T105" fmla="*/ 47 h 61"/>
              <a:gd name="T106" fmla="*/ 249 w 274"/>
              <a:gd name="T107" fmla="*/ 44 h 61"/>
              <a:gd name="T108" fmla="*/ 251 w 274"/>
              <a:gd name="T109" fmla="*/ 42 h 61"/>
              <a:gd name="T110" fmla="*/ 1 w 274"/>
              <a:gd name="T111" fmla="*/ 0 h 61"/>
              <a:gd name="T112" fmla="*/ 3 w 274"/>
              <a:gd name="T113" fmla="*/ 0 h 61"/>
              <a:gd name="T114" fmla="*/ 1 w 274"/>
              <a:gd name="T115" fmla="*/ 1 h 61"/>
              <a:gd name="T116" fmla="*/ 0 w 274"/>
              <a:gd name="T11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4" h="61">
                <a:moveTo>
                  <a:pt x="255" y="45"/>
                </a:moveTo>
                <a:lnTo>
                  <a:pt x="257" y="47"/>
                </a:lnTo>
                <a:lnTo>
                  <a:pt x="257" y="47"/>
                </a:lnTo>
                <a:lnTo>
                  <a:pt x="255" y="49"/>
                </a:lnTo>
                <a:lnTo>
                  <a:pt x="255" y="50"/>
                </a:lnTo>
                <a:lnTo>
                  <a:pt x="254" y="50"/>
                </a:lnTo>
                <a:lnTo>
                  <a:pt x="254" y="49"/>
                </a:lnTo>
                <a:lnTo>
                  <a:pt x="254" y="49"/>
                </a:lnTo>
                <a:lnTo>
                  <a:pt x="254" y="47"/>
                </a:lnTo>
                <a:lnTo>
                  <a:pt x="254" y="47"/>
                </a:lnTo>
                <a:lnTo>
                  <a:pt x="254" y="45"/>
                </a:lnTo>
                <a:lnTo>
                  <a:pt x="255" y="45"/>
                </a:lnTo>
                <a:close/>
                <a:moveTo>
                  <a:pt x="252" y="42"/>
                </a:moveTo>
                <a:lnTo>
                  <a:pt x="252" y="42"/>
                </a:lnTo>
                <a:lnTo>
                  <a:pt x="252" y="44"/>
                </a:lnTo>
                <a:lnTo>
                  <a:pt x="252" y="44"/>
                </a:lnTo>
                <a:lnTo>
                  <a:pt x="252" y="44"/>
                </a:lnTo>
                <a:lnTo>
                  <a:pt x="254" y="45"/>
                </a:lnTo>
                <a:lnTo>
                  <a:pt x="252" y="47"/>
                </a:lnTo>
                <a:lnTo>
                  <a:pt x="252" y="47"/>
                </a:lnTo>
                <a:lnTo>
                  <a:pt x="252" y="49"/>
                </a:lnTo>
                <a:lnTo>
                  <a:pt x="252" y="50"/>
                </a:lnTo>
                <a:lnTo>
                  <a:pt x="254" y="50"/>
                </a:lnTo>
                <a:lnTo>
                  <a:pt x="255" y="50"/>
                </a:lnTo>
                <a:lnTo>
                  <a:pt x="255" y="50"/>
                </a:lnTo>
                <a:lnTo>
                  <a:pt x="259" y="49"/>
                </a:lnTo>
                <a:lnTo>
                  <a:pt x="260" y="47"/>
                </a:lnTo>
                <a:lnTo>
                  <a:pt x="260" y="50"/>
                </a:lnTo>
                <a:lnTo>
                  <a:pt x="260" y="50"/>
                </a:lnTo>
                <a:lnTo>
                  <a:pt x="260" y="50"/>
                </a:lnTo>
                <a:lnTo>
                  <a:pt x="257" y="50"/>
                </a:lnTo>
                <a:lnTo>
                  <a:pt x="257" y="52"/>
                </a:lnTo>
                <a:lnTo>
                  <a:pt x="259" y="53"/>
                </a:lnTo>
                <a:lnTo>
                  <a:pt x="260" y="53"/>
                </a:lnTo>
                <a:lnTo>
                  <a:pt x="260" y="53"/>
                </a:lnTo>
                <a:lnTo>
                  <a:pt x="262" y="53"/>
                </a:lnTo>
                <a:lnTo>
                  <a:pt x="263" y="52"/>
                </a:lnTo>
                <a:lnTo>
                  <a:pt x="265" y="52"/>
                </a:lnTo>
                <a:lnTo>
                  <a:pt x="266" y="50"/>
                </a:lnTo>
                <a:lnTo>
                  <a:pt x="268" y="50"/>
                </a:lnTo>
                <a:lnTo>
                  <a:pt x="270" y="50"/>
                </a:lnTo>
                <a:lnTo>
                  <a:pt x="270" y="50"/>
                </a:lnTo>
                <a:lnTo>
                  <a:pt x="271" y="50"/>
                </a:lnTo>
                <a:lnTo>
                  <a:pt x="273" y="50"/>
                </a:lnTo>
                <a:lnTo>
                  <a:pt x="273" y="50"/>
                </a:lnTo>
                <a:lnTo>
                  <a:pt x="274" y="52"/>
                </a:lnTo>
                <a:lnTo>
                  <a:pt x="273" y="53"/>
                </a:lnTo>
                <a:lnTo>
                  <a:pt x="273" y="55"/>
                </a:lnTo>
                <a:lnTo>
                  <a:pt x="271" y="55"/>
                </a:lnTo>
                <a:lnTo>
                  <a:pt x="271" y="56"/>
                </a:lnTo>
                <a:lnTo>
                  <a:pt x="271" y="56"/>
                </a:lnTo>
                <a:lnTo>
                  <a:pt x="271" y="56"/>
                </a:lnTo>
                <a:lnTo>
                  <a:pt x="270" y="56"/>
                </a:lnTo>
                <a:lnTo>
                  <a:pt x="270" y="55"/>
                </a:lnTo>
                <a:lnTo>
                  <a:pt x="268" y="55"/>
                </a:lnTo>
                <a:lnTo>
                  <a:pt x="265" y="55"/>
                </a:lnTo>
                <a:lnTo>
                  <a:pt x="265" y="55"/>
                </a:lnTo>
                <a:lnTo>
                  <a:pt x="265" y="55"/>
                </a:lnTo>
                <a:lnTo>
                  <a:pt x="263" y="56"/>
                </a:lnTo>
                <a:lnTo>
                  <a:pt x="263" y="56"/>
                </a:lnTo>
                <a:lnTo>
                  <a:pt x="262" y="56"/>
                </a:lnTo>
                <a:lnTo>
                  <a:pt x="262" y="56"/>
                </a:lnTo>
                <a:lnTo>
                  <a:pt x="263" y="58"/>
                </a:lnTo>
                <a:lnTo>
                  <a:pt x="263" y="58"/>
                </a:lnTo>
                <a:lnTo>
                  <a:pt x="265" y="60"/>
                </a:lnTo>
                <a:lnTo>
                  <a:pt x="266" y="60"/>
                </a:lnTo>
                <a:lnTo>
                  <a:pt x="266" y="58"/>
                </a:lnTo>
                <a:lnTo>
                  <a:pt x="268" y="58"/>
                </a:lnTo>
                <a:lnTo>
                  <a:pt x="270" y="58"/>
                </a:lnTo>
                <a:lnTo>
                  <a:pt x="270" y="60"/>
                </a:lnTo>
                <a:lnTo>
                  <a:pt x="270" y="60"/>
                </a:lnTo>
                <a:lnTo>
                  <a:pt x="270" y="60"/>
                </a:lnTo>
                <a:lnTo>
                  <a:pt x="268" y="61"/>
                </a:lnTo>
                <a:lnTo>
                  <a:pt x="268" y="61"/>
                </a:lnTo>
                <a:lnTo>
                  <a:pt x="266" y="61"/>
                </a:lnTo>
                <a:lnTo>
                  <a:pt x="265" y="61"/>
                </a:lnTo>
                <a:lnTo>
                  <a:pt x="263" y="60"/>
                </a:lnTo>
                <a:lnTo>
                  <a:pt x="263" y="60"/>
                </a:lnTo>
                <a:lnTo>
                  <a:pt x="262" y="60"/>
                </a:lnTo>
                <a:lnTo>
                  <a:pt x="262" y="60"/>
                </a:lnTo>
                <a:lnTo>
                  <a:pt x="260" y="61"/>
                </a:lnTo>
                <a:lnTo>
                  <a:pt x="259" y="60"/>
                </a:lnTo>
                <a:lnTo>
                  <a:pt x="257" y="58"/>
                </a:lnTo>
                <a:lnTo>
                  <a:pt x="255" y="58"/>
                </a:lnTo>
                <a:lnTo>
                  <a:pt x="254" y="58"/>
                </a:lnTo>
                <a:lnTo>
                  <a:pt x="252" y="61"/>
                </a:lnTo>
                <a:lnTo>
                  <a:pt x="251" y="61"/>
                </a:lnTo>
                <a:lnTo>
                  <a:pt x="249" y="61"/>
                </a:lnTo>
                <a:lnTo>
                  <a:pt x="249" y="61"/>
                </a:lnTo>
                <a:lnTo>
                  <a:pt x="247" y="61"/>
                </a:lnTo>
                <a:lnTo>
                  <a:pt x="247" y="60"/>
                </a:lnTo>
                <a:lnTo>
                  <a:pt x="249" y="58"/>
                </a:lnTo>
                <a:lnTo>
                  <a:pt x="249" y="58"/>
                </a:lnTo>
                <a:lnTo>
                  <a:pt x="249" y="56"/>
                </a:lnTo>
                <a:lnTo>
                  <a:pt x="249" y="55"/>
                </a:lnTo>
                <a:lnTo>
                  <a:pt x="249" y="55"/>
                </a:lnTo>
                <a:lnTo>
                  <a:pt x="249" y="53"/>
                </a:lnTo>
                <a:lnTo>
                  <a:pt x="249" y="53"/>
                </a:lnTo>
                <a:lnTo>
                  <a:pt x="249" y="52"/>
                </a:lnTo>
                <a:lnTo>
                  <a:pt x="249" y="52"/>
                </a:lnTo>
                <a:lnTo>
                  <a:pt x="249" y="50"/>
                </a:lnTo>
                <a:lnTo>
                  <a:pt x="249" y="50"/>
                </a:lnTo>
                <a:lnTo>
                  <a:pt x="247" y="50"/>
                </a:lnTo>
                <a:lnTo>
                  <a:pt x="247" y="50"/>
                </a:lnTo>
                <a:lnTo>
                  <a:pt x="247" y="49"/>
                </a:lnTo>
                <a:lnTo>
                  <a:pt x="249" y="47"/>
                </a:lnTo>
                <a:lnTo>
                  <a:pt x="249" y="45"/>
                </a:lnTo>
                <a:lnTo>
                  <a:pt x="249" y="44"/>
                </a:lnTo>
                <a:lnTo>
                  <a:pt x="251" y="42"/>
                </a:lnTo>
                <a:lnTo>
                  <a:pt x="251" y="42"/>
                </a:lnTo>
                <a:lnTo>
                  <a:pt x="252" y="42"/>
                </a:lnTo>
                <a:close/>
                <a:moveTo>
                  <a:pt x="1" y="0"/>
                </a:moveTo>
                <a:lnTo>
                  <a:pt x="3" y="0"/>
                </a:lnTo>
                <a:lnTo>
                  <a:pt x="3" y="0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id="{682FDE3E-16FE-3B3C-0F8D-4970169531D8}"/>
              </a:ext>
            </a:extLst>
          </p:cNvPr>
          <p:cNvSpPr>
            <a:spLocks/>
          </p:cNvSpPr>
          <p:nvPr/>
        </p:nvSpPr>
        <p:spPr bwMode="auto">
          <a:xfrm>
            <a:off x="6075135" y="3116193"/>
            <a:ext cx="180177" cy="288653"/>
          </a:xfrm>
          <a:custGeom>
            <a:avLst/>
            <a:gdLst>
              <a:gd name="T0" fmla="*/ 63 w 153"/>
              <a:gd name="T1" fmla="*/ 13 h 235"/>
              <a:gd name="T2" fmla="*/ 98 w 153"/>
              <a:gd name="T3" fmla="*/ 30 h 235"/>
              <a:gd name="T4" fmla="*/ 131 w 153"/>
              <a:gd name="T5" fmla="*/ 48 h 235"/>
              <a:gd name="T6" fmla="*/ 153 w 153"/>
              <a:gd name="T7" fmla="*/ 73 h 235"/>
              <a:gd name="T8" fmla="*/ 153 w 153"/>
              <a:gd name="T9" fmla="*/ 106 h 235"/>
              <a:gd name="T10" fmla="*/ 151 w 153"/>
              <a:gd name="T11" fmla="*/ 115 h 235"/>
              <a:gd name="T12" fmla="*/ 140 w 153"/>
              <a:gd name="T13" fmla="*/ 115 h 235"/>
              <a:gd name="T14" fmla="*/ 137 w 153"/>
              <a:gd name="T15" fmla="*/ 123 h 235"/>
              <a:gd name="T16" fmla="*/ 134 w 153"/>
              <a:gd name="T17" fmla="*/ 128 h 235"/>
              <a:gd name="T18" fmla="*/ 131 w 153"/>
              <a:gd name="T19" fmla="*/ 131 h 235"/>
              <a:gd name="T20" fmla="*/ 131 w 153"/>
              <a:gd name="T21" fmla="*/ 136 h 235"/>
              <a:gd name="T22" fmla="*/ 131 w 153"/>
              <a:gd name="T23" fmla="*/ 139 h 235"/>
              <a:gd name="T24" fmla="*/ 126 w 153"/>
              <a:gd name="T25" fmla="*/ 142 h 235"/>
              <a:gd name="T26" fmla="*/ 126 w 153"/>
              <a:gd name="T27" fmla="*/ 147 h 235"/>
              <a:gd name="T28" fmla="*/ 126 w 153"/>
              <a:gd name="T29" fmla="*/ 152 h 235"/>
              <a:gd name="T30" fmla="*/ 121 w 153"/>
              <a:gd name="T31" fmla="*/ 158 h 235"/>
              <a:gd name="T32" fmla="*/ 128 w 153"/>
              <a:gd name="T33" fmla="*/ 159 h 235"/>
              <a:gd name="T34" fmla="*/ 131 w 153"/>
              <a:gd name="T35" fmla="*/ 167 h 235"/>
              <a:gd name="T36" fmla="*/ 132 w 153"/>
              <a:gd name="T37" fmla="*/ 174 h 235"/>
              <a:gd name="T38" fmla="*/ 136 w 153"/>
              <a:gd name="T39" fmla="*/ 178 h 235"/>
              <a:gd name="T40" fmla="*/ 137 w 153"/>
              <a:gd name="T41" fmla="*/ 183 h 235"/>
              <a:gd name="T42" fmla="*/ 131 w 153"/>
              <a:gd name="T43" fmla="*/ 185 h 235"/>
              <a:gd name="T44" fmla="*/ 125 w 153"/>
              <a:gd name="T45" fmla="*/ 186 h 235"/>
              <a:gd name="T46" fmla="*/ 120 w 153"/>
              <a:gd name="T47" fmla="*/ 189 h 235"/>
              <a:gd name="T48" fmla="*/ 120 w 153"/>
              <a:gd name="T49" fmla="*/ 194 h 235"/>
              <a:gd name="T50" fmla="*/ 115 w 153"/>
              <a:gd name="T51" fmla="*/ 199 h 235"/>
              <a:gd name="T52" fmla="*/ 107 w 153"/>
              <a:gd name="T53" fmla="*/ 205 h 235"/>
              <a:gd name="T54" fmla="*/ 103 w 153"/>
              <a:gd name="T55" fmla="*/ 208 h 235"/>
              <a:gd name="T56" fmla="*/ 90 w 153"/>
              <a:gd name="T57" fmla="*/ 213 h 235"/>
              <a:gd name="T58" fmla="*/ 80 w 153"/>
              <a:gd name="T59" fmla="*/ 213 h 235"/>
              <a:gd name="T60" fmla="*/ 82 w 153"/>
              <a:gd name="T61" fmla="*/ 216 h 235"/>
              <a:gd name="T62" fmla="*/ 80 w 153"/>
              <a:gd name="T63" fmla="*/ 219 h 235"/>
              <a:gd name="T64" fmla="*/ 74 w 153"/>
              <a:gd name="T65" fmla="*/ 226 h 235"/>
              <a:gd name="T66" fmla="*/ 63 w 153"/>
              <a:gd name="T67" fmla="*/ 227 h 235"/>
              <a:gd name="T68" fmla="*/ 55 w 153"/>
              <a:gd name="T69" fmla="*/ 230 h 235"/>
              <a:gd name="T70" fmla="*/ 49 w 153"/>
              <a:gd name="T71" fmla="*/ 234 h 235"/>
              <a:gd name="T72" fmla="*/ 44 w 153"/>
              <a:gd name="T73" fmla="*/ 229 h 235"/>
              <a:gd name="T74" fmla="*/ 38 w 153"/>
              <a:gd name="T75" fmla="*/ 234 h 235"/>
              <a:gd name="T76" fmla="*/ 30 w 153"/>
              <a:gd name="T77" fmla="*/ 234 h 235"/>
              <a:gd name="T78" fmla="*/ 30 w 153"/>
              <a:gd name="T79" fmla="*/ 230 h 235"/>
              <a:gd name="T80" fmla="*/ 22 w 153"/>
              <a:gd name="T81" fmla="*/ 218 h 235"/>
              <a:gd name="T82" fmla="*/ 16 w 153"/>
              <a:gd name="T83" fmla="*/ 213 h 235"/>
              <a:gd name="T84" fmla="*/ 8 w 153"/>
              <a:gd name="T85" fmla="*/ 204 h 235"/>
              <a:gd name="T86" fmla="*/ 14 w 153"/>
              <a:gd name="T87" fmla="*/ 199 h 235"/>
              <a:gd name="T88" fmla="*/ 25 w 153"/>
              <a:gd name="T89" fmla="*/ 199 h 235"/>
              <a:gd name="T90" fmla="*/ 28 w 153"/>
              <a:gd name="T91" fmla="*/ 196 h 235"/>
              <a:gd name="T92" fmla="*/ 24 w 153"/>
              <a:gd name="T93" fmla="*/ 182 h 235"/>
              <a:gd name="T94" fmla="*/ 24 w 153"/>
              <a:gd name="T95" fmla="*/ 174 h 235"/>
              <a:gd name="T96" fmla="*/ 21 w 153"/>
              <a:gd name="T97" fmla="*/ 166 h 235"/>
              <a:gd name="T98" fmla="*/ 16 w 153"/>
              <a:gd name="T99" fmla="*/ 155 h 235"/>
              <a:gd name="T100" fmla="*/ 5 w 153"/>
              <a:gd name="T101" fmla="*/ 147 h 235"/>
              <a:gd name="T102" fmla="*/ 3 w 153"/>
              <a:gd name="T103" fmla="*/ 131 h 235"/>
              <a:gd name="T104" fmla="*/ 25 w 153"/>
              <a:gd name="T105" fmla="*/ 101 h 235"/>
              <a:gd name="T106" fmla="*/ 32 w 153"/>
              <a:gd name="T107" fmla="*/ 70 h 235"/>
              <a:gd name="T108" fmla="*/ 36 w 153"/>
              <a:gd name="T109" fmla="*/ 48 h 235"/>
              <a:gd name="T110" fmla="*/ 30 w 153"/>
              <a:gd name="T111" fmla="*/ 38 h 235"/>
              <a:gd name="T112" fmla="*/ 25 w 153"/>
              <a:gd name="T113" fmla="*/ 27 h 235"/>
              <a:gd name="T114" fmla="*/ 32 w 153"/>
              <a:gd name="T115" fmla="*/ 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" h="235">
                <a:moveTo>
                  <a:pt x="36" y="0"/>
                </a:moveTo>
                <a:lnTo>
                  <a:pt x="41" y="2"/>
                </a:lnTo>
                <a:lnTo>
                  <a:pt x="49" y="5"/>
                </a:lnTo>
                <a:lnTo>
                  <a:pt x="55" y="10"/>
                </a:lnTo>
                <a:lnTo>
                  <a:pt x="63" y="13"/>
                </a:lnTo>
                <a:lnTo>
                  <a:pt x="69" y="16"/>
                </a:lnTo>
                <a:lnTo>
                  <a:pt x="76" y="19"/>
                </a:lnTo>
                <a:lnTo>
                  <a:pt x="84" y="24"/>
                </a:lnTo>
                <a:lnTo>
                  <a:pt x="90" y="27"/>
                </a:lnTo>
                <a:lnTo>
                  <a:pt x="98" y="30"/>
                </a:lnTo>
                <a:lnTo>
                  <a:pt x="104" y="33"/>
                </a:lnTo>
                <a:lnTo>
                  <a:pt x="110" y="38"/>
                </a:lnTo>
                <a:lnTo>
                  <a:pt x="118" y="41"/>
                </a:lnTo>
                <a:lnTo>
                  <a:pt x="125" y="44"/>
                </a:lnTo>
                <a:lnTo>
                  <a:pt x="131" y="48"/>
                </a:lnTo>
                <a:lnTo>
                  <a:pt x="139" y="52"/>
                </a:lnTo>
                <a:lnTo>
                  <a:pt x="145" y="56"/>
                </a:lnTo>
                <a:lnTo>
                  <a:pt x="153" y="59"/>
                </a:lnTo>
                <a:lnTo>
                  <a:pt x="153" y="65"/>
                </a:lnTo>
                <a:lnTo>
                  <a:pt x="153" y="73"/>
                </a:lnTo>
                <a:lnTo>
                  <a:pt x="153" y="79"/>
                </a:lnTo>
                <a:lnTo>
                  <a:pt x="153" y="85"/>
                </a:lnTo>
                <a:lnTo>
                  <a:pt x="153" y="92"/>
                </a:lnTo>
                <a:lnTo>
                  <a:pt x="153" y="98"/>
                </a:lnTo>
                <a:lnTo>
                  <a:pt x="153" y="106"/>
                </a:lnTo>
                <a:lnTo>
                  <a:pt x="153" y="112"/>
                </a:lnTo>
                <a:lnTo>
                  <a:pt x="153" y="114"/>
                </a:lnTo>
                <a:lnTo>
                  <a:pt x="153" y="115"/>
                </a:lnTo>
                <a:lnTo>
                  <a:pt x="151" y="115"/>
                </a:lnTo>
                <a:lnTo>
                  <a:pt x="151" y="115"/>
                </a:lnTo>
                <a:lnTo>
                  <a:pt x="148" y="114"/>
                </a:lnTo>
                <a:lnTo>
                  <a:pt x="147" y="114"/>
                </a:lnTo>
                <a:lnTo>
                  <a:pt x="145" y="115"/>
                </a:lnTo>
                <a:lnTo>
                  <a:pt x="142" y="115"/>
                </a:lnTo>
                <a:lnTo>
                  <a:pt x="140" y="115"/>
                </a:lnTo>
                <a:lnTo>
                  <a:pt x="139" y="117"/>
                </a:lnTo>
                <a:lnTo>
                  <a:pt x="137" y="117"/>
                </a:lnTo>
                <a:lnTo>
                  <a:pt x="137" y="122"/>
                </a:lnTo>
                <a:lnTo>
                  <a:pt x="137" y="122"/>
                </a:lnTo>
                <a:lnTo>
                  <a:pt x="137" y="123"/>
                </a:lnTo>
                <a:lnTo>
                  <a:pt x="136" y="125"/>
                </a:lnTo>
                <a:lnTo>
                  <a:pt x="136" y="125"/>
                </a:lnTo>
                <a:lnTo>
                  <a:pt x="134" y="125"/>
                </a:lnTo>
                <a:lnTo>
                  <a:pt x="134" y="126"/>
                </a:lnTo>
                <a:lnTo>
                  <a:pt x="134" y="128"/>
                </a:lnTo>
                <a:lnTo>
                  <a:pt x="134" y="128"/>
                </a:lnTo>
                <a:lnTo>
                  <a:pt x="134" y="130"/>
                </a:lnTo>
                <a:lnTo>
                  <a:pt x="132" y="130"/>
                </a:lnTo>
                <a:lnTo>
                  <a:pt x="131" y="131"/>
                </a:lnTo>
                <a:lnTo>
                  <a:pt x="131" y="131"/>
                </a:lnTo>
                <a:lnTo>
                  <a:pt x="129" y="131"/>
                </a:lnTo>
                <a:lnTo>
                  <a:pt x="129" y="133"/>
                </a:lnTo>
                <a:lnTo>
                  <a:pt x="129" y="133"/>
                </a:lnTo>
                <a:lnTo>
                  <a:pt x="129" y="134"/>
                </a:lnTo>
                <a:lnTo>
                  <a:pt x="131" y="136"/>
                </a:lnTo>
                <a:lnTo>
                  <a:pt x="131" y="136"/>
                </a:lnTo>
                <a:lnTo>
                  <a:pt x="131" y="137"/>
                </a:lnTo>
                <a:lnTo>
                  <a:pt x="131" y="137"/>
                </a:lnTo>
                <a:lnTo>
                  <a:pt x="131" y="137"/>
                </a:lnTo>
                <a:lnTo>
                  <a:pt x="131" y="139"/>
                </a:lnTo>
                <a:lnTo>
                  <a:pt x="129" y="139"/>
                </a:lnTo>
                <a:lnTo>
                  <a:pt x="129" y="139"/>
                </a:lnTo>
                <a:lnTo>
                  <a:pt x="128" y="141"/>
                </a:lnTo>
                <a:lnTo>
                  <a:pt x="128" y="141"/>
                </a:lnTo>
                <a:lnTo>
                  <a:pt x="126" y="142"/>
                </a:lnTo>
                <a:lnTo>
                  <a:pt x="126" y="142"/>
                </a:lnTo>
                <a:lnTo>
                  <a:pt x="125" y="144"/>
                </a:lnTo>
                <a:lnTo>
                  <a:pt x="125" y="144"/>
                </a:lnTo>
                <a:lnTo>
                  <a:pt x="126" y="145"/>
                </a:lnTo>
                <a:lnTo>
                  <a:pt x="126" y="147"/>
                </a:lnTo>
                <a:lnTo>
                  <a:pt x="128" y="148"/>
                </a:lnTo>
                <a:lnTo>
                  <a:pt x="128" y="148"/>
                </a:lnTo>
                <a:lnTo>
                  <a:pt x="128" y="150"/>
                </a:lnTo>
                <a:lnTo>
                  <a:pt x="126" y="152"/>
                </a:lnTo>
                <a:lnTo>
                  <a:pt x="126" y="152"/>
                </a:lnTo>
                <a:lnTo>
                  <a:pt x="123" y="153"/>
                </a:lnTo>
                <a:lnTo>
                  <a:pt x="123" y="155"/>
                </a:lnTo>
                <a:lnTo>
                  <a:pt x="121" y="156"/>
                </a:lnTo>
                <a:lnTo>
                  <a:pt x="121" y="158"/>
                </a:lnTo>
                <a:lnTo>
                  <a:pt x="121" y="158"/>
                </a:lnTo>
                <a:lnTo>
                  <a:pt x="121" y="159"/>
                </a:lnTo>
                <a:lnTo>
                  <a:pt x="123" y="159"/>
                </a:lnTo>
                <a:lnTo>
                  <a:pt x="123" y="159"/>
                </a:lnTo>
                <a:lnTo>
                  <a:pt x="126" y="159"/>
                </a:lnTo>
                <a:lnTo>
                  <a:pt x="128" y="159"/>
                </a:lnTo>
                <a:lnTo>
                  <a:pt x="129" y="159"/>
                </a:lnTo>
                <a:lnTo>
                  <a:pt x="129" y="161"/>
                </a:lnTo>
                <a:lnTo>
                  <a:pt x="129" y="163"/>
                </a:lnTo>
                <a:lnTo>
                  <a:pt x="129" y="164"/>
                </a:lnTo>
                <a:lnTo>
                  <a:pt x="131" y="167"/>
                </a:lnTo>
                <a:lnTo>
                  <a:pt x="131" y="169"/>
                </a:lnTo>
                <a:lnTo>
                  <a:pt x="131" y="169"/>
                </a:lnTo>
                <a:lnTo>
                  <a:pt x="132" y="169"/>
                </a:lnTo>
                <a:lnTo>
                  <a:pt x="132" y="169"/>
                </a:lnTo>
                <a:lnTo>
                  <a:pt x="132" y="174"/>
                </a:lnTo>
                <a:lnTo>
                  <a:pt x="132" y="175"/>
                </a:lnTo>
                <a:lnTo>
                  <a:pt x="132" y="177"/>
                </a:lnTo>
                <a:lnTo>
                  <a:pt x="134" y="177"/>
                </a:lnTo>
                <a:lnTo>
                  <a:pt x="134" y="177"/>
                </a:lnTo>
                <a:lnTo>
                  <a:pt x="136" y="178"/>
                </a:lnTo>
                <a:lnTo>
                  <a:pt x="136" y="178"/>
                </a:lnTo>
                <a:lnTo>
                  <a:pt x="137" y="178"/>
                </a:lnTo>
                <a:lnTo>
                  <a:pt x="137" y="180"/>
                </a:lnTo>
                <a:lnTo>
                  <a:pt x="137" y="182"/>
                </a:lnTo>
                <a:lnTo>
                  <a:pt x="137" y="183"/>
                </a:lnTo>
                <a:lnTo>
                  <a:pt x="136" y="185"/>
                </a:lnTo>
                <a:lnTo>
                  <a:pt x="136" y="185"/>
                </a:lnTo>
                <a:lnTo>
                  <a:pt x="134" y="185"/>
                </a:lnTo>
                <a:lnTo>
                  <a:pt x="132" y="185"/>
                </a:lnTo>
                <a:lnTo>
                  <a:pt x="131" y="185"/>
                </a:lnTo>
                <a:lnTo>
                  <a:pt x="129" y="185"/>
                </a:lnTo>
                <a:lnTo>
                  <a:pt x="128" y="185"/>
                </a:lnTo>
                <a:lnTo>
                  <a:pt x="126" y="186"/>
                </a:lnTo>
                <a:lnTo>
                  <a:pt x="126" y="186"/>
                </a:lnTo>
                <a:lnTo>
                  <a:pt x="125" y="186"/>
                </a:lnTo>
                <a:lnTo>
                  <a:pt x="125" y="186"/>
                </a:lnTo>
                <a:lnTo>
                  <a:pt x="125" y="186"/>
                </a:lnTo>
                <a:lnTo>
                  <a:pt x="123" y="188"/>
                </a:lnTo>
                <a:lnTo>
                  <a:pt x="120" y="189"/>
                </a:lnTo>
                <a:lnTo>
                  <a:pt x="120" y="189"/>
                </a:lnTo>
                <a:lnTo>
                  <a:pt x="120" y="189"/>
                </a:lnTo>
                <a:lnTo>
                  <a:pt x="120" y="191"/>
                </a:lnTo>
                <a:lnTo>
                  <a:pt x="120" y="191"/>
                </a:lnTo>
                <a:lnTo>
                  <a:pt x="120" y="193"/>
                </a:lnTo>
                <a:lnTo>
                  <a:pt x="120" y="194"/>
                </a:lnTo>
                <a:lnTo>
                  <a:pt x="118" y="196"/>
                </a:lnTo>
                <a:lnTo>
                  <a:pt x="118" y="196"/>
                </a:lnTo>
                <a:lnTo>
                  <a:pt x="117" y="196"/>
                </a:lnTo>
                <a:lnTo>
                  <a:pt x="117" y="196"/>
                </a:lnTo>
                <a:lnTo>
                  <a:pt x="115" y="199"/>
                </a:lnTo>
                <a:lnTo>
                  <a:pt x="115" y="199"/>
                </a:lnTo>
                <a:lnTo>
                  <a:pt x="114" y="199"/>
                </a:lnTo>
                <a:lnTo>
                  <a:pt x="109" y="202"/>
                </a:lnTo>
                <a:lnTo>
                  <a:pt x="109" y="204"/>
                </a:lnTo>
                <a:lnTo>
                  <a:pt x="107" y="205"/>
                </a:lnTo>
                <a:lnTo>
                  <a:pt x="106" y="207"/>
                </a:lnTo>
                <a:lnTo>
                  <a:pt x="104" y="208"/>
                </a:lnTo>
                <a:lnTo>
                  <a:pt x="104" y="208"/>
                </a:lnTo>
                <a:lnTo>
                  <a:pt x="104" y="208"/>
                </a:lnTo>
                <a:lnTo>
                  <a:pt x="103" y="208"/>
                </a:lnTo>
                <a:lnTo>
                  <a:pt x="99" y="211"/>
                </a:lnTo>
                <a:lnTo>
                  <a:pt x="96" y="211"/>
                </a:lnTo>
                <a:lnTo>
                  <a:pt x="95" y="211"/>
                </a:lnTo>
                <a:lnTo>
                  <a:pt x="93" y="211"/>
                </a:lnTo>
                <a:lnTo>
                  <a:pt x="90" y="213"/>
                </a:lnTo>
                <a:lnTo>
                  <a:pt x="90" y="213"/>
                </a:lnTo>
                <a:lnTo>
                  <a:pt x="87" y="213"/>
                </a:lnTo>
                <a:lnTo>
                  <a:pt x="82" y="213"/>
                </a:lnTo>
                <a:lnTo>
                  <a:pt x="80" y="213"/>
                </a:lnTo>
                <a:lnTo>
                  <a:pt x="80" y="213"/>
                </a:lnTo>
                <a:lnTo>
                  <a:pt x="79" y="215"/>
                </a:lnTo>
                <a:lnTo>
                  <a:pt x="79" y="215"/>
                </a:lnTo>
                <a:lnTo>
                  <a:pt x="79" y="215"/>
                </a:lnTo>
                <a:lnTo>
                  <a:pt x="79" y="215"/>
                </a:lnTo>
                <a:lnTo>
                  <a:pt x="82" y="216"/>
                </a:lnTo>
                <a:lnTo>
                  <a:pt x="82" y="218"/>
                </a:lnTo>
                <a:lnTo>
                  <a:pt x="82" y="219"/>
                </a:lnTo>
                <a:lnTo>
                  <a:pt x="80" y="219"/>
                </a:lnTo>
                <a:lnTo>
                  <a:pt x="80" y="219"/>
                </a:lnTo>
                <a:lnTo>
                  <a:pt x="80" y="219"/>
                </a:lnTo>
                <a:lnTo>
                  <a:pt x="79" y="221"/>
                </a:lnTo>
                <a:lnTo>
                  <a:pt x="77" y="224"/>
                </a:lnTo>
                <a:lnTo>
                  <a:pt x="76" y="224"/>
                </a:lnTo>
                <a:lnTo>
                  <a:pt x="76" y="226"/>
                </a:lnTo>
                <a:lnTo>
                  <a:pt x="74" y="226"/>
                </a:lnTo>
                <a:lnTo>
                  <a:pt x="74" y="227"/>
                </a:lnTo>
                <a:lnTo>
                  <a:pt x="73" y="227"/>
                </a:lnTo>
                <a:lnTo>
                  <a:pt x="69" y="227"/>
                </a:lnTo>
                <a:lnTo>
                  <a:pt x="65" y="227"/>
                </a:lnTo>
                <a:lnTo>
                  <a:pt x="63" y="227"/>
                </a:lnTo>
                <a:lnTo>
                  <a:pt x="62" y="227"/>
                </a:lnTo>
                <a:lnTo>
                  <a:pt x="58" y="229"/>
                </a:lnTo>
                <a:lnTo>
                  <a:pt x="58" y="229"/>
                </a:lnTo>
                <a:lnTo>
                  <a:pt x="57" y="229"/>
                </a:lnTo>
                <a:lnTo>
                  <a:pt x="55" y="230"/>
                </a:lnTo>
                <a:lnTo>
                  <a:pt x="54" y="232"/>
                </a:lnTo>
                <a:lnTo>
                  <a:pt x="52" y="232"/>
                </a:lnTo>
                <a:lnTo>
                  <a:pt x="50" y="232"/>
                </a:lnTo>
                <a:lnTo>
                  <a:pt x="49" y="234"/>
                </a:lnTo>
                <a:lnTo>
                  <a:pt x="49" y="234"/>
                </a:lnTo>
                <a:lnTo>
                  <a:pt x="47" y="232"/>
                </a:lnTo>
                <a:lnTo>
                  <a:pt x="46" y="230"/>
                </a:lnTo>
                <a:lnTo>
                  <a:pt x="46" y="230"/>
                </a:lnTo>
                <a:lnTo>
                  <a:pt x="44" y="229"/>
                </a:lnTo>
                <a:lnTo>
                  <a:pt x="44" y="229"/>
                </a:lnTo>
                <a:lnTo>
                  <a:pt x="44" y="230"/>
                </a:lnTo>
                <a:lnTo>
                  <a:pt x="43" y="230"/>
                </a:lnTo>
                <a:lnTo>
                  <a:pt x="43" y="232"/>
                </a:lnTo>
                <a:lnTo>
                  <a:pt x="39" y="234"/>
                </a:lnTo>
                <a:lnTo>
                  <a:pt x="38" y="234"/>
                </a:lnTo>
                <a:lnTo>
                  <a:pt x="36" y="235"/>
                </a:lnTo>
                <a:lnTo>
                  <a:pt x="35" y="235"/>
                </a:lnTo>
                <a:lnTo>
                  <a:pt x="33" y="235"/>
                </a:lnTo>
                <a:lnTo>
                  <a:pt x="32" y="234"/>
                </a:lnTo>
                <a:lnTo>
                  <a:pt x="30" y="234"/>
                </a:lnTo>
                <a:lnTo>
                  <a:pt x="30" y="234"/>
                </a:lnTo>
                <a:lnTo>
                  <a:pt x="30" y="232"/>
                </a:lnTo>
                <a:lnTo>
                  <a:pt x="30" y="230"/>
                </a:lnTo>
                <a:lnTo>
                  <a:pt x="30" y="230"/>
                </a:lnTo>
                <a:lnTo>
                  <a:pt x="30" y="230"/>
                </a:lnTo>
                <a:lnTo>
                  <a:pt x="28" y="229"/>
                </a:lnTo>
                <a:lnTo>
                  <a:pt x="28" y="226"/>
                </a:lnTo>
                <a:lnTo>
                  <a:pt x="27" y="223"/>
                </a:lnTo>
                <a:lnTo>
                  <a:pt x="24" y="219"/>
                </a:lnTo>
                <a:lnTo>
                  <a:pt x="22" y="218"/>
                </a:lnTo>
                <a:lnTo>
                  <a:pt x="21" y="216"/>
                </a:lnTo>
                <a:lnTo>
                  <a:pt x="21" y="216"/>
                </a:lnTo>
                <a:lnTo>
                  <a:pt x="19" y="215"/>
                </a:lnTo>
                <a:lnTo>
                  <a:pt x="19" y="215"/>
                </a:lnTo>
                <a:lnTo>
                  <a:pt x="16" y="213"/>
                </a:lnTo>
                <a:lnTo>
                  <a:pt x="13" y="210"/>
                </a:lnTo>
                <a:lnTo>
                  <a:pt x="13" y="208"/>
                </a:lnTo>
                <a:lnTo>
                  <a:pt x="11" y="207"/>
                </a:lnTo>
                <a:lnTo>
                  <a:pt x="9" y="205"/>
                </a:lnTo>
                <a:lnTo>
                  <a:pt x="8" y="204"/>
                </a:lnTo>
                <a:lnTo>
                  <a:pt x="8" y="204"/>
                </a:lnTo>
                <a:lnTo>
                  <a:pt x="9" y="202"/>
                </a:lnTo>
                <a:lnTo>
                  <a:pt x="9" y="200"/>
                </a:lnTo>
                <a:lnTo>
                  <a:pt x="11" y="199"/>
                </a:lnTo>
                <a:lnTo>
                  <a:pt x="14" y="199"/>
                </a:lnTo>
                <a:lnTo>
                  <a:pt x="17" y="199"/>
                </a:lnTo>
                <a:lnTo>
                  <a:pt x="21" y="199"/>
                </a:lnTo>
                <a:lnTo>
                  <a:pt x="24" y="199"/>
                </a:lnTo>
                <a:lnTo>
                  <a:pt x="25" y="199"/>
                </a:lnTo>
                <a:lnTo>
                  <a:pt x="25" y="199"/>
                </a:lnTo>
                <a:lnTo>
                  <a:pt x="27" y="199"/>
                </a:lnTo>
                <a:lnTo>
                  <a:pt x="30" y="199"/>
                </a:lnTo>
                <a:lnTo>
                  <a:pt x="32" y="199"/>
                </a:lnTo>
                <a:lnTo>
                  <a:pt x="30" y="197"/>
                </a:lnTo>
                <a:lnTo>
                  <a:pt x="28" y="196"/>
                </a:lnTo>
                <a:lnTo>
                  <a:pt x="27" y="193"/>
                </a:lnTo>
                <a:lnTo>
                  <a:pt x="25" y="191"/>
                </a:lnTo>
                <a:lnTo>
                  <a:pt x="25" y="189"/>
                </a:lnTo>
                <a:lnTo>
                  <a:pt x="24" y="186"/>
                </a:lnTo>
                <a:lnTo>
                  <a:pt x="24" y="182"/>
                </a:lnTo>
                <a:lnTo>
                  <a:pt x="24" y="180"/>
                </a:lnTo>
                <a:lnTo>
                  <a:pt x="24" y="178"/>
                </a:lnTo>
                <a:lnTo>
                  <a:pt x="24" y="175"/>
                </a:lnTo>
                <a:lnTo>
                  <a:pt x="24" y="175"/>
                </a:lnTo>
                <a:lnTo>
                  <a:pt x="24" y="174"/>
                </a:lnTo>
                <a:lnTo>
                  <a:pt x="24" y="172"/>
                </a:lnTo>
                <a:lnTo>
                  <a:pt x="24" y="171"/>
                </a:lnTo>
                <a:lnTo>
                  <a:pt x="22" y="167"/>
                </a:lnTo>
                <a:lnTo>
                  <a:pt x="22" y="167"/>
                </a:lnTo>
                <a:lnTo>
                  <a:pt x="21" y="166"/>
                </a:lnTo>
                <a:lnTo>
                  <a:pt x="21" y="163"/>
                </a:lnTo>
                <a:lnTo>
                  <a:pt x="19" y="159"/>
                </a:lnTo>
                <a:lnTo>
                  <a:pt x="17" y="159"/>
                </a:lnTo>
                <a:lnTo>
                  <a:pt x="16" y="158"/>
                </a:lnTo>
                <a:lnTo>
                  <a:pt x="16" y="155"/>
                </a:lnTo>
                <a:lnTo>
                  <a:pt x="14" y="155"/>
                </a:lnTo>
                <a:lnTo>
                  <a:pt x="11" y="153"/>
                </a:lnTo>
                <a:lnTo>
                  <a:pt x="9" y="153"/>
                </a:lnTo>
                <a:lnTo>
                  <a:pt x="8" y="152"/>
                </a:lnTo>
                <a:lnTo>
                  <a:pt x="5" y="147"/>
                </a:lnTo>
                <a:lnTo>
                  <a:pt x="3" y="144"/>
                </a:lnTo>
                <a:lnTo>
                  <a:pt x="2" y="137"/>
                </a:lnTo>
                <a:lnTo>
                  <a:pt x="0" y="134"/>
                </a:lnTo>
                <a:lnTo>
                  <a:pt x="2" y="133"/>
                </a:lnTo>
                <a:lnTo>
                  <a:pt x="3" y="131"/>
                </a:lnTo>
                <a:lnTo>
                  <a:pt x="5" y="126"/>
                </a:lnTo>
                <a:lnTo>
                  <a:pt x="11" y="119"/>
                </a:lnTo>
                <a:lnTo>
                  <a:pt x="14" y="114"/>
                </a:lnTo>
                <a:lnTo>
                  <a:pt x="19" y="109"/>
                </a:lnTo>
                <a:lnTo>
                  <a:pt x="25" y="101"/>
                </a:lnTo>
                <a:lnTo>
                  <a:pt x="30" y="98"/>
                </a:lnTo>
                <a:lnTo>
                  <a:pt x="30" y="90"/>
                </a:lnTo>
                <a:lnTo>
                  <a:pt x="30" y="82"/>
                </a:lnTo>
                <a:lnTo>
                  <a:pt x="32" y="76"/>
                </a:lnTo>
                <a:lnTo>
                  <a:pt x="32" y="70"/>
                </a:lnTo>
                <a:lnTo>
                  <a:pt x="32" y="63"/>
                </a:lnTo>
                <a:lnTo>
                  <a:pt x="33" y="59"/>
                </a:lnTo>
                <a:lnTo>
                  <a:pt x="33" y="52"/>
                </a:lnTo>
                <a:lnTo>
                  <a:pt x="33" y="52"/>
                </a:lnTo>
                <a:lnTo>
                  <a:pt x="36" y="48"/>
                </a:lnTo>
                <a:lnTo>
                  <a:pt x="36" y="46"/>
                </a:lnTo>
                <a:lnTo>
                  <a:pt x="36" y="46"/>
                </a:lnTo>
                <a:lnTo>
                  <a:pt x="32" y="41"/>
                </a:lnTo>
                <a:lnTo>
                  <a:pt x="32" y="40"/>
                </a:lnTo>
                <a:lnTo>
                  <a:pt x="30" y="38"/>
                </a:lnTo>
                <a:lnTo>
                  <a:pt x="32" y="37"/>
                </a:lnTo>
                <a:lnTo>
                  <a:pt x="27" y="30"/>
                </a:lnTo>
                <a:lnTo>
                  <a:pt x="25" y="29"/>
                </a:lnTo>
                <a:lnTo>
                  <a:pt x="25" y="29"/>
                </a:lnTo>
                <a:lnTo>
                  <a:pt x="25" y="27"/>
                </a:lnTo>
                <a:lnTo>
                  <a:pt x="25" y="22"/>
                </a:lnTo>
                <a:lnTo>
                  <a:pt x="24" y="15"/>
                </a:lnTo>
                <a:lnTo>
                  <a:pt x="22" y="7"/>
                </a:lnTo>
                <a:lnTo>
                  <a:pt x="27" y="4"/>
                </a:lnTo>
                <a:lnTo>
                  <a:pt x="32" y="2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6F21464B-A5E3-4005-A9D6-D60A68D2071F}"/>
              </a:ext>
            </a:extLst>
          </p:cNvPr>
          <p:cNvSpPr>
            <a:spLocks noEditPoints="1"/>
          </p:cNvSpPr>
          <p:nvPr/>
        </p:nvSpPr>
        <p:spPr bwMode="auto">
          <a:xfrm>
            <a:off x="4616058" y="3143216"/>
            <a:ext cx="10599" cy="4913"/>
          </a:xfrm>
          <a:custGeom>
            <a:avLst/>
            <a:gdLst>
              <a:gd name="T0" fmla="*/ 0 w 9"/>
              <a:gd name="T1" fmla="*/ 2 h 4"/>
              <a:gd name="T2" fmla="*/ 1 w 9"/>
              <a:gd name="T3" fmla="*/ 2 h 4"/>
              <a:gd name="T4" fmla="*/ 1 w 9"/>
              <a:gd name="T5" fmla="*/ 2 h 4"/>
              <a:gd name="T6" fmla="*/ 1 w 9"/>
              <a:gd name="T7" fmla="*/ 2 h 4"/>
              <a:gd name="T8" fmla="*/ 1 w 9"/>
              <a:gd name="T9" fmla="*/ 4 h 4"/>
              <a:gd name="T10" fmla="*/ 1 w 9"/>
              <a:gd name="T11" fmla="*/ 4 h 4"/>
              <a:gd name="T12" fmla="*/ 0 w 9"/>
              <a:gd name="T13" fmla="*/ 4 h 4"/>
              <a:gd name="T14" fmla="*/ 0 w 9"/>
              <a:gd name="T15" fmla="*/ 4 h 4"/>
              <a:gd name="T16" fmla="*/ 0 w 9"/>
              <a:gd name="T17" fmla="*/ 2 h 4"/>
              <a:gd name="T18" fmla="*/ 0 w 9"/>
              <a:gd name="T19" fmla="*/ 2 h 4"/>
              <a:gd name="T20" fmla="*/ 8 w 9"/>
              <a:gd name="T21" fmla="*/ 2 h 4"/>
              <a:gd name="T22" fmla="*/ 9 w 9"/>
              <a:gd name="T23" fmla="*/ 2 h 4"/>
              <a:gd name="T24" fmla="*/ 9 w 9"/>
              <a:gd name="T25" fmla="*/ 2 h 4"/>
              <a:gd name="T26" fmla="*/ 9 w 9"/>
              <a:gd name="T27" fmla="*/ 4 h 4"/>
              <a:gd name="T28" fmla="*/ 9 w 9"/>
              <a:gd name="T29" fmla="*/ 4 h 4"/>
              <a:gd name="T30" fmla="*/ 8 w 9"/>
              <a:gd name="T31" fmla="*/ 2 h 4"/>
              <a:gd name="T32" fmla="*/ 6 w 9"/>
              <a:gd name="T33" fmla="*/ 2 h 4"/>
              <a:gd name="T34" fmla="*/ 6 w 9"/>
              <a:gd name="T35" fmla="*/ 2 h 4"/>
              <a:gd name="T36" fmla="*/ 8 w 9"/>
              <a:gd name="T37" fmla="*/ 2 h 4"/>
              <a:gd name="T38" fmla="*/ 4 w 9"/>
              <a:gd name="T39" fmla="*/ 0 h 4"/>
              <a:gd name="T40" fmla="*/ 6 w 9"/>
              <a:gd name="T41" fmla="*/ 2 h 4"/>
              <a:gd name="T42" fmla="*/ 6 w 9"/>
              <a:gd name="T43" fmla="*/ 2 h 4"/>
              <a:gd name="T44" fmla="*/ 6 w 9"/>
              <a:gd name="T45" fmla="*/ 2 h 4"/>
              <a:gd name="T46" fmla="*/ 4 w 9"/>
              <a:gd name="T47" fmla="*/ 2 h 4"/>
              <a:gd name="T48" fmla="*/ 4 w 9"/>
              <a:gd name="T49" fmla="*/ 0 h 4"/>
              <a:gd name="T50" fmla="*/ 4 w 9"/>
              <a:gd name="T51" fmla="*/ 0 h 4"/>
              <a:gd name="T52" fmla="*/ 4 w 9"/>
              <a:gd name="T53" fmla="*/ 0 h 4"/>
              <a:gd name="T54" fmla="*/ 4 w 9"/>
              <a:gd name="T55" fmla="*/ 0 h 4"/>
              <a:gd name="T56" fmla="*/ 4 w 9"/>
              <a:gd name="T5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" h="4">
                <a:moveTo>
                  <a:pt x="0" y="2"/>
                </a:move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4"/>
                </a:lnTo>
                <a:lnTo>
                  <a:pt x="1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close/>
                <a:moveTo>
                  <a:pt x="8" y="2"/>
                </a:moveTo>
                <a:lnTo>
                  <a:pt x="9" y="2"/>
                </a:lnTo>
                <a:lnTo>
                  <a:pt x="9" y="2"/>
                </a:lnTo>
                <a:lnTo>
                  <a:pt x="9" y="4"/>
                </a:lnTo>
                <a:lnTo>
                  <a:pt x="9" y="4"/>
                </a:lnTo>
                <a:lnTo>
                  <a:pt x="8" y="2"/>
                </a:lnTo>
                <a:lnTo>
                  <a:pt x="6" y="2"/>
                </a:lnTo>
                <a:lnTo>
                  <a:pt x="6" y="2"/>
                </a:lnTo>
                <a:lnTo>
                  <a:pt x="8" y="2"/>
                </a:lnTo>
                <a:close/>
                <a:moveTo>
                  <a:pt x="4" y="0"/>
                </a:move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6218F822-6948-7420-72D9-2B740246886B}"/>
              </a:ext>
            </a:extLst>
          </p:cNvPr>
          <p:cNvSpPr>
            <a:spLocks/>
          </p:cNvSpPr>
          <p:nvPr/>
        </p:nvSpPr>
        <p:spPr bwMode="auto">
          <a:xfrm>
            <a:off x="6370718" y="4000576"/>
            <a:ext cx="22375" cy="29479"/>
          </a:xfrm>
          <a:custGeom>
            <a:avLst/>
            <a:gdLst>
              <a:gd name="T0" fmla="*/ 8 w 19"/>
              <a:gd name="T1" fmla="*/ 0 h 24"/>
              <a:gd name="T2" fmla="*/ 9 w 19"/>
              <a:gd name="T3" fmla="*/ 0 h 24"/>
              <a:gd name="T4" fmla="*/ 12 w 19"/>
              <a:gd name="T5" fmla="*/ 2 h 24"/>
              <a:gd name="T6" fmla="*/ 16 w 19"/>
              <a:gd name="T7" fmla="*/ 4 h 24"/>
              <a:gd name="T8" fmla="*/ 16 w 19"/>
              <a:gd name="T9" fmla="*/ 4 h 24"/>
              <a:gd name="T10" fmla="*/ 17 w 19"/>
              <a:gd name="T11" fmla="*/ 4 h 24"/>
              <a:gd name="T12" fmla="*/ 17 w 19"/>
              <a:gd name="T13" fmla="*/ 4 h 24"/>
              <a:gd name="T14" fmla="*/ 19 w 19"/>
              <a:gd name="T15" fmla="*/ 5 h 24"/>
              <a:gd name="T16" fmla="*/ 19 w 19"/>
              <a:gd name="T17" fmla="*/ 5 h 24"/>
              <a:gd name="T18" fmla="*/ 19 w 19"/>
              <a:gd name="T19" fmla="*/ 7 h 24"/>
              <a:gd name="T20" fmla="*/ 19 w 19"/>
              <a:gd name="T21" fmla="*/ 8 h 24"/>
              <a:gd name="T22" fmla="*/ 19 w 19"/>
              <a:gd name="T23" fmla="*/ 10 h 24"/>
              <a:gd name="T24" fmla="*/ 19 w 19"/>
              <a:gd name="T25" fmla="*/ 11 h 24"/>
              <a:gd name="T26" fmla="*/ 19 w 19"/>
              <a:gd name="T27" fmla="*/ 11 h 24"/>
              <a:gd name="T28" fmla="*/ 19 w 19"/>
              <a:gd name="T29" fmla="*/ 18 h 24"/>
              <a:gd name="T30" fmla="*/ 19 w 19"/>
              <a:gd name="T31" fmla="*/ 16 h 24"/>
              <a:gd name="T32" fmla="*/ 17 w 19"/>
              <a:gd name="T33" fmla="*/ 16 h 24"/>
              <a:gd name="T34" fmla="*/ 17 w 19"/>
              <a:gd name="T35" fmla="*/ 16 h 24"/>
              <a:gd name="T36" fmla="*/ 17 w 19"/>
              <a:gd name="T37" fmla="*/ 19 h 24"/>
              <a:gd name="T38" fmla="*/ 17 w 19"/>
              <a:gd name="T39" fmla="*/ 22 h 24"/>
              <a:gd name="T40" fmla="*/ 17 w 19"/>
              <a:gd name="T41" fmla="*/ 24 h 24"/>
              <a:gd name="T42" fmla="*/ 14 w 19"/>
              <a:gd name="T43" fmla="*/ 24 h 24"/>
              <a:gd name="T44" fmla="*/ 9 w 19"/>
              <a:gd name="T45" fmla="*/ 24 h 24"/>
              <a:gd name="T46" fmla="*/ 8 w 19"/>
              <a:gd name="T47" fmla="*/ 22 h 24"/>
              <a:gd name="T48" fmla="*/ 4 w 19"/>
              <a:gd name="T49" fmla="*/ 21 h 24"/>
              <a:gd name="T50" fmla="*/ 1 w 19"/>
              <a:gd name="T51" fmla="*/ 18 h 24"/>
              <a:gd name="T52" fmla="*/ 1 w 19"/>
              <a:gd name="T53" fmla="*/ 16 h 24"/>
              <a:gd name="T54" fmla="*/ 0 w 19"/>
              <a:gd name="T55" fmla="*/ 16 h 24"/>
              <a:gd name="T56" fmla="*/ 0 w 19"/>
              <a:gd name="T57" fmla="*/ 16 h 24"/>
              <a:gd name="T58" fmla="*/ 0 w 19"/>
              <a:gd name="T59" fmla="*/ 13 h 24"/>
              <a:gd name="T60" fmla="*/ 0 w 19"/>
              <a:gd name="T61" fmla="*/ 11 h 24"/>
              <a:gd name="T62" fmla="*/ 0 w 19"/>
              <a:gd name="T63" fmla="*/ 10 h 24"/>
              <a:gd name="T64" fmla="*/ 1 w 19"/>
              <a:gd name="T65" fmla="*/ 7 h 24"/>
              <a:gd name="T66" fmla="*/ 3 w 19"/>
              <a:gd name="T67" fmla="*/ 5 h 24"/>
              <a:gd name="T68" fmla="*/ 4 w 19"/>
              <a:gd name="T69" fmla="*/ 4 h 24"/>
              <a:gd name="T70" fmla="*/ 6 w 19"/>
              <a:gd name="T71" fmla="*/ 2 h 24"/>
              <a:gd name="T72" fmla="*/ 8 w 19"/>
              <a:gd name="T73" fmla="*/ 0 h 24"/>
              <a:gd name="T74" fmla="*/ 8 w 19"/>
              <a:gd name="T7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" h="24">
                <a:moveTo>
                  <a:pt x="8" y="0"/>
                </a:moveTo>
                <a:lnTo>
                  <a:pt x="9" y="0"/>
                </a:lnTo>
                <a:lnTo>
                  <a:pt x="12" y="2"/>
                </a:lnTo>
                <a:lnTo>
                  <a:pt x="16" y="4"/>
                </a:lnTo>
                <a:lnTo>
                  <a:pt x="16" y="4"/>
                </a:lnTo>
                <a:lnTo>
                  <a:pt x="17" y="4"/>
                </a:lnTo>
                <a:lnTo>
                  <a:pt x="17" y="4"/>
                </a:lnTo>
                <a:lnTo>
                  <a:pt x="19" y="5"/>
                </a:lnTo>
                <a:lnTo>
                  <a:pt x="19" y="5"/>
                </a:lnTo>
                <a:lnTo>
                  <a:pt x="19" y="7"/>
                </a:lnTo>
                <a:lnTo>
                  <a:pt x="19" y="8"/>
                </a:lnTo>
                <a:lnTo>
                  <a:pt x="19" y="10"/>
                </a:lnTo>
                <a:lnTo>
                  <a:pt x="19" y="11"/>
                </a:lnTo>
                <a:lnTo>
                  <a:pt x="19" y="11"/>
                </a:lnTo>
                <a:lnTo>
                  <a:pt x="19" y="18"/>
                </a:lnTo>
                <a:lnTo>
                  <a:pt x="19" y="16"/>
                </a:lnTo>
                <a:lnTo>
                  <a:pt x="17" y="16"/>
                </a:lnTo>
                <a:lnTo>
                  <a:pt x="17" y="16"/>
                </a:lnTo>
                <a:lnTo>
                  <a:pt x="17" y="19"/>
                </a:lnTo>
                <a:lnTo>
                  <a:pt x="17" y="22"/>
                </a:lnTo>
                <a:lnTo>
                  <a:pt x="17" y="24"/>
                </a:lnTo>
                <a:lnTo>
                  <a:pt x="14" y="24"/>
                </a:lnTo>
                <a:lnTo>
                  <a:pt x="9" y="24"/>
                </a:lnTo>
                <a:lnTo>
                  <a:pt x="8" y="22"/>
                </a:lnTo>
                <a:lnTo>
                  <a:pt x="4" y="21"/>
                </a:lnTo>
                <a:lnTo>
                  <a:pt x="1" y="18"/>
                </a:lnTo>
                <a:lnTo>
                  <a:pt x="1" y="16"/>
                </a:lnTo>
                <a:lnTo>
                  <a:pt x="0" y="16"/>
                </a:lnTo>
                <a:lnTo>
                  <a:pt x="0" y="16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1" y="7"/>
                </a:lnTo>
                <a:lnTo>
                  <a:pt x="3" y="5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id="{D93967E3-7196-F60D-3667-308084829C46}"/>
              </a:ext>
            </a:extLst>
          </p:cNvPr>
          <p:cNvSpPr>
            <a:spLocks/>
          </p:cNvSpPr>
          <p:nvPr/>
        </p:nvSpPr>
        <p:spPr bwMode="auto">
          <a:xfrm>
            <a:off x="6455507" y="2845966"/>
            <a:ext cx="111875" cy="100721"/>
          </a:xfrm>
          <a:custGeom>
            <a:avLst/>
            <a:gdLst>
              <a:gd name="T0" fmla="*/ 93 w 95"/>
              <a:gd name="T1" fmla="*/ 1 h 82"/>
              <a:gd name="T2" fmla="*/ 95 w 95"/>
              <a:gd name="T3" fmla="*/ 5 h 82"/>
              <a:gd name="T4" fmla="*/ 92 w 95"/>
              <a:gd name="T5" fmla="*/ 8 h 82"/>
              <a:gd name="T6" fmla="*/ 85 w 95"/>
              <a:gd name="T7" fmla="*/ 12 h 82"/>
              <a:gd name="T8" fmla="*/ 79 w 95"/>
              <a:gd name="T9" fmla="*/ 16 h 82"/>
              <a:gd name="T10" fmla="*/ 79 w 95"/>
              <a:gd name="T11" fmla="*/ 20 h 82"/>
              <a:gd name="T12" fmla="*/ 81 w 95"/>
              <a:gd name="T13" fmla="*/ 27 h 82"/>
              <a:gd name="T14" fmla="*/ 79 w 95"/>
              <a:gd name="T15" fmla="*/ 31 h 82"/>
              <a:gd name="T16" fmla="*/ 78 w 95"/>
              <a:gd name="T17" fmla="*/ 41 h 82"/>
              <a:gd name="T18" fmla="*/ 76 w 95"/>
              <a:gd name="T19" fmla="*/ 47 h 82"/>
              <a:gd name="T20" fmla="*/ 66 w 95"/>
              <a:gd name="T21" fmla="*/ 52 h 82"/>
              <a:gd name="T22" fmla="*/ 55 w 95"/>
              <a:gd name="T23" fmla="*/ 58 h 82"/>
              <a:gd name="T24" fmla="*/ 43 w 95"/>
              <a:gd name="T25" fmla="*/ 64 h 82"/>
              <a:gd name="T26" fmla="*/ 33 w 95"/>
              <a:gd name="T27" fmla="*/ 71 h 82"/>
              <a:gd name="T28" fmla="*/ 22 w 95"/>
              <a:gd name="T29" fmla="*/ 77 h 82"/>
              <a:gd name="T30" fmla="*/ 10 w 95"/>
              <a:gd name="T31" fmla="*/ 82 h 82"/>
              <a:gd name="T32" fmla="*/ 7 w 95"/>
              <a:gd name="T33" fmla="*/ 79 h 82"/>
              <a:gd name="T34" fmla="*/ 2 w 95"/>
              <a:gd name="T35" fmla="*/ 75 h 82"/>
              <a:gd name="T36" fmla="*/ 2 w 95"/>
              <a:gd name="T37" fmla="*/ 72 h 82"/>
              <a:gd name="T38" fmla="*/ 2 w 95"/>
              <a:gd name="T39" fmla="*/ 71 h 82"/>
              <a:gd name="T40" fmla="*/ 2 w 95"/>
              <a:gd name="T41" fmla="*/ 68 h 82"/>
              <a:gd name="T42" fmla="*/ 0 w 95"/>
              <a:gd name="T43" fmla="*/ 66 h 82"/>
              <a:gd name="T44" fmla="*/ 2 w 95"/>
              <a:gd name="T45" fmla="*/ 63 h 82"/>
              <a:gd name="T46" fmla="*/ 3 w 95"/>
              <a:gd name="T47" fmla="*/ 61 h 82"/>
              <a:gd name="T48" fmla="*/ 3 w 95"/>
              <a:gd name="T49" fmla="*/ 61 h 82"/>
              <a:gd name="T50" fmla="*/ 3 w 95"/>
              <a:gd name="T51" fmla="*/ 58 h 82"/>
              <a:gd name="T52" fmla="*/ 5 w 95"/>
              <a:gd name="T53" fmla="*/ 57 h 82"/>
              <a:gd name="T54" fmla="*/ 8 w 95"/>
              <a:gd name="T55" fmla="*/ 58 h 82"/>
              <a:gd name="T56" fmla="*/ 7 w 95"/>
              <a:gd name="T57" fmla="*/ 57 h 82"/>
              <a:gd name="T58" fmla="*/ 8 w 95"/>
              <a:gd name="T59" fmla="*/ 55 h 82"/>
              <a:gd name="T60" fmla="*/ 11 w 95"/>
              <a:gd name="T61" fmla="*/ 52 h 82"/>
              <a:gd name="T62" fmla="*/ 10 w 95"/>
              <a:gd name="T63" fmla="*/ 47 h 82"/>
              <a:gd name="T64" fmla="*/ 8 w 95"/>
              <a:gd name="T65" fmla="*/ 47 h 82"/>
              <a:gd name="T66" fmla="*/ 8 w 95"/>
              <a:gd name="T67" fmla="*/ 44 h 82"/>
              <a:gd name="T68" fmla="*/ 5 w 95"/>
              <a:gd name="T69" fmla="*/ 44 h 82"/>
              <a:gd name="T70" fmla="*/ 2 w 95"/>
              <a:gd name="T71" fmla="*/ 39 h 82"/>
              <a:gd name="T72" fmla="*/ 2 w 95"/>
              <a:gd name="T73" fmla="*/ 33 h 82"/>
              <a:gd name="T74" fmla="*/ 0 w 95"/>
              <a:gd name="T75" fmla="*/ 30 h 82"/>
              <a:gd name="T76" fmla="*/ 3 w 95"/>
              <a:gd name="T77" fmla="*/ 23 h 82"/>
              <a:gd name="T78" fmla="*/ 7 w 95"/>
              <a:gd name="T79" fmla="*/ 23 h 82"/>
              <a:gd name="T80" fmla="*/ 8 w 95"/>
              <a:gd name="T81" fmla="*/ 19 h 82"/>
              <a:gd name="T82" fmla="*/ 11 w 95"/>
              <a:gd name="T83" fmla="*/ 19 h 82"/>
              <a:gd name="T84" fmla="*/ 11 w 95"/>
              <a:gd name="T85" fmla="*/ 14 h 82"/>
              <a:gd name="T86" fmla="*/ 13 w 95"/>
              <a:gd name="T87" fmla="*/ 9 h 82"/>
              <a:gd name="T88" fmla="*/ 16 w 95"/>
              <a:gd name="T89" fmla="*/ 9 h 82"/>
              <a:gd name="T90" fmla="*/ 21 w 95"/>
              <a:gd name="T91" fmla="*/ 11 h 82"/>
              <a:gd name="T92" fmla="*/ 25 w 95"/>
              <a:gd name="T93" fmla="*/ 11 h 82"/>
              <a:gd name="T94" fmla="*/ 30 w 95"/>
              <a:gd name="T95" fmla="*/ 9 h 82"/>
              <a:gd name="T96" fmla="*/ 38 w 95"/>
              <a:gd name="T97" fmla="*/ 8 h 82"/>
              <a:gd name="T98" fmla="*/ 41 w 95"/>
              <a:gd name="T99" fmla="*/ 11 h 82"/>
              <a:gd name="T100" fmla="*/ 48 w 95"/>
              <a:gd name="T101" fmla="*/ 11 h 82"/>
              <a:gd name="T102" fmla="*/ 57 w 95"/>
              <a:gd name="T103" fmla="*/ 9 h 82"/>
              <a:gd name="T104" fmla="*/ 71 w 95"/>
              <a:gd name="T105" fmla="*/ 5 h 82"/>
              <a:gd name="T106" fmla="*/ 78 w 95"/>
              <a:gd name="T107" fmla="*/ 5 h 82"/>
              <a:gd name="T108" fmla="*/ 82 w 95"/>
              <a:gd name="T109" fmla="*/ 5 h 82"/>
              <a:gd name="T110" fmla="*/ 90 w 95"/>
              <a:gd name="T111" fmla="*/ 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5" h="82">
                <a:moveTo>
                  <a:pt x="93" y="0"/>
                </a:moveTo>
                <a:lnTo>
                  <a:pt x="93" y="1"/>
                </a:lnTo>
                <a:lnTo>
                  <a:pt x="93" y="1"/>
                </a:lnTo>
                <a:lnTo>
                  <a:pt x="95" y="1"/>
                </a:lnTo>
                <a:lnTo>
                  <a:pt x="95" y="3"/>
                </a:lnTo>
                <a:lnTo>
                  <a:pt x="95" y="5"/>
                </a:lnTo>
                <a:lnTo>
                  <a:pt x="95" y="5"/>
                </a:lnTo>
                <a:lnTo>
                  <a:pt x="93" y="6"/>
                </a:lnTo>
                <a:lnTo>
                  <a:pt x="92" y="8"/>
                </a:lnTo>
                <a:lnTo>
                  <a:pt x="90" y="9"/>
                </a:lnTo>
                <a:lnTo>
                  <a:pt x="87" y="12"/>
                </a:lnTo>
                <a:lnTo>
                  <a:pt x="85" y="12"/>
                </a:lnTo>
                <a:lnTo>
                  <a:pt x="81" y="14"/>
                </a:lnTo>
                <a:lnTo>
                  <a:pt x="81" y="14"/>
                </a:lnTo>
                <a:lnTo>
                  <a:pt x="79" y="16"/>
                </a:lnTo>
                <a:lnTo>
                  <a:pt x="79" y="17"/>
                </a:lnTo>
                <a:lnTo>
                  <a:pt x="79" y="19"/>
                </a:lnTo>
                <a:lnTo>
                  <a:pt x="79" y="20"/>
                </a:lnTo>
                <a:lnTo>
                  <a:pt x="79" y="23"/>
                </a:lnTo>
                <a:lnTo>
                  <a:pt x="81" y="25"/>
                </a:lnTo>
                <a:lnTo>
                  <a:pt x="81" y="27"/>
                </a:lnTo>
                <a:lnTo>
                  <a:pt x="81" y="28"/>
                </a:lnTo>
                <a:lnTo>
                  <a:pt x="79" y="30"/>
                </a:lnTo>
                <a:lnTo>
                  <a:pt x="79" y="31"/>
                </a:lnTo>
                <a:lnTo>
                  <a:pt x="79" y="33"/>
                </a:lnTo>
                <a:lnTo>
                  <a:pt x="78" y="38"/>
                </a:lnTo>
                <a:lnTo>
                  <a:pt x="78" y="41"/>
                </a:lnTo>
                <a:lnTo>
                  <a:pt x="78" y="42"/>
                </a:lnTo>
                <a:lnTo>
                  <a:pt x="78" y="44"/>
                </a:lnTo>
                <a:lnTo>
                  <a:pt x="76" y="47"/>
                </a:lnTo>
                <a:lnTo>
                  <a:pt x="74" y="49"/>
                </a:lnTo>
                <a:lnTo>
                  <a:pt x="71" y="49"/>
                </a:lnTo>
                <a:lnTo>
                  <a:pt x="66" y="52"/>
                </a:lnTo>
                <a:lnTo>
                  <a:pt x="63" y="53"/>
                </a:lnTo>
                <a:lnTo>
                  <a:pt x="59" y="57"/>
                </a:lnTo>
                <a:lnTo>
                  <a:pt x="55" y="58"/>
                </a:lnTo>
                <a:lnTo>
                  <a:pt x="51" y="61"/>
                </a:lnTo>
                <a:lnTo>
                  <a:pt x="48" y="63"/>
                </a:lnTo>
                <a:lnTo>
                  <a:pt x="43" y="64"/>
                </a:lnTo>
                <a:lnTo>
                  <a:pt x="40" y="68"/>
                </a:lnTo>
                <a:lnTo>
                  <a:pt x="35" y="69"/>
                </a:lnTo>
                <a:lnTo>
                  <a:pt x="33" y="71"/>
                </a:lnTo>
                <a:lnTo>
                  <a:pt x="29" y="74"/>
                </a:lnTo>
                <a:lnTo>
                  <a:pt x="25" y="75"/>
                </a:lnTo>
                <a:lnTo>
                  <a:pt x="22" y="77"/>
                </a:lnTo>
                <a:lnTo>
                  <a:pt x="19" y="79"/>
                </a:lnTo>
                <a:lnTo>
                  <a:pt x="14" y="82"/>
                </a:lnTo>
                <a:lnTo>
                  <a:pt x="10" y="82"/>
                </a:lnTo>
                <a:lnTo>
                  <a:pt x="8" y="80"/>
                </a:lnTo>
                <a:lnTo>
                  <a:pt x="7" y="80"/>
                </a:lnTo>
                <a:lnTo>
                  <a:pt x="7" y="79"/>
                </a:lnTo>
                <a:lnTo>
                  <a:pt x="3" y="79"/>
                </a:lnTo>
                <a:lnTo>
                  <a:pt x="2" y="75"/>
                </a:lnTo>
                <a:lnTo>
                  <a:pt x="2" y="75"/>
                </a:lnTo>
                <a:lnTo>
                  <a:pt x="0" y="75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2" y="69"/>
                </a:lnTo>
                <a:lnTo>
                  <a:pt x="2" y="68"/>
                </a:lnTo>
                <a:lnTo>
                  <a:pt x="2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2" y="60"/>
                </a:lnTo>
                <a:lnTo>
                  <a:pt x="3" y="60"/>
                </a:lnTo>
                <a:lnTo>
                  <a:pt x="3" y="58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7" y="57"/>
                </a:lnTo>
                <a:lnTo>
                  <a:pt x="7" y="57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8" y="55"/>
                </a:lnTo>
                <a:lnTo>
                  <a:pt x="8" y="55"/>
                </a:lnTo>
                <a:lnTo>
                  <a:pt x="10" y="53"/>
                </a:lnTo>
                <a:lnTo>
                  <a:pt x="10" y="53"/>
                </a:lnTo>
                <a:lnTo>
                  <a:pt x="11" y="52"/>
                </a:lnTo>
                <a:lnTo>
                  <a:pt x="11" y="52"/>
                </a:lnTo>
                <a:lnTo>
                  <a:pt x="10" y="47"/>
                </a:lnTo>
                <a:lnTo>
                  <a:pt x="10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5"/>
                </a:lnTo>
                <a:lnTo>
                  <a:pt x="10" y="44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5" y="44"/>
                </a:lnTo>
                <a:lnTo>
                  <a:pt x="3" y="44"/>
                </a:lnTo>
                <a:lnTo>
                  <a:pt x="2" y="41"/>
                </a:lnTo>
                <a:lnTo>
                  <a:pt x="2" y="39"/>
                </a:lnTo>
                <a:lnTo>
                  <a:pt x="2" y="38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1"/>
                </a:lnTo>
                <a:lnTo>
                  <a:pt x="0" y="30"/>
                </a:lnTo>
                <a:lnTo>
                  <a:pt x="0" y="25"/>
                </a:lnTo>
                <a:lnTo>
                  <a:pt x="2" y="23"/>
                </a:lnTo>
                <a:lnTo>
                  <a:pt x="3" y="23"/>
                </a:lnTo>
                <a:lnTo>
                  <a:pt x="5" y="25"/>
                </a:lnTo>
                <a:lnTo>
                  <a:pt x="5" y="25"/>
                </a:lnTo>
                <a:lnTo>
                  <a:pt x="7" y="23"/>
                </a:lnTo>
                <a:lnTo>
                  <a:pt x="7" y="22"/>
                </a:lnTo>
                <a:lnTo>
                  <a:pt x="8" y="22"/>
                </a:lnTo>
                <a:lnTo>
                  <a:pt x="8" y="19"/>
                </a:lnTo>
                <a:lnTo>
                  <a:pt x="10" y="19"/>
                </a:lnTo>
                <a:lnTo>
                  <a:pt x="10" y="19"/>
                </a:lnTo>
                <a:lnTo>
                  <a:pt x="11" y="19"/>
                </a:lnTo>
                <a:lnTo>
                  <a:pt x="13" y="19"/>
                </a:lnTo>
                <a:lnTo>
                  <a:pt x="13" y="17"/>
                </a:lnTo>
                <a:lnTo>
                  <a:pt x="11" y="14"/>
                </a:lnTo>
                <a:lnTo>
                  <a:pt x="11" y="14"/>
                </a:lnTo>
                <a:lnTo>
                  <a:pt x="11" y="11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6" y="9"/>
                </a:lnTo>
                <a:lnTo>
                  <a:pt x="18" y="11"/>
                </a:lnTo>
                <a:lnTo>
                  <a:pt x="19" y="11"/>
                </a:lnTo>
                <a:lnTo>
                  <a:pt x="21" y="11"/>
                </a:lnTo>
                <a:lnTo>
                  <a:pt x="22" y="11"/>
                </a:lnTo>
                <a:lnTo>
                  <a:pt x="24" y="11"/>
                </a:lnTo>
                <a:lnTo>
                  <a:pt x="25" y="11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5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40" y="9"/>
                </a:lnTo>
                <a:lnTo>
                  <a:pt x="41" y="11"/>
                </a:lnTo>
                <a:lnTo>
                  <a:pt x="43" y="11"/>
                </a:lnTo>
                <a:lnTo>
                  <a:pt x="44" y="11"/>
                </a:lnTo>
                <a:lnTo>
                  <a:pt x="48" y="11"/>
                </a:lnTo>
                <a:lnTo>
                  <a:pt x="52" y="11"/>
                </a:lnTo>
                <a:lnTo>
                  <a:pt x="54" y="11"/>
                </a:lnTo>
                <a:lnTo>
                  <a:pt x="57" y="9"/>
                </a:lnTo>
                <a:lnTo>
                  <a:pt x="62" y="8"/>
                </a:lnTo>
                <a:lnTo>
                  <a:pt x="68" y="6"/>
                </a:lnTo>
                <a:lnTo>
                  <a:pt x="71" y="5"/>
                </a:lnTo>
                <a:lnTo>
                  <a:pt x="73" y="3"/>
                </a:lnTo>
                <a:lnTo>
                  <a:pt x="74" y="3"/>
                </a:lnTo>
                <a:lnTo>
                  <a:pt x="78" y="5"/>
                </a:lnTo>
                <a:lnTo>
                  <a:pt x="79" y="5"/>
                </a:lnTo>
                <a:lnTo>
                  <a:pt x="81" y="5"/>
                </a:lnTo>
                <a:lnTo>
                  <a:pt x="82" y="5"/>
                </a:lnTo>
                <a:lnTo>
                  <a:pt x="85" y="3"/>
                </a:lnTo>
                <a:lnTo>
                  <a:pt x="89" y="3"/>
                </a:lnTo>
                <a:lnTo>
                  <a:pt x="90" y="1"/>
                </a:lnTo>
                <a:lnTo>
                  <a:pt x="92" y="1"/>
                </a:lnTo>
                <a:lnTo>
                  <a:pt x="9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id="{16B00093-F516-533B-2113-77F0CBE7D8EE}"/>
              </a:ext>
            </a:extLst>
          </p:cNvPr>
          <p:cNvSpPr>
            <a:spLocks/>
          </p:cNvSpPr>
          <p:nvPr/>
        </p:nvSpPr>
        <p:spPr bwMode="auto">
          <a:xfrm>
            <a:off x="4771504" y="3215686"/>
            <a:ext cx="2355" cy="0"/>
          </a:xfrm>
          <a:custGeom>
            <a:avLst/>
            <a:gdLst>
              <a:gd name="T0" fmla="*/ 0 w 2"/>
              <a:gd name="T1" fmla="*/ 2 w 2"/>
              <a:gd name="T2" fmla="*/ 2 w 2"/>
              <a:gd name="T3" fmla="*/ 2 w 2"/>
              <a:gd name="T4" fmla="*/ 0 w 2"/>
              <a:gd name="T5" fmla="*/ 0 w 2"/>
              <a:gd name="T6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id="{578B1FDC-4679-66F1-0B10-0F7E1B36FF94}"/>
              </a:ext>
            </a:extLst>
          </p:cNvPr>
          <p:cNvSpPr>
            <a:spLocks/>
          </p:cNvSpPr>
          <p:nvPr/>
        </p:nvSpPr>
        <p:spPr bwMode="auto">
          <a:xfrm>
            <a:off x="4313409" y="3280787"/>
            <a:ext cx="40040" cy="22110"/>
          </a:xfrm>
          <a:custGeom>
            <a:avLst/>
            <a:gdLst>
              <a:gd name="T0" fmla="*/ 9 w 34"/>
              <a:gd name="T1" fmla="*/ 0 h 18"/>
              <a:gd name="T2" fmla="*/ 11 w 34"/>
              <a:gd name="T3" fmla="*/ 0 h 18"/>
              <a:gd name="T4" fmla="*/ 14 w 34"/>
              <a:gd name="T5" fmla="*/ 0 h 18"/>
              <a:gd name="T6" fmla="*/ 15 w 34"/>
              <a:gd name="T7" fmla="*/ 2 h 18"/>
              <a:gd name="T8" fmla="*/ 17 w 34"/>
              <a:gd name="T9" fmla="*/ 3 h 18"/>
              <a:gd name="T10" fmla="*/ 19 w 34"/>
              <a:gd name="T11" fmla="*/ 5 h 18"/>
              <a:gd name="T12" fmla="*/ 20 w 34"/>
              <a:gd name="T13" fmla="*/ 7 h 18"/>
              <a:gd name="T14" fmla="*/ 22 w 34"/>
              <a:gd name="T15" fmla="*/ 7 h 18"/>
              <a:gd name="T16" fmla="*/ 22 w 34"/>
              <a:gd name="T17" fmla="*/ 8 h 18"/>
              <a:gd name="T18" fmla="*/ 23 w 34"/>
              <a:gd name="T19" fmla="*/ 8 h 18"/>
              <a:gd name="T20" fmla="*/ 26 w 34"/>
              <a:gd name="T21" fmla="*/ 7 h 18"/>
              <a:gd name="T22" fmla="*/ 28 w 34"/>
              <a:gd name="T23" fmla="*/ 7 h 18"/>
              <a:gd name="T24" fmla="*/ 30 w 34"/>
              <a:gd name="T25" fmla="*/ 8 h 18"/>
              <a:gd name="T26" fmla="*/ 33 w 34"/>
              <a:gd name="T27" fmla="*/ 8 h 18"/>
              <a:gd name="T28" fmla="*/ 34 w 34"/>
              <a:gd name="T29" fmla="*/ 8 h 18"/>
              <a:gd name="T30" fmla="*/ 33 w 34"/>
              <a:gd name="T31" fmla="*/ 13 h 18"/>
              <a:gd name="T32" fmla="*/ 33 w 34"/>
              <a:gd name="T33" fmla="*/ 13 h 18"/>
              <a:gd name="T34" fmla="*/ 33 w 34"/>
              <a:gd name="T35" fmla="*/ 14 h 18"/>
              <a:gd name="T36" fmla="*/ 33 w 34"/>
              <a:gd name="T37" fmla="*/ 14 h 18"/>
              <a:gd name="T38" fmla="*/ 31 w 34"/>
              <a:gd name="T39" fmla="*/ 18 h 18"/>
              <a:gd name="T40" fmla="*/ 30 w 34"/>
              <a:gd name="T41" fmla="*/ 18 h 18"/>
              <a:gd name="T42" fmla="*/ 23 w 34"/>
              <a:gd name="T43" fmla="*/ 18 h 18"/>
              <a:gd name="T44" fmla="*/ 20 w 34"/>
              <a:gd name="T45" fmla="*/ 16 h 18"/>
              <a:gd name="T46" fmla="*/ 22 w 34"/>
              <a:gd name="T47" fmla="*/ 18 h 18"/>
              <a:gd name="T48" fmla="*/ 22 w 34"/>
              <a:gd name="T49" fmla="*/ 18 h 18"/>
              <a:gd name="T50" fmla="*/ 11 w 34"/>
              <a:gd name="T51" fmla="*/ 14 h 18"/>
              <a:gd name="T52" fmla="*/ 4 w 34"/>
              <a:gd name="T53" fmla="*/ 13 h 18"/>
              <a:gd name="T54" fmla="*/ 0 w 34"/>
              <a:gd name="T55" fmla="*/ 10 h 18"/>
              <a:gd name="T56" fmla="*/ 0 w 34"/>
              <a:gd name="T57" fmla="*/ 8 h 18"/>
              <a:gd name="T58" fmla="*/ 1 w 34"/>
              <a:gd name="T59" fmla="*/ 7 h 18"/>
              <a:gd name="T60" fmla="*/ 3 w 34"/>
              <a:gd name="T61" fmla="*/ 5 h 18"/>
              <a:gd name="T62" fmla="*/ 4 w 34"/>
              <a:gd name="T63" fmla="*/ 5 h 18"/>
              <a:gd name="T64" fmla="*/ 6 w 34"/>
              <a:gd name="T65" fmla="*/ 3 h 18"/>
              <a:gd name="T66" fmla="*/ 7 w 34"/>
              <a:gd name="T67" fmla="*/ 2 h 18"/>
              <a:gd name="T68" fmla="*/ 7 w 34"/>
              <a:gd name="T69" fmla="*/ 2 h 18"/>
              <a:gd name="T70" fmla="*/ 7 w 34"/>
              <a:gd name="T71" fmla="*/ 0 h 18"/>
              <a:gd name="T72" fmla="*/ 9 w 34"/>
              <a:gd name="T7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4" h="18">
                <a:moveTo>
                  <a:pt x="9" y="0"/>
                </a:move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4" y="2"/>
                </a:lnTo>
                <a:lnTo>
                  <a:pt x="15" y="2"/>
                </a:lnTo>
                <a:lnTo>
                  <a:pt x="15" y="2"/>
                </a:lnTo>
                <a:lnTo>
                  <a:pt x="17" y="3"/>
                </a:lnTo>
                <a:lnTo>
                  <a:pt x="17" y="5"/>
                </a:lnTo>
                <a:lnTo>
                  <a:pt x="19" y="5"/>
                </a:lnTo>
                <a:lnTo>
                  <a:pt x="20" y="5"/>
                </a:lnTo>
                <a:lnTo>
                  <a:pt x="20" y="7"/>
                </a:lnTo>
                <a:lnTo>
                  <a:pt x="22" y="7"/>
                </a:lnTo>
                <a:lnTo>
                  <a:pt x="22" y="7"/>
                </a:lnTo>
                <a:lnTo>
                  <a:pt x="22" y="7"/>
                </a:lnTo>
                <a:lnTo>
                  <a:pt x="22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6" y="7"/>
                </a:lnTo>
                <a:lnTo>
                  <a:pt x="28" y="7"/>
                </a:lnTo>
                <a:lnTo>
                  <a:pt x="28" y="7"/>
                </a:lnTo>
                <a:lnTo>
                  <a:pt x="30" y="8"/>
                </a:lnTo>
                <a:lnTo>
                  <a:pt x="30" y="8"/>
                </a:lnTo>
                <a:lnTo>
                  <a:pt x="31" y="8"/>
                </a:lnTo>
                <a:lnTo>
                  <a:pt x="33" y="8"/>
                </a:lnTo>
                <a:lnTo>
                  <a:pt x="34" y="8"/>
                </a:lnTo>
                <a:lnTo>
                  <a:pt x="34" y="8"/>
                </a:lnTo>
                <a:lnTo>
                  <a:pt x="33" y="11"/>
                </a:lnTo>
                <a:lnTo>
                  <a:pt x="33" y="13"/>
                </a:lnTo>
                <a:lnTo>
                  <a:pt x="33" y="13"/>
                </a:lnTo>
                <a:lnTo>
                  <a:pt x="33" y="13"/>
                </a:lnTo>
                <a:lnTo>
                  <a:pt x="34" y="14"/>
                </a:lnTo>
                <a:lnTo>
                  <a:pt x="33" y="14"/>
                </a:lnTo>
                <a:lnTo>
                  <a:pt x="33" y="14"/>
                </a:lnTo>
                <a:lnTo>
                  <a:pt x="33" y="14"/>
                </a:lnTo>
                <a:lnTo>
                  <a:pt x="33" y="16"/>
                </a:lnTo>
                <a:lnTo>
                  <a:pt x="31" y="18"/>
                </a:lnTo>
                <a:lnTo>
                  <a:pt x="31" y="18"/>
                </a:lnTo>
                <a:lnTo>
                  <a:pt x="30" y="18"/>
                </a:lnTo>
                <a:lnTo>
                  <a:pt x="26" y="18"/>
                </a:lnTo>
                <a:lnTo>
                  <a:pt x="23" y="18"/>
                </a:lnTo>
                <a:lnTo>
                  <a:pt x="22" y="16"/>
                </a:lnTo>
                <a:lnTo>
                  <a:pt x="20" y="16"/>
                </a:lnTo>
                <a:lnTo>
                  <a:pt x="20" y="18"/>
                </a:lnTo>
                <a:lnTo>
                  <a:pt x="22" y="18"/>
                </a:lnTo>
                <a:lnTo>
                  <a:pt x="23" y="18"/>
                </a:lnTo>
                <a:lnTo>
                  <a:pt x="22" y="18"/>
                </a:lnTo>
                <a:lnTo>
                  <a:pt x="17" y="16"/>
                </a:lnTo>
                <a:lnTo>
                  <a:pt x="11" y="14"/>
                </a:lnTo>
                <a:lnTo>
                  <a:pt x="7" y="13"/>
                </a:lnTo>
                <a:lnTo>
                  <a:pt x="4" y="13"/>
                </a:lnTo>
                <a:lnTo>
                  <a:pt x="1" y="11"/>
                </a:lnTo>
                <a:lnTo>
                  <a:pt x="0" y="10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3" y="5"/>
                </a:lnTo>
                <a:lnTo>
                  <a:pt x="3" y="5"/>
                </a:lnTo>
                <a:lnTo>
                  <a:pt x="4" y="5"/>
                </a:lnTo>
                <a:lnTo>
                  <a:pt x="4" y="5"/>
                </a:lnTo>
                <a:lnTo>
                  <a:pt x="4" y="3"/>
                </a:lnTo>
                <a:lnTo>
                  <a:pt x="6" y="3"/>
                </a:lnTo>
                <a:lnTo>
                  <a:pt x="7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id="{CC8D2D06-1E1C-14BF-4CEC-BF56FBB32E1F}"/>
              </a:ext>
            </a:extLst>
          </p:cNvPr>
          <p:cNvSpPr>
            <a:spLocks noEditPoints="1"/>
          </p:cNvSpPr>
          <p:nvPr/>
        </p:nvSpPr>
        <p:spPr bwMode="auto">
          <a:xfrm>
            <a:off x="5956194" y="3508023"/>
            <a:ext cx="16487" cy="28252"/>
          </a:xfrm>
          <a:custGeom>
            <a:avLst/>
            <a:gdLst>
              <a:gd name="T0" fmla="*/ 3 w 14"/>
              <a:gd name="T1" fmla="*/ 17 h 23"/>
              <a:gd name="T2" fmla="*/ 5 w 14"/>
              <a:gd name="T3" fmla="*/ 19 h 23"/>
              <a:gd name="T4" fmla="*/ 5 w 14"/>
              <a:gd name="T5" fmla="*/ 20 h 23"/>
              <a:gd name="T6" fmla="*/ 3 w 14"/>
              <a:gd name="T7" fmla="*/ 22 h 23"/>
              <a:gd name="T8" fmla="*/ 2 w 14"/>
              <a:gd name="T9" fmla="*/ 23 h 23"/>
              <a:gd name="T10" fmla="*/ 2 w 14"/>
              <a:gd name="T11" fmla="*/ 22 h 23"/>
              <a:gd name="T12" fmla="*/ 0 w 14"/>
              <a:gd name="T13" fmla="*/ 22 h 23"/>
              <a:gd name="T14" fmla="*/ 0 w 14"/>
              <a:gd name="T15" fmla="*/ 20 h 23"/>
              <a:gd name="T16" fmla="*/ 0 w 14"/>
              <a:gd name="T17" fmla="*/ 20 h 23"/>
              <a:gd name="T18" fmla="*/ 2 w 14"/>
              <a:gd name="T19" fmla="*/ 19 h 23"/>
              <a:gd name="T20" fmla="*/ 3 w 14"/>
              <a:gd name="T21" fmla="*/ 17 h 23"/>
              <a:gd name="T22" fmla="*/ 3 w 14"/>
              <a:gd name="T23" fmla="*/ 17 h 23"/>
              <a:gd name="T24" fmla="*/ 14 w 14"/>
              <a:gd name="T25" fmla="*/ 0 h 23"/>
              <a:gd name="T26" fmla="*/ 14 w 14"/>
              <a:gd name="T27" fmla="*/ 0 h 23"/>
              <a:gd name="T28" fmla="*/ 14 w 14"/>
              <a:gd name="T29" fmla="*/ 0 h 23"/>
              <a:gd name="T30" fmla="*/ 14 w 14"/>
              <a:gd name="T31" fmla="*/ 0 h 23"/>
              <a:gd name="T32" fmla="*/ 14 w 14"/>
              <a:gd name="T33" fmla="*/ 1 h 23"/>
              <a:gd name="T34" fmla="*/ 14 w 14"/>
              <a:gd name="T35" fmla="*/ 1 h 23"/>
              <a:gd name="T36" fmla="*/ 13 w 14"/>
              <a:gd name="T37" fmla="*/ 1 h 23"/>
              <a:gd name="T38" fmla="*/ 13 w 14"/>
              <a:gd name="T39" fmla="*/ 0 h 23"/>
              <a:gd name="T40" fmla="*/ 14 w 14"/>
              <a:gd name="T41" fmla="*/ 0 h 23"/>
              <a:gd name="T42" fmla="*/ 14 w 14"/>
              <a:gd name="T4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23">
                <a:moveTo>
                  <a:pt x="3" y="17"/>
                </a:moveTo>
                <a:lnTo>
                  <a:pt x="5" y="19"/>
                </a:lnTo>
                <a:lnTo>
                  <a:pt x="5" y="20"/>
                </a:lnTo>
                <a:lnTo>
                  <a:pt x="3" y="22"/>
                </a:lnTo>
                <a:lnTo>
                  <a:pt x="2" y="23"/>
                </a:lnTo>
                <a:lnTo>
                  <a:pt x="2" y="22"/>
                </a:lnTo>
                <a:lnTo>
                  <a:pt x="0" y="22"/>
                </a:lnTo>
                <a:lnTo>
                  <a:pt x="0" y="20"/>
                </a:lnTo>
                <a:lnTo>
                  <a:pt x="0" y="20"/>
                </a:lnTo>
                <a:lnTo>
                  <a:pt x="2" y="19"/>
                </a:lnTo>
                <a:lnTo>
                  <a:pt x="3" y="17"/>
                </a:lnTo>
                <a:lnTo>
                  <a:pt x="3" y="17"/>
                </a:lnTo>
                <a:close/>
                <a:moveTo>
                  <a:pt x="14" y="0"/>
                </a:move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4" y="1"/>
                </a:lnTo>
                <a:lnTo>
                  <a:pt x="14" y="1"/>
                </a:lnTo>
                <a:lnTo>
                  <a:pt x="13" y="1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id="{BE31AB99-357C-FBDC-33D7-583D09579FE4}"/>
              </a:ext>
            </a:extLst>
          </p:cNvPr>
          <p:cNvSpPr>
            <a:spLocks/>
          </p:cNvSpPr>
          <p:nvPr/>
        </p:nvSpPr>
        <p:spPr bwMode="auto">
          <a:xfrm>
            <a:off x="6257666" y="3320093"/>
            <a:ext cx="188420" cy="154767"/>
          </a:xfrm>
          <a:custGeom>
            <a:avLst/>
            <a:gdLst>
              <a:gd name="T0" fmla="*/ 129 w 160"/>
              <a:gd name="T1" fmla="*/ 8 h 126"/>
              <a:gd name="T2" fmla="*/ 129 w 160"/>
              <a:gd name="T3" fmla="*/ 9 h 126"/>
              <a:gd name="T4" fmla="*/ 130 w 160"/>
              <a:gd name="T5" fmla="*/ 22 h 126"/>
              <a:gd name="T6" fmla="*/ 135 w 160"/>
              <a:gd name="T7" fmla="*/ 25 h 126"/>
              <a:gd name="T8" fmla="*/ 141 w 160"/>
              <a:gd name="T9" fmla="*/ 33 h 126"/>
              <a:gd name="T10" fmla="*/ 141 w 160"/>
              <a:gd name="T11" fmla="*/ 34 h 126"/>
              <a:gd name="T12" fmla="*/ 140 w 160"/>
              <a:gd name="T13" fmla="*/ 39 h 126"/>
              <a:gd name="T14" fmla="*/ 143 w 160"/>
              <a:gd name="T15" fmla="*/ 41 h 126"/>
              <a:gd name="T16" fmla="*/ 143 w 160"/>
              <a:gd name="T17" fmla="*/ 53 h 126"/>
              <a:gd name="T18" fmla="*/ 135 w 160"/>
              <a:gd name="T19" fmla="*/ 55 h 126"/>
              <a:gd name="T20" fmla="*/ 127 w 160"/>
              <a:gd name="T21" fmla="*/ 61 h 126"/>
              <a:gd name="T22" fmla="*/ 135 w 160"/>
              <a:gd name="T23" fmla="*/ 66 h 126"/>
              <a:gd name="T24" fmla="*/ 143 w 160"/>
              <a:gd name="T25" fmla="*/ 71 h 126"/>
              <a:gd name="T26" fmla="*/ 151 w 160"/>
              <a:gd name="T27" fmla="*/ 80 h 126"/>
              <a:gd name="T28" fmla="*/ 157 w 160"/>
              <a:gd name="T29" fmla="*/ 93 h 126"/>
              <a:gd name="T30" fmla="*/ 157 w 160"/>
              <a:gd name="T31" fmla="*/ 101 h 126"/>
              <a:gd name="T32" fmla="*/ 138 w 160"/>
              <a:gd name="T33" fmla="*/ 120 h 126"/>
              <a:gd name="T34" fmla="*/ 127 w 160"/>
              <a:gd name="T35" fmla="*/ 121 h 126"/>
              <a:gd name="T36" fmla="*/ 116 w 160"/>
              <a:gd name="T37" fmla="*/ 124 h 126"/>
              <a:gd name="T38" fmla="*/ 113 w 160"/>
              <a:gd name="T39" fmla="*/ 124 h 126"/>
              <a:gd name="T40" fmla="*/ 105 w 160"/>
              <a:gd name="T41" fmla="*/ 124 h 126"/>
              <a:gd name="T42" fmla="*/ 97 w 160"/>
              <a:gd name="T43" fmla="*/ 126 h 126"/>
              <a:gd name="T44" fmla="*/ 94 w 160"/>
              <a:gd name="T45" fmla="*/ 124 h 126"/>
              <a:gd name="T46" fmla="*/ 91 w 160"/>
              <a:gd name="T47" fmla="*/ 121 h 126"/>
              <a:gd name="T48" fmla="*/ 80 w 160"/>
              <a:gd name="T49" fmla="*/ 110 h 126"/>
              <a:gd name="T50" fmla="*/ 71 w 160"/>
              <a:gd name="T51" fmla="*/ 113 h 126"/>
              <a:gd name="T52" fmla="*/ 61 w 160"/>
              <a:gd name="T53" fmla="*/ 115 h 126"/>
              <a:gd name="T54" fmla="*/ 55 w 160"/>
              <a:gd name="T55" fmla="*/ 112 h 126"/>
              <a:gd name="T56" fmla="*/ 50 w 160"/>
              <a:gd name="T57" fmla="*/ 107 h 126"/>
              <a:gd name="T58" fmla="*/ 44 w 160"/>
              <a:gd name="T59" fmla="*/ 97 h 126"/>
              <a:gd name="T60" fmla="*/ 41 w 160"/>
              <a:gd name="T61" fmla="*/ 93 h 126"/>
              <a:gd name="T62" fmla="*/ 33 w 160"/>
              <a:gd name="T63" fmla="*/ 86 h 126"/>
              <a:gd name="T64" fmla="*/ 30 w 160"/>
              <a:gd name="T65" fmla="*/ 79 h 126"/>
              <a:gd name="T66" fmla="*/ 17 w 160"/>
              <a:gd name="T67" fmla="*/ 69 h 126"/>
              <a:gd name="T68" fmla="*/ 12 w 160"/>
              <a:gd name="T69" fmla="*/ 61 h 126"/>
              <a:gd name="T70" fmla="*/ 1 w 160"/>
              <a:gd name="T71" fmla="*/ 57 h 126"/>
              <a:gd name="T72" fmla="*/ 1 w 160"/>
              <a:gd name="T73" fmla="*/ 50 h 126"/>
              <a:gd name="T74" fmla="*/ 7 w 160"/>
              <a:gd name="T75" fmla="*/ 44 h 126"/>
              <a:gd name="T76" fmla="*/ 9 w 160"/>
              <a:gd name="T77" fmla="*/ 39 h 126"/>
              <a:gd name="T78" fmla="*/ 12 w 160"/>
              <a:gd name="T79" fmla="*/ 31 h 126"/>
              <a:gd name="T80" fmla="*/ 17 w 160"/>
              <a:gd name="T81" fmla="*/ 28 h 126"/>
              <a:gd name="T82" fmla="*/ 25 w 160"/>
              <a:gd name="T83" fmla="*/ 30 h 126"/>
              <a:gd name="T84" fmla="*/ 36 w 160"/>
              <a:gd name="T85" fmla="*/ 39 h 126"/>
              <a:gd name="T86" fmla="*/ 53 w 160"/>
              <a:gd name="T87" fmla="*/ 38 h 126"/>
              <a:gd name="T88" fmla="*/ 69 w 160"/>
              <a:gd name="T89" fmla="*/ 39 h 126"/>
              <a:gd name="T90" fmla="*/ 77 w 160"/>
              <a:gd name="T91" fmla="*/ 36 h 126"/>
              <a:gd name="T92" fmla="*/ 83 w 160"/>
              <a:gd name="T93" fmla="*/ 28 h 126"/>
              <a:gd name="T94" fmla="*/ 96 w 160"/>
              <a:gd name="T95" fmla="*/ 36 h 126"/>
              <a:gd name="T96" fmla="*/ 102 w 160"/>
              <a:gd name="T97" fmla="*/ 36 h 126"/>
              <a:gd name="T98" fmla="*/ 113 w 160"/>
              <a:gd name="T99" fmla="*/ 23 h 126"/>
              <a:gd name="T100" fmla="*/ 118 w 160"/>
              <a:gd name="T101" fmla="*/ 12 h 126"/>
              <a:gd name="T102" fmla="*/ 115 w 160"/>
              <a:gd name="T103" fmla="*/ 3 h 126"/>
              <a:gd name="T104" fmla="*/ 124 w 160"/>
              <a:gd name="T105" fmla="*/ 1 h 126"/>
              <a:gd name="T106" fmla="*/ 124 w 160"/>
              <a:gd name="T10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26">
                <a:moveTo>
                  <a:pt x="124" y="0"/>
                </a:moveTo>
                <a:lnTo>
                  <a:pt x="130" y="0"/>
                </a:lnTo>
                <a:lnTo>
                  <a:pt x="130" y="1"/>
                </a:lnTo>
                <a:lnTo>
                  <a:pt x="130" y="5"/>
                </a:lnTo>
                <a:lnTo>
                  <a:pt x="130" y="6"/>
                </a:lnTo>
                <a:lnTo>
                  <a:pt x="129" y="8"/>
                </a:lnTo>
                <a:lnTo>
                  <a:pt x="129" y="8"/>
                </a:lnTo>
                <a:lnTo>
                  <a:pt x="129" y="8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30" y="20"/>
                </a:lnTo>
                <a:lnTo>
                  <a:pt x="130" y="20"/>
                </a:lnTo>
                <a:lnTo>
                  <a:pt x="130" y="20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0" y="22"/>
                </a:lnTo>
                <a:lnTo>
                  <a:pt x="134" y="23"/>
                </a:lnTo>
                <a:lnTo>
                  <a:pt x="134" y="23"/>
                </a:lnTo>
                <a:lnTo>
                  <a:pt x="134" y="23"/>
                </a:lnTo>
                <a:lnTo>
                  <a:pt x="135" y="25"/>
                </a:lnTo>
                <a:lnTo>
                  <a:pt x="141" y="30"/>
                </a:lnTo>
                <a:lnTo>
                  <a:pt x="141" y="30"/>
                </a:lnTo>
                <a:lnTo>
                  <a:pt x="141" y="31"/>
                </a:lnTo>
                <a:lnTo>
                  <a:pt x="141" y="31"/>
                </a:lnTo>
                <a:lnTo>
                  <a:pt x="141" y="31"/>
                </a:lnTo>
                <a:lnTo>
                  <a:pt x="141" y="33"/>
                </a:lnTo>
                <a:lnTo>
                  <a:pt x="141" y="33"/>
                </a:lnTo>
                <a:lnTo>
                  <a:pt x="141" y="34"/>
                </a:lnTo>
                <a:lnTo>
                  <a:pt x="141" y="34"/>
                </a:lnTo>
                <a:lnTo>
                  <a:pt x="141" y="34"/>
                </a:lnTo>
                <a:lnTo>
                  <a:pt x="141" y="34"/>
                </a:lnTo>
                <a:lnTo>
                  <a:pt x="141" y="34"/>
                </a:lnTo>
                <a:lnTo>
                  <a:pt x="141" y="34"/>
                </a:lnTo>
                <a:lnTo>
                  <a:pt x="141" y="36"/>
                </a:lnTo>
                <a:lnTo>
                  <a:pt x="140" y="38"/>
                </a:lnTo>
                <a:lnTo>
                  <a:pt x="140" y="39"/>
                </a:lnTo>
                <a:lnTo>
                  <a:pt x="140" y="39"/>
                </a:lnTo>
                <a:lnTo>
                  <a:pt x="140" y="39"/>
                </a:lnTo>
                <a:lnTo>
                  <a:pt x="140" y="41"/>
                </a:lnTo>
                <a:lnTo>
                  <a:pt x="140" y="41"/>
                </a:lnTo>
                <a:lnTo>
                  <a:pt x="140" y="41"/>
                </a:lnTo>
                <a:lnTo>
                  <a:pt x="140" y="41"/>
                </a:lnTo>
                <a:lnTo>
                  <a:pt x="143" y="41"/>
                </a:lnTo>
                <a:lnTo>
                  <a:pt x="143" y="41"/>
                </a:lnTo>
                <a:lnTo>
                  <a:pt x="143" y="41"/>
                </a:lnTo>
                <a:lnTo>
                  <a:pt x="143" y="44"/>
                </a:lnTo>
                <a:lnTo>
                  <a:pt x="143" y="47"/>
                </a:lnTo>
                <a:lnTo>
                  <a:pt x="143" y="50"/>
                </a:lnTo>
                <a:lnTo>
                  <a:pt x="143" y="52"/>
                </a:lnTo>
                <a:lnTo>
                  <a:pt x="143" y="53"/>
                </a:lnTo>
                <a:lnTo>
                  <a:pt x="143" y="53"/>
                </a:lnTo>
                <a:lnTo>
                  <a:pt x="143" y="55"/>
                </a:lnTo>
                <a:lnTo>
                  <a:pt x="141" y="55"/>
                </a:lnTo>
                <a:lnTo>
                  <a:pt x="140" y="55"/>
                </a:lnTo>
                <a:lnTo>
                  <a:pt x="137" y="55"/>
                </a:lnTo>
                <a:lnTo>
                  <a:pt x="135" y="55"/>
                </a:lnTo>
                <a:lnTo>
                  <a:pt x="134" y="55"/>
                </a:lnTo>
                <a:lnTo>
                  <a:pt x="132" y="55"/>
                </a:lnTo>
                <a:lnTo>
                  <a:pt x="130" y="55"/>
                </a:lnTo>
                <a:lnTo>
                  <a:pt x="130" y="58"/>
                </a:lnTo>
                <a:lnTo>
                  <a:pt x="129" y="61"/>
                </a:lnTo>
                <a:lnTo>
                  <a:pt x="127" y="61"/>
                </a:lnTo>
                <a:lnTo>
                  <a:pt x="127" y="63"/>
                </a:lnTo>
                <a:lnTo>
                  <a:pt x="127" y="63"/>
                </a:lnTo>
                <a:lnTo>
                  <a:pt x="129" y="64"/>
                </a:lnTo>
                <a:lnTo>
                  <a:pt x="130" y="64"/>
                </a:lnTo>
                <a:lnTo>
                  <a:pt x="134" y="66"/>
                </a:lnTo>
                <a:lnTo>
                  <a:pt x="135" y="66"/>
                </a:lnTo>
                <a:lnTo>
                  <a:pt x="137" y="66"/>
                </a:lnTo>
                <a:lnTo>
                  <a:pt x="137" y="66"/>
                </a:lnTo>
                <a:lnTo>
                  <a:pt x="141" y="69"/>
                </a:lnTo>
                <a:lnTo>
                  <a:pt x="141" y="69"/>
                </a:lnTo>
                <a:lnTo>
                  <a:pt x="143" y="71"/>
                </a:lnTo>
                <a:lnTo>
                  <a:pt x="143" y="71"/>
                </a:lnTo>
                <a:lnTo>
                  <a:pt x="143" y="72"/>
                </a:lnTo>
                <a:lnTo>
                  <a:pt x="145" y="74"/>
                </a:lnTo>
                <a:lnTo>
                  <a:pt x="146" y="75"/>
                </a:lnTo>
                <a:lnTo>
                  <a:pt x="149" y="77"/>
                </a:lnTo>
                <a:lnTo>
                  <a:pt x="151" y="79"/>
                </a:lnTo>
                <a:lnTo>
                  <a:pt x="151" y="80"/>
                </a:lnTo>
                <a:lnTo>
                  <a:pt x="153" y="80"/>
                </a:lnTo>
                <a:lnTo>
                  <a:pt x="153" y="82"/>
                </a:lnTo>
                <a:lnTo>
                  <a:pt x="154" y="86"/>
                </a:lnTo>
                <a:lnTo>
                  <a:pt x="156" y="88"/>
                </a:lnTo>
                <a:lnTo>
                  <a:pt x="156" y="90"/>
                </a:lnTo>
                <a:lnTo>
                  <a:pt x="157" y="93"/>
                </a:lnTo>
                <a:lnTo>
                  <a:pt x="157" y="93"/>
                </a:lnTo>
                <a:lnTo>
                  <a:pt x="157" y="94"/>
                </a:lnTo>
                <a:lnTo>
                  <a:pt x="159" y="96"/>
                </a:lnTo>
                <a:lnTo>
                  <a:pt x="160" y="97"/>
                </a:lnTo>
                <a:lnTo>
                  <a:pt x="160" y="97"/>
                </a:lnTo>
                <a:lnTo>
                  <a:pt x="157" y="101"/>
                </a:lnTo>
                <a:lnTo>
                  <a:pt x="156" y="102"/>
                </a:lnTo>
                <a:lnTo>
                  <a:pt x="151" y="107"/>
                </a:lnTo>
                <a:lnTo>
                  <a:pt x="148" y="110"/>
                </a:lnTo>
                <a:lnTo>
                  <a:pt x="145" y="113"/>
                </a:lnTo>
                <a:lnTo>
                  <a:pt x="141" y="116"/>
                </a:lnTo>
                <a:lnTo>
                  <a:pt x="138" y="120"/>
                </a:lnTo>
                <a:lnTo>
                  <a:pt x="137" y="121"/>
                </a:lnTo>
                <a:lnTo>
                  <a:pt x="135" y="123"/>
                </a:lnTo>
                <a:lnTo>
                  <a:pt x="135" y="123"/>
                </a:lnTo>
                <a:lnTo>
                  <a:pt x="132" y="123"/>
                </a:lnTo>
                <a:lnTo>
                  <a:pt x="130" y="123"/>
                </a:lnTo>
                <a:lnTo>
                  <a:pt x="127" y="121"/>
                </a:lnTo>
                <a:lnTo>
                  <a:pt x="126" y="121"/>
                </a:lnTo>
                <a:lnTo>
                  <a:pt x="124" y="123"/>
                </a:lnTo>
                <a:lnTo>
                  <a:pt x="123" y="123"/>
                </a:lnTo>
                <a:lnTo>
                  <a:pt x="121" y="123"/>
                </a:lnTo>
                <a:lnTo>
                  <a:pt x="118" y="123"/>
                </a:lnTo>
                <a:lnTo>
                  <a:pt x="116" y="124"/>
                </a:lnTo>
                <a:lnTo>
                  <a:pt x="116" y="124"/>
                </a:lnTo>
                <a:lnTo>
                  <a:pt x="116" y="126"/>
                </a:lnTo>
                <a:lnTo>
                  <a:pt x="115" y="126"/>
                </a:lnTo>
                <a:lnTo>
                  <a:pt x="115" y="126"/>
                </a:lnTo>
                <a:lnTo>
                  <a:pt x="115" y="126"/>
                </a:lnTo>
                <a:lnTo>
                  <a:pt x="113" y="124"/>
                </a:lnTo>
                <a:lnTo>
                  <a:pt x="112" y="123"/>
                </a:lnTo>
                <a:lnTo>
                  <a:pt x="112" y="123"/>
                </a:lnTo>
                <a:lnTo>
                  <a:pt x="110" y="121"/>
                </a:lnTo>
                <a:lnTo>
                  <a:pt x="108" y="123"/>
                </a:lnTo>
                <a:lnTo>
                  <a:pt x="107" y="124"/>
                </a:lnTo>
                <a:lnTo>
                  <a:pt x="105" y="124"/>
                </a:lnTo>
                <a:lnTo>
                  <a:pt x="104" y="123"/>
                </a:lnTo>
                <a:lnTo>
                  <a:pt x="102" y="123"/>
                </a:lnTo>
                <a:lnTo>
                  <a:pt x="100" y="123"/>
                </a:lnTo>
                <a:lnTo>
                  <a:pt x="99" y="123"/>
                </a:lnTo>
                <a:lnTo>
                  <a:pt x="97" y="124"/>
                </a:lnTo>
                <a:lnTo>
                  <a:pt x="97" y="126"/>
                </a:lnTo>
                <a:lnTo>
                  <a:pt x="97" y="126"/>
                </a:lnTo>
                <a:lnTo>
                  <a:pt x="96" y="126"/>
                </a:lnTo>
                <a:lnTo>
                  <a:pt x="96" y="126"/>
                </a:lnTo>
                <a:lnTo>
                  <a:pt x="96" y="124"/>
                </a:lnTo>
                <a:lnTo>
                  <a:pt x="94" y="124"/>
                </a:lnTo>
                <a:lnTo>
                  <a:pt x="94" y="124"/>
                </a:lnTo>
                <a:lnTo>
                  <a:pt x="93" y="124"/>
                </a:lnTo>
                <a:lnTo>
                  <a:pt x="93" y="124"/>
                </a:lnTo>
                <a:lnTo>
                  <a:pt x="93" y="123"/>
                </a:lnTo>
                <a:lnTo>
                  <a:pt x="93" y="123"/>
                </a:lnTo>
                <a:lnTo>
                  <a:pt x="91" y="121"/>
                </a:lnTo>
                <a:lnTo>
                  <a:pt x="91" y="121"/>
                </a:lnTo>
                <a:lnTo>
                  <a:pt x="88" y="120"/>
                </a:lnTo>
                <a:lnTo>
                  <a:pt x="85" y="116"/>
                </a:lnTo>
                <a:lnTo>
                  <a:pt x="83" y="115"/>
                </a:lnTo>
                <a:lnTo>
                  <a:pt x="83" y="115"/>
                </a:lnTo>
                <a:lnTo>
                  <a:pt x="82" y="112"/>
                </a:lnTo>
                <a:lnTo>
                  <a:pt x="80" y="110"/>
                </a:lnTo>
                <a:lnTo>
                  <a:pt x="78" y="110"/>
                </a:lnTo>
                <a:lnTo>
                  <a:pt x="77" y="110"/>
                </a:lnTo>
                <a:lnTo>
                  <a:pt x="75" y="112"/>
                </a:lnTo>
                <a:lnTo>
                  <a:pt x="74" y="113"/>
                </a:lnTo>
                <a:lnTo>
                  <a:pt x="72" y="113"/>
                </a:lnTo>
                <a:lnTo>
                  <a:pt x="71" y="113"/>
                </a:lnTo>
                <a:lnTo>
                  <a:pt x="69" y="112"/>
                </a:lnTo>
                <a:lnTo>
                  <a:pt x="66" y="112"/>
                </a:lnTo>
                <a:lnTo>
                  <a:pt x="64" y="112"/>
                </a:lnTo>
                <a:lnTo>
                  <a:pt x="63" y="113"/>
                </a:lnTo>
                <a:lnTo>
                  <a:pt x="61" y="115"/>
                </a:lnTo>
                <a:lnTo>
                  <a:pt x="61" y="115"/>
                </a:lnTo>
                <a:lnTo>
                  <a:pt x="59" y="115"/>
                </a:lnTo>
                <a:lnTo>
                  <a:pt x="59" y="113"/>
                </a:lnTo>
                <a:lnTo>
                  <a:pt x="58" y="113"/>
                </a:lnTo>
                <a:lnTo>
                  <a:pt x="56" y="113"/>
                </a:lnTo>
                <a:lnTo>
                  <a:pt x="56" y="112"/>
                </a:lnTo>
                <a:lnTo>
                  <a:pt x="55" y="112"/>
                </a:lnTo>
                <a:lnTo>
                  <a:pt x="55" y="110"/>
                </a:lnTo>
                <a:lnTo>
                  <a:pt x="53" y="110"/>
                </a:lnTo>
                <a:lnTo>
                  <a:pt x="53" y="110"/>
                </a:lnTo>
                <a:lnTo>
                  <a:pt x="52" y="109"/>
                </a:lnTo>
                <a:lnTo>
                  <a:pt x="52" y="109"/>
                </a:lnTo>
                <a:lnTo>
                  <a:pt x="50" y="107"/>
                </a:lnTo>
                <a:lnTo>
                  <a:pt x="48" y="105"/>
                </a:lnTo>
                <a:lnTo>
                  <a:pt x="47" y="104"/>
                </a:lnTo>
                <a:lnTo>
                  <a:pt x="47" y="102"/>
                </a:lnTo>
                <a:lnTo>
                  <a:pt x="45" y="102"/>
                </a:lnTo>
                <a:lnTo>
                  <a:pt x="45" y="101"/>
                </a:lnTo>
                <a:lnTo>
                  <a:pt x="44" y="97"/>
                </a:lnTo>
                <a:lnTo>
                  <a:pt x="44" y="96"/>
                </a:lnTo>
                <a:lnTo>
                  <a:pt x="44" y="96"/>
                </a:lnTo>
                <a:lnTo>
                  <a:pt x="44" y="94"/>
                </a:lnTo>
                <a:lnTo>
                  <a:pt x="44" y="94"/>
                </a:lnTo>
                <a:lnTo>
                  <a:pt x="42" y="93"/>
                </a:lnTo>
                <a:lnTo>
                  <a:pt x="41" y="93"/>
                </a:lnTo>
                <a:lnTo>
                  <a:pt x="37" y="91"/>
                </a:lnTo>
                <a:lnTo>
                  <a:pt x="37" y="90"/>
                </a:lnTo>
                <a:lnTo>
                  <a:pt x="36" y="90"/>
                </a:lnTo>
                <a:lnTo>
                  <a:pt x="34" y="90"/>
                </a:lnTo>
                <a:lnTo>
                  <a:pt x="33" y="88"/>
                </a:lnTo>
                <a:lnTo>
                  <a:pt x="33" y="86"/>
                </a:lnTo>
                <a:lnTo>
                  <a:pt x="31" y="85"/>
                </a:lnTo>
                <a:lnTo>
                  <a:pt x="31" y="85"/>
                </a:lnTo>
                <a:lnTo>
                  <a:pt x="31" y="83"/>
                </a:lnTo>
                <a:lnTo>
                  <a:pt x="31" y="82"/>
                </a:lnTo>
                <a:lnTo>
                  <a:pt x="31" y="80"/>
                </a:lnTo>
                <a:lnTo>
                  <a:pt x="30" y="79"/>
                </a:lnTo>
                <a:lnTo>
                  <a:pt x="28" y="77"/>
                </a:lnTo>
                <a:lnTo>
                  <a:pt x="26" y="77"/>
                </a:lnTo>
                <a:lnTo>
                  <a:pt x="25" y="75"/>
                </a:lnTo>
                <a:lnTo>
                  <a:pt x="20" y="72"/>
                </a:lnTo>
                <a:lnTo>
                  <a:pt x="17" y="71"/>
                </a:lnTo>
                <a:lnTo>
                  <a:pt x="17" y="69"/>
                </a:lnTo>
                <a:lnTo>
                  <a:pt x="15" y="68"/>
                </a:lnTo>
                <a:lnTo>
                  <a:pt x="15" y="68"/>
                </a:lnTo>
                <a:lnTo>
                  <a:pt x="15" y="66"/>
                </a:lnTo>
                <a:lnTo>
                  <a:pt x="15" y="66"/>
                </a:lnTo>
                <a:lnTo>
                  <a:pt x="15" y="64"/>
                </a:lnTo>
                <a:lnTo>
                  <a:pt x="12" y="61"/>
                </a:lnTo>
                <a:lnTo>
                  <a:pt x="11" y="60"/>
                </a:lnTo>
                <a:lnTo>
                  <a:pt x="9" y="58"/>
                </a:lnTo>
                <a:lnTo>
                  <a:pt x="4" y="58"/>
                </a:lnTo>
                <a:lnTo>
                  <a:pt x="3" y="58"/>
                </a:lnTo>
                <a:lnTo>
                  <a:pt x="1" y="57"/>
                </a:lnTo>
                <a:lnTo>
                  <a:pt x="1" y="57"/>
                </a:lnTo>
                <a:lnTo>
                  <a:pt x="0" y="55"/>
                </a:lnTo>
                <a:lnTo>
                  <a:pt x="1" y="52"/>
                </a:lnTo>
                <a:lnTo>
                  <a:pt x="1" y="52"/>
                </a:lnTo>
                <a:lnTo>
                  <a:pt x="0" y="52"/>
                </a:lnTo>
                <a:lnTo>
                  <a:pt x="0" y="52"/>
                </a:lnTo>
                <a:lnTo>
                  <a:pt x="1" y="50"/>
                </a:lnTo>
                <a:lnTo>
                  <a:pt x="3" y="50"/>
                </a:lnTo>
                <a:lnTo>
                  <a:pt x="6" y="49"/>
                </a:lnTo>
                <a:lnTo>
                  <a:pt x="6" y="49"/>
                </a:lnTo>
                <a:lnTo>
                  <a:pt x="6" y="47"/>
                </a:lnTo>
                <a:lnTo>
                  <a:pt x="6" y="45"/>
                </a:lnTo>
                <a:lnTo>
                  <a:pt x="7" y="44"/>
                </a:lnTo>
                <a:lnTo>
                  <a:pt x="7" y="44"/>
                </a:lnTo>
                <a:lnTo>
                  <a:pt x="7" y="42"/>
                </a:lnTo>
                <a:lnTo>
                  <a:pt x="7" y="41"/>
                </a:lnTo>
                <a:lnTo>
                  <a:pt x="7" y="41"/>
                </a:lnTo>
                <a:lnTo>
                  <a:pt x="9" y="39"/>
                </a:lnTo>
                <a:lnTo>
                  <a:pt x="9" y="39"/>
                </a:lnTo>
                <a:lnTo>
                  <a:pt x="9" y="38"/>
                </a:lnTo>
                <a:lnTo>
                  <a:pt x="9" y="36"/>
                </a:lnTo>
                <a:lnTo>
                  <a:pt x="9" y="34"/>
                </a:lnTo>
                <a:lnTo>
                  <a:pt x="12" y="33"/>
                </a:lnTo>
                <a:lnTo>
                  <a:pt x="12" y="31"/>
                </a:lnTo>
                <a:lnTo>
                  <a:pt x="12" y="31"/>
                </a:lnTo>
                <a:lnTo>
                  <a:pt x="12" y="30"/>
                </a:lnTo>
                <a:lnTo>
                  <a:pt x="12" y="30"/>
                </a:lnTo>
                <a:lnTo>
                  <a:pt x="14" y="28"/>
                </a:lnTo>
                <a:lnTo>
                  <a:pt x="14" y="28"/>
                </a:lnTo>
                <a:lnTo>
                  <a:pt x="15" y="28"/>
                </a:lnTo>
                <a:lnTo>
                  <a:pt x="17" y="28"/>
                </a:lnTo>
                <a:lnTo>
                  <a:pt x="23" y="27"/>
                </a:lnTo>
                <a:lnTo>
                  <a:pt x="25" y="27"/>
                </a:lnTo>
                <a:lnTo>
                  <a:pt x="25" y="28"/>
                </a:lnTo>
                <a:lnTo>
                  <a:pt x="25" y="28"/>
                </a:lnTo>
                <a:lnTo>
                  <a:pt x="25" y="30"/>
                </a:lnTo>
                <a:lnTo>
                  <a:pt x="25" y="30"/>
                </a:lnTo>
                <a:lnTo>
                  <a:pt x="26" y="31"/>
                </a:lnTo>
                <a:lnTo>
                  <a:pt x="28" y="31"/>
                </a:lnTo>
                <a:lnTo>
                  <a:pt x="28" y="33"/>
                </a:lnTo>
                <a:lnTo>
                  <a:pt x="30" y="33"/>
                </a:lnTo>
                <a:lnTo>
                  <a:pt x="34" y="39"/>
                </a:lnTo>
                <a:lnTo>
                  <a:pt x="36" y="39"/>
                </a:lnTo>
                <a:lnTo>
                  <a:pt x="37" y="39"/>
                </a:lnTo>
                <a:lnTo>
                  <a:pt x="41" y="38"/>
                </a:lnTo>
                <a:lnTo>
                  <a:pt x="42" y="38"/>
                </a:lnTo>
                <a:lnTo>
                  <a:pt x="53" y="38"/>
                </a:lnTo>
                <a:lnTo>
                  <a:pt x="53" y="38"/>
                </a:lnTo>
                <a:lnTo>
                  <a:pt x="53" y="38"/>
                </a:lnTo>
                <a:lnTo>
                  <a:pt x="55" y="41"/>
                </a:lnTo>
                <a:lnTo>
                  <a:pt x="56" y="42"/>
                </a:lnTo>
                <a:lnTo>
                  <a:pt x="67" y="42"/>
                </a:lnTo>
                <a:lnTo>
                  <a:pt x="67" y="41"/>
                </a:lnTo>
                <a:lnTo>
                  <a:pt x="67" y="41"/>
                </a:lnTo>
                <a:lnTo>
                  <a:pt x="69" y="39"/>
                </a:lnTo>
                <a:lnTo>
                  <a:pt x="69" y="38"/>
                </a:lnTo>
                <a:lnTo>
                  <a:pt x="69" y="38"/>
                </a:lnTo>
                <a:lnTo>
                  <a:pt x="71" y="38"/>
                </a:lnTo>
                <a:lnTo>
                  <a:pt x="72" y="38"/>
                </a:lnTo>
                <a:lnTo>
                  <a:pt x="74" y="36"/>
                </a:lnTo>
                <a:lnTo>
                  <a:pt x="77" y="36"/>
                </a:lnTo>
                <a:lnTo>
                  <a:pt x="78" y="34"/>
                </a:lnTo>
                <a:lnTo>
                  <a:pt x="78" y="33"/>
                </a:lnTo>
                <a:lnTo>
                  <a:pt x="78" y="31"/>
                </a:lnTo>
                <a:lnTo>
                  <a:pt x="78" y="31"/>
                </a:lnTo>
                <a:lnTo>
                  <a:pt x="80" y="31"/>
                </a:lnTo>
                <a:lnTo>
                  <a:pt x="83" y="28"/>
                </a:lnTo>
                <a:lnTo>
                  <a:pt x="85" y="28"/>
                </a:lnTo>
                <a:lnTo>
                  <a:pt x="91" y="33"/>
                </a:lnTo>
                <a:lnTo>
                  <a:pt x="96" y="36"/>
                </a:lnTo>
                <a:lnTo>
                  <a:pt x="96" y="36"/>
                </a:lnTo>
                <a:lnTo>
                  <a:pt x="96" y="36"/>
                </a:lnTo>
                <a:lnTo>
                  <a:pt x="96" y="36"/>
                </a:lnTo>
                <a:lnTo>
                  <a:pt x="96" y="36"/>
                </a:lnTo>
                <a:lnTo>
                  <a:pt x="96" y="36"/>
                </a:lnTo>
                <a:lnTo>
                  <a:pt x="96" y="36"/>
                </a:lnTo>
                <a:lnTo>
                  <a:pt x="97" y="36"/>
                </a:lnTo>
                <a:lnTo>
                  <a:pt x="100" y="36"/>
                </a:lnTo>
                <a:lnTo>
                  <a:pt x="102" y="36"/>
                </a:lnTo>
                <a:lnTo>
                  <a:pt x="108" y="30"/>
                </a:lnTo>
                <a:lnTo>
                  <a:pt x="110" y="27"/>
                </a:lnTo>
                <a:lnTo>
                  <a:pt x="110" y="27"/>
                </a:lnTo>
                <a:lnTo>
                  <a:pt x="112" y="25"/>
                </a:lnTo>
                <a:lnTo>
                  <a:pt x="112" y="23"/>
                </a:lnTo>
                <a:lnTo>
                  <a:pt x="113" y="23"/>
                </a:lnTo>
                <a:lnTo>
                  <a:pt x="119" y="17"/>
                </a:lnTo>
                <a:lnTo>
                  <a:pt x="119" y="17"/>
                </a:lnTo>
                <a:lnTo>
                  <a:pt x="119" y="16"/>
                </a:lnTo>
                <a:lnTo>
                  <a:pt x="118" y="14"/>
                </a:lnTo>
                <a:lnTo>
                  <a:pt x="118" y="14"/>
                </a:lnTo>
                <a:lnTo>
                  <a:pt x="118" y="12"/>
                </a:lnTo>
                <a:lnTo>
                  <a:pt x="118" y="9"/>
                </a:lnTo>
                <a:lnTo>
                  <a:pt x="118" y="8"/>
                </a:lnTo>
                <a:lnTo>
                  <a:pt x="118" y="8"/>
                </a:lnTo>
                <a:lnTo>
                  <a:pt x="118" y="8"/>
                </a:lnTo>
                <a:lnTo>
                  <a:pt x="118" y="8"/>
                </a:lnTo>
                <a:lnTo>
                  <a:pt x="115" y="3"/>
                </a:lnTo>
                <a:lnTo>
                  <a:pt x="124" y="3"/>
                </a:lnTo>
                <a:lnTo>
                  <a:pt x="124" y="3"/>
                </a:lnTo>
                <a:lnTo>
                  <a:pt x="124" y="3"/>
                </a:lnTo>
                <a:lnTo>
                  <a:pt x="124" y="3"/>
                </a:lnTo>
                <a:lnTo>
                  <a:pt x="124" y="1"/>
                </a:lnTo>
                <a:lnTo>
                  <a:pt x="124" y="1"/>
                </a:lnTo>
                <a:lnTo>
                  <a:pt x="124" y="1"/>
                </a:lnTo>
                <a:lnTo>
                  <a:pt x="124" y="1"/>
                </a:lnTo>
                <a:lnTo>
                  <a:pt x="124" y="1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lnTo>
                  <a:pt x="12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id="{40121283-AD01-B301-7E0A-AFE442C3369F}"/>
              </a:ext>
            </a:extLst>
          </p:cNvPr>
          <p:cNvSpPr>
            <a:spLocks/>
          </p:cNvSpPr>
          <p:nvPr/>
        </p:nvSpPr>
        <p:spPr bwMode="auto">
          <a:xfrm>
            <a:off x="4858649" y="3430640"/>
            <a:ext cx="69480" cy="72471"/>
          </a:xfrm>
          <a:custGeom>
            <a:avLst/>
            <a:gdLst>
              <a:gd name="T0" fmla="*/ 52 w 59"/>
              <a:gd name="T1" fmla="*/ 1 h 59"/>
              <a:gd name="T2" fmla="*/ 57 w 59"/>
              <a:gd name="T3" fmla="*/ 4 h 59"/>
              <a:gd name="T4" fmla="*/ 55 w 59"/>
              <a:gd name="T5" fmla="*/ 9 h 59"/>
              <a:gd name="T6" fmla="*/ 52 w 59"/>
              <a:gd name="T7" fmla="*/ 14 h 59"/>
              <a:gd name="T8" fmla="*/ 51 w 59"/>
              <a:gd name="T9" fmla="*/ 17 h 59"/>
              <a:gd name="T10" fmla="*/ 52 w 59"/>
              <a:gd name="T11" fmla="*/ 20 h 59"/>
              <a:gd name="T12" fmla="*/ 52 w 59"/>
              <a:gd name="T13" fmla="*/ 25 h 59"/>
              <a:gd name="T14" fmla="*/ 52 w 59"/>
              <a:gd name="T15" fmla="*/ 26 h 59"/>
              <a:gd name="T16" fmla="*/ 54 w 59"/>
              <a:gd name="T17" fmla="*/ 31 h 59"/>
              <a:gd name="T18" fmla="*/ 57 w 59"/>
              <a:gd name="T19" fmla="*/ 33 h 59"/>
              <a:gd name="T20" fmla="*/ 59 w 59"/>
              <a:gd name="T21" fmla="*/ 34 h 59"/>
              <a:gd name="T22" fmla="*/ 57 w 59"/>
              <a:gd name="T23" fmla="*/ 39 h 59"/>
              <a:gd name="T24" fmla="*/ 55 w 59"/>
              <a:gd name="T25" fmla="*/ 44 h 59"/>
              <a:gd name="T26" fmla="*/ 54 w 59"/>
              <a:gd name="T27" fmla="*/ 47 h 59"/>
              <a:gd name="T28" fmla="*/ 51 w 59"/>
              <a:gd name="T29" fmla="*/ 53 h 59"/>
              <a:gd name="T30" fmla="*/ 49 w 59"/>
              <a:gd name="T31" fmla="*/ 53 h 59"/>
              <a:gd name="T32" fmla="*/ 47 w 59"/>
              <a:gd name="T33" fmla="*/ 52 h 59"/>
              <a:gd name="T34" fmla="*/ 46 w 59"/>
              <a:gd name="T35" fmla="*/ 52 h 59"/>
              <a:gd name="T36" fmla="*/ 44 w 59"/>
              <a:gd name="T37" fmla="*/ 50 h 59"/>
              <a:gd name="T38" fmla="*/ 43 w 59"/>
              <a:gd name="T39" fmla="*/ 50 h 59"/>
              <a:gd name="T40" fmla="*/ 41 w 59"/>
              <a:gd name="T41" fmla="*/ 50 h 59"/>
              <a:gd name="T42" fmla="*/ 38 w 59"/>
              <a:gd name="T43" fmla="*/ 52 h 59"/>
              <a:gd name="T44" fmla="*/ 30 w 59"/>
              <a:gd name="T45" fmla="*/ 50 h 59"/>
              <a:gd name="T46" fmla="*/ 30 w 59"/>
              <a:gd name="T47" fmla="*/ 50 h 59"/>
              <a:gd name="T48" fmla="*/ 29 w 59"/>
              <a:gd name="T49" fmla="*/ 53 h 59"/>
              <a:gd name="T50" fmla="*/ 27 w 59"/>
              <a:gd name="T51" fmla="*/ 53 h 59"/>
              <a:gd name="T52" fmla="*/ 30 w 59"/>
              <a:gd name="T53" fmla="*/ 56 h 59"/>
              <a:gd name="T54" fmla="*/ 30 w 59"/>
              <a:gd name="T55" fmla="*/ 59 h 59"/>
              <a:gd name="T56" fmla="*/ 25 w 59"/>
              <a:gd name="T57" fmla="*/ 59 h 59"/>
              <a:gd name="T58" fmla="*/ 22 w 59"/>
              <a:gd name="T59" fmla="*/ 58 h 59"/>
              <a:gd name="T60" fmla="*/ 21 w 59"/>
              <a:gd name="T61" fmla="*/ 58 h 59"/>
              <a:gd name="T62" fmla="*/ 18 w 59"/>
              <a:gd name="T63" fmla="*/ 55 h 59"/>
              <a:gd name="T64" fmla="*/ 16 w 59"/>
              <a:gd name="T65" fmla="*/ 52 h 59"/>
              <a:gd name="T66" fmla="*/ 14 w 59"/>
              <a:gd name="T67" fmla="*/ 50 h 59"/>
              <a:gd name="T68" fmla="*/ 14 w 59"/>
              <a:gd name="T69" fmla="*/ 48 h 59"/>
              <a:gd name="T70" fmla="*/ 13 w 59"/>
              <a:gd name="T71" fmla="*/ 47 h 59"/>
              <a:gd name="T72" fmla="*/ 11 w 59"/>
              <a:gd name="T73" fmla="*/ 45 h 59"/>
              <a:gd name="T74" fmla="*/ 11 w 59"/>
              <a:gd name="T75" fmla="*/ 44 h 59"/>
              <a:gd name="T76" fmla="*/ 11 w 59"/>
              <a:gd name="T77" fmla="*/ 41 h 59"/>
              <a:gd name="T78" fmla="*/ 11 w 59"/>
              <a:gd name="T79" fmla="*/ 39 h 59"/>
              <a:gd name="T80" fmla="*/ 8 w 59"/>
              <a:gd name="T81" fmla="*/ 37 h 59"/>
              <a:gd name="T82" fmla="*/ 6 w 59"/>
              <a:gd name="T83" fmla="*/ 37 h 59"/>
              <a:gd name="T84" fmla="*/ 5 w 59"/>
              <a:gd name="T85" fmla="*/ 36 h 59"/>
              <a:gd name="T86" fmla="*/ 2 w 59"/>
              <a:gd name="T87" fmla="*/ 33 h 59"/>
              <a:gd name="T88" fmla="*/ 0 w 59"/>
              <a:gd name="T89" fmla="*/ 28 h 59"/>
              <a:gd name="T90" fmla="*/ 2 w 59"/>
              <a:gd name="T91" fmla="*/ 23 h 59"/>
              <a:gd name="T92" fmla="*/ 2 w 59"/>
              <a:gd name="T93" fmla="*/ 20 h 59"/>
              <a:gd name="T94" fmla="*/ 2 w 59"/>
              <a:gd name="T95" fmla="*/ 19 h 59"/>
              <a:gd name="T96" fmla="*/ 2 w 59"/>
              <a:gd name="T97" fmla="*/ 15 h 59"/>
              <a:gd name="T98" fmla="*/ 5 w 59"/>
              <a:gd name="T99" fmla="*/ 15 h 59"/>
              <a:gd name="T100" fmla="*/ 8 w 59"/>
              <a:gd name="T101" fmla="*/ 14 h 59"/>
              <a:gd name="T102" fmla="*/ 10 w 59"/>
              <a:gd name="T103" fmla="*/ 14 h 59"/>
              <a:gd name="T104" fmla="*/ 11 w 59"/>
              <a:gd name="T105" fmla="*/ 12 h 59"/>
              <a:gd name="T106" fmla="*/ 11 w 59"/>
              <a:gd name="T107" fmla="*/ 11 h 59"/>
              <a:gd name="T108" fmla="*/ 11 w 59"/>
              <a:gd name="T109" fmla="*/ 9 h 59"/>
              <a:gd name="T110" fmla="*/ 11 w 59"/>
              <a:gd name="T111" fmla="*/ 6 h 59"/>
              <a:gd name="T112" fmla="*/ 13 w 59"/>
              <a:gd name="T113" fmla="*/ 4 h 59"/>
              <a:gd name="T114" fmla="*/ 16 w 59"/>
              <a:gd name="T115" fmla="*/ 0 h 59"/>
              <a:gd name="T116" fmla="*/ 30 w 59"/>
              <a:gd name="T117" fmla="*/ 3 h 59"/>
              <a:gd name="T118" fmla="*/ 30 w 59"/>
              <a:gd name="T119" fmla="*/ 1 h 59"/>
              <a:gd name="T120" fmla="*/ 38 w 59"/>
              <a:gd name="T121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" h="59">
                <a:moveTo>
                  <a:pt x="41" y="0"/>
                </a:moveTo>
                <a:lnTo>
                  <a:pt x="46" y="0"/>
                </a:lnTo>
                <a:lnTo>
                  <a:pt x="52" y="1"/>
                </a:lnTo>
                <a:lnTo>
                  <a:pt x="55" y="3"/>
                </a:lnTo>
                <a:lnTo>
                  <a:pt x="57" y="3"/>
                </a:lnTo>
                <a:lnTo>
                  <a:pt x="57" y="4"/>
                </a:lnTo>
                <a:lnTo>
                  <a:pt x="57" y="6"/>
                </a:lnTo>
                <a:lnTo>
                  <a:pt x="57" y="7"/>
                </a:lnTo>
                <a:lnTo>
                  <a:pt x="55" y="9"/>
                </a:lnTo>
                <a:lnTo>
                  <a:pt x="55" y="11"/>
                </a:lnTo>
                <a:lnTo>
                  <a:pt x="54" y="12"/>
                </a:lnTo>
                <a:lnTo>
                  <a:pt x="52" y="14"/>
                </a:lnTo>
                <a:lnTo>
                  <a:pt x="52" y="15"/>
                </a:lnTo>
                <a:lnTo>
                  <a:pt x="51" y="15"/>
                </a:lnTo>
                <a:lnTo>
                  <a:pt x="51" y="17"/>
                </a:lnTo>
                <a:lnTo>
                  <a:pt x="51" y="19"/>
                </a:lnTo>
                <a:lnTo>
                  <a:pt x="52" y="19"/>
                </a:lnTo>
                <a:lnTo>
                  <a:pt x="52" y="20"/>
                </a:lnTo>
                <a:lnTo>
                  <a:pt x="52" y="22"/>
                </a:lnTo>
                <a:lnTo>
                  <a:pt x="52" y="23"/>
                </a:lnTo>
                <a:lnTo>
                  <a:pt x="52" y="25"/>
                </a:lnTo>
                <a:lnTo>
                  <a:pt x="52" y="25"/>
                </a:lnTo>
                <a:lnTo>
                  <a:pt x="52" y="26"/>
                </a:lnTo>
                <a:lnTo>
                  <a:pt x="52" y="26"/>
                </a:lnTo>
                <a:lnTo>
                  <a:pt x="54" y="26"/>
                </a:lnTo>
                <a:lnTo>
                  <a:pt x="54" y="28"/>
                </a:lnTo>
                <a:lnTo>
                  <a:pt x="54" y="31"/>
                </a:lnTo>
                <a:lnTo>
                  <a:pt x="55" y="31"/>
                </a:lnTo>
                <a:lnTo>
                  <a:pt x="57" y="33"/>
                </a:lnTo>
                <a:lnTo>
                  <a:pt x="57" y="33"/>
                </a:lnTo>
                <a:lnTo>
                  <a:pt x="57" y="34"/>
                </a:lnTo>
                <a:lnTo>
                  <a:pt x="59" y="34"/>
                </a:lnTo>
                <a:lnTo>
                  <a:pt x="59" y="34"/>
                </a:lnTo>
                <a:lnTo>
                  <a:pt x="59" y="36"/>
                </a:lnTo>
                <a:lnTo>
                  <a:pt x="59" y="37"/>
                </a:lnTo>
                <a:lnTo>
                  <a:pt x="57" y="39"/>
                </a:lnTo>
                <a:lnTo>
                  <a:pt x="55" y="41"/>
                </a:lnTo>
                <a:lnTo>
                  <a:pt x="55" y="41"/>
                </a:lnTo>
                <a:lnTo>
                  <a:pt x="55" y="44"/>
                </a:lnTo>
                <a:lnTo>
                  <a:pt x="55" y="45"/>
                </a:lnTo>
                <a:lnTo>
                  <a:pt x="55" y="45"/>
                </a:lnTo>
                <a:lnTo>
                  <a:pt x="54" y="47"/>
                </a:lnTo>
                <a:lnTo>
                  <a:pt x="52" y="52"/>
                </a:lnTo>
                <a:lnTo>
                  <a:pt x="51" y="52"/>
                </a:lnTo>
                <a:lnTo>
                  <a:pt x="51" y="53"/>
                </a:lnTo>
                <a:lnTo>
                  <a:pt x="51" y="53"/>
                </a:lnTo>
                <a:lnTo>
                  <a:pt x="49" y="53"/>
                </a:lnTo>
                <a:lnTo>
                  <a:pt x="49" y="53"/>
                </a:lnTo>
                <a:lnTo>
                  <a:pt x="49" y="53"/>
                </a:lnTo>
                <a:lnTo>
                  <a:pt x="47" y="53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6" y="52"/>
                </a:lnTo>
                <a:lnTo>
                  <a:pt x="46" y="52"/>
                </a:lnTo>
                <a:lnTo>
                  <a:pt x="44" y="50"/>
                </a:lnTo>
                <a:lnTo>
                  <a:pt x="44" y="50"/>
                </a:lnTo>
                <a:lnTo>
                  <a:pt x="44" y="48"/>
                </a:lnTo>
                <a:lnTo>
                  <a:pt x="44" y="48"/>
                </a:lnTo>
                <a:lnTo>
                  <a:pt x="43" y="50"/>
                </a:lnTo>
                <a:lnTo>
                  <a:pt x="43" y="50"/>
                </a:lnTo>
                <a:lnTo>
                  <a:pt x="41" y="50"/>
                </a:lnTo>
                <a:lnTo>
                  <a:pt x="41" y="50"/>
                </a:lnTo>
                <a:lnTo>
                  <a:pt x="40" y="50"/>
                </a:lnTo>
                <a:lnTo>
                  <a:pt x="38" y="50"/>
                </a:lnTo>
                <a:lnTo>
                  <a:pt x="38" y="52"/>
                </a:lnTo>
                <a:lnTo>
                  <a:pt x="35" y="52"/>
                </a:lnTo>
                <a:lnTo>
                  <a:pt x="33" y="52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30" y="50"/>
                </a:lnTo>
                <a:lnTo>
                  <a:pt x="29" y="50"/>
                </a:lnTo>
                <a:lnTo>
                  <a:pt x="29" y="52"/>
                </a:lnTo>
                <a:lnTo>
                  <a:pt x="29" y="53"/>
                </a:lnTo>
                <a:lnTo>
                  <a:pt x="29" y="53"/>
                </a:lnTo>
                <a:lnTo>
                  <a:pt x="27" y="53"/>
                </a:lnTo>
                <a:lnTo>
                  <a:pt x="27" y="53"/>
                </a:lnTo>
                <a:lnTo>
                  <a:pt x="29" y="55"/>
                </a:lnTo>
                <a:lnTo>
                  <a:pt x="29" y="55"/>
                </a:lnTo>
                <a:lnTo>
                  <a:pt x="30" y="56"/>
                </a:lnTo>
                <a:lnTo>
                  <a:pt x="30" y="56"/>
                </a:lnTo>
                <a:lnTo>
                  <a:pt x="30" y="58"/>
                </a:lnTo>
                <a:lnTo>
                  <a:pt x="30" y="59"/>
                </a:lnTo>
                <a:lnTo>
                  <a:pt x="30" y="59"/>
                </a:lnTo>
                <a:lnTo>
                  <a:pt x="29" y="59"/>
                </a:lnTo>
                <a:lnTo>
                  <a:pt x="25" y="59"/>
                </a:lnTo>
                <a:lnTo>
                  <a:pt x="24" y="59"/>
                </a:lnTo>
                <a:lnTo>
                  <a:pt x="22" y="58"/>
                </a:lnTo>
                <a:lnTo>
                  <a:pt x="22" y="58"/>
                </a:lnTo>
                <a:lnTo>
                  <a:pt x="22" y="58"/>
                </a:lnTo>
                <a:lnTo>
                  <a:pt x="21" y="58"/>
                </a:lnTo>
                <a:lnTo>
                  <a:pt x="21" y="58"/>
                </a:lnTo>
                <a:lnTo>
                  <a:pt x="19" y="58"/>
                </a:lnTo>
                <a:lnTo>
                  <a:pt x="18" y="56"/>
                </a:lnTo>
                <a:lnTo>
                  <a:pt x="18" y="55"/>
                </a:lnTo>
                <a:lnTo>
                  <a:pt x="18" y="53"/>
                </a:lnTo>
                <a:lnTo>
                  <a:pt x="16" y="53"/>
                </a:lnTo>
                <a:lnTo>
                  <a:pt x="16" y="52"/>
                </a:lnTo>
                <a:lnTo>
                  <a:pt x="16" y="52"/>
                </a:lnTo>
                <a:lnTo>
                  <a:pt x="14" y="50"/>
                </a:lnTo>
                <a:lnTo>
                  <a:pt x="14" y="50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4" y="48"/>
                </a:lnTo>
                <a:lnTo>
                  <a:pt x="13" y="47"/>
                </a:lnTo>
                <a:lnTo>
                  <a:pt x="13" y="47"/>
                </a:lnTo>
                <a:lnTo>
                  <a:pt x="13" y="47"/>
                </a:lnTo>
                <a:lnTo>
                  <a:pt x="13" y="45"/>
                </a:lnTo>
                <a:lnTo>
                  <a:pt x="11" y="45"/>
                </a:lnTo>
                <a:lnTo>
                  <a:pt x="11" y="45"/>
                </a:lnTo>
                <a:lnTo>
                  <a:pt x="11" y="44"/>
                </a:lnTo>
                <a:lnTo>
                  <a:pt x="11" y="44"/>
                </a:lnTo>
                <a:lnTo>
                  <a:pt x="11" y="42"/>
                </a:lnTo>
                <a:lnTo>
                  <a:pt x="11" y="42"/>
                </a:lnTo>
                <a:lnTo>
                  <a:pt x="11" y="41"/>
                </a:lnTo>
                <a:lnTo>
                  <a:pt x="11" y="41"/>
                </a:lnTo>
                <a:lnTo>
                  <a:pt x="11" y="41"/>
                </a:lnTo>
                <a:lnTo>
                  <a:pt x="11" y="39"/>
                </a:lnTo>
                <a:lnTo>
                  <a:pt x="10" y="37"/>
                </a:lnTo>
                <a:lnTo>
                  <a:pt x="8" y="37"/>
                </a:lnTo>
                <a:lnTo>
                  <a:pt x="8" y="37"/>
                </a:lnTo>
                <a:lnTo>
                  <a:pt x="8" y="39"/>
                </a:lnTo>
                <a:lnTo>
                  <a:pt x="6" y="39"/>
                </a:lnTo>
                <a:lnTo>
                  <a:pt x="6" y="37"/>
                </a:lnTo>
                <a:lnTo>
                  <a:pt x="5" y="37"/>
                </a:lnTo>
                <a:lnTo>
                  <a:pt x="5" y="37"/>
                </a:lnTo>
                <a:lnTo>
                  <a:pt x="5" y="36"/>
                </a:lnTo>
                <a:lnTo>
                  <a:pt x="5" y="34"/>
                </a:lnTo>
                <a:lnTo>
                  <a:pt x="3" y="34"/>
                </a:lnTo>
                <a:lnTo>
                  <a:pt x="2" y="33"/>
                </a:lnTo>
                <a:lnTo>
                  <a:pt x="2" y="31"/>
                </a:lnTo>
                <a:lnTo>
                  <a:pt x="0" y="30"/>
                </a:lnTo>
                <a:lnTo>
                  <a:pt x="0" y="28"/>
                </a:lnTo>
                <a:lnTo>
                  <a:pt x="0" y="26"/>
                </a:lnTo>
                <a:lnTo>
                  <a:pt x="0" y="25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2" y="15"/>
                </a:lnTo>
                <a:lnTo>
                  <a:pt x="3" y="15"/>
                </a:lnTo>
                <a:lnTo>
                  <a:pt x="3" y="15"/>
                </a:lnTo>
                <a:lnTo>
                  <a:pt x="5" y="15"/>
                </a:lnTo>
                <a:lnTo>
                  <a:pt x="5" y="14"/>
                </a:lnTo>
                <a:lnTo>
                  <a:pt x="6" y="14"/>
                </a:lnTo>
                <a:lnTo>
                  <a:pt x="8" y="14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2"/>
                </a:lnTo>
                <a:lnTo>
                  <a:pt x="11" y="11"/>
                </a:lnTo>
                <a:lnTo>
                  <a:pt x="11" y="11"/>
                </a:lnTo>
                <a:lnTo>
                  <a:pt x="11" y="11"/>
                </a:lnTo>
                <a:lnTo>
                  <a:pt x="10" y="9"/>
                </a:lnTo>
                <a:lnTo>
                  <a:pt x="11" y="9"/>
                </a:lnTo>
                <a:lnTo>
                  <a:pt x="11" y="7"/>
                </a:lnTo>
                <a:lnTo>
                  <a:pt x="11" y="7"/>
                </a:lnTo>
                <a:lnTo>
                  <a:pt x="11" y="6"/>
                </a:lnTo>
                <a:lnTo>
                  <a:pt x="13" y="7"/>
                </a:lnTo>
                <a:lnTo>
                  <a:pt x="13" y="6"/>
                </a:lnTo>
                <a:lnTo>
                  <a:pt x="13" y="4"/>
                </a:lnTo>
                <a:lnTo>
                  <a:pt x="13" y="3"/>
                </a:lnTo>
                <a:lnTo>
                  <a:pt x="14" y="1"/>
                </a:lnTo>
                <a:lnTo>
                  <a:pt x="16" y="0"/>
                </a:lnTo>
                <a:lnTo>
                  <a:pt x="22" y="1"/>
                </a:lnTo>
                <a:lnTo>
                  <a:pt x="25" y="1"/>
                </a:lnTo>
                <a:lnTo>
                  <a:pt x="30" y="3"/>
                </a:lnTo>
                <a:lnTo>
                  <a:pt x="30" y="4"/>
                </a:lnTo>
                <a:lnTo>
                  <a:pt x="30" y="3"/>
                </a:lnTo>
                <a:lnTo>
                  <a:pt x="30" y="1"/>
                </a:lnTo>
                <a:lnTo>
                  <a:pt x="32" y="1"/>
                </a:lnTo>
                <a:lnTo>
                  <a:pt x="35" y="0"/>
                </a:lnTo>
                <a:lnTo>
                  <a:pt x="38" y="1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id="{28236D7A-CA39-F82A-6182-5BC89A4D241B}"/>
              </a:ext>
            </a:extLst>
          </p:cNvPr>
          <p:cNvSpPr>
            <a:spLocks/>
          </p:cNvSpPr>
          <p:nvPr/>
        </p:nvSpPr>
        <p:spPr bwMode="auto">
          <a:xfrm>
            <a:off x="6542651" y="3323777"/>
            <a:ext cx="178999" cy="241977"/>
          </a:xfrm>
          <a:custGeom>
            <a:avLst/>
            <a:gdLst>
              <a:gd name="T0" fmla="*/ 149 w 152"/>
              <a:gd name="T1" fmla="*/ 5 h 197"/>
              <a:gd name="T2" fmla="*/ 147 w 152"/>
              <a:gd name="T3" fmla="*/ 14 h 197"/>
              <a:gd name="T4" fmla="*/ 147 w 152"/>
              <a:gd name="T5" fmla="*/ 22 h 197"/>
              <a:gd name="T6" fmla="*/ 149 w 152"/>
              <a:gd name="T7" fmla="*/ 22 h 197"/>
              <a:gd name="T8" fmla="*/ 152 w 152"/>
              <a:gd name="T9" fmla="*/ 22 h 197"/>
              <a:gd name="T10" fmla="*/ 149 w 152"/>
              <a:gd name="T11" fmla="*/ 24 h 197"/>
              <a:gd name="T12" fmla="*/ 144 w 152"/>
              <a:gd name="T13" fmla="*/ 30 h 197"/>
              <a:gd name="T14" fmla="*/ 141 w 152"/>
              <a:gd name="T15" fmla="*/ 42 h 197"/>
              <a:gd name="T16" fmla="*/ 133 w 152"/>
              <a:gd name="T17" fmla="*/ 55 h 197"/>
              <a:gd name="T18" fmla="*/ 125 w 152"/>
              <a:gd name="T19" fmla="*/ 68 h 197"/>
              <a:gd name="T20" fmla="*/ 117 w 152"/>
              <a:gd name="T21" fmla="*/ 85 h 197"/>
              <a:gd name="T22" fmla="*/ 95 w 152"/>
              <a:gd name="T23" fmla="*/ 117 h 197"/>
              <a:gd name="T24" fmla="*/ 59 w 152"/>
              <a:gd name="T25" fmla="*/ 148 h 197"/>
              <a:gd name="T26" fmla="*/ 37 w 152"/>
              <a:gd name="T27" fmla="*/ 164 h 197"/>
              <a:gd name="T28" fmla="*/ 22 w 152"/>
              <a:gd name="T29" fmla="*/ 180 h 197"/>
              <a:gd name="T30" fmla="*/ 16 w 152"/>
              <a:gd name="T31" fmla="*/ 187 h 197"/>
              <a:gd name="T32" fmla="*/ 11 w 152"/>
              <a:gd name="T33" fmla="*/ 194 h 197"/>
              <a:gd name="T34" fmla="*/ 8 w 152"/>
              <a:gd name="T35" fmla="*/ 195 h 197"/>
              <a:gd name="T36" fmla="*/ 0 w 152"/>
              <a:gd name="T37" fmla="*/ 186 h 197"/>
              <a:gd name="T38" fmla="*/ 0 w 152"/>
              <a:gd name="T39" fmla="*/ 154 h 197"/>
              <a:gd name="T40" fmla="*/ 0 w 152"/>
              <a:gd name="T41" fmla="*/ 132 h 197"/>
              <a:gd name="T42" fmla="*/ 13 w 152"/>
              <a:gd name="T43" fmla="*/ 118 h 197"/>
              <a:gd name="T44" fmla="*/ 19 w 152"/>
              <a:gd name="T45" fmla="*/ 113 h 197"/>
              <a:gd name="T46" fmla="*/ 29 w 152"/>
              <a:gd name="T47" fmla="*/ 110 h 197"/>
              <a:gd name="T48" fmla="*/ 35 w 152"/>
              <a:gd name="T49" fmla="*/ 106 h 197"/>
              <a:gd name="T50" fmla="*/ 43 w 152"/>
              <a:gd name="T51" fmla="*/ 102 h 197"/>
              <a:gd name="T52" fmla="*/ 54 w 152"/>
              <a:gd name="T53" fmla="*/ 102 h 197"/>
              <a:gd name="T54" fmla="*/ 65 w 152"/>
              <a:gd name="T55" fmla="*/ 94 h 197"/>
              <a:gd name="T56" fmla="*/ 79 w 152"/>
              <a:gd name="T57" fmla="*/ 80 h 197"/>
              <a:gd name="T58" fmla="*/ 95 w 152"/>
              <a:gd name="T59" fmla="*/ 66 h 197"/>
              <a:gd name="T60" fmla="*/ 87 w 152"/>
              <a:gd name="T61" fmla="*/ 58 h 197"/>
              <a:gd name="T62" fmla="*/ 67 w 152"/>
              <a:gd name="T63" fmla="*/ 52 h 197"/>
              <a:gd name="T64" fmla="*/ 49 w 152"/>
              <a:gd name="T65" fmla="*/ 46 h 197"/>
              <a:gd name="T66" fmla="*/ 40 w 152"/>
              <a:gd name="T67" fmla="*/ 39 h 197"/>
              <a:gd name="T68" fmla="*/ 35 w 152"/>
              <a:gd name="T69" fmla="*/ 35 h 197"/>
              <a:gd name="T70" fmla="*/ 30 w 152"/>
              <a:gd name="T71" fmla="*/ 30 h 197"/>
              <a:gd name="T72" fmla="*/ 27 w 152"/>
              <a:gd name="T73" fmla="*/ 24 h 197"/>
              <a:gd name="T74" fmla="*/ 26 w 152"/>
              <a:gd name="T75" fmla="*/ 20 h 197"/>
              <a:gd name="T76" fmla="*/ 29 w 152"/>
              <a:gd name="T77" fmla="*/ 16 h 197"/>
              <a:gd name="T78" fmla="*/ 33 w 152"/>
              <a:gd name="T79" fmla="*/ 8 h 197"/>
              <a:gd name="T80" fmla="*/ 48 w 152"/>
              <a:gd name="T81" fmla="*/ 22 h 197"/>
              <a:gd name="T82" fmla="*/ 63 w 152"/>
              <a:gd name="T83" fmla="*/ 20 h 197"/>
              <a:gd name="T84" fmla="*/ 78 w 152"/>
              <a:gd name="T85" fmla="*/ 19 h 197"/>
              <a:gd name="T86" fmla="*/ 92 w 152"/>
              <a:gd name="T87" fmla="*/ 14 h 197"/>
              <a:gd name="T88" fmla="*/ 103 w 152"/>
              <a:gd name="T89" fmla="*/ 13 h 197"/>
              <a:gd name="T90" fmla="*/ 115 w 152"/>
              <a:gd name="T91" fmla="*/ 11 h 197"/>
              <a:gd name="T92" fmla="*/ 127 w 152"/>
              <a:gd name="T93" fmla="*/ 8 h 197"/>
              <a:gd name="T94" fmla="*/ 141 w 152"/>
              <a:gd name="T95" fmla="*/ 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2" h="197">
                <a:moveTo>
                  <a:pt x="142" y="0"/>
                </a:moveTo>
                <a:lnTo>
                  <a:pt x="149" y="3"/>
                </a:lnTo>
                <a:lnTo>
                  <a:pt x="150" y="3"/>
                </a:lnTo>
                <a:lnTo>
                  <a:pt x="149" y="5"/>
                </a:lnTo>
                <a:lnTo>
                  <a:pt x="149" y="5"/>
                </a:lnTo>
                <a:lnTo>
                  <a:pt x="149" y="8"/>
                </a:lnTo>
                <a:lnTo>
                  <a:pt x="147" y="9"/>
                </a:lnTo>
                <a:lnTo>
                  <a:pt x="147" y="14"/>
                </a:lnTo>
                <a:lnTo>
                  <a:pt x="149" y="20"/>
                </a:lnTo>
                <a:lnTo>
                  <a:pt x="149" y="20"/>
                </a:lnTo>
                <a:lnTo>
                  <a:pt x="147" y="22"/>
                </a:lnTo>
                <a:lnTo>
                  <a:pt x="147" y="22"/>
                </a:lnTo>
                <a:lnTo>
                  <a:pt x="147" y="22"/>
                </a:lnTo>
                <a:lnTo>
                  <a:pt x="147" y="24"/>
                </a:lnTo>
                <a:lnTo>
                  <a:pt x="147" y="24"/>
                </a:lnTo>
                <a:lnTo>
                  <a:pt x="149" y="22"/>
                </a:lnTo>
                <a:lnTo>
                  <a:pt x="149" y="22"/>
                </a:lnTo>
                <a:lnTo>
                  <a:pt x="149" y="22"/>
                </a:lnTo>
                <a:lnTo>
                  <a:pt x="150" y="22"/>
                </a:lnTo>
                <a:lnTo>
                  <a:pt x="152" y="22"/>
                </a:lnTo>
                <a:lnTo>
                  <a:pt x="152" y="24"/>
                </a:lnTo>
                <a:lnTo>
                  <a:pt x="152" y="24"/>
                </a:lnTo>
                <a:lnTo>
                  <a:pt x="150" y="24"/>
                </a:lnTo>
                <a:lnTo>
                  <a:pt x="149" y="24"/>
                </a:lnTo>
                <a:lnTo>
                  <a:pt x="147" y="24"/>
                </a:lnTo>
                <a:lnTo>
                  <a:pt x="145" y="25"/>
                </a:lnTo>
                <a:lnTo>
                  <a:pt x="144" y="25"/>
                </a:lnTo>
                <a:lnTo>
                  <a:pt x="144" y="30"/>
                </a:lnTo>
                <a:lnTo>
                  <a:pt x="144" y="33"/>
                </a:lnTo>
                <a:lnTo>
                  <a:pt x="144" y="38"/>
                </a:lnTo>
                <a:lnTo>
                  <a:pt x="141" y="41"/>
                </a:lnTo>
                <a:lnTo>
                  <a:pt x="141" y="42"/>
                </a:lnTo>
                <a:lnTo>
                  <a:pt x="138" y="46"/>
                </a:lnTo>
                <a:lnTo>
                  <a:pt x="136" y="49"/>
                </a:lnTo>
                <a:lnTo>
                  <a:pt x="136" y="50"/>
                </a:lnTo>
                <a:lnTo>
                  <a:pt x="133" y="55"/>
                </a:lnTo>
                <a:lnTo>
                  <a:pt x="130" y="58"/>
                </a:lnTo>
                <a:lnTo>
                  <a:pt x="128" y="63"/>
                </a:lnTo>
                <a:lnTo>
                  <a:pt x="127" y="66"/>
                </a:lnTo>
                <a:lnTo>
                  <a:pt x="125" y="68"/>
                </a:lnTo>
                <a:lnTo>
                  <a:pt x="122" y="72"/>
                </a:lnTo>
                <a:lnTo>
                  <a:pt x="120" y="76"/>
                </a:lnTo>
                <a:lnTo>
                  <a:pt x="119" y="82"/>
                </a:lnTo>
                <a:lnTo>
                  <a:pt x="117" y="85"/>
                </a:lnTo>
                <a:lnTo>
                  <a:pt x="112" y="94"/>
                </a:lnTo>
                <a:lnTo>
                  <a:pt x="106" y="102"/>
                </a:lnTo>
                <a:lnTo>
                  <a:pt x="103" y="109"/>
                </a:lnTo>
                <a:lnTo>
                  <a:pt x="95" y="117"/>
                </a:lnTo>
                <a:lnTo>
                  <a:pt x="87" y="126"/>
                </a:lnTo>
                <a:lnTo>
                  <a:pt x="74" y="139"/>
                </a:lnTo>
                <a:lnTo>
                  <a:pt x="71" y="140"/>
                </a:lnTo>
                <a:lnTo>
                  <a:pt x="59" y="148"/>
                </a:lnTo>
                <a:lnTo>
                  <a:pt x="49" y="153"/>
                </a:lnTo>
                <a:lnTo>
                  <a:pt x="45" y="157"/>
                </a:lnTo>
                <a:lnTo>
                  <a:pt x="41" y="161"/>
                </a:lnTo>
                <a:lnTo>
                  <a:pt x="37" y="164"/>
                </a:lnTo>
                <a:lnTo>
                  <a:pt x="26" y="176"/>
                </a:lnTo>
                <a:lnTo>
                  <a:pt x="26" y="176"/>
                </a:lnTo>
                <a:lnTo>
                  <a:pt x="24" y="178"/>
                </a:lnTo>
                <a:lnTo>
                  <a:pt x="22" y="180"/>
                </a:lnTo>
                <a:lnTo>
                  <a:pt x="22" y="181"/>
                </a:lnTo>
                <a:lnTo>
                  <a:pt x="19" y="184"/>
                </a:lnTo>
                <a:lnTo>
                  <a:pt x="18" y="186"/>
                </a:lnTo>
                <a:lnTo>
                  <a:pt x="16" y="187"/>
                </a:lnTo>
                <a:lnTo>
                  <a:pt x="15" y="189"/>
                </a:lnTo>
                <a:lnTo>
                  <a:pt x="15" y="191"/>
                </a:lnTo>
                <a:lnTo>
                  <a:pt x="13" y="191"/>
                </a:lnTo>
                <a:lnTo>
                  <a:pt x="11" y="194"/>
                </a:lnTo>
                <a:lnTo>
                  <a:pt x="10" y="195"/>
                </a:lnTo>
                <a:lnTo>
                  <a:pt x="10" y="197"/>
                </a:lnTo>
                <a:lnTo>
                  <a:pt x="10" y="197"/>
                </a:lnTo>
                <a:lnTo>
                  <a:pt x="8" y="195"/>
                </a:lnTo>
                <a:lnTo>
                  <a:pt x="8" y="194"/>
                </a:lnTo>
                <a:lnTo>
                  <a:pt x="5" y="191"/>
                </a:lnTo>
                <a:lnTo>
                  <a:pt x="4" y="189"/>
                </a:lnTo>
                <a:lnTo>
                  <a:pt x="0" y="186"/>
                </a:lnTo>
                <a:lnTo>
                  <a:pt x="0" y="184"/>
                </a:lnTo>
                <a:lnTo>
                  <a:pt x="0" y="178"/>
                </a:lnTo>
                <a:lnTo>
                  <a:pt x="0" y="165"/>
                </a:lnTo>
                <a:lnTo>
                  <a:pt x="0" y="154"/>
                </a:lnTo>
                <a:lnTo>
                  <a:pt x="0" y="142"/>
                </a:lnTo>
                <a:lnTo>
                  <a:pt x="0" y="135"/>
                </a:lnTo>
                <a:lnTo>
                  <a:pt x="0" y="132"/>
                </a:lnTo>
                <a:lnTo>
                  <a:pt x="0" y="132"/>
                </a:lnTo>
                <a:lnTo>
                  <a:pt x="4" y="131"/>
                </a:lnTo>
                <a:lnTo>
                  <a:pt x="7" y="128"/>
                </a:lnTo>
                <a:lnTo>
                  <a:pt x="10" y="121"/>
                </a:lnTo>
                <a:lnTo>
                  <a:pt x="13" y="118"/>
                </a:lnTo>
                <a:lnTo>
                  <a:pt x="15" y="117"/>
                </a:lnTo>
                <a:lnTo>
                  <a:pt x="15" y="115"/>
                </a:lnTo>
                <a:lnTo>
                  <a:pt x="16" y="113"/>
                </a:lnTo>
                <a:lnTo>
                  <a:pt x="19" y="113"/>
                </a:lnTo>
                <a:lnTo>
                  <a:pt x="21" y="113"/>
                </a:lnTo>
                <a:lnTo>
                  <a:pt x="27" y="112"/>
                </a:lnTo>
                <a:lnTo>
                  <a:pt x="29" y="112"/>
                </a:lnTo>
                <a:lnTo>
                  <a:pt x="29" y="110"/>
                </a:lnTo>
                <a:lnTo>
                  <a:pt x="29" y="110"/>
                </a:lnTo>
                <a:lnTo>
                  <a:pt x="30" y="107"/>
                </a:lnTo>
                <a:lnTo>
                  <a:pt x="32" y="107"/>
                </a:lnTo>
                <a:lnTo>
                  <a:pt x="35" y="106"/>
                </a:lnTo>
                <a:lnTo>
                  <a:pt x="38" y="104"/>
                </a:lnTo>
                <a:lnTo>
                  <a:pt x="38" y="104"/>
                </a:lnTo>
                <a:lnTo>
                  <a:pt x="43" y="102"/>
                </a:lnTo>
                <a:lnTo>
                  <a:pt x="43" y="102"/>
                </a:lnTo>
                <a:lnTo>
                  <a:pt x="45" y="102"/>
                </a:lnTo>
                <a:lnTo>
                  <a:pt x="45" y="102"/>
                </a:lnTo>
                <a:lnTo>
                  <a:pt x="51" y="102"/>
                </a:lnTo>
                <a:lnTo>
                  <a:pt x="54" y="102"/>
                </a:lnTo>
                <a:lnTo>
                  <a:pt x="59" y="102"/>
                </a:lnTo>
                <a:lnTo>
                  <a:pt x="59" y="102"/>
                </a:lnTo>
                <a:lnTo>
                  <a:pt x="62" y="99"/>
                </a:lnTo>
                <a:lnTo>
                  <a:pt x="65" y="94"/>
                </a:lnTo>
                <a:lnTo>
                  <a:pt x="68" y="91"/>
                </a:lnTo>
                <a:lnTo>
                  <a:pt x="73" y="87"/>
                </a:lnTo>
                <a:lnTo>
                  <a:pt x="76" y="83"/>
                </a:lnTo>
                <a:lnTo>
                  <a:pt x="79" y="80"/>
                </a:lnTo>
                <a:lnTo>
                  <a:pt x="84" y="77"/>
                </a:lnTo>
                <a:lnTo>
                  <a:pt x="87" y="72"/>
                </a:lnTo>
                <a:lnTo>
                  <a:pt x="90" y="69"/>
                </a:lnTo>
                <a:lnTo>
                  <a:pt x="95" y="66"/>
                </a:lnTo>
                <a:lnTo>
                  <a:pt x="98" y="61"/>
                </a:lnTo>
                <a:lnTo>
                  <a:pt x="103" y="58"/>
                </a:lnTo>
                <a:lnTo>
                  <a:pt x="87" y="58"/>
                </a:lnTo>
                <a:lnTo>
                  <a:pt x="87" y="58"/>
                </a:lnTo>
                <a:lnTo>
                  <a:pt x="82" y="57"/>
                </a:lnTo>
                <a:lnTo>
                  <a:pt x="78" y="55"/>
                </a:lnTo>
                <a:lnTo>
                  <a:pt x="71" y="54"/>
                </a:lnTo>
                <a:lnTo>
                  <a:pt x="67" y="52"/>
                </a:lnTo>
                <a:lnTo>
                  <a:pt x="62" y="50"/>
                </a:lnTo>
                <a:lnTo>
                  <a:pt x="57" y="49"/>
                </a:lnTo>
                <a:lnTo>
                  <a:pt x="54" y="47"/>
                </a:lnTo>
                <a:lnTo>
                  <a:pt x="49" y="46"/>
                </a:lnTo>
                <a:lnTo>
                  <a:pt x="45" y="44"/>
                </a:lnTo>
                <a:lnTo>
                  <a:pt x="45" y="44"/>
                </a:lnTo>
                <a:lnTo>
                  <a:pt x="43" y="41"/>
                </a:lnTo>
                <a:lnTo>
                  <a:pt x="40" y="39"/>
                </a:lnTo>
                <a:lnTo>
                  <a:pt x="38" y="39"/>
                </a:lnTo>
                <a:lnTo>
                  <a:pt x="37" y="38"/>
                </a:lnTo>
                <a:lnTo>
                  <a:pt x="37" y="36"/>
                </a:lnTo>
                <a:lnTo>
                  <a:pt x="35" y="35"/>
                </a:lnTo>
                <a:lnTo>
                  <a:pt x="33" y="33"/>
                </a:lnTo>
                <a:lnTo>
                  <a:pt x="33" y="31"/>
                </a:lnTo>
                <a:lnTo>
                  <a:pt x="32" y="30"/>
                </a:lnTo>
                <a:lnTo>
                  <a:pt x="30" y="30"/>
                </a:lnTo>
                <a:lnTo>
                  <a:pt x="29" y="27"/>
                </a:lnTo>
                <a:lnTo>
                  <a:pt x="29" y="27"/>
                </a:lnTo>
                <a:lnTo>
                  <a:pt x="27" y="25"/>
                </a:lnTo>
                <a:lnTo>
                  <a:pt x="27" y="24"/>
                </a:lnTo>
                <a:lnTo>
                  <a:pt x="26" y="22"/>
                </a:lnTo>
                <a:lnTo>
                  <a:pt x="26" y="20"/>
                </a:lnTo>
                <a:lnTo>
                  <a:pt x="26" y="20"/>
                </a:lnTo>
                <a:lnTo>
                  <a:pt x="26" y="20"/>
                </a:lnTo>
                <a:lnTo>
                  <a:pt x="27" y="17"/>
                </a:lnTo>
                <a:lnTo>
                  <a:pt x="27" y="17"/>
                </a:lnTo>
                <a:lnTo>
                  <a:pt x="29" y="16"/>
                </a:lnTo>
                <a:lnTo>
                  <a:pt x="29" y="16"/>
                </a:lnTo>
                <a:lnTo>
                  <a:pt x="29" y="14"/>
                </a:lnTo>
                <a:lnTo>
                  <a:pt x="30" y="13"/>
                </a:lnTo>
                <a:lnTo>
                  <a:pt x="32" y="9"/>
                </a:lnTo>
                <a:lnTo>
                  <a:pt x="33" y="8"/>
                </a:lnTo>
                <a:lnTo>
                  <a:pt x="37" y="9"/>
                </a:lnTo>
                <a:lnTo>
                  <a:pt x="40" y="14"/>
                </a:lnTo>
                <a:lnTo>
                  <a:pt x="43" y="17"/>
                </a:lnTo>
                <a:lnTo>
                  <a:pt x="48" y="22"/>
                </a:lnTo>
                <a:lnTo>
                  <a:pt x="49" y="22"/>
                </a:lnTo>
                <a:lnTo>
                  <a:pt x="51" y="24"/>
                </a:lnTo>
                <a:lnTo>
                  <a:pt x="59" y="24"/>
                </a:lnTo>
                <a:lnTo>
                  <a:pt x="63" y="20"/>
                </a:lnTo>
                <a:lnTo>
                  <a:pt x="70" y="17"/>
                </a:lnTo>
                <a:lnTo>
                  <a:pt x="71" y="17"/>
                </a:lnTo>
                <a:lnTo>
                  <a:pt x="74" y="17"/>
                </a:lnTo>
                <a:lnTo>
                  <a:pt x="78" y="19"/>
                </a:lnTo>
                <a:lnTo>
                  <a:pt x="81" y="19"/>
                </a:lnTo>
                <a:lnTo>
                  <a:pt x="82" y="19"/>
                </a:lnTo>
                <a:lnTo>
                  <a:pt x="87" y="16"/>
                </a:lnTo>
                <a:lnTo>
                  <a:pt x="92" y="14"/>
                </a:lnTo>
                <a:lnTo>
                  <a:pt x="93" y="13"/>
                </a:lnTo>
                <a:lnTo>
                  <a:pt x="95" y="13"/>
                </a:lnTo>
                <a:lnTo>
                  <a:pt x="98" y="13"/>
                </a:lnTo>
                <a:lnTo>
                  <a:pt x="103" y="13"/>
                </a:lnTo>
                <a:lnTo>
                  <a:pt x="109" y="11"/>
                </a:lnTo>
                <a:lnTo>
                  <a:pt x="111" y="11"/>
                </a:lnTo>
                <a:lnTo>
                  <a:pt x="112" y="11"/>
                </a:lnTo>
                <a:lnTo>
                  <a:pt x="115" y="11"/>
                </a:lnTo>
                <a:lnTo>
                  <a:pt x="115" y="11"/>
                </a:lnTo>
                <a:lnTo>
                  <a:pt x="119" y="11"/>
                </a:lnTo>
                <a:lnTo>
                  <a:pt x="123" y="9"/>
                </a:lnTo>
                <a:lnTo>
                  <a:pt x="127" y="8"/>
                </a:lnTo>
                <a:lnTo>
                  <a:pt x="133" y="8"/>
                </a:lnTo>
                <a:lnTo>
                  <a:pt x="138" y="5"/>
                </a:lnTo>
                <a:lnTo>
                  <a:pt x="139" y="3"/>
                </a:lnTo>
                <a:lnTo>
                  <a:pt x="141" y="2"/>
                </a:lnTo>
                <a:lnTo>
                  <a:pt x="14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46897522-53E3-48E6-EA29-D2B5154DAEAF}"/>
              </a:ext>
            </a:extLst>
          </p:cNvPr>
          <p:cNvSpPr>
            <a:spLocks/>
          </p:cNvSpPr>
          <p:nvPr/>
        </p:nvSpPr>
        <p:spPr bwMode="auto">
          <a:xfrm>
            <a:off x="5547559" y="3240252"/>
            <a:ext cx="103631" cy="77384"/>
          </a:xfrm>
          <a:custGeom>
            <a:avLst/>
            <a:gdLst>
              <a:gd name="T0" fmla="*/ 44 w 88"/>
              <a:gd name="T1" fmla="*/ 0 h 63"/>
              <a:gd name="T2" fmla="*/ 52 w 88"/>
              <a:gd name="T3" fmla="*/ 6 h 63"/>
              <a:gd name="T4" fmla="*/ 55 w 88"/>
              <a:gd name="T5" fmla="*/ 6 h 63"/>
              <a:gd name="T6" fmla="*/ 59 w 88"/>
              <a:gd name="T7" fmla="*/ 8 h 63"/>
              <a:gd name="T8" fmla="*/ 59 w 88"/>
              <a:gd name="T9" fmla="*/ 8 h 63"/>
              <a:gd name="T10" fmla="*/ 62 w 88"/>
              <a:gd name="T11" fmla="*/ 14 h 63"/>
              <a:gd name="T12" fmla="*/ 65 w 88"/>
              <a:gd name="T13" fmla="*/ 16 h 63"/>
              <a:gd name="T14" fmla="*/ 66 w 88"/>
              <a:gd name="T15" fmla="*/ 18 h 63"/>
              <a:gd name="T16" fmla="*/ 68 w 88"/>
              <a:gd name="T17" fmla="*/ 21 h 63"/>
              <a:gd name="T18" fmla="*/ 71 w 88"/>
              <a:gd name="T19" fmla="*/ 24 h 63"/>
              <a:gd name="T20" fmla="*/ 76 w 88"/>
              <a:gd name="T21" fmla="*/ 27 h 63"/>
              <a:gd name="T22" fmla="*/ 77 w 88"/>
              <a:gd name="T23" fmla="*/ 32 h 63"/>
              <a:gd name="T24" fmla="*/ 81 w 88"/>
              <a:gd name="T25" fmla="*/ 36 h 63"/>
              <a:gd name="T26" fmla="*/ 81 w 88"/>
              <a:gd name="T27" fmla="*/ 41 h 63"/>
              <a:gd name="T28" fmla="*/ 79 w 88"/>
              <a:gd name="T29" fmla="*/ 44 h 63"/>
              <a:gd name="T30" fmla="*/ 82 w 88"/>
              <a:gd name="T31" fmla="*/ 49 h 63"/>
              <a:gd name="T32" fmla="*/ 84 w 88"/>
              <a:gd name="T33" fmla="*/ 47 h 63"/>
              <a:gd name="T34" fmla="*/ 87 w 88"/>
              <a:gd name="T35" fmla="*/ 51 h 63"/>
              <a:gd name="T36" fmla="*/ 88 w 88"/>
              <a:gd name="T37" fmla="*/ 54 h 63"/>
              <a:gd name="T38" fmla="*/ 88 w 88"/>
              <a:gd name="T39" fmla="*/ 58 h 63"/>
              <a:gd name="T40" fmla="*/ 88 w 88"/>
              <a:gd name="T41" fmla="*/ 63 h 63"/>
              <a:gd name="T42" fmla="*/ 82 w 88"/>
              <a:gd name="T43" fmla="*/ 63 h 63"/>
              <a:gd name="T44" fmla="*/ 74 w 88"/>
              <a:gd name="T45" fmla="*/ 63 h 63"/>
              <a:gd name="T46" fmla="*/ 70 w 88"/>
              <a:gd name="T47" fmla="*/ 62 h 63"/>
              <a:gd name="T48" fmla="*/ 66 w 88"/>
              <a:gd name="T49" fmla="*/ 60 h 63"/>
              <a:gd name="T50" fmla="*/ 65 w 88"/>
              <a:gd name="T51" fmla="*/ 60 h 63"/>
              <a:gd name="T52" fmla="*/ 63 w 88"/>
              <a:gd name="T53" fmla="*/ 58 h 63"/>
              <a:gd name="T54" fmla="*/ 55 w 88"/>
              <a:gd name="T55" fmla="*/ 58 h 63"/>
              <a:gd name="T56" fmla="*/ 38 w 88"/>
              <a:gd name="T57" fmla="*/ 58 h 63"/>
              <a:gd name="T58" fmla="*/ 25 w 88"/>
              <a:gd name="T59" fmla="*/ 62 h 63"/>
              <a:gd name="T60" fmla="*/ 16 w 88"/>
              <a:gd name="T61" fmla="*/ 63 h 63"/>
              <a:gd name="T62" fmla="*/ 11 w 88"/>
              <a:gd name="T63" fmla="*/ 63 h 63"/>
              <a:gd name="T64" fmla="*/ 14 w 88"/>
              <a:gd name="T65" fmla="*/ 60 h 63"/>
              <a:gd name="T66" fmla="*/ 16 w 88"/>
              <a:gd name="T67" fmla="*/ 58 h 63"/>
              <a:gd name="T68" fmla="*/ 13 w 88"/>
              <a:gd name="T69" fmla="*/ 60 h 63"/>
              <a:gd name="T70" fmla="*/ 11 w 88"/>
              <a:gd name="T71" fmla="*/ 58 h 63"/>
              <a:gd name="T72" fmla="*/ 11 w 88"/>
              <a:gd name="T73" fmla="*/ 52 h 63"/>
              <a:gd name="T74" fmla="*/ 19 w 88"/>
              <a:gd name="T75" fmla="*/ 52 h 63"/>
              <a:gd name="T76" fmla="*/ 25 w 88"/>
              <a:gd name="T77" fmla="*/ 49 h 63"/>
              <a:gd name="T78" fmla="*/ 33 w 88"/>
              <a:gd name="T79" fmla="*/ 47 h 63"/>
              <a:gd name="T80" fmla="*/ 35 w 88"/>
              <a:gd name="T81" fmla="*/ 46 h 63"/>
              <a:gd name="T82" fmla="*/ 40 w 88"/>
              <a:gd name="T83" fmla="*/ 47 h 63"/>
              <a:gd name="T84" fmla="*/ 51 w 88"/>
              <a:gd name="T85" fmla="*/ 49 h 63"/>
              <a:gd name="T86" fmla="*/ 52 w 88"/>
              <a:gd name="T87" fmla="*/ 46 h 63"/>
              <a:gd name="T88" fmla="*/ 46 w 88"/>
              <a:gd name="T89" fmla="*/ 46 h 63"/>
              <a:gd name="T90" fmla="*/ 41 w 88"/>
              <a:gd name="T91" fmla="*/ 44 h 63"/>
              <a:gd name="T92" fmla="*/ 35 w 88"/>
              <a:gd name="T93" fmla="*/ 41 h 63"/>
              <a:gd name="T94" fmla="*/ 27 w 88"/>
              <a:gd name="T95" fmla="*/ 46 h 63"/>
              <a:gd name="T96" fmla="*/ 14 w 88"/>
              <a:gd name="T97" fmla="*/ 44 h 63"/>
              <a:gd name="T98" fmla="*/ 11 w 88"/>
              <a:gd name="T99" fmla="*/ 40 h 63"/>
              <a:gd name="T100" fmla="*/ 11 w 88"/>
              <a:gd name="T101" fmla="*/ 40 h 63"/>
              <a:gd name="T102" fmla="*/ 8 w 88"/>
              <a:gd name="T103" fmla="*/ 33 h 63"/>
              <a:gd name="T104" fmla="*/ 3 w 88"/>
              <a:gd name="T105" fmla="*/ 29 h 63"/>
              <a:gd name="T106" fmla="*/ 2 w 88"/>
              <a:gd name="T107" fmla="*/ 27 h 63"/>
              <a:gd name="T108" fmla="*/ 14 w 88"/>
              <a:gd name="T109" fmla="*/ 13 h 63"/>
              <a:gd name="T110" fmla="*/ 16 w 88"/>
              <a:gd name="T111" fmla="*/ 6 h 63"/>
              <a:gd name="T112" fmla="*/ 21 w 88"/>
              <a:gd name="T113" fmla="*/ 2 h 63"/>
              <a:gd name="T114" fmla="*/ 25 w 88"/>
              <a:gd name="T115" fmla="*/ 3 h 63"/>
              <a:gd name="T116" fmla="*/ 33 w 88"/>
              <a:gd name="T117" fmla="*/ 2 h 63"/>
              <a:gd name="T118" fmla="*/ 36 w 88"/>
              <a:gd name="T11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" h="63">
                <a:moveTo>
                  <a:pt x="38" y="0"/>
                </a:moveTo>
                <a:lnTo>
                  <a:pt x="38" y="0"/>
                </a:lnTo>
                <a:lnTo>
                  <a:pt x="40" y="0"/>
                </a:lnTo>
                <a:lnTo>
                  <a:pt x="44" y="0"/>
                </a:lnTo>
                <a:lnTo>
                  <a:pt x="48" y="2"/>
                </a:lnTo>
                <a:lnTo>
                  <a:pt x="51" y="3"/>
                </a:lnTo>
                <a:lnTo>
                  <a:pt x="52" y="5"/>
                </a:lnTo>
                <a:lnTo>
                  <a:pt x="52" y="6"/>
                </a:lnTo>
                <a:lnTo>
                  <a:pt x="52" y="6"/>
                </a:lnTo>
                <a:lnTo>
                  <a:pt x="54" y="8"/>
                </a:lnTo>
                <a:lnTo>
                  <a:pt x="54" y="8"/>
                </a:lnTo>
                <a:lnTo>
                  <a:pt x="55" y="6"/>
                </a:lnTo>
                <a:lnTo>
                  <a:pt x="55" y="8"/>
                </a:lnTo>
                <a:lnTo>
                  <a:pt x="55" y="8"/>
                </a:lnTo>
                <a:lnTo>
                  <a:pt x="57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59" y="8"/>
                </a:lnTo>
                <a:lnTo>
                  <a:pt x="60" y="10"/>
                </a:lnTo>
                <a:lnTo>
                  <a:pt x="60" y="10"/>
                </a:lnTo>
                <a:lnTo>
                  <a:pt x="62" y="11"/>
                </a:lnTo>
                <a:lnTo>
                  <a:pt x="62" y="14"/>
                </a:lnTo>
                <a:lnTo>
                  <a:pt x="63" y="16"/>
                </a:lnTo>
                <a:lnTo>
                  <a:pt x="63" y="16"/>
                </a:lnTo>
                <a:lnTo>
                  <a:pt x="65" y="16"/>
                </a:lnTo>
                <a:lnTo>
                  <a:pt x="65" y="16"/>
                </a:lnTo>
                <a:lnTo>
                  <a:pt x="65" y="18"/>
                </a:lnTo>
                <a:lnTo>
                  <a:pt x="65" y="18"/>
                </a:lnTo>
                <a:lnTo>
                  <a:pt x="66" y="18"/>
                </a:lnTo>
                <a:lnTo>
                  <a:pt x="66" y="18"/>
                </a:lnTo>
                <a:lnTo>
                  <a:pt x="68" y="19"/>
                </a:lnTo>
                <a:lnTo>
                  <a:pt x="68" y="21"/>
                </a:lnTo>
                <a:lnTo>
                  <a:pt x="68" y="21"/>
                </a:lnTo>
                <a:lnTo>
                  <a:pt x="68" y="21"/>
                </a:lnTo>
                <a:lnTo>
                  <a:pt x="68" y="21"/>
                </a:lnTo>
                <a:lnTo>
                  <a:pt x="70" y="22"/>
                </a:lnTo>
                <a:lnTo>
                  <a:pt x="70" y="22"/>
                </a:lnTo>
                <a:lnTo>
                  <a:pt x="71" y="24"/>
                </a:lnTo>
                <a:lnTo>
                  <a:pt x="73" y="24"/>
                </a:lnTo>
                <a:lnTo>
                  <a:pt x="74" y="25"/>
                </a:lnTo>
                <a:lnTo>
                  <a:pt x="74" y="25"/>
                </a:lnTo>
                <a:lnTo>
                  <a:pt x="76" y="27"/>
                </a:lnTo>
                <a:lnTo>
                  <a:pt x="76" y="27"/>
                </a:lnTo>
                <a:lnTo>
                  <a:pt x="77" y="30"/>
                </a:lnTo>
                <a:lnTo>
                  <a:pt x="77" y="30"/>
                </a:lnTo>
                <a:lnTo>
                  <a:pt x="77" y="32"/>
                </a:lnTo>
                <a:lnTo>
                  <a:pt x="77" y="33"/>
                </a:lnTo>
                <a:lnTo>
                  <a:pt x="79" y="35"/>
                </a:lnTo>
                <a:lnTo>
                  <a:pt x="79" y="35"/>
                </a:lnTo>
                <a:lnTo>
                  <a:pt x="81" y="36"/>
                </a:lnTo>
                <a:lnTo>
                  <a:pt x="81" y="38"/>
                </a:lnTo>
                <a:lnTo>
                  <a:pt x="81" y="40"/>
                </a:lnTo>
                <a:lnTo>
                  <a:pt x="81" y="40"/>
                </a:lnTo>
                <a:lnTo>
                  <a:pt x="81" y="41"/>
                </a:lnTo>
                <a:lnTo>
                  <a:pt x="81" y="41"/>
                </a:lnTo>
                <a:lnTo>
                  <a:pt x="81" y="43"/>
                </a:lnTo>
                <a:lnTo>
                  <a:pt x="79" y="43"/>
                </a:lnTo>
                <a:lnTo>
                  <a:pt x="79" y="44"/>
                </a:lnTo>
                <a:lnTo>
                  <a:pt x="81" y="46"/>
                </a:lnTo>
                <a:lnTo>
                  <a:pt x="82" y="47"/>
                </a:lnTo>
                <a:lnTo>
                  <a:pt x="82" y="47"/>
                </a:lnTo>
                <a:lnTo>
                  <a:pt x="82" y="49"/>
                </a:lnTo>
                <a:lnTo>
                  <a:pt x="82" y="49"/>
                </a:lnTo>
                <a:lnTo>
                  <a:pt x="84" y="49"/>
                </a:lnTo>
                <a:lnTo>
                  <a:pt x="84" y="49"/>
                </a:lnTo>
                <a:lnTo>
                  <a:pt x="84" y="47"/>
                </a:lnTo>
                <a:lnTo>
                  <a:pt x="85" y="47"/>
                </a:lnTo>
                <a:lnTo>
                  <a:pt x="85" y="49"/>
                </a:lnTo>
                <a:lnTo>
                  <a:pt x="87" y="49"/>
                </a:lnTo>
                <a:lnTo>
                  <a:pt x="87" y="51"/>
                </a:lnTo>
                <a:lnTo>
                  <a:pt x="87" y="51"/>
                </a:lnTo>
                <a:lnTo>
                  <a:pt x="87" y="52"/>
                </a:lnTo>
                <a:lnTo>
                  <a:pt x="88" y="54"/>
                </a:lnTo>
                <a:lnTo>
                  <a:pt x="88" y="54"/>
                </a:lnTo>
                <a:lnTo>
                  <a:pt x="88" y="55"/>
                </a:lnTo>
                <a:lnTo>
                  <a:pt x="88" y="57"/>
                </a:lnTo>
                <a:lnTo>
                  <a:pt x="88" y="57"/>
                </a:lnTo>
                <a:lnTo>
                  <a:pt x="88" y="58"/>
                </a:lnTo>
                <a:lnTo>
                  <a:pt x="88" y="60"/>
                </a:lnTo>
                <a:lnTo>
                  <a:pt x="88" y="60"/>
                </a:lnTo>
                <a:lnTo>
                  <a:pt x="88" y="62"/>
                </a:lnTo>
                <a:lnTo>
                  <a:pt x="88" y="63"/>
                </a:lnTo>
                <a:lnTo>
                  <a:pt x="88" y="62"/>
                </a:lnTo>
                <a:lnTo>
                  <a:pt x="87" y="62"/>
                </a:lnTo>
                <a:lnTo>
                  <a:pt x="84" y="63"/>
                </a:lnTo>
                <a:lnTo>
                  <a:pt x="82" y="63"/>
                </a:lnTo>
                <a:lnTo>
                  <a:pt x="79" y="63"/>
                </a:lnTo>
                <a:lnTo>
                  <a:pt x="77" y="63"/>
                </a:lnTo>
                <a:lnTo>
                  <a:pt x="76" y="63"/>
                </a:lnTo>
                <a:lnTo>
                  <a:pt x="74" y="63"/>
                </a:lnTo>
                <a:lnTo>
                  <a:pt x="74" y="63"/>
                </a:lnTo>
                <a:lnTo>
                  <a:pt x="73" y="63"/>
                </a:lnTo>
                <a:lnTo>
                  <a:pt x="71" y="63"/>
                </a:lnTo>
                <a:lnTo>
                  <a:pt x="70" y="62"/>
                </a:lnTo>
                <a:lnTo>
                  <a:pt x="68" y="62"/>
                </a:lnTo>
                <a:lnTo>
                  <a:pt x="68" y="60"/>
                </a:lnTo>
                <a:lnTo>
                  <a:pt x="66" y="60"/>
                </a:lnTo>
                <a:lnTo>
                  <a:pt x="66" y="60"/>
                </a:lnTo>
                <a:lnTo>
                  <a:pt x="66" y="62"/>
                </a:lnTo>
                <a:lnTo>
                  <a:pt x="66" y="62"/>
                </a:lnTo>
                <a:lnTo>
                  <a:pt x="65" y="62"/>
                </a:lnTo>
                <a:lnTo>
                  <a:pt x="65" y="60"/>
                </a:lnTo>
                <a:lnTo>
                  <a:pt x="65" y="60"/>
                </a:lnTo>
                <a:lnTo>
                  <a:pt x="65" y="60"/>
                </a:lnTo>
                <a:lnTo>
                  <a:pt x="65" y="58"/>
                </a:lnTo>
                <a:lnTo>
                  <a:pt x="63" y="58"/>
                </a:lnTo>
                <a:lnTo>
                  <a:pt x="63" y="58"/>
                </a:lnTo>
                <a:lnTo>
                  <a:pt x="60" y="58"/>
                </a:lnTo>
                <a:lnTo>
                  <a:pt x="60" y="58"/>
                </a:lnTo>
                <a:lnTo>
                  <a:pt x="55" y="58"/>
                </a:lnTo>
                <a:lnTo>
                  <a:pt x="51" y="58"/>
                </a:lnTo>
                <a:lnTo>
                  <a:pt x="46" y="58"/>
                </a:lnTo>
                <a:lnTo>
                  <a:pt x="41" y="58"/>
                </a:lnTo>
                <a:lnTo>
                  <a:pt x="38" y="58"/>
                </a:lnTo>
                <a:lnTo>
                  <a:pt x="33" y="58"/>
                </a:lnTo>
                <a:lnTo>
                  <a:pt x="32" y="60"/>
                </a:lnTo>
                <a:lnTo>
                  <a:pt x="29" y="62"/>
                </a:lnTo>
                <a:lnTo>
                  <a:pt x="25" y="62"/>
                </a:lnTo>
                <a:lnTo>
                  <a:pt x="21" y="62"/>
                </a:lnTo>
                <a:lnTo>
                  <a:pt x="19" y="62"/>
                </a:lnTo>
                <a:lnTo>
                  <a:pt x="18" y="63"/>
                </a:lnTo>
                <a:lnTo>
                  <a:pt x="16" y="63"/>
                </a:lnTo>
                <a:lnTo>
                  <a:pt x="14" y="63"/>
                </a:lnTo>
                <a:lnTo>
                  <a:pt x="13" y="63"/>
                </a:lnTo>
                <a:lnTo>
                  <a:pt x="13" y="63"/>
                </a:lnTo>
                <a:lnTo>
                  <a:pt x="11" y="63"/>
                </a:lnTo>
                <a:lnTo>
                  <a:pt x="11" y="62"/>
                </a:lnTo>
                <a:lnTo>
                  <a:pt x="11" y="60"/>
                </a:lnTo>
                <a:lnTo>
                  <a:pt x="13" y="60"/>
                </a:lnTo>
                <a:lnTo>
                  <a:pt x="14" y="60"/>
                </a:lnTo>
                <a:lnTo>
                  <a:pt x="16" y="60"/>
                </a:lnTo>
                <a:lnTo>
                  <a:pt x="16" y="60"/>
                </a:lnTo>
                <a:lnTo>
                  <a:pt x="16" y="60"/>
                </a:lnTo>
                <a:lnTo>
                  <a:pt x="16" y="58"/>
                </a:ln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3" y="60"/>
                </a:lnTo>
                <a:lnTo>
                  <a:pt x="13" y="60"/>
                </a:lnTo>
                <a:lnTo>
                  <a:pt x="11" y="60"/>
                </a:lnTo>
                <a:lnTo>
                  <a:pt x="11" y="58"/>
                </a:lnTo>
                <a:lnTo>
                  <a:pt x="11" y="58"/>
                </a:lnTo>
                <a:lnTo>
                  <a:pt x="11" y="58"/>
                </a:lnTo>
                <a:lnTo>
                  <a:pt x="11" y="55"/>
                </a:lnTo>
                <a:lnTo>
                  <a:pt x="11" y="54"/>
                </a:lnTo>
                <a:lnTo>
                  <a:pt x="11" y="52"/>
                </a:lnTo>
                <a:lnTo>
                  <a:pt x="13" y="52"/>
                </a:lnTo>
                <a:lnTo>
                  <a:pt x="13" y="52"/>
                </a:lnTo>
                <a:lnTo>
                  <a:pt x="16" y="52"/>
                </a:lnTo>
                <a:lnTo>
                  <a:pt x="19" y="52"/>
                </a:lnTo>
                <a:lnTo>
                  <a:pt x="22" y="52"/>
                </a:lnTo>
                <a:lnTo>
                  <a:pt x="25" y="52"/>
                </a:lnTo>
                <a:lnTo>
                  <a:pt x="25" y="49"/>
                </a:lnTo>
                <a:lnTo>
                  <a:pt x="25" y="49"/>
                </a:lnTo>
                <a:lnTo>
                  <a:pt x="27" y="49"/>
                </a:lnTo>
                <a:lnTo>
                  <a:pt x="30" y="49"/>
                </a:lnTo>
                <a:lnTo>
                  <a:pt x="33" y="47"/>
                </a:lnTo>
                <a:lnTo>
                  <a:pt x="33" y="47"/>
                </a:lnTo>
                <a:lnTo>
                  <a:pt x="33" y="47"/>
                </a:lnTo>
                <a:lnTo>
                  <a:pt x="35" y="46"/>
                </a:lnTo>
                <a:lnTo>
                  <a:pt x="35" y="46"/>
                </a:lnTo>
                <a:lnTo>
                  <a:pt x="35" y="46"/>
                </a:lnTo>
                <a:lnTo>
                  <a:pt x="36" y="46"/>
                </a:lnTo>
                <a:lnTo>
                  <a:pt x="38" y="47"/>
                </a:lnTo>
                <a:lnTo>
                  <a:pt x="40" y="47"/>
                </a:lnTo>
                <a:lnTo>
                  <a:pt x="40" y="47"/>
                </a:lnTo>
                <a:lnTo>
                  <a:pt x="41" y="49"/>
                </a:lnTo>
                <a:lnTo>
                  <a:pt x="44" y="51"/>
                </a:lnTo>
                <a:lnTo>
                  <a:pt x="48" y="51"/>
                </a:lnTo>
                <a:lnTo>
                  <a:pt x="51" y="49"/>
                </a:lnTo>
                <a:lnTo>
                  <a:pt x="54" y="49"/>
                </a:lnTo>
                <a:lnTo>
                  <a:pt x="54" y="47"/>
                </a:lnTo>
                <a:lnTo>
                  <a:pt x="54" y="47"/>
                </a:lnTo>
                <a:lnTo>
                  <a:pt x="52" y="46"/>
                </a:lnTo>
                <a:lnTo>
                  <a:pt x="49" y="46"/>
                </a:lnTo>
                <a:lnTo>
                  <a:pt x="49" y="46"/>
                </a:lnTo>
                <a:lnTo>
                  <a:pt x="48" y="46"/>
                </a:lnTo>
                <a:lnTo>
                  <a:pt x="46" y="46"/>
                </a:lnTo>
                <a:lnTo>
                  <a:pt x="46" y="46"/>
                </a:lnTo>
                <a:lnTo>
                  <a:pt x="44" y="46"/>
                </a:lnTo>
                <a:lnTo>
                  <a:pt x="43" y="44"/>
                </a:lnTo>
                <a:lnTo>
                  <a:pt x="41" y="44"/>
                </a:lnTo>
                <a:lnTo>
                  <a:pt x="40" y="44"/>
                </a:lnTo>
                <a:lnTo>
                  <a:pt x="38" y="43"/>
                </a:lnTo>
                <a:lnTo>
                  <a:pt x="36" y="43"/>
                </a:lnTo>
                <a:lnTo>
                  <a:pt x="35" y="41"/>
                </a:lnTo>
                <a:lnTo>
                  <a:pt x="33" y="43"/>
                </a:lnTo>
                <a:lnTo>
                  <a:pt x="30" y="43"/>
                </a:lnTo>
                <a:lnTo>
                  <a:pt x="30" y="46"/>
                </a:lnTo>
                <a:lnTo>
                  <a:pt x="27" y="46"/>
                </a:lnTo>
                <a:lnTo>
                  <a:pt x="22" y="46"/>
                </a:lnTo>
                <a:lnTo>
                  <a:pt x="18" y="44"/>
                </a:lnTo>
                <a:lnTo>
                  <a:pt x="14" y="46"/>
                </a:lnTo>
                <a:lnTo>
                  <a:pt x="14" y="44"/>
                </a:lnTo>
                <a:lnTo>
                  <a:pt x="13" y="43"/>
                </a:lnTo>
                <a:lnTo>
                  <a:pt x="11" y="41"/>
                </a:lnTo>
                <a:lnTo>
                  <a:pt x="11" y="41"/>
                </a:lnTo>
                <a:lnTo>
                  <a:pt x="11" y="40"/>
                </a:lnTo>
                <a:lnTo>
                  <a:pt x="13" y="40"/>
                </a:lnTo>
                <a:lnTo>
                  <a:pt x="13" y="38"/>
                </a:lnTo>
                <a:lnTo>
                  <a:pt x="13" y="38"/>
                </a:lnTo>
                <a:lnTo>
                  <a:pt x="11" y="40"/>
                </a:lnTo>
                <a:lnTo>
                  <a:pt x="11" y="40"/>
                </a:lnTo>
                <a:lnTo>
                  <a:pt x="11" y="38"/>
                </a:lnTo>
                <a:lnTo>
                  <a:pt x="10" y="36"/>
                </a:lnTo>
                <a:lnTo>
                  <a:pt x="8" y="33"/>
                </a:lnTo>
                <a:lnTo>
                  <a:pt x="7" y="32"/>
                </a:lnTo>
                <a:lnTo>
                  <a:pt x="5" y="30"/>
                </a:lnTo>
                <a:lnTo>
                  <a:pt x="5" y="29"/>
                </a:lnTo>
                <a:lnTo>
                  <a:pt x="3" y="29"/>
                </a:lnTo>
                <a:lnTo>
                  <a:pt x="2" y="29"/>
                </a:lnTo>
                <a:lnTo>
                  <a:pt x="2" y="30"/>
                </a:lnTo>
                <a:lnTo>
                  <a:pt x="0" y="29"/>
                </a:lnTo>
                <a:lnTo>
                  <a:pt x="2" y="27"/>
                </a:lnTo>
                <a:lnTo>
                  <a:pt x="7" y="25"/>
                </a:lnTo>
                <a:lnTo>
                  <a:pt x="10" y="21"/>
                </a:lnTo>
                <a:lnTo>
                  <a:pt x="14" y="14"/>
                </a:lnTo>
                <a:lnTo>
                  <a:pt x="14" y="13"/>
                </a:lnTo>
                <a:lnTo>
                  <a:pt x="16" y="11"/>
                </a:lnTo>
                <a:lnTo>
                  <a:pt x="16" y="8"/>
                </a:lnTo>
                <a:lnTo>
                  <a:pt x="16" y="6"/>
                </a:lnTo>
                <a:lnTo>
                  <a:pt x="16" y="6"/>
                </a:lnTo>
                <a:lnTo>
                  <a:pt x="18" y="5"/>
                </a:lnTo>
                <a:lnTo>
                  <a:pt x="18" y="3"/>
                </a:lnTo>
                <a:lnTo>
                  <a:pt x="19" y="2"/>
                </a:lnTo>
                <a:lnTo>
                  <a:pt x="21" y="2"/>
                </a:lnTo>
                <a:lnTo>
                  <a:pt x="21" y="2"/>
                </a:lnTo>
                <a:lnTo>
                  <a:pt x="21" y="2"/>
                </a:lnTo>
                <a:lnTo>
                  <a:pt x="22" y="2"/>
                </a:lnTo>
                <a:lnTo>
                  <a:pt x="25" y="3"/>
                </a:lnTo>
                <a:lnTo>
                  <a:pt x="29" y="2"/>
                </a:lnTo>
                <a:lnTo>
                  <a:pt x="30" y="2"/>
                </a:lnTo>
                <a:lnTo>
                  <a:pt x="32" y="2"/>
                </a:lnTo>
                <a:lnTo>
                  <a:pt x="33" y="2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id="{C39391C4-A3EA-7792-A4F0-1D25782E66C8}"/>
              </a:ext>
            </a:extLst>
          </p:cNvPr>
          <p:cNvSpPr>
            <a:spLocks/>
          </p:cNvSpPr>
          <p:nvPr/>
        </p:nvSpPr>
        <p:spPr bwMode="auto">
          <a:xfrm>
            <a:off x="6056293" y="2705938"/>
            <a:ext cx="3533" cy="2456"/>
          </a:xfrm>
          <a:custGeom>
            <a:avLst/>
            <a:gdLst>
              <a:gd name="T0" fmla="*/ 2 w 3"/>
              <a:gd name="T1" fmla="*/ 0 h 2"/>
              <a:gd name="T2" fmla="*/ 3 w 3"/>
              <a:gd name="T3" fmla="*/ 0 h 2"/>
              <a:gd name="T4" fmla="*/ 2 w 3"/>
              <a:gd name="T5" fmla="*/ 2 h 2"/>
              <a:gd name="T6" fmla="*/ 2 w 3"/>
              <a:gd name="T7" fmla="*/ 2 h 2"/>
              <a:gd name="T8" fmla="*/ 0 w 3"/>
              <a:gd name="T9" fmla="*/ 2 h 2"/>
              <a:gd name="T10" fmla="*/ 2 w 3"/>
              <a:gd name="T11" fmla="*/ 0 h 2"/>
              <a:gd name="T12" fmla="*/ 2 w 3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3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id="{B06F1038-70A3-08B7-7418-7EB973ADCAB9}"/>
              </a:ext>
            </a:extLst>
          </p:cNvPr>
          <p:cNvSpPr>
            <a:spLocks/>
          </p:cNvSpPr>
          <p:nvPr/>
        </p:nvSpPr>
        <p:spPr bwMode="auto">
          <a:xfrm>
            <a:off x="6072780" y="2642066"/>
            <a:ext cx="54171" cy="33165"/>
          </a:xfrm>
          <a:custGeom>
            <a:avLst/>
            <a:gdLst>
              <a:gd name="T0" fmla="*/ 43 w 46"/>
              <a:gd name="T1" fmla="*/ 2 h 27"/>
              <a:gd name="T2" fmla="*/ 45 w 46"/>
              <a:gd name="T3" fmla="*/ 4 h 27"/>
              <a:gd name="T4" fmla="*/ 45 w 46"/>
              <a:gd name="T5" fmla="*/ 5 h 27"/>
              <a:gd name="T6" fmla="*/ 45 w 46"/>
              <a:gd name="T7" fmla="*/ 7 h 27"/>
              <a:gd name="T8" fmla="*/ 43 w 46"/>
              <a:gd name="T9" fmla="*/ 7 h 27"/>
              <a:gd name="T10" fmla="*/ 43 w 46"/>
              <a:gd name="T11" fmla="*/ 10 h 27"/>
              <a:gd name="T12" fmla="*/ 38 w 46"/>
              <a:gd name="T13" fmla="*/ 11 h 27"/>
              <a:gd name="T14" fmla="*/ 37 w 46"/>
              <a:gd name="T15" fmla="*/ 11 h 27"/>
              <a:gd name="T16" fmla="*/ 34 w 46"/>
              <a:gd name="T17" fmla="*/ 13 h 27"/>
              <a:gd name="T18" fmla="*/ 34 w 46"/>
              <a:gd name="T19" fmla="*/ 16 h 27"/>
              <a:gd name="T20" fmla="*/ 34 w 46"/>
              <a:gd name="T21" fmla="*/ 19 h 27"/>
              <a:gd name="T22" fmla="*/ 29 w 46"/>
              <a:gd name="T23" fmla="*/ 21 h 27"/>
              <a:gd name="T24" fmla="*/ 30 w 46"/>
              <a:gd name="T25" fmla="*/ 22 h 27"/>
              <a:gd name="T26" fmla="*/ 29 w 46"/>
              <a:gd name="T27" fmla="*/ 24 h 27"/>
              <a:gd name="T28" fmla="*/ 29 w 46"/>
              <a:gd name="T29" fmla="*/ 27 h 27"/>
              <a:gd name="T30" fmla="*/ 23 w 46"/>
              <a:gd name="T31" fmla="*/ 26 h 27"/>
              <a:gd name="T32" fmla="*/ 21 w 46"/>
              <a:gd name="T33" fmla="*/ 26 h 27"/>
              <a:gd name="T34" fmla="*/ 19 w 46"/>
              <a:gd name="T35" fmla="*/ 22 h 27"/>
              <a:gd name="T36" fmla="*/ 18 w 46"/>
              <a:gd name="T37" fmla="*/ 24 h 27"/>
              <a:gd name="T38" fmla="*/ 15 w 46"/>
              <a:gd name="T39" fmla="*/ 26 h 27"/>
              <a:gd name="T40" fmla="*/ 10 w 46"/>
              <a:gd name="T41" fmla="*/ 26 h 27"/>
              <a:gd name="T42" fmla="*/ 10 w 46"/>
              <a:gd name="T43" fmla="*/ 26 h 27"/>
              <a:gd name="T44" fmla="*/ 4 w 46"/>
              <a:gd name="T45" fmla="*/ 26 h 27"/>
              <a:gd name="T46" fmla="*/ 7 w 46"/>
              <a:gd name="T47" fmla="*/ 24 h 27"/>
              <a:gd name="T48" fmla="*/ 8 w 46"/>
              <a:gd name="T49" fmla="*/ 22 h 27"/>
              <a:gd name="T50" fmla="*/ 4 w 46"/>
              <a:gd name="T51" fmla="*/ 19 h 27"/>
              <a:gd name="T52" fmla="*/ 4 w 46"/>
              <a:gd name="T53" fmla="*/ 16 h 27"/>
              <a:gd name="T54" fmla="*/ 2 w 46"/>
              <a:gd name="T55" fmla="*/ 16 h 27"/>
              <a:gd name="T56" fmla="*/ 5 w 46"/>
              <a:gd name="T57" fmla="*/ 15 h 27"/>
              <a:gd name="T58" fmla="*/ 4 w 46"/>
              <a:gd name="T59" fmla="*/ 13 h 27"/>
              <a:gd name="T60" fmla="*/ 2 w 46"/>
              <a:gd name="T61" fmla="*/ 13 h 27"/>
              <a:gd name="T62" fmla="*/ 2 w 46"/>
              <a:gd name="T63" fmla="*/ 11 h 27"/>
              <a:gd name="T64" fmla="*/ 5 w 46"/>
              <a:gd name="T65" fmla="*/ 8 h 27"/>
              <a:gd name="T66" fmla="*/ 7 w 46"/>
              <a:gd name="T67" fmla="*/ 7 h 27"/>
              <a:gd name="T68" fmla="*/ 10 w 46"/>
              <a:gd name="T69" fmla="*/ 8 h 27"/>
              <a:gd name="T70" fmla="*/ 16 w 46"/>
              <a:gd name="T71" fmla="*/ 8 h 27"/>
              <a:gd name="T72" fmla="*/ 18 w 46"/>
              <a:gd name="T73" fmla="*/ 10 h 27"/>
              <a:gd name="T74" fmla="*/ 19 w 46"/>
              <a:gd name="T75" fmla="*/ 8 h 27"/>
              <a:gd name="T76" fmla="*/ 23 w 46"/>
              <a:gd name="T77" fmla="*/ 5 h 27"/>
              <a:gd name="T78" fmla="*/ 24 w 46"/>
              <a:gd name="T79" fmla="*/ 5 h 27"/>
              <a:gd name="T80" fmla="*/ 32 w 46"/>
              <a:gd name="T81" fmla="*/ 5 h 27"/>
              <a:gd name="T82" fmla="*/ 35 w 46"/>
              <a:gd name="T83" fmla="*/ 4 h 27"/>
              <a:gd name="T84" fmla="*/ 38 w 46"/>
              <a:gd name="T85" fmla="*/ 4 h 27"/>
              <a:gd name="T86" fmla="*/ 40 w 46"/>
              <a:gd name="T8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" h="27">
                <a:moveTo>
                  <a:pt x="40" y="0"/>
                </a:moveTo>
                <a:lnTo>
                  <a:pt x="43" y="0"/>
                </a:lnTo>
                <a:lnTo>
                  <a:pt x="43" y="2"/>
                </a:lnTo>
                <a:lnTo>
                  <a:pt x="43" y="2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6" y="7"/>
                </a:lnTo>
                <a:lnTo>
                  <a:pt x="46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3" y="8"/>
                </a:lnTo>
                <a:lnTo>
                  <a:pt x="43" y="10"/>
                </a:lnTo>
                <a:lnTo>
                  <a:pt x="43" y="10"/>
                </a:lnTo>
                <a:lnTo>
                  <a:pt x="40" y="10"/>
                </a:lnTo>
                <a:lnTo>
                  <a:pt x="40" y="10"/>
                </a:lnTo>
                <a:lnTo>
                  <a:pt x="38" y="11"/>
                </a:lnTo>
                <a:lnTo>
                  <a:pt x="38" y="11"/>
                </a:lnTo>
                <a:lnTo>
                  <a:pt x="37" y="11"/>
                </a:lnTo>
                <a:lnTo>
                  <a:pt x="37" y="11"/>
                </a:lnTo>
                <a:lnTo>
                  <a:pt x="35" y="13"/>
                </a:lnTo>
                <a:lnTo>
                  <a:pt x="34" y="13"/>
                </a:lnTo>
                <a:lnTo>
                  <a:pt x="34" y="13"/>
                </a:lnTo>
                <a:lnTo>
                  <a:pt x="34" y="15"/>
                </a:lnTo>
                <a:lnTo>
                  <a:pt x="34" y="15"/>
                </a:lnTo>
                <a:lnTo>
                  <a:pt x="34" y="16"/>
                </a:lnTo>
                <a:lnTo>
                  <a:pt x="35" y="16"/>
                </a:lnTo>
                <a:lnTo>
                  <a:pt x="34" y="18"/>
                </a:lnTo>
                <a:lnTo>
                  <a:pt x="34" y="19"/>
                </a:lnTo>
                <a:lnTo>
                  <a:pt x="34" y="19"/>
                </a:lnTo>
                <a:lnTo>
                  <a:pt x="30" y="19"/>
                </a:lnTo>
                <a:lnTo>
                  <a:pt x="29" y="21"/>
                </a:lnTo>
                <a:lnTo>
                  <a:pt x="29" y="21"/>
                </a:lnTo>
                <a:lnTo>
                  <a:pt x="30" y="22"/>
                </a:lnTo>
                <a:lnTo>
                  <a:pt x="30" y="22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6"/>
                </a:lnTo>
                <a:lnTo>
                  <a:pt x="29" y="26"/>
                </a:lnTo>
                <a:lnTo>
                  <a:pt x="29" y="27"/>
                </a:lnTo>
                <a:lnTo>
                  <a:pt x="26" y="26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1" y="26"/>
                </a:lnTo>
                <a:lnTo>
                  <a:pt x="21" y="26"/>
                </a:lnTo>
                <a:lnTo>
                  <a:pt x="19" y="24"/>
                </a:lnTo>
                <a:lnTo>
                  <a:pt x="19" y="24"/>
                </a:lnTo>
                <a:lnTo>
                  <a:pt x="19" y="22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6" y="26"/>
                </a:lnTo>
                <a:lnTo>
                  <a:pt x="16" y="26"/>
                </a:lnTo>
                <a:lnTo>
                  <a:pt x="15" y="26"/>
                </a:lnTo>
                <a:lnTo>
                  <a:pt x="13" y="26"/>
                </a:lnTo>
                <a:lnTo>
                  <a:pt x="11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8" y="27"/>
                </a:lnTo>
                <a:lnTo>
                  <a:pt x="5" y="26"/>
                </a:lnTo>
                <a:lnTo>
                  <a:pt x="4" y="26"/>
                </a:lnTo>
                <a:lnTo>
                  <a:pt x="5" y="24"/>
                </a:lnTo>
                <a:lnTo>
                  <a:pt x="7" y="24"/>
                </a:lnTo>
                <a:lnTo>
                  <a:pt x="7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7" y="21"/>
                </a:lnTo>
                <a:lnTo>
                  <a:pt x="5" y="21"/>
                </a:lnTo>
                <a:lnTo>
                  <a:pt x="4" y="19"/>
                </a:lnTo>
                <a:lnTo>
                  <a:pt x="4" y="19"/>
                </a:lnTo>
                <a:lnTo>
                  <a:pt x="5" y="18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4" y="15"/>
                </a:lnTo>
                <a:lnTo>
                  <a:pt x="5" y="15"/>
                </a:lnTo>
                <a:lnTo>
                  <a:pt x="5" y="13"/>
                </a:lnTo>
                <a:lnTo>
                  <a:pt x="5" y="13"/>
                </a:lnTo>
                <a:lnTo>
                  <a:pt x="4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5" y="8"/>
                </a:lnTo>
                <a:lnTo>
                  <a:pt x="5" y="8"/>
                </a:lnTo>
                <a:lnTo>
                  <a:pt x="5" y="7"/>
                </a:lnTo>
                <a:lnTo>
                  <a:pt x="7" y="7"/>
                </a:lnTo>
                <a:lnTo>
                  <a:pt x="8" y="7"/>
                </a:lnTo>
                <a:lnTo>
                  <a:pt x="8" y="7"/>
                </a:lnTo>
                <a:lnTo>
                  <a:pt x="10" y="8"/>
                </a:lnTo>
                <a:lnTo>
                  <a:pt x="11" y="8"/>
                </a:lnTo>
                <a:lnTo>
                  <a:pt x="15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18" y="10"/>
                </a:lnTo>
                <a:lnTo>
                  <a:pt x="18" y="8"/>
                </a:lnTo>
                <a:lnTo>
                  <a:pt x="19" y="8"/>
                </a:lnTo>
                <a:lnTo>
                  <a:pt x="19" y="8"/>
                </a:lnTo>
                <a:lnTo>
                  <a:pt x="21" y="7"/>
                </a:lnTo>
                <a:lnTo>
                  <a:pt x="23" y="7"/>
                </a:lnTo>
                <a:lnTo>
                  <a:pt x="23" y="5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7" y="5"/>
                </a:lnTo>
                <a:lnTo>
                  <a:pt x="30" y="5"/>
                </a:lnTo>
                <a:lnTo>
                  <a:pt x="32" y="5"/>
                </a:lnTo>
                <a:lnTo>
                  <a:pt x="34" y="4"/>
                </a:lnTo>
                <a:lnTo>
                  <a:pt x="35" y="4"/>
                </a:lnTo>
                <a:lnTo>
                  <a:pt x="35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D70ADD80-5385-12B0-1056-3F863C431513}"/>
              </a:ext>
            </a:extLst>
          </p:cNvPr>
          <p:cNvSpPr>
            <a:spLocks noEditPoints="1"/>
          </p:cNvSpPr>
          <p:nvPr/>
        </p:nvSpPr>
        <p:spPr bwMode="auto">
          <a:xfrm>
            <a:off x="5620572" y="3360627"/>
            <a:ext cx="51816" cy="54046"/>
          </a:xfrm>
          <a:custGeom>
            <a:avLst/>
            <a:gdLst>
              <a:gd name="T0" fmla="*/ 11 w 44"/>
              <a:gd name="T1" fmla="*/ 35 h 44"/>
              <a:gd name="T2" fmla="*/ 11 w 44"/>
              <a:gd name="T3" fmla="*/ 35 h 44"/>
              <a:gd name="T4" fmla="*/ 11 w 44"/>
              <a:gd name="T5" fmla="*/ 36 h 44"/>
              <a:gd name="T6" fmla="*/ 4 w 44"/>
              <a:gd name="T7" fmla="*/ 35 h 44"/>
              <a:gd name="T8" fmla="*/ 9 w 44"/>
              <a:gd name="T9" fmla="*/ 33 h 44"/>
              <a:gd name="T10" fmla="*/ 30 w 44"/>
              <a:gd name="T11" fmla="*/ 0 h 44"/>
              <a:gd name="T12" fmla="*/ 31 w 44"/>
              <a:gd name="T13" fmla="*/ 1 h 44"/>
              <a:gd name="T14" fmla="*/ 33 w 44"/>
              <a:gd name="T15" fmla="*/ 5 h 44"/>
              <a:gd name="T16" fmla="*/ 36 w 44"/>
              <a:gd name="T17" fmla="*/ 8 h 44"/>
              <a:gd name="T18" fmla="*/ 38 w 44"/>
              <a:gd name="T19" fmla="*/ 9 h 44"/>
              <a:gd name="T20" fmla="*/ 38 w 44"/>
              <a:gd name="T21" fmla="*/ 11 h 44"/>
              <a:gd name="T22" fmla="*/ 36 w 44"/>
              <a:gd name="T23" fmla="*/ 12 h 44"/>
              <a:gd name="T24" fmla="*/ 38 w 44"/>
              <a:gd name="T25" fmla="*/ 12 h 44"/>
              <a:gd name="T26" fmla="*/ 39 w 44"/>
              <a:gd name="T27" fmla="*/ 16 h 44"/>
              <a:gd name="T28" fmla="*/ 41 w 44"/>
              <a:gd name="T29" fmla="*/ 19 h 44"/>
              <a:gd name="T30" fmla="*/ 38 w 44"/>
              <a:gd name="T31" fmla="*/ 20 h 44"/>
              <a:gd name="T32" fmla="*/ 38 w 44"/>
              <a:gd name="T33" fmla="*/ 24 h 44"/>
              <a:gd name="T34" fmla="*/ 38 w 44"/>
              <a:gd name="T35" fmla="*/ 24 h 44"/>
              <a:gd name="T36" fmla="*/ 39 w 44"/>
              <a:gd name="T37" fmla="*/ 24 h 44"/>
              <a:gd name="T38" fmla="*/ 41 w 44"/>
              <a:gd name="T39" fmla="*/ 24 h 44"/>
              <a:gd name="T40" fmla="*/ 42 w 44"/>
              <a:gd name="T41" fmla="*/ 22 h 44"/>
              <a:gd name="T42" fmla="*/ 44 w 44"/>
              <a:gd name="T43" fmla="*/ 22 h 44"/>
              <a:gd name="T44" fmla="*/ 42 w 44"/>
              <a:gd name="T45" fmla="*/ 25 h 44"/>
              <a:gd name="T46" fmla="*/ 39 w 44"/>
              <a:gd name="T47" fmla="*/ 27 h 44"/>
              <a:gd name="T48" fmla="*/ 38 w 44"/>
              <a:gd name="T49" fmla="*/ 30 h 44"/>
              <a:gd name="T50" fmla="*/ 38 w 44"/>
              <a:gd name="T51" fmla="*/ 31 h 44"/>
              <a:gd name="T52" fmla="*/ 33 w 44"/>
              <a:gd name="T53" fmla="*/ 36 h 44"/>
              <a:gd name="T54" fmla="*/ 30 w 44"/>
              <a:gd name="T55" fmla="*/ 38 h 44"/>
              <a:gd name="T56" fmla="*/ 28 w 44"/>
              <a:gd name="T57" fmla="*/ 41 h 44"/>
              <a:gd name="T58" fmla="*/ 25 w 44"/>
              <a:gd name="T59" fmla="*/ 44 h 44"/>
              <a:gd name="T60" fmla="*/ 22 w 44"/>
              <a:gd name="T61" fmla="*/ 41 h 44"/>
              <a:gd name="T62" fmla="*/ 14 w 44"/>
              <a:gd name="T63" fmla="*/ 38 h 44"/>
              <a:gd name="T64" fmla="*/ 11 w 44"/>
              <a:gd name="T65" fmla="*/ 36 h 44"/>
              <a:gd name="T66" fmla="*/ 11 w 44"/>
              <a:gd name="T67" fmla="*/ 33 h 44"/>
              <a:gd name="T68" fmla="*/ 11 w 44"/>
              <a:gd name="T69" fmla="*/ 31 h 44"/>
              <a:gd name="T70" fmla="*/ 8 w 44"/>
              <a:gd name="T71" fmla="*/ 33 h 44"/>
              <a:gd name="T72" fmla="*/ 6 w 44"/>
              <a:gd name="T73" fmla="*/ 31 h 44"/>
              <a:gd name="T74" fmla="*/ 4 w 44"/>
              <a:gd name="T75" fmla="*/ 28 h 44"/>
              <a:gd name="T76" fmla="*/ 3 w 44"/>
              <a:gd name="T77" fmla="*/ 25 h 44"/>
              <a:gd name="T78" fmla="*/ 1 w 44"/>
              <a:gd name="T79" fmla="*/ 24 h 44"/>
              <a:gd name="T80" fmla="*/ 0 w 44"/>
              <a:gd name="T81" fmla="*/ 22 h 44"/>
              <a:gd name="T82" fmla="*/ 1 w 44"/>
              <a:gd name="T83" fmla="*/ 22 h 44"/>
              <a:gd name="T84" fmla="*/ 4 w 44"/>
              <a:gd name="T85" fmla="*/ 20 h 44"/>
              <a:gd name="T86" fmla="*/ 6 w 44"/>
              <a:gd name="T87" fmla="*/ 19 h 44"/>
              <a:gd name="T88" fmla="*/ 4 w 44"/>
              <a:gd name="T89" fmla="*/ 19 h 44"/>
              <a:gd name="T90" fmla="*/ 3 w 44"/>
              <a:gd name="T91" fmla="*/ 20 h 44"/>
              <a:gd name="T92" fmla="*/ 1 w 44"/>
              <a:gd name="T93" fmla="*/ 19 h 44"/>
              <a:gd name="T94" fmla="*/ 1 w 44"/>
              <a:gd name="T95" fmla="*/ 16 h 44"/>
              <a:gd name="T96" fmla="*/ 3 w 44"/>
              <a:gd name="T97" fmla="*/ 16 h 44"/>
              <a:gd name="T98" fmla="*/ 0 w 44"/>
              <a:gd name="T99" fmla="*/ 14 h 44"/>
              <a:gd name="T100" fmla="*/ 0 w 44"/>
              <a:gd name="T101" fmla="*/ 12 h 44"/>
              <a:gd name="T102" fmla="*/ 1 w 44"/>
              <a:gd name="T103" fmla="*/ 12 h 44"/>
              <a:gd name="T104" fmla="*/ 3 w 44"/>
              <a:gd name="T105" fmla="*/ 12 h 44"/>
              <a:gd name="T106" fmla="*/ 4 w 44"/>
              <a:gd name="T107" fmla="*/ 9 h 44"/>
              <a:gd name="T108" fmla="*/ 8 w 44"/>
              <a:gd name="T109" fmla="*/ 8 h 44"/>
              <a:gd name="T110" fmla="*/ 9 w 44"/>
              <a:gd name="T111" fmla="*/ 6 h 44"/>
              <a:gd name="T112" fmla="*/ 9 w 44"/>
              <a:gd name="T113" fmla="*/ 5 h 44"/>
              <a:gd name="T114" fmla="*/ 11 w 44"/>
              <a:gd name="T115" fmla="*/ 3 h 44"/>
              <a:gd name="T116" fmla="*/ 11 w 44"/>
              <a:gd name="T117" fmla="*/ 1 h 44"/>
              <a:gd name="T118" fmla="*/ 14 w 44"/>
              <a:gd name="T119" fmla="*/ 0 h 44"/>
              <a:gd name="T120" fmla="*/ 19 w 44"/>
              <a:gd name="T121" fmla="*/ 0 h 44"/>
              <a:gd name="T122" fmla="*/ 22 w 44"/>
              <a:gd name="T123" fmla="*/ 0 h 44"/>
              <a:gd name="T124" fmla="*/ 28 w 44"/>
              <a:gd name="T12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" h="44">
                <a:moveTo>
                  <a:pt x="9" y="33"/>
                </a:moveTo>
                <a:lnTo>
                  <a:pt x="11" y="35"/>
                </a:lnTo>
                <a:lnTo>
                  <a:pt x="11" y="35"/>
                </a:lnTo>
                <a:lnTo>
                  <a:pt x="11" y="35"/>
                </a:lnTo>
                <a:lnTo>
                  <a:pt x="11" y="36"/>
                </a:lnTo>
                <a:lnTo>
                  <a:pt x="11" y="36"/>
                </a:lnTo>
                <a:lnTo>
                  <a:pt x="9" y="36"/>
                </a:lnTo>
                <a:lnTo>
                  <a:pt x="4" y="35"/>
                </a:lnTo>
                <a:lnTo>
                  <a:pt x="6" y="35"/>
                </a:lnTo>
                <a:lnTo>
                  <a:pt x="9" y="33"/>
                </a:lnTo>
                <a:close/>
                <a:moveTo>
                  <a:pt x="28" y="0"/>
                </a:moveTo>
                <a:lnTo>
                  <a:pt x="30" y="0"/>
                </a:lnTo>
                <a:lnTo>
                  <a:pt x="30" y="0"/>
                </a:lnTo>
                <a:lnTo>
                  <a:pt x="31" y="1"/>
                </a:lnTo>
                <a:lnTo>
                  <a:pt x="33" y="3"/>
                </a:lnTo>
                <a:lnTo>
                  <a:pt x="33" y="5"/>
                </a:lnTo>
                <a:lnTo>
                  <a:pt x="34" y="6"/>
                </a:lnTo>
                <a:lnTo>
                  <a:pt x="36" y="8"/>
                </a:lnTo>
                <a:lnTo>
                  <a:pt x="38" y="9"/>
                </a:lnTo>
                <a:lnTo>
                  <a:pt x="38" y="9"/>
                </a:lnTo>
                <a:lnTo>
                  <a:pt x="38" y="9"/>
                </a:lnTo>
                <a:lnTo>
                  <a:pt x="38" y="11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38" y="12"/>
                </a:lnTo>
                <a:lnTo>
                  <a:pt x="39" y="14"/>
                </a:lnTo>
                <a:lnTo>
                  <a:pt x="39" y="16"/>
                </a:lnTo>
                <a:lnTo>
                  <a:pt x="39" y="17"/>
                </a:lnTo>
                <a:lnTo>
                  <a:pt x="41" y="19"/>
                </a:lnTo>
                <a:lnTo>
                  <a:pt x="41" y="19"/>
                </a:lnTo>
                <a:lnTo>
                  <a:pt x="38" y="20"/>
                </a:lnTo>
                <a:lnTo>
                  <a:pt x="38" y="22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8" y="24"/>
                </a:lnTo>
                <a:lnTo>
                  <a:pt x="39" y="24"/>
                </a:lnTo>
                <a:lnTo>
                  <a:pt x="39" y="24"/>
                </a:lnTo>
                <a:lnTo>
                  <a:pt x="41" y="24"/>
                </a:lnTo>
                <a:lnTo>
                  <a:pt x="42" y="22"/>
                </a:lnTo>
                <a:lnTo>
                  <a:pt x="42" y="22"/>
                </a:lnTo>
                <a:lnTo>
                  <a:pt x="44" y="22"/>
                </a:lnTo>
                <a:lnTo>
                  <a:pt x="44" y="22"/>
                </a:lnTo>
                <a:lnTo>
                  <a:pt x="42" y="24"/>
                </a:lnTo>
                <a:lnTo>
                  <a:pt x="42" y="25"/>
                </a:lnTo>
                <a:lnTo>
                  <a:pt x="42" y="27"/>
                </a:lnTo>
                <a:lnTo>
                  <a:pt x="39" y="27"/>
                </a:lnTo>
                <a:lnTo>
                  <a:pt x="39" y="27"/>
                </a:lnTo>
                <a:lnTo>
                  <a:pt x="38" y="30"/>
                </a:lnTo>
                <a:lnTo>
                  <a:pt x="38" y="31"/>
                </a:lnTo>
                <a:lnTo>
                  <a:pt x="38" y="31"/>
                </a:lnTo>
                <a:lnTo>
                  <a:pt x="34" y="35"/>
                </a:lnTo>
                <a:lnTo>
                  <a:pt x="33" y="36"/>
                </a:lnTo>
                <a:lnTo>
                  <a:pt x="31" y="38"/>
                </a:lnTo>
                <a:lnTo>
                  <a:pt x="30" y="38"/>
                </a:lnTo>
                <a:lnTo>
                  <a:pt x="30" y="39"/>
                </a:lnTo>
                <a:lnTo>
                  <a:pt x="28" y="41"/>
                </a:lnTo>
                <a:lnTo>
                  <a:pt x="26" y="44"/>
                </a:lnTo>
                <a:lnTo>
                  <a:pt x="25" y="44"/>
                </a:lnTo>
                <a:lnTo>
                  <a:pt x="25" y="44"/>
                </a:lnTo>
                <a:lnTo>
                  <a:pt x="22" y="41"/>
                </a:lnTo>
                <a:lnTo>
                  <a:pt x="19" y="41"/>
                </a:lnTo>
                <a:lnTo>
                  <a:pt x="14" y="38"/>
                </a:lnTo>
                <a:lnTo>
                  <a:pt x="11" y="38"/>
                </a:lnTo>
                <a:lnTo>
                  <a:pt x="11" y="36"/>
                </a:lnTo>
                <a:lnTo>
                  <a:pt x="12" y="35"/>
                </a:lnTo>
                <a:lnTo>
                  <a:pt x="11" y="33"/>
                </a:lnTo>
                <a:lnTo>
                  <a:pt x="11" y="31"/>
                </a:lnTo>
                <a:lnTo>
                  <a:pt x="11" y="31"/>
                </a:lnTo>
                <a:lnTo>
                  <a:pt x="11" y="33"/>
                </a:lnTo>
                <a:lnTo>
                  <a:pt x="8" y="33"/>
                </a:lnTo>
                <a:lnTo>
                  <a:pt x="8" y="31"/>
                </a:lnTo>
                <a:lnTo>
                  <a:pt x="6" y="31"/>
                </a:lnTo>
                <a:lnTo>
                  <a:pt x="6" y="30"/>
                </a:lnTo>
                <a:lnTo>
                  <a:pt x="4" y="28"/>
                </a:lnTo>
                <a:lnTo>
                  <a:pt x="4" y="27"/>
                </a:lnTo>
                <a:lnTo>
                  <a:pt x="3" y="25"/>
                </a:lnTo>
                <a:lnTo>
                  <a:pt x="1" y="25"/>
                </a:lnTo>
                <a:lnTo>
                  <a:pt x="1" y="24"/>
                </a:lnTo>
                <a:lnTo>
                  <a:pt x="0" y="22"/>
                </a:lnTo>
                <a:lnTo>
                  <a:pt x="0" y="22"/>
                </a:lnTo>
                <a:lnTo>
                  <a:pt x="1" y="22"/>
                </a:lnTo>
                <a:lnTo>
                  <a:pt x="1" y="22"/>
                </a:lnTo>
                <a:lnTo>
                  <a:pt x="3" y="22"/>
                </a:lnTo>
                <a:lnTo>
                  <a:pt x="4" y="20"/>
                </a:lnTo>
                <a:lnTo>
                  <a:pt x="4" y="20"/>
                </a:lnTo>
                <a:lnTo>
                  <a:pt x="6" y="19"/>
                </a:lnTo>
                <a:lnTo>
                  <a:pt x="4" y="19"/>
                </a:lnTo>
                <a:lnTo>
                  <a:pt x="4" y="19"/>
                </a:lnTo>
                <a:lnTo>
                  <a:pt x="3" y="19"/>
                </a:lnTo>
                <a:lnTo>
                  <a:pt x="3" y="20"/>
                </a:lnTo>
                <a:lnTo>
                  <a:pt x="1" y="20"/>
                </a:lnTo>
                <a:lnTo>
                  <a:pt x="1" y="19"/>
                </a:lnTo>
                <a:lnTo>
                  <a:pt x="1" y="17"/>
                </a:lnTo>
                <a:lnTo>
                  <a:pt x="1" y="16"/>
                </a:lnTo>
                <a:lnTo>
                  <a:pt x="3" y="16"/>
                </a:lnTo>
                <a:lnTo>
                  <a:pt x="3" y="16"/>
                </a:lnTo>
                <a:lnTo>
                  <a:pt x="1" y="16"/>
                </a:lnTo>
                <a:lnTo>
                  <a:pt x="0" y="14"/>
                </a:lnTo>
                <a:lnTo>
                  <a:pt x="0" y="12"/>
                </a:lnTo>
                <a:lnTo>
                  <a:pt x="0" y="12"/>
                </a:lnTo>
                <a:lnTo>
                  <a:pt x="1" y="12"/>
                </a:lnTo>
                <a:lnTo>
                  <a:pt x="1" y="12"/>
                </a:lnTo>
                <a:lnTo>
                  <a:pt x="3" y="12"/>
                </a:lnTo>
                <a:lnTo>
                  <a:pt x="3" y="12"/>
                </a:lnTo>
                <a:lnTo>
                  <a:pt x="4" y="12"/>
                </a:lnTo>
                <a:lnTo>
                  <a:pt x="4" y="9"/>
                </a:lnTo>
                <a:lnTo>
                  <a:pt x="6" y="9"/>
                </a:lnTo>
                <a:lnTo>
                  <a:pt x="8" y="8"/>
                </a:lnTo>
                <a:lnTo>
                  <a:pt x="9" y="6"/>
                </a:lnTo>
                <a:lnTo>
                  <a:pt x="9" y="6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11" y="3"/>
                </a:lnTo>
                <a:lnTo>
                  <a:pt x="11" y="3"/>
                </a:lnTo>
                <a:lnTo>
                  <a:pt x="11" y="1"/>
                </a:lnTo>
                <a:lnTo>
                  <a:pt x="12" y="1"/>
                </a:lnTo>
                <a:lnTo>
                  <a:pt x="14" y="0"/>
                </a:lnTo>
                <a:lnTo>
                  <a:pt x="15" y="1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6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Freeform 56">
            <a:extLst>
              <a:ext uri="{FF2B5EF4-FFF2-40B4-BE49-F238E27FC236}">
                <a16:creationId xmlns:a16="http://schemas.microsoft.com/office/drawing/2014/main" id="{CD9F1797-2256-E5A4-F571-064F9601A4C8}"/>
              </a:ext>
            </a:extLst>
          </p:cNvPr>
          <p:cNvSpPr>
            <a:spLocks/>
          </p:cNvSpPr>
          <p:nvPr/>
        </p:nvSpPr>
        <p:spPr bwMode="auto">
          <a:xfrm>
            <a:off x="6132838" y="2580651"/>
            <a:ext cx="96565" cy="42991"/>
          </a:xfrm>
          <a:custGeom>
            <a:avLst/>
            <a:gdLst>
              <a:gd name="T0" fmla="*/ 39 w 82"/>
              <a:gd name="T1" fmla="*/ 2 h 35"/>
              <a:gd name="T2" fmla="*/ 41 w 82"/>
              <a:gd name="T3" fmla="*/ 3 h 35"/>
              <a:gd name="T4" fmla="*/ 42 w 82"/>
              <a:gd name="T5" fmla="*/ 5 h 35"/>
              <a:gd name="T6" fmla="*/ 42 w 82"/>
              <a:gd name="T7" fmla="*/ 8 h 35"/>
              <a:gd name="T8" fmla="*/ 44 w 82"/>
              <a:gd name="T9" fmla="*/ 8 h 35"/>
              <a:gd name="T10" fmla="*/ 47 w 82"/>
              <a:gd name="T11" fmla="*/ 6 h 35"/>
              <a:gd name="T12" fmla="*/ 50 w 82"/>
              <a:gd name="T13" fmla="*/ 5 h 35"/>
              <a:gd name="T14" fmla="*/ 52 w 82"/>
              <a:gd name="T15" fmla="*/ 5 h 35"/>
              <a:gd name="T16" fmla="*/ 55 w 82"/>
              <a:gd name="T17" fmla="*/ 5 h 35"/>
              <a:gd name="T18" fmla="*/ 58 w 82"/>
              <a:gd name="T19" fmla="*/ 6 h 35"/>
              <a:gd name="T20" fmla="*/ 61 w 82"/>
              <a:gd name="T21" fmla="*/ 3 h 35"/>
              <a:gd name="T22" fmla="*/ 66 w 82"/>
              <a:gd name="T23" fmla="*/ 3 h 35"/>
              <a:gd name="T24" fmla="*/ 72 w 82"/>
              <a:gd name="T25" fmla="*/ 5 h 35"/>
              <a:gd name="T26" fmla="*/ 76 w 82"/>
              <a:gd name="T27" fmla="*/ 8 h 35"/>
              <a:gd name="T28" fmla="*/ 82 w 82"/>
              <a:gd name="T29" fmla="*/ 9 h 35"/>
              <a:gd name="T30" fmla="*/ 80 w 82"/>
              <a:gd name="T31" fmla="*/ 13 h 35"/>
              <a:gd name="T32" fmla="*/ 79 w 82"/>
              <a:gd name="T33" fmla="*/ 17 h 35"/>
              <a:gd name="T34" fmla="*/ 77 w 82"/>
              <a:gd name="T35" fmla="*/ 22 h 35"/>
              <a:gd name="T36" fmla="*/ 71 w 82"/>
              <a:gd name="T37" fmla="*/ 24 h 35"/>
              <a:gd name="T38" fmla="*/ 69 w 82"/>
              <a:gd name="T39" fmla="*/ 22 h 35"/>
              <a:gd name="T40" fmla="*/ 66 w 82"/>
              <a:gd name="T41" fmla="*/ 20 h 35"/>
              <a:gd name="T42" fmla="*/ 61 w 82"/>
              <a:gd name="T43" fmla="*/ 20 h 35"/>
              <a:gd name="T44" fmla="*/ 55 w 82"/>
              <a:gd name="T45" fmla="*/ 20 h 35"/>
              <a:gd name="T46" fmla="*/ 50 w 82"/>
              <a:gd name="T47" fmla="*/ 25 h 35"/>
              <a:gd name="T48" fmla="*/ 44 w 82"/>
              <a:gd name="T49" fmla="*/ 28 h 35"/>
              <a:gd name="T50" fmla="*/ 41 w 82"/>
              <a:gd name="T51" fmla="*/ 25 h 35"/>
              <a:gd name="T52" fmla="*/ 38 w 82"/>
              <a:gd name="T53" fmla="*/ 28 h 35"/>
              <a:gd name="T54" fmla="*/ 28 w 82"/>
              <a:gd name="T55" fmla="*/ 30 h 35"/>
              <a:gd name="T56" fmla="*/ 28 w 82"/>
              <a:gd name="T57" fmla="*/ 33 h 35"/>
              <a:gd name="T58" fmla="*/ 24 w 82"/>
              <a:gd name="T59" fmla="*/ 35 h 35"/>
              <a:gd name="T60" fmla="*/ 14 w 82"/>
              <a:gd name="T61" fmla="*/ 35 h 35"/>
              <a:gd name="T62" fmla="*/ 8 w 82"/>
              <a:gd name="T63" fmla="*/ 30 h 35"/>
              <a:gd name="T64" fmla="*/ 5 w 82"/>
              <a:gd name="T65" fmla="*/ 30 h 35"/>
              <a:gd name="T66" fmla="*/ 3 w 82"/>
              <a:gd name="T67" fmla="*/ 28 h 35"/>
              <a:gd name="T68" fmla="*/ 0 w 82"/>
              <a:gd name="T69" fmla="*/ 22 h 35"/>
              <a:gd name="T70" fmla="*/ 1 w 82"/>
              <a:gd name="T71" fmla="*/ 19 h 35"/>
              <a:gd name="T72" fmla="*/ 3 w 82"/>
              <a:gd name="T73" fmla="*/ 16 h 35"/>
              <a:gd name="T74" fmla="*/ 6 w 82"/>
              <a:gd name="T75" fmla="*/ 14 h 35"/>
              <a:gd name="T76" fmla="*/ 14 w 82"/>
              <a:gd name="T77" fmla="*/ 14 h 35"/>
              <a:gd name="T78" fmla="*/ 16 w 82"/>
              <a:gd name="T79" fmla="*/ 11 h 35"/>
              <a:gd name="T80" fmla="*/ 19 w 82"/>
              <a:gd name="T81" fmla="*/ 11 h 35"/>
              <a:gd name="T82" fmla="*/ 19 w 82"/>
              <a:gd name="T83" fmla="*/ 8 h 35"/>
              <a:gd name="T84" fmla="*/ 22 w 82"/>
              <a:gd name="T85" fmla="*/ 5 h 35"/>
              <a:gd name="T86" fmla="*/ 25 w 82"/>
              <a:gd name="T87" fmla="*/ 3 h 35"/>
              <a:gd name="T88" fmla="*/ 28 w 82"/>
              <a:gd name="T89" fmla="*/ 2 h 35"/>
              <a:gd name="T90" fmla="*/ 30 w 82"/>
              <a:gd name="T91" fmla="*/ 2 h 35"/>
              <a:gd name="T92" fmla="*/ 33 w 82"/>
              <a:gd name="T93" fmla="*/ 5 h 35"/>
              <a:gd name="T94" fmla="*/ 38 w 82"/>
              <a:gd name="T9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35">
                <a:moveTo>
                  <a:pt x="38" y="0"/>
                </a:moveTo>
                <a:lnTo>
                  <a:pt x="38" y="0"/>
                </a:lnTo>
                <a:lnTo>
                  <a:pt x="39" y="2"/>
                </a:lnTo>
                <a:lnTo>
                  <a:pt x="39" y="3"/>
                </a:lnTo>
                <a:lnTo>
                  <a:pt x="41" y="3"/>
                </a:lnTo>
                <a:lnTo>
                  <a:pt x="41" y="3"/>
                </a:lnTo>
                <a:lnTo>
                  <a:pt x="41" y="5"/>
                </a:lnTo>
                <a:lnTo>
                  <a:pt x="42" y="5"/>
                </a:lnTo>
                <a:lnTo>
                  <a:pt x="42" y="5"/>
                </a:lnTo>
                <a:lnTo>
                  <a:pt x="42" y="6"/>
                </a:lnTo>
                <a:lnTo>
                  <a:pt x="42" y="6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8"/>
                </a:lnTo>
                <a:lnTo>
                  <a:pt x="44" y="8"/>
                </a:lnTo>
                <a:lnTo>
                  <a:pt x="47" y="8"/>
                </a:lnTo>
                <a:lnTo>
                  <a:pt x="47" y="6"/>
                </a:lnTo>
                <a:lnTo>
                  <a:pt x="49" y="6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4" y="5"/>
                </a:lnTo>
                <a:lnTo>
                  <a:pt x="55" y="5"/>
                </a:lnTo>
                <a:lnTo>
                  <a:pt x="57" y="5"/>
                </a:lnTo>
                <a:lnTo>
                  <a:pt x="57" y="5"/>
                </a:lnTo>
                <a:lnTo>
                  <a:pt x="58" y="6"/>
                </a:lnTo>
                <a:lnTo>
                  <a:pt x="60" y="6"/>
                </a:lnTo>
                <a:lnTo>
                  <a:pt x="60" y="5"/>
                </a:lnTo>
                <a:lnTo>
                  <a:pt x="61" y="3"/>
                </a:lnTo>
                <a:lnTo>
                  <a:pt x="63" y="3"/>
                </a:lnTo>
                <a:lnTo>
                  <a:pt x="63" y="3"/>
                </a:lnTo>
                <a:lnTo>
                  <a:pt x="66" y="3"/>
                </a:lnTo>
                <a:lnTo>
                  <a:pt x="69" y="3"/>
                </a:lnTo>
                <a:lnTo>
                  <a:pt x="71" y="5"/>
                </a:lnTo>
                <a:lnTo>
                  <a:pt x="72" y="5"/>
                </a:lnTo>
                <a:lnTo>
                  <a:pt x="74" y="6"/>
                </a:lnTo>
                <a:lnTo>
                  <a:pt x="76" y="6"/>
                </a:lnTo>
                <a:lnTo>
                  <a:pt x="76" y="8"/>
                </a:lnTo>
                <a:lnTo>
                  <a:pt x="77" y="8"/>
                </a:lnTo>
                <a:lnTo>
                  <a:pt x="82" y="9"/>
                </a:lnTo>
                <a:lnTo>
                  <a:pt x="82" y="9"/>
                </a:lnTo>
                <a:lnTo>
                  <a:pt x="82" y="11"/>
                </a:lnTo>
                <a:lnTo>
                  <a:pt x="82" y="11"/>
                </a:lnTo>
                <a:lnTo>
                  <a:pt x="80" y="13"/>
                </a:lnTo>
                <a:lnTo>
                  <a:pt x="80" y="14"/>
                </a:lnTo>
                <a:lnTo>
                  <a:pt x="80" y="16"/>
                </a:lnTo>
                <a:lnTo>
                  <a:pt x="79" y="17"/>
                </a:lnTo>
                <a:lnTo>
                  <a:pt x="77" y="19"/>
                </a:lnTo>
                <a:lnTo>
                  <a:pt x="77" y="22"/>
                </a:lnTo>
                <a:lnTo>
                  <a:pt x="77" y="22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8" y="20"/>
                </a:lnTo>
                <a:lnTo>
                  <a:pt x="68" y="20"/>
                </a:lnTo>
                <a:lnTo>
                  <a:pt x="66" y="20"/>
                </a:lnTo>
                <a:lnTo>
                  <a:pt x="66" y="20"/>
                </a:lnTo>
                <a:lnTo>
                  <a:pt x="63" y="20"/>
                </a:lnTo>
                <a:lnTo>
                  <a:pt x="61" y="20"/>
                </a:lnTo>
                <a:lnTo>
                  <a:pt x="60" y="20"/>
                </a:lnTo>
                <a:lnTo>
                  <a:pt x="58" y="20"/>
                </a:lnTo>
                <a:lnTo>
                  <a:pt x="55" y="20"/>
                </a:lnTo>
                <a:lnTo>
                  <a:pt x="54" y="20"/>
                </a:lnTo>
                <a:lnTo>
                  <a:pt x="54" y="20"/>
                </a:lnTo>
                <a:lnTo>
                  <a:pt x="50" y="25"/>
                </a:lnTo>
                <a:lnTo>
                  <a:pt x="47" y="25"/>
                </a:lnTo>
                <a:lnTo>
                  <a:pt x="46" y="27"/>
                </a:lnTo>
                <a:lnTo>
                  <a:pt x="44" y="28"/>
                </a:lnTo>
                <a:lnTo>
                  <a:pt x="42" y="27"/>
                </a:lnTo>
                <a:lnTo>
                  <a:pt x="41" y="27"/>
                </a:lnTo>
                <a:lnTo>
                  <a:pt x="41" y="25"/>
                </a:lnTo>
                <a:lnTo>
                  <a:pt x="39" y="27"/>
                </a:lnTo>
                <a:lnTo>
                  <a:pt x="39" y="27"/>
                </a:lnTo>
                <a:lnTo>
                  <a:pt x="38" y="28"/>
                </a:lnTo>
                <a:lnTo>
                  <a:pt x="35" y="28"/>
                </a:lnTo>
                <a:lnTo>
                  <a:pt x="30" y="28"/>
                </a:lnTo>
                <a:lnTo>
                  <a:pt x="28" y="30"/>
                </a:lnTo>
                <a:lnTo>
                  <a:pt x="28" y="31"/>
                </a:lnTo>
                <a:lnTo>
                  <a:pt x="28" y="31"/>
                </a:lnTo>
                <a:lnTo>
                  <a:pt x="28" y="33"/>
                </a:lnTo>
                <a:lnTo>
                  <a:pt x="28" y="33"/>
                </a:lnTo>
                <a:lnTo>
                  <a:pt x="27" y="35"/>
                </a:lnTo>
                <a:lnTo>
                  <a:pt x="24" y="35"/>
                </a:lnTo>
                <a:lnTo>
                  <a:pt x="19" y="35"/>
                </a:lnTo>
                <a:lnTo>
                  <a:pt x="16" y="35"/>
                </a:lnTo>
                <a:lnTo>
                  <a:pt x="14" y="35"/>
                </a:lnTo>
                <a:lnTo>
                  <a:pt x="11" y="33"/>
                </a:lnTo>
                <a:lnTo>
                  <a:pt x="9" y="31"/>
                </a:lnTo>
                <a:lnTo>
                  <a:pt x="8" y="30"/>
                </a:lnTo>
                <a:lnTo>
                  <a:pt x="6" y="30"/>
                </a:lnTo>
                <a:lnTo>
                  <a:pt x="6" y="30"/>
                </a:lnTo>
                <a:lnTo>
                  <a:pt x="5" y="30"/>
                </a:lnTo>
                <a:lnTo>
                  <a:pt x="5" y="30"/>
                </a:lnTo>
                <a:lnTo>
                  <a:pt x="3" y="30"/>
                </a:lnTo>
                <a:lnTo>
                  <a:pt x="3" y="28"/>
                </a:lnTo>
                <a:lnTo>
                  <a:pt x="1" y="27"/>
                </a:lnTo>
                <a:lnTo>
                  <a:pt x="0" y="24"/>
                </a:lnTo>
                <a:lnTo>
                  <a:pt x="0" y="22"/>
                </a:lnTo>
                <a:lnTo>
                  <a:pt x="1" y="20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3" y="17"/>
                </a:lnTo>
                <a:lnTo>
                  <a:pt x="3" y="16"/>
                </a:lnTo>
                <a:lnTo>
                  <a:pt x="5" y="14"/>
                </a:lnTo>
                <a:lnTo>
                  <a:pt x="5" y="14"/>
                </a:lnTo>
                <a:lnTo>
                  <a:pt x="6" y="14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4" y="13"/>
                </a:lnTo>
                <a:lnTo>
                  <a:pt x="16" y="13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9" y="11"/>
                </a:lnTo>
                <a:lnTo>
                  <a:pt x="19" y="9"/>
                </a:lnTo>
                <a:lnTo>
                  <a:pt x="19" y="8"/>
                </a:lnTo>
                <a:lnTo>
                  <a:pt x="19" y="8"/>
                </a:lnTo>
                <a:lnTo>
                  <a:pt x="19" y="6"/>
                </a:lnTo>
                <a:lnTo>
                  <a:pt x="22" y="5"/>
                </a:lnTo>
                <a:lnTo>
                  <a:pt x="22" y="5"/>
                </a:lnTo>
                <a:lnTo>
                  <a:pt x="24" y="5"/>
                </a:lnTo>
                <a:lnTo>
                  <a:pt x="24" y="3"/>
                </a:lnTo>
                <a:lnTo>
                  <a:pt x="25" y="3"/>
                </a:lnTo>
                <a:lnTo>
                  <a:pt x="25" y="2"/>
                </a:lnTo>
                <a:lnTo>
                  <a:pt x="27" y="3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30" y="2"/>
                </a:lnTo>
                <a:lnTo>
                  <a:pt x="31" y="3"/>
                </a:lnTo>
                <a:lnTo>
                  <a:pt x="31" y="5"/>
                </a:lnTo>
                <a:lnTo>
                  <a:pt x="33" y="5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3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Freeform 57">
            <a:extLst>
              <a:ext uri="{FF2B5EF4-FFF2-40B4-BE49-F238E27FC236}">
                <a16:creationId xmlns:a16="http://schemas.microsoft.com/office/drawing/2014/main" id="{DE428C25-4177-6EDC-2FD5-1434DFAC33E4}"/>
              </a:ext>
            </a:extLst>
          </p:cNvPr>
          <p:cNvSpPr>
            <a:spLocks noEditPoints="1"/>
          </p:cNvSpPr>
          <p:nvPr/>
        </p:nvSpPr>
        <p:spPr bwMode="auto">
          <a:xfrm>
            <a:off x="5601730" y="3676302"/>
            <a:ext cx="148381" cy="144940"/>
          </a:xfrm>
          <a:custGeom>
            <a:avLst/>
            <a:gdLst>
              <a:gd name="T0" fmla="*/ 124 w 126"/>
              <a:gd name="T1" fmla="*/ 116 h 118"/>
              <a:gd name="T2" fmla="*/ 126 w 126"/>
              <a:gd name="T3" fmla="*/ 116 h 118"/>
              <a:gd name="T4" fmla="*/ 126 w 126"/>
              <a:gd name="T5" fmla="*/ 118 h 118"/>
              <a:gd name="T6" fmla="*/ 126 w 126"/>
              <a:gd name="T7" fmla="*/ 118 h 118"/>
              <a:gd name="T8" fmla="*/ 124 w 126"/>
              <a:gd name="T9" fmla="*/ 118 h 118"/>
              <a:gd name="T10" fmla="*/ 124 w 126"/>
              <a:gd name="T11" fmla="*/ 118 h 118"/>
              <a:gd name="T12" fmla="*/ 124 w 126"/>
              <a:gd name="T13" fmla="*/ 116 h 118"/>
              <a:gd name="T14" fmla="*/ 0 w 126"/>
              <a:gd name="T15" fmla="*/ 0 h 118"/>
              <a:gd name="T16" fmla="*/ 0 w 126"/>
              <a:gd name="T17" fmla="*/ 0 h 118"/>
              <a:gd name="T18" fmla="*/ 0 w 126"/>
              <a:gd name="T19" fmla="*/ 0 h 118"/>
              <a:gd name="T20" fmla="*/ 2 w 126"/>
              <a:gd name="T21" fmla="*/ 0 h 118"/>
              <a:gd name="T22" fmla="*/ 2 w 126"/>
              <a:gd name="T23" fmla="*/ 1 h 118"/>
              <a:gd name="T24" fmla="*/ 0 w 126"/>
              <a:gd name="T25" fmla="*/ 1 h 118"/>
              <a:gd name="T26" fmla="*/ 0 w 126"/>
              <a:gd name="T27" fmla="*/ 1 h 118"/>
              <a:gd name="T28" fmla="*/ 0 w 126"/>
              <a:gd name="T29" fmla="*/ 1 h 118"/>
              <a:gd name="T30" fmla="*/ 0 w 126"/>
              <a:gd name="T31" fmla="*/ 1 h 118"/>
              <a:gd name="T32" fmla="*/ 0 w 126"/>
              <a:gd name="T33" fmla="*/ 0 h 118"/>
              <a:gd name="T34" fmla="*/ 0 w 126"/>
              <a:gd name="T35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118">
                <a:moveTo>
                  <a:pt x="124" y="116"/>
                </a:moveTo>
                <a:lnTo>
                  <a:pt x="126" y="116"/>
                </a:lnTo>
                <a:lnTo>
                  <a:pt x="126" y="118"/>
                </a:lnTo>
                <a:lnTo>
                  <a:pt x="126" y="118"/>
                </a:lnTo>
                <a:lnTo>
                  <a:pt x="124" y="118"/>
                </a:lnTo>
                <a:lnTo>
                  <a:pt x="124" y="118"/>
                </a:lnTo>
                <a:lnTo>
                  <a:pt x="124" y="116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Freeform 58">
            <a:extLst>
              <a:ext uri="{FF2B5EF4-FFF2-40B4-BE49-F238E27FC236}">
                <a16:creationId xmlns:a16="http://schemas.microsoft.com/office/drawing/2014/main" id="{2DECEEEB-7CBC-30E5-6055-572AEBF1A1A5}"/>
              </a:ext>
            </a:extLst>
          </p:cNvPr>
          <p:cNvSpPr>
            <a:spLocks/>
          </p:cNvSpPr>
          <p:nvPr/>
        </p:nvSpPr>
        <p:spPr bwMode="auto">
          <a:xfrm>
            <a:off x="7610757" y="3511709"/>
            <a:ext cx="5889" cy="3685"/>
          </a:xfrm>
          <a:custGeom>
            <a:avLst/>
            <a:gdLst>
              <a:gd name="T0" fmla="*/ 3 w 5"/>
              <a:gd name="T1" fmla="*/ 0 h 3"/>
              <a:gd name="T2" fmla="*/ 3 w 5"/>
              <a:gd name="T3" fmla="*/ 0 h 3"/>
              <a:gd name="T4" fmla="*/ 5 w 5"/>
              <a:gd name="T5" fmla="*/ 0 h 3"/>
              <a:gd name="T6" fmla="*/ 5 w 5"/>
              <a:gd name="T7" fmla="*/ 1 h 3"/>
              <a:gd name="T8" fmla="*/ 5 w 5"/>
              <a:gd name="T9" fmla="*/ 1 h 3"/>
              <a:gd name="T10" fmla="*/ 3 w 5"/>
              <a:gd name="T11" fmla="*/ 3 h 3"/>
              <a:gd name="T12" fmla="*/ 0 w 5"/>
              <a:gd name="T13" fmla="*/ 1 h 3"/>
              <a:gd name="T14" fmla="*/ 2 w 5"/>
              <a:gd name="T15" fmla="*/ 0 h 3"/>
              <a:gd name="T16" fmla="*/ 3 w 5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0"/>
                </a:lnTo>
                <a:lnTo>
                  <a:pt x="5" y="0"/>
                </a:lnTo>
                <a:lnTo>
                  <a:pt x="5" y="1"/>
                </a:lnTo>
                <a:lnTo>
                  <a:pt x="5" y="1"/>
                </a:lnTo>
                <a:lnTo>
                  <a:pt x="3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7" name="Freeform 59">
            <a:extLst>
              <a:ext uri="{FF2B5EF4-FFF2-40B4-BE49-F238E27FC236}">
                <a16:creationId xmlns:a16="http://schemas.microsoft.com/office/drawing/2014/main" id="{DC0A0616-828C-1E15-75CE-62AAE3E237A2}"/>
              </a:ext>
            </a:extLst>
          </p:cNvPr>
          <p:cNvSpPr>
            <a:spLocks noEditPoints="1"/>
          </p:cNvSpPr>
          <p:nvPr/>
        </p:nvSpPr>
        <p:spPr bwMode="auto">
          <a:xfrm>
            <a:off x="6036273" y="2065989"/>
            <a:ext cx="221394" cy="377091"/>
          </a:xfrm>
          <a:custGeom>
            <a:avLst/>
            <a:gdLst>
              <a:gd name="T0" fmla="*/ 77 w 188"/>
              <a:gd name="T1" fmla="*/ 288 h 307"/>
              <a:gd name="T2" fmla="*/ 83 w 188"/>
              <a:gd name="T3" fmla="*/ 269 h 307"/>
              <a:gd name="T4" fmla="*/ 110 w 188"/>
              <a:gd name="T5" fmla="*/ 265 h 307"/>
              <a:gd name="T6" fmla="*/ 102 w 188"/>
              <a:gd name="T7" fmla="*/ 276 h 307"/>
              <a:gd name="T8" fmla="*/ 102 w 188"/>
              <a:gd name="T9" fmla="*/ 261 h 307"/>
              <a:gd name="T10" fmla="*/ 118 w 188"/>
              <a:gd name="T11" fmla="*/ 254 h 307"/>
              <a:gd name="T12" fmla="*/ 104 w 188"/>
              <a:gd name="T13" fmla="*/ 231 h 307"/>
              <a:gd name="T14" fmla="*/ 107 w 188"/>
              <a:gd name="T15" fmla="*/ 222 h 307"/>
              <a:gd name="T16" fmla="*/ 147 w 188"/>
              <a:gd name="T17" fmla="*/ 6 h 307"/>
              <a:gd name="T18" fmla="*/ 169 w 188"/>
              <a:gd name="T19" fmla="*/ 16 h 307"/>
              <a:gd name="T20" fmla="*/ 178 w 188"/>
              <a:gd name="T21" fmla="*/ 30 h 307"/>
              <a:gd name="T22" fmla="*/ 181 w 188"/>
              <a:gd name="T23" fmla="*/ 39 h 307"/>
              <a:gd name="T24" fmla="*/ 184 w 188"/>
              <a:gd name="T25" fmla="*/ 52 h 307"/>
              <a:gd name="T26" fmla="*/ 181 w 188"/>
              <a:gd name="T27" fmla="*/ 63 h 307"/>
              <a:gd name="T28" fmla="*/ 184 w 188"/>
              <a:gd name="T29" fmla="*/ 79 h 307"/>
              <a:gd name="T30" fmla="*/ 164 w 188"/>
              <a:gd name="T31" fmla="*/ 79 h 307"/>
              <a:gd name="T32" fmla="*/ 158 w 188"/>
              <a:gd name="T33" fmla="*/ 83 h 307"/>
              <a:gd name="T34" fmla="*/ 151 w 188"/>
              <a:gd name="T35" fmla="*/ 88 h 307"/>
              <a:gd name="T36" fmla="*/ 148 w 188"/>
              <a:gd name="T37" fmla="*/ 91 h 307"/>
              <a:gd name="T38" fmla="*/ 147 w 188"/>
              <a:gd name="T39" fmla="*/ 104 h 307"/>
              <a:gd name="T40" fmla="*/ 134 w 188"/>
              <a:gd name="T41" fmla="*/ 126 h 307"/>
              <a:gd name="T42" fmla="*/ 121 w 188"/>
              <a:gd name="T43" fmla="*/ 134 h 307"/>
              <a:gd name="T44" fmla="*/ 110 w 188"/>
              <a:gd name="T45" fmla="*/ 140 h 307"/>
              <a:gd name="T46" fmla="*/ 106 w 188"/>
              <a:gd name="T47" fmla="*/ 146 h 307"/>
              <a:gd name="T48" fmla="*/ 98 w 188"/>
              <a:gd name="T49" fmla="*/ 146 h 307"/>
              <a:gd name="T50" fmla="*/ 96 w 188"/>
              <a:gd name="T51" fmla="*/ 156 h 307"/>
              <a:gd name="T52" fmla="*/ 93 w 188"/>
              <a:gd name="T53" fmla="*/ 162 h 307"/>
              <a:gd name="T54" fmla="*/ 87 w 188"/>
              <a:gd name="T55" fmla="*/ 173 h 307"/>
              <a:gd name="T56" fmla="*/ 87 w 188"/>
              <a:gd name="T57" fmla="*/ 186 h 307"/>
              <a:gd name="T58" fmla="*/ 93 w 188"/>
              <a:gd name="T59" fmla="*/ 198 h 307"/>
              <a:gd name="T60" fmla="*/ 107 w 188"/>
              <a:gd name="T61" fmla="*/ 208 h 307"/>
              <a:gd name="T62" fmla="*/ 109 w 188"/>
              <a:gd name="T63" fmla="*/ 219 h 307"/>
              <a:gd name="T64" fmla="*/ 102 w 188"/>
              <a:gd name="T65" fmla="*/ 225 h 307"/>
              <a:gd name="T66" fmla="*/ 104 w 188"/>
              <a:gd name="T67" fmla="*/ 228 h 307"/>
              <a:gd name="T68" fmla="*/ 87 w 188"/>
              <a:gd name="T69" fmla="*/ 238 h 307"/>
              <a:gd name="T70" fmla="*/ 83 w 188"/>
              <a:gd name="T71" fmla="*/ 242 h 307"/>
              <a:gd name="T72" fmla="*/ 79 w 188"/>
              <a:gd name="T73" fmla="*/ 260 h 307"/>
              <a:gd name="T74" fmla="*/ 76 w 188"/>
              <a:gd name="T75" fmla="*/ 280 h 307"/>
              <a:gd name="T76" fmla="*/ 57 w 188"/>
              <a:gd name="T77" fmla="*/ 291 h 307"/>
              <a:gd name="T78" fmla="*/ 44 w 188"/>
              <a:gd name="T79" fmla="*/ 299 h 307"/>
              <a:gd name="T80" fmla="*/ 27 w 188"/>
              <a:gd name="T81" fmla="*/ 302 h 307"/>
              <a:gd name="T82" fmla="*/ 24 w 188"/>
              <a:gd name="T83" fmla="*/ 290 h 307"/>
              <a:gd name="T84" fmla="*/ 22 w 188"/>
              <a:gd name="T85" fmla="*/ 280 h 307"/>
              <a:gd name="T86" fmla="*/ 8 w 188"/>
              <a:gd name="T87" fmla="*/ 258 h 307"/>
              <a:gd name="T88" fmla="*/ 1 w 188"/>
              <a:gd name="T89" fmla="*/ 235 h 307"/>
              <a:gd name="T90" fmla="*/ 8 w 188"/>
              <a:gd name="T91" fmla="*/ 231 h 307"/>
              <a:gd name="T92" fmla="*/ 13 w 188"/>
              <a:gd name="T93" fmla="*/ 213 h 307"/>
              <a:gd name="T94" fmla="*/ 19 w 188"/>
              <a:gd name="T95" fmla="*/ 195 h 307"/>
              <a:gd name="T96" fmla="*/ 25 w 188"/>
              <a:gd name="T97" fmla="*/ 183 h 307"/>
              <a:gd name="T98" fmla="*/ 17 w 188"/>
              <a:gd name="T99" fmla="*/ 161 h 307"/>
              <a:gd name="T100" fmla="*/ 13 w 188"/>
              <a:gd name="T101" fmla="*/ 137 h 307"/>
              <a:gd name="T102" fmla="*/ 31 w 188"/>
              <a:gd name="T103" fmla="*/ 120 h 307"/>
              <a:gd name="T104" fmla="*/ 36 w 188"/>
              <a:gd name="T105" fmla="*/ 107 h 307"/>
              <a:gd name="T106" fmla="*/ 50 w 188"/>
              <a:gd name="T107" fmla="*/ 75 h 307"/>
              <a:gd name="T108" fmla="*/ 74 w 188"/>
              <a:gd name="T109" fmla="*/ 50 h 307"/>
              <a:gd name="T110" fmla="*/ 79 w 188"/>
              <a:gd name="T111" fmla="*/ 35 h 307"/>
              <a:gd name="T112" fmla="*/ 101 w 188"/>
              <a:gd name="T113" fmla="*/ 17 h 307"/>
              <a:gd name="T114" fmla="*/ 126 w 188"/>
              <a:gd name="T115" fmla="*/ 16 h 307"/>
              <a:gd name="T116" fmla="*/ 132 w 188"/>
              <a:gd name="T117" fmla="*/ 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8" h="307">
                <a:moveTo>
                  <a:pt x="85" y="266"/>
                </a:moveTo>
                <a:lnTo>
                  <a:pt x="85" y="268"/>
                </a:lnTo>
                <a:lnTo>
                  <a:pt x="87" y="268"/>
                </a:lnTo>
                <a:lnTo>
                  <a:pt x="85" y="268"/>
                </a:lnTo>
                <a:lnTo>
                  <a:pt x="85" y="269"/>
                </a:lnTo>
                <a:lnTo>
                  <a:pt x="85" y="269"/>
                </a:lnTo>
                <a:lnTo>
                  <a:pt x="83" y="274"/>
                </a:lnTo>
                <a:lnTo>
                  <a:pt x="82" y="277"/>
                </a:lnTo>
                <a:lnTo>
                  <a:pt x="82" y="277"/>
                </a:lnTo>
                <a:lnTo>
                  <a:pt x="77" y="288"/>
                </a:lnTo>
                <a:lnTo>
                  <a:pt x="77" y="290"/>
                </a:lnTo>
                <a:lnTo>
                  <a:pt x="76" y="290"/>
                </a:lnTo>
                <a:lnTo>
                  <a:pt x="76" y="288"/>
                </a:lnTo>
                <a:lnTo>
                  <a:pt x="76" y="285"/>
                </a:lnTo>
                <a:lnTo>
                  <a:pt x="76" y="283"/>
                </a:lnTo>
                <a:lnTo>
                  <a:pt x="79" y="277"/>
                </a:lnTo>
                <a:lnTo>
                  <a:pt x="80" y="276"/>
                </a:lnTo>
                <a:lnTo>
                  <a:pt x="82" y="272"/>
                </a:lnTo>
                <a:lnTo>
                  <a:pt x="83" y="271"/>
                </a:lnTo>
                <a:lnTo>
                  <a:pt x="83" y="269"/>
                </a:lnTo>
                <a:lnTo>
                  <a:pt x="85" y="268"/>
                </a:lnTo>
                <a:lnTo>
                  <a:pt x="85" y="266"/>
                </a:lnTo>
                <a:close/>
                <a:moveTo>
                  <a:pt x="112" y="255"/>
                </a:moveTo>
                <a:lnTo>
                  <a:pt x="113" y="255"/>
                </a:lnTo>
                <a:lnTo>
                  <a:pt x="115" y="257"/>
                </a:lnTo>
                <a:lnTo>
                  <a:pt x="113" y="257"/>
                </a:lnTo>
                <a:lnTo>
                  <a:pt x="112" y="258"/>
                </a:lnTo>
                <a:lnTo>
                  <a:pt x="112" y="258"/>
                </a:lnTo>
                <a:lnTo>
                  <a:pt x="110" y="260"/>
                </a:lnTo>
                <a:lnTo>
                  <a:pt x="110" y="265"/>
                </a:lnTo>
                <a:lnTo>
                  <a:pt x="112" y="266"/>
                </a:lnTo>
                <a:lnTo>
                  <a:pt x="112" y="266"/>
                </a:lnTo>
                <a:lnTo>
                  <a:pt x="110" y="266"/>
                </a:lnTo>
                <a:lnTo>
                  <a:pt x="110" y="268"/>
                </a:lnTo>
                <a:lnTo>
                  <a:pt x="109" y="269"/>
                </a:lnTo>
                <a:lnTo>
                  <a:pt x="107" y="269"/>
                </a:lnTo>
                <a:lnTo>
                  <a:pt x="106" y="271"/>
                </a:lnTo>
                <a:lnTo>
                  <a:pt x="104" y="272"/>
                </a:lnTo>
                <a:lnTo>
                  <a:pt x="104" y="274"/>
                </a:lnTo>
                <a:lnTo>
                  <a:pt x="102" y="276"/>
                </a:lnTo>
                <a:lnTo>
                  <a:pt x="101" y="276"/>
                </a:lnTo>
                <a:lnTo>
                  <a:pt x="102" y="274"/>
                </a:lnTo>
                <a:lnTo>
                  <a:pt x="102" y="272"/>
                </a:lnTo>
                <a:lnTo>
                  <a:pt x="102" y="271"/>
                </a:lnTo>
                <a:lnTo>
                  <a:pt x="101" y="269"/>
                </a:lnTo>
                <a:lnTo>
                  <a:pt x="101" y="268"/>
                </a:lnTo>
                <a:lnTo>
                  <a:pt x="101" y="266"/>
                </a:lnTo>
                <a:lnTo>
                  <a:pt x="101" y="265"/>
                </a:lnTo>
                <a:lnTo>
                  <a:pt x="101" y="263"/>
                </a:lnTo>
                <a:lnTo>
                  <a:pt x="102" y="261"/>
                </a:lnTo>
                <a:lnTo>
                  <a:pt x="102" y="260"/>
                </a:lnTo>
                <a:lnTo>
                  <a:pt x="106" y="258"/>
                </a:lnTo>
                <a:lnTo>
                  <a:pt x="107" y="257"/>
                </a:lnTo>
                <a:lnTo>
                  <a:pt x="109" y="257"/>
                </a:lnTo>
                <a:lnTo>
                  <a:pt x="110" y="257"/>
                </a:lnTo>
                <a:lnTo>
                  <a:pt x="112" y="255"/>
                </a:lnTo>
                <a:lnTo>
                  <a:pt x="112" y="255"/>
                </a:lnTo>
                <a:close/>
                <a:moveTo>
                  <a:pt x="115" y="254"/>
                </a:moveTo>
                <a:lnTo>
                  <a:pt x="118" y="254"/>
                </a:lnTo>
                <a:lnTo>
                  <a:pt x="118" y="254"/>
                </a:lnTo>
                <a:lnTo>
                  <a:pt x="115" y="255"/>
                </a:lnTo>
                <a:lnTo>
                  <a:pt x="115" y="257"/>
                </a:lnTo>
                <a:lnTo>
                  <a:pt x="115" y="255"/>
                </a:lnTo>
                <a:lnTo>
                  <a:pt x="113" y="255"/>
                </a:lnTo>
                <a:lnTo>
                  <a:pt x="115" y="254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106" y="231"/>
                </a:lnTo>
                <a:lnTo>
                  <a:pt x="104" y="231"/>
                </a:lnTo>
                <a:lnTo>
                  <a:pt x="104" y="231"/>
                </a:lnTo>
                <a:lnTo>
                  <a:pt x="104" y="230"/>
                </a:lnTo>
                <a:lnTo>
                  <a:pt x="104" y="230"/>
                </a:lnTo>
                <a:lnTo>
                  <a:pt x="106" y="230"/>
                </a:lnTo>
                <a:close/>
                <a:moveTo>
                  <a:pt x="109" y="220"/>
                </a:moveTo>
                <a:lnTo>
                  <a:pt x="109" y="220"/>
                </a:lnTo>
                <a:lnTo>
                  <a:pt x="109" y="220"/>
                </a:lnTo>
                <a:lnTo>
                  <a:pt x="109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0"/>
                </a:lnTo>
                <a:lnTo>
                  <a:pt x="109" y="220"/>
                </a:lnTo>
                <a:close/>
                <a:moveTo>
                  <a:pt x="137" y="0"/>
                </a:move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3"/>
                </a:lnTo>
                <a:lnTo>
                  <a:pt x="145" y="5"/>
                </a:lnTo>
                <a:lnTo>
                  <a:pt x="147" y="6"/>
                </a:lnTo>
                <a:lnTo>
                  <a:pt x="148" y="8"/>
                </a:lnTo>
                <a:lnTo>
                  <a:pt x="150" y="8"/>
                </a:lnTo>
                <a:lnTo>
                  <a:pt x="151" y="9"/>
                </a:lnTo>
                <a:lnTo>
                  <a:pt x="153" y="11"/>
                </a:lnTo>
                <a:lnTo>
                  <a:pt x="154" y="11"/>
                </a:lnTo>
                <a:lnTo>
                  <a:pt x="156" y="12"/>
                </a:lnTo>
                <a:lnTo>
                  <a:pt x="159" y="14"/>
                </a:lnTo>
                <a:lnTo>
                  <a:pt x="162" y="14"/>
                </a:lnTo>
                <a:lnTo>
                  <a:pt x="169" y="16"/>
                </a:lnTo>
                <a:lnTo>
                  <a:pt x="169" y="16"/>
                </a:lnTo>
                <a:lnTo>
                  <a:pt x="170" y="17"/>
                </a:lnTo>
                <a:lnTo>
                  <a:pt x="173" y="19"/>
                </a:lnTo>
                <a:lnTo>
                  <a:pt x="173" y="22"/>
                </a:lnTo>
                <a:lnTo>
                  <a:pt x="177" y="22"/>
                </a:lnTo>
                <a:lnTo>
                  <a:pt x="177" y="23"/>
                </a:lnTo>
                <a:lnTo>
                  <a:pt x="178" y="25"/>
                </a:lnTo>
                <a:lnTo>
                  <a:pt x="181" y="27"/>
                </a:lnTo>
                <a:lnTo>
                  <a:pt x="180" y="27"/>
                </a:lnTo>
                <a:lnTo>
                  <a:pt x="178" y="28"/>
                </a:lnTo>
                <a:lnTo>
                  <a:pt x="178" y="30"/>
                </a:lnTo>
                <a:lnTo>
                  <a:pt x="178" y="33"/>
                </a:lnTo>
                <a:lnTo>
                  <a:pt x="180" y="35"/>
                </a:lnTo>
                <a:lnTo>
                  <a:pt x="180" y="36"/>
                </a:lnTo>
                <a:lnTo>
                  <a:pt x="178" y="36"/>
                </a:lnTo>
                <a:lnTo>
                  <a:pt x="178" y="38"/>
                </a:lnTo>
                <a:lnTo>
                  <a:pt x="178" y="38"/>
                </a:lnTo>
                <a:lnTo>
                  <a:pt x="178" y="39"/>
                </a:lnTo>
                <a:lnTo>
                  <a:pt x="178" y="39"/>
                </a:lnTo>
                <a:lnTo>
                  <a:pt x="180" y="39"/>
                </a:lnTo>
                <a:lnTo>
                  <a:pt x="181" y="39"/>
                </a:lnTo>
                <a:lnTo>
                  <a:pt x="181" y="39"/>
                </a:lnTo>
                <a:lnTo>
                  <a:pt x="183" y="42"/>
                </a:lnTo>
                <a:lnTo>
                  <a:pt x="183" y="42"/>
                </a:lnTo>
                <a:lnTo>
                  <a:pt x="181" y="44"/>
                </a:lnTo>
                <a:lnTo>
                  <a:pt x="180" y="44"/>
                </a:lnTo>
                <a:lnTo>
                  <a:pt x="180" y="46"/>
                </a:lnTo>
                <a:lnTo>
                  <a:pt x="181" y="47"/>
                </a:lnTo>
                <a:lnTo>
                  <a:pt x="181" y="49"/>
                </a:lnTo>
                <a:lnTo>
                  <a:pt x="183" y="50"/>
                </a:lnTo>
                <a:lnTo>
                  <a:pt x="184" y="52"/>
                </a:lnTo>
                <a:lnTo>
                  <a:pt x="184" y="53"/>
                </a:lnTo>
                <a:lnTo>
                  <a:pt x="186" y="53"/>
                </a:lnTo>
                <a:lnTo>
                  <a:pt x="186" y="55"/>
                </a:lnTo>
                <a:lnTo>
                  <a:pt x="184" y="55"/>
                </a:lnTo>
                <a:lnTo>
                  <a:pt x="184" y="57"/>
                </a:lnTo>
                <a:lnTo>
                  <a:pt x="184" y="60"/>
                </a:lnTo>
                <a:lnTo>
                  <a:pt x="184" y="60"/>
                </a:lnTo>
                <a:lnTo>
                  <a:pt x="183" y="61"/>
                </a:lnTo>
                <a:lnTo>
                  <a:pt x="181" y="63"/>
                </a:lnTo>
                <a:lnTo>
                  <a:pt x="181" y="63"/>
                </a:lnTo>
                <a:lnTo>
                  <a:pt x="181" y="64"/>
                </a:lnTo>
                <a:lnTo>
                  <a:pt x="181" y="68"/>
                </a:lnTo>
                <a:lnTo>
                  <a:pt x="181" y="68"/>
                </a:lnTo>
                <a:lnTo>
                  <a:pt x="181" y="69"/>
                </a:lnTo>
                <a:lnTo>
                  <a:pt x="183" y="69"/>
                </a:lnTo>
                <a:lnTo>
                  <a:pt x="184" y="71"/>
                </a:lnTo>
                <a:lnTo>
                  <a:pt x="186" y="72"/>
                </a:lnTo>
                <a:lnTo>
                  <a:pt x="186" y="74"/>
                </a:lnTo>
                <a:lnTo>
                  <a:pt x="188" y="79"/>
                </a:lnTo>
                <a:lnTo>
                  <a:pt x="184" y="79"/>
                </a:lnTo>
                <a:lnTo>
                  <a:pt x="181" y="79"/>
                </a:lnTo>
                <a:lnTo>
                  <a:pt x="180" y="79"/>
                </a:lnTo>
                <a:lnTo>
                  <a:pt x="177" y="79"/>
                </a:lnTo>
                <a:lnTo>
                  <a:pt x="175" y="79"/>
                </a:lnTo>
                <a:lnTo>
                  <a:pt x="173" y="80"/>
                </a:lnTo>
                <a:lnTo>
                  <a:pt x="173" y="80"/>
                </a:lnTo>
                <a:lnTo>
                  <a:pt x="170" y="79"/>
                </a:lnTo>
                <a:lnTo>
                  <a:pt x="167" y="77"/>
                </a:lnTo>
                <a:lnTo>
                  <a:pt x="165" y="79"/>
                </a:lnTo>
                <a:lnTo>
                  <a:pt x="164" y="79"/>
                </a:lnTo>
                <a:lnTo>
                  <a:pt x="164" y="77"/>
                </a:lnTo>
                <a:lnTo>
                  <a:pt x="162" y="77"/>
                </a:lnTo>
                <a:lnTo>
                  <a:pt x="162" y="79"/>
                </a:lnTo>
                <a:lnTo>
                  <a:pt x="162" y="79"/>
                </a:lnTo>
                <a:lnTo>
                  <a:pt x="161" y="80"/>
                </a:lnTo>
                <a:lnTo>
                  <a:pt x="161" y="80"/>
                </a:lnTo>
                <a:lnTo>
                  <a:pt x="161" y="83"/>
                </a:lnTo>
                <a:lnTo>
                  <a:pt x="161" y="83"/>
                </a:lnTo>
                <a:lnTo>
                  <a:pt x="158" y="83"/>
                </a:lnTo>
                <a:lnTo>
                  <a:pt x="158" y="83"/>
                </a:lnTo>
                <a:lnTo>
                  <a:pt x="159" y="85"/>
                </a:lnTo>
                <a:lnTo>
                  <a:pt x="159" y="85"/>
                </a:lnTo>
                <a:lnTo>
                  <a:pt x="158" y="85"/>
                </a:lnTo>
                <a:lnTo>
                  <a:pt x="156" y="85"/>
                </a:lnTo>
                <a:lnTo>
                  <a:pt x="156" y="87"/>
                </a:lnTo>
                <a:lnTo>
                  <a:pt x="156" y="87"/>
                </a:lnTo>
                <a:lnTo>
                  <a:pt x="156" y="88"/>
                </a:lnTo>
                <a:lnTo>
                  <a:pt x="154" y="88"/>
                </a:lnTo>
                <a:lnTo>
                  <a:pt x="153" y="88"/>
                </a:lnTo>
                <a:lnTo>
                  <a:pt x="151" y="88"/>
                </a:lnTo>
                <a:lnTo>
                  <a:pt x="150" y="88"/>
                </a:lnTo>
                <a:lnTo>
                  <a:pt x="150" y="90"/>
                </a:lnTo>
                <a:lnTo>
                  <a:pt x="150" y="90"/>
                </a:lnTo>
                <a:lnTo>
                  <a:pt x="151" y="90"/>
                </a:lnTo>
                <a:lnTo>
                  <a:pt x="151" y="91"/>
                </a:lnTo>
                <a:lnTo>
                  <a:pt x="151" y="91"/>
                </a:lnTo>
                <a:lnTo>
                  <a:pt x="151" y="91"/>
                </a:lnTo>
                <a:lnTo>
                  <a:pt x="148" y="90"/>
                </a:lnTo>
                <a:lnTo>
                  <a:pt x="148" y="90"/>
                </a:lnTo>
                <a:lnTo>
                  <a:pt x="148" y="91"/>
                </a:lnTo>
                <a:lnTo>
                  <a:pt x="150" y="93"/>
                </a:lnTo>
                <a:lnTo>
                  <a:pt x="150" y="93"/>
                </a:lnTo>
                <a:lnTo>
                  <a:pt x="151" y="94"/>
                </a:lnTo>
                <a:lnTo>
                  <a:pt x="151" y="94"/>
                </a:lnTo>
                <a:lnTo>
                  <a:pt x="148" y="98"/>
                </a:lnTo>
                <a:lnTo>
                  <a:pt x="147" y="99"/>
                </a:lnTo>
                <a:lnTo>
                  <a:pt x="145" y="101"/>
                </a:lnTo>
                <a:lnTo>
                  <a:pt x="145" y="102"/>
                </a:lnTo>
                <a:lnTo>
                  <a:pt x="145" y="104"/>
                </a:lnTo>
                <a:lnTo>
                  <a:pt x="147" y="104"/>
                </a:lnTo>
                <a:lnTo>
                  <a:pt x="147" y="107"/>
                </a:lnTo>
                <a:lnTo>
                  <a:pt x="148" y="109"/>
                </a:lnTo>
                <a:lnTo>
                  <a:pt x="150" y="110"/>
                </a:lnTo>
                <a:lnTo>
                  <a:pt x="150" y="112"/>
                </a:lnTo>
                <a:lnTo>
                  <a:pt x="150" y="112"/>
                </a:lnTo>
                <a:lnTo>
                  <a:pt x="147" y="115"/>
                </a:lnTo>
                <a:lnTo>
                  <a:pt x="142" y="116"/>
                </a:lnTo>
                <a:lnTo>
                  <a:pt x="139" y="124"/>
                </a:lnTo>
                <a:lnTo>
                  <a:pt x="137" y="126"/>
                </a:lnTo>
                <a:lnTo>
                  <a:pt x="134" y="126"/>
                </a:lnTo>
                <a:lnTo>
                  <a:pt x="134" y="127"/>
                </a:lnTo>
                <a:lnTo>
                  <a:pt x="131" y="129"/>
                </a:lnTo>
                <a:lnTo>
                  <a:pt x="126" y="131"/>
                </a:lnTo>
                <a:lnTo>
                  <a:pt x="124" y="132"/>
                </a:lnTo>
                <a:lnTo>
                  <a:pt x="124" y="134"/>
                </a:lnTo>
                <a:lnTo>
                  <a:pt x="123" y="134"/>
                </a:lnTo>
                <a:lnTo>
                  <a:pt x="121" y="132"/>
                </a:lnTo>
                <a:lnTo>
                  <a:pt x="121" y="132"/>
                </a:lnTo>
                <a:lnTo>
                  <a:pt x="120" y="134"/>
                </a:lnTo>
                <a:lnTo>
                  <a:pt x="121" y="134"/>
                </a:lnTo>
                <a:lnTo>
                  <a:pt x="118" y="134"/>
                </a:lnTo>
                <a:lnTo>
                  <a:pt x="118" y="134"/>
                </a:lnTo>
                <a:lnTo>
                  <a:pt x="117" y="137"/>
                </a:lnTo>
                <a:lnTo>
                  <a:pt x="113" y="139"/>
                </a:lnTo>
                <a:lnTo>
                  <a:pt x="110" y="139"/>
                </a:lnTo>
                <a:lnTo>
                  <a:pt x="110" y="139"/>
                </a:lnTo>
                <a:lnTo>
                  <a:pt x="112" y="139"/>
                </a:lnTo>
                <a:lnTo>
                  <a:pt x="112" y="140"/>
                </a:lnTo>
                <a:lnTo>
                  <a:pt x="110" y="140"/>
                </a:lnTo>
                <a:lnTo>
                  <a:pt x="110" y="140"/>
                </a:lnTo>
                <a:lnTo>
                  <a:pt x="109" y="140"/>
                </a:lnTo>
                <a:lnTo>
                  <a:pt x="107" y="140"/>
                </a:lnTo>
                <a:lnTo>
                  <a:pt x="107" y="142"/>
                </a:lnTo>
                <a:lnTo>
                  <a:pt x="107" y="143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6" y="145"/>
                </a:lnTo>
                <a:lnTo>
                  <a:pt x="106" y="145"/>
                </a:lnTo>
                <a:lnTo>
                  <a:pt x="106" y="146"/>
                </a:lnTo>
                <a:lnTo>
                  <a:pt x="106" y="146"/>
                </a:lnTo>
                <a:lnTo>
                  <a:pt x="102" y="148"/>
                </a:lnTo>
                <a:lnTo>
                  <a:pt x="102" y="148"/>
                </a:lnTo>
                <a:lnTo>
                  <a:pt x="101" y="150"/>
                </a:lnTo>
                <a:lnTo>
                  <a:pt x="99" y="150"/>
                </a:lnTo>
                <a:lnTo>
                  <a:pt x="101" y="148"/>
                </a:lnTo>
                <a:lnTo>
                  <a:pt x="101" y="148"/>
                </a:lnTo>
                <a:lnTo>
                  <a:pt x="98" y="148"/>
                </a:lnTo>
                <a:lnTo>
                  <a:pt x="98" y="146"/>
                </a:lnTo>
                <a:lnTo>
                  <a:pt x="98" y="146"/>
                </a:lnTo>
                <a:lnTo>
                  <a:pt x="98" y="148"/>
                </a:lnTo>
                <a:lnTo>
                  <a:pt x="98" y="150"/>
                </a:lnTo>
                <a:lnTo>
                  <a:pt x="99" y="151"/>
                </a:lnTo>
                <a:lnTo>
                  <a:pt x="98" y="151"/>
                </a:lnTo>
                <a:lnTo>
                  <a:pt x="98" y="151"/>
                </a:lnTo>
                <a:lnTo>
                  <a:pt x="98" y="153"/>
                </a:lnTo>
                <a:lnTo>
                  <a:pt x="99" y="153"/>
                </a:lnTo>
                <a:lnTo>
                  <a:pt x="99" y="153"/>
                </a:lnTo>
                <a:lnTo>
                  <a:pt x="98" y="154"/>
                </a:lnTo>
                <a:lnTo>
                  <a:pt x="96" y="156"/>
                </a:lnTo>
                <a:lnTo>
                  <a:pt x="95" y="156"/>
                </a:lnTo>
                <a:lnTo>
                  <a:pt x="95" y="156"/>
                </a:lnTo>
                <a:lnTo>
                  <a:pt x="93" y="156"/>
                </a:lnTo>
                <a:lnTo>
                  <a:pt x="91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7"/>
                </a:lnTo>
                <a:lnTo>
                  <a:pt x="91" y="159"/>
                </a:lnTo>
                <a:lnTo>
                  <a:pt x="93" y="161"/>
                </a:lnTo>
                <a:lnTo>
                  <a:pt x="93" y="162"/>
                </a:lnTo>
                <a:lnTo>
                  <a:pt x="93" y="162"/>
                </a:lnTo>
                <a:lnTo>
                  <a:pt x="91" y="162"/>
                </a:lnTo>
                <a:lnTo>
                  <a:pt x="91" y="167"/>
                </a:lnTo>
                <a:lnTo>
                  <a:pt x="90" y="167"/>
                </a:lnTo>
                <a:lnTo>
                  <a:pt x="90" y="170"/>
                </a:lnTo>
                <a:lnTo>
                  <a:pt x="90" y="172"/>
                </a:lnTo>
                <a:lnTo>
                  <a:pt x="90" y="172"/>
                </a:lnTo>
                <a:lnTo>
                  <a:pt x="91" y="173"/>
                </a:lnTo>
                <a:lnTo>
                  <a:pt x="90" y="173"/>
                </a:lnTo>
                <a:lnTo>
                  <a:pt x="87" y="173"/>
                </a:lnTo>
                <a:lnTo>
                  <a:pt x="88" y="175"/>
                </a:lnTo>
                <a:lnTo>
                  <a:pt x="87" y="176"/>
                </a:lnTo>
                <a:lnTo>
                  <a:pt x="87" y="178"/>
                </a:lnTo>
                <a:lnTo>
                  <a:pt x="87" y="178"/>
                </a:lnTo>
                <a:lnTo>
                  <a:pt x="87" y="181"/>
                </a:lnTo>
                <a:lnTo>
                  <a:pt x="87" y="181"/>
                </a:lnTo>
                <a:lnTo>
                  <a:pt x="87" y="183"/>
                </a:lnTo>
                <a:lnTo>
                  <a:pt x="87" y="183"/>
                </a:lnTo>
                <a:lnTo>
                  <a:pt x="87" y="183"/>
                </a:lnTo>
                <a:lnTo>
                  <a:pt x="87" y="186"/>
                </a:lnTo>
                <a:lnTo>
                  <a:pt x="88" y="189"/>
                </a:lnTo>
                <a:lnTo>
                  <a:pt x="88" y="191"/>
                </a:lnTo>
                <a:lnTo>
                  <a:pt x="88" y="192"/>
                </a:lnTo>
                <a:lnTo>
                  <a:pt x="88" y="194"/>
                </a:lnTo>
                <a:lnTo>
                  <a:pt x="88" y="195"/>
                </a:lnTo>
                <a:lnTo>
                  <a:pt x="90" y="197"/>
                </a:lnTo>
                <a:lnTo>
                  <a:pt x="91" y="197"/>
                </a:lnTo>
                <a:lnTo>
                  <a:pt x="93" y="197"/>
                </a:lnTo>
                <a:lnTo>
                  <a:pt x="93" y="197"/>
                </a:lnTo>
                <a:lnTo>
                  <a:pt x="93" y="198"/>
                </a:lnTo>
                <a:lnTo>
                  <a:pt x="95" y="198"/>
                </a:lnTo>
                <a:lnTo>
                  <a:pt x="95" y="198"/>
                </a:lnTo>
                <a:lnTo>
                  <a:pt x="98" y="198"/>
                </a:lnTo>
                <a:lnTo>
                  <a:pt x="98" y="198"/>
                </a:lnTo>
                <a:lnTo>
                  <a:pt x="99" y="200"/>
                </a:lnTo>
                <a:lnTo>
                  <a:pt x="101" y="202"/>
                </a:lnTo>
                <a:lnTo>
                  <a:pt x="102" y="203"/>
                </a:lnTo>
                <a:lnTo>
                  <a:pt x="104" y="203"/>
                </a:lnTo>
                <a:lnTo>
                  <a:pt x="107" y="205"/>
                </a:lnTo>
                <a:lnTo>
                  <a:pt x="107" y="208"/>
                </a:lnTo>
                <a:lnTo>
                  <a:pt x="107" y="208"/>
                </a:lnTo>
                <a:lnTo>
                  <a:pt x="110" y="209"/>
                </a:lnTo>
                <a:lnTo>
                  <a:pt x="112" y="209"/>
                </a:lnTo>
                <a:lnTo>
                  <a:pt x="112" y="211"/>
                </a:lnTo>
                <a:lnTo>
                  <a:pt x="112" y="211"/>
                </a:lnTo>
                <a:lnTo>
                  <a:pt x="113" y="214"/>
                </a:lnTo>
                <a:lnTo>
                  <a:pt x="113" y="216"/>
                </a:lnTo>
                <a:lnTo>
                  <a:pt x="112" y="216"/>
                </a:lnTo>
                <a:lnTo>
                  <a:pt x="109" y="217"/>
                </a:lnTo>
                <a:lnTo>
                  <a:pt x="109" y="219"/>
                </a:lnTo>
                <a:lnTo>
                  <a:pt x="107" y="220"/>
                </a:lnTo>
                <a:lnTo>
                  <a:pt x="106" y="222"/>
                </a:lnTo>
                <a:lnTo>
                  <a:pt x="104" y="222"/>
                </a:lnTo>
                <a:lnTo>
                  <a:pt x="102" y="222"/>
                </a:lnTo>
                <a:lnTo>
                  <a:pt x="102" y="224"/>
                </a:lnTo>
                <a:lnTo>
                  <a:pt x="101" y="222"/>
                </a:lnTo>
                <a:lnTo>
                  <a:pt x="98" y="224"/>
                </a:lnTo>
                <a:lnTo>
                  <a:pt x="99" y="225"/>
                </a:lnTo>
                <a:lnTo>
                  <a:pt x="101" y="225"/>
                </a:lnTo>
                <a:lnTo>
                  <a:pt x="102" y="225"/>
                </a:lnTo>
                <a:lnTo>
                  <a:pt x="102" y="224"/>
                </a:lnTo>
                <a:lnTo>
                  <a:pt x="104" y="224"/>
                </a:lnTo>
                <a:lnTo>
                  <a:pt x="104" y="224"/>
                </a:lnTo>
                <a:lnTo>
                  <a:pt x="106" y="224"/>
                </a:lnTo>
                <a:lnTo>
                  <a:pt x="106" y="224"/>
                </a:lnTo>
                <a:lnTo>
                  <a:pt x="107" y="224"/>
                </a:lnTo>
                <a:lnTo>
                  <a:pt x="107" y="225"/>
                </a:lnTo>
                <a:lnTo>
                  <a:pt x="106" y="225"/>
                </a:lnTo>
                <a:lnTo>
                  <a:pt x="106" y="225"/>
                </a:lnTo>
                <a:lnTo>
                  <a:pt x="104" y="228"/>
                </a:lnTo>
                <a:lnTo>
                  <a:pt x="104" y="230"/>
                </a:lnTo>
                <a:lnTo>
                  <a:pt x="102" y="230"/>
                </a:lnTo>
                <a:lnTo>
                  <a:pt x="101" y="230"/>
                </a:lnTo>
                <a:lnTo>
                  <a:pt x="99" y="231"/>
                </a:lnTo>
                <a:lnTo>
                  <a:pt x="96" y="233"/>
                </a:lnTo>
                <a:lnTo>
                  <a:pt x="96" y="233"/>
                </a:lnTo>
                <a:lnTo>
                  <a:pt x="95" y="233"/>
                </a:lnTo>
                <a:lnTo>
                  <a:pt x="91" y="235"/>
                </a:lnTo>
                <a:lnTo>
                  <a:pt x="90" y="236"/>
                </a:lnTo>
                <a:lnTo>
                  <a:pt x="87" y="238"/>
                </a:lnTo>
                <a:lnTo>
                  <a:pt x="83" y="239"/>
                </a:lnTo>
                <a:lnTo>
                  <a:pt x="79" y="239"/>
                </a:lnTo>
                <a:lnTo>
                  <a:pt x="74" y="239"/>
                </a:lnTo>
                <a:lnTo>
                  <a:pt x="72" y="239"/>
                </a:lnTo>
                <a:lnTo>
                  <a:pt x="74" y="239"/>
                </a:lnTo>
                <a:lnTo>
                  <a:pt x="76" y="241"/>
                </a:lnTo>
                <a:lnTo>
                  <a:pt x="77" y="241"/>
                </a:lnTo>
                <a:lnTo>
                  <a:pt x="80" y="241"/>
                </a:lnTo>
                <a:lnTo>
                  <a:pt x="82" y="241"/>
                </a:lnTo>
                <a:lnTo>
                  <a:pt x="83" y="242"/>
                </a:lnTo>
                <a:lnTo>
                  <a:pt x="82" y="244"/>
                </a:lnTo>
                <a:lnTo>
                  <a:pt x="79" y="244"/>
                </a:lnTo>
                <a:lnTo>
                  <a:pt x="80" y="247"/>
                </a:lnTo>
                <a:lnTo>
                  <a:pt x="82" y="249"/>
                </a:lnTo>
                <a:lnTo>
                  <a:pt x="80" y="250"/>
                </a:lnTo>
                <a:lnTo>
                  <a:pt x="80" y="255"/>
                </a:lnTo>
                <a:lnTo>
                  <a:pt x="79" y="255"/>
                </a:lnTo>
                <a:lnTo>
                  <a:pt x="79" y="257"/>
                </a:lnTo>
                <a:lnTo>
                  <a:pt x="79" y="258"/>
                </a:lnTo>
                <a:lnTo>
                  <a:pt x="79" y="260"/>
                </a:lnTo>
                <a:lnTo>
                  <a:pt x="79" y="261"/>
                </a:lnTo>
                <a:lnTo>
                  <a:pt x="79" y="263"/>
                </a:lnTo>
                <a:lnTo>
                  <a:pt x="79" y="265"/>
                </a:lnTo>
                <a:lnTo>
                  <a:pt x="77" y="268"/>
                </a:lnTo>
                <a:lnTo>
                  <a:pt x="77" y="269"/>
                </a:lnTo>
                <a:lnTo>
                  <a:pt x="77" y="271"/>
                </a:lnTo>
                <a:lnTo>
                  <a:pt x="77" y="272"/>
                </a:lnTo>
                <a:lnTo>
                  <a:pt x="77" y="276"/>
                </a:lnTo>
                <a:lnTo>
                  <a:pt x="76" y="277"/>
                </a:lnTo>
                <a:lnTo>
                  <a:pt x="76" y="280"/>
                </a:lnTo>
                <a:lnTo>
                  <a:pt x="72" y="282"/>
                </a:lnTo>
                <a:lnTo>
                  <a:pt x="72" y="283"/>
                </a:lnTo>
                <a:lnTo>
                  <a:pt x="69" y="290"/>
                </a:lnTo>
                <a:lnTo>
                  <a:pt x="69" y="291"/>
                </a:lnTo>
                <a:lnTo>
                  <a:pt x="68" y="291"/>
                </a:lnTo>
                <a:lnTo>
                  <a:pt x="66" y="291"/>
                </a:lnTo>
                <a:lnTo>
                  <a:pt x="65" y="291"/>
                </a:lnTo>
                <a:lnTo>
                  <a:pt x="63" y="291"/>
                </a:lnTo>
                <a:lnTo>
                  <a:pt x="60" y="291"/>
                </a:lnTo>
                <a:lnTo>
                  <a:pt x="57" y="291"/>
                </a:lnTo>
                <a:lnTo>
                  <a:pt x="52" y="291"/>
                </a:lnTo>
                <a:lnTo>
                  <a:pt x="52" y="291"/>
                </a:lnTo>
                <a:lnTo>
                  <a:pt x="52" y="293"/>
                </a:lnTo>
                <a:lnTo>
                  <a:pt x="50" y="294"/>
                </a:lnTo>
                <a:lnTo>
                  <a:pt x="49" y="293"/>
                </a:lnTo>
                <a:lnTo>
                  <a:pt x="47" y="294"/>
                </a:lnTo>
                <a:lnTo>
                  <a:pt x="47" y="294"/>
                </a:lnTo>
                <a:lnTo>
                  <a:pt x="46" y="296"/>
                </a:lnTo>
                <a:lnTo>
                  <a:pt x="44" y="298"/>
                </a:lnTo>
                <a:lnTo>
                  <a:pt x="44" y="299"/>
                </a:lnTo>
                <a:lnTo>
                  <a:pt x="46" y="302"/>
                </a:lnTo>
                <a:lnTo>
                  <a:pt x="46" y="304"/>
                </a:lnTo>
                <a:lnTo>
                  <a:pt x="44" y="307"/>
                </a:lnTo>
                <a:lnTo>
                  <a:pt x="42" y="307"/>
                </a:lnTo>
                <a:lnTo>
                  <a:pt x="38" y="306"/>
                </a:lnTo>
                <a:lnTo>
                  <a:pt x="31" y="307"/>
                </a:lnTo>
                <a:lnTo>
                  <a:pt x="25" y="306"/>
                </a:lnTo>
                <a:lnTo>
                  <a:pt x="25" y="306"/>
                </a:lnTo>
                <a:lnTo>
                  <a:pt x="25" y="304"/>
                </a:lnTo>
                <a:lnTo>
                  <a:pt x="27" y="302"/>
                </a:lnTo>
                <a:lnTo>
                  <a:pt x="27" y="301"/>
                </a:lnTo>
                <a:lnTo>
                  <a:pt x="27" y="299"/>
                </a:lnTo>
                <a:lnTo>
                  <a:pt x="25" y="298"/>
                </a:lnTo>
                <a:lnTo>
                  <a:pt x="24" y="296"/>
                </a:lnTo>
                <a:lnTo>
                  <a:pt x="20" y="291"/>
                </a:lnTo>
                <a:lnTo>
                  <a:pt x="20" y="290"/>
                </a:lnTo>
                <a:lnTo>
                  <a:pt x="19" y="288"/>
                </a:lnTo>
                <a:lnTo>
                  <a:pt x="19" y="288"/>
                </a:lnTo>
                <a:lnTo>
                  <a:pt x="22" y="290"/>
                </a:lnTo>
                <a:lnTo>
                  <a:pt x="24" y="290"/>
                </a:lnTo>
                <a:lnTo>
                  <a:pt x="24" y="288"/>
                </a:lnTo>
                <a:lnTo>
                  <a:pt x="24" y="287"/>
                </a:lnTo>
                <a:lnTo>
                  <a:pt x="22" y="287"/>
                </a:lnTo>
                <a:lnTo>
                  <a:pt x="22" y="285"/>
                </a:lnTo>
                <a:lnTo>
                  <a:pt x="24" y="285"/>
                </a:lnTo>
                <a:lnTo>
                  <a:pt x="25" y="285"/>
                </a:lnTo>
                <a:lnTo>
                  <a:pt x="25" y="283"/>
                </a:lnTo>
                <a:lnTo>
                  <a:pt x="25" y="282"/>
                </a:lnTo>
                <a:lnTo>
                  <a:pt x="24" y="280"/>
                </a:lnTo>
                <a:lnTo>
                  <a:pt x="22" y="280"/>
                </a:lnTo>
                <a:lnTo>
                  <a:pt x="20" y="277"/>
                </a:lnTo>
                <a:lnTo>
                  <a:pt x="19" y="276"/>
                </a:lnTo>
                <a:lnTo>
                  <a:pt x="14" y="269"/>
                </a:lnTo>
                <a:lnTo>
                  <a:pt x="13" y="265"/>
                </a:lnTo>
                <a:lnTo>
                  <a:pt x="11" y="265"/>
                </a:lnTo>
                <a:lnTo>
                  <a:pt x="11" y="263"/>
                </a:lnTo>
                <a:lnTo>
                  <a:pt x="11" y="261"/>
                </a:lnTo>
                <a:lnTo>
                  <a:pt x="11" y="260"/>
                </a:lnTo>
                <a:lnTo>
                  <a:pt x="8" y="258"/>
                </a:lnTo>
                <a:lnTo>
                  <a:pt x="8" y="258"/>
                </a:lnTo>
                <a:lnTo>
                  <a:pt x="8" y="254"/>
                </a:lnTo>
                <a:lnTo>
                  <a:pt x="6" y="254"/>
                </a:lnTo>
                <a:lnTo>
                  <a:pt x="5" y="250"/>
                </a:lnTo>
                <a:lnTo>
                  <a:pt x="5" y="246"/>
                </a:lnTo>
                <a:lnTo>
                  <a:pt x="3" y="246"/>
                </a:lnTo>
                <a:lnTo>
                  <a:pt x="1" y="246"/>
                </a:lnTo>
                <a:lnTo>
                  <a:pt x="1" y="244"/>
                </a:lnTo>
                <a:lnTo>
                  <a:pt x="1" y="242"/>
                </a:lnTo>
                <a:lnTo>
                  <a:pt x="1" y="239"/>
                </a:lnTo>
                <a:lnTo>
                  <a:pt x="1" y="235"/>
                </a:lnTo>
                <a:lnTo>
                  <a:pt x="0" y="233"/>
                </a:lnTo>
                <a:lnTo>
                  <a:pt x="0" y="231"/>
                </a:lnTo>
                <a:lnTo>
                  <a:pt x="0" y="231"/>
                </a:lnTo>
                <a:lnTo>
                  <a:pt x="0" y="230"/>
                </a:lnTo>
                <a:lnTo>
                  <a:pt x="1" y="230"/>
                </a:lnTo>
                <a:lnTo>
                  <a:pt x="3" y="231"/>
                </a:lnTo>
                <a:lnTo>
                  <a:pt x="5" y="235"/>
                </a:lnTo>
                <a:lnTo>
                  <a:pt x="6" y="235"/>
                </a:lnTo>
                <a:lnTo>
                  <a:pt x="6" y="233"/>
                </a:lnTo>
                <a:lnTo>
                  <a:pt x="8" y="231"/>
                </a:lnTo>
                <a:lnTo>
                  <a:pt x="9" y="228"/>
                </a:lnTo>
                <a:lnTo>
                  <a:pt x="9" y="225"/>
                </a:lnTo>
                <a:lnTo>
                  <a:pt x="8" y="222"/>
                </a:lnTo>
                <a:lnTo>
                  <a:pt x="6" y="220"/>
                </a:lnTo>
                <a:lnTo>
                  <a:pt x="6" y="219"/>
                </a:lnTo>
                <a:lnTo>
                  <a:pt x="9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4" y="213"/>
                </a:lnTo>
                <a:lnTo>
                  <a:pt x="16" y="211"/>
                </a:lnTo>
                <a:lnTo>
                  <a:pt x="17" y="209"/>
                </a:lnTo>
                <a:lnTo>
                  <a:pt x="19" y="208"/>
                </a:lnTo>
                <a:lnTo>
                  <a:pt x="20" y="205"/>
                </a:lnTo>
                <a:lnTo>
                  <a:pt x="20" y="203"/>
                </a:lnTo>
                <a:lnTo>
                  <a:pt x="20" y="203"/>
                </a:lnTo>
                <a:lnTo>
                  <a:pt x="20" y="200"/>
                </a:lnTo>
                <a:lnTo>
                  <a:pt x="20" y="198"/>
                </a:lnTo>
                <a:lnTo>
                  <a:pt x="19" y="195"/>
                </a:lnTo>
                <a:lnTo>
                  <a:pt x="17" y="191"/>
                </a:lnTo>
                <a:lnTo>
                  <a:pt x="17" y="189"/>
                </a:lnTo>
                <a:lnTo>
                  <a:pt x="17" y="189"/>
                </a:lnTo>
                <a:lnTo>
                  <a:pt x="19" y="187"/>
                </a:lnTo>
                <a:lnTo>
                  <a:pt x="22" y="187"/>
                </a:lnTo>
                <a:lnTo>
                  <a:pt x="22" y="187"/>
                </a:lnTo>
                <a:lnTo>
                  <a:pt x="22" y="186"/>
                </a:lnTo>
                <a:lnTo>
                  <a:pt x="24" y="184"/>
                </a:lnTo>
                <a:lnTo>
                  <a:pt x="24" y="184"/>
                </a:lnTo>
                <a:lnTo>
                  <a:pt x="25" y="183"/>
                </a:lnTo>
                <a:lnTo>
                  <a:pt x="25" y="181"/>
                </a:lnTo>
                <a:lnTo>
                  <a:pt x="24" y="179"/>
                </a:lnTo>
                <a:lnTo>
                  <a:pt x="20" y="176"/>
                </a:lnTo>
                <a:lnTo>
                  <a:pt x="19" y="176"/>
                </a:lnTo>
                <a:lnTo>
                  <a:pt x="16" y="175"/>
                </a:lnTo>
                <a:lnTo>
                  <a:pt x="14" y="173"/>
                </a:lnTo>
                <a:lnTo>
                  <a:pt x="16" y="167"/>
                </a:lnTo>
                <a:lnTo>
                  <a:pt x="16" y="162"/>
                </a:lnTo>
                <a:lnTo>
                  <a:pt x="17" y="162"/>
                </a:lnTo>
                <a:lnTo>
                  <a:pt x="17" y="161"/>
                </a:lnTo>
                <a:lnTo>
                  <a:pt x="14" y="153"/>
                </a:lnTo>
                <a:lnTo>
                  <a:pt x="14" y="151"/>
                </a:lnTo>
                <a:lnTo>
                  <a:pt x="14" y="151"/>
                </a:lnTo>
                <a:lnTo>
                  <a:pt x="14" y="148"/>
                </a:lnTo>
                <a:lnTo>
                  <a:pt x="14" y="146"/>
                </a:lnTo>
                <a:lnTo>
                  <a:pt x="14" y="145"/>
                </a:lnTo>
                <a:lnTo>
                  <a:pt x="16" y="145"/>
                </a:lnTo>
                <a:lnTo>
                  <a:pt x="14" y="142"/>
                </a:lnTo>
                <a:lnTo>
                  <a:pt x="14" y="142"/>
                </a:lnTo>
                <a:lnTo>
                  <a:pt x="13" y="137"/>
                </a:lnTo>
                <a:lnTo>
                  <a:pt x="16" y="132"/>
                </a:lnTo>
                <a:lnTo>
                  <a:pt x="14" y="131"/>
                </a:lnTo>
                <a:lnTo>
                  <a:pt x="17" y="129"/>
                </a:lnTo>
                <a:lnTo>
                  <a:pt x="20" y="124"/>
                </a:lnTo>
                <a:lnTo>
                  <a:pt x="22" y="123"/>
                </a:lnTo>
                <a:lnTo>
                  <a:pt x="22" y="123"/>
                </a:lnTo>
                <a:lnTo>
                  <a:pt x="24" y="121"/>
                </a:lnTo>
                <a:lnTo>
                  <a:pt x="27" y="120"/>
                </a:lnTo>
                <a:lnTo>
                  <a:pt x="30" y="120"/>
                </a:lnTo>
                <a:lnTo>
                  <a:pt x="31" y="120"/>
                </a:lnTo>
                <a:lnTo>
                  <a:pt x="36" y="120"/>
                </a:lnTo>
                <a:lnTo>
                  <a:pt x="41" y="121"/>
                </a:lnTo>
                <a:lnTo>
                  <a:pt x="41" y="120"/>
                </a:lnTo>
                <a:lnTo>
                  <a:pt x="42" y="120"/>
                </a:lnTo>
                <a:lnTo>
                  <a:pt x="42" y="116"/>
                </a:lnTo>
                <a:lnTo>
                  <a:pt x="44" y="115"/>
                </a:lnTo>
                <a:lnTo>
                  <a:pt x="42" y="112"/>
                </a:lnTo>
                <a:lnTo>
                  <a:pt x="42" y="110"/>
                </a:lnTo>
                <a:lnTo>
                  <a:pt x="39" y="109"/>
                </a:lnTo>
                <a:lnTo>
                  <a:pt x="36" y="107"/>
                </a:lnTo>
                <a:lnTo>
                  <a:pt x="39" y="102"/>
                </a:lnTo>
                <a:lnTo>
                  <a:pt x="42" y="99"/>
                </a:lnTo>
                <a:lnTo>
                  <a:pt x="46" y="94"/>
                </a:lnTo>
                <a:lnTo>
                  <a:pt x="47" y="91"/>
                </a:lnTo>
                <a:lnTo>
                  <a:pt x="49" y="91"/>
                </a:lnTo>
                <a:lnTo>
                  <a:pt x="49" y="83"/>
                </a:lnTo>
                <a:lnTo>
                  <a:pt x="50" y="80"/>
                </a:lnTo>
                <a:lnTo>
                  <a:pt x="50" y="79"/>
                </a:lnTo>
                <a:lnTo>
                  <a:pt x="50" y="79"/>
                </a:lnTo>
                <a:lnTo>
                  <a:pt x="50" y="75"/>
                </a:lnTo>
                <a:lnTo>
                  <a:pt x="49" y="71"/>
                </a:lnTo>
                <a:lnTo>
                  <a:pt x="55" y="71"/>
                </a:lnTo>
                <a:lnTo>
                  <a:pt x="57" y="71"/>
                </a:lnTo>
                <a:lnTo>
                  <a:pt x="58" y="69"/>
                </a:lnTo>
                <a:lnTo>
                  <a:pt x="61" y="68"/>
                </a:lnTo>
                <a:lnTo>
                  <a:pt x="63" y="68"/>
                </a:lnTo>
                <a:lnTo>
                  <a:pt x="61" y="63"/>
                </a:lnTo>
                <a:lnTo>
                  <a:pt x="63" y="61"/>
                </a:lnTo>
                <a:lnTo>
                  <a:pt x="68" y="55"/>
                </a:lnTo>
                <a:lnTo>
                  <a:pt x="74" y="50"/>
                </a:lnTo>
                <a:lnTo>
                  <a:pt x="76" y="49"/>
                </a:lnTo>
                <a:lnTo>
                  <a:pt x="76" y="47"/>
                </a:lnTo>
                <a:lnTo>
                  <a:pt x="76" y="46"/>
                </a:lnTo>
                <a:lnTo>
                  <a:pt x="76" y="44"/>
                </a:lnTo>
                <a:lnTo>
                  <a:pt x="74" y="42"/>
                </a:lnTo>
                <a:lnTo>
                  <a:pt x="72" y="39"/>
                </a:lnTo>
                <a:lnTo>
                  <a:pt x="72" y="38"/>
                </a:lnTo>
                <a:lnTo>
                  <a:pt x="74" y="38"/>
                </a:lnTo>
                <a:lnTo>
                  <a:pt x="77" y="36"/>
                </a:lnTo>
                <a:lnTo>
                  <a:pt x="79" y="35"/>
                </a:lnTo>
                <a:lnTo>
                  <a:pt x="79" y="35"/>
                </a:lnTo>
                <a:lnTo>
                  <a:pt x="82" y="28"/>
                </a:lnTo>
                <a:lnTo>
                  <a:pt x="87" y="25"/>
                </a:lnTo>
                <a:lnTo>
                  <a:pt x="90" y="23"/>
                </a:lnTo>
                <a:lnTo>
                  <a:pt x="93" y="23"/>
                </a:lnTo>
                <a:lnTo>
                  <a:pt x="98" y="27"/>
                </a:lnTo>
                <a:lnTo>
                  <a:pt x="99" y="23"/>
                </a:lnTo>
                <a:lnTo>
                  <a:pt x="101" y="22"/>
                </a:lnTo>
                <a:lnTo>
                  <a:pt x="101" y="20"/>
                </a:lnTo>
                <a:lnTo>
                  <a:pt x="101" y="17"/>
                </a:lnTo>
                <a:lnTo>
                  <a:pt x="101" y="14"/>
                </a:lnTo>
                <a:lnTo>
                  <a:pt x="101" y="12"/>
                </a:lnTo>
                <a:lnTo>
                  <a:pt x="104" y="11"/>
                </a:lnTo>
                <a:lnTo>
                  <a:pt x="104" y="11"/>
                </a:lnTo>
                <a:lnTo>
                  <a:pt x="110" y="12"/>
                </a:lnTo>
                <a:lnTo>
                  <a:pt x="112" y="12"/>
                </a:lnTo>
                <a:lnTo>
                  <a:pt x="113" y="12"/>
                </a:lnTo>
                <a:lnTo>
                  <a:pt x="117" y="14"/>
                </a:lnTo>
                <a:lnTo>
                  <a:pt x="123" y="16"/>
                </a:lnTo>
                <a:lnTo>
                  <a:pt x="126" y="16"/>
                </a:lnTo>
                <a:lnTo>
                  <a:pt x="128" y="17"/>
                </a:lnTo>
                <a:lnTo>
                  <a:pt x="129" y="16"/>
                </a:lnTo>
                <a:lnTo>
                  <a:pt x="131" y="14"/>
                </a:lnTo>
                <a:lnTo>
                  <a:pt x="128" y="12"/>
                </a:lnTo>
                <a:lnTo>
                  <a:pt x="129" y="11"/>
                </a:lnTo>
                <a:lnTo>
                  <a:pt x="131" y="9"/>
                </a:lnTo>
                <a:lnTo>
                  <a:pt x="132" y="6"/>
                </a:lnTo>
                <a:lnTo>
                  <a:pt x="132" y="5"/>
                </a:lnTo>
                <a:lnTo>
                  <a:pt x="132" y="3"/>
                </a:lnTo>
                <a:lnTo>
                  <a:pt x="132" y="1"/>
                </a:lnTo>
                <a:lnTo>
                  <a:pt x="129" y="0"/>
                </a:lnTo>
                <a:lnTo>
                  <a:pt x="136" y="0"/>
                </a:lnTo>
                <a:lnTo>
                  <a:pt x="13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8" name="Freeform 60">
            <a:extLst>
              <a:ext uri="{FF2B5EF4-FFF2-40B4-BE49-F238E27FC236}">
                <a16:creationId xmlns:a16="http://schemas.microsoft.com/office/drawing/2014/main" id="{77BF26BE-8879-297F-6B56-805B2FED0A62}"/>
              </a:ext>
            </a:extLst>
          </p:cNvPr>
          <p:cNvSpPr>
            <a:spLocks/>
          </p:cNvSpPr>
          <p:nvPr/>
        </p:nvSpPr>
        <p:spPr bwMode="auto">
          <a:xfrm>
            <a:off x="6217627" y="3138303"/>
            <a:ext cx="286163" cy="245662"/>
          </a:xfrm>
          <a:custGeom>
            <a:avLst/>
            <a:gdLst>
              <a:gd name="T0" fmla="*/ 190 w 243"/>
              <a:gd name="T1" fmla="*/ 3 h 200"/>
              <a:gd name="T2" fmla="*/ 223 w 243"/>
              <a:gd name="T3" fmla="*/ 17 h 200"/>
              <a:gd name="T4" fmla="*/ 223 w 243"/>
              <a:gd name="T5" fmla="*/ 25 h 200"/>
              <a:gd name="T6" fmla="*/ 227 w 243"/>
              <a:gd name="T7" fmla="*/ 52 h 200"/>
              <a:gd name="T8" fmla="*/ 237 w 243"/>
              <a:gd name="T9" fmla="*/ 60 h 200"/>
              <a:gd name="T10" fmla="*/ 240 w 243"/>
              <a:gd name="T11" fmla="*/ 66 h 200"/>
              <a:gd name="T12" fmla="*/ 237 w 243"/>
              <a:gd name="T13" fmla="*/ 69 h 200"/>
              <a:gd name="T14" fmla="*/ 232 w 243"/>
              <a:gd name="T15" fmla="*/ 71 h 200"/>
              <a:gd name="T16" fmla="*/ 227 w 243"/>
              <a:gd name="T17" fmla="*/ 74 h 200"/>
              <a:gd name="T18" fmla="*/ 220 w 243"/>
              <a:gd name="T19" fmla="*/ 77 h 200"/>
              <a:gd name="T20" fmla="*/ 218 w 243"/>
              <a:gd name="T21" fmla="*/ 88 h 200"/>
              <a:gd name="T22" fmla="*/ 212 w 243"/>
              <a:gd name="T23" fmla="*/ 105 h 200"/>
              <a:gd name="T24" fmla="*/ 210 w 243"/>
              <a:gd name="T25" fmla="*/ 127 h 200"/>
              <a:gd name="T26" fmla="*/ 207 w 243"/>
              <a:gd name="T27" fmla="*/ 140 h 200"/>
              <a:gd name="T28" fmla="*/ 199 w 243"/>
              <a:gd name="T29" fmla="*/ 143 h 200"/>
              <a:gd name="T30" fmla="*/ 191 w 243"/>
              <a:gd name="T31" fmla="*/ 160 h 200"/>
              <a:gd name="T32" fmla="*/ 188 w 243"/>
              <a:gd name="T33" fmla="*/ 170 h 200"/>
              <a:gd name="T34" fmla="*/ 180 w 243"/>
              <a:gd name="T35" fmla="*/ 173 h 200"/>
              <a:gd name="T36" fmla="*/ 177 w 243"/>
              <a:gd name="T37" fmla="*/ 187 h 200"/>
              <a:gd name="T38" fmla="*/ 174 w 243"/>
              <a:gd name="T39" fmla="*/ 187 h 200"/>
              <a:gd name="T40" fmla="*/ 175 w 243"/>
              <a:gd name="T41" fmla="*/ 182 h 200"/>
              <a:gd name="T42" fmla="*/ 175 w 243"/>
              <a:gd name="T43" fmla="*/ 179 h 200"/>
              <a:gd name="T44" fmla="*/ 168 w 243"/>
              <a:gd name="T45" fmla="*/ 171 h 200"/>
              <a:gd name="T46" fmla="*/ 164 w 243"/>
              <a:gd name="T47" fmla="*/ 168 h 200"/>
              <a:gd name="T48" fmla="*/ 163 w 243"/>
              <a:gd name="T49" fmla="*/ 156 h 200"/>
              <a:gd name="T50" fmla="*/ 158 w 243"/>
              <a:gd name="T51" fmla="*/ 148 h 200"/>
              <a:gd name="T52" fmla="*/ 158 w 243"/>
              <a:gd name="T53" fmla="*/ 149 h 200"/>
              <a:gd name="T54" fmla="*/ 152 w 243"/>
              <a:gd name="T55" fmla="*/ 156 h 200"/>
              <a:gd name="T56" fmla="*/ 152 w 243"/>
              <a:gd name="T57" fmla="*/ 162 h 200"/>
              <a:gd name="T58" fmla="*/ 144 w 243"/>
              <a:gd name="T59" fmla="*/ 175 h 200"/>
              <a:gd name="T60" fmla="*/ 130 w 243"/>
              <a:gd name="T61" fmla="*/ 184 h 200"/>
              <a:gd name="T62" fmla="*/ 119 w 243"/>
              <a:gd name="T63" fmla="*/ 176 h 200"/>
              <a:gd name="T64" fmla="*/ 111 w 243"/>
              <a:gd name="T65" fmla="*/ 184 h 200"/>
              <a:gd name="T66" fmla="*/ 101 w 243"/>
              <a:gd name="T67" fmla="*/ 189 h 200"/>
              <a:gd name="T68" fmla="*/ 87 w 243"/>
              <a:gd name="T69" fmla="*/ 186 h 200"/>
              <a:gd name="T70" fmla="*/ 62 w 243"/>
              <a:gd name="T71" fmla="*/ 181 h 200"/>
              <a:gd name="T72" fmla="*/ 59 w 243"/>
              <a:gd name="T73" fmla="*/ 175 h 200"/>
              <a:gd name="T74" fmla="*/ 46 w 243"/>
              <a:gd name="T75" fmla="*/ 178 h 200"/>
              <a:gd name="T76" fmla="*/ 43 w 243"/>
              <a:gd name="T77" fmla="*/ 187 h 200"/>
              <a:gd name="T78" fmla="*/ 40 w 243"/>
              <a:gd name="T79" fmla="*/ 193 h 200"/>
              <a:gd name="T80" fmla="*/ 34 w 243"/>
              <a:gd name="T81" fmla="*/ 200 h 200"/>
              <a:gd name="T82" fmla="*/ 24 w 243"/>
              <a:gd name="T83" fmla="*/ 195 h 200"/>
              <a:gd name="T84" fmla="*/ 27 w 243"/>
              <a:gd name="T85" fmla="*/ 184 h 200"/>
              <a:gd name="T86" fmla="*/ 16 w 243"/>
              <a:gd name="T87" fmla="*/ 168 h 200"/>
              <a:gd name="T88" fmla="*/ 15 w 243"/>
              <a:gd name="T89" fmla="*/ 160 h 200"/>
              <a:gd name="T90" fmla="*/ 11 w 243"/>
              <a:gd name="T91" fmla="*/ 151 h 200"/>
              <a:gd name="T92" fmla="*/ 8 w 243"/>
              <a:gd name="T93" fmla="*/ 141 h 200"/>
              <a:gd name="T94" fmla="*/ 0 w 243"/>
              <a:gd name="T95" fmla="*/ 140 h 200"/>
              <a:gd name="T96" fmla="*/ 7 w 243"/>
              <a:gd name="T97" fmla="*/ 130 h 200"/>
              <a:gd name="T98" fmla="*/ 5 w 243"/>
              <a:gd name="T99" fmla="*/ 124 h 200"/>
              <a:gd name="T100" fmla="*/ 10 w 243"/>
              <a:gd name="T101" fmla="*/ 119 h 200"/>
              <a:gd name="T102" fmla="*/ 8 w 243"/>
              <a:gd name="T103" fmla="*/ 113 h 200"/>
              <a:gd name="T104" fmla="*/ 13 w 243"/>
              <a:gd name="T105" fmla="*/ 108 h 200"/>
              <a:gd name="T106" fmla="*/ 16 w 243"/>
              <a:gd name="T107" fmla="*/ 99 h 200"/>
              <a:gd name="T108" fmla="*/ 30 w 243"/>
              <a:gd name="T109" fmla="*/ 97 h 200"/>
              <a:gd name="T110" fmla="*/ 32 w 243"/>
              <a:gd name="T111" fmla="*/ 74 h 200"/>
              <a:gd name="T112" fmla="*/ 38 w 243"/>
              <a:gd name="T113" fmla="*/ 33 h 200"/>
              <a:gd name="T114" fmla="*/ 46 w 243"/>
              <a:gd name="T115" fmla="*/ 19 h 200"/>
              <a:gd name="T116" fmla="*/ 136 w 243"/>
              <a:gd name="T117" fmla="*/ 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3" h="200">
                <a:moveTo>
                  <a:pt x="139" y="0"/>
                </a:moveTo>
                <a:lnTo>
                  <a:pt x="139" y="1"/>
                </a:lnTo>
                <a:lnTo>
                  <a:pt x="139" y="1"/>
                </a:lnTo>
                <a:lnTo>
                  <a:pt x="139" y="3"/>
                </a:lnTo>
                <a:lnTo>
                  <a:pt x="139" y="3"/>
                </a:lnTo>
                <a:lnTo>
                  <a:pt x="185" y="3"/>
                </a:lnTo>
                <a:lnTo>
                  <a:pt x="190" y="3"/>
                </a:lnTo>
                <a:lnTo>
                  <a:pt x="218" y="3"/>
                </a:lnTo>
                <a:lnTo>
                  <a:pt x="218" y="8"/>
                </a:lnTo>
                <a:lnTo>
                  <a:pt x="218" y="9"/>
                </a:lnTo>
                <a:lnTo>
                  <a:pt x="221" y="14"/>
                </a:lnTo>
                <a:lnTo>
                  <a:pt x="223" y="15"/>
                </a:lnTo>
                <a:lnTo>
                  <a:pt x="223" y="17"/>
                </a:lnTo>
                <a:lnTo>
                  <a:pt x="223" y="17"/>
                </a:lnTo>
                <a:lnTo>
                  <a:pt x="223" y="19"/>
                </a:lnTo>
                <a:lnTo>
                  <a:pt x="223" y="17"/>
                </a:lnTo>
                <a:lnTo>
                  <a:pt x="221" y="17"/>
                </a:lnTo>
                <a:lnTo>
                  <a:pt x="221" y="19"/>
                </a:lnTo>
                <a:lnTo>
                  <a:pt x="221" y="20"/>
                </a:lnTo>
                <a:lnTo>
                  <a:pt x="223" y="23"/>
                </a:lnTo>
                <a:lnTo>
                  <a:pt x="223" y="25"/>
                </a:lnTo>
                <a:lnTo>
                  <a:pt x="223" y="28"/>
                </a:lnTo>
                <a:lnTo>
                  <a:pt x="223" y="31"/>
                </a:lnTo>
                <a:lnTo>
                  <a:pt x="223" y="36"/>
                </a:lnTo>
                <a:lnTo>
                  <a:pt x="223" y="39"/>
                </a:lnTo>
                <a:lnTo>
                  <a:pt x="224" y="47"/>
                </a:lnTo>
                <a:lnTo>
                  <a:pt x="226" y="52"/>
                </a:lnTo>
                <a:lnTo>
                  <a:pt x="227" y="52"/>
                </a:lnTo>
                <a:lnTo>
                  <a:pt x="227" y="53"/>
                </a:lnTo>
                <a:lnTo>
                  <a:pt x="231" y="53"/>
                </a:lnTo>
                <a:lnTo>
                  <a:pt x="232" y="55"/>
                </a:lnTo>
                <a:lnTo>
                  <a:pt x="235" y="56"/>
                </a:lnTo>
                <a:lnTo>
                  <a:pt x="235" y="58"/>
                </a:lnTo>
                <a:lnTo>
                  <a:pt x="237" y="60"/>
                </a:lnTo>
                <a:lnTo>
                  <a:pt x="237" y="60"/>
                </a:lnTo>
                <a:lnTo>
                  <a:pt x="239" y="60"/>
                </a:lnTo>
                <a:lnTo>
                  <a:pt x="239" y="60"/>
                </a:lnTo>
                <a:lnTo>
                  <a:pt x="242" y="63"/>
                </a:lnTo>
                <a:lnTo>
                  <a:pt x="243" y="63"/>
                </a:lnTo>
                <a:lnTo>
                  <a:pt x="242" y="64"/>
                </a:lnTo>
                <a:lnTo>
                  <a:pt x="240" y="66"/>
                </a:lnTo>
                <a:lnTo>
                  <a:pt x="240" y="66"/>
                </a:lnTo>
                <a:lnTo>
                  <a:pt x="240" y="67"/>
                </a:lnTo>
                <a:lnTo>
                  <a:pt x="240" y="67"/>
                </a:lnTo>
                <a:lnTo>
                  <a:pt x="239" y="67"/>
                </a:lnTo>
                <a:lnTo>
                  <a:pt x="239" y="69"/>
                </a:lnTo>
                <a:lnTo>
                  <a:pt x="239" y="69"/>
                </a:lnTo>
                <a:lnTo>
                  <a:pt x="237" y="69"/>
                </a:lnTo>
                <a:lnTo>
                  <a:pt x="237" y="69"/>
                </a:lnTo>
                <a:lnTo>
                  <a:pt x="237" y="69"/>
                </a:lnTo>
                <a:lnTo>
                  <a:pt x="237" y="71"/>
                </a:lnTo>
                <a:lnTo>
                  <a:pt x="235" y="71"/>
                </a:lnTo>
                <a:lnTo>
                  <a:pt x="234" y="71"/>
                </a:lnTo>
                <a:lnTo>
                  <a:pt x="234" y="71"/>
                </a:lnTo>
                <a:lnTo>
                  <a:pt x="232" y="71"/>
                </a:lnTo>
                <a:lnTo>
                  <a:pt x="232" y="71"/>
                </a:lnTo>
                <a:lnTo>
                  <a:pt x="231" y="71"/>
                </a:lnTo>
                <a:lnTo>
                  <a:pt x="231" y="71"/>
                </a:lnTo>
                <a:lnTo>
                  <a:pt x="231" y="72"/>
                </a:lnTo>
                <a:lnTo>
                  <a:pt x="229" y="72"/>
                </a:lnTo>
                <a:lnTo>
                  <a:pt x="227" y="74"/>
                </a:lnTo>
                <a:lnTo>
                  <a:pt x="227" y="74"/>
                </a:lnTo>
                <a:lnTo>
                  <a:pt x="227" y="74"/>
                </a:lnTo>
                <a:lnTo>
                  <a:pt x="226" y="77"/>
                </a:lnTo>
                <a:lnTo>
                  <a:pt x="226" y="77"/>
                </a:lnTo>
                <a:lnTo>
                  <a:pt x="224" y="77"/>
                </a:lnTo>
                <a:lnTo>
                  <a:pt x="223" y="77"/>
                </a:lnTo>
                <a:lnTo>
                  <a:pt x="223" y="77"/>
                </a:lnTo>
                <a:lnTo>
                  <a:pt x="221" y="77"/>
                </a:lnTo>
                <a:lnTo>
                  <a:pt x="220" y="77"/>
                </a:lnTo>
                <a:lnTo>
                  <a:pt x="220" y="78"/>
                </a:lnTo>
                <a:lnTo>
                  <a:pt x="220" y="80"/>
                </a:lnTo>
                <a:lnTo>
                  <a:pt x="220" y="82"/>
                </a:lnTo>
                <a:lnTo>
                  <a:pt x="218" y="82"/>
                </a:lnTo>
                <a:lnTo>
                  <a:pt x="218" y="83"/>
                </a:lnTo>
                <a:lnTo>
                  <a:pt x="218" y="86"/>
                </a:lnTo>
                <a:lnTo>
                  <a:pt x="218" y="88"/>
                </a:lnTo>
                <a:lnTo>
                  <a:pt x="216" y="93"/>
                </a:lnTo>
                <a:lnTo>
                  <a:pt x="216" y="93"/>
                </a:lnTo>
                <a:lnTo>
                  <a:pt x="215" y="96"/>
                </a:lnTo>
                <a:lnTo>
                  <a:pt x="215" y="97"/>
                </a:lnTo>
                <a:lnTo>
                  <a:pt x="213" y="102"/>
                </a:lnTo>
                <a:lnTo>
                  <a:pt x="213" y="104"/>
                </a:lnTo>
                <a:lnTo>
                  <a:pt x="212" y="105"/>
                </a:lnTo>
                <a:lnTo>
                  <a:pt x="212" y="108"/>
                </a:lnTo>
                <a:lnTo>
                  <a:pt x="212" y="112"/>
                </a:lnTo>
                <a:lnTo>
                  <a:pt x="212" y="115"/>
                </a:lnTo>
                <a:lnTo>
                  <a:pt x="213" y="118"/>
                </a:lnTo>
                <a:lnTo>
                  <a:pt x="212" y="123"/>
                </a:lnTo>
                <a:lnTo>
                  <a:pt x="212" y="124"/>
                </a:lnTo>
                <a:lnTo>
                  <a:pt x="210" y="127"/>
                </a:lnTo>
                <a:lnTo>
                  <a:pt x="210" y="129"/>
                </a:lnTo>
                <a:lnTo>
                  <a:pt x="210" y="130"/>
                </a:lnTo>
                <a:lnTo>
                  <a:pt x="209" y="130"/>
                </a:lnTo>
                <a:lnTo>
                  <a:pt x="209" y="132"/>
                </a:lnTo>
                <a:lnTo>
                  <a:pt x="207" y="135"/>
                </a:lnTo>
                <a:lnTo>
                  <a:pt x="207" y="138"/>
                </a:lnTo>
                <a:lnTo>
                  <a:pt x="207" y="140"/>
                </a:lnTo>
                <a:lnTo>
                  <a:pt x="207" y="140"/>
                </a:lnTo>
                <a:lnTo>
                  <a:pt x="207" y="141"/>
                </a:lnTo>
                <a:lnTo>
                  <a:pt x="205" y="141"/>
                </a:lnTo>
                <a:lnTo>
                  <a:pt x="202" y="141"/>
                </a:lnTo>
                <a:lnTo>
                  <a:pt x="201" y="141"/>
                </a:lnTo>
                <a:lnTo>
                  <a:pt x="201" y="141"/>
                </a:lnTo>
                <a:lnTo>
                  <a:pt x="199" y="143"/>
                </a:lnTo>
                <a:lnTo>
                  <a:pt x="198" y="146"/>
                </a:lnTo>
                <a:lnTo>
                  <a:pt x="196" y="149"/>
                </a:lnTo>
                <a:lnTo>
                  <a:pt x="194" y="153"/>
                </a:lnTo>
                <a:lnTo>
                  <a:pt x="193" y="154"/>
                </a:lnTo>
                <a:lnTo>
                  <a:pt x="191" y="156"/>
                </a:lnTo>
                <a:lnTo>
                  <a:pt x="191" y="157"/>
                </a:lnTo>
                <a:lnTo>
                  <a:pt x="191" y="160"/>
                </a:lnTo>
                <a:lnTo>
                  <a:pt x="190" y="162"/>
                </a:lnTo>
                <a:lnTo>
                  <a:pt x="190" y="164"/>
                </a:lnTo>
                <a:lnTo>
                  <a:pt x="190" y="167"/>
                </a:lnTo>
                <a:lnTo>
                  <a:pt x="190" y="168"/>
                </a:lnTo>
                <a:lnTo>
                  <a:pt x="190" y="168"/>
                </a:lnTo>
                <a:lnTo>
                  <a:pt x="188" y="170"/>
                </a:lnTo>
                <a:lnTo>
                  <a:pt x="188" y="170"/>
                </a:lnTo>
                <a:lnTo>
                  <a:pt x="187" y="168"/>
                </a:lnTo>
                <a:lnTo>
                  <a:pt x="185" y="168"/>
                </a:lnTo>
                <a:lnTo>
                  <a:pt x="185" y="168"/>
                </a:lnTo>
                <a:lnTo>
                  <a:pt x="183" y="168"/>
                </a:lnTo>
                <a:lnTo>
                  <a:pt x="182" y="168"/>
                </a:lnTo>
                <a:lnTo>
                  <a:pt x="182" y="171"/>
                </a:lnTo>
                <a:lnTo>
                  <a:pt x="180" y="173"/>
                </a:lnTo>
                <a:lnTo>
                  <a:pt x="180" y="176"/>
                </a:lnTo>
                <a:lnTo>
                  <a:pt x="180" y="178"/>
                </a:lnTo>
                <a:lnTo>
                  <a:pt x="180" y="179"/>
                </a:lnTo>
                <a:lnTo>
                  <a:pt x="179" y="181"/>
                </a:lnTo>
                <a:lnTo>
                  <a:pt x="179" y="182"/>
                </a:lnTo>
                <a:lnTo>
                  <a:pt x="179" y="184"/>
                </a:lnTo>
                <a:lnTo>
                  <a:pt x="177" y="187"/>
                </a:lnTo>
                <a:lnTo>
                  <a:pt x="177" y="189"/>
                </a:lnTo>
                <a:lnTo>
                  <a:pt x="177" y="189"/>
                </a:lnTo>
                <a:lnTo>
                  <a:pt x="174" y="189"/>
                </a:lnTo>
                <a:lnTo>
                  <a:pt x="174" y="189"/>
                </a:lnTo>
                <a:lnTo>
                  <a:pt x="174" y="189"/>
                </a:lnTo>
                <a:lnTo>
                  <a:pt x="174" y="189"/>
                </a:lnTo>
                <a:lnTo>
                  <a:pt x="174" y="187"/>
                </a:lnTo>
                <a:lnTo>
                  <a:pt x="174" y="187"/>
                </a:lnTo>
                <a:lnTo>
                  <a:pt x="174" y="187"/>
                </a:lnTo>
                <a:lnTo>
                  <a:pt x="174" y="186"/>
                </a:lnTo>
                <a:lnTo>
                  <a:pt x="175" y="184"/>
                </a:lnTo>
                <a:lnTo>
                  <a:pt x="175" y="182"/>
                </a:lnTo>
                <a:lnTo>
                  <a:pt x="175" y="182"/>
                </a:lnTo>
                <a:lnTo>
                  <a:pt x="175" y="182"/>
                </a:lnTo>
                <a:lnTo>
                  <a:pt x="175" y="182"/>
                </a:lnTo>
                <a:lnTo>
                  <a:pt x="175" y="182"/>
                </a:lnTo>
                <a:lnTo>
                  <a:pt x="175" y="182"/>
                </a:lnTo>
                <a:lnTo>
                  <a:pt x="175" y="181"/>
                </a:lnTo>
                <a:lnTo>
                  <a:pt x="175" y="181"/>
                </a:lnTo>
                <a:lnTo>
                  <a:pt x="175" y="179"/>
                </a:lnTo>
                <a:lnTo>
                  <a:pt x="175" y="179"/>
                </a:lnTo>
                <a:lnTo>
                  <a:pt x="175" y="179"/>
                </a:lnTo>
                <a:lnTo>
                  <a:pt x="175" y="178"/>
                </a:lnTo>
                <a:lnTo>
                  <a:pt x="175" y="178"/>
                </a:lnTo>
                <a:lnTo>
                  <a:pt x="169" y="173"/>
                </a:lnTo>
                <a:lnTo>
                  <a:pt x="168" y="171"/>
                </a:lnTo>
                <a:lnTo>
                  <a:pt x="168" y="171"/>
                </a:lnTo>
                <a:lnTo>
                  <a:pt x="168" y="171"/>
                </a:lnTo>
                <a:lnTo>
                  <a:pt x="164" y="170"/>
                </a:lnTo>
                <a:lnTo>
                  <a:pt x="164" y="170"/>
                </a:lnTo>
                <a:lnTo>
                  <a:pt x="164" y="170"/>
                </a:lnTo>
                <a:lnTo>
                  <a:pt x="164" y="170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63" y="157"/>
                </a:lnTo>
                <a:lnTo>
                  <a:pt x="163" y="157"/>
                </a:lnTo>
                <a:lnTo>
                  <a:pt x="163" y="157"/>
                </a:lnTo>
                <a:lnTo>
                  <a:pt x="163" y="157"/>
                </a:lnTo>
                <a:lnTo>
                  <a:pt x="163" y="157"/>
                </a:lnTo>
                <a:lnTo>
                  <a:pt x="163" y="156"/>
                </a:lnTo>
                <a:lnTo>
                  <a:pt x="163" y="156"/>
                </a:lnTo>
                <a:lnTo>
                  <a:pt x="163" y="156"/>
                </a:lnTo>
                <a:lnTo>
                  <a:pt x="164" y="154"/>
                </a:lnTo>
                <a:lnTo>
                  <a:pt x="164" y="153"/>
                </a:lnTo>
                <a:lnTo>
                  <a:pt x="164" y="149"/>
                </a:lnTo>
                <a:lnTo>
                  <a:pt x="164" y="148"/>
                </a:lnTo>
                <a:lnTo>
                  <a:pt x="158" y="148"/>
                </a:lnTo>
                <a:lnTo>
                  <a:pt x="158" y="148"/>
                </a:lnTo>
                <a:lnTo>
                  <a:pt x="158" y="148"/>
                </a:lnTo>
                <a:lnTo>
                  <a:pt x="158" y="148"/>
                </a:lnTo>
                <a:lnTo>
                  <a:pt x="158" y="148"/>
                </a:lnTo>
                <a:lnTo>
                  <a:pt x="158" y="149"/>
                </a:lnTo>
                <a:lnTo>
                  <a:pt x="158" y="149"/>
                </a:lnTo>
                <a:lnTo>
                  <a:pt x="158" y="149"/>
                </a:lnTo>
                <a:lnTo>
                  <a:pt x="158" y="149"/>
                </a:lnTo>
                <a:lnTo>
                  <a:pt x="158" y="149"/>
                </a:lnTo>
                <a:lnTo>
                  <a:pt x="158" y="151"/>
                </a:lnTo>
                <a:lnTo>
                  <a:pt x="158" y="151"/>
                </a:lnTo>
                <a:lnTo>
                  <a:pt x="158" y="151"/>
                </a:lnTo>
                <a:lnTo>
                  <a:pt x="158" y="151"/>
                </a:lnTo>
                <a:lnTo>
                  <a:pt x="149" y="151"/>
                </a:lnTo>
                <a:lnTo>
                  <a:pt x="152" y="156"/>
                </a:lnTo>
                <a:lnTo>
                  <a:pt x="152" y="156"/>
                </a:lnTo>
                <a:lnTo>
                  <a:pt x="152" y="156"/>
                </a:lnTo>
                <a:lnTo>
                  <a:pt x="152" y="156"/>
                </a:lnTo>
                <a:lnTo>
                  <a:pt x="152" y="157"/>
                </a:lnTo>
                <a:lnTo>
                  <a:pt x="152" y="160"/>
                </a:lnTo>
                <a:lnTo>
                  <a:pt x="152" y="162"/>
                </a:lnTo>
                <a:lnTo>
                  <a:pt x="152" y="162"/>
                </a:lnTo>
                <a:lnTo>
                  <a:pt x="153" y="164"/>
                </a:lnTo>
                <a:lnTo>
                  <a:pt x="153" y="165"/>
                </a:lnTo>
                <a:lnTo>
                  <a:pt x="153" y="165"/>
                </a:lnTo>
                <a:lnTo>
                  <a:pt x="147" y="171"/>
                </a:lnTo>
                <a:lnTo>
                  <a:pt x="146" y="171"/>
                </a:lnTo>
                <a:lnTo>
                  <a:pt x="146" y="173"/>
                </a:lnTo>
                <a:lnTo>
                  <a:pt x="144" y="175"/>
                </a:lnTo>
                <a:lnTo>
                  <a:pt x="144" y="175"/>
                </a:lnTo>
                <a:lnTo>
                  <a:pt x="142" y="178"/>
                </a:lnTo>
                <a:lnTo>
                  <a:pt x="136" y="184"/>
                </a:lnTo>
                <a:lnTo>
                  <a:pt x="134" y="184"/>
                </a:lnTo>
                <a:lnTo>
                  <a:pt x="131" y="184"/>
                </a:lnTo>
                <a:lnTo>
                  <a:pt x="130" y="184"/>
                </a:lnTo>
                <a:lnTo>
                  <a:pt x="130" y="184"/>
                </a:lnTo>
                <a:lnTo>
                  <a:pt x="130" y="184"/>
                </a:lnTo>
                <a:lnTo>
                  <a:pt x="130" y="184"/>
                </a:lnTo>
                <a:lnTo>
                  <a:pt x="130" y="184"/>
                </a:lnTo>
                <a:lnTo>
                  <a:pt x="130" y="184"/>
                </a:lnTo>
                <a:lnTo>
                  <a:pt x="130" y="184"/>
                </a:lnTo>
                <a:lnTo>
                  <a:pt x="125" y="181"/>
                </a:lnTo>
                <a:lnTo>
                  <a:pt x="119" y="176"/>
                </a:lnTo>
                <a:lnTo>
                  <a:pt x="117" y="176"/>
                </a:lnTo>
                <a:lnTo>
                  <a:pt x="114" y="179"/>
                </a:lnTo>
                <a:lnTo>
                  <a:pt x="112" y="179"/>
                </a:lnTo>
                <a:lnTo>
                  <a:pt x="112" y="179"/>
                </a:lnTo>
                <a:lnTo>
                  <a:pt x="112" y="181"/>
                </a:lnTo>
                <a:lnTo>
                  <a:pt x="112" y="182"/>
                </a:lnTo>
                <a:lnTo>
                  <a:pt x="111" y="184"/>
                </a:lnTo>
                <a:lnTo>
                  <a:pt x="108" y="184"/>
                </a:lnTo>
                <a:lnTo>
                  <a:pt x="106" y="186"/>
                </a:lnTo>
                <a:lnTo>
                  <a:pt x="105" y="186"/>
                </a:lnTo>
                <a:lnTo>
                  <a:pt x="103" y="186"/>
                </a:lnTo>
                <a:lnTo>
                  <a:pt x="103" y="186"/>
                </a:lnTo>
                <a:lnTo>
                  <a:pt x="103" y="187"/>
                </a:lnTo>
                <a:lnTo>
                  <a:pt x="101" y="189"/>
                </a:lnTo>
                <a:lnTo>
                  <a:pt x="101" y="189"/>
                </a:lnTo>
                <a:lnTo>
                  <a:pt x="101" y="190"/>
                </a:lnTo>
                <a:lnTo>
                  <a:pt x="90" y="190"/>
                </a:lnTo>
                <a:lnTo>
                  <a:pt x="89" y="189"/>
                </a:lnTo>
                <a:lnTo>
                  <a:pt x="87" y="186"/>
                </a:lnTo>
                <a:lnTo>
                  <a:pt x="87" y="186"/>
                </a:lnTo>
                <a:lnTo>
                  <a:pt x="87" y="186"/>
                </a:lnTo>
                <a:lnTo>
                  <a:pt x="76" y="186"/>
                </a:lnTo>
                <a:lnTo>
                  <a:pt x="75" y="186"/>
                </a:lnTo>
                <a:lnTo>
                  <a:pt x="71" y="187"/>
                </a:lnTo>
                <a:lnTo>
                  <a:pt x="70" y="187"/>
                </a:lnTo>
                <a:lnTo>
                  <a:pt x="68" y="187"/>
                </a:lnTo>
                <a:lnTo>
                  <a:pt x="64" y="181"/>
                </a:lnTo>
                <a:lnTo>
                  <a:pt x="62" y="181"/>
                </a:lnTo>
                <a:lnTo>
                  <a:pt x="62" y="179"/>
                </a:lnTo>
                <a:lnTo>
                  <a:pt x="60" y="179"/>
                </a:lnTo>
                <a:lnTo>
                  <a:pt x="59" y="178"/>
                </a:lnTo>
                <a:lnTo>
                  <a:pt x="59" y="178"/>
                </a:lnTo>
                <a:lnTo>
                  <a:pt x="59" y="176"/>
                </a:lnTo>
                <a:lnTo>
                  <a:pt x="59" y="176"/>
                </a:lnTo>
                <a:lnTo>
                  <a:pt x="59" y="175"/>
                </a:lnTo>
                <a:lnTo>
                  <a:pt x="57" y="175"/>
                </a:lnTo>
                <a:lnTo>
                  <a:pt x="51" y="176"/>
                </a:lnTo>
                <a:lnTo>
                  <a:pt x="49" y="176"/>
                </a:lnTo>
                <a:lnTo>
                  <a:pt x="48" y="176"/>
                </a:lnTo>
                <a:lnTo>
                  <a:pt x="48" y="176"/>
                </a:lnTo>
                <a:lnTo>
                  <a:pt x="46" y="178"/>
                </a:lnTo>
                <a:lnTo>
                  <a:pt x="46" y="178"/>
                </a:lnTo>
                <a:lnTo>
                  <a:pt x="46" y="179"/>
                </a:lnTo>
                <a:lnTo>
                  <a:pt x="46" y="179"/>
                </a:lnTo>
                <a:lnTo>
                  <a:pt x="46" y="181"/>
                </a:lnTo>
                <a:lnTo>
                  <a:pt x="43" y="182"/>
                </a:lnTo>
                <a:lnTo>
                  <a:pt x="43" y="184"/>
                </a:lnTo>
                <a:lnTo>
                  <a:pt x="43" y="186"/>
                </a:lnTo>
                <a:lnTo>
                  <a:pt x="43" y="187"/>
                </a:lnTo>
                <a:lnTo>
                  <a:pt x="43" y="187"/>
                </a:lnTo>
                <a:lnTo>
                  <a:pt x="41" y="189"/>
                </a:lnTo>
                <a:lnTo>
                  <a:pt x="41" y="189"/>
                </a:lnTo>
                <a:lnTo>
                  <a:pt x="41" y="190"/>
                </a:lnTo>
                <a:lnTo>
                  <a:pt x="41" y="192"/>
                </a:lnTo>
                <a:lnTo>
                  <a:pt x="41" y="192"/>
                </a:lnTo>
                <a:lnTo>
                  <a:pt x="40" y="193"/>
                </a:lnTo>
                <a:lnTo>
                  <a:pt x="40" y="195"/>
                </a:lnTo>
                <a:lnTo>
                  <a:pt x="40" y="197"/>
                </a:lnTo>
                <a:lnTo>
                  <a:pt x="40" y="197"/>
                </a:lnTo>
                <a:lnTo>
                  <a:pt x="37" y="198"/>
                </a:lnTo>
                <a:lnTo>
                  <a:pt x="35" y="198"/>
                </a:lnTo>
                <a:lnTo>
                  <a:pt x="34" y="200"/>
                </a:lnTo>
                <a:lnTo>
                  <a:pt x="34" y="200"/>
                </a:lnTo>
                <a:lnTo>
                  <a:pt x="32" y="200"/>
                </a:lnTo>
                <a:lnTo>
                  <a:pt x="30" y="200"/>
                </a:lnTo>
                <a:lnTo>
                  <a:pt x="27" y="198"/>
                </a:lnTo>
                <a:lnTo>
                  <a:pt x="26" y="198"/>
                </a:lnTo>
                <a:lnTo>
                  <a:pt x="26" y="198"/>
                </a:lnTo>
                <a:lnTo>
                  <a:pt x="26" y="195"/>
                </a:lnTo>
                <a:lnTo>
                  <a:pt x="24" y="195"/>
                </a:lnTo>
                <a:lnTo>
                  <a:pt x="24" y="195"/>
                </a:lnTo>
                <a:lnTo>
                  <a:pt x="24" y="193"/>
                </a:lnTo>
                <a:lnTo>
                  <a:pt x="24" y="193"/>
                </a:lnTo>
                <a:lnTo>
                  <a:pt x="26" y="190"/>
                </a:lnTo>
                <a:lnTo>
                  <a:pt x="26" y="190"/>
                </a:lnTo>
                <a:lnTo>
                  <a:pt x="27" y="186"/>
                </a:lnTo>
                <a:lnTo>
                  <a:pt x="27" y="184"/>
                </a:lnTo>
                <a:lnTo>
                  <a:pt x="27" y="182"/>
                </a:lnTo>
                <a:lnTo>
                  <a:pt x="26" y="179"/>
                </a:lnTo>
                <a:lnTo>
                  <a:pt x="24" y="178"/>
                </a:lnTo>
                <a:lnTo>
                  <a:pt x="23" y="175"/>
                </a:lnTo>
                <a:lnTo>
                  <a:pt x="21" y="173"/>
                </a:lnTo>
                <a:lnTo>
                  <a:pt x="16" y="170"/>
                </a:lnTo>
                <a:lnTo>
                  <a:pt x="16" y="168"/>
                </a:lnTo>
                <a:lnTo>
                  <a:pt x="15" y="167"/>
                </a:lnTo>
                <a:lnTo>
                  <a:pt x="16" y="165"/>
                </a:lnTo>
                <a:lnTo>
                  <a:pt x="16" y="164"/>
                </a:lnTo>
                <a:lnTo>
                  <a:pt x="16" y="162"/>
                </a:lnTo>
                <a:lnTo>
                  <a:pt x="16" y="160"/>
                </a:lnTo>
                <a:lnTo>
                  <a:pt x="15" y="160"/>
                </a:lnTo>
                <a:lnTo>
                  <a:pt x="15" y="160"/>
                </a:lnTo>
                <a:lnTo>
                  <a:pt x="13" y="159"/>
                </a:lnTo>
                <a:lnTo>
                  <a:pt x="13" y="159"/>
                </a:lnTo>
                <a:lnTo>
                  <a:pt x="11" y="159"/>
                </a:lnTo>
                <a:lnTo>
                  <a:pt x="11" y="157"/>
                </a:lnTo>
                <a:lnTo>
                  <a:pt x="11" y="156"/>
                </a:lnTo>
                <a:lnTo>
                  <a:pt x="11" y="151"/>
                </a:lnTo>
                <a:lnTo>
                  <a:pt x="11" y="151"/>
                </a:lnTo>
                <a:lnTo>
                  <a:pt x="10" y="151"/>
                </a:lnTo>
                <a:lnTo>
                  <a:pt x="10" y="151"/>
                </a:lnTo>
                <a:lnTo>
                  <a:pt x="10" y="149"/>
                </a:lnTo>
                <a:lnTo>
                  <a:pt x="8" y="146"/>
                </a:lnTo>
                <a:lnTo>
                  <a:pt x="8" y="145"/>
                </a:lnTo>
                <a:lnTo>
                  <a:pt x="8" y="143"/>
                </a:lnTo>
                <a:lnTo>
                  <a:pt x="8" y="141"/>
                </a:lnTo>
                <a:lnTo>
                  <a:pt x="7" y="141"/>
                </a:lnTo>
                <a:lnTo>
                  <a:pt x="5" y="141"/>
                </a:lnTo>
                <a:lnTo>
                  <a:pt x="2" y="141"/>
                </a:lnTo>
                <a:lnTo>
                  <a:pt x="2" y="141"/>
                </a:lnTo>
                <a:lnTo>
                  <a:pt x="0" y="141"/>
                </a:lnTo>
                <a:lnTo>
                  <a:pt x="0" y="140"/>
                </a:lnTo>
                <a:lnTo>
                  <a:pt x="0" y="140"/>
                </a:lnTo>
                <a:lnTo>
                  <a:pt x="0" y="138"/>
                </a:lnTo>
                <a:lnTo>
                  <a:pt x="2" y="137"/>
                </a:lnTo>
                <a:lnTo>
                  <a:pt x="2" y="135"/>
                </a:lnTo>
                <a:lnTo>
                  <a:pt x="5" y="134"/>
                </a:lnTo>
                <a:lnTo>
                  <a:pt x="5" y="134"/>
                </a:lnTo>
                <a:lnTo>
                  <a:pt x="7" y="132"/>
                </a:lnTo>
                <a:lnTo>
                  <a:pt x="7" y="130"/>
                </a:lnTo>
                <a:lnTo>
                  <a:pt x="7" y="130"/>
                </a:lnTo>
                <a:lnTo>
                  <a:pt x="5" y="129"/>
                </a:lnTo>
                <a:lnTo>
                  <a:pt x="5" y="127"/>
                </a:lnTo>
                <a:lnTo>
                  <a:pt x="4" y="126"/>
                </a:lnTo>
                <a:lnTo>
                  <a:pt x="4" y="126"/>
                </a:lnTo>
                <a:lnTo>
                  <a:pt x="5" y="124"/>
                </a:lnTo>
                <a:lnTo>
                  <a:pt x="5" y="124"/>
                </a:lnTo>
                <a:lnTo>
                  <a:pt x="7" y="123"/>
                </a:lnTo>
                <a:lnTo>
                  <a:pt x="7" y="123"/>
                </a:lnTo>
                <a:lnTo>
                  <a:pt x="8" y="121"/>
                </a:lnTo>
                <a:lnTo>
                  <a:pt x="8" y="121"/>
                </a:lnTo>
                <a:lnTo>
                  <a:pt x="10" y="121"/>
                </a:lnTo>
                <a:lnTo>
                  <a:pt x="10" y="119"/>
                </a:lnTo>
                <a:lnTo>
                  <a:pt x="10" y="119"/>
                </a:lnTo>
                <a:lnTo>
                  <a:pt x="10" y="119"/>
                </a:lnTo>
                <a:lnTo>
                  <a:pt x="10" y="118"/>
                </a:lnTo>
                <a:lnTo>
                  <a:pt x="10" y="118"/>
                </a:lnTo>
                <a:lnTo>
                  <a:pt x="8" y="116"/>
                </a:lnTo>
                <a:lnTo>
                  <a:pt x="8" y="115"/>
                </a:lnTo>
                <a:lnTo>
                  <a:pt x="8" y="115"/>
                </a:lnTo>
                <a:lnTo>
                  <a:pt x="8" y="113"/>
                </a:lnTo>
                <a:lnTo>
                  <a:pt x="10" y="113"/>
                </a:lnTo>
                <a:lnTo>
                  <a:pt x="10" y="113"/>
                </a:lnTo>
                <a:lnTo>
                  <a:pt x="11" y="112"/>
                </a:lnTo>
                <a:lnTo>
                  <a:pt x="13" y="112"/>
                </a:lnTo>
                <a:lnTo>
                  <a:pt x="13" y="110"/>
                </a:lnTo>
                <a:lnTo>
                  <a:pt x="13" y="110"/>
                </a:lnTo>
                <a:lnTo>
                  <a:pt x="13" y="108"/>
                </a:lnTo>
                <a:lnTo>
                  <a:pt x="13" y="107"/>
                </a:lnTo>
                <a:lnTo>
                  <a:pt x="15" y="107"/>
                </a:lnTo>
                <a:lnTo>
                  <a:pt x="15" y="107"/>
                </a:lnTo>
                <a:lnTo>
                  <a:pt x="16" y="105"/>
                </a:lnTo>
                <a:lnTo>
                  <a:pt x="16" y="104"/>
                </a:lnTo>
                <a:lnTo>
                  <a:pt x="16" y="104"/>
                </a:lnTo>
                <a:lnTo>
                  <a:pt x="16" y="99"/>
                </a:lnTo>
                <a:lnTo>
                  <a:pt x="18" y="99"/>
                </a:lnTo>
                <a:lnTo>
                  <a:pt x="19" y="97"/>
                </a:lnTo>
                <a:lnTo>
                  <a:pt x="21" y="97"/>
                </a:lnTo>
                <a:lnTo>
                  <a:pt x="24" y="97"/>
                </a:lnTo>
                <a:lnTo>
                  <a:pt x="26" y="96"/>
                </a:lnTo>
                <a:lnTo>
                  <a:pt x="27" y="96"/>
                </a:lnTo>
                <a:lnTo>
                  <a:pt x="30" y="97"/>
                </a:lnTo>
                <a:lnTo>
                  <a:pt x="30" y="97"/>
                </a:lnTo>
                <a:lnTo>
                  <a:pt x="32" y="97"/>
                </a:lnTo>
                <a:lnTo>
                  <a:pt x="32" y="96"/>
                </a:lnTo>
                <a:lnTo>
                  <a:pt x="32" y="94"/>
                </a:lnTo>
                <a:lnTo>
                  <a:pt x="32" y="88"/>
                </a:lnTo>
                <a:lnTo>
                  <a:pt x="32" y="80"/>
                </a:lnTo>
                <a:lnTo>
                  <a:pt x="32" y="74"/>
                </a:lnTo>
                <a:lnTo>
                  <a:pt x="32" y="67"/>
                </a:lnTo>
                <a:lnTo>
                  <a:pt x="32" y="61"/>
                </a:lnTo>
                <a:lnTo>
                  <a:pt x="32" y="55"/>
                </a:lnTo>
                <a:lnTo>
                  <a:pt x="32" y="47"/>
                </a:lnTo>
                <a:lnTo>
                  <a:pt x="32" y="41"/>
                </a:lnTo>
                <a:lnTo>
                  <a:pt x="32" y="33"/>
                </a:lnTo>
                <a:lnTo>
                  <a:pt x="38" y="33"/>
                </a:lnTo>
                <a:lnTo>
                  <a:pt x="41" y="33"/>
                </a:lnTo>
                <a:lnTo>
                  <a:pt x="46" y="33"/>
                </a:lnTo>
                <a:lnTo>
                  <a:pt x="46" y="33"/>
                </a:lnTo>
                <a:lnTo>
                  <a:pt x="46" y="33"/>
                </a:lnTo>
                <a:lnTo>
                  <a:pt x="46" y="33"/>
                </a:lnTo>
                <a:lnTo>
                  <a:pt x="46" y="33"/>
                </a:lnTo>
                <a:lnTo>
                  <a:pt x="46" y="19"/>
                </a:lnTo>
                <a:lnTo>
                  <a:pt x="46" y="11"/>
                </a:lnTo>
                <a:lnTo>
                  <a:pt x="46" y="3"/>
                </a:lnTo>
                <a:lnTo>
                  <a:pt x="51" y="3"/>
                </a:lnTo>
                <a:lnTo>
                  <a:pt x="57" y="3"/>
                </a:lnTo>
                <a:lnTo>
                  <a:pt x="95" y="3"/>
                </a:lnTo>
                <a:lnTo>
                  <a:pt x="101" y="3"/>
                </a:lnTo>
                <a:lnTo>
                  <a:pt x="136" y="3"/>
                </a:lnTo>
                <a:lnTo>
                  <a:pt x="136" y="3"/>
                </a:lnTo>
                <a:lnTo>
                  <a:pt x="138" y="1"/>
                </a:lnTo>
                <a:lnTo>
                  <a:pt x="13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9" name="Freeform 61">
            <a:extLst>
              <a:ext uri="{FF2B5EF4-FFF2-40B4-BE49-F238E27FC236}">
                <a16:creationId xmlns:a16="http://schemas.microsoft.com/office/drawing/2014/main" id="{E99F5FFB-15E6-EF5C-ED33-33641FE443E3}"/>
              </a:ext>
            </a:extLst>
          </p:cNvPr>
          <p:cNvSpPr>
            <a:spLocks noEditPoints="1"/>
          </p:cNvSpPr>
          <p:nvPr/>
        </p:nvSpPr>
        <p:spPr bwMode="auto">
          <a:xfrm>
            <a:off x="8496330" y="3652964"/>
            <a:ext cx="191953" cy="92123"/>
          </a:xfrm>
          <a:custGeom>
            <a:avLst/>
            <a:gdLst>
              <a:gd name="T0" fmla="*/ 161 w 163"/>
              <a:gd name="T1" fmla="*/ 74 h 75"/>
              <a:gd name="T2" fmla="*/ 71 w 163"/>
              <a:gd name="T3" fmla="*/ 75 h 75"/>
              <a:gd name="T4" fmla="*/ 66 w 163"/>
              <a:gd name="T5" fmla="*/ 74 h 75"/>
              <a:gd name="T6" fmla="*/ 62 w 163"/>
              <a:gd name="T7" fmla="*/ 71 h 75"/>
              <a:gd name="T8" fmla="*/ 152 w 163"/>
              <a:gd name="T9" fmla="*/ 60 h 75"/>
              <a:gd name="T10" fmla="*/ 147 w 163"/>
              <a:gd name="T11" fmla="*/ 61 h 75"/>
              <a:gd name="T12" fmla="*/ 150 w 163"/>
              <a:gd name="T13" fmla="*/ 60 h 75"/>
              <a:gd name="T14" fmla="*/ 87 w 163"/>
              <a:gd name="T15" fmla="*/ 55 h 75"/>
              <a:gd name="T16" fmla="*/ 96 w 163"/>
              <a:gd name="T17" fmla="*/ 60 h 75"/>
              <a:gd name="T18" fmla="*/ 92 w 163"/>
              <a:gd name="T19" fmla="*/ 61 h 75"/>
              <a:gd name="T20" fmla="*/ 84 w 163"/>
              <a:gd name="T21" fmla="*/ 55 h 75"/>
              <a:gd name="T22" fmla="*/ 84 w 163"/>
              <a:gd name="T23" fmla="*/ 41 h 75"/>
              <a:gd name="T24" fmla="*/ 84 w 163"/>
              <a:gd name="T25" fmla="*/ 44 h 75"/>
              <a:gd name="T26" fmla="*/ 59 w 163"/>
              <a:gd name="T27" fmla="*/ 39 h 75"/>
              <a:gd name="T28" fmla="*/ 73 w 163"/>
              <a:gd name="T29" fmla="*/ 45 h 75"/>
              <a:gd name="T30" fmla="*/ 73 w 163"/>
              <a:gd name="T31" fmla="*/ 49 h 75"/>
              <a:gd name="T32" fmla="*/ 59 w 163"/>
              <a:gd name="T33" fmla="*/ 45 h 75"/>
              <a:gd name="T34" fmla="*/ 59 w 163"/>
              <a:gd name="T35" fmla="*/ 39 h 75"/>
              <a:gd name="T36" fmla="*/ 68 w 163"/>
              <a:gd name="T37" fmla="*/ 38 h 75"/>
              <a:gd name="T38" fmla="*/ 65 w 163"/>
              <a:gd name="T39" fmla="*/ 36 h 75"/>
              <a:gd name="T40" fmla="*/ 52 w 163"/>
              <a:gd name="T41" fmla="*/ 36 h 75"/>
              <a:gd name="T42" fmla="*/ 49 w 163"/>
              <a:gd name="T43" fmla="*/ 36 h 75"/>
              <a:gd name="T44" fmla="*/ 29 w 163"/>
              <a:gd name="T45" fmla="*/ 31 h 75"/>
              <a:gd name="T46" fmla="*/ 36 w 163"/>
              <a:gd name="T47" fmla="*/ 30 h 75"/>
              <a:gd name="T48" fmla="*/ 36 w 163"/>
              <a:gd name="T49" fmla="*/ 30 h 75"/>
              <a:gd name="T50" fmla="*/ 35 w 163"/>
              <a:gd name="T51" fmla="*/ 30 h 75"/>
              <a:gd name="T52" fmla="*/ 32 w 163"/>
              <a:gd name="T53" fmla="*/ 28 h 75"/>
              <a:gd name="T54" fmla="*/ 25 w 163"/>
              <a:gd name="T55" fmla="*/ 28 h 75"/>
              <a:gd name="T56" fmla="*/ 22 w 163"/>
              <a:gd name="T57" fmla="*/ 28 h 75"/>
              <a:gd name="T58" fmla="*/ 57 w 163"/>
              <a:gd name="T59" fmla="*/ 27 h 75"/>
              <a:gd name="T60" fmla="*/ 57 w 163"/>
              <a:gd name="T61" fmla="*/ 27 h 75"/>
              <a:gd name="T62" fmla="*/ 77 w 163"/>
              <a:gd name="T63" fmla="*/ 33 h 75"/>
              <a:gd name="T64" fmla="*/ 81 w 163"/>
              <a:gd name="T65" fmla="*/ 39 h 75"/>
              <a:gd name="T66" fmla="*/ 77 w 163"/>
              <a:gd name="T67" fmla="*/ 39 h 75"/>
              <a:gd name="T68" fmla="*/ 71 w 163"/>
              <a:gd name="T69" fmla="*/ 25 h 75"/>
              <a:gd name="T70" fmla="*/ 27 w 163"/>
              <a:gd name="T71" fmla="*/ 20 h 75"/>
              <a:gd name="T72" fmla="*/ 32 w 163"/>
              <a:gd name="T73" fmla="*/ 28 h 75"/>
              <a:gd name="T74" fmla="*/ 29 w 163"/>
              <a:gd name="T75" fmla="*/ 27 h 75"/>
              <a:gd name="T76" fmla="*/ 22 w 163"/>
              <a:gd name="T77" fmla="*/ 25 h 75"/>
              <a:gd name="T78" fmla="*/ 27 w 163"/>
              <a:gd name="T79" fmla="*/ 20 h 75"/>
              <a:gd name="T80" fmla="*/ 13 w 163"/>
              <a:gd name="T81" fmla="*/ 20 h 75"/>
              <a:gd name="T82" fmla="*/ 22 w 163"/>
              <a:gd name="T83" fmla="*/ 20 h 75"/>
              <a:gd name="T84" fmla="*/ 19 w 163"/>
              <a:gd name="T85" fmla="*/ 19 h 75"/>
              <a:gd name="T86" fmla="*/ 16 w 163"/>
              <a:gd name="T87" fmla="*/ 17 h 75"/>
              <a:gd name="T88" fmla="*/ 14 w 163"/>
              <a:gd name="T89" fmla="*/ 19 h 75"/>
              <a:gd name="T90" fmla="*/ 44 w 163"/>
              <a:gd name="T91" fmla="*/ 14 h 75"/>
              <a:gd name="T92" fmla="*/ 52 w 163"/>
              <a:gd name="T93" fmla="*/ 20 h 75"/>
              <a:gd name="T94" fmla="*/ 62 w 163"/>
              <a:gd name="T95" fmla="*/ 28 h 75"/>
              <a:gd name="T96" fmla="*/ 52 w 163"/>
              <a:gd name="T97" fmla="*/ 23 h 75"/>
              <a:gd name="T98" fmla="*/ 44 w 163"/>
              <a:gd name="T99" fmla="*/ 17 h 75"/>
              <a:gd name="T100" fmla="*/ 3 w 163"/>
              <a:gd name="T101" fmla="*/ 6 h 75"/>
              <a:gd name="T102" fmla="*/ 11 w 163"/>
              <a:gd name="T103" fmla="*/ 0 h 75"/>
              <a:gd name="T104" fmla="*/ 22 w 163"/>
              <a:gd name="T105" fmla="*/ 8 h 75"/>
              <a:gd name="T106" fmla="*/ 25 w 163"/>
              <a:gd name="T107" fmla="*/ 12 h 75"/>
              <a:gd name="T108" fmla="*/ 18 w 163"/>
              <a:gd name="T109" fmla="*/ 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3" h="75">
                <a:moveTo>
                  <a:pt x="161" y="72"/>
                </a:moveTo>
                <a:lnTo>
                  <a:pt x="161" y="72"/>
                </a:lnTo>
                <a:lnTo>
                  <a:pt x="163" y="72"/>
                </a:lnTo>
                <a:lnTo>
                  <a:pt x="163" y="74"/>
                </a:lnTo>
                <a:lnTo>
                  <a:pt x="161" y="74"/>
                </a:lnTo>
                <a:lnTo>
                  <a:pt x="161" y="74"/>
                </a:lnTo>
                <a:lnTo>
                  <a:pt x="159" y="72"/>
                </a:lnTo>
                <a:lnTo>
                  <a:pt x="161" y="72"/>
                </a:lnTo>
                <a:close/>
                <a:moveTo>
                  <a:pt x="63" y="71"/>
                </a:moveTo>
                <a:lnTo>
                  <a:pt x="63" y="71"/>
                </a:lnTo>
                <a:lnTo>
                  <a:pt x="70" y="74"/>
                </a:lnTo>
                <a:lnTo>
                  <a:pt x="71" y="75"/>
                </a:lnTo>
                <a:lnTo>
                  <a:pt x="71" y="75"/>
                </a:lnTo>
                <a:lnTo>
                  <a:pt x="70" y="75"/>
                </a:lnTo>
                <a:lnTo>
                  <a:pt x="70" y="75"/>
                </a:lnTo>
                <a:lnTo>
                  <a:pt x="68" y="75"/>
                </a:lnTo>
                <a:lnTo>
                  <a:pt x="68" y="74"/>
                </a:lnTo>
                <a:lnTo>
                  <a:pt x="66" y="74"/>
                </a:lnTo>
                <a:lnTo>
                  <a:pt x="65" y="74"/>
                </a:lnTo>
                <a:lnTo>
                  <a:pt x="65" y="72"/>
                </a:lnTo>
                <a:lnTo>
                  <a:pt x="63" y="72"/>
                </a:lnTo>
                <a:lnTo>
                  <a:pt x="63" y="72"/>
                </a:lnTo>
                <a:lnTo>
                  <a:pt x="62" y="72"/>
                </a:lnTo>
                <a:lnTo>
                  <a:pt x="62" y="71"/>
                </a:lnTo>
                <a:lnTo>
                  <a:pt x="63" y="71"/>
                </a:lnTo>
                <a:close/>
                <a:moveTo>
                  <a:pt x="150" y="60"/>
                </a:moveTo>
                <a:lnTo>
                  <a:pt x="152" y="60"/>
                </a:lnTo>
                <a:lnTo>
                  <a:pt x="152" y="60"/>
                </a:lnTo>
                <a:lnTo>
                  <a:pt x="152" y="60"/>
                </a:lnTo>
                <a:lnTo>
                  <a:pt x="152" y="60"/>
                </a:lnTo>
                <a:lnTo>
                  <a:pt x="150" y="61"/>
                </a:lnTo>
                <a:lnTo>
                  <a:pt x="150" y="61"/>
                </a:lnTo>
                <a:lnTo>
                  <a:pt x="148" y="61"/>
                </a:lnTo>
                <a:lnTo>
                  <a:pt x="148" y="61"/>
                </a:lnTo>
                <a:lnTo>
                  <a:pt x="147" y="61"/>
                </a:lnTo>
                <a:lnTo>
                  <a:pt x="147" y="61"/>
                </a:lnTo>
                <a:lnTo>
                  <a:pt x="147" y="61"/>
                </a:lnTo>
                <a:lnTo>
                  <a:pt x="147" y="60"/>
                </a:lnTo>
                <a:lnTo>
                  <a:pt x="147" y="60"/>
                </a:lnTo>
                <a:lnTo>
                  <a:pt x="147" y="60"/>
                </a:lnTo>
                <a:lnTo>
                  <a:pt x="148" y="60"/>
                </a:lnTo>
                <a:lnTo>
                  <a:pt x="150" y="60"/>
                </a:lnTo>
                <a:close/>
                <a:moveTo>
                  <a:pt x="82" y="52"/>
                </a:moveTo>
                <a:lnTo>
                  <a:pt x="82" y="52"/>
                </a:lnTo>
                <a:lnTo>
                  <a:pt x="84" y="53"/>
                </a:lnTo>
                <a:lnTo>
                  <a:pt x="87" y="55"/>
                </a:lnTo>
                <a:lnTo>
                  <a:pt x="87" y="55"/>
                </a:lnTo>
                <a:lnTo>
                  <a:pt x="87" y="55"/>
                </a:lnTo>
                <a:lnTo>
                  <a:pt x="89" y="56"/>
                </a:lnTo>
                <a:lnTo>
                  <a:pt x="90" y="55"/>
                </a:lnTo>
                <a:lnTo>
                  <a:pt x="92" y="56"/>
                </a:lnTo>
                <a:lnTo>
                  <a:pt x="93" y="56"/>
                </a:lnTo>
                <a:lnTo>
                  <a:pt x="93" y="56"/>
                </a:lnTo>
                <a:lnTo>
                  <a:pt x="96" y="60"/>
                </a:lnTo>
                <a:lnTo>
                  <a:pt x="96" y="61"/>
                </a:lnTo>
                <a:lnTo>
                  <a:pt x="96" y="61"/>
                </a:lnTo>
                <a:lnTo>
                  <a:pt x="96" y="61"/>
                </a:lnTo>
                <a:lnTo>
                  <a:pt x="95" y="61"/>
                </a:lnTo>
                <a:lnTo>
                  <a:pt x="93" y="61"/>
                </a:lnTo>
                <a:lnTo>
                  <a:pt x="92" y="61"/>
                </a:lnTo>
                <a:lnTo>
                  <a:pt x="90" y="60"/>
                </a:lnTo>
                <a:lnTo>
                  <a:pt x="89" y="60"/>
                </a:lnTo>
                <a:lnTo>
                  <a:pt x="85" y="58"/>
                </a:lnTo>
                <a:lnTo>
                  <a:pt x="85" y="56"/>
                </a:lnTo>
                <a:lnTo>
                  <a:pt x="84" y="56"/>
                </a:lnTo>
                <a:lnTo>
                  <a:pt x="84" y="55"/>
                </a:lnTo>
                <a:lnTo>
                  <a:pt x="82" y="53"/>
                </a:lnTo>
                <a:lnTo>
                  <a:pt x="81" y="53"/>
                </a:lnTo>
                <a:lnTo>
                  <a:pt x="81" y="53"/>
                </a:lnTo>
                <a:lnTo>
                  <a:pt x="82" y="52"/>
                </a:lnTo>
                <a:close/>
                <a:moveTo>
                  <a:pt x="82" y="39"/>
                </a:moveTo>
                <a:lnTo>
                  <a:pt x="84" y="41"/>
                </a:lnTo>
                <a:lnTo>
                  <a:pt x="85" y="44"/>
                </a:lnTo>
                <a:lnTo>
                  <a:pt x="85" y="45"/>
                </a:lnTo>
                <a:lnTo>
                  <a:pt x="85" y="45"/>
                </a:lnTo>
                <a:lnTo>
                  <a:pt x="84" y="45"/>
                </a:lnTo>
                <a:lnTo>
                  <a:pt x="84" y="45"/>
                </a:lnTo>
                <a:lnTo>
                  <a:pt x="84" y="44"/>
                </a:lnTo>
                <a:lnTo>
                  <a:pt x="84" y="44"/>
                </a:lnTo>
                <a:lnTo>
                  <a:pt x="84" y="42"/>
                </a:lnTo>
                <a:lnTo>
                  <a:pt x="82" y="41"/>
                </a:lnTo>
                <a:lnTo>
                  <a:pt x="82" y="39"/>
                </a:lnTo>
                <a:close/>
                <a:moveTo>
                  <a:pt x="59" y="39"/>
                </a:moveTo>
                <a:lnTo>
                  <a:pt x="59" y="39"/>
                </a:lnTo>
                <a:lnTo>
                  <a:pt x="62" y="41"/>
                </a:lnTo>
                <a:lnTo>
                  <a:pt x="63" y="41"/>
                </a:lnTo>
                <a:lnTo>
                  <a:pt x="68" y="41"/>
                </a:lnTo>
                <a:lnTo>
                  <a:pt x="70" y="42"/>
                </a:lnTo>
                <a:lnTo>
                  <a:pt x="71" y="44"/>
                </a:lnTo>
                <a:lnTo>
                  <a:pt x="73" y="45"/>
                </a:lnTo>
                <a:lnTo>
                  <a:pt x="74" y="45"/>
                </a:lnTo>
                <a:lnTo>
                  <a:pt x="74" y="45"/>
                </a:lnTo>
                <a:lnTo>
                  <a:pt x="74" y="47"/>
                </a:lnTo>
                <a:lnTo>
                  <a:pt x="74" y="47"/>
                </a:lnTo>
                <a:lnTo>
                  <a:pt x="73" y="49"/>
                </a:lnTo>
                <a:lnTo>
                  <a:pt x="73" y="49"/>
                </a:lnTo>
                <a:lnTo>
                  <a:pt x="70" y="47"/>
                </a:lnTo>
                <a:lnTo>
                  <a:pt x="68" y="47"/>
                </a:lnTo>
                <a:lnTo>
                  <a:pt x="63" y="47"/>
                </a:lnTo>
                <a:lnTo>
                  <a:pt x="60" y="47"/>
                </a:lnTo>
                <a:lnTo>
                  <a:pt x="60" y="45"/>
                </a:lnTo>
                <a:lnTo>
                  <a:pt x="59" y="45"/>
                </a:lnTo>
                <a:lnTo>
                  <a:pt x="59" y="44"/>
                </a:lnTo>
                <a:lnTo>
                  <a:pt x="57" y="42"/>
                </a:lnTo>
                <a:lnTo>
                  <a:pt x="57" y="42"/>
                </a:lnTo>
                <a:lnTo>
                  <a:pt x="57" y="39"/>
                </a:lnTo>
                <a:lnTo>
                  <a:pt x="57" y="39"/>
                </a:lnTo>
                <a:lnTo>
                  <a:pt x="59" y="39"/>
                </a:lnTo>
                <a:close/>
                <a:moveTo>
                  <a:pt x="65" y="34"/>
                </a:moveTo>
                <a:lnTo>
                  <a:pt x="66" y="34"/>
                </a:lnTo>
                <a:lnTo>
                  <a:pt x="66" y="34"/>
                </a:lnTo>
                <a:lnTo>
                  <a:pt x="68" y="36"/>
                </a:lnTo>
                <a:lnTo>
                  <a:pt x="68" y="38"/>
                </a:lnTo>
                <a:lnTo>
                  <a:pt x="68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6"/>
                </a:lnTo>
                <a:lnTo>
                  <a:pt x="65" y="36"/>
                </a:lnTo>
                <a:lnTo>
                  <a:pt x="65" y="36"/>
                </a:lnTo>
                <a:lnTo>
                  <a:pt x="63" y="36"/>
                </a:lnTo>
                <a:lnTo>
                  <a:pt x="65" y="34"/>
                </a:lnTo>
                <a:close/>
                <a:moveTo>
                  <a:pt x="51" y="34"/>
                </a:moveTo>
                <a:lnTo>
                  <a:pt x="51" y="34"/>
                </a:lnTo>
                <a:lnTo>
                  <a:pt x="51" y="34"/>
                </a:lnTo>
                <a:lnTo>
                  <a:pt x="52" y="36"/>
                </a:lnTo>
                <a:lnTo>
                  <a:pt x="52" y="36"/>
                </a:lnTo>
                <a:lnTo>
                  <a:pt x="51" y="36"/>
                </a:lnTo>
                <a:lnTo>
                  <a:pt x="51" y="36"/>
                </a:lnTo>
                <a:lnTo>
                  <a:pt x="51" y="36"/>
                </a:lnTo>
                <a:lnTo>
                  <a:pt x="49" y="36"/>
                </a:lnTo>
                <a:lnTo>
                  <a:pt x="49" y="36"/>
                </a:lnTo>
                <a:lnTo>
                  <a:pt x="49" y="34"/>
                </a:lnTo>
                <a:lnTo>
                  <a:pt x="51" y="34"/>
                </a:lnTo>
                <a:close/>
                <a:moveTo>
                  <a:pt x="27" y="30"/>
                </a:moveTo>
                <a:lnTo>
                  <a:pt x="27" y="31"/>
                </a:lnTo>
                <a:lnTo>
                  <a:pt x="29" y="31"/>
                </a:lnTo>
                <a:lnTo>
                  <a:pt x="29" y="31"/>
                </a:lnTo>
                <a:lnTo>
                  <a:pt x="29" y="31"/>
                </a:lnTo>
                <a:lnTo>
                  <a:pt x="27" y="31"/>
                </a:lnTo>
                <a:lnTo>
                  <a:pt x="25" y="31"/>
                </a:lnTo>
                <a:lnTo>
                  <a:pt x="25" y="31"/>
                </a:lnTo>
                <a:lnTo>
                  <a:pt x="27" y="30"/>
                </a:lnTo>
                <a:close/>
                <a:moveTo>
                  <a:pt x="36" y="30"/>
                </a:moveTo>
                <a:lnTo>
                  <a:pt x="36" y="31"/>
                </a:lnTo>
                <a:lnTo>
                  <a:pt x="38" y="31"/>
                </a:lnTo>
                <a:lnTo>
                  <a:pt x="36" y="33"/>
                </a:lnTo>
                <a:lnTo>
                  <a:pt x="36" y="33"/>
                </a:lnTo>
                <a:lnTo>
                  <a:pt x="36" y="31"/>
                </a:lnTo>
                <a:lnTo>
                  <a:pt x="36" y="30"/>
                </a:lnTo>
                <a:close/>
                <a:moveTo>
                  <a:pt x="33" y="28"/>
                </a:moveTo>
                <a:lnTo>
                  <a:pt x="35" y="28"/>
                </a:lnTo>
                <a:lnTo>
                  <a:pt x="35" y="28"/>
                </a:lnTo>
                <a:lnTo>
                  <a:pt x="35" y="30"/>
                </a:lnTo>
                <a:lnTo>
                  <a:pt x="35" y="30"/>
                </a:lnTo>
                <a:lnTo>
                  <a:pt x="35" y="30"/>
                </a:lnTo>
                <a:lnTo>
                  <a:pt x="35" y="30"/>
                </a:lnTo>
                <a:lnTo>
                  <a:pt x="33" y="31"/>
                </a:lnTo>
                <a:lnTo>
                  <a:pt x="33" y="31"/>
                </a:lnTo>
                <a:lnTo>
                  <a:pt x="32" y="30"/>
                </a:lnTo>
                <a:lnTo>
                  <a:pt x="32" y="28"/>
                </a:lnTo>
                <a:lnTo>
                  <a:pt x="32" y="28"/>
                </a:lnTo>
                <a:lnTo>
                  <a:pt x="33" y="28"/>
                </a:lnTo>
                <a:lnTo>
                  <a:pt x="33" y="28"/>
                </a:lnTo>
                <a:lnTo>
                  <a:pt x="33" y="28"/>
                </a:lnTo>
                <a:close/>
                <a:moveTo>
                  <a:pt x="25" y="27"/>
                </a:moveTo>
                <a:lnTo>
                  <a:pt x="25" y="27"/>
                </a:lnTo>
                <a:lnTo>
                  <a:pt x="25" y="28"/>
                </a:lnTo>
                <a:lnTo>
                  <a:pt x="24" y="28"/>
                </a:lnTo>
                <a:lnTo>
                  <a:pt x="24" y="30"/>
                </a:lnTo>
                <a:lnTo>
                  <a:pt x="25" y="31"/>
                </a:lnTo>
                <a:lnTo>
                  <a:pt x="25" y="31"/>
                </a:lnTo>
                <a:lnTo>
                  <a:pt x="24" y="30"/>
                </a:lnTo>
                <a:lnTo>
                  <a:pt x="22" y="28"/>
                </a:lnTo>
                <a:lnTo>
                  <a:pt x="22" y="28"/>
                </a:lnTo>
                <a:lnTo>
                  <a:pt x="24" y="27"/>
                </a:lnTo>
                <a:lnTo>
                  <a:pt x="25" y="27"/>
                </a:lnTo>
                <a:close/>
                <a:moveTo>
                  <a:pt x="57" y="27"/>
                </a:moveTo>
                <a:lnTo>
                  <a:pt x="57" y="27"/>
                </a:lnTo>
                <a:lnTo>
                  <a:pt x="57" y="27"/>
                </a:lnTo>
                <a:lnTo>
                  <a:pt x="59" y="28"/>
                </a:lnTo>
                <a:lnTo>
                  <a:pt x="57" y="28"/>
                </a:lnTo>
                <a:lnTo>
                  <a:pt x="57" y="28"/>
                </a:lnTo>
                <a:lnTo>
                  <a:pt x="55" y="27"/>
                </a:lnTo>
                <a:lnTo>
                  <a:pt x="57" y="27"/>
                </a:lnTo>
                <a:lnTo>
                  <a:pt x="57" y="27"/>
                </a:lnTo>
                <a:close/>
                <a:moveTo>
                  <a:pt x="73" y="25"/>
                </a:moveTo>
                <a:lnTo>
                  <a:pt x="77" y="30"/>
                </a:lnTo>
                <a:lnTo>
                  <a:pt x="77" y="30"/>
                </a:lnTo>
                <a:lnTo>
                  <a:pt x="76" y="30"/>
                </a:lnTo>
                <a:lnTo>
                  <a:pt x="76" y="31"/>
                </a:lnTo>
                <a:lnTo>
                  <a:pt x="77" y="33"/>
                </a:lnTo>
                <a:lnTo>
                  <a:pt x="77" y="33"/>
                </a:lnTo>
                <a:lnTo>
                  <a:pt x="79" y="34"/>
                </a:lnTo>
                <a:lnTo>
                  <a:pt x="81" y="36"/>
                </a:lnTo>
                <a:lnTo>
                  <a:pt x="81" y="36"/>
                </a:lnTo>
                <a:lnTo>
                  <a:pt x="81" y="38"/>
                </a:lnTo>
                <a:lnTo>
                  <a:pt x="81" y="39"/>
                </a:lnTo>
                <a:lnTo>
                  <a:pt x="82" y="42"/>
                </a:lnTo>
                <a:lnTo>
                  <a:pt x="82" y="44"/>
                </a:lnTo>
                <a:lnTo>
                  <a:pt x="82" y="44"/>
                </a:lnTo>
                <a:lnTo>
                  <a:pt x="82" y="44"/>
                </a:lnTo>
                <a:lnTo>
                  <a:pt x="81" y="41"/>
                </a:lnTo>
                <a:lnTo>
                  <a:pt x="77" y="39"/>
                </a:lnTo>
                <a:lnTo>
                  <a:pt x="77" y="39"/>
                </a:lnTo>
                <a:lnTo>
                  <a:pt x="76" y="38"/>
                </a:lnTo>
                <a:lnTo>
                  <a:pt x="74" y="34"/>
                </a:lnTo>
                <a:lnTo>
                  <a:pt x="73" y="30"/>
                </a:lnTo>
                <a:lnTo>
                  <a:pt x="73" y="28"/>
                </a:lnTo>
                <a:lnTo>
                  <a:pt x="71" y="25"/>
                </a:lnTo>
                <a:lnTo>
                  <a:pt x="71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close/>
                <a:moveTo>
                  <a:pt x="27" y="20"/>
                </a:moveTo>
                <a:lnTo>
                  <a:pt x="29" y="20"/>
                </a:lnTo>
                <a:lnTo>
                  <a:pt x="29" y="23"/>
                </a:lnTo>
                <a:lnTo>
                  <a:pt x="29" y="23"/>
                </a:lnTo>
                <a:lnTo>
                  <a:pt x="30" y="23"/>
                </a:lnTo>
                <a:lnTo>
                  <a:pt x="32" y="25"/>
                </a:lnTo>
                <a:lnTo>
                  <a:pt x="32" y="28"/>
                </a:lnTo>
                <a:lnTo>
                  <a:pt x="32" y="28"/>
                </a:lnTo>
                <a:lnTo>
                  <a:pt x="32" y="28"/>
                </a:lnTo>
                <a:lnTo>
                  <a:pt x="32" y="30"/>
                </a:lnTo>
                <a:lnTo>
                  <a:pt x="30" y="28"/>
                </a:lnTo>
                <a:lnTo>
                  <a:pt x="29" y="28"/>
                </a:lnTo>
                <a:lnTo>
                  <a:pt x="29" y="27"/>
                </a:lnTo>
                <a:lnTo>
                  <a:pt x="27" y="25"/>
                </a:lnTo>
                <a:lnTo>
                  <a:pt x="27" y="25"/>
                </a:lnTo>
                <a:lnTo>
                  <a:pt x="27" y="23"/>
                </a:lnTo>
                <a:lnTo>
                  <a:pt x="24" y="25"/>
                </a:lnTo>
                <a:lnTo>
                  <a:pt x="24" y="25"/>
                </a:lnTo>
                <a:lnTo>
                  <a:pt x="22" y="25"/>
                </a:lnTo>
                <a:lnTo>
                  <a:pt x="22" y="23"/>
                </a:lnTo>
                <a:lnTo>
                  <a:pt x="22" y="23"/>
                </a:lnTo>
                <a:lnTo>
                  <a:pt x="24" y="23"/>
                </a:lnTo>
                <a:lnTo>
                  <a:pt x="24" y="22"/>
                </a:lnTo>
                <a:lnTo>
                  <a:pt x="25" y="20"/>
                </a:lnTo>
                <a:lnTo>
                  <a:pt x="27" y="20"/>
                </a:lnTo>
                <a:close/>
                <a:moveTo>
                  <a:pt x="13" y="20"/>
                </a:moveTo>
                <a:lnTo>
                  <a:pt x="14" y="22"/>
                </a:lnTo>
                <a:lnTo>
                  <a:pt x="13" y="23"/>
                </a:lnTo>
                <a:lnTo>
                  <a:pt x="13" y="23"/>
                </a:lnTo>
                <a:lnTo>
                  <a:pt x="13" y="22"/>
                </a:lnTo>
                <a:lnTo>
                  <a:pt x="13" y="20"/>
                </a:lnTo>
                <a:lnTo>
                  <a:pt x="13" y="20"/>
                </a:lnTo>
                <a:lnTo>
                  <a:pt x="13" y="20"/>
                </a:lnTo>
                <a:close/>
                <a:moveTo>
                  <a:pt x="21" y="19"/>
                </a:moveTo>
                <a:lnTo>
                  <a:pt x="21" y="19"/>
                </a:lnTo>
                <a:lnTo>
                  <a:pt x="22" y="20"/>
                </a:lnTo>
                <a:lnTo>
                  <a:pt x="22" y="20"/>
                </a:lnTo>
                <a:lnTo>
                  <a:pt x="22" y="22"/>
                </a:lnTo>
                <a:lnTo>
                  <a:pt x="22" y="22"/>
                </a:lnTo>
                <a:lnTo>
                  <a:pt x="21" y="22"/>
                </a:lnTo>
                <a:lnTo>
                  <a:pt x="19" y="22"/>
                </a:lnTo>
                <a:lnTo>
                  <a:pt x="19" y="20"/>
                </a:lnTo>
                <a:lnTo>
                  <a:pt x="19" y="19"/>
                </a:lnTo>
                <a:lnTo>
                  <a:pt x="19" y="19"/>
                </a:lnTo>
                <a:lnTo>
                  <a:pt x="21" y="19"/>
                </a:lnTo>
                <a:close/>
                <a:moveTo>
                  <a:pt x="13" y="14"/>
                </a:moveTo>
                <a:lnTo>
                  <a:pt x="14" y="16"/>
                </a:lnTo>
                <a:lnTo>
                  <a:pt x="16" y="16"/>
                </a:lnTo>
                <a:lnTo>
                  <a:pt x="16" y="17"/>
                </a:lnTo>
                <a:lnTo>
                  <a:pt x="16" y="17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7"/>
                </a:lnTo>
                <a:lnTo>
                  <a:pt x="13" y="16"/>
                </a:lnTo>
                <a:lnTo>
                  <a:pt x="13" y="16"/>
                </a:lnTo>
                <a:lnTo>
                  <a:pt x="13" y="14"/>
                </a:lnTo>
                <a:close/>
                <a:moveTo>
                  <a:pt x="40" y="14"/>
                </a:moveTo>
                <a:lnTo>
                  <a:pt x="44" y="14"/>
                </a:lnTo>
                <a:lnTo>
                  <a:pt x="46" y="17"/>
                </a:lnTo>
                <a:lnTo>
                  <a:pt x="48" y="17"/>
                </a:lnTo>
                <a:lnTo>
                  <a:pt x="49" y="19"/>
                </a:lnTo>
                <a:lnTo>
                  <a:pt x="49" y="19"/>
                </a:lnTo>
                <a:lnTo>
                  <a:pt x="51" y="19"/>
                </a:lnTo>
                <a:lnTo>
                  <a:pt x="52" y="20"/>
                </a:lnTo>
                <a:lnTo>
                  <a:pt x="54" y="20"/>
                </a:lnTo>
                <a:lnTo>
                  <a:pt x="54" y="20"/>
                </a:lnTo>
                <a:lnTo>
                  <a:pt x="60" y="25"/>
                </a:lnTo>
                <a:lnTo>
                  <a:pt x="60" y="27"/>
                </a:lnTo>
                <a:lnTo>
                  <a:pt x="60" y="27"/>
                </a:lnTo>
                <a:lnTo>
                  <a:pt x="62" y="28"/>
                </a:lnTo>
                <a:lnTo>
                  <a:pt x="62" y="28"/>
                </a:lnTo>
                <a:lnTo>
                  <a:pt x="59" y="27"/>
                </a:lnTo>
                <a:lnTo>
                  <a:pt x="57" y="25"/>
                </a:lnTo>
                <a:lnTo>
                  <a:pt x="54" y="23"/>
                </a:lnTo>
                <a:lnTo>
                  <a:pt x="52" y="23"/>
                </a:lnTo>
                <a:lnTo>
                  <a:pt x="52" y="23"/>
                </a:lnTo>
                <a:lnTo>
                  <a:pt x="49" y="22"/>
                </a:lnTo>
                <a:lnTo>
                  <a:pt x="48" y="20"/>
                </a:lnTo>
                <a:lnTo>
                  <a:pt x="46" y="20"/>
                </a:lnTo>
                <a:lnTo>
                  <a:pt x="46" y="19"/>
                </a:lnTo>
                <a:lnTo>
                  <a:pt x="44" y="19"/>
                </a:lnTo>
                <a:lnTo>
                  <a:pt x="44" y="17"/>
                </a:lnTo>
                <a:lnTo>
                  <a:pt x="43" y="17"/>
                </a:lnTo>
                <a:lnTo>
                  <a:pt x="41" y="16"/>
                </a:lnTo>
                <a:lnTo>
                  <a:pt x="41" y="14"/>
                </a:lnTo>
                <a:lnTo>
                  <a:pt x="40" y="14"/>
                </a:lnTo>
                <a:close/>
                <a:moveTo>
                  <a:pt x="2" y="6"/>
                </a:moveTo>
                <a:lnTo>
                  <a:pt x="3" y="6"/>
                </a:lnTo>
                <a:lnTo>
                  <a:pt x="2" y="8"/>
                </a:lnTo>
                <a:lnTo>
                  <a:pt x="2" y="8"/>
                </a:lnTo>
                <a:lnTo>
                  <a:pt x="0" y="8"/>
                </a:lnTo>
                <a:lnTo>
                  <a:pt x="0" y="6"/>
                </a:lnTo>
                <a:lnTo>
                  <a:pt x="2" y="6"/>
                </a:lnTo>
                <a:close/>
                <a:moveTo>
                  <a:pt x="11" y="0"/>
                </a:moveTo>
                <a:lnTo>
                  <a:pt x="13" y="1"/>
                </a:lnTo>
                <a:lnTo>
                  <a:pt x="16" y="3"/>
                </a:lnTo>
                <a:lnTo>
                  <a:pt x="19" y="5"/>
                </a:lnTo>
                <a:lnTo>
                  <a:pt x="21" y="6"/>
                </a:lnTo>
                <a:lnTo>
                  <a:pt x="21" y="8"/>
                </a:lnTo>
                <a:lnTo>
                  <a:pt x="22" y="8"/>
                </a:lnTo>
                <a:lnTo>
                  <a:pt x="24" y="9"/>
                </a:lnTo>
                <a:lnTo>
                  <a:pt x="25" y="11"/>
                </a:lnTo>
                <a:lnTo>
                  <a:pt x="25" y="11"/>
                </a:lnTo>
                <a:lnTo>
                  <a:pt x="27" y="11"/>
                </a:lnTo>
                <a:lnTo>
                  <a:pt x="27" y="11"/>
                </a:lnTo>
                <a:lnTo>
                  <a:pt x="25" y="12"/>
                </a:lnTo>
                <a:lnTo>
                  <a:pt x="24" y="12"/>
                </a:lnTo>
                <a:lnTo>
                  <a:pt x="24" y="11"/>
                </a:lnTo>
                <a:lnTo>
                  <a:pt x="24" y="11"/>
                </a:lnTo>
                <a:lnTo>
                  <a:pt x="22" y="11"/>
                </a:lnTo>
                <a:lnTo>
                  <a:pt x="21" y="11"/>
                </a:lnTo>
                <a:lnTo>
                  <a:pt x="18" y="9"/>
                </a:lnTo>
                <a:lnTo>
                  <a:pt x="14" y="5"/>
                </a:lnTo>
                <a:lnTo>
                  <a:pt x="11" y="3"/>
                </a:lnTo>
                <a:lnTo>
                  <a:pt x="11" y="1"/>
                </a:lnTo>
                <a:lnTo>
                  <a:pt x="11" y="1"/>
                </a:lnTo>
                <a:lnTo>
                  <a:pt x="1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0" name="Freeform 62">
            <a:extLst>
              <a:ext uri="{FF2B5EF4-FFF2-40B4-BE49-F238E27FC236}">
                <a16:creationId xmlns:a16="http://schemas.microsoft.com/office/drawing/2014/main" id="{5CB193EA-FDBC-774C-737F-819E0478AF5C}"/>
              </a:ext>
            </a:extLst>
          </p:cNvPr>
          <p:cNvSpPr>
            <a:spLocks noEditPoints="1"/>
          </p:cNvSpPr>
          <p:nvPr/>
        </p:nvSpPr>
        <p:spPr bwMode="auto">
          <a:xfrm>
            <a:off x="6435488" y="2950372"/>
            <a:ext cx="357998" cy="296023"/>
          </a:xfrm>
          <a:custGeom>
            <a:avLst/>
            <a:gdLst>
              <a:gd name="T0" fmla="*/ 107 w 304"/>
              <a:gd name="T1" fmla="*/ 235 h 241"/>
              <a:gd name="T2" fmla="*/ 109 w 304"/>
              <a:gd name="T3" fmla="*/ 238 h 241"/>
              <a:gd name="T4" fmla="*/ 104 w 304"/>
              <a:gd name="T5" fmla="*/ 235 h 241"/>
              <a:gd name="T6" fmla="*/ 28 w 304"/>
              <a:gd name="T7" fmla="*/ 101 h 241"/>
              <a:gd name="T8" fmla="*/ 31 w 304"/>
              <a:gd name="T9" fmla="*/ 104 h 241"/>
              <a:gd name="T10" fmla="*/ 28 w 304"/>
              <a:gd name="T11" fmla="*/ 99 h 241"/>
              <a:gd name="T12" fmla="*/ 66 w 304"/>
              <a:gd name="T13" fmla="*/ 0 h 241"/>
              <a:gd name="T14" fmla="*/ 93 w 304"/>
              <a:gd name="T15" fmla="*/ 8 h 241"/>
              <a:gd name="T16" fmla="*/ 120 w 304"/>
              <a:gd name="T17" fmla="*/ 25 h 241"/>
              <a:gd name="T18" fmla="*/ 147 w 304"/>
              <a:gd name="T19" fmla="*/ 46 h 241"/>
              <a:gd name="T20" fmla="*/ 180 w 304"/>
              <a:gd name="T21" fmla="*/ 49 h 241"/>
              <a:gd name="T22" fmla="*/ 192 w 304"/>
              <a:gd name="T23" fmla="*/ 57 h 241"/>
              <a:gd name="T24" fmla="*/ 205 w 304"/>
              <a:gd name="T25" fmla="*/ 66 h 241"/>
              <a:gd name="T26" fmla="*/ 210 w 304"/>
              <a:gd name="T27" fmla="*/ 72 h 241"/>
              <a:gd name="T28" fmla="*/ 222 w 304"/>
              <a:gd name="T29" fmla="*/ 83 h 241"/>
              <a:gd name="T30" fmla="*/ 222 w 304"/>
              <a:gd name="T31" fmla="*/ 88 h 241"/>
              <a:gd name="T32" fmla="*/ 224 w 304"/>
              <a:gd name="T33" fmla="*/ 94 h 241"/>
              <a:gd name="T34" fmla="*/ 229 w 304"/>
              <a:gd name="T35" fmla="*/ 104 h 241"/>
              <a:gd name="T36" fmla="*/ 236 w 304"/>
              <a:gd name="T37" fmla="*/ 116 h 241"/>
              <a:gd name="T38" fmla="*/ 243 w 304"/>
              <a:gd name="T39" fmla="*/ 118 h 241"/>
              <a:gd name="T40" fmla="*/ 246 w 304"/>
              <a:gd name="T41" fmla="*/ 121 h 241"/>
              <a:gd name="T42" fmla="*/ 249 w 304"/>
              <a:gd name="T43" fmla="*/ 129 h 241"/>
              <a:gd name="T44" fmla="*/ 254 w 304"/>
              <a:gd name="T45" fmla="*/ 135 h 241"/>
              <a:gd name="T46" fmla="*/ 260 w 304"/>
              <a:gd name="T47" fmla="*/ 142 h 241"/>
              <a:gd name="T48" fmla="*/ 271 w 304"/>
              <a:gd name="T49" fmla="*/ 143 h 241"/>
              <a:gd name="T50" fmla="*/ 292 w 304"/>
              <a:gd name="T51" fmla="*/ 146 h 241"/>
              <a:gd name="T52" fmla="*/ 298 w 304"/>
              <a:gd name="T53" fmla="*/ 148 h 241"/>
              <a:gd name="T54" fmla="*/ 303 w 304"/>
              <a:gd name="T55" fmla="*/ 159 h 241"/>
              <a:gd name="T56" fmla="*/ 300 w 304"/>
              <a:gd name="T57" fmla="*/ 172 h 241"/>
              <a:gd name="T58" fmla="*/ 296 w 304"/>
              <a:gd name="T59" fmla="*/ 183 h 241"/>
              <a:gd name="T60" fmla="*/ 284 w 304"/>
              <a:gd name="T61" fmla="*/ 191 h 241"/>
              <a:gd name="T62" fmla="*/ 265 w 304"/>
              <a:gd name="T63" fmla="*/ 197 h 241"/>
              <a:gd name="T64" fmla="*/ 247 w 304"/>
              <a:gd name="T65" fmla="*/ 202 h 241"/>
              <a:gd name="T66" fmla="*/ 219 w 304"/>
              <a:gd name="T67" fmla="*/ 206 h 241"/>
              <a:gd name="T68" fmla="*/ 195 w 304"/>
              <a:gd name="T69" fmla="*/ 214 h 241"/>
              <a:gd name="T70" fmla="*/ 186 w 304"/>
              <a:gd name="T71" fmla="*/ 230 h 241"/>
              <a:gd name="T72" fmla="*/ 175 w 304"/>
              <a:gd name="T73" fmla="*/ 227 h 241"/>
              <a:gd name="T74" fmla="*/ 156 w 304"/>
              <a:gd name="T75" fmla="*/ 227 h 241"/>
              <a:gd name="T76" fmla="*/ 140 w 304"/>
              <a:gd name="T77" fmla="*/ 225 h 241"/>
              <a:gd name="T78" fmla="*/ 132 w 304"/>
              <a:gd name="T79" fmla="*/ 227 h 241"/>
              <a:gd name="T80" fmla="*/ 126 w 304"/>
              <a:gd name="T81" fmla="*/ 224 h 241"/>
              <a:gd name="T82" fmla="*/ 123 w 304"/>
              <a:gd name="T83" fmla="*/ 230 h 241"/>
              <a:gd name="T84" fmla="*/ 123 w 304"/>
              <a:gd name="T85" fmla="*/ 236 h 241"/>
              <a:gd name="T86" fmla="*/ 117 w 304"/>
              <a:gd name="T87" fmla="*/ 236 h 241"/>
              <a:gd name="T88" fmla="*/ 112 w 304"/>
              <a:gd name="T89" fmla="*/ 227 h 241"/>
              <a:gd name="T90" fmla="*/ 96 w 304"/>
              <a:gd name="T91" fmla="*/ 206 h 241"/>
              <a:gd name="T92" fmla="*/ 90 w 304"/>
              <a:gd name="T93" fmla="*/ 192 h 241"/>
              <a:gd name="T94" fmla="*/ 74 w 304"/>
              <a:gd name="T95" fmla="*/ 181 h 241"/>
              <a:gd name="T96" fmla="*/ 65 w 304"/>
              <a:gd name="T97" fmla="*/ 162 h 241"/>
              <a:gd name="T98" fmla="*/ 65 w 304"/>
              <a:gd name="T99" fmla="*/ 148 h 241"/>
              <a:gd name="T100" fmla="*/ 60 w 304"/>
              <a:gd name="T101" fmla="*/ 140 h 241"/>
              <a:gd name="T102" fmla="*/ 49 w 304"/>
              <a:gd name="T103" fmla="*/ 124 h 241"/>
              <a:gd name="T104" fmla="*/ 39 w 304"/>
              <a:gd name="T105" fmla="*/ 116 h 241"/>
              <a:gd name="T106" fmla="*/ 33 w 304"/>
              <a:gd name="T107" fmla="*/ 101 h 241"/>
              <a:gd name="T108" fmla="*/ 22 w 304"/>
              <a:gd name="T109" fmla="*/ 83 h 241"/>
              <a:gd name="T110" fmla="*/ 6 w 304"/>
              <a:gd name="T111" fmla="*/ 63 h 241"/>
              <a:gd name="T112" fmla="*/ 3 w 304"/>
              <a:gd name="T113" fmla="*/ 53 h 241"/>
              <a:gd name="T114" fmla="*/ 20 w 304"/>
              <a:gd name="T115" fmla="*/ 46 h 241"/>
              <a:gd name="T116" fmla="*/ 38 w 304"/>
              <a:gd name="T117" fmla="*/ 35 h 241"/>
              <a:gd name="T118" fmla="*/ 47 w 304"/>
              <a:gd name="T119" fmla="*/ 27 h 241"/>
              <a:gd name="T120" fmla="*/ 35 w 304"/>
              <a:gd name="T121" fmla="*/ 9 h 241"/>
              <a:gd name="T122" fmla="*/ 63 w 304"/>
              <a:gd name="T123" fmla="*/ 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" h="241">
                <a:moveTo>
                  <a:pt x="106" y="231"/>
                </a:moveTo>
                <a:lnTo>
                  <a:pt x="106" y="231"/>
                </a:lnTo>
                <a:lnTo>
                  <a:pt x="106" y="231"/>
                </a:lnTo>
                <a:lnTo>
                  <a:pt x="106" y="235"/>
                </a:lnTo>
                <a:lnTo>
                  <a:pt x="106" y="235"/>
                </a:lnTo>
                <a:lnTo>
                  <a:pt x="106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9" y="235"/>
                </a:lnTo>
                <a:lnTo>
                  <a:pt x="109" y="238"/>
                </a:lnTo>
                <a:lnTo>
                  <a:pt x="109" y="238"/>
                </a:lnTo>
                <a:lnTo>
                  <a:pt x="109" y="238"/>
                </a:lnTo>
                <a:lnTo>
                  <a:pt x="109" y="236"/>
                </a:lnTo>
                <a:lnTo>
                  <a:pt x="109" y="236"/>
                </a:lnTo>
                <a:lnTo>
                  <a:pt x="107" y="236"/>
                </a:lnTo>
                <a:lnTo>
                  <a:pt x="107" y="236"/>
                </a:lnTo>
                <a:lnTo>
                  <a:pt x="106" y="236"/>
                </a:lnTo>
                <a:lnTo>
                  <a:pt x="104" y="235"/>
                </a:lnTo>
                <a:lnTo>
                  <a:pt x="104" y="233"/>
                </a:lnTo>
                <a:lnTo>
                  <a:pt x="104" y="233"/>
                </a:lnTo>
                <a:lnTo>
                  <a:pt x="106" y="233"/>
                </a:lnTo>
                <a:lnTo>
                  <a:pt x="106" y="231"/>
                </a:lnTo>
                <a:lnTo>
                  <a:pt x="106" y="231"/>
                </a:lnTo>
                <a:close/>
                <a:moveTo>
                  <a:pt x="28" y="101"/>
                </a:moveTo>
                <a:lnTo>
                  <a:pt x="28" y="101"/>
                </a:lnTo>
                <a:lnTo>
                  <a:pt x="28" y="101"/>
                </a:lnTo>
                <a:lnTo>
                  <a:pt x="31" y="102"/>
                </a:lnTo>
                <a:lnTo>
                  <a:pt x="33" y="104"/>
                </a:lnTo>
                <a:lnTo>
                  <a:pt x="35" y="104"/>
                </a:lnTo>
                <a:lnTo>
                  <a:pt x="33" y="105"/>
                </a:lnTo>
                <a:lnTo>
                  <a:pt x="33" y="105"/>
                </a:lnTo>
                <a:lnTo>
                  <a:pt x="31" y="104"/>
                </a:lnTo>
                <a:lnTo>
                  <a:pt x="31" y="104"/>
                </a:lnTo>
                <a:lnTo>
                  <a:pt x="30" y="102"/>
                </a:lnTo>
                <a:lnTo>
                  <a:pt x="28" y="102"/>
                </a:lnTo>
                <a:lnTo>
                  <a:pt x="27" y="101"/>
                </a:lnTo>
                <a:lnTo>
                  <a:pt x="28" y="101"/>
                </a:lnTo>
                <a:close/>
                <a:moveTo>
                  <a:pt x="28" y="98"/>
                </a:moveTo>
                <a:lnTo>
                  <a:pt x="28" y="99"/>
                </a:lnTo>
                <a:lnTo>
                  <a:pt x="28" y="99"/>
                </a:lnTo>
                <a:lnTo>
                  <a:pt x="28" y="101"/>
                </a:lnTo>
                <a:lnTo>
                  <a:pt x="28" y="101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close/>
                <a:moveTo>
                  <a:pt x="66" y="0"/>
                </a:moveTo>
                <a:lnTo>
                  <a:pt x="69" y="0"/>
                </a:lnTo>
                <a:lnTo>
                  <a:pt x="74" y="1"/>
                </a:lnTo>
                <a:lnTo>
                  <a:pt x="79" y="1"/>
                </a:lnTo>
                <a:lnTo>
                  <a:pt x="83" y="3"/>
                </a:lnTo>
                <a:lnTo>
                  <a:pt x="85" y="3"/>
                </a:lnTo>
                <a:lnTo>
                  <a:pt x="90" y="6"/>
                </a:lnTo>
                <a:lnTo>
                  <a:pt x="93" y="8"/>
                </a:lnTo>
                <a:lnTo>
                  <a:pt x="96" y="9"/>
                </a:lnTo>
                <a:lnTo>
                  <a:pt x="101" y="12"/>
                </a:lnTo>
                <a:lnTo>
                  <a:pt x="104" y="14"/>
                </a:lnTo>
                <a:lnTo>
                  <a:pt x="109" y="16"/>
                </a:lnTo>
                <a:lnTo>
                  <a:pt x="110" y="19"/>
                </a:lnTo>
                <a:lnTo>
                  <a:pt x="115" y="22"/>
                </a:lnTo>
                <a:lnTo>
                  <a:pt x="120" y="25"/>
                </a:lnTo>
                <a:lnTo>
                  <a:pt x="123" y="28"/>
                </a:lnTo>
                <a:lnTo>
                  <a:pt x="128" y="31"/>
                </a:lnTo>
                <a:lnTo>
                  <a:pt x="132" y="36"/>
                </a:lnTo>
                <a:lnTo>
                  <a:pt x="137" y="39"/>
                </a:lnTo>
                <a:lnTo>
                  <a:pt x="140" y="42"/>
                </a:lnTo>
                <a:lnTo>
                  <a:pt x="147" y="46"/>
                </a:lnTo>
                <a:lnTo>
                  <a:pt x="147" y="46"/>
                </a:lnTo>
                <a:lnTo>
                  <a:pt x="151" y="47"/>
                </a:lnTo>
                <a:lnTo>
                  <a:pt x="158" y="47"/>
                </a:lnTo>
                <a:lnTo>
                  <a:pt x="164" y="47"/>
                </a:lnTo>
                <a:lnTo>
                  <a:pt x="170" y="49"/>
                </a:lnTo>
                <a:lnTo>
                  <a:pt x="172" y="47"/>
                </a:lnTo>
                <a:lnTo>
                  <a:pt x="175" y="49"/>
                </a:lnTo>
                <a:lnTo>
                  <a:pt x="180" y="49"/>
                </a:lnTo>
                <a:lnTo>
                  <a:pt x="181" y="49"/>
                </a:lnTo>
                <a:lnTo>
                  <a:pt x="186" y="49"/>
                </a:lnTo>
                <a:lnTo>
                  <a:pt x="186" y="52"/>
                </a:lnTo>
                <a:lnTo>
                  <a:pt x="188" y="53"/>
                </a:lnTo>
                <a:lnTo>
                  <a:pt x="188" y="55"/>
                </a:lnTo>
                <a:lnTo>
                  <a:pt x="189" y="57"/>
                </a:lnTo>
                <a:lnTo>
                  <a:pt x="192" y="57"/>
                </a:lnTo>
                <a:lnTo>
                  <a:pt x="194" y="57"/>
                </a:lnTo>
                <a:lnTo>
                  <a:pt x="197" y="57"/>
                </a:lnTo>
                <a:lnTo>
                  <a:pt x="200" y="57"/>
                </a:lnTo>
                <a:lnTo>
                  <a:pt x="200" y="58"/>
                </a:lnTo>
                <a:lnTo>
                  <a:pt x="202" y="60"/>
                </a:lnTo>
                <a:lnTo>
                  <a:pt x="203" y="63"/>
                </a:lnTo>
                <a:lnTo>
                  <a:pt x="205" y="66"/>
                </a:lnTo>
                <a:lnTo>
                  <a:pt x="205" y="66"/>
                </a:lnTo>
                <a:lnTo>
                  <a:pt x="205" y="68"/>
                </a:lnTo>
                <a:lnTo>
                  <a:pt x="205" y="68"/>
                </a:lnTo>
                <a:lnTo>
                  <a:pt x="205" y="69"/>
                </a:lnTo>
                <a:lnTo>
                  <a:pt x="206" y="71"/>
                </a:lnTo>
                <a:lnTo>
                  <a:pt x="210" y="72"/>
                </a:lnTo>
                <a:lnTo>
                  <a:pt x="210" y="72"/>
                </a:lnTo>
                <a:lnTo>
                  <a:pt x="211" y="72"/>
                </a:lnTo>
                <a:lnTo>
                  <a:pt x="211" y="74"/>
                </a:lnTo>
                <a:lnTo>
                  <a:pt x="213" y="75"/>
                </a:lnTo>
                <a:lnTo>
                  <a:pt x="214" y="77"/>
                </a:lnTo>
                <a:lnTo>
                  <a:pt x="216" y="77"/>
                </a:lnTo>
                <a:lnTo>
                  <a:pt x="219" y="80"/>
                </a:lnTo>
                <a:lnTo>
                  <a:pt x="222" y="83"/>
                </a:lnTo>
                <a:lnTo>
                  <a:pt x="225" y="85"/>
                </a:lnTo>
                <a:lnTo>
                  <a:pt x="224" y="85"/>
                </a:lnTo>
                <a:lnTo>
                  <a:pt x="224" y="85"/>
                </a:lnTo>
                <a:lnTo>
                  <a:pt x="222" y="85"/>
                </a:lnTo>
                <a:lnTo>
                  <a:pt x="222" y="85"/>
                </a:lnTo>
                <a:lnTo>
                  <a:pt x="222" y="87"/>
                </a:lnTo>
                <a:lnTo>
                  <a:pt x="222" y="88"/>
                </a:lnTo>
                <a:lnTo>
                  <a:pt x="224" y="88"/>
                </a:lnTo>
                <a:lnTo>
                  <a:pt x="225" y="90"/>
                </a:lnTo>
                <a:lnTo>
                  <a:pt x="225" y="91"/>
                </a:lnTo>
                <a:lnTo>
                  <a:pt x="225" y="94"/>
                </a:lnTo>
                <a:lnTo>
                  <a:pt x="224" y="94"/>
                </a:lnTo>
                <a:lnTo>
                  <a:pt x="224" y="94"/>
                </a:lnTo>
                <a:lnTo>
                  <a:pt x="224" y="94"/>
                </a:lnTo>
                <a:lnTo>
                  <a:pt x="222" y="94"/>
                </a:lnTo>
                <a:lnTo>
                  <a:pt x="224" y="96"/>
                </a:lnTo>
                <a:lnTo>
                  <a:pt x="224" y="98"/>
                </a:lnTo>
                <a:lnTo>
                  <a:pt x="225" y="99"/>
                </a:lnTo>
                <a:lnTo>
                  <a:pt x="225" y="101"/>
                </a:lnTo>
                <a:lnTo>
                  <a:pt x="227" y="102"/>
                </a:lnTo>
                <a:lnTo>
                  <a:pt x="229" y="104"/>
                </a:lnTo>
                <a:lnTo>
                  <a:pt x="230" y="107"/>
                </a:lnTo>
                <a:lnTo>
                  <a:pt x="230" y="110"/>
                </a:lnTo>
                <a:lnTo>
                  <a:pt x="232" y="112"/>
                </a:lnTo>
                <a:lnTo>
                  <a:pt x="233" y="113"/>
                </a:lnTo>
                <a:lnTo>
                  <a:pt x="235" y="115"/>
                </a:lnTo>
                <a:lnTo>
                  <a:pt x="235" y="116"/>
                </a:lnTo>
                <a:lnTo>
                  <a:pt x="236" y="116"/>
                </a:lnTo>
                <a:lnTo>
                  <a:pt x="236" y="118"/>
                </a:lnTo>
                <a:lnTo>
                  <a:pt x="238" y="118"/>
                </a:lnTo>
                <a:lnTo>
                  <a:pt x="238" y="118"/>
                </a:lnTo>
                <a:lnTo>
                  <a:pt x="240" y="118"/>
                </a:lnTo>
                <a:lnTo>
                  <a:pt x="241" y="116"/>
                </a:lnTo>
                <a:lnTo>
                  <a:pt x="241" y="118"/>
                </a:lnTo>
                <a:lnTo>
                  <a:pt x="243" y="118"/>
                </a:lnTo>
                <a:lnTo>
                  <a:pt x="243" y="118"/>
                </a:lnTo>
                <a:lnTo>
                  <a:pt x="243" y="120"/>
                </a:lnTo>
                <a:lnTo>
                  <a:pt x="241" y="121"/>
                </a:lnTo>
                <a:lnTo>
                  <a:pt x="243" y="121"/>
                </a:lnTo>
                <a:lnTo>
                  <a:pt x="244" y="121"/>
                </a:lnTo>
                <a:lnTo>
                  <a:pt x="244" y="121"/>
                </a:lnTo>
                <a:lnTo>
                  <a:pt x="246" y="121"/>
                </a:lnTo>
                <a:lnTo>
                  <a:pt x="246" y="123"/>
                </a:lnTo>
                <a:lnTo>
                  <a:pt x="246" y="124"/>
                </a:lnTo>
                <a:lnTo>
                  <a:pt x="246" y="124"/>
                </a:lnTo>
                <a:lnTo>
                  <a:pt x="246" y="126"/>
                </a:lnTo>
                <a:lnTo>
                  <a:pt x="247" y="126"/>
                </a:lnTo>
                <a:lnTo>
                  <a:pt x="247" y="127"/>
                </a:lnTo>
                <a:lnTo>
                  <a:pt x="249" y="129"/>
                </a:lnTo>
                <a:lnTo>
                  <a:pt x="249" y="129"/>
                </a:lnTo>
                <a:lnTo>
                  <a:pt x="251" y="131"/>
                </a:lnTo>
                <a:lnTo>
                  <a:pt x="251" y="131"/>
                </a:lnTo>
                <a:lnTo>
                  <a:pt x="252" y="132"/>
                </a:lnTo>
                <a:lnTo>
                  <a:pt x="252" y="134"/>
                </a:lnTo>
                <a:lnTo>
                  <a:pt x="254" y="135"/>
                </a:lnTo>
                <a:lnTo>
                  <a:pt x="254" y="135"/>
                </a:lnTo>
                <a:lnTo>
                  <a:pt x="255" y="137"/>
                </a:lnTo>
                <a:lnTo>
                  <a:pt x="255" y="137"/>
                </a:lnTo>
                <a:lnTo>
                  <a:pt x="257" y="139"/>
                </a:lnTo>
                <a:lnTo>
                  <a:pt x="257" y="140"/>
                </a:lnTo>
                <a:lnTo>
                  <a:pt x="259" y="140"/>
                </a:lnTo>
                <a:lnTo>
                  <a:pt x="259" y="142"/>
                </a:lnTo>
                <a:lnTo>
                  <a:pt x="260" y="142"/>
                </a:lnTo>
                <a:lnTo>
                  <a:pt x="260" y="143"/>
                </a:lnTo>
                <a:lnTo>
                  <a:pt x="262" y="143"/>
                </a:lnTo>
                <a:lnTo>
                  <a:pt x="262" y="143"/>
                </a:lnTo>
                <a:lnTo>
                  <a:pt x="263" y="143"/>
                </a:lnTo>
                <a:lnTo>
                  <a:pt x="266" y="143"/>
                </a:lnTo>
                <a:lnTo>
                  <a:pt x="268" y="143"/>
                </a:lnTo>
                <a:lnTo>
                  <a:pt x="271" y="143"/>
                </a:lnTo>
                <a:lnTo>
                  <a:pt x="274" y="145"/>
                </a:lnTo>
                <a:lnTo>
                  <a:pt x="277" y="145"/>
                </a:lnTo>
                <a:lnTo>
                  <a:pt x="281" y="145"/>
                </a:lnTo>
                <a:lnTo>
                  <a:pt x="284" y="145"/>
                </a:lnTo>
                <a:lnTo>
                  <a:pt x="287" y="146"/>
                </a:lnTo>
                <a:lnTo>
                  <a:pt x="290" y="146"/>
                </a:lnTo>
                <a:lnTo>
                  <a:pt x="292" y="146"/>
                </a:lnTo>
                <a:lnTo>
                  <a:pt x="293" y="146"/>
                </a:lnTo>
                <a:lnTo>
                  <a:pt x="295" y="146"/>
                </a:lnTo>
                <a:lnTo>
                  <a:pt x="295" y="146"/>
                </a:lnTo>
                <a:lnTo>
                  <a:pt x="296" y="146"/>
                </a:lnTo>
                <a:lnTo>
                  <a:pt x="296" y="146"/>
                </a:lnTo>
                <a:lnTo>
                  <a:pt x="298" y="146"/>
                </a:lnTo>
                <a:lnTo>
                  <a:pt x="298" y="148"/>
                </a:lnTo>
                <a:lnTo>
                  <a:pt x="300" y="150"/>
                </a:lnTo>
                <a:lnTo>
                  <a:pt x="301" y="151"/>
                </a:lnTo>
                <a:lnTo>
                  <a:pt x="303" y="153"/>
                </a:lnTo>
                <a:lnTo>
                  <a:pt x="303" y="154"/>
                </a:lnTo>
                <a:lnTo>
                  <a:pt x="304" y="156"/>
                </a:lnTo>
                <a:lnTo>
                  <a:pt x="304" y="157"/>
                </a:lnTo>
                <a:lnTo>
                  <a:pt x="303" y="159"/>
                </a:lnTo>
                <a:lnTo>
                  <a:pt x="303" y="161"/>
                </a:lnTo>
                <a:lnTo>
                  <a:pt x="303" y="164"/>
                </a:lnTo>
                <a:lnTo>
                  <a:pt x="301" y="165"/>
                </a:lnTo>
                <a:lnTo>
                  <a:pt x="301" y="167"/>
                </a:lnTo>
                <a:lnTo>
                  <a:pt x="301" y="168"/>
                </a:lnTo>
                <a:lnTo>
                  <a:pt x="300" y="170"/>
                </a:lnTo>
                <a:lnTo>
                  <a:pt x="300" y="172"/>
                </a:lnTo>
                <a:lnTo>
                  <a:pt x="300" y="173"/>
                </a:lnTo>
                <a:lnTo>
                  <a:pt x="298" y="175"/>
                </a:lnTo>
                <a:lnTo>
                  <a:pt x="298" y="176"/>
                </a:lnTo>
                <a:lnTo>
                  <a:pt x="298" y="178"/>
                </a:lnTo>
                <a:lnTo>
                  <a:pt x="296" y="179"/>
                </a:lnTo>
                <a:lnTo>
                  <a:pt x="296" y="181"/>
                </a:lnTo>
                <a:lnTo>
                  <a:pt x="296" y="183"/>
                </a:lnTo>
                <a:lnTo>
                  <a:pt x="295" y="184"/>
                </a:lnTo>
                <a:lnTo>
                  <a:pt x="295" y="186"/>
                </a:lnTo>
                <a:lnTo>
                  <a:pt x="293" y="187"/>
                </a:lnTo>
                <a:lnTo>
                  <a:pt x="290" y="187"/>
                </a:lnTo>
                <a:lnTo>
                  <a:pt x="288" y="189"/>
                </a:lnTo>
                <a:lnTo>
                  <a:pt x="285" y="189"/>
                </a:lnTo>
                <a:lnTo>
                  <a:pt x="284" y="191"/>
                </a:lnTo>
                <a:lnTo>
                  <a:pt x="281" y="192"/>
                </a:lnTo>
                <a:lnTo>
                  <a:pt x="277" y="192"/>
                </a:lnTo>
                <a:lnTo>
                  <a:pt x="276" y="194"/>
                </a:lnTo>
                <a:lnTo>
                  <a:pt x="273" y="194"/>
                </a:lnTo>
                <a:lnTo>
                  <a:pt x="271" y="195"/>
                </a:lnTo>
                <a:lnTo>
                  <a:pt x="268" y="195"/>
                </a:lnTo>
                <a:lnTo>
                  <a:pt x="265" y="197"/>
                </a:lnTo>
                <a:lnTo>
                  <a:pt x="263" y="197"/>
                </a:lnTo>
                <a:lnTo>
                  <a:pt x="260" y="198"/>
                </a:lnTo>
                <a:lnTo>
                  <a:pt x="259" y="198"/>
                </a:lnTo>
                <a:lnTo>
                  <a:pt x="255" y="200"/>
                </a:lnTo>
                <a:lnTo>
                  <a:pt x="254" y="202"/>
                </a:lnTo>
                <a:lnTo>
                  <a:pt x="251" y="202"/>
                </a:lnTo>
                <a:lnTo>
                  <a:pt x="247" y="202"/>
                </a:lnTo>
                <a:lnTo>
                  <a:pt x="244" y="203"/>
                </a:lnTo>
                <a:lnTo>
                  <a:pt x="241" y="203"/>
                </a:lnTo>
                <a:lnTo>
                  <a:pt x="236" y="203"/>
                </a:lnTo>
                <a:lnTo>
                  <a:pt x="233" y="205"/>
                </a:lnTo>
                <a:lnTo>
                  <a:pt x="227" y="205"/>
                </a:lnTo>
                <a:lnTo>
                  <a:pt x="224" y="205"/>
                </a:lnTo>
                <a:lnTo>
                  <a:pt x="219" y="206"/>
                </a:lnTo>
                <a:lnTo>
                  <a:pt x="214" y="206"/>
                </a:lnTo>
                <a:lnTo>
                  <a:pt x="211" y="206"/>
                </a:lnTo>
                <a:lnTo>
                  <a:pt x="208" y="208"/>
                </a:lnTo>
                <a:lnTo>
                  <a:pt x="206" y="209"/>
                </a:lnTo>
                <a:lnTo>
                  <a:pt x="202" y="211"/>
                </a:lnTo>
                <a:lnTo>
                  <a:pt x="199" y="213"/>
                </a:lnTo>
                <a:lnTo>
                  <a:pt x="195" y="214"/>
                </a:lnTo>
                <a:lnTo>
                  <a:pt x="194" y="217"/>
                </a:lnTo>
                <a:lnTo>
                  <a:pt x="192" y="217"/>
                </a:lnTo>
                <a:lnTo>
                  <a:pt x="191" y="220"/>
                </a:lnTo>
                <a:lnTo>
                  <a:pt x="189" y="222"/>
                </a:lnTo>
                <a:lnTo>
                  <a:pt x="188" y="225"/>
                </a:lnTo>
                <a:lnTo>
                  <a:pt x="186" y="227"/>
                </a:lnTo>
                <a:lnTo>
                  <a:pt x="186" y="230"/>
                </a:lnTo>
                <a:lnTo>
                  <a:pt x="184" y="230"/>
                </a:lnTo>
                <a:lnTo>
                  <a:pt x="183" y="231"/>
                </a:lnTo>
                <a:lnTo>
                  <a:pt x="181" y="231"/>
                </a:lnTo>
                <a:lnTo>
                  <a:pt x="178" y="231"/>
                </a:lnTo>
                <a:lnTo>
                  <a:pt x="178" y="230"/>
                </a:lnTo>
                <a:lnTo>
                  <a:pt x="177" y="228"/>
                </a:lnTo>
                <a:lnTo>
                  <a:pt x="175" y="227"/>
                </a:lnTo>
                <a:lnTo>
                  <a:pt x="175" y="227"/>
                </a:lnTo>
                <a:lnTo>
                  <a:pt x="172" y="227"/>
                </a:lnTo>
                <a:lnTo>
                  <a:pt x="169" y="228"/>
                </a:lnTo>
                <a:lnTo>
                  <a:pt x="165" y="227"/>
                </a:lnTo>
                <a:lnTo>
                  <a:pt x="162" y="227"/>
                </a:lnTo>
                <a:lnTo>
                  <a:pt x="158" y="227"/>
                </a:lnTo>
                <a:lnTo>
                  <a:pt x="156" y="227"/>
                </a:lnTo>
                <a:lnTo>
                  <a:pt x="154" y="225"/>
                </a:lnTo>
                <a:lnTo>
                  <a:pt x="153" y="225"/>
                </a:lnTo>
                <a:lnTo>
                  <a:pt x="153" y="225"/>
                </a:lnTo>
                <a:lnTo>
                  <a:pt x="150" y="225"/>
                </a:lnTo>
                <a:lnTo>
                  <a:pt x="147" y="225"/>
                </a:lnTo>
                <a:lnTo>
                  <a:pt x="143" y="225"/>
                </a:lnTo>
                <a:lnTo>
                  <a:pt x="140" y="225"/>
                </a:lnTo>
                <a:lnTo>
                  <a:pt x="139" y="225"/>
                </a:lnTo>
                <a:lnTo>
                  <a:pt x="137" y="225"/>
                </a:lnTo>
                <a:lnTo>
                  <a:pt x="136" y="225"/>
                </a:lnTo>
                <a:lnTo>
                  <a:pt x="136" y="227"/>
                </a:lnTo>
                <a:lnTo>
                  <a:pt x="134" y="227"/>
                </a:lnTo>
                <a:lnTo>
                  <a:pt x="134" y="225"/>
                </a:lnTo>
                <a:lnTo>
                  <a:pt x="132" y="227"/>
                </a:lnTo>
                <a:lnTo>
                  <a:pt x="132" y="225"/>
                </a:lnTo>
                <a:lnTo>
                  <a:pt x="131" y="225"/>
                </a:lnTo>
                <a:lnTo>
                  <a:pt x="129" y="224"/>
                </a:lnTo>
                <a:lnTo>
                  <a:pt x="129" y="224"/>
                </a:lnTo>
                <a:lnTo>
                  <a:pt x="128" y="224"/>
                </a:lnTo>
                <a:lnTo>
                  <a:pt x="128" y="224"/>
                </a:lnTo>
                <a:lnTo>
                  <a:pt x="126" y="224"/>
                </a:lnTo>
                <a:lnTo>
                  <a:pt x="126" y="224"/>
                </a:lnTo>
                <a:lnTo>
                  <a:pt x="124" y="225"/>
                </a:lnTo>
                <a:lnTo>
                  <a:pt x="124" y="227"/>
                </a:lnTo>
                <a:lnTo>
                  <a:pt x="124" y="227"/>
                </a:lnTo>
                <a:lnTo>
                  <a:pt x="124" y="227"/>
                </a:lnTo>
                <a:lnTo>
                  <a:pt x="123" y="228"/>
                </a:lnTo>
                <a:lnTo>
                  <a:pt x="123" y="230"/>
                </a:lnTo>
                <a:lnTo>
                  <a:pt x="123" y="230"/>
                </a:lnTo>
                <a:lnTo>
                  <a:pt x="123" y="231"/>
                </a:lnTo>
                <a:lnTo>
                  <a:pt x="123" y="233"/>
                </a:lnTo>
                <a:lnTo>
                  <a:pt x="124" y="235"/>
                </a:lnTo>
                <a:lnTo>
                  <a:pt x="124" y="235"/>
                </a:lnTo>
                <a:lnTo>
                  <a:pt x="124" y="236"/>
                </a:lnTo>
                <a:lnTo>
                  <a:pt x="123" y="236"/>
                </a:lnTo>
                <a:lnTo>
                  <a:pt x="123" y="238"/>
                </a:lnTo>
                <a:lnTo>
                  <a:pt x="121" y="238"/>
                </a:lnTo>
                <a:lnTo>
                  <a:pt x="121" y="238"/>
                </a:lnTo>
                <a:lnTo>
                  <a:pt x="118" y="241"/>
                </a:lnTo>
                <a:lnTo>
                  <a:pt x="118" y="239"/>
                </a:lnTo>
                <a:lnTo>
                  <a:pt x="118" y="238"/>
                </a:lnTo>
                <a:lnTo>
                  <a:pt x="117" y="236"/>
                </a:lnTo>
                <a:lnTo>
                  <a:pt x="117" y="235"/>
                </a:lnTo>
                <a:lnTo>
                  <a:pt x="117" y="235"/>
                </a:lnTo>
                <a:lnTo>
                  <a:pt x="115" y="233"/>
                </a:lnTo>
                <a:lnTo>
                  <a:pt x="115" y="231"/>
                </a:lnTo>
                <a:lnTo>
                  <a:pt x="113" y="230"/>
                </a:lnTo>
                <a:lnTo>
                  <a:pt x="112" y="230"/>
                </a:lnTo>
                <a:lnTo>
                  <a:pt x="112" y="227"/>
                </a:lnTo>
                <a:lnTo>
                  <a:pt x="112" y="225"/>
                </a:lnTo>
                <a:lnTo>
                  <a:pt x="107" y="220"/>
                </a:lnTo>
                <a:lnTo>
                  <a:pt x="104" y="217"/>
                </a:lnTo>
                <a:lnTo>
                  <a:pt x="102" y="216"/>
                </a:lnTo>
                <a:lnTo>
                  <a:pt x="99" y="213"/>
                </a:lnTo>
                <a:lnTo>
                  <a:pt x="99" y="209"/>
                </a:lnTo>
                <a:lnTo>
                  <a:pt x="96" y="206"/>
                </a:lnTo>
                <a:lnTo>
                  <a:pt x="96" y="205"/>
                </a:lnTo>
                <a:lnTo>
                  <a:pt x="95" y="203"/>
                </a:lnTo>
                <a:lnTo>
                  <a:pt x="95" y="202"/>
                </a:lnTo>
                <a:lnTo>
                  <a:pt x="95" y="200"/>
                </a:lnTo>
                <a:lnTo>
                  <a:pt x="91" y="194"/>
                </a:lnTo>
                <a:lnTo>
                  <a:pt x="90" y="194"/>
                </a:lnTo>
                <a:lnTo>
                  <a:pt x="90" y="192"/>
                </a:lnTo>
                <a:lnTo>
                  <a:pt x="90" y="191"/>
                </a:lnTo>
                <a:lnTo>
                  <a:pt x="88" y="191"/>
                </a:lnTo>
                <a:lnTo>
                  <a:pt x="87" y="189"/>
                </a:lnTo>
                <a:lnTo>
                  <a:pt x="85" y="187"/>
                </a:lnTo>
                <a:lnTo>
                  <a:pt x="79" y="183"/>
                </a:lnTo>
                <a:lnTo>
                  <a:pt x="76" y="183"/>
                </a:lnTo>
                <a:lnTo>
                  <a:pt x="74" y="181"/>
                </a:lnTo>
                <a:lnTo>
                  <a:pt x="72" y="179"/>
                </a:lnTo>
                <a:lnTo>
                  <a:pt x="71" y="175"/>
                </a:lnTo>
                <a:lnTo>
                  <a:pt x="68" y="172"/>
                </a:lnTo>
                <a:lnTo>
                  <a:pt x="65" y="167"/>
                </a:lnTo>
                <a:lnTo>
                  <a:pt x="66" y="165"/>
                </a:lnTo>
                <a:lnTo>
                  <a:pt x="66" y="164"/>
                </a:lnTo>
                <a:lnTo>
                  <a:pt x="65" y="162"/>
                </a:lnTo>
                <a:lnTo>
                  <a:pt x="65" y="161"/>
                </a:lnTo>
                <a:lnTo>
                  <a:pt x="63" y="159"/>
                </a:lnTo>
                <a:lnTo>
                  <a:pt x="65" y="156"/>
                </a:lnTo>
                <a:lnTo>
                  <a:pt x="65" y="153"/>
                </a:lnTo>
                <a:lnTo>
                  <a:pt x="65" y="153"/>
                </a:lnTo>
                <a:lnTo>
                  <a:pt x="65" y="151"/>
                </a:lnTo>
                <a:lnTo>
                  <a:pt x="65" y="148"/>
                </a:lnTo>
                <a:lnTo>
                  <a:pt x="63" y="146"/>
                </a:lnTo>
                <a:lnTo>
                  <a:pt x="63" y="145"/>
                </a:lnTo>
                <a:lnTo>
                  <a:pt x="63" y="145"/>
                </a:lnTo>
                <a:lnTo>
                  <a:pt x="61" y="143"/>
                </a:lnTo>
                <a:lnTo>
                  <a:pt x="63" y="143"/>
                </a:lnTo>
                <a:lnTo>
                  <a:pt x="61" y="142"/>
                </a:lnTo>
                <a:lnTo>
                  <a:pt x="60" y="140"/>
                </a:lnTo>
                <a:lnTo>
                  <a:pt x="60" y="139"/>
                </a:lnTo>
                <a:lnTo>
                  <a:pt x="60" y="137"/>
                </a:lnTo>
                <a:lnTo>
                  <a:pt x="57" y="132"/>
                </a:lnTo>
                <a:lnTo>
                  <a:pt x="55" y="131"/>
                </a:lnTo>
                <a:lnTo>
                  <a:pt x="54" y="127"/>
                </a:lnTo>
                <a:lnTo>
                  <a:pt x="50" y="126"/>
                </a:lnTo>
                <a:lnTo>
                  <a:pt x="49" y="124"/>
                </a:lnTo>
                <a:lnTo>
                  <a:pt x="47" y="123"/>
                </a:lnTo>
                <a:lnTo>
                  <a:pt x="47" y="123"/>
                </a:lnTo>
                <a:lnTo>
                  <a:pt x="46" y="123"/>
                </a:lnTo>
                <a:lnTo>
                  <a:pt x="44" y="123"/>
                </a:lnTo>
                <a:lnTo>
                  <a:pt x="42" y="121"/>
                </a:lnTo>
                <a:lnTo>
                  <a:pt x="41" y="120"/>
                </a:lnTo>
                <a:lnTo>
                  <a:pt x="39" y="116"/>
                </a:lnTo>
                <a:lnTo>
                  <a:pt x="38" y="113"/>
                </a:lnTo>
                <a:lnTo>
                  <a:pt x="38" y="113"/>
                </a:lnTo>
                <a:lnTo>
                  <a:pt x="38" y="112"/>
                </a:lnTo>
                <a:lnTo>
                  <a:pt x="38" y="110"/>
                </a:lnTo>
                <a:lnTo>
                  <a:pt x="38" y="109"/>
                </a:lnTo>
                <a:lnTo>
                  <a:pt x="36" y="107"/>
                </a:lnTo>
                <a:lnTo>
                  <a:pt x="33" y="101"/>
                </a:lnTo>
                <a:lnTo>
                  <a:pt x="33" y="101"/>
                </a:lnTo>
                <a:lnTo>
                  <a:pt x="31" y="99"/>
                </a:lnTo>
                <a:lnTo>
                  <a:pt x="30" y="98"/>
                </a:lnTo>
                <a:lnTo>
                  <a:pt x="30" y="94"/>
                </a:lnTo>
                <a:lnTo>
                  <a:pt x="28" y="94"/>
                </a:lnTo>
                <a:lnTo>
                  <a:pt x="24" y="87"/>
                </a:lnTo>
                <a:lnTo>
                  <a:pt x="22" y="83"/>
                </a:lnTo>
                <a:lnTo>
                  <a:pt x="20" y="82"/>
                </a:lnTo>
                <a:lnTo>
                  <a:pt x="17" y="79"/>
                </a:lnTo>
                <a:lnTo>
                  <a:pt x="17" y="75"/>
                </a:lnTo>
                <a:lnTo>
                  <a:pt x="14" y="74"/>
                </a:lnTo>
                <a:lnTo>
                  <a:pt x="13" y="69"/>
                </a:lnTo>
                <a:lnTo>
                  <a:pt x="8" y="64"/>
                </a:lnTo>
                <a:lnTo>
                  <a:pt x="6" y="63"/>
                </a:lnTo>
                <a:lnTo>
                  <a:pt x="3" y="63"/>
                </a:lnTo>
                <a:lnTo>
                  <a:pt x="2" y="63"/>
                </a:lnTo>
                <a:lnTo>
                  <a:pt x="0" y="64"/>
                </a:lnTo>
                <a:lnTo>
                  <a:pt x="0" y="63"/>
                </a:lnTo>
                <a:lnTo>
                  <a:pt x="2" y="61"/>
                </a:lnTo>
                <a:lnTo>
                  <a:pt x="3" y="57"/>
                </a:lnTo>
                <a:lnTo>
                  <a:pt x="3" y="53"/>
                </a:lnTo>
                <a:lnTo>
                  <a:pt x="5" y="44"/>
                </a:lnTo>
                <a:lnTo>
                  <a:pt x="8" y="44"/>
                </a:lnTo>
                <a:lnTo>
                  <a:pt x="11" y="44"/>
                </a:lnTo>
                <a:lnTo>
                  <a:pt x="14" y="46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4" y="44"/>
                </a:lnTo>
                <a:lnTo>
                  <a:pt x="27" y="41"/>
                </a:lnTo>
                <a:lnTo>
                  <a:pt x="28" y="39"/>
                </a:lnTo>
                <a:lnTo>
                  <a:pt x="30" y="36"/>
                </a:lnTo>
                <a:lnTo>
                  <a:pt x="31" y="36"/>
                </a:lnTo>
                <a:lnTo>
                  <a:pt x="33" y="35"/>
                </a:lnTo>
                <a:lnTo>
                  <a:pt x="38" y="35"/>
                </a:lnTo>
                <a:lnTo>
                  <a:pt x="41" y="33"/>
                </a:lnTo>
                <a:lnTo>
                  <a:pt x="41" y="33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7" y="27"/>
                </a:lnTo>
                <a:lnTo>
                  <a:pt x="49" y="25"/>
                </a:lnTo>
                <a:lnTo>
                  <a:pt x="46" y="24"/>
                </a:lnTo>
                <a:lnTo>
                  <a:pt x="44" y="20"/>
                </a:lnTo>
                <a:lnTo>
                  <a:pt x="41" y="17"/>
                </a:lnTo>
                <a:lnTo>
                  <a:pt x="39" y="16"/>
                </a:lnTo>
                <a:lnTo>
                  <a:pt x="36" y="12"/>
                </a:lnTo>
                <a:lnTo>
                  <a:pt x="35" y="9"/>
                </a:lnTo>
                <a:lnTo>
                  <a:pt x="38" y="9"/>
                </a:lnTo>
                <a:lnTo>
                  <a:pt x="42" y="8"/>
                </a:lnTo>
                <a:lnTo>
                  <a:pt x="46" y="6"/>
                </a:lnTo>
                <a:lnTo>
                  <a:pt x="50" y="5"/>
                </a:lnTo>
                <a:lnTo>
                  <a:pt x="55" y="5"/>
                </a:lnTo>
                <a:lnTo>
                  <a:pt x="60" y="3"/>
                </a:lnTo>
                <a:lnTo>
                  <a:pt x="63" y="1"/>
                </a:lnTo>
                <a:lnTo>
                  <a:pt x="63" y="1"/>
                </a:lnTo>
                <a:lnTo>
                  <a:pt x="6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" name="Freeform 63">
            <a:extLst>
              <a:ext uri="{FF2B5EF4-FFF2-40B4-BE49-F238E27FC236}">
                <a16:creationId xmlns:a16="http://schemas.microsoft.com/office/drawing/2014/main" id="{15005671-57CB-2DCE-3149-879FAA4AEBB3}"/>
              </a:ext>
            </a:extLst>
          </p:cNvPr>
          <p:cNvSpPr>
            <a:spLocks/>
          </p:cNvSpPr>
          <p:nvPr/>
        </p:nvSpPr>
        <p:spPr bwMode="auto">
          <a:xfrm>
            <a:off x="6336567" y="3555928"/>
            <a:ext cx="35329" cy="30708"/>
          </a:xfrm>
          <a:custGeom>
            <a:avLst/>
            <a:gdLst>
              <a:gd name="T0" fmla="*/ 24 w 30"/>
              <a:gd name="T1" fmla="*/ 0 h 25"/>
              <a:gd name="T2" fmla="*/ 24 w 30"/>
              <a:gd name="T3" fmla="*/ 0 h 25"/>
              <a:gd name="T4" fmla="*/ 24 w 30"/>
              <a:gd name="T5" fmla="*/ 2 h 25"/>
              <a:gd name="T6" fmla="*/ 27 w 30"/>
              <a:gd name="T7" fmla="*/ 5 h 25"/>
              <a:gd name="T8" fmla="*/ 29 w 30"/>
              <a:gd name="T9" fmla="*/ 6 h 25"/>
              <a:gd name="T10" fmla="*/ 29 w 30"/>
              <a:gd name="T11" fmla="*/ 11 h 25"/>
              <a:gd name="T12" fmla="*/ 30 w 30"/>
              <a:gd name="T13" fmla="*/ 14 h 25"/>
              <a:gd name="T14" fmla="*/ 30 w 30"/>
              <a:gd name="T15" fmla="*/ 17 h 25"/>
              <a:gd name="T16" fmla="*/ 29 w 30"/>
              <a:gd name="T17" fmla="*/ 19 h 25"/>
              <a:gd name="T18" fmla="*/ 27 w 30"/>
              <a:gd name="T19" fmla="*/ 19 h 25"/>
              <a:gd name="T20" fmla="*/ 26 w 30"/>
              <a:gd name="T21" fmla="*/ 19 h 25"/>
              <a:gd name="T22" fmla="*/ 26 w 30"/>
              <a:gd name="T23" fmla="*/ 19 h 25"/>
              <a:gd name="T24" fmla="*/ 24 w 30"/>
              <a:gd name="T25" fmla="*/ 17 h 25"/>
              <a:gd name="T26" fmla="*/ 21 w 30"/>
              <a:gd name="T27" fmla="*/ 17 h 25"/>
              <a:gd name="T28" fmla="*/ 19 w 30"/>
              <a:gd name="T29" fmla="*/ 19 h 25"/>
              <a:gd name="T30" fmla="*/ 19 w 30"/>
              <a:gd name="T31" fmla="*/ 19 h 25"/>
              <a:gd name="T32" fmla="*/ 16 w 30"/>
              <a:gd name="T33" fmla="*/ 17 h 25"/>
              <a:gd name="T34" fmla="*/ 16 w 30"/>
              <a:gd name="T35" fmla="*/ 22 h 25"/>
              <a:gd name="T36" fmla="*/ 15 w 30"/>
              <a:gd name="T37" fmla="*/ 24 h 25"/>
              <a:gd name="T38" fmla="*/ 13 w 30"/>
              <a:gd name="T39" fmla="*/ 24 h 25"/>
              <a:gd name="T40" fmla="*/ 8 w 30"/>
              <a:gd name="T41" fmla="*/ 25 h 25"/>
              <a:gd name="T42" fmla="*/ 7 w 30"/>
              <a:gd name="T43" fmla="*/ 22 h 25"/>
              <a:gd name="T44" fmla="*/ 5 w 30"/>
              <a:gd name="T45" fmla="*/ 22 h 25"/>
              <a:gd name="T46" fmla="*/ 4 w 30"/>
              <a:gd name="T47" fmla="*/ 22 h 25"/>
              <a:gd name="T48" fmla="*/ 2 w 30"/>
              <a:gd name="T49" fmla="*/ 22 h 25"/>
              <a:gd name="T50" fmla="*/ 2 w 30"/>
              <a:gd name="T51" fmla="*/ 20 h 25"/>
              <a:gd name="T52" fmla="*/ 0 w 30"/>
              <a:gd name="T53" fmla="*/ 19 h 25"/>
              <a:gd name="T54" fmla="*/ 4 w 30"/>
              <a:gd name="T55" fmla="*/ 19 h 25"/>
              <a:gd name="T56" fmla="*/ 4 w 30"/>
              <a:gd name="T57" fmla="*/ 17 h 25"/>
              <a:gd name="T58" fmla="*/ 5 w 30"/>
              <a:gd name="T59" fmla="*/ 17 h 25"/>
              <a:gd name="T60" fmla="*/ 7 w 30"/>
              <a:gd name="T61" fmla="*/ 14 h 25"/>
              <a:gd name="T62" fmla="*/ 8 w 30"/>
              <a:gd name="T63" fmla="*/ 14 h 25"/>
              <a:gd name="T64" fmla="*/ 7 w 30"/>
              <a:gd name="T65" fmla="*/ 11 h 25"/>
              <a:gd name="T66" fmla="*/ 7 w 30"/>
              <a:gd name="T67" fmla="*/ 8 h 25"/>
              <a:gd name="T68" fmla="*/ 8 w 30"/>
              <a:gd name="T69" fmla="*/ 6 h 25"/>
              <a:gd name="T70" fmla="*/ 10 w 30"/>
              <a:gd name="T71" fmla="*/ 5 h 25"/>
              <a:gd name="T72" fmla="*/ 11 w 30"/>
              <a:gd name="T73" fmla="*/ 5 h 25"/>
              <a:gd name="T74" fmla="*/ 15 w 30"/>
              <a:gd name="T75" fmla="*/ 3 h 25"/>
              <a:gd name="T76" fmla="*/ 16 w 30"/>
              <a:gd name="T77" fmla="*/ 5 h 25"/>
              <a:gd name="T78" fmla="*/ 16 w 30"/>
              <a:gd name="T79" fmla="*/ 5 h 25"/>
              <a:gd name="T80" fmla="*/ 19 w 30"/>
              <a:gd name="T81" fmla="*/ 5 h 25"/>
              <a:gd name="T82" fmla="*/ 21 w 30"/>
              <a:gd name="T83" fmla="*/ 2 h 25"/>
              <a:gd name="T84" fmla="*/ 22 w 30"/>
              <a:gd name="T85" fmla="*/ 0 h 25"/>
              <a:gd name="T86" fmla="*/ 24 w 30"/>
              <a:gd name="T8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" h="25">
                <a:moveTo>
                  <a:pt x="24" y="0"/>
                </a:move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2"/>
                </a:lnTo>
                <a:lnTo>
                  <a:pt x="27" y="5"/>
                </a:lnTo>
                <a:lnTo>
                  <a:pt x="27" y="5"/>
                </a:lnTo>
                <a:lnTo>
                  <a:pt x="29" y="5"/>
                </a:lnTo>
                <a:lnTo>
                  <a:pt x="29" y="6"/>
                </a:lnTo>
                <a:lnTo>
                  <a:pt x="29" y="8"/>
                </a:lnTo>
                <a:lnTo>
                  <a:pt x="29" y="11"/>
                </a:lnTo>
                <a:lnTo>
                  <a:pt x="29" y="13"/>
                </a:lnTo>
                <a:lnTo>
                  <a:pt x="30" y="14"/>
                </a:lnTo>
                <a:lnTo>
                  <a:pt x="30" y="16"/>
                </a:lnTo>
                <a:lnTo>
                  <a:pt x="30" y="17"/>
                </a:lnTo>
                <a:lnTo>
                  <a:pt x="29" y="17"/>
                </a:lnTo>
                <a:lnTo>
                  <a:pt x="29" y="19"/>
                </a:lnTo>
                <a:lnTo>
                  <a:pt x="29" y="19"/>
                </a:lnTo>
                <a:lnTo>
                  <a:pt x="27" y="19"/>
                </a:lnTo>
                <a:lnTo>
                  <a:pt x="27" y="19"/>
                </a:lnTo>
                <a:lnTo>
                  <a:pt x="26" y="19"/>
                </a:lnTo>
                <a:lnTo>
                  <a:pt x="26" y="19"/>
                </a:lnTo>
                <a:lnTo>
                  <a:pt x="26" y="19"/>
                </a:lnTo>
                <a:lnTo>
                  <a:pt x="24" y="19"/>
                </a:lnTo>
                <a:lnTo>
                  <a:pt x="24" y="17"/>
                </a:lnTo>
                <a:lnTo>
                  <a:pt x="21" y="17"/>
                </a:lnTo>
                <a:lnTo>
                  <a:pt x="21" y="17"/>
                </a:lnTo>
                <a:lnTo>
                  <a:pt x="21" y="19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8" y="17"/>
                </a:lnTo>
                <a:lnTo>
                  <a:pt x="16" y="17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5" y="24"/>
                </a:lnTo>
                <a:lnTo>
                  <a:pt x="13" y="25"/>
                </a:lnTo>
                <a:lnTo>
                  <a:pt x="13" y="24"/>
                </a:lnTo>
                <a:lnTo>
                  <a:pt x="10" y="25"/>
                </a:lnTo>
                <a:lnTo>
                  <a:pt x="8" y="25"/>
                </a:lnTo>
                <a:lnTo>
                  <a:pt x="8" y="24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4" y="22"/>
                </a:lnTo>
                <a:lnTo>
                  <a:pt x="4" y="24"/>
                </a:lnTo>
                <a:lnTo>
                  <a:pt x="2" y="22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0" y="19"/>
                </a:lnTo>
                <a:lnTo>
                  <a:pt x="2" y="19"/>
                </a:lnTo>
                <a:lnTo>
                  <a:pt x="4" y="19"/>
                </a:lnTo>
                <a:lnTo>
                  <a:pt x="4" y="19"/>
                </a:lnTo>
                <a:lnTo>
                  <a:pt x="4" y="17"/>
                </a:lnTo>
                <a:lnTo>
                  <a:pt x="5" y="17"/>
                </a:lnTo>
                <a:lnTo>
                  <a:pt x="5" y="17"/>
                </a:lnTo>
                <a:lnTo>
                  <a:pt x="7" y="16"/>
                </a:lnTo>
                <a:lnTo>
                  <a:pt x="7" y="14"/>
                </a:lnTo>
                <a:lnTo>
                  <a:pt x="7" y="14"/>
                </a:lnTo>
                <a:lnTo>
                  <a:pt x="8" y="14"/>
                </a:lnTo>
                <a:lnTo>
                  <a:pt x="8" y="13"/>
                </a:lnTo>
                <a:lnTo>
                  <a:pt x="7" y="11"/>
                </a:lnTo>
                <a:lnTo>
                  <a:pt x="7" y="9"/>
                </a:lnTo>
                <a:lnTo>
                  <a:pt x="7" y="8"/>
                </a:lnTo>
                <a:lnTo>
                  <a:pt x="7" y="8"/>
                </a:lnTo>
                <a:lnTo>
                  <a:pt x="8" y="6"/>
                </a:lnTo>
                <a:lnTo>
                  <a:pt x="8" y="6"/>
                </a:lnTo>
                <a:lnTo>
                  <a:pt x="10" y="5"/>
                </a:lnTo>
                <a:lnTo>
                  <a:pt x="11" y="5"/>
                </a:lnTo>
                <a:lnTo>
                  <a:pt x="11" y="5"/>
                </a:lnTo>
                <a:lnTo>
                  <a:pt x="11" y="5"/>
                </a:lnTo>
                <a:lnTo>
                  <a:pt x="15" y="3"/>
                </a:lnTo>
                <a:lnTo>
                  <a:pt x="15" y="3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8" y="5"/>
                </a:lnTo>
                <a:lnTo>
                  <a:pt x="19" y="5"/>
                </a:lnTo>
                <a:lnTo>
                  <a:pt x="19" y="3"/>
                </a:lnTo>
                <a:lnTo>
                  <a:pt x="21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2" name="Freeform 64">
            <a:extLst>
              <a:ext uri="{FF2B5EF4-FFF2-40B4-BE49-F238E27FC236}">
                <a16:creationId xmlns:a16="http://schemas.microsoft.com/office/drawing/2014/main" id="{0C108600-1228-CE6D-1C44-B83F657DD4F3}"/>
              </a:ext>
            </a:extLst>
          </p:cNvPr>
          <p:cNvSpPr>
            <a:spLocks/>
          </p:cNvSpPr>
          <p:nvPr/>
        </p:nvSpPr>
        <p:spPr bwMode="auto">
          <a:xfrm>
            <a:off x="7282199" y="1884200"/>
            <a:ext cx="9421" cy="3685"/>
          </a:xfrm>
          <a:custGeom>
            <a:avLst/>
            <a:gdLst>
              <a:gd name="T0" fmla="*/ 8 w 8"/>
              <a:gd name="T1" fmla="*/ 0 h 3"/>
              <a:gd name="T2" fmla="*/ 6 w 8"/>
              <a:gd name="T3" fmla="*/ 1 h 3"/>
              <a:gd name="T4" fmla="*/ 5 w 8"/>
              <a:gd name="T5" fmla="*/ 3 h 3"/>
              <a:gd name="T6" fmla="*/ 2 w 8"/>
              <a:gd name="T7" fmla="*/ 3 h 3"/>
              <a:gd name="T8" fmla="*/ 0 w 8"/>
              <a:gd name="T9" fmla="*/ 1 h 3"/>
              <a:gd name="T10" fmla="*/ 3 w 8"/>
              <a:gd name="T11" fmla="*/ 0 h 3"/>
              <a:gd name="T12" fmla="*/ 5 w 8"/>
              <a:gd name="T13" fmla="*/ 0 h 3"/>
              <a:gd name="T14" fmla="*/ 8 w 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3">
                <a:moveTo>
                  <a:pt x="8" y="0"/>
                </a:moveTo>
                <a:lnTo>
                  <a:pt x="6" y="1"/>
                </a:lnTo>
                <a:lnTo>
                  <a:pt x="5" y="3"/>
                </a:lnTo>
                <a:lnTo>
                  <a:pt x="2" y="3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63" name="Freeform 65">
            <a:extLst>
              <a:ext uri="{FF2B5EF4-FFF2-40B4-BE49-F238E27FC236}">
                <a16:creationId xmlns:a16="http://schemas.microsoft.com/office/drawing/2014/main" id="{F6693581-B5DC-31C9-4AD8-E0BC86BF37F0}"/>
              </a:ext>
            </a:extLst>
          </p:cNvPr>
          <p:cNvSpPr>
            <a:spLocks/>
          </p:cNvSpPr>
          <p:nvPr/>
        </p:nvSpPr>
        <p:spPr bwMode="auto">
          <a:xfrm>
            <a:off x="7315173" y="1867004"/>
            <a:ext cx="15309" cy="4913"/>
          </a:xfrm>
          <a:custGeom>
            <a:avLst/>
            <a:gdLst>
              <a:gd name="T0" fmla="*/ 5 w 13"/>
              <a:gd name="T1" fmla="*/ 0 h 4"/>
              <a:gd name="T2" fmla="*/ 5 w 13"/>
              <a:gd name="T3" fmla="*/ 0 h 4"/>
              <a:gd name="T4" fmla="*/ 7 w 13"/>
              <a:gd name="T5" fmla="*/ 1 h 4"/>
              <a:gd name="T6" fmla="*/ 10 w 13"/>
              <a:gd name="T7" fmla="*/ 0 h 4"/>
              <a:gd name="T8" fmla="*/ 11 w 13"/>
              <a:gd name="T9" fmla="*/ 0 h 4"/>
              <a:gd name="T10" fmla="*/ 13 w 13"/>
              <a:gd name="T11" fmla="*/ 1 h 4"/>
              <a:gd name="T12" fmla="*/ 10 w 13"/>
              <a:gd name="T13" fmla="*/ 4 h 4"/>
              <a:gd name="T14" fmla="*/ 10 w 13"/>
              <a:gd name="T15" fmla="*/ 4 h 4"/>
              <a:gd name="T16" fmla="*/ 7 w 13"/>
              <a:gd name="T17" fmla="*/ 4 h 4"/>
              <a:gd name="T18" fmla="*/ 2 w 13"/>
              <a:gd name="T19" fmla="*/ 4 h 4"/>
              <a:gd name="T20" fmla="*/ 0 w 13"/>
              <a:gd name="T21" fmla="*/ 3 h 4"/>
              <a:gd name="T22" fmla="*/ 0 w 13"/>
              <a:gd name="T23" fmla="*/ 1 h 4"/>
              <a:gd name="T24" fmla="*/ 4 w 13"/>
              <a:gd name="T25" fmla="*/ 1 h 4"/>
              <a:gd name="T26" fmla="*/ 5 w 13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">
                <a:moveTo>
                  <a:pt x="5" y="0"/>
                </a:moveTo>
                <a:lnTo>
                  <a:pt x="5" y="0"/>
                </a:lnTo>
                <a:lnTo>
                  <a:pt x="7" y="1"/>
                </a:lnTo>
                <a:lnTo>
                  <a:pt x="10" y="0"/>
                </a:lnTo>
                <a:lnTo>
                  <a:pt x="11" y="0"/>
                </a:lnTo>
                <a:lnTo>
                  <a:pt x="13" y="1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64" name="Freeform 66">
            <a:extLst>
              <a:ext uri="{FF2B5EF4-FFF2-40B4-BE49-F238E27FC236}">
                <a16:creationId xmlns:a16="http://schemas.microsoft.com/office/drawing/2014/main" id="{AAD48E43-7F4D-08D4-9205-EE798657C6CD}"/>
              </a:ext>
            </a:extLst>
          </p:cNvPr>
          <p:cNvSpPr>
            <a:spLocks/>
          </p:cNvSpPr>
          <p:nvPr/>
        </p:nvSpPr>
        <p:spPr bwMode="auto">
          <a:xfrm>
            <a:off x="7363456" y="1781022"/>
            <a:ext cx="9421" cy="6142"/>
          </a:xfrm>
          <a:custGeom>
            <a:avLst/>
            <a:gdLst>
              <a:gd name="T0" fmla="*/ 7 w 8"/>
              <a:gd name="T1" fmla="*/ 0 h 5"/>
              <a:gd name="T2" fmla="*/ 8 w 8"/>
              <a:gd name="T3" fmla="*/ 2 h 5"/>
              <a:gd name="T4" fmla="*/ 8 w 8"/>
              <a:gd name="T5" fmla="*/ 2 h 5"/>
              <a:gd name="T6" fmla="*/ 5 w 8"/>
              <a:gd name="T7" fmla="*/ 5 h 5"/>
              <a:gd name="T8" fmla="*/ 2 w 8"/>
              <a:gd name="T9" fmla="*/ 5 h 5"/>
              <a:gd name="T10" fmla="*/ 0 w 8"/>
              <a:gd name="T11" fmla="*/ 3 h 5"/>
              <a:gd name="T12" fmla="*/ 0 w 8"/>
              <a:gd name="T13" fmla="*/ 3 h 5"/>
              <a:gd name="T14" fmla="*/ 2 w 8"/>
              <a:gd name="T15" fmla="*/ 2 h 5"/>
              <a:gd name="T16" fmla="*/ 2 w 8"/>
              <a:gd name="T17" fmla="*/ 2 h 5"/>
              <a:gd name="T18" fmla="*/ 7 w 8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5">
                <a:moveTo>
                  <a:pt x="7" y="0"/>
                </a:moveTo>
                <a:lnTo>
                  <a:pt x="8" y="2"/>
                </a:lnTo>
                <a:lnTo>
                  <a:pt x="8" y="2"/>
                </a:lnTo>
                <a:lnTo>
                  <a:pt x="5" y="5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2" y="2"/>
                </a:lnTo>
                <a:lnTo>
                  <a:pt x="7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65" name="Freeform 67">
            <a:extLst>
              <a:ext uri="{FF2B5EF4-FFF2-40B4-BE49-F238E27FC236}">
                <a16:creationId xmlns:a16="http://schemas.microsoft.com/office/drawing/2014/main" id="{B9330BA8-5407-B9DC-A897-FF7F73EA3FF6}"/>
              </a:ext>
            </a:extLst>
          </p:cNvPr>
          <p:cNvSpPr>
            <a:spLocks/>
          </p:cNvSpPr>
          <p:nvPr/>
        </p:nvSpPr>
        <p:spPr bwMode="auto">
          <a:xfrm>
            <a:off x="7469442" y="1820327"/>
            <a:ext cx="22375" cy="6142"/>
          </a:xfrm>
          <a:custGeom>
            <a:avLst/>
            <a:gdLst>
              <a:gd name="T0" fmla="*/ 13 w 19"/>
              <a:gd name="T1" fmla="*/ 0 h 5"/>
              <a:gd name="T2" fmla="*/ 18 w 19"/>
              <a:gd name="T3" fmla="*/ 0 h 5"/>
              <a:gd name="T4" fmla="*/ 19 w 19"/>
              <a:gd name="T5" fmla="*/ 1 h 5"/>
              <a:gd name="T6" fmla="*/ 18 w 19"/>
              <a:gd name="T7" fmla="*/ 1 h 5"/>
              <a:gd name="T8" fmla="*/ 16 w 19"/>
              <a:gd name="T9" fmla="*/ 1 h 5"/>
              <a:gd name="T10" fmla="*/ 14 w 19"/>
              <a:gd name="T11" fmla="*/ 1 h 5"/>
              <a:gd name="T12" fmla="*/ 14 w 19"/>
              <a:gd name="T13" fmla="*/ 3 h 5"/>
              <a:gd name="T14" fmla="*/ 14 w 19"/>
              <a:gd name="T15" fmla="*/ 5 h 5"/>
              <a:gd name="T16" fmla="*/ 11 w 19"/>
              <a:gd name="T17" fmla="*/ 5 h 5"/>
              <a:gd name="T18" fmla="*/ 7 w 19"/>
              <a:gd name="T19" fmla="*/ 3 h 5"/>
              <a:gd name="T20" fmla="*/ 5 w 19"/>
              <a:gd name="T21" fmla="*/ 3 h 5"/>
              <a:gd name="T22" fmla="*/ 0 w 19"/>
              <a:gd name="T23" fmla="*/ 1 h 5"/>
              <a:gd name="T24" fmla="*/ 0 w 19"/>
              <a:gd name="T25" fmla="*/ 1 h 5"/>
              <a:gd name="T26" fmla="*/ 0 w 19"/>
              <a:gd name="T27" fmla="*/ 0 h 5"/>
              <a:gd name="T28" fmla="*/ 3 w 19"/>
              <a:gd name="T29" fmla="*/ 1 h 5"/>
              <a:gd name="T30" fmla="*/ 7 w 19"/>
              <a:gd name="T31" fmla="*/ 0 h 5"/>
              <a:gd name="T32" fmla="*/ 11 w 19"/>
              <a:gd name="T33" fmla="*/ 0 h 5"/>
              <a:gd name="T34" fmla="*/ 13 w 19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5">
                <a:moveTo>
                  <a:pt x="13" y="0"/>
                </a:moveTo>
                <a:lnTo>
                  <a:pt x="18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4" y="1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7" y="3"/>
                </a:lnTo>
                <a:lnTo>
                  <a:pt x="5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66" name="Freeform 68">
            <a:extLst>
              <a:ext uri="{FF2B5EF4-FFF2-40B4-BE49-F238E27FC236}">
                <a16:creationId xmlns:a16="http://schemas.microsoft.com/office/drawing/2014/main" id="{9FF7C4F1-D237-138C-B1AD-B9AEF7164C48}"/>
              </a:ext>
            </a:extLst>
          </p:cNvPr>
          <p:cNvSpPr>
            <a:spLocks/>
          </p:cNvSpPr>
          <p:nvPr/>
        </p:nvSpPr>
        <p:spPr bwMode="auto">
          <a:xfrm>
            <a:off x="7494172" y="1817871"/>
            <a:ext cx="4711" cy="6142"/>
          </a:xfrm>
          <a:custGeom>
            <a:avLst/>
            <a:gdLst>
              <a:gd name="T0" fmla="*/ 1 w 4"/>
              <a:gd name="T1" fmla="*/ 0 h 5"/>
              <a:gd name="T2" fmla="*/ 3 w 4"/>
              <a:gd name="T3" fmla="*/ 0 h 5"/>
              <a:gd name="T4" fmla="*/ 3 w 4"/>
              <a:gd name="T5" fmla="*/ 2 h 5"/>
              <a:gd name="T6" fmla="*/ 4 w 4"/>
              <a:gd name="T7" fmla="*/ 2 h 5"/>
              <a:gd name="T8" fmla="*/ 3 w 4"/>
              <a:gd name="T9" fmla="*/ 3 h 5"/>
              <a:gd name="T10" fmla="*/ 1 w 4"/>
              <a:gd name="T11" fmla="*/ 5 h 5"/>
              <a:gd name="T12" fmla="*/ 0 w 4"/>
              <a:gd name="T13" fmla="*/ 5 h 5"/>
              <a:gd name="T14" fmla="*/ 0 w 4"/>
              <a:gd name="T15" fmla="*/ 5 h 5"/>
              <a:gd name="T16" fmla="*/ 0 w 4"/>
              <a:gd name="T17" fmla="*/ 5 h 5"/>
              <a:gd name="T18" fmla="*/ 0 w 4"/>
              <a:gd name="T19" fmla="*/ 3 h 5"/>
              <a:gd name="T20" fmla="*/ 1 w 4"/>
              <a:gd name="T21" fmla="*/ 0 h 5"/>
              <a:gd name="T22" fmla="*/ 1 w 4"/>
              <a:gd name="T23" fmla="*/ 0 h 5"/>
              <a:gd name="T24" fmla="*/ 1 w 4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5">
                <a:moveTo>
                  <a:pt x="1" y="0"/>
                </a:moveTo>
                <a:lnTo>
                  <a:pt x="3" y="0"/>
                </a:lnTo>
                <a:lnTo>
                  <a:pt x="3" y="2"/>
                </a:lnTo>
                <a:lnTo>
                  <a:pt x="4" y="2"/>
                </a:lnTo>
                <a:lnTo>
                  <a:pt x="3" y="3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67" name="Freeform 69">
            <a:extLst>
              <a:ext uri="{FF2B5EF4-FFF2-40B4-BE49-F238E27FC236}">
                <a16:creationId xmlns:a16="http://schemas.microsoft.com/office/drawing/2014/main" id="{F8E37964-0462-5E73-90DB-499793B8A39D}"/>
              </a:ext>
            </a:extLst>
          </p:cNvPr>
          <p:cNvSpPr>
            <a:spLocks/>
          </p:cNvSpPr>
          <p:nvPr/>
        </p:nvSpPr>
        <p:spPr bwMode="auto">
          <a:xfrm>
            <a:off x="7249226" y="1895255"/>
            <a:ext cx="4711" cy="3685"/>
          </a:xfrm>
          <a:custGeom>
            <a:avLst/>
            <a:gdLst>
              <a:gd name="T0" fmla="*/ 1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4 w 4"/>
              <a:gd name="T7" fmla="*/ 3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2 h 3"/>
              <a:gd name="T16" fmla="*/ 0 w 4"/>
              <a:gd name="T17" fmla="*/ 2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68" name="Freeform 70">
            <a:extLst>
              <a:ext uri="{FF2B5EF4-FFF2-40B4-BE49-F238E27FC236}">
                <a16:creationId xmlns:a16="http://schemas.microsoft.com/office/drawing/2014/main" id="{A1ABAD09-2D63-88E3-C389-370253314F99}"/>
              </a:ext>
            </a:extLst>
          </p:cNvPr>
          <p:cNvSpPr>
            <a:spLocks/>
          </p:cNvSpPr>
          <p:nvPr/>
        </p:nvSpPr>
        <p:spPr bwMode="auto">
          <a:xfrm>
            <a:off x="7256292" y="1897712"/>
            <a:ext cx="12954" cy="3685"/>
          </a:xfrm>
          <a:custGeom>
            <a:avLst/>
            <a:gdLst>
              <a:gd name="T0" fmla="*/ 5 w 11"/>
              <a:gd name="T1" fmla="*/ 0 h 3"/>
              <a:gd name="T2" fmla="*/ 9 w 11"/>
              <a:gd name="T3" fmla="*/ 0 h 3"/>
              <a:gd name="T4" fmla="*/ 11 w 11"/>
              <a:gd name="T5" fmla="*/ 1 h 3"/>
              <a:gd name="T6" fmla="*/ 11 w 11"/>
              <a:gd name="T7" fmla="*/ 1 h 3"/>
              <a:gd name="T8" fmla="*/ 9 w 11"/>
              <a:gd name="T9" fmla="*/ 1 h 3"/>
              <a:gd name="T10" fmla="*/ 9 w 11"/>
              <a:gd name="T11" fmla="*/ 1 h 3"/>
              <a:gd name="T12" fmla="*/ 8 w 11"/>
              <a:gd name="T13" fmla="*/ 3 h 3"/>
              <a:gd name="T14" fmla="*/ 5 w 11"/>
              <a:gd name="T15" fmla="*/ 1 h 3"/>
              <a:gd name="T16" fmla="*/ 0 w 11"/>
              <a:gd name="T17" fmla="*/ 1 h 3"/>
              <a:gd name="T18" fmla="*/ 1 w 11"/>
              <a:gd name="T19" fmla="*/ 0 h 3"/>
              <a:gd name="T20" fmla="*/ 5 w 11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3">
                <a:moveTo>
                  <a:pt x="5" y="0"/>
                </a:moveTo>
                <a:lnTo>
                  <a:pt x="9" y="0"/>
                </a:lnTo>
                <a:lnTo>
                  <a:pt x="11" y="1"/>
                </a:lnTo>
                <a:lnTo>
                  <a:pt x="11" y="1"/>
                </a:lnTo>
                <a:lnTo>
                  <a:pt x="9" y="1"/>
                </a:lnTo>
                <a:lnTo>
                  <a:pt x="9" y="1"/>
                </a:lnTo>
                <a:lnTo>
                  <a:pt x="8" y="3"/>
                </a:lnTo>
                <a:lnTo>
                  <a:pt x="5" y="1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69" name="Freeform 71">
            <a:extLst>
              <a:ext uri="{FF2B5EF4-FFF2-40B4-BE49-F238E27FC236}">
                <a16:creationId xmlns:a16="http://schemas.microsoft.com/office/drawing/2014/main" id="{D2C0243B-AD70-4382-7510-293C44C836CF}"/>
              </a:ext>
            </a:extLst>
          </p:cNvPr>
          <p:cNvSpPr>
            <a:spLocks/>
          </p:cNvSpPr>
          <p:nvPr/>
        </p:nvSpPr>
        <p:spPr bwMode="auto">
          <a:xfrm>
            <a:off x="7376409" y="1626255"/>
            <a:ext cx="28263" cy="6142"/>
          </a:xfrm>
          <a:custGeom>
            <a:avLst/>
            <a:gdLst>
              <a:gd name="T0" fmla="*/ 4 w 24"/>
              <a:gd name="T1" fmla="*/ 0 h 5"/>
              <a:gd name="T2" fmla="*/ 18 w 24"/>
              <a:gd name="T3" fmla="*/ 0 h 5"/>
              <a:gd name="T4" fmla="*/ 22 w 24"/>
              <a:gd name="T5" fmla="*/ 2 h 5"/>
              <a:gd name="T6" fmla="*/ 24 w 24"/>
              <a:gd name="T7" fmla="*/ 3 h 5"/>
              <a:gd name="T8" fmla="*/ 19 w 24"/>
              <a:gd name="T9" fmla="*/ 5 h 5"/>
              <a:gd name="T10" fmla="*/ 2 w 24"/>
              <a:gd name="T11" fmla="*/ 3 h 5"/>
              <a:gd name="T12" fmla="*/ 0 w 24"/>
              <a:gd name="T13" fmla="*/ 2 h 5"/>
              <a:gd name="T14" fmla="*/ 0 w 24"/>
              <a:gd name="T15" fmla="*/ 2 h 5"/>
              <a:gd name="T16" fmla="*/ 4 w 2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5">
                <a:moveTo>
                  <a:pt x="4" y="0"/>
                </a:moveTo>
                <a:lnTo>
                  <a:pt x="18" y="0"/>
                </a:lnTo>
                <a:lnTo>
                  <a:pt x="22" y="2"/>
                </a:lnTo>
                <a:lnTo>
                  <a:pt x="24" y="3"/>
                </a:lnTo>
                <a:lnTo>
                  <a:pt x="19" y="5"/>
                </a:lnTo>
                <a:lnTo>
                  <a:pt x="2" y="3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0" name="Freeform 72">
            <a:extLst>
              <a:ext uri="{FF2B5EF4-FFF2-40B4-BE49-F238E27FC236}">
                <a16:creationId xmlns:a16="http://schemas.microsoft.com/office/drawing/2014/main" id="{37965F89-032F-B260-C8DC-75538A0B2DBE}"/>
              </a:ext>
            </a:extLst>
          </p:cNvPr>
          <p:cNvSpPr>
            <a:spLocks/>
          </p:cNvSpPr>
          <p:nvPr/>
        </p:nvSpPr>
        <p:spPr bwMode="auto">
          <a:xfrm>
            <a:off x="7397606" y="1675387"/>
            <a:ext cx="45928" cy="14740"/>
          </a:xfrm>
          <a:custGeom>
            <a:avLst/>
            <a:gdLst>
              <a:gd name="T0" fmla="*/ 9 w 39"/>
              <a:gd name="T1" fmla="*/ 0 h 12"/>
              <a:gd name="T2" fmla="*/ 15 w 39"/>
              <a:gd name="T3" fmla="*/ 0 h 12"/>
              <a:gd name="T4" fmla="*/ 22 w 39"/>
              <a:gd name="T5" fmla="*/ 1 h 12"/>
              <a:gd name="T6" fmla="*/ 34 w 39"/>
              <a:gd name="T7" fmla="*/ 3 h 12"/>
              <a:gd name="T8" fmla="*/ 39 w 39"/>
              <a:gd name="T9" fmla="*/ 4 h 12"/>
              <a:gd name="T10" fmla="*/ 36 w 39"/>
              <a:gd name="T11" fmla="*/ 7 h 12"/>
              <a:gd name="T12" fmla="*/ 33 w 39"/>
              <a:gd name="T13" fmla="*/ 7 h 12"/>
              <a:gd name="T14" fmla="*/ 30 w 39"/>
              <a:gd name="T15" fmla="*/ 9 h 12"/>
              <a:gd name="T16" fmla="*/ 27 w 39"/>
              <a:gd name="T17" fmla="*/ 11 h 12"/>
              <a:gd name="T18" fmla="*/ 22 w 39"/>
              <a:gd name="T19" fmla="*/ 12 h 12"/>
              <a:gd name="T20" fmla="*/ 19 w 39"/>
              <a:gd name="T21" fmla="*/ 12 h 12"/>
              <a:gd name="T22" fmla="*/ 15 w 39"/>
              <a:gd name="T23" fmla="*/ 12 h 12"/>
              <a:gd name="T24" fmla="*/ 8 w 39"/>
              <a:gd name="T25" fmla="*/ 7 h 12"/>
              <a:gd name="T26" fmla="*/ 3 w 39"/>
              <a:gd name="T27" fmla="*/ 6 h 12"/>
              <a:gd name="T28" fmla="*/ 0 w 39"/>
              <a:gd name="T29" fmla="*/ 4 h 12"/>
              <a:gd name="T30" fmla="*/ 0 w 39"/>
              <a:gd name="T31" fmla="*/ 1 h 12"/>
              <a:gd name="T32" fmla="*/ 1 w 39"/>
              <a:gd name="T33" fmla="*/ 0 h 12"/>
              <a:gd name="T34" fmla="*/ 4 w 39"/>
              <a:gd name="T35" fmla="*/ 0 h 12"/>
              <a:gd name="T36" fmla="*/ 9 w 39"/>
              <a:gd name="T3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" h="12">
                <a:moveTo>
                  <a:pt x="9" y="0"/>
                </a:moveTo>
                <a:lnTo>
                  <a:pt x="15" y="0"/>
                </a:lnTo>
                <a:lnTo>
                  <a:pt x="22" y="1"/>
                </a:lnTo>
                <a:lnTo>
                  <a:pt x="34" y="3"/>
                </a:lnTo>
                <a:lnTo>
                  <a:pt x="39" y="4"/>
                </a:lnTo>
                <a:lnTo>
                  <a:pt x="36" y="7"/>
                </a:lnTo>
                <a:lnTo>
                  <a:pt x="33" y="7"/>
                </a:lnTo>
                <a:lnTo>
                  <a:pt x="30" y="9"/>
                </a:lnTo>
                <a:lnTo>
                  <a:pt x="27" y="11"/>
                </a:lnTo>
                <a:lnTo>
                  <a:pt x="22" y="12"/>
                </a:lnTo>
                <a:lnTo>
                  <a:pt x="19" y="12"/>
                </a:lnTo>
                <a:lnTo>
                  <a:pt x="15" y="12"/>
                </a:lnTo>
                <a:lnTo>
                  <a:pt x="8" y="7"/>
                </a:lnTo>
                <a:lnTo>
                  <a:pt x="3" y="6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4" y="0"/>
                </a:lnTo>
                <a:lnTo>
                  <a:pt x="9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1" name="Freeform 73">
            <a:extLst>
              <a:ext uri="{FF2B5EF4-FFF2-40B4-BE49-F238E27FC236}">
                <a16:creationId xmlns:a16="http://schemas.microsoft.com/office/drawing/2014/main" id="{5C0C8FC2-75D2-C69A-1381-3B2533E3FAF8}"/>
              </a:ext>
            </a:extLst>
          </p:cNvPr>
          <p:cNvSpPr>
            <a:spLocks/>
          </p:cNvSpPr>
          <p:nvPr/>
        </p:nvSpPr>
        <p:spPr bwMode="auto">
          <a:xfrm>
            <a:off x="7468264" y="1784707"/>
            <a:ext cx="22375" cy="9827"/>
          </a:xfrm>
          <a:custGeom>
            <a:avLst/>
            <a:gdLst>
              <a:gd name="T0" fmla="*/ 19 w 19"/>
              <a:gd name="T1" fmla="*/ 0 h 8"/>
              <a:gd name="T2" fmla="*/ 19 w 19"/>
              <a:gd name="T3" fmla="*/ 2 h 8"/>
              <a:gd name="T4" fmla="*/ 19 w 19"/>
              <a:gd name="T5" fmla="*/ 4 h 8"/>
              <a:gd name="T6" fmla="*/ 17 w 19"/>
              <a:gd name="T7" fmla="*/ 5 h 8"/>
              <a:gd name="T8" fmla="*/ 15 w 19"/>
              <a:gd name="T9" fmla="*/ 7 h 8"/>
              <a:gd name="T10" fmla="*/ 14 w 19"/>
              <a:gd name="T11" fmla="*/ 7 h 8"/>
              <a:gd name="T12" fmla="*/ 14 w 19"/>
              <a:gd name="T13" fmla="*/ 8 h 8"/>
              <a:gd name="T14" fmla="*/ 12 w 19"/>
              <a:gd name="T15" fmla="*/ 7 h 8"/>
              <a:gd name="T16" fmla="*/ 9 w 19"/>
              <a:gd name="T17" fmla="*/ 8 h 8"/>
              <a:gd name="T18" fmla="*/ 8 w 19"/>
              <a:gd name="T19" fmla="*/ 8 h 8"/>
              <a:gd name="T20" fmla="*/ 6 w 19"/>
              <a:gd name="T21" fmla="*/ 7 h 8"/>
              <a:gd name="T22" fmla="*/ 1 w 19"/>
              <a:gd name="T23" fmla="*/ 7 h 8"/>
              <a:gd name="T24" fmla="*/ 0 w 19"/>
              <a:gd name="T25" fmla="*/ 7 h 8"/>
              <a:gd name="T26" fmla="*/ 3 w 19"/>
              <a:gd name="T27" fmla="*/ 5 h 8"/>
              <a:gd name="T28" fmla="*/ 9 w 19"/>
              <a:gd name="T29" fmla="*/ 5 h 8"/>
              <a:gd name="T30" fmla="*/ 19 w 19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8">
                <a:moveTo>
                  <a:pt x="19" y="0"/>
                </a:moveTo>
                <a:lnTo>
                  <a:pt x="19" y="2"/>
                </a:lnTo>
                <a:lnTo>
                  <a:pt x="19" y="4"/>
                </a:lnTo>
                <a:lnTo>
                  <a:pt x="17" y="5"/>
                </a:lnTo>
                <a:lnTo>
                  <a:pt x="15" y="7"/>
                </a:lnTo>
                <a:lnTo>
                  <a:pt x="14" y="7"/>
                </a:lnTo>
                <a:lnTo>
                  <a:pt x="14" y="8"/>
                </a:lnTo>
                <a:lnTo>
                  <a:pt x="12" y="7"/>
                </a:lnTo>
                <a:lnTo>
                  <a:pt x="9" y="8"/>
                </a:lnTo>
                <a:lnTo>
                  <a:pt x="8" y="8"/>
                </a:lnTo>
                <a:lnTo>
                  <a:pt x="6" y="7"/>
                </a:lnTo>
                <a:lnTo>
                  <a:pt x="1" y="7"/>
                </a:lnTo>
                <a:lnTo>
                  <a:pt x="0" y="7"/>
                </a:lnTo>
                <a:lnTo>
                  <a:pt x="3" y="5"/>
                </a:lnTo>
                <a:lnTo>
                  <a:pt x="9" y="5"/>
                </a:lnTo>
                <a:lnTo>
                  <a:pt x="19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2" name="Freeform 74">
            <a:extLst>
              <a:ext uri="{FF2B5EF4-FFF2-40B4-BE49-F238E27FC236}">
                <a16:creationId xmlns:a16="http://schemas.microsoft.com/office/drawing/2014/main" id="{6E3DDA7D-F2DD-B9D3-7B57-1170B35D7930}"/>
              </a:ext>
            </a:extLst>
          </p:cNvPr>
          <p:cNvSpPr>
            <a:spLocks/>
          </p:cNvSpPr>
          <p:nvPr/>
        </p:nvSpPr>
        <p:spPr bwMode="auto">
          <a:xfrm>
            <a:off x="7404672" y="1625027"/>
            <a:ext cx="107164" cy="51589"/>
          </a:xfrm>
          <a:custGeom>
            <a:avLst/>
            <a:gdLst>
              <a:gd name="T0" fmla="*/ 63 w 91"/>
              <a:gd name="T1" fmla="*/ 0 h 42"/>
              <a:gd name="T2" fmla="*/ 66 w 91"/>
              <a:gd name="T3" fmla="*/ 1 h 42"/>
              <a:gd name="T4" fmla="*/ 71 w 91"/>
              <a:gd name="T5" fmla="*/ 4 h 42"/>
              <a:gd name="T6" fmla="*/ 73 w 91"/>
              <a:gd name="T7" fmla="*/ 8 h 42"/>
              <a:gd name="T8" fmla="*/ 76 w 91"/>
              <a:gd name="T9" fmla="*/ 11 h 42"/>
              <a:gd name="T10" fmla="*/ 90 w 91"/>
              <a:gd name="T11" fmla="*/ 14 h 42"/>
              <a:gd name="T12" fmla="*/ 91 w 91"/>
              <a:gd name="T13" fmla="*/ 17 h 42"/>
              <a:gd name="T14" fmla="*/ 90 w 91"/>
              <a:gd name="T15" fmla="*/ 19 h 42"/>
              <a:gd name="T16" fmla="*/ 82 w 91"/>
              <a:gd name="T17" fmla="*/ 20 h 42"/>
              <a:gd name="T18" fmla="*/ 79 w 91"/>
              <a:gd name="T19" fmla="*/ 25 h 42"/>
              <a:gd name="T20" fmla="*/ 80 w 91"/>
              <a:gd name="T21" fmla="*/ 25 h 42"/>
              <a:gd name="T22" fmla="*/ 84 w 91"/>
              <a:gd name="T23" fmla="*/ 31 h 42"/>
              <a:gd name="T24" fmla="*/ 84 w 91"/>
              <a:gd name="T25" fmla="*/ 33 h 42"/>
              <a:gd name="T26" fmla="*/ 63 w 91"/>
              <a:gd name="T27" fmla="*/ 36 h 42"/>
              <a:gd name="T28" fmla="*/ 46 w 91"/>
              <a:gd name="T29" fmla="*/ 37 h 42"/>
              <a:gd name="T30" fmla="*/ 41 w 91"/>
              <a:gd name="T31" fmla="*/ 39 h 42"/>
              <a:gd name="T32" fmla="*/ 30 w 91"/>
              <a:gd name="T33" fmla="*/ 42 h 42"/>
              <a:gd name="T34" fmla="*/ 9 w 91"/>
              <a:gd name="T35" fmla="*/ 36 h 42"/>
              <a:gd name="T36" fmla="*/ 5 w 91"/>
              <a:gd name="T37" fmla="*/ 34 h 42"/>
              <a:gd name="T38" fmla="*/ 0 w 91"/>
              <a:gd name="T39" fmla="*/ 30 h 42"/>
              <a:gd name="T40" fmla="*/ 5 w 91"/>
              <a:gd name="T41" fmla="*/ 26 h 42"/>
              <a:gd name="T42" fmla="*/ 16 w 91"/>
              <a:gd name="T43" fmla="*/ 25 h 42"/>
              <a:gd name="T44" fmla="*/ 21 w 91"/>
              <a:gd name="T45" fmla="*/ 19 h 42"/>
              <a:gd name="T46" fmla="*/ 17 w 91"/>
              <a:gd name="T47" fmla="*/ 17 h 42"/>
              <a:gd name="T48" fmla="*/ 16 w 91"/>
              <a:gd name="T49" fmla="*/ 15 h 42"/>
              <a:gd name="T50" fmla="*/ 17 w 91"/>
              <a:gd name="T51" fmla="*/ 12 h 42"/>
              <a:gd name="T52" fmla="*/ 22 w 91"/>
              <a:gd name="T53" fmla="*/ 9 h 42"/>
              <a:gd name="T54" fmla="*/ 28 w 91"/>
              <a:gd name="T55" fmla="*/ 8 h 42"/>
              <a:gd name="T56" fmla="*/ 35 w 91"/>
              <a:gd name="T57" fmla="*/ 6 h 42"/>
              <a:gd name="T58" fmla="*/ 41 w 91"/>
              <a:gd name="T59" fmla="*/ 4 h 42"/>
              <a:gd name="T60" fmla="*/ 47 w 91"/>
              <a:gd name="T61" fmla="*/ 4 h 42"/>
              <a:gd name="T62" fmla="*/ 52 w 91"/>
              <a:gd name="T6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1" h="42">
                <a:moveTo>
                  <a:pt x="62" y="0"/>
                </a:moveTo>
                <a:lnTo>
                  <a:pt x="63" y="0"/>
                </a:lnTo>
                <a:lnTo>
                  <a:pt x="65" y="1"/>
                </a:lnTo>
                <a:lnTo>
                  <a:pt x="66" y="1"/>
                </a:lnTo>
                <a:lnTo>
                  <a:pt x="68" y="3"/>
                </a:lnTo>
                <a:lnTo>
                  <a:pt x="71" y="4"/>
                </a:lnTo>
                <a:lnTo>
                  <a:pt x="73" y="6"/>
                </a:lnTo>
                <a:lnTo>
                  <a:pt x="73" y="8"/>
                </a:lnTo>
                <a:lnTo>
                  <a:pt x="74" y="9"/>
                </a:lnTo>
                <a:lnTo>
                  <a:pt x="76" y="11"/>
                </a:lnTo>
                <a:lnTo>
                  <a:pt x="85" y="14"/>
                </a:lnTo>
                <a:lnTo>
                  <a:pt x="90" y="14"/>
                </a:lnTo>
                <a:lnTo>
                  <a:pt x="91" y="15"/>
                </a:lnTo>
                <a:lnTo>
                  <a:pt x="91" y="17"/>
                </a:lnTo>
                <a:lnTo>
                  <a:pt x="91" y="19"/>
                </a:lnTo>
                <a:lnTo>
                  <a:pt x="90" y="19"/>
                </a:lnTo>
                <a:lnTo>
                  <a:pt x="88" y="20"/>
                </a:lnTo>
                <a:lnTo>
                  <a:pt x="82" y="20"/>
                </a:lnTo>
                <a:lnTo>
                  <a:pt x="80" y="22"/>
                </a:lnTo>
                <a:lnTo>
                  <a:pt x="79" y="25"/>
                </a:lnTo>
                <a:lnTo>
                  <a:pt x="80" y="25"/>
                </a:lnTo>
                <a:lnTo>
                  <a:pt x="80" y="25"/>
                </a:lnTo>
                <a:lnTo>
                  <a:pt x="82" y="30"/>
                </a:lnTo>
                <a:lnTo>
                  <a:pt x="84" y="31"/>
                </a:lnTo>
                <a:lnTo>
                  <a:pt x="85" y="31"/>
                </a:lnTo>
                <a:lnTo>
                  <a:pt x="84" y="33"/>
                </a:lnTo>
                <a:lnTo>
                  <a:pt x="82" y="34"/>
                </a:lnTo>
                <a:lnTo>
                  <a:pt x="63" y="36"/>
                </a:lnTo>
                <a:lnTo>
                  <a:pt x="49" y="37"/>
                </a:lnTo>
                <a:lnTo>
                  <a:pt x="46" y="37"/>
                </a:lnTo>
                <a:lnTo>
                  <a:pt x="44" y="37"/>
                </a:lnTo>
                <a:lnTo>
                  <a:pt x="41" y="39"/>
                </a:lnTo>
                <a:lnTo>
                  <a:pt x="33" y="42"/>
                </a:lnTo>
                <a:lnTo>
                  <a:pt x="30" y="42"/>
                </a:lnTo>
                <a:lnTo>
                  <a:pt x="21" y="39"/>
                </a:lnTo>
                <a:lnTo>
                  <a:pt x="9" y="36"/>
                </a:lnTo>
                <a:lnTo>
                  <a:pt x="8" y="34"/>
                </a:lnTo>
                <a:lnTo>
                  <a:pt x="5" y="34"/>
                </a:lnTo>
                <a:lnTo>
                  <a:pt x="2" y="33"/>
                </a:lnTo>
                <a:lnTo>
                  <a:pt x="0" y="30"/>
                </a:lnTo>
                <a:lnTo>
                  <a:pt x="2" y="28"/>
                </a:lnTo>
                <a:lnTo>
                  <a:pt x="5" y="26"/>
                </a:lnTo>
                <a:lnTo>
                  <a:pt x="9" y="25"/>
                </a:lnTo>
                <a:lnTo>
                  <a:pt x="16" y="25"/>
                </a:lnTo>
                <a:lnTo>
                  <a:pt x="19" y="22"/>
                </a:lnTo>
                <a:lnTo>
                  <a:pt x="21" y="19"/>
                </a:lnTo>
                <a:lnTo>
                  <a:pt x="25" y="15"/>
                </a:lnTo>
                <a:lnTo>
                  <a:pt x="17" y="17"/>
                </a:lnTo>
                <a:lnTo>
                  <a:pt x="16" y="15"/>
                </a:lnTo>
                <a:lnTo>
                  <a:pt x="16" y="15"/>
                </a:lnTo>
                <a:lnTo>
                  <a:pt x="17" y="12"/>
                </a:lnTo>
                <a:lnTo>
                  <a:pt x="17" y="12"/>
                </a:lnTo>
                <a:lnTo>
                  <a:pt x="21" y="11"/>
                </a:lnTo>
                <a:lnTo>
                  <a:pt x="22" y="9"/>
                </a:lnTo>
                <a:lnTo>
                  <a:pt x="27" y="8"/>
                </a:lnTo>
                <a:lnTo>
                  <a:pt x="28" y="8"/>
                </a:lnTo>
                <a:lnTo>
                  <a:pt x="30" y="8"/>
                </a:lnTo>
                <a:lnTo>
                  <a:pt x="35" y="6"/>
                </a:lnTo>
                <a:lnTo>
                  <a:pt x="38" y="6"/>
                </a:lnTo>
                <a:lnTo>
                  <a:pt x="41" y="4"/>
                </a:lnTo>
                <a:lnTo>
                  <a:pt x="44" y="4"/>
                </a:lnTo>
                <a:lnTo>
                  <a:pt x="47" y="4"/>
                </a:lnTo>
                <a:lnTo>
                  <a:pt x="50" y="3"/>
                </a:lnTo>
                <a:lnTo>
                  <a:pt x="52" y="0"/>
                </a:lnTo>
                <a:lnTo>
                  <a:pt x="62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3" name="Freeform 75">
            <a:extLst>
              <a:ext uri="{FF2B5EF4-FFF2-40B4-BE49-F238E27FC236}">
                <a16:creationId xmlns:a16="http://schemas.microsoft.com/office/drawing/2014/main" id="{21DF6BD9-F05C-8B55-4F5A-884563AD72B1}"/>
              </a:ext>
            </a:extLst>
          </p:cNvPr>
          <p:cNvSpPr>
            <a:spLocks/>
          </p:cNvSpPr>
          <p:nvPr/>
        </p:nvSpPr>
        <p:spPr bwMode="auto">
          <a:xfrm>
            <a:off x="7191523" y="1636081"/>
            <a:ext cx="23552" cy="7370"/>
          </a:xfrm>
          <a:custGeom>
            <a:avLst/>
            <a:gdLst>
              <a:gd name="T0" fmla="*/ 11 w 20"/>
              <a:gd name="T1" fmla="*/ 0 h 6"/>
              <a:gd name="T2" fmla="*/ 19 w 20"/>
              <a:gd name="T3" fmla="*/ 2 h 6"/>
              <a:gd name="T4" fmla="*/ 20 w 20"/>
              <a:gd name="T5" fmla="*/ 2 h 6"/>
              <a:gd name="T6" fmla="*/ 20 w 20"/>
              <a:gd name="T7" fmla="*/ 3 h 6"/>
              <a:gd name="T8" fmla="*/ 19 w 20"/>
              <a:gd name="T9" fmla="*/ 3 h 6"/>
              <a:gd name="T10" fmla="*/ 14 w 20"/>
              <a:gd name="T11" fmla="*/ 5 h 6"/>
              <a:gd name="T12" fmla="*/ 1 w 20"/>
              <a:gd name="T13" fmla="*/ 6 h 6"/>
              <a:gd name="T14" fmla="*/ 0 w 20"/>
              <a:gd name="T15" fmla="*/ 5 h 6"/>
              <a:gd name="T16" fmla="*/ 0 w 20"/>
              <a:gd name="T17" fmla="*/ 5 h 6"/>
              <a:gd name="T18" fmla="*/ 1 w 20"/>
              <a:gd name="T19" fmla="*/ 2 h 6"/>
              <a:gd name="T20" fmla="*/ 3 w 20"/>
              <a:gd name="T21" fmla="*/ 0 h 6"/>
              <a:gd name="T22" fmla="*/ 11 w 20"/>
              <a:gd name="T2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6">
                <a:moveTo>
                  <a:pt x="11" y="0"/>
                </a:moveTo>
                <a:lnTo>
                  <a:pt x="19" y="2"/>
                </a:lnTo>
                <a:lnTo>
                  <a:pt x="20" y="2"/>
                </a:lnTo>
                <a:lnTo>
                  <a:pt x="20" y="3"/>
                </a:lnTo>
                <a:lnTo>
                  <a:pt x="19" y="3"/>
                </a:lnTo>
                <a:lnTo>
                  <a:pt x="14" y="5"/>
                </a:lnTo>
                <a:lnTo>
                  <a:pt x="1" y="6"/>
                </a:lnTo>
                <a:lnTo>
                  <a:pt x="0" y="5"/>
                </a:ln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1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4" name="Freeform 76">
            <a:extLst>
              <a:ext uri="{FF2B5EF4-FFF2-40B4-BE49-F238E27FC236}">
                <a16:creationId xmlns:a16="http://schemas.microsoft.com/office/drawing/2014/main" id="{09D98A8D-AB29-9725-A00E-13D60FA5E616}"/>
              </a:ext>
            </a:extLst>
          </p:cNvPr>
          <p:cNvSpPr>
            <a:spLocks/>
          </p:cNvSpPr>
          <p:nvPr/>
        </p:nvSpPr>
        <p:spPr bwMode="auto">
          <a:xfrm>
            <a:off x="6761690" y="1793305"/>
            <a:ext cx="259077" cy="132657"/>
          </a:xfrm>
          <a:custGeom>
            <a:avLst/>
            <a:gdLst>
              <a:gd name="T0" fmla="*/ 216 w 220"/>
              <a:gd name="T1" fmla="*/ 4 h 108"/>
              <a:gd name="T2" fmla="*/ 218 w 220"/>
              <a:gd name="T3" fmla="*/ 11 h 108"/>
              <a:gd name="T4" fmla="*/ 209 w 220"/>
              <a:gd name="T5" fmla="*/ 22 h 108"/>
              <a:gd name="T6" fmla="*/ 193 w 220"/>
              <a:gd name="T7" fmla="*/ 27 h 108"/>
              <a:gd name="T8" fmla="*/ 171 w 220"/>
              <a:gd name="T9" fmla="*/ 33 h 108"/>
              <a:gd name="T10" fmla="*/ 144 w 220"/>
              <a:gd name="T11" fmla="*/ 41 h 108"/>
              <a:gd name="T12" fmla="*/ 120 w 220"/>
              <a:gd name="T13" fmla="*/ 47 h 108"/>
              <a:gd name="T14" fmla="*/ 108 w 220"/>
              <a:gd name="T15" fmla="*/ 52 h 108"/>
              <a:gd name="T16" fmla="*/ 100 w 220"/>
              <a:gd name="T17" fmla="*/ 58 h 108"/>
              <a:gd name="T18" fmla="*/ 93 w 220"/>
              <a:gd name="T19" fmla="*/ 60 h 108"/>
              <a:gd name="T20" fmla="*/ 97 w 220"/>
              <a:gd name="T21" fmla="*/ 63 h 108"/>
              <a:gd name="T22" fmla="*/ 90 w 220"/>
              <a:gd name="T23" fmla="*/ 67 h 108"/>
              <a:gd name="T24" fmla="*/ 87 w 220"/>
              <a:gd name="T25" fmla="*/ 71 h 108"/>
              <a:gd name="T26" fmla="*/ 78 w 220"/>
              <a:gd name="T27" fmla="*/ 69 h 108"/>
              <a:gd name="T28" fmla="*/ 76 w 220"/>
              <a:gd name="T29" fmla="*/ 75 h 108"/>
              <a:gd name="T30" fmla="*/ 70 w 220"/>
              <a:gd name="T31" fmla="*/ 77 h 108"/>
              <a:gd name="T32" fmla="*/ 68 w 220"/>
              <a:gd name="T33" fmla="*/ 85 h 108"/>
              <a:gd name="T34" fmla="*/ 59 w 220"/>
              <a:gd name="T35" fmla="*/ 93 h 108"/>
              <a:gd name="T36" fmla="*/ 56 w 220"/>
              <a:gd name="T37" fmla="*/ 94 h 108"/>
              <a:gd name="T38" fmla="*/ 54 w 220"/>
              <a:gd name="T39" fmla="*/ 96 h 108"/>
              <a:gd name="T40" fmla="*/ 46 w 220"/>
              <a:gd name="T41" fmla="*/ 107 h 108"/>
              <a:gd name="T42" fmla="*/ 32 w 220"/>
              <a:gd name="T43" fmla="*/ 107 h 108"/>
              <a:gd name="T44" fmla="*/ 15 w 220"/>
              <a:gd name="T45" fmla="*/ 104 h 108"/>
              <a:gd name="T46" fmla="*/ 7 w 220"/>
              <a:gd name="T47" fmla="*/ 101 h 108"/>
              <a:gd name="T48" fmla="*/ 4 w 220"/>
              <a:gd name="T49" fmla="*/ 94 h 108"/>
              <a:gd name="T50" fmla="*/ 13 w 220"/>
              <a:gd name="T51" fmla="*/ 90 h 108"/>
              <a:gd name="T52" fmla="*/ 18 w 220"/>
              <a:gd name="T53" fmla="*/ 83 h 108"/>
              <a:gd name="T54" fmla="*/ 34 w 220"/>
              <a:gd name="T55" fmla="*/ 74 h 108"/>
              <a:gd name="T56" fmla="*/ 27 w 220"/>
              <a:gd name="T57" fmla="*/ 72 h 108"/>
              <a:gd name="T58" fmla="*/ 35 w 220"/>
              <a:gd name="T59" fmla="*/ 63 h 108"/>
              <a:gd name="T60" fmla="*/ 32 w 220"/>
              <a:gd name="T61" fmla="*/ 60 h 108"/>
              <a:gd name="T62" fmla="*/ 30 w 220"/>
              <a:gd name="T63" fmla="*/ 55 h 108"/>
              <a:gd name="T64" fmla="*/ 38 w 220"/>
              <a:gd name="T65" fmla="*/ 56 h 108"/>
              <a:gd name="T66" fmla="*/ 45 w 220"/>
              <a:gd name="T67" fmla="*/ 52 h 108"/>
              <a:gd name="T68" fmla="*/ 48 w 220"/>
              <a:gd name="T69" fmla="*/ 49 h 108"/>
              <a:gd name="T70" fmla="*/ 57 w 220"/>
              <a:gd name="T71" fmla="*/ 47 h 108"/>
              <a:gd name="T72" fmla="*/ 62 w 220"/>
              <a:gd name="T73" fmla="*/ 41 h 108"/>
              <a:gd name="T74" fmla="*/ 76 w 220"/>
              <a:gd name="T75" fmla="*/ 34 h 108"/>
              <a:gd name="T76" fmla="*/ 90 w 220"/>
              <a:gd name="T77" fmla="*/ 31 h 108"/>
              <a:gd name="T78" fmla="*/ 101 w 220"/>
              <a:gd name="T79" fmla="*/ 28 h 108"/>
              <a:gd name="T80" fmla="*/ 106 w 220"/>
              <a:gd name="T81" fmla="*/ 27 h 108"/>
              <a:gd name="T82" fmla="*/ 108 w 220"/>
              <a:gd name="T83" fmla="*/ 22 h 108"/>
              <a:gd name="T84" fmla="*/ 127 w 220"/>
              <a:gd name="T85" fmla="*/ 23 h 108"/>
              <a:gd name="T86" fmla="*/ 155 w 220"/>
              <a:gd name="T87" fmla="*/ 19 h 108"/>
              <a:gd name="T88" fmla="*/ 164 w 220"/>
              <a:gd name="T89" fmla="*/ 15 h 108"/>
              <a:gd name="T90" fmla="*/ 174 w 220"/>
              <a:gd name="T91" fmla="*/ 14 h 108"/>
              <a:gd name="T92" fmla="*/ 182 w 220"/>
              <a:gd name="T93" fmla="*/ 6 h 108"/>
              <a:gd name="T94" fmla="*/ 201 w 220"/>
              <a:gd name="T9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0" h="108">
                <a:moveTo>
                  <a:pt x="201" y="0"/>
                </a:moveTo>
                <a:lnTo>
                  <a:pt x="205" y="1"/>
                </a:lnTo>
                <a:lnTo>
                  <a:pt x="213" y="3"/>
                </a:lnTo>
                <a:lnTo>
                  <a:pt x="216" y="4"/>
                </a:lnTo>
                <a:lnTo>
                  <a:pt x="218" y="6"/>
                </a:lnTo>
                <a:lnTo>
                  <a:pt x="220" y="8"/>
                </a:lnTo>
                <a:lnTo>
                  <a:pt x="220" y="9"/>
                </a:lnTo>
                <a:lnTo>
                  <a:pt x="218" y="11"/>
                </a:lnTo>
                <a:lnTo>
                  <a:pt x="218" y="12"/>
                </a:lnTo>
                <a:lnTo>
                  <a:pt x="218" y="14"/>
                </a:lnTo>
                <a:lnTo>
                  <a:pt x="213" y="17"/>
                </a:lnTo>
                <a:lnTo>
                  <a:pt x="209" y="22"/>
                </a:lnTo>
                <a:lnTo>
                  <a:pt x="209" y="22"/>
                </a:lnTo>
                <a:lnTo>
                  <a:pt x="202" y="23"/>
                </a:lnTo>
                <a:lnTo>
                  <a:pt x="196" y="25"/>
                </a:lnTo>
                <a:lnTo>
                  <a:pt x="193" y="27"/>
                </a:lnTo>
                <a:lnTo>
                  <a:pt x="190" y="28"/>
                </a:lnTo>
                <a:lnTo>
                  <a:pt x="187" y="30"/>
                </a:lnTo>
                <a:lnTo>
                  <a:pt x="180" y="31"/>
                </a:lnTo>
                <a:lnTo>
                  <a:pt x="171" y="33"/>
                </a:lnTo>
                <a:lnTo>
                  <a:pt x="166" y="36"/>
                </a:lnTo>
                <a:lnTo>
                  <a:pt x="158" y="36"/>
                </a:lnTo>
                <a:lnTo>
                  <a:pt x="152" y="39"/>
                </a:lnTo>
                <a:lnTo>
                  <a:pt x="144" y="41"/>
                </a:lnTo>
                <a:lnTo>
                  <a:pt x="142" y="41"/>
                </a:lnTo>
                <a:lnTo>
                  <a:pt x="138" y="42"/>
                </a:lnTo>
                <a:lnTo>
                  <a:pt x="134" y="42"/>
                </a:lnTo>
                <a:lnTo>
                  <a:pt x="120" y="47"/>
                </a:lnTo>
                <a:lnTo>
                  <a:pt x="114" y="50"/>
                </a:lnTo>
                <a:lnTo>
                  <a:pt x="111" y="50"/>
                </a:lnTo>
                <a:lnTo>
                  <a:pt x="109" y="50"/>
                </a:lnTo>
                <a:lnTo>
                  <a:pt x="108" y="52"/>
                </a:lnTo>
                <a:lnTo>
                  <a:pt x="106" y="53"/>
                </a:lnTo>
                <a:lnTo>
                  <a:pt x="103" y="55"/>
                </a:lnTo>
                <a:lnTo>
                  <a:pt x="101" y="56"/>
                </a:lnTo>
                <a:lnTo>
                  <a:pt x="100" y="58"/>
                </a:lnTo>
                <a:lnTo>
                  <a:pt x="100" y="58"/>
                </a:lnTo>
                <a:lnTo>
                  <a:pt x="98" y="58"/>
                </a:lnTo>
                <a:lnTo>
                  <a:pt x="97" y="58"/>
                </a:lnTo>
                <a:lnTo>
                  <a:pt x="93" y="60"/>
                </a:lnTo>
                <a:lnTo>
                  <a:pt x="93" y="61"/>
                </a:lnTo>
                <a:lnTo>
                  <a:pt x="97" y="61"/>
                </a:lnTo>
                <a:lnTo>
                  <a:pt x="97" y="63"/>
                </a:lnTo>
                <a:lnTo>
                  <a:pt x="97" y="63"/>
                </a:lnTo>
                <a:lnTo>
                  <a:pt x="95" y="64"/>
                </a:lnTo>
                <a:lnTo>
                  <a:pt x="93" y="66"/>
                </a:lnTo>
                <a:lnTo>
                  <a:pt x="92" y="67"/>
                </a:lnTo>
                <a:lnTo>
                  <a:pt x="90" y="67"/>
                </a:lnTo>
                <a:lnTo>
                  <a:pt x="87" y="67"/>
                </a:lnTo>
                <a:lnTo>
                  <a:pt x="86" y="69"/>
                </a:lnTo>
                <a:lnTo>
                  <a:pt x="87" y="69"/>
                </a:lnTo>
                <a:lnTo>
                  <a:pt x="87" y="71"/>
                </a:lnTo>
                <a:lnTo>
                  <a:pt x="86" y="71"/>
                </a:lnTo>
                <a:lnTo>
                  <a:pt x="84" y="71"/>
                </a:lnTo>
                <a:lnTo>
                  <a:pt x="79" y="69"/>
                </a:lnTo>
                <a:lnTo>
                  <a:pt x="78" y="69"/>
                </a:lnTo>
                <a:lnTo>
                  <a:pt x="78" y="71"/>
                </a:lnTo>
                <a:lnTo>
                  <a:pt x="78" y="72"/>
                </a:lnTo>
                <a:lnTo>
                  <a:pt x="78" y="74"/>
                </a:lnTo>
                <a:lnTo>
                  <a:pt x="76" y="75"/>
                </a:lnTo>
                <a:lnTo>
                  <a:pt x="75" y="75"/>
                </a:lnTo>
                <a:lnTo>
                  <a:pt x="68" y="74"/>
                </a:lnTo>
                <a:lnTo>
                  <a:pt x="68" y="75"/>
                </a:lnTo>
                <a:lnTo>
                  <a:pt x="70" y="77"/>
                </a:lnTo>
                <a:lnTo>
                  <a:pt x="70" y="78"/>
                </a:lnTo>
                <a:lnTo>
                  <a:pt x="71" y="80"/>
                </a:lnTo>
                <a:lnTo>
                  <a:pt x="70" y="82"/>
                </a:lnTo>
                <a:lnTo>
                  <a:pt x="68" y="85"/>
                </a:lnTo>
                <a:lnTo>
                  <a:pt x="57" y="88"/>
                </a:lnTo>
                <a:lnTo>
                  <a:pt x="57" y="90"/>
                </a:lnTo>
                <a:lnTo>
                  <a:pt x="59" y="91"/>
                </a:lnTo>
                <a:lnTo>
                  <a:pt x="59" y="93"/>
                </a:lnTo>
                <a:lnTo>
                  <a:pt x="59" y="94"/>
                </a:lnTo>
                <a:lnTo>
                  <a:pt x="57" y="94"/>
                </a:lnTo>
                <a:lnTo>
                  <a:pt x="56" y="94"/>
                </a:lnTo>
                <a:lnTo>
                  <a:pt x="56" y="94"/>
                </a:lnTo>
                <a:lnTo>
                  <a:pt x="52" y="93"/>
                </a:lnTo>
                <a:lnTo>
                  <a:pt x="51" y="93"/>
                </a:lnTo>
                <a:lnTo>
                  <a:pt x="51" y="94"/>
                </a:lnTo>
                <a:lnTo>
                  <a:pt x="54" y="96"/>
                </a:lnTo>
                <a:lnTo>
                  <a:pt x="54" y="97"/>
                </a:lnTo>
                <a:lnTo>
                  <a:pt x="54" y="99"/>
                </a:lnTo>
                <a:lnTo>
                  <a:pt x="49" y="102"/>
                </a:lnTo>
                <a:lnTo>
                  <a:pt x="46" y="107"/>
                </a:lnTo>
                <a:lnTo>
                  <a:pt x="41" y="108"/>
                </a:lnTo>
                <a:lnTo>
                  <a:pt x="38" y="108"/>
                </a:lnTo>
                <a:lnTo>
                  <a:pt x="35" y="108"/>
                </a:lnTo>
                <a:lnTo>
                  <a:pt x="32" y="107"/>
                </a:lnTo>
                <a:lnTo>
                  <a:pt x="26" y="107"/>
                </a:lnTo>
                <a:lnTo>
                  <a:pt x="23" y="105"/>
                </a:lnTo>
                <a:lnTo>
                  <a:pt x="18" y="104"/>
                </a:lnTo>
                <a:lnTo>
                  <a:pt x="15" y="104"/>
                </a:lnTo>
                <a:lnTo>
                  <a:pt x="11" y="105"/>
                </a:lnTo>
                <a:lnTo>
                  <a:pt x="8" y="107"/>
                </a:lnTo>
                <a:lnTo>
                  <a:pt x="5" y="104"/>
                </a:lnTo>
                <a:lnTo>
                  <a:pt x="7" y="101"/>
                </a:lnTo>
                <a:lnTo>
                  <a:pt x="0" y="97"/>
                </a:lnTo>
                <a:lnTo>
                  <a:pt x="0" y="96"/>
                </a:lnTo>
                <a:lnTo>
                  <a:pt x="0" y="94"/>
                </a:lnTo>
                <a:lnTo>
                  <a:pt x="4" y="94"/>
                </a:lnTo>
                <a:lnTo>
                  <a:pt x="5" y="91"/>
                </a:lnTo>
                <a:lnTo>
                  <a:pt x="8" y="90"/>
                </a:lnTo>
                <a:lnTo>
                  <a:pt x="11" y="90"/>
                </a:lnTo>
                <a:lnTo>
                  <a:pt x="13" y="90"/>
                </a:lnTo>
                <a:lnTo>
                  <a:pt x="15" y="88"/>
                </a:lnTo>
                <a:lnTo>
                  <a:pt x="15" y="86"/>
                </a:lnTo>
                <a:lnTo>
                  <a:pt x="16" y="85"/>
                </a:lnTo>
                <a:lnTo>
                  <a:pt x="18" y="83"/>
                </a:lnTo>
                <a:lnTo>
                  <a:pt x="23" y="77"/>
                </a:lnTo>
                <a:lnTo>
                  <a:pt x="24" y="75"/>
                </a:lnTo>
                <a:lnTo>
                  <a:pt x="34" y="75"/>
                </a:lnTo>
                <a:lnTo>
                  <a:pt x="34" y="74"/>
                </a:lnTo>
                <a:lnTo>
                  <a:pt x="32" y="74"/>
                </a:lnTo>
                <a:lnTo>
                  <a:pt x="29" y="74"/>
                </a:lnTo>
                <a:lnTo>
                  <a:pt x="27" y="72"/>
                </a:lnTo>
                <a:lnTo>
                  <a:pt x="27" y="72"/>
                </a:lnTo>
                <a:lnTo>
                  <a:pt x="26" y="71"/>
                </a:lnTo>
                <a:lnTo>
                  <a:pt x="27" y="69"/>
                </a:lnTo>
                <a:lnTo>
                  <a:pt x="30" y="66"/>
                </a:lnTo>
                <a:lnTo>
                  <a:pt x="35" y="63"/>
                </a:lnTo>
                <a:lnTo>
                  <a:pt x="40" y="61"/>
                </a:lnTo>
                <a:lnTo>
                  <a:pt x="38" y="61"/>
                </a:lnTo>
                <a:lnTo>
                  <a:pt x="37" y="60"/>
                </a:lnTo>
                <a:lnTo>
                  <a:pt x="32" y="60"/>
                </a:lnTo>
                <a:lnTo>
                  <a:pt x="30" y="58"/>
                </a:lnTo>
                <a:lnTo>
                  <a:pt x="30" y="56"/>
                </a:lnTo>
                <a:lnTo>
                  <a:pt x="29" y="56"/>
                </a:lnTo>
                <a:lnTo>
                  <a:pt x="30" y="55"/>
                </a:lnTo>
                <a:lnTo>
                  <a:pt x="34" y="55"/>
                </a:lnTo>
                <a:lnTo>
                  <a:pt x="35" y="55"/>
                </a:lnTo>
                <a:lnTo>
                  <a:pt x="37" y="55"/>
                </a:lnTo>
                <a:lnTo>
                  <a:pt x="38" y="56"/>
                </a:lnTo>
                <a:lnTo>
                  <a:pt x="40" y="56"/>
                </a:lnTo>
                <a:lnTo>
                  <a:pt x="40" y="56"/>
                </a:lnTo>
                <a:lnTo>
                  <a:pt x="45" y="53"/>
                </a:lnTo>
                <a:lnTo>
                  <a:pt x="45" y="52"/>
                </a:lnTo>
                <a:lnTo>
                  <a:pt x="45" y="50"/>
                </a:lnTo>
                <a:lnTo>
                  <a:pt x="45" y="50"/>
                </a:lnTo>
                <a:lnTo>
                  <a:pt x="46" y="49"/>
                </a:lnTo>
                <a:lnTo>
                  <a:pt x="48" y="49"/>
                </a:lnTo>
                <a:lnTo>
                  <a:pt x="51" y="49"/>
                </a:lnTo>
                <a:lnTo>
                  <a:pt x="56" y="50"/>
                </a:lnTo>
                <a:lnTo>
                  <a:pt x="56" y="50"/>
                </a:lnTo>
                <a:lnTo>
                  <a:pt x="57" y="47"/>
                </a:lnTo>
                <a:lnTo>
                  <a:pt x="59" y="45"/>
                </a:lnTo>
                <a:lnTo>
                  <a:pt x="62" y="42"/>
                </a:lnTo>
                <a:lnTo>
                  <a:pt x="62" y="42"/>
                </a:lnTo>
                <a:lnTo>
                  <a:pt x="62" y="41"/>
                </a:lnTo>
                <a:lnTo>
                  <a:pt x="67" y="39"/>
                </a:lnTo>
                <a:lnTo>
                  <a:pt x="71" y="38"/>
                </a:lnTo>
                <a:lnTo>
                  <a:pt x="75" y="34"/>
                </a:lnTo>
                <a:lnTo>
                  <a:pt x="76" y="34"/>
                </a:lnTo>
                <a:lnTo>
                  <a:pt x="78" y="34"/>
                </a:lnTo>
                <a:lnTo>
                  <a:pt x="81" y="33"/>
                </a:lnTo>
                <a:lnTo>
                  <a:pt x="87" y="33"/>
                </a:lnTo>
                <a:lnTo>
                  <a:pt x="90" y="31"/>
                </a:lnTo>
                <a:lnTo>
                  <a:pt x="92" y="28"/>
                </a:lnTo>
                <a:lnTo>
                  <a:pt x="93" y="28"/>
                </a:lnTo>
                <a:lnTo>
                  <a:pt x="98" y="27"/>
                </a:lnTo>
                <a:lnTo>
                  <a:pt x="101" y="28"/>
                </a:lnTo>
                <a:lnTo>
                  <a:pt x="101" y="28"/>
                </a:lnTo>
                <a:lnTo>
                  <a:pt x="103" y="28"/>
                </a:lnTo>
                <a:lnTo>
                  <a:pt x="105" y="28"/>
                </a:lnTo>
                <a:lnTo>
                  <a:pt x="106" y="27"/>
                </a:lnTo>
                <a:lnTo>
                  <a:pt x="105" y="25"/>
                </a:lnTo>
                <a:lnTo>
                  <a:pt x="105" y="23"/>
                </a:lnTo>
                <a:lnTo>
                  <a:pt x="106" y="22"/>
                </a:lnTo>
                <a:lnTo>
                  <a:pt x="108" y="22"/>
                </a:lnTo>
                <a:lnTo>
                  <a:pt x="112" y="22"/>
                </a:lnTo>
                <a:lnTo>
                  <a:pt x="116" y="22"/>
                </a:lnTo>
                <a:lnTo>
                  <a:pt x="122" y="23"/>
                </a:lnTo>
                <a:lnTo>
                  <a:pt x="127" y="23"/>
                </a:lnTo>
                <a:lnTo>
                  <a:pt x="130" y="23"/>
                </a:lnTo>
                <a:lnTo>
                  <a:pt x="133" y="23"/>
                </a:lnTo>
                <a:lnTo>
                  <a:pt x="141" y="22"/>
                </a:lnTo>
                <a:lnTo>
                  <a:pt x="155" y="19"/>
                </a:lnTo>
                <a:lnTo>
                  <a:pt x="158" y="17"/>
                </a:lnTo>
                <a:lnTo>
                  <a:pt x="161" y="15"/>
                </a:lnTo>
                <a:lnTo>
                  <a:pt x="163" y="15"/>
                </a:lnTo>
                <a:lnTo>
                  <a:pt x="164" y="15"/>
                </a:lnTo>
                <a:lnTo>
                  <a:pt x="168" y="15"/>
                </a:lnTo>
                <a:lnTo>
                  <a:pt x="171" y="14"/>
                </a:lnTo>
                <a:lnTo>
                  <a:pt x="172" y="14"/>
                </a:lnTo>
                <a:lnTo>
                  <a:pt x="174" y="14"/>
                </a:lnTo>
                <a:lnTo>
                  <a:pt x="175" y="12"/>
                </a:lnTo>
                <a:lnTo>
                  <a:pt x="175" y="9"/>
                </a:lnTo>
                <a:lnTo>
                  <a:pt x="177" y="8"/>
                </a:lnTo>
                <a:lnTo>
                  <a:pt x="182" y="6"/>
                </a:lnTo>
                <a:lnTo>
                  <a:pt x="188" y="3"/>
                </a:lnTo>
                <a:lnTo>
                  <a:pt x="194" y="1"/>
                </a:lnTo>
                <a:lnTo>
                  <a:pt x="199" y="0"/>
                </a:lnTo>
                <a:lnTo>
                  <a:pt x="20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5" name="Freeform 77">
            <a:extLst>
              <a:ext uri="{FF2B5EF4-FFF2-40B4-BE49-F238E27FC236}">
                <a16:creationId xmlns:a16="http://schemas.microsoft.com/office/drawing/2014/main" id="{D790CAAC-9D3F-E0BE-C682-FDA22D0ED2F8}"/>
              </a:ext>
            </a:extLst>
          </p:cNvPr>
          <p:cNvSpPr>
            <a:spLocks/>
          </p:cNvSpPr>
          <p:nvPr/>
        </p:nvSpPr>
        <p:spPr bwMode="auto">
          <a:xfrm>
            <a:off x="6976017" y="2009487"/>
            <a:ext cx="3533" cy="9827"/>
          </a:xfrm>
          <a:custGeom>
            <a:avLst/>
            <a:gdLst>
              <a:gd name="T0" fmla="*/ 1 w 3"/>
              <a:gd name="T1" fmla="*/ 0 h 8"/>
              <a:gd name="T2" fmla="*/ 1 w 3"/>
              <a:gd name="T3" fmla="*/ 0 h 8"/>
              <a:gd name="T4" fmla="*/ 1 w 3"/>
              <a:gd name="T5" fmla="*/ 2 h 8"/>
              <a:gd name="T6" fmla="*/ 3 w 3"/>
              <a:gd name="T7" fmla="*/ 6 h 8"/>
              <a:gd name="T8" fmla="*/ 3 w 3"/>
              <a:gd name="T9" fmla="*/ 8 h 8"/>
              <a:gd name="T10" fmla="*/ 3 w 3"/>
              <a:gd name="T11" fmla="*/ 6 h 8"/>
              <a:gd name="T12" fmla="*/ 1 w 3"/>
              <a:gd name="T13" fmla="*/ 6 h 8"/>
              <a:gd name="T14" fmla="*/ 1 w 3"/>
              <a:gd name="T15" fmla="*/ 5 h 8"/>
              <a:gd name="T16" fmla="*/ 0 w 3"/>
              <a:gd name="T17" fmla="*/ 2 h 8"/>
              <a:gd name="T18" fmla="*/ 1 w 3"/>
              <a:gd name="T19" fmla="*/ 0 h 8"/>
              <a:gd name="T20" fmla="*/ 1 w 3"/>
              <a:gd name="T2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3" y="6"/>
                </a:lnTo>
                <a:lnTo>
                  <a:pt x="3" y="8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6" name="Freeform 78">
            <a:extLst>
              <a:ext uri="{FF2B5EF4-FFF2-40B4-BE49-F238E27FC236}">
                <a16:creationId xmlns:a16="http://schemas.microsoft.com/office/drawing/2014/main" id="{5B9F8A8F-0EEC-A041-234C-97F9F85E8A0A}"/>
              </a:ext>
            </a:extLst>
          </p:cNvPr>
          <p:cNvSpPr>
            <a:spLocks/>
          </p:cNvSpPr>
          <p:nvPr/>
        </p:nvSpPr>
        <p:spPr bwMode="auto">
          <a:xfrm>
            <a:off x="7185634" y="1932104"/>
            <a:ext cx="15309" cy="13512"/>
          </a:xfrm>
          <a:custGeom>
            <a:avLst/>
            <a:gdLst>
              <a:gd name="T0" fmla="*/ 8 w 13"/>
              <a:gd name="T1" fmla="*/ 0 h 11"/>
              <a:gd name="T2" fmla="*/ 9 w 13"/>
              <a:gd name="T3" fmla="*/ 2 h 11"/>
              <a:gd name="T4" fmla="*/ 11 w 13"/>
              <a:gd name="T5" fmla="*/ 3 h 11"/>
              <a:gd name="T6" fmla="*/ 13 w 13"/>
              <a:gd name="T7" fmla="*/ 5 h 11"/>
              <a:gd name="T8" fmla="*/ 13 w 13"/>
              <a:gd name="T9" fmla="*/ 10 h 11"/>
              <a:gd name="T10" fmla="*/ 13 w 13"/>
              <a:gd name="T11" fmla="*/ 11 h 11"/>
              <a:gd name="T12" fmla="*/ 11 w 13"/>
              <a:gd name="T13" fmla="*/ 11 h 11"/>
              <a:gd name="T14" fmla="*/ 3 w 13"/>
              <a:gd name="T15" fmla="*/ 10 h 11"/>
              <a:gd name="T16" fmla="*/ 0 w 13"/>
              <a:gd name="T17" fmla="*/ 10 h 11"/>
              <a:gd name="T18" fmla="*/ 0 w 13"/>
              <a:gd name="T19" fmla="*/ 8 h 11"/>
              <a:gd name="T20" fmla="*/ 0 w 13"/>
              <a:gd name="T21" fmla="*/ 6 h 11"/>
              <a:gd name="T22" fmla="*/ 8 w 13"/>
              <a:gd name="T2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11">
                <a:moveTo>
                  <a:pt x="8" y="0"/>
                </a:moveTo>
                <a:lnTo>
                  <a:pt x="9" y="2"/>
                </a:lnTo>
                <a:lnTo>
                  <a:pt x="11" y="3"/>
                </a:lnTo>
                <a:lnTo>
                  <a:pt x="13" y="5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3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7" name="Freeform 79">
            <a:extLst>
              <a:ext uri="{FF2B5EF4-FFF2-40B4-BE49-F238E27FC236}">
                <a16:creationId xmlns:a16="http://schemas.microsoft.com/office/drawing/2014/main" id="{D37D70CE-9844-6020-72B9-6B24EC4AEB24}"/>
              </a:ext>
            </a:extLst>
          </p:cNvPr>
          <p:cNvSpPr>
            <a:spLocks/>
          </p:cNvSpPr>
          <p:nvPr/>
        </p:nvSpPr>
        <p:spPr bwMode="auto">
          <a:xfrm>
            <a:off x="6841768" y="2019314"/>
            <a:ext cx="34151" cy="25795"/>
          </a:xfrm>
          <a:custGeom>
            <a:avLst/>
            <a:gdLst>
              <a:gd name="T0" fmla="*/ 8 w 29"/>
              <a:gd name="T1" fmla="*/ 0 h 21"/>
              <a:gd name="T2" fmla="*/ 8 w 29"/>
              <a:gd name="T3" fmla="*/ 0 h 21"/>
              <a:gd name="T4" fmla="*/ 8 w 29"/>
              <a:gd name="T5" fmla="*/ 2 h 21"/>
              <a:gd name="T6" fmla="*/ 13 w 29"/>
              <a:gd name="T7" fmla="*/ 3 h 21"/>
              <a:gd name="T8" fmla="*/ 14 w 29"/>
              <a:gd name="T9" fmla="*/ 5 h 21"/>
              <a:gd name="T10" fmla="*/ 16 w 29"/>
              <a:gd name="T11" fmla="*/ 6 h 21"/>
              <a:gd name="T12" fmla="*/ 18 w 29"/>
              <a:gd name="T13" fmla="*/ 8 h 21"/>
              <a:gd name="T14" fmla="*/ 21 w 29"/>
              <a:gd name="T15" fmla="*/ 10 h 21"/>
              <a:gd name="T16" fmla="*/ 24 w 29"/>
              <a:gd name="T17" fmla="*/ 13 h 21"/>
              <a:gd name="T18" fmla="*/ 27 w 29"/>
              <a:gd name="T19" fmla="*/ 14 h 21"/>
              <a:gd name="T20" fmla="*/ 29 w 29"/>
              <a:gd name="T21" fmla="*/ 14 h 21"/>
              <a:gd name="T22" fmla="*/ 29 w 29"/>
              <a:gd name="T23" fmla="*/ 16 h 21"/>
              <a:gd name="T24" fmla="*/ 29 w 29"/>
              <a:gd name="T25" fmla="*/ 17 h 21"/>
              <a:gd name="T26" fmla="*/ 29 w 29"/>
              <a:gd name="T27" fmla="*/ 19 h 21"/>
              <a:gd name="T28" fmla="*/ 27 w 29"/>
              <a:gd name="T29" fmla="*/ 21 h 21"/>
              <a:gd name="T30" fmla="*/ 25 w 29"/>
              <a:gd name="T31" fmla="*/ 21 h 21"/>
              <a:gd name="T32" fmla="*/ 22 w 29"/>
              <a:gd name="T33" fmla="*/ 21 h 21"/>
              <a:gd name="T34" fmla="*/ 21 w 29"/>
              <a:gd name="T35" fmla="*/ 21 h 21"/>
              <a:gd name="T36" fmla="*/ 19 w 29"/>
              <a:gd name="T37" fmla="*/ 21 h 21"/>
              <a:gd name="T38" fmla="*/ 18 w 29"/>
              <a:gd name="T39" fmla="*/ 21 h 21"/>
              <a:gd name="T40" fmla="*/ 18 w 29"/>
              <a:gd name="T41" fmla="*/ 21 h 21"/>
              <a:gd name="T42" fmla="*/ 16 w 29"/>
              <a:gd name="T43" fmla="*/ 19 h 21"/>
              <a:gd name="T44" fmla="*/ 16 w 29"/>
              <a:gd name="T45" fmla="*/ 17 h 21"/>
              <a:gd name="T46" fmla="*/ 14 w 29"/>
              <a:gd name="T47" fmla="*/ 16 h 21"/>
              <a:gd name="T48" fmla="*/ 13 w 29"/>
              <a:gd name="T49" fmla="*/ 16 h 21"/>
              <a:gd name="T50" fmla="*/ 11 w 29"/>
              <a:gd name="T51" fmla="*/ 16 h 21"/>
              <a:gd name="T52" fmla="*/ 10 w 29"/>
              <a:gd name="T53" fmla="*/ 14 h 21"/>
              <a:gd name="T54" fmla="*/ 8 w 29"/>
              <a:gd name="T55" fmla="*/ 14 h 21"/>
              <a:gd name="T56" fmla="*/ 8 w 29"/>
              <a:gd name="T57" fmla="*/ 16 h 21"/>
              <a:gd name="T58" fmla="*/ 7 w 29"/>
              <a:gd name="T59" fmla="*/ 16 h 21"/>
              <a:gd name="T60" fmla="*/ 3 w 29"/>
              <a:gd name="T61" fmla="*/ 11 h 21"/>
              <a:gd name="T62" fmla="*/ 2 w 29"/>
              <a:gd name="T63" fmla="*/ 11 h 21"/>
              <a:gd name="T64" fmla="*/ 2 w 29"/>
              <a:gd name="T65" fmla="*/ 10 h 21"/>
              <a:gd name="T66" fmla="*/ 2 w 29"/>
              <a:gd name="T67" fmla="*/ 8 h 21"/>
              <a:gd name="T68" fmla="*/ 0 w 29"/>
              <a:gd name="T69" fmla="*/ 6 h 21"/>
              <a:gd name="T70" fmla="*/ 0 w 29"/>
              <a:gd name="T71" fmla="*/ 5 h 21"/>
              <a:gd name="T72" fmla="*/ 2 w 29"/>
              <a:gd name="T73" fmla="*/ 3 h 21"/>
              <a:gd name="T74" fmla="*/ 3 w 29"/>
              <a:gd name="T75" fmla="*/ 3 h 21"/>
              <a:gd name="T76" fmla="*/ 5 w 29"/>
              <a:gd name="T77" fmla="*/ 2 h 21"/>
              <a:gd name="T78" fmla="*/ 8 w 29"/>
              <a:gd name="T7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21">
                <a:moveTo>
                  <a:pt x="8" y="0"/>
                </a:moveTo>
                <a:lnTo>
                  <a:pt x="8" y="0"/>
                </a:lnTo>
                <a:lnTo>
                  <a:pt x="8" y="2"/>
                </a:lnTo>
                <a:lnTo>
                  <a:pt x="13" y="3"/>
                </a:lnTo>
                <a:lnTo>
                  <a:pt x="14" y="5"/>
                </a:lnTo>
                <a:lnTo>
                  <a:pt x="16" y="6"/>
                </a:lnTo>
                <a:lnTo>
                  <a:pt x="18" y="8"/>
                </a:lnTo>
                <a:lnTo>
                  <a:pt x="21" y="10"/>
                </a:lnTo>
                <a:lnTo>
                  <a:pt x="24" y="13"/>
                </a:lnTo>
                <a:lnTo>
                  <a:pt x="27" y="14"/>
                </a:lnTo>
                <a:lnTo>
                  <a:pt x="29" y="14"/>
                </a:lnTo>
                <a:lnTo>
                  <a:pt x="29" y="16"/>
                </a:lnTo>
                <a:lnTo>
                  <a:pt x="29" y="17"/>
                </a:lnTo>
                <a:lnTo>
                  <a:pt x="29" y="19"/>
                </a:lnTo>
                <a:lnTo>
                  <a:pt x="27" y="21"/>
                </a:lnTo>
                <a:lnTo>
                  <a:pt x="25" y="21"/>
                </a:lnTo>
                <a:lnTo>
                  <a:pt x="22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6" y="19"/>
                </a:lnTo>
                <a:lnTo>
                  <a:pt x="16" y="17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10" y="14"/>
                </a:lnTo>
                <a:lnTo>
                  <a:pt x="8" y="14"/>
                </a:lnTo>
                <a:lnTo>
                  <a:pt x="8" y="16"/>
                </a:lnTo>
                <a:lnTo>
                  <a:pt x="7" y="16"/>
                </a:lnTo>
                <a:lnTo>
                  <a:pt x="3" y="11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2" y="3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8" name="Freeform 80">
            <a:extLst>
              <a:ext uri="{FF2B5EF4-FFF2-40B4-BE49-F238E27FC236}">
                <a16:creationId xmlns:a16="http://schemas.microsoft.com/office/drawing/2014/main" id="{2CCFAB5A-92D7-83C6-FB11-EBA6503C1636}"/>
              </a:ext>
            </a:extLst>
          </p:cNvPr>
          <p:cNvSpPr>
            <a:spLocks/>
          </p:cNvSpPr>
          <p:nvPr/>
        </p:nvSpPr>
        <p:spPr bwMode="auto">
          <a:xfrm>
            <a:off x="6795841" y="1661876"/>
            <a:ext cx="22375" cy="11055"/>
          </a:xfrm>
          <a:custGeom>
            <a:avLst/>
            <a:gdLst>
              <a:gd name="T0" fmla="*/ 17 w 19"/>
              <a:gd name="T1" fmla="*/ 0 h 9"/>
              <a:gd name="T2" fmla="*/ 19 w 19"/>
              <a:gd name="T3" fmla="*/ 1 h 9"/>
              <a:gd name="T4" fmla="*/ 19 w 19"/>
              <a:gd name="T5" fmla="*/ 1 h 9"/>
              <a:gd name="T6" fmla="*/ 19 w 19"/>
              <a:gd name="T7" fmla="*/ 6 h 9"/>
              <a:gd name="T8" fmla="*/ 19 w 19"/>
              <a:gd name="T9" fmla="*/ 7 h 9"/>
              <a:gd name="T10" fmla="*/ 19 w 19"/>
              <a:gd name="T11" fmla="*/ 9 h 9"/>
              <a:gd name="T12" fmla="*/ 17 w 19"/>
              <a:gd name="T13" fmla="*/ 9 h 9"/>
              <a:gd name="T14" fmla="*/ 6 w 19"/>
              <a:gd name="T15" fmla="*/ 9 h 9"/>
              <a:gd name="T16" fmla="*/ 0 w 19"/>
              <a:gd name="T17" fmla="*/ 9 h 9"/>
              <a:gd name="T18" fmla="*/ 0 w 19"/>
              <a:gd name="T19" fmla="*/ 9 h 9"/>
              <a:gd name="T20" fmla="*/ 3 w 19"/>
              <a:gd name="T21" fmla="*/ 7 h 9"/>
              <a:gd name="T22" fmla="*/ 3 w 19"/>
              <a:gd name="T23" fmla="*/ 6 h 9"/>
              <a:gd name="T24" fmla="*/ 3 w 19"/>
              <a:gd name="T25" fmla="*/ 1 h 9"/>
              <a:gd name="T26" fmla="*/ 3 w 19"/>
              <a:gd name="T27" fmla="*/ 1 h 9"/>
              <a:gd name="T28" fmla="*/ 12 w 19"/>
              <a:gd name="T29" fmla="*/ 1 h 9"/>
              <a:gd name="T30" fmla="*/ 14 w 19"/>
              <a:gd name="T31" fmla="*/ 0 h 9"/>
              <a:gd name="T32" fmla="*/ 17 w 19"/>
              <a:gd name="T3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9">
                <a:moveTo>
                  <a:pt x="17" y="0"/>
                </a:moveTo>
                <a:lnTo>
                  <a:pt x="19" y="1"/>
                </a:lnTo>
                <a:lnTo>
                  <a:pt x="19" y="1"/>
                </a:lnTo>
                <a:lnTo>
                  <a:pt x="19" y="6"/>
                </a:lnTo>
                <a:lnTo>
                  <a:pt x="19" y="7"/>
                </a:lnTo>
                <a:lnTo>
                  <a:pt x="19" y="9"/>
                </a:lnTo>
                <a:lnTo>
                  <a:pt x="17" y="9"/>
                </a:lnTo>
                <a:lnTo>
                  <a:pt x="6" y="9"/>
                </a:lnTo>
                <a:lnTo>
                  <a:pt x="0" y="9"/>
                </a:lnTo>
                <a:lnTo>
                  <a:pt x="0" y="9"/>
                </a:lnTo>
                <a:lnTo>
                  <a:pt x="3" y="7"/>
                </a:lnTo>
                <a:lnTo>
                  <a:pt x="3" y="6"/>
                </a:lnTo>
                <a:lnTo>
                  <a:pt x="3" y="1"/>
                </a:lnTo>
                <a:lnTo>
                  <a:pt x="3" y="1"/>
                </a:lnTo>
                <a:lnTo>
                  <a:pt x="12" y="1"/>
                </a:lnTo>
                <a:lnTo>
                  <a:pt x="14" y="0"/>
                </a:lnTo>
                <a:lnTo>
                  <a:pt x="17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79" name="Freeform 81">
            <a:extLst>
              <a:ext uri="{FF2B5EF4-FFF2-40B4-BE49-F238E27FC236}">
                <a16:creationId xmlns:a16="http://schemas.microsoft.com/office/drawing/2014/main" id="{7B1715C2-64E2-0D94-A109-EB654428DB50}"/>
              </a:ext>
            </a:extLst>
          </p:cNvPr>
          <p:cNvSpPr>
            <a:spLocks/>
          </p:cNvSpPr>
          <p:nvPr/>
        </p:nvSpPr>
        <p:spPr bwMode="auto">
          <a:xfrm>
            <a:off x="6782887" y="1663104"/>
            <a:ext cx="7066" cy="3685"/>
          </a:xfrm>
          <a:custGeom>
            <a:avLst/>
            <a:gdLst>
              <a:gd name="T0" fmla="*/ 3 w 6"/>
              <a:gd name="T1" fmla="*/ 0 h 3"/>
              <a:gd name="T2" fmla="*/ 5 w 6"/>
              <a:gd name="T3" fmla="*/ 0 h 3"/>
              <a:gd name="T4" fmla="*/ 6 w 6"/>
              <a:gd name="T5" fmla="*/ 2 h 3"/>
              <a:gd name="T6" fmla="*/ 6 w 6"/>
              <a:gd name="T7" fmla="*/ 2 h 3"/>
              <a:gd name="T8" fmla="*/ 3 w 6"/>
              <a:gd name="T9" fmla="*/ 3 h 3"/>
              <a:gd name="T10" fmla="*/ 0 w 6"/>
              <a:gd name="T11" fmla="*/ 3 h 3"/>
              <a:gd name="T12" fmla="*/ 0 w 6"/>
              <a:gd name="T13" fmla="*/ 3 h 3"/>
              <a:gd name="T14" fmla="*/ 1 w 6"/>
              <a:gd name="T15" fmla="*/ 2 h 3"/>
              <a:gd name="T16" fmla="*/ 3 w 6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5" y="0"/>
                </a:lnTo>
                <a:lnTo>
                  <a:pt x="6" y="2"/>
                </a:lnTo>
                <a:lnTo>
                  <a:pt x="6" y="2"/>
                </a:lnTo>
                <a:lnTo>
                  <a:pt x="3" y="3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0" name="Freeform 82">
            <a:extLst>
              <a:ext uri="{FF2B5EF4-FFF2-40B4-BE49-F238E27FC236}">
                <a16:creationId xmlns:a16="http://schemas.microsoft.com/office/drawing/2014/main" id="{F8C0E65F-921F-31AE-6484-7A48B5D8F3E3}"/>
              </a:ext>
            </a:extLst>
          </p:cNvPr>
          <p:cNvSpPr>
            <a:spLocks/>
          </p:cNvSpPr>
          <p:nvPr/>
        </p:nvSpPr>
        <p:spPr bwMode="auto">
          <a:xfrm>
            <a:off x="7037253" y="1918592"/>
            <a:ext cx="27086" cy="15968"/>
          </a:xfrm>
          <a:custGeom>
            <a:avLst/>
            <a:gdLst>
              <a:gd name="T0" fmla="*/ 14 w 23"/>
              <a:gd name="T1" fmla="*/ 0 h 13"/>
              <a:gd name="T2" fmla="*/ 16 w 23"/>
              <a:gd name="T3" fmla="*/ 0 h 13"/>
              <a:gd name="T4" fmla="*/ 17 w 23"/>
              <a:gd name="T5" fmla="*/ 2 h 13"/>
              <a:gd name="T6" fmla="*/ 19 w 23"/>
              <a:gd name="T7" fmla="*/ 2 h 13"/>
              <a:gd name="T8" fmla="*/ 20 w 23"/>
              <a:gd name="T9" fmla="*/ 5 h 13"/>
              <a:gd name="T10" fmla="*/ 22 w 23"/>
              <a:gd name="T11" fmla="*/ 5 h 13"/>
              <a:gd name="T12" fmla="*/ 23 w 23"/>
              <a:gd name="T13" fmla="*/ 6 h 13"/>
              <a:gd name="T14" fmla="*/ 23 w 23"/>
              <a:gd name="T15" fmla="*/ 8 h 13"/>
              <a:gd name="T16" fmla="*/ 23 w 23"/>
              <a:gd name="T17" fmla="*/ 10 h 13"/>
              <a:gd name="T18" fmla="*/ 20 w 23"/>
              <a:gd name="T19" fmla="*/ 10 h 13"/>
              <a:gd name="T20" fmla="*/ 14 w 23"/>
              <a:gd name="T21" fmla="*/ 11 h 13"/>
              <a:gd name="T22" fmla="*/ 11 w 23"/>
              <a:gd name="T23" fmla="*/ 11 h 13"/>
              <a:gd name="T24" fmla="*/ 6 w 23"/>
              <a:gd name="T25" fmla="*/ 13 h 13"/>
              <a:gd name="T26" fmla="*/ 5 w 23"/>
              <a:gd name="T27" fmla="*/ 13 h 13"/>
              <a:gd name="T28" fmla="*/ 3 w 23"/>
              <a:gd name="T29" fmla="*/ 13 h 13"/>
              <a:gd name="T30" fmla="*/ 1 w 23"/>
              <a:gd name="T31" fmla="*/ 13 h 13"/>
              <a:gd name="T32" fmla="*/ 0 w 23"/>
              <a:gd name="T33" fmla="*/ 13 h 13"/>
              <a:gd name="T34" fmla="*/ 0 w 23"/>
              <a:gd name="T35" fmla="*/ 11 h 13"/>
              <a:gd name="T36" fmla="*/ 0 w 23"/>
              <a:gd name="T37" fmla="*/ 10 h 13"/>
              <a:gd name="T38" fmla="*/ 1 w 23"/>
              <a:gd name="T39" fmla="*/ 8 h 13"/>
              <a:gd name="T40" fmla="*/ 0 w 23"/>
              <a:gd name="T41" fmla="*/ 5 h 13"/>
              <a:gd name="T42" fmla="*/ 3 w 23"/>
              <a:gd name="T43" fmla="*/ 2 h 13"/>
              <a:gd name="T44" fmla="*/ 6 w 23"/>
              <a:gd name="T45" fmla="*/ 2 h 13"/>
              <a:gd name="T46" fmla="*/ 14 w 23"/>
              <a:gd name="T4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" h="13">
                <a:moveTo>
                  <a:pt x="14" y="0"/>
                </a:moveTo>
                <a:lnTo>
                  <a:pt x="16" y="0"/>
                </a:lnTo>
                <a:lnTo>
                  <a:pt x="17" y="2"/>
                </a:lnTo>
                <a:lnTo>
                  <a:pt x="19" y="2"/>
                </a:lnTo>
                <a:lnTo>
                  <a:pt x="20" y="5"/>
                </a:lnTo>
                <a:lnTo>
                  <a:pt x="22" y="5"/>
                </a:lnTo>
                <a:lnTo>
                  <a:pt x="23" y="6"/>
                </a:lnTo>
                <a:lnTo>
                  <a:pt x="23" y="8"/>
                </a:lnTo>
                <a:lnTo>
                  <a:pt x="23" y="10"/>
                </a:lnTo>
                <a:lnTo>
                  <a:pt x="20" y="10"/>
                </a:lnTo>
                <a:lnTo>
                  <a:pt x="14" y="11"/>
                </a:lnTo>
                <a:lnTo>
                  <a:pt x="11" y="11"/>
                </a:lnTo>
                <a:lnTo>
                  <a:pt x="6" y="13"/>
                </a:lnTo>
                <a:lnTo>
                  <a:pt x="5" y="13"/>
                </a:lnTo>
                <a:lnTo>
                  <a:pt x="3" y="13"/>
                </a:lnTo>
                <a:lnTo>
                  <a:pt x="1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1" y="8"/>
                </a:lnTo>
                <a:lnTo>
                  <a:pt x="0" y="5"/>
                </a:lnTo>
                <a:lnTo>
                  <a:pt x="3" y="2"/>
                </a:lnTo>
                <a:lnTo>
                  <a:pt x="6" y="2"/>
                </a:lnTo>
                <a:lnTo>
                  <a:pt x="14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1" name="Freeform 83">
            <a:extLst>
              <a:ext uri="{FF2B5EF4-FFF2-40B4-BE49-F238E27FC236}">
                <a16:creationId xmlns:a16="http://schemas.microsoft.com/office/drawing/2014/main" id="{777EB41A-A2D1-6EAA-195B-848E19973049}"/>
              </a:ext>
            </a:extLst>
          </p:cNvPr>
          <p:cNvSpPr>
            <a:spLocks/>
          </p:cNvSpPr>
          <p:nvPr/>
        </p:nvSpPr>
        <p:spPr bwMode="auto">
          <a:xfrm>
            <a:off x="7156194" y="1949300"/>
            <a:ext cx="23552" cy="12283"/>
          </a:xfrm>
          <a:custGeom>
            <a:avLst/>
            <a:gdLst>
              <a:gd name="T0" fmla="*/ 12 w 20"/>
              <a:gd name="T1" fmla="*/ 0 h 10"/>
              <a:gd name="T2" fmla="*/ 19 w 20"/>
              <a:gd name="T3" fmla="*/ 2 h 10"/>
              <a:gd name="T4" fmla="*/ 20 w 20"/>
              <a:gd name="T5" fmla="*/ 3 h 10"/>
              <a:gd name="T6" fmla="*/ 20 w 20"/>
              <a:gd name="T7" fmla="*/ 3 h 10"/>
              <a:gd name="T8" fmla="*/ 17 w 20"/>
              <a:gd name="T9" fmla="*/ 5 h 10"/>
              <a:gd name="T10" fmla="*/ 16 w 20"/>
              <a:gd name="T11" fmla="*/ 7 h 10"/>
              <a:gd name="T12" fmla="*/ 12 w 20"/>
              <a:gd name="T13" fmla="*/ 8 h 10"/>
              <a:gd name="T14" fmla="*/ 11 w 20"/>
              <a:gd name="T15" fmla="*/ 8 h 10"/>
              <a:gd name="T16" fmla="*/ 3 w 20"/>
              <a:gd name="T17" fmla="*/ 10 h 10"/>
              <a:gd name="T18" fmla="*/ 0 w 20"/>
              <a:gd name="T19" fmla="*/ 8 h 10"/>
              <a:gd name="T20" fmla="*/ 0 w 20"/>
              <a:gd name="T21" fmla="*/ 8 h 10"/>
              <a:gd name="T22" fmla="*/ 0 w 20"/>
              <a:gd name="T23" fmla="*/ 7 h 10"/>
              <a:gd name="T24" fmla="*/ 3 w 20"/>
              <a:gd name="T25" fmla="*/ 5 h 10"/>
              <a:gd name="T26" fmla="*/ 4 w 20"/>
              <a:gd name="T27" fmla="*/ 3 h 10"/>
              <a:gd name="T28" fmla="*/ 6 w 20"/>
              <a:gd name="T29" fmla="*/ 2 h 10"/>
              <a:gd name="T30" fmla="*/ 9 w 20"/>
              <a:gd name="T31" fmla="*/ 0 h 10"/>
              <a:gd name="T32" fmla="*/ 12 w 20"/>
              <a:gd name="T3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0">
                <a:moveTo>
                  <a:pt x="12" y="0"/>
                </a:move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17" y="5"/>
                </a:lnTo>
                <a:lnTo>
                  <a:pt x="16" y="7"/>
                </a:lnTo>
                <a:lnTo>
                  <a:pt x="12" y="8"/>
                </a:lnTo>
                <a:lnTo>
                  <a:pt x="11" y="8"/>
                </a:lnTo>
                <a:lnTo>
                  <a:pt x="3" y="10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3" y="5"/>
                </a:lnTo>
                <a:lnTo>
                  <a:pt x="4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2" name="Freeform 84">
            <a:extLst>
              <a:ext uri="{FF2B5EF4-FFF2-40B4-BE49-F238E27FC236}">
                <a16:creationId xmlns:a16="http://schemas.microsoft.com/office/drawing/2014/main" id="{E30BA85D-19F8-0A37-C596-B8DA3E813495}"/>
              </a:ext>
            </a:extLst>
          </p:cNvPr>
          <p:cNvSpPr>
            <a:spLocks/>
          </p:cNvSpPr>
          <p:nvPr/>
        </p:nvSpPr>
        <p:spPr bwMode="auto">
          <a:xfrm>
            <a:off x="7140885" y="1690127"/>
            <a:ext cx="25908" cy="8598"/>
          </a:xfrm>
          <a:custGeom>
            <a:avLst/>
            <a:gdLst>
              <a:gd name="T0" fmla="*/ 2 w 22"/>
              <a:gd name="T1" fmla="*/ 0 h 7"/>
              <a:gd name="T2" fmla="*/ 3 w 22"/>
              <a:gd name="T3" fmla="*/ 0 h 7"/>
              <a:gd name="T4" fmla="*/ 5 w 22"/>
              <a:gd name="T5" fmla="*/ 2 h 7"/>
              <a:gd name="T6" fmla="*/ 6 w 22"/>
              <a:gd name="T7" fmla="*/ 0 h 7"/>
              <a:gd name="T8" fmla="*/ 19 w 22"/>
              <a:gd name="T9" fmla="*/ 3 h 7"/>
              <a:gd name="T10" fmla="*/ 22 w 22"/>
              <a:gd name="T11" fmla="*/ 5 h 7"/>
              <a:gd name="T12" fmla="*/ 22 w 22"/>
              <a:gd name="T13" fmla="*/ 5 h 7"/>
              <a:gd name="T14" fmla="*/ 11 w 22"/>
              <a:gd name="T15" fmla="*/ 7 h 7"/>
              <a:gd name="T16" fmla="*/ 8 w 22"/>
              <a:gd name="T17" fmla="*/ 7 h 7"/>
              <a:gd name="T18" fmla="*/ 8 w 22"/>
              <a:gd name="T19" fmla="*/ 3 h 7"/>
              <a:gd name="T20" fmla="*/ 6 w 22"/>
              <a:gd name="T21" fmla="*/ 3 h 7"/>
              <a:gd name="T22" fmla="*/ 2 w 22"/>
              <a:gd name="T23" fmla="*/ 3 h 7"/>
              <a:gd name="T24" fmla="*/ 0 w 22"/>
              <a:gd name="T25" fmla="*/ 2 h 7"/>
              <a:gd name="T26" fmla="*/ 0 w 22"/>
              <a:gd name="T27" fmla="*/ 0 h 7"/>
              <a:gd name="T28" fmla="*/ 2 w 22"/>
              <a:gd name="T2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7">
                <a:moveTo>
                  <a:pt x="2" y="0"/>
                </a:moveTo>
                <a:lnTo>
                  <a:pt x="3" y="0"/>
                </a:lnTo>
                <a:lnTo>
                  <a:pt x="5" y="2"/>
                </a:lnTo>
                <a:lnTo>
                  <a:pt x="6" y="0"/>
                </a:lnTo>
                <a:lnTo>
                  <a:pt x="19" y="3"/>
                </a:lnTo>
                <a:lnTo>
                  <a:pt x="22" y="5"/>
                </a:lnTo>
                <a:lnTo>
                  <a:pt x="22" y="5"/>
                </a:lnTo>
                <a:lnTo>
                  <a:pt x="11" y="7"/>
                </a:lnTo>
                <a:lnTo>
                  <a:pt x="8" y="7"/>
                </a:lnTo>
                <a:lnTo>
                  <a:pt x="8" y="3"/>
                </a:lnTo>
                <a:lnTo>
                  <a:pt x="6" y="3"/>
                </a:lnTo>
                <a:lnTo>
                  <a:pt x="2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3" name="Freeform 85">
            <a:extLst>
              <a:ext uri="{FF2B5EF4-FFF2-40B4-BE49-F238E27FC236}">
                <a16:creationId xmlns:a16="http://schemas.microsoft.com/office/drawing/2014/main" id="{7B90B149-9C0C-8A85-2166-A34C89188A53}"/>
              </a:ext>
            </a:extLst>
          </p:cNvPr>
          <p:cNvSpPr>
            <a:spLocks/>
          </p:cNvSpPr>
          <p:nvPr/>
        </p:nvSpPr>
        <p:spPr bwMode="auto">
          <a:xfrm>
            <a:off x="7140885" y="1917364"/>
            <a:ext cx="11776" cy="3685"/>
          </a:xfrm>
          <a:custGeom>
            <a:avLst/>
            <a:gdLst>
              <a:gd name="T0" fmla="*/ 3 w 10"/>
              <a:gd name="T1" fmla="*/ 0 h 3"/>
              <a:gd name="T2" fmla="*/ 10 w 10"/>
              <a:gd name="T3" fmla="*/ 3 h 3"/>
              <a:gd name="T4" fmla="*/ 10 w 10"/>
              <a:gd name="T5" fmla="*/ 3 h 3"/>
              <a:gd name="T6" fmla="*/ 3 w 10"/>
              <a:gd name="T7" fmla="*/ 3 h 3"/>
              <a:gd name="T8" fmla="*/ 0 w 10"/>
              <a:gd name="T9" fmla="*/ 1 h 3"/>
              <a:gd name="T10" fmla="*/ 2 w 10"/>
              <a:gd name="T11" fmla="*/ 0 h 3"/>
              <a:gd name="T12" fmla="*/ 3 w 1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3" y="0"/>
                </a:moveTo>
                <a:lnTo>
                  <a:pt x="10" y="3"/>
                </a:lnTo>
                <a:lnTo>
                  <a:pt x="10" y="3"/>
                </a:lnTo>
                <a:lnTo>
                  <a:pt x="3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4" name="Freeform 86">
            <a:extLst>
              <a:ext uri="{FF2B5EF4-FFF2-40B4-BE49-F238E27FC236}">
                <a16:creationId xmlns:a16="http://schemas.microsoft.com/office/drawing/2014/main" id="{AB7F3CA0-77B0-39C1-EFAF-61E92E725117}"/>
              </a:ext>
            </a:extLst>
          </p:cNvPr>
          <p:cNvSpPr>
            <a:spLocks/>
          </p:cNvSpPr>
          <p:nvPr/>
        </p:nvSpPr>
        <p:spPr bwMode="auto">
          <a:xfrm>
            <a:off x="7130286" y="1917364"/>
            <a:ext cx="10599" cy="3685"/>
          </a:xfrm>
          <a:custGeom>
            <a:avLst/>
            <a:gdLst>
              <a:gd name="T0" fmla="*/ 8 w 9"/>
              <a:gd name="T1" fmla="*/ 0 h 3"/>
              <a:gd name="T2" fmla="*/ 9 w 9"/>
              <a:gd name="T3" fmla="*/ 0 h 3"/>
              <a:gd name="T4" fmla="*/ 9 w 9"/>
              <a:gd name="T5" fmla="*/ 0 h 3"/>
              <a:gd name="T6" fmla="*/ 8 w 9"/>
              <a:gd name="T7" fmla="*/ 3 h 3"/>
              <a:gd name="T8" fmla="*/ 6 w 9"/>
              <a:gd name="T9" fmla="*/ 3 h 3"/>
              <a:gd name="T10" fmla="*/ 1 w 9"/>
              <a:gd name="T11" fmla="*/ 3 h 3"/>
              <a:gd name="T12" fmla="*/ 0 w 9"/>
              <a:gd name="T13" fmla="*/ 3 h 3"/>
              <a:gd name="T14" fmla="*/ 0 w 9"/>
              <a:gd name="T15" fmla="*/ 3 h 3"/>
              <a:gd name="T16" fmla="*/ 3 w 9"/>
              <a:gd name="T17" fmla="*/ 1 h 3"/>
              <a:gd name="T18" fmla="*/ 8 w 9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">
                <a:moveTo>
                  <a:pt x="8" y="0"/>
                </a:moveTo>
                <a:lnTo>
                  <a:pt x="9" y="0"/>
                </a:lnTo>
                <a:lnTo>
                  <a:pt x="9" y="0"/>
                </a:lnTo>
                <a:lnTo>
                  <a:pt x="8" y="3"/>
                </a:lnTo>
                <a:lnTo>
                  <a:pt x="6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3" y="1"/>
                </a:lnTo>
                <a:lnTo>
                  <a:pt x="8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5" name="Freeform 87">
            <a:extLst>
              <a:ext uri="{FF2B5EF4-FFF2-40B4-BE49-F238E27FC236}">
                <a16:creationId xmlns:a16="http://schemas.microsoft.com/office/drawing/2014/main" id="{F7C89696-EC2D-7989-91E7-F21DF63DB025}"/>
              </a:ext>
            </a:extLst>
          </p:cNvPr>
          <p:cNvSpPr>
            <a:spLocks/>
          </p:cNvSpPr>
          <p:nvPr/>
        </p:nvSpPr>
        <p:spPr bwMode="auto">
          <a:xfrm>
            <a:off x="7107911" y="1932104"/>
            <a:ext cx="14132" cy="7370"/>
          </a:xfrm>
          <a:custGeom>
            <a:avLst/>
            <a:gdLst>
              <a:gd name="T0" fmla="*/ 4 w 12"/>
              <a:gd name="T1" fmla="*/ 0 h 6"/>
              <a:gd name="T2" fmla="*/ 8 w 12"/>
              <a:gd name="T3" fmla="*/ 0 h 6"/>
              <a:gd name="T4" fmla="*/ 9 w 12"/>
              <a:gd name="T5" fmla="*/ 0 h 6"/>
              <a:gd name="T6" fmla="*/ 12 w 12"/>
              <a:gd name="T7" fmla="*/ 2 h 6"/>
              <a:gd name="T8" fmla="*/ 9 w 12"/>
              <a:gd name="T9" fmla="*/ 2 h 6"/>
              <a:gd name="T10" fmla="*/ 8 w 12"/>
              <a:gd name="T11" fmla="*/ 5 h 6"/>
              <a:gd name="T12" fmla="*/ 8 w 12"/>
              <a:gd name="T13" fmla="*/ 5 h 6"/>
              <a:gd name="T14" fmla="*/ 9 w 12"/>
              <a:gd name="T15" fmla="*/ 6 h 6"/>
              <a:gd name="T16" fmla="*/ 8 w 12"/>
              <a:gd name="T17" fmla="*/ 6 h 6"/>
              <a:gd name="T18" fmla="*/ 8 w 12"/>
              <a:gd name="T19" fmla="*/ 6 h 6"/>
              <a:gd name="T20" fmla="*/ 8 w 12"/>
              <a:gd name="T21" fmla="*/ 6 h 6"/>
              <a:gd name="T22" fmla="*/ 4 w 12"/>
              <a:gd name="T23" fmla="*/ 6 h 6"/>
              <a:gd name="T24" fmla="*/ 1 w 12"/>
              <a:gd name="T25" fmla="*/ 5 h 6"/>
              <a:gd name="T26" fmla="*/ 0 w 12"/>
              <a:gd name="T27" fmla="*/ 3 h 6"/>
              <a:gd name="T28" fmla="*/ 1 w 12"/>
              <a:gd name="T29" fmla="*/ 2 h 6"/>
              <a:gd name="T30" fmla="*/ 1 w 12"/>
              <a:gd name="T31" fmla="*/ 0 h 6"/>
              <a:gd name="T32" fmla="*/ 4 w 12"/>
              <a:gd name="T3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6">
                <a:moveTo>
                  <a:pt x="4" y="0"/>
                </a:move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9" y="2"/>
                </a:lnTo>
                <a:lnTo>
                  <a:pt x="8" y="5"/>
                </a:lnTo>
                <a:lnTo>
                  <a:pt x="8" y="5"/>
                </a:lnTo>
                <a:lnTo>
                  <a:pt x="9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1" y="5"/>
                </a:lnTo>
                <a:lnTo>
                  <a:pt x="0" y="3"/>
                </a:lnTo>
                <a:lnTo>
                  <a:pt x="1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6" name="Freeform 88">
            <a:extLst>
              <a:ext uri="{FF2B5EF4-FFF2-40B4-BE49-F238E27FC236}">
                <a16:creationId xmlns:a16="http://schemas.microsoft.com/office/drawing/2014/main" id="{4CD7DD9D-41FE-0543-91C0-48B4EAB5FD11}"/>
              </a:ext>
            </a:extLst>
          </p:cNvPr>
          <p:cNvSpPr>
            <a:spLocks/>
          </p:cNvSpPr>
          <p:nvPr/>
        </p:nvSpPr>
        <p:spPr bwMode="auto">
          <a:xfrm>
            <a:off x="8223121" y="1905081"/>
            <a:ext cx="65947" cy="23338"/>
          </a:xfrm>
          <a:custGeom>
            <a:avLst/>
            <a:gdLst>
              <a:gd name="T0" fmla="*/ 34 w 56"/>
              <a:gd name="T1" fmla="*/ 0 h 19"/>
              <a:gd name="T2" fmla="*/ 37 w 56"/>
              <a:gd name="T3" fmla="*/ 0 h 19"/>
              <a:gd name="T4" fmla="*/ 41 w 56"/>
              <a:gd name="T5" fmla="*/ 2 h 19"/>
              <a:gd name="T6" fmla="*/ 43 w 56"/>
              <a:gd name="T7" fmla="*/ 3 h 19"/>
              <a:gd name="T8" fmla="*/ 54 w 56"/>
              <a:gd name="T9" fmla="*/ 10 h 19"/>
              <a:gd name="T10" fmla="*/ 56 w 56"/>
              <a:gd name="T11" fmla="*/ 11 h 19"/>
              <a:gd name="T12" fmla="*/ 56 w 56"/>
              <a:gd name="T13" fmla="*/ 13 h 19"/>
              <a:gd name="T14" fmla="*/ 56 w 56"/>
              <a:gd name="T15" fmla="*/ 19 h 19"/>
              <a:gd name="T16" fmla="*/ 56 w 56"/>
              <a:gd name="T17" fmla="*/ 19 h 19"/>
              <a:gd name="T18" fmla="*/ 52 w 56"/>
              <a:gd name="T19" fmla="*/ 19 h 19"/>
              <a:gd name="T20" fmla="*/ 46 w 56"/>
              <a:gd name="T21" fmla="*/ 19 h 19"/>
              <a:gd name="T22" fmla="*/ 43 w 56"/>
              <a:gd name="T23" fmla="*/ 19 h 19"/>
              <a:gd name="T24" fmla="*/ 40 w 56"/>
              <a:gd name="T25" fmla="*/ 19 h 19"/>
              <a:gd name="T26" fmla="*/ 37 w 56"/>
              <a:gd name="T27" fmla="*/ 17 h 19"/>
              <a:gd name="T28" fmla="*/ 29 w 56"/>
              <a:gd name="T29" fmla="*/ 17 h 19"/>
              <a:gd name="T30" fmla="*/ 22 w 56"/>
              <a:gd name="T31" fmla="*/ 14 h 19"/>
              <a:gd name="T32" fmla="*/ 16 w 56"/>
              <a:gd name="T33" fmla="*/ 13 h 19"/>
              <a:gd name="T34" fmla="*/ 15 w 56"/>
              <a:gd name="T35" fmla="*/ 13 h 19"/>
              <a:gd name="T36" fmla="*/ 11 w 56"/>
              <a:gd name="T37" fmla="*/ 13 h 19"/>
              <a:gd name="T38" fmla="*/ 7 w 56"/>
              <a:gd name="T39" fmla="*/ 16 h 19"/>
              <a:gd name="T40" fmla="*/ 5 w 56"/>
              <a:gd name="T41" fmla="*/ 16 h 19"/>
              <a:gd name="T42" fmla="*/ 2 w 56"/>
              <a:gd name="T43" fmla="*/ 16 h 19"/>
              <a:gd name="T44" fmla="*/ 0 w 56"/>
              <a:gd name="T45" fmla="*/ 14 h 19"/>
              <a:gd name="T46" fmla="*/ 5 w 56"/>
              <a:gd name="T47" fmla="*/ 13 h 19"/>
              <a:gd name="T48" fmla="*/ 8 w 56"/>
              <a:gd name="T49" fmla="*/ 13 h 19"/>
              <a:gd name="T50" fmla="*/ 11 w 56"/>
              <a:gd name="T51" fmla="*/ 13 h 19"/>
              <a:gd name="T52" fmla="*/ 15 w 56"/>
              <a:gd name="T53" fmla="*/ 10 h 19"/>
              <a:gd name="T54" fmla="*/ 16 w 56"/>
              <a:gd name="T55" fmla="*/ 8 h 19"/>
              <a:gd name="T56" fmla="*/ 18 w 56"/>
              <a:gd name="T57" fmla="*/ 3 h 19"/>
              <a:gd name="T58" fmla="*/ 19 w 56"/>
              <a:gd name="T59" fmla="*/ 2 h 19"/>
              <a:gd name="T60" fmla="*/ 21 w 56"/>
              <a:gd name="T61" fmla="*/ 2 h 19"/>
              <a:gd name="T62" fmla="*/ 22 w 56"/>
              <a:gd name="T63" fmla="*/ 2 h 19"/>
              <a:gd name="T64" fmla="*/ 24 w 56"/>
              <a:gd name="T65" fmla="*/ 2 h 19"/>
              <a:gd name="T66" fmla="*/ 30 w 56"/>
              <a:gd name="T67" fmla="*/ 0 h 19"/>
              <a:gd name="T68" fmla="*/ 34 w 56"/>
              <a:gd name="T6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9">
                <a:moveTo>
                  <a:pt x="34" y="0"/>
                </a:moveTo>
                <a:lnTo>
                  <a:pt x="37" y="0"/>
                </a:lnTo>
                <a:lnTo>
                  <a:pt x="41" y="2"/>
                </a:lnTo>
                <a:lnTo>
                  <a:pt x="43" y="3"/>
                </a:lnTo>
                <a:lnTo>
                  <a:pt x="54" y="10"/>
                </a:lnTo>
                <a:lnTo>
                  <a:pt x="56" y="11"/>
                </a:lnTo>
                <a:lnTo>
                  <a:pt x="56" y="13"/>
                </a:lnTo>
                <a:lnTo>
                  <a:pt x="56" y="19"/>
                </a:lnTo>
                <a:lnTo>
                  <a:pt x="56" y="19"/>
                </a:lnTo>
                <a:lnTo>
                  <a:pt x="52" y="19"/>
                </a:lnTo>
                <a:lnTo>
                  <a:pt x="46" y="19"/>
                </a:lnTo>
                <a:lnTo>
                  <a:pt x="43" y="19"/>
                </a:lnTo>
                <a:lnTo>
                  <a:pt x="40" y="19"/>
                </a:lnTo>
                <a:lnTo>
                  <a:pt x="37" y="17"/>
                </a:lnTo>
                <a:lnTo>
                  <a:pt x="29" y="17"/>
                </a:lnTo>
                <a:lnTo>
                  <a:pt x="22" y="14"/>
                </a:lnTo>
                <a:lnTo>
                  <a:pt x="16" y="13"/>
                </a:lnTo>
                <a:lnTo>
                  <a:pt x="15" y="13"/>
                </a:lnTo>
                <a:lnTo>
                  <a:pt x="11" y="13"/>
                </a:lnTo>
                <a:lnTo>
                  <a:pt x="7" y="16"/>
                </a:lnTo>
                <a:lnTo>
                  <a:pt x="5" y="16"/>
                </a:lnTo>
                <a:lnTo>
                  <a:pt x="2" y="16"/>
                </a:lnTo>
                <a:lnTo>
                  <a:pt x="0" y="14"/>
                </a:lnTo>
                <a:lnTo>
                  <a:pt x="5" y="13"/>
                </a:lnTo>
                <a:lnTo>
                  <a:pt x="8" y="13"/>
                </a:lnTo>
                <a:lnTo>
                  <a:pt x="11" y="13"/>
                </a:lnTo>
                <a:lnTo>
                  <a:pt x="15" y="10"/>
                </a:lnTo>
                <a:lnTo>
                  <a:pt x="16" y="8"/>
                </a:lnTo>
                <a:lnTo>
                  <a:pt x="18" y="3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4" y="2"/>
                </a:lnTo>
                <a:lnTo>
                  <a:pt x="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7" name="Freeform 89">
            <a:extLst>
              <a:ext uri="{FF2B5EF4-FFF2-40B4-BE49-F238E27FC236}">
                <a16:creationId xmlns:a16="http://schemas.microsoft.com/office/drawing/2014/main" id="{8DE70DB3-92C1-D34B-886B-4753385AE71A}"/>
              </a:ext>
            </a:extLst>
          </p:cNvPr>
          <p:cNvSpPr>
            <a:spLocks/>
          </p:cNvSpPr>
          <p:nvPr/>
        </p:nvSpPr>
        <p:spPr bwMode="auto">
          <a:xfrm>
            <a:off x="7503593" y="1804360"/>
            <a:ext cx="3533" cy="3685"/>
          </a:xfrm>
          <a:custGeom>
            <a:avLst/>
            <a:gdLst>
              <a:gd name="T0" fmla="*/ 1 w 3"/>
              <a:gd name="T1" fmla="*/ 0 h 3"/>
              <a:gd name="T2" fmla="*/ 3 w 3"/>
              <a:gd name="T3" fmla="*/ 3 h 3"/>
              <a:gd name="T4" fmla="*/ 3 w 3"/>
              <a:gd name="T5" fmla="*/ 3 h 3"/>
              <a:gd name="T6" fmla="*/ 1 w 3"/>
              <a:gd name="T7" fmla="*/ 3 h 3"/>
              <a:gd name="T8" fmla="*/ 0 w 3"/>
              <a:gd name="T9" fmla="*/ 3 h 3"/>
              <a:gd name="T10" fmla="*/ 0 w 3"/>
              <a:gd name="T11" fmla="*/ 0 h 3"/>
              <a:gd name="T12" fmla="*/ 1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8" name="Freeform 90">
            <a:extLst>
              <a:ext uri="{FF2B5EF4-FFF2-40B4-BE49-F238E27FC236}">
                <a16:creationId xmlns:a16="http://schemas.microsoft.com/office/drawing/2014/main" id="{83109A51-BC84-54C8-0EE3-B9E91F39931E}"/>
              </a:ext>
            </a:extLst>
          </p:cNvPr>
          <p:cNvSpPr>
            <a:spLocks/>
          </p:cNvSpPr>
          <p:nvPr/>
        </p:nvSpPr>
        <p:spPr bwMode="auto">
          <a:xfrm>
            <a:off x="8334995" y="1844894"/>
            <a:ext cx="77723" cy="29479"/>
          </a:xfrm>
          <a:custGeom>
            <a:avLst/>
            <a:gdLst>
              <a:gd name="T0" fmla="*/ 5 w 66"/>
              <a:gd name="T1" fmla="*/ 0 h 24"/>
              <a:gd name="T2" fmla="*/ 8 w 66"/>
              <a:gd name="T3" fmla="*/ 3 h 24"/>
              <a:gd name="T4" fmla="*/ 8 w 66"/>
              <a:gd name="T5" fmla="*/ 5 h 24"/>
              <a:gd name="T6" fmla="*/ 9 w 66"/>
              <a:gd name="T7" fmla="*/ 7 h 24"/>
              <a:gd name="T8" fmla="*/ 13 w 66"/>
              <a:gd name="T9" fmla="*/ 7 h 24"/>
              <a:gd name="T10" fmla="*/ 19 w 66"/>
              <a:gd name="T11" fmla="*/ 5 h 24"/>
              <a:gd name="T12" fmla="*/ 19 w 66"/>
              <a:gd name="T13" fmla="*/ 5 h 24"/>
              <a:gd name="T14" fmla="*/ 33 w 66"/>
              <a:gd name="T15" fmla="*/ 5 h 24"/>
              <a:gd name="T16" fmla="*/ 33 w 66"/>
              <a:gd name="T17" fmla="*/ 7 h 24"/>
              <a:gd name="T18" fmla="*/ 33 w 66"/>
              <a:gd name="T19" fmla="*/ 8 h 24"/>
              <a:gd name="T20" fmla="*/ 33 w 66"/>
              <a:gd name="T21" fmla="*/ 8 h 24"/>
              <a:gd name="T22" fmla="*/ 33 w 66"/>
              <a:gd name="T23" fmla="*/ 10 h 24"/>
              <a:gd name="T24" fmla="*/ 35 w 66"/>
              <a:gd name="T25" fmla="*/ 11 h 24"/>
              <a:gd name="T26" fmla="*/ 39 w 66"/>
              <a:gd name="T27" fmla="*/ 11 h 24"/>
              <a:gd name="T28" fmla="*/ 43 w 66"/>
              <a:gd name="T29" fmla="*/ 10 h 24"/>
              <a:gd name="T30" fmla="*/ 50 w 66"/>
              <a:gd name="T31" fmla="*/ 11 h 24"/>
              <a:gd name="T32" fmla="*/ 57 w 66"/>
              <a:gd name="T33" fmla="*/ 11 h 24"/>
              <a:gd name="T34" fmla="*/ 60 w 66"/>
              <a:gd name="T35" fmla="*/ 13 h 24"/>
              <a:gd name="T36" fmla="*/ 62 w 66"/>
              <a:gd name="T37" fmla="*/ 14 h 24"/>
              <a:gd name="T38" fmla="*/ 63 w 66"/>
              <a:gd name="T39" fmla="*/ 14 h 24"/>
              <a:gd name="T40" fmla="*/ 65 w 66"/>
              <a:gd name="T41" fmla="*/ 14 h 24"/>
              <a:gd name="T42" fmla="*/ 65 w 66"/>
              <a:gd name="T43" fmla="*/ 13 h 24"/>
              <a:gd name="T44" fmla="*/ 66 w 66"/>
              <a:gd name="T45" fmla="*/ 13 h 24"/>
              <a:gd name="T46" fmla="*/ 66 w 66"/>
              <a:gd name="T47" fmla="*/ 13 h 24"/>
              <a:gd name="T48" fmla="*/ 65 w 66"/>
              <a:gd name="T49" fmla="*/ 19 h 24"/>
              <a:gd name="T50" fmla="*/ 63 w 66"/>
              <a:gd name="T51" fmla="*/ 21 h 24"/>
              <a:gd name="T52" fmla="*/ 60 w 66"/>
              <a:gd name="T53" fmla="*/ 22 h 24"/>
              <a:gd name="T54" fmla="*/ 52 w 66"/>
              <a:gd name="T55" fmla="*/ 24 h 24"/>
              <a:gd name="T56" fmla="*/ 49 w 66"/>
              <a:gd name="T57" fmla="*/ 24 h 24"/>
              <a:gd name="T58" fmla="*/ 41 w 66"/>
              <a:gd name="T59" fmla="*/ 24 h 24"/>
              <a:gd name="T60" fmla="*/ 30 w 66"/>
              <a:gd name="T61" fmla="*/ 24 h 24"/>
              <a:gd name="T62" fmla="*/ 27 w 66"/>
              <a:gd name="T63" fmla="*/ 22 h 24"/>
              <a:gd name="T64" fmla="*/ 25 w 66"/>
              <a:gd name="T65" fmla="*/ 22 h 24"/>
              <a:gd name="T66" fmla="*/ 22 w 66"/>
              <a:gd name="T67" fmla="*/ 19 h 24"/>
              <a:gd name="T68" fmla="*/ 21 w 66"/>
              <a:gd name="T69" fmla="*/ 19 h 24"/>
              <a:gd name="T70" fmla="*/ 16 w 66"/>
              <a:gd name="T71" fmla="*/ 18 h 24"/>
              <a:gd name="T72" fmla="*/ 14 w 66"/>
              <a:gd name="T73" fmla="*/ 18 h 24"/>
              <a:gd name="T74" fmla="*/ 11 w 66"/>
              <a:gd name="T75" fmla="*/ 16 h 24"/>
              <a:gd name="T76" fmla="*/ 8 w 66"/>
              <a:gd name="T77" fmla="*/ 14 h 24"/>
              <a:gd name="T78" fmla="*/ 0 w 66"/>
              <a:gd name="T79" fmla="*/ 11 h 24"/>
              <a:gd name="T80" fmla="*/ 0 w 66"/>
              <a:gd name="T81" fmla="*/ 10 h 24"/>
              <a:gd name="T82" fmla="*/ 2 w 66"/>
              <a:gd name="T83" fmla="*/ 7 h 24"/>
              <a:gd name="T84" fmla="*/ 2 w 66"/>
              <a:gd name="T85" fmla="*/ 3 h 24"/>
              <a:gd name="T86" fmla="*/ 3 w 66"/>
              <a:gd name="T87" fmla="*/ 2 h 24"/>
              <a:gd name="T88" fmla="*/ 5 w 66"/>
              <a:gd name="T8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24">
                <a:moveTo>
                  <a:pt x="5" y="0"/>
                </a:moveTo>
                <a:lnTo>
                  <a:pt x="8" y="3"/>
                </a:lnTo>
                <a:lnTo>
                  <a:pt x="8" y="5"/>
                </a:lnTo>
                <a:lnTo>
                  <a:pt x="9" y="7"/>
                </a:lnTo>
                <a:lnTo>
                  <a:pt x="13" y="7"/>
                </a:lnTo>
                <a:lnTo>
                  <a:pt x="19" y="5"/>
                </a:lnTo>
                <a:lnTo>
                  <a:pt x="19" y="5"/>
                </a:lnTo>
                <a:lnTo>
                  <a:pt x="33" y="5"/>
                </a:lnTo>
                <a:lnTo>
                  <a:pt x="33" y="7"/>
                </a:lnTo>
                <a:lnTo>
                  <a:pt x="33" y="8"/>
                </a:lnTo>
                <a:lnTo>
                  <a:pt x="33" y="8"/>
                </a:lnTo>
                <a:lnTo>
                  <a:pt x="33" y="10"/>
                </a:lnTo>
                <a:lnTo>
                  <a:pt x="35" y="11"/>
                </a:lnTo>
                <a:lnTo>
                  <a:pt x="39" y="11"/>
                </a:lnTo>
                <a:lnTo>
                  <a:pt x="43" y="10"/>
                </a:lnTo>
                <a:lnTo>
                  <a:pt x="50" y="11"/>
                </a:lnTo>
                <a:lnTo>
                  <a:pt x="57" y="11"/>
                </a:lnTo>
                <a:lnTo>
                  <a:pt x="60" y="13"/>
                </a:lnTo>
                <a:lnTo>
                  <a:pt x="62" y="14"/>
                </a:lnTo>
                <a:lnTo>
                  <a:pt x="63" y="14"/>
                </a:lnTo>
                <a:lnTo>
                  <a:pt x="65" y="14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5" y="19"/>
                </a:lnTo>
                <a:lnTo>
                  <a:pt x="63" y="21"/>
                </a:lnTo>
                <a:lnTo>
                  <a:pt x="60" y="22"/>
                </a:lnTo>
                <a:lnTo>
                  <a:pt x="52" y="24"/>
                </a:lnTo>
                <a:lnTo>
                  <a:pt x="49" y="24"/>
                </a:lnTo>
                <a:lnTo>
                  <a:pt x="41" y="24"/>
                </a:lnTo>
                <a:lnTo>
                  <a:pt x="30" y="24"/>
                </a:lnTo>
                <a:lnTo>
                  <a:pt x="27" y="22"/>
                </a:lnTo>
                <a:lnTo>
                  <a:pt x="25" y="22"/>
                </a:lnTo>
                <a:lnTo>
                  <a:pt x="22" y="19"/>
                </a:lnTo>
                <a:lnTo>
                  <a:pt x="21" y="19"/>
                </a:lnTo>
                <a:lnTo>
                  <a:pt x="16" y="18"/>
                </a:lnTo>
                <a:lnTo>
                  <a:pt x="14" y="18"/>
                </a:lnTo>
                <a:lnTo>
                  <a:pt x="11" y="16"/>
                </a:lnTo>
                <a:lnTo>
                  <a:pt x="8" y="14"/>
                </a:lnTo>
                <a:lnTo>
                  <a:pt x="0" y="11"/>
                </a:lnTo>
                <a:lnTo>
                  <a:pt x="0" y="10"/>
                </a:lnTo>
                <a:lnTo>
                  <a:pt x="2" y="7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89" name="Freeform 91">
            <a:extLst>
              <a:ext uri="{FF2B5EF4-FFF2-40B4-BE49-F238E27FC236}">
                <a16:creationId xmlns:a16="http://schemas.microsoft.com/office/drawing/2014/main" id="{4AD467FC-12F3-BEBF-1585-A6510892D503}"/>
              </a:ext>
            </a:extLst>
          </p:cNvPr>
          <p:cNvSpPr>
            <a:spLocks/>
          </p:cNvSpPr>
          <p:nvPr/>
        </p:nvSpPr>
        <p:spPr bwMode="auto">
          <a:xfrm>
            <a:off x="8372679" y="1803131"/>
            <a:ext cx="16487" cy="3685"/>
          </a:xfrm>
          <a:custGeom>
            <a:avLst/>
            <a:gdLst>
              <a:gd name="T0" fmla="*/ 14 w 14"/>
              <a:gd name="T1" fmla="*/ 0 h 3"/>
              <a:gd name="T2" fmla="*/ 12 w 14"/>
              <a:gd name="T3" fmla="*/ 0 h 3"/>
              <a:gd name="T4" fmla="*/ 12 w 14"/>
              <a:gd name="T5" fmla="*/ 3 h 3"/>
              <a:gd name="T6" fmla="*/ 11 w 14"/>
              <a:gd name="T7" fmla="*/ 3 h 3"/>
              <a:gd name="T8" fmla="*/ 0 w 14"/>
              <a:gd name="T9" fmla="*/ 3 h 3"/>
              <a:gd name="T10" fmla="*/ 1 w 14"/>
              <a:gd name="T11" fmla="*/ 3 h 3"/>
              <a:gd name="T12" fmla="*/ 4 w 14"/>
              <a:gd name="T13" fmla="*/ 0 h 3"/>
              <a:gd name="T14" fmla="*/ 14 w 14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">
                <a:moveTo>
                  <a:pt x="14" y="0"/>
                </a:moveTo>
                <a:lnTo>
                  <a:pt x="12" y="0"/>
                </a:lnTo>
                <a:lnTo>
                  <a:pt x="12" y="3"/>
                </a:lnTo>
                <a:lnTo>
                  <a:pt x="11" y="3"/>
                </a:lnTo>
                <a:lnTo>
                  <a:pt x="0" y="3"/>
                </a:lnTo>
                <a:lnTo>
                  <a:pt x="1" y="3"/>
                </a:lnTo>
                <a:lnTo>
                  <a:pt x="4" y="0"/>
                </a:lnTo>
                <a:lnTo>
                  <a:pt x="14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0" name="Freeform 92">
            <a:extLst>
              <a:ext uri="{FF2B5EF4-FFF2-40B4-BE49-F238E27FC236}">
                <a16:creationId xmlns:a16="http://schemas.microsoft.com/office/drawing/2014/main" id="{21D09011-1EF0-2741-CBBB-1EF06A06DC31}"/>
              </a:ext>
            </a:extLst>
          </p:cNvPr>
          <p:cNvSpPr>
            <a:spLocks/>
          </p:cNvSpPr>
          <p:nvPr/>
        </p:nvSpPr>
        <p:spPr bwMode="auto">
          <a:xfrm>
            <a:off x="8442159" y="1824013"/>
            <a:ext cx="5889" cy="3685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5 w 5"/>
              <a:gd name="T5" fmla="*/ 0 h 3"/>
              <a:gd name="T6" fmla="*/ 5 w 5"/>
              <a:gd name="T7" fmla="*/ 2 h 3"/>
              <a:gd name="T8" fmla="*/ 4 w 5"/>
              <a:gd name="T9" fmla="*/ 3 h 3"/>
              <a:gd name="T10" fmla="*/ 0 w 5"/>
              <a:gd name="T11" fmla="*/ 2 h 3"/>
              <a:gd name="T12" fmla="*/ 2 w 5"/>
              <a:gd name="T13" fmla="*/ 0 h 3"/>
              <a:gd name="T14" fmla="*/ 5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1" name="Freeform 93">
            <a:extLst>
              <a:ext uri="{FF2B5EF4-FFF2-40B4-BE49-F238E27FC236}">
                <a16:creationId xmlns:a16="http://schemas.microsoft.com/office/drawing/2014/main" id="{F2FFF8A3-D566-6245-7B0F-91990BEC880F}"/>
              </a:ext>
            </a:extLst>
          </p:cNvPr>
          <p:cNvSpPr>
            <a:spLocks/>
          </p:cNvSpPr>
          <p:nvPr/>
        </p:nvSpPr>
        <p:spPr bwMode="auto">
          <a:xfrm>
            <a:off x="6819393" y="1629940"/>
            <a:ext cx="30618" cy="15968"/>
          </a:xfrm>
          <a:custGeom>
            <a:avLst/>
            <a:gdLst>
              <a:gd name="T0" fmla="*/ 13 w 26"/>
              <a:gd name="T1" fmla="*/ 0 h 13"/>
              <a:gd name="T2" fmla="*/ 13 w 26"/>
              <a:gd name="T3" fmla="*/ 0 h 13"/>
              <a:gd name="T4" fmla="*/ 15 w 26"/>
              <a:gd name="T5" fmla="*/ 2 h 13"/>
              <a:gd name="T6" fmla="*/ 19 w 26"/>
              <a:gd name="T7" fmla="*/ 2 h 13"/>
              <a:gd name="T8" fmla="*/ 21 w 26"/>
              <a:gd name="T9" fmla="*/ 4 h 13"/>
              <a:gd name="T10" fmla="*/ 22 w 26"/>
              <a:gd name="T11" fmla="*/ 5 h 13"/>
              <a:gd name="T12" fmla="*/ 24 w 26"/>
              <a:gd name="T13" fmla="*/ 7 h 13"/>
              <a:gd name="T14" fmla="*/ 26 w 26"/>
              <a:gd name="T15" fmla="*/ 8 h 13"/>
              <a:gd name="T16" fmla="*/ 26 w 26"/>
              <a:gd name="T17" fmla="*/ 10 h 13"/>
              <a:gd name="T18" fmla="*/ 24 w 26"/>
              <a:gd name="T19" fmla="*/ 11 h 13"/>
              <a:gd name="T20" fmla="*/ 21 w 26"/>
              <a:gd name="T21" fmla="*/ 13 h 13"/>
              <a:gd name="T22" fmla="*/ 16 w 26"/>
              <a:gd name="T23" fmla="*/ 13 h 13"/>
              <a:gd name="T24" fmla="*/ 11 w 26"/>
              <a:gd name="T25" fmla="*/ 11 h 13"/>
              <a:gd name="T26" fmla="*/ 8 w 26"/>
              <a:gd name="T27" fmla="*/ 8 h 13"/>
              <a:gd name="T28" fmla="*/ 3 w 26"/>
              <a:gd name="T29" fmla="*/ 7 h 13"/>
              <a:gd name="T30" fmla="*/ 0 w 26"/>
              <a:gd name="T31" fmla="*/ 4 h 13"/>
              <a:gd name="T32" fmla="*/ 3 w 26"/>
              <a:gd name="T33" fmla="*/ 4 h 13"/>
              <a:gd name="T34" fmla="*/ 7 w 26"/>
              <a:gd name="T35" fmla="*/ 4 h 13"/>
              <a:gd name="T36" fmla="*/ 13 w 26"/>
              <a:gd name="T3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" h="13">
                <a:moveTo>
                  <a:pt x="13" y="0"/>
                </a:moveTo>
                <a:lnTo>
                  <a:pt x="13" y="0"/>
                </a:lnTo>
                <a:lnTo>
                  <a:pt x="15" y="2"/>
                </a:lnTo>
                <a:lnTo>
                  <a:pt x="19" y="2"/>
                </a:lnTo>
                <a:lnTo>
                  <a:pt x="21" y="4"/>
                </a:lnTo>
                <a:lnTo>
                  <a:pt x="22" y="5"/>
                </a:lnTo>
                <a:lnTo>
                  <a:pt x="24" y="7"/>
                </a:lnTo>
                <a:lnTo>
                  <a:pt x="26" y="8"/>
                </a:lnTo>
                <a:lnTo>
                  <a:pt x="26" y="10"/>
                </a:lnTo>
                <a:lnTo>
                  <a:pt x="24" y="11"/>
                </a:lnTo>
                <a:lnTo>
                  <a:pt x="21" y="13"/>
                </a:lnTo>
                <a:lnTo>
                  <a:pt x="16" y="13"/>
                </a:lnTo>
                <a:lnTo>
                  <a:pt x="11" y="11"/>
                </a:lnTo>
                <a:lnTo>
                  <a:pt x="8" y="8"/>
                </a:lnTo>
                <a:lnTo>
                  <a:pt x="3" y="7"/>
                </a:lnTo>
                <a:lnTo>
                  <a:pt x="0" y="4"/>
                </a:lnTo>
                <a:lnTo>
                  <a:pt x="3" y="4"/>
                </a:lnTo>
                <a:lnTo>
                  <a:pt x="7" y="4"/>
                </a:lnTo>
                <a:lnTo>
                  <a:pt x="1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2" name="Freeform 94">
            <a:extLst>
              <a:ext uri="{FF2B5EF4-FFF2-40B4-BE49-F238E27FC236}">
                <a16:creationId xmlns:a16="http://schemas.microsoft.com/office/drawing/2014/main" id="{DB9A25C3-5DBD-9FD6-C5A9-E5D7A48BA80F}"/>
              </a:ext>
            </a:extLst>
          </p:cNvPr>
          <p:cNvSpPr>
            <a:spLocks/>
          </p:cNvSpPr>
          <p:nvPr/>
        </p:nvSpPr>
        <p:spPr bwMode="auto">
          <a:xfrm>
            <a:off x="8231364" y="1891569"/>
            <a:ext cx="16487" cy="13512"/>
          </a:xfrm>
          <a:custGeom>
            <a:avLst/>
            <a:gdLst>
              <a:gd name="T0" fmla="*/ 11 w 14"/>
              <a:gd name="T1" fmla="*/ 0 h 11"/>
              <a:gd name="T2" fmla="*/ 12 w 14"/>
              <a:gd name="T3" fmla="*/ 2 h 11"/>
              <a:gd name="T4" fmla="*/ 14 w 14"/>
              <a:gd name="T5" fmla="*/ 2 h 11"/>
              <a:gd name="T6" fmla="*/ 14 w 14"/>
              <a:gd name="T7" fmla="*/ 3 h 11"/>
              <a:gd name="T8" fmla="*/ 14 w 14"/>
              <a:gd name="T9" fmla="*/ 3 h 11"/>
              <a:gd name="T10" fmla="*/ 14 w 14"/>
              <a:gd name="T11" fmla="*/ 6 h 11"/>
              <a:gd name="T12" fmla="*/ 14 w 14"/>
              <a:gd name="T13" fmla="*/ 8 h 11"/>
              <a:gd name="T14" fmla="*/ 6 w 14"/>
              <a:gd name="T15" fmla="*/ 11 h 11"/>
              <a:gd name="T16" fmla="*/ 4 w 14"/>
              <a:gd name="T17" fmla="*/ 11 h 11"/>
              <a:gd name="T18" fmla="*/ 1 w 14"/>
              <a:gd name="T19" fmla="*/ 8 h 11"/>
              <a:gd name="T20" fmla="*/ 0 w 14"/>
              <a:gd name="T21" fmla="*/ 3 h 11"/>
              <a:gd name="T22" fmla="*/ 1 w 14"/>
              <a:gd name="T23" fmla="*/ 2 h 11"/>
              <a:gd name="T24" fmla="*/ 3 w 14"/>
              <a:gd name="T25" fmla="*/ 2 h 11"/>
              <a:gd name="T26" fmla="*/ 4 w 14"/>
              <a:gd name="T27" fmla="*/ 2 h 11"/>
              <a:gd name="T28" fmla="*/ 11 w 14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1">
                <a:moveTo>
                  <a:pt x="11" y="0"/>
                </a:moveTo>
                <a:lnTo>
                  <a:pt x="12" y="2"/>
                </a:lnTo>
                <a:lnTo>
                  <a:pt x="14" y="2"/>
                </a:lnTo>
                <a:lnTo>
                  <a:pt x="14" y="3"/>
                </a:lnTo>
                <a:lnTo>
                  <a:pt x="14" y="3"/>
                </a:lnTo>
                <a:lnTo>
                  <a:pt x="14" y="6"/>
                </a:lnTo>
                <a:lnTo>
                  <a:pt x="14" y="8"/>
                </a:lnTo>
                <a:lnTo>
                  <a:pt x="6" y="11"/>
                </a:lnTo>
                <a:lnTo>
                  <a:pt x="4" y="11"/>
                </a:lnTo>
                <a:lnTo>
                  <a:pt x="1" y="8"/>
                </a:lnTo>
                <a:lnTo>
                  <a:pt x="0" y="3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1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3" name="Freeform 95">
            <a:extLst>
              <a:ext uri="{FF2B5EF4-FFF2-40B4-BE49-F238E27FC236}">
                <a16:creationId xmlns:a16="http://schemas.microsoft.com/office/drawing/2014/main" id="{E10B3ACF-8C4D-385F-AFB2-A29A5A310A79}"/>
              </a:ext>
            </a:extLst>
          </p:cNvPr>
          <p:cNvSpPr>
            <a:spLocks/>
          </p:cNvSpPr>
          <p:nvPr/>
        </p:nvSpPr>
        <p:spPr bwMode="auto">
          <a:xfrm>
            <a:off x="8179549" y="1982464"/>
            <a:ext cx="16487" cy="6142"/>
          </a:xfrm>
          <a:custGeom>
            <a:avLst/>
            <a:gdLst>
              <a:gd name="T0" fmla="*/ 11 w 14"/>
              <a:gd name="T1" fmla="*/ 0 h 5"/>
              <a:gd name="T2" fmla="*/ 12 w 14"/>
              <a:gd name="T3" fmla="*/ 2 h 5"/>
              <a:gd name="T4" fmla="*/ 12 w 14"/>
              <a:gd name="T5" fmla="*/ 2 h 5"/>
              <a:gd name="T6" fmla="*/ 14 w 14"/>
              <a:gd name="T7" fmla="*/ 3 h 5"/>
              <a:gd name="T8" fmla="*/ 9 w 14"/>
              <a:gd name="T9" fmla="*/ 5 h 5"/>
              <a:gd name="T10" fmla="*/ 7 w 14"/>
              <a:gd name="T11" fmla="*/ 5 h 5"/>
              <a:gd name="T12" fmla="*/ 6 w 14"/>
              <a:gd name="T13" fmla="*/ 3 h 5"/>
              <a:gd name="T14" fmla="*/ 6 w 14"/>
              <a:gd name="T15" fmla="*/ 3 h 5"/>
              <a:gd name="T16" fmla="*/ 4 w 14"/>
              <a:gd name="T17" fmla="*/ 3 h 5"/>
              <a:gd name="T18" fmla="*/ 4 w 14"/>
              <a:gd name="T19" fmla="*/ 5 h 5"/>
              <a:gd name="T20" fmla="*/ 3 w 14"/>
              <a:gd name="T21" fmla="*/ 5 h 5"/>
              <a:gd name="T22" fmla="*/ 0 w 14"/>
              <a:gd name="T23" fmla="*/ 3 h 5"/>
              <a:gd name="T24" fmla="*/ 0 w 14"/>
              <a:gd name="T25" fmla="*/ 2 h 5"/>
              <a:gd name="T26" fmla="*/ 1 w 14"/>
              <a:gd name="T27" fmla="*/ 2 h 5"/>
              <a:gd name="T28" fmla="*/ 1 w 14"/>
              <a:gd name="T29" fmla="*/ 2 h 5"/>
              <a:gd name="T30" fmla="*/ 1 w 14"/>
              <a:gd name="T31" fmla="*/ 2 h 5"/>
              <a:gd name="T32" fmla="*/ 3 w 14"/>
              <a:gd name="T33" fmla="*/ 2 h 5"/>
              <a:gd name="T34" fmla="*/ 11 w 14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5">
                <a:moveTo>
                  <a:pt x="11" y="0"/>
                </a:move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9" y="5"/>
                </a:lnTo>
                <a:lnTo>
                  <a:pt x="7" y="5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1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4" name="Freeform 96">
            <a:extLst>
              <a:ext uri="{FF2B5EF4-FFF2-40B4-BE49-F238E27FC236}">
                <a16:creationId xmlns:a16="http://schemas.microsoft.com/office/drawing/2014/main" id="{BD9FCFBB-5A19-5170-46B7-0B847DD9D4D1}"/>
              </a:ext>
            </a:extLst>
          </p:cNvPr>
          <p:cNvSpPr>
            <a:spLocks/>
          </p:cNvSpPr>
          <p:nvPr/>
        </p:nvSpPr>
        <p:spPr bwMode="auto">
          <a:xfrm>
            <a:off x="8578764" y="2005802"/>
            <a:ext cx="3533" cy="3685"/>
          </a:xfrm>
          <a:custGeom>
            <a:avLst/>
            <a:gdLst>
              <a:gd name="T0" fmla="*/ 0 w 3"/>
              <a:gd name="T1" fmla="*/ 0 h 3"/>
              <a:gd name="T2" fmla="*/ 1 w 3"/>
              <a:gd name="T3" fmla="*/ 0 h 3"/>
              <a:gd name="T4" fmla="*/ 3 w 3"/>
              <a:gd name="T5" fmla="*/ 0 h 3"/>
              <a:gd name="T6" fmla="*/ 3 w 3"/>
              <a:gd name="T7" fmla="*/ 2 h 3"/>
              <a:gd name="T8" fmla="*/ 3 w 3"/>
              <a:gd name="T9" fmla="*/ 3 h 3"/>
              <a:gd name="T10" fmla="*/ 0 w 3"/>
              <a:gd name="T11" fmla="*/ 2 h 3"/>
              <a:gd name="T12" fmla="*/ 0 w 3"/>
              <a:gd name="T13" fmla="*/ 2 h 3"/>
              <a:gd name="T14" fmla="*/ 0 w 3"/>
              <a:gd name="T15" fmla="*/ 0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3" y="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5" name="Freeform 97">
            <a:extLst>
              <a:ext uri="{FF2B5EF4-FFF2-40B4-BE49-F238E27FC236}">
                <a16:creationId xmlns:a16="http://schemas.microsoft.com/office/drawing/2014/main" id="{A4E811A8-263D-F082-0967-6B64F0752B6B}"/>
              </a:ext>
            </a:extLst>
          </p:cNvPr>
          <p:cNvSpPr>
            <a:spLocks/>
          </p:cNvSpPr>
          <p:nvPr/>
        </p:nvSpPr>
        <p:spPr bwMode="auto">
          <a:xfrm>
            <a:off x="8589362" y="2046336"/>
            <a:ext cx="7066" cy="23338"/>
          </a:xfrm>
          <a:custGeom>
            <a:avLst/>
            <a:gdLst>
              <a:gd name="T0" fmla="*/ 5 w 6"/>
              <a:gd name="T1" fmla="*/ 0 h 19"/>
              <a:gd name="T2" fmla="*/ 6 w 6"/>
              <a:gd name="T3" fmla="*/ 0 h 19"/>
              <a:gd name="T4" fmla="*/ 6 w 6"/>
              <a:gd name="T5" fmla="*/ 2 h 19"/>
              <a:gd name="T6" fmla="*/ 6 w 6"/>
              <a:gd name="T7" fmla="*/ 3 h 19"/>
              <a:gd name="T8" fmla="*/ 6 w 6"/>
              <a:gd name="T9" fmla="*/ 5 h 19"/>
              <a:gd name="T10" fmla="*/ 3 w 6"/>
              <a:gd name="T11" fmla="*/ 6 h 19"/>
              <a:gd name="T12" fmla="*/ 3 w 6"/>
              <a:gd name="T13" fmla="*/ 6 h 19"/>
              <a:gd name="T14" fmla="*/ 3 w 6"/>
              <a:gd name="T15" fmla="*/ 10 h 19"/>
              <a:gd name="T16" fmla="*/ 3 w 6"/>
              <a:gd name="T17" fmla="*/ 11 h 19"/>
              <a:gd name="T18" fmla="*/ 3 w 6"/>
              <a:gd name="T19" fmla="*/ 14 h 19"/>
              <a:gd name="T20" fmla="*/ 5 w 6"/>
              <a:gd name="T21" fmla="*/ 16 h 19"/>
              <a:gd name="T22" fmla="*/ 6 w 6"/>
              <a:gd name="T23" fmla="*/ 17 h 19"/>
              <a:gd name="T24" fmla="*/ 5 w 6"/>
              <a:gd name="T25" fmla="*/ 17 h 19"/>
              <a:gd name="T26" fmla="*/ 5 w 6"/>
              <a:gd name="T27" fmla="*/ 19 h 19"/>
              <a:gd name="T28" fmla="*/ 5 w 6"/>
              <a:gd name="T29" fmla="*/ 19 h 19"/>
              <a:gd name="T30" fmla="*/ 5 w 6"/>
              <a:gd name="T31" fmla="*/ 17 h 19"/>
              <a:gd name="T32" fmla="*/ 5 w 6"/>
              <a:gd name="T33" fmla="*/ 16 h 19"/>
              <a:gd name="T34" fmla="*/ 3 w 6"/>
              <a:gd name="T35" fmla="*/ 16 h 19"/>
              <a:gd name="T36" fmla="*/ 0 w 6"/>
              <a:gd name="T37" fmla="*/ 14 h 19"/>
              <a:gd name="T38" fmla="*/ 0 w 6"/>
              <a:gd name="T39" fmla="*/ 13 h 19"/>
              <a:gd name="T40" fmla="*/ 0 w 6"/>
              <a:gd name="T41" fmla="*/ 11 h 19"/>
              <a:gd name="T42" fmla="*/ 0 w 6"/>
              <a:gd name="T43" fmla="*/ 8 h 19"/>
              <a:gd name="T44" fmla="*/ 0 w 6"/>
              <a:gd name="T45" fmla="*/ 6 h 19"/>
              <a:gd name="T46" fmla="*/ 0 w 6"/>
              <a:gd name="T47" fmla="*/ 5 h 19"/>
              <a:gd name="T48" fmla="*/ 3 w 6"/>
              <a:gd name="T49" fmla="*/ 3 h 19"/>
              <a:gd name="T50" fmla="*/ 5 w 6"/>
              <a:gd name="T51" fmla="*/ 2 h 19"/>
              <a:gd name="T52" fmla="*/ 5 w 6"/>
              <a:gd name="T5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" h="19">
                <a:moveTo>
                  <a:pt x="5" y="0"/>
                </a:moveTo>
                <a:lnTo>
                  <a:pt x="6" y="0"/>
                </a:lnTo>
                <a:lnTo>
                  <a:pt x="6" y="2"/>
                </a:lnTo>
                <a:lnTo>
                  <a:pt x="6" y="3"/>
                </a:lnTo>
                <a:lnTo>
                  <a:pt x="6" y="5"/>
                </a:lnTo>
                <a:lnTo>
                  <a:pt x="3" y="6"/>
                </a:lnTo>
                <a:lnTo>
                  <a:pt x="3" y="6"/>
                </a:lnTo>
                <a:lnTo>
                  <a:pt x="3" y="10"/>
                </a:lnTo>
                <a:lnTo>
                  <a:pt x="3" y="11"/>
                </a:lnTo>
                <a:lnTo>
                  <a:pt x="3" y="14"/>
                </a:lnTo>
                <a:lnTo>
                  <a:pt x="5" y="16"/>
                </a:lnTo>
                <a:lnTo>
                  <a:pt x="6" y="17"/>
                </a:lnTo>
                <a:lnTo>
                  <a:pt x="5" y="17"/>
                </a:lnTo>
                <a:lnTo>
                  <a:pt x="5" y="19"/>
                </a:lnTo>
                <a:lnTo>
                  <a:pt x="5" y="19"/>
                </a:lnTo>
                <a:lnTo>
                  <a:pt x="5" y="17"/>
                </a:lnTo>
                <a:lnTo>
                  <a:pt x="5" y="16"/>
                </a:lnTo>
                <a:lnTo>
                  <a:pt x="3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3" y="3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6" name="Freeform 98">
            <a:extLst>
              <a:ext uri="{FF2B5EF4-FFF2-40B4-BE49-F238E27FC236}">
                <a16:creationId xmlns:a16="http://schemas.microsoft.com/office/drawing/2014/main" id="{3F2C7BCC-CCF1-5513-1555-F66629266253}"/>
              </a:ext>
            </a:extLst>
          </p:cNvPr>
          <p:cNvSpPr>
            <a:spLocks/>
          </p:cNvSpPr>
          <p:nvPr/>
        </p:nvSpPr>
        <p:spPr bwMode="auto">
          <a:xfrm>
            <a:off x="8702414" y="2035282"/>
            <a:ext cx="28263" cy="13512"/>
          </a:xfrm>
          <a:custGeom>
            <a:avLst/>
            <a:gdLst>
              <a:gd name="T0" fmla="*/ 8 w 24"/>
              <a:gd name="T1" fmla="*/ 0 h 11"/>
              <a:gd name="T2" fmla="*/ 24 w 24"/>
              <a:gd name="T3" fmla="*/ 3 h 11"/>
              <a:gd name="T4" fmla="*/ 24 w 24"/>
              <a:gd name="T5" fmla="*/ 3 h 11"/>
              <a:gd name="T6" fmla="*/ 24 w 24"/>
              <a:gd name="T7" fmla="*/ 4 h 11"/>
              <a:gd name="T8" fmla="*/ 24 w 24"/>
              <a:gd name="T9" fmla="*/ 6 h 11"/>
              <a:gd name="T10" fmla="*/ 22 w 24"/>
              <a:gd name="T11" fmla="*/ 6 h 11"/>
              <a:gd name="T12" fmla="*/ 22 w 24"/>
              <a:gd name="T13" fmla="*/ 6 h 11"/>
              <a:gd name="T14" fmla="*/ 22 w 24"/>
              <a:gd name="T15" fmla="*/ 9 h 11"/>
              <a:gd name="T16" fmla="*/ 21 w 24"/>
              <a:gd name="T17" fmla="*/ 11 h 11"/>
              <a:gd name="T18" fmla="*/ 21 w 24"/>
              <a:gd name="T19" fmla="*/ 11 h 11"/>
              <a:gd name="T20" fmla="*/ 16 w 24"/>
              <a:gd name="T21" fmla="*/ 11 h 11"/>
              <a:gd name="T22" fmla="*/ 8 w 24"/>
              <a:gd name="T23" fmla="*/ 9 h 11"/>
              <a:gd name="T24" fmla="*/ 5 w 24"/>
              <a:gd name="T25" fmla="*/ 8 h 11"/>
              <a:gd name="T26" fmla="*/ 3 w 24"/>
              <a:gd name="T27" fmla="*/ 6 h 11"/>
              <a:gd name="T28" fmla="*/ 0 w 24"/>
              <a:gd name="T29" fmla="*/ 4 h 11"/>
              <a:gd name="T30" fmla="*/ 0 w 24"/>
              <a:gd name="T31" fmla="*/ 4 h 11"/>
              <a:gd name="T32" fmla="*/ 0 w 24"/>
              <a:gd name="T33" fmla="*/ 3 h 11"/>
              <a:gd name="T34" fmla="*/ 2 w 24"/>
              <a:gd name="T35" fmla="*/ 3 h 11"/>
              <a:gd name="T36" fmla="*/ 5 w 24"/>
              <a:gd name="T37" fmla="*/ 0 h 11"/>
              <a:gd name="T38" fmla="*/ 7 w 24"/>
              <a:gd name="T39" fmla="*/ 0 h 11"/>
              <a:gd name="T40" fmla="*/ 8 w 24"/>
              <a:gd name="T4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1">
                <a:moveTo>
                  <a:pt x="8" y="0"/>
                </a:moveTo>
                <a:lnTo>
                  <a:pt x="24" y="3"/>
                </a:lnTo>
                <a:lnTo>
                  <a:pt x="24" y="3"/>
                </a:lnTo>
                <a:lnTo>
                  <a:pt x="24" y="4"/>
                </a:lnTo>
                <a:lnTo>
                  <a:pt x="24" y="6"/>
                </a:lnTo>
                <a:lnTo>
                  <a:pt x="22" y="6"/>
                </a:lnTo>
                <a:lnTo>
                  <a:pt x="22" y="6"/>
                </a:lnTo>
                <a:lnTo>
                  <a:pt x="22" y="9"/>
                </a:lnTo>
                <a:lnTo>
                  <a:pt x="21" y="11"/>
                </a:lnTo>
                <a:lnTo>
                  <a:pt x="21" y="11"/>
                </a:lnTo>
                <a:lnTo>
                  <a:pt x="16" y="11"/>
                </a:lnTo>
                <a:lnTo>
                  <a:pt x="8" y="9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2" y="3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7" name="Freeform 99">
            <a:extLst>
              <a:ext uri="{FF2B5EF4-FFF2-40B4-BE49-F238E27FC236}">
                <a16:creationId xmlns:a16="http://schemas.microsoft.com/office/drawing/2014/main" id="{45324854-4F8C-3BFC-0E5C-0D40B5EFE36B}"/>
              </a:ext>
            </a:extLst>
          </p:cNvPr>
          <p:cNvSpPr>
            <a:spLocks/>
          </p:cNvSpPr>
          <p:nvPr/>
        </p:nvSpPr>
        <p:spPr bwMode="auto">
          <a:xfrm>
            <a:off x="8177194" y="1824013"/>
            <a:ext cx="142493" cy="54046"/>
          </a:xfrm>
          <a:custGeom>
            <a:avLst/>
            <a:gdLst>
              <a:gd name="T0" fmla="*/ 28 w 121"/>
              <a:gd name="T1" fmla="*/ 0 h 44"/>
              <a:gd name="T2" fmla="*/ 32 w 121"/>
              <a:gd name="T3" fmla="*/ 2 h 44"/>
              <a:gd name="T4" fmla="*/ 38 w 121"/>
              <a:gd name="T5" fmla="*/ 5 h 44"/>
              <a:gd name="T6" fmla="*/ 46 w 121"/>
              <a:gd name="T7" fmla="*/ 11 h 44"/>
              <a:gd name="T8" fmla="*/ 49 w 121"/>
              <a:gd name="T9" fmla="*/ 11 h 44"/>
              <a:gd name="T10" fmla="*/ 52 w 121"/>
              <a:gd name="T11" fmla="*/ 14 h 44"/>
              <a:gd name="T12" fmla="*/ 54 w 121"/>
              <a:gd name="T13" fmla="*/ 16 h 44"/>
              <a:gd name="T14" fmla="*/ 57 w 121"/>
              <a:gd name="T15" fmla="*/ 16 h 44"/>
              <a:gd name="T16" fmla="*/ 58 w 121"/>
              <a:gd name="T17" fmla="*/ 14 h 44"/>
              <a:gd name="T18" fmla="*/ 58 w 121"/>
              <a:gd name="T19" fmla="*/ 11 h 44"/>
              <a:gd name="T20" fmla="*/ 58 w 121"/>
              <a:gd name="T21" fmla="*/ 8 h 44"/>
              <a:gd name="T22" fmla="*/ 60 w 121"/>
              <a:gd name="T23" fmla="*/ 6 h 44"/>
              <a:gd name="T24" fmla="*/ 66 w 121"/>
              <a:gd name="T25" fmla="*/ 2 h 44"/>
              <a:gd name="T26" fmla="*/ 74 w 121"/>
              <a:gd name="T27" fmla="*/ 5 h 44"/>
              <a:gd name="T28" fmla="*/ 84 w 121"/>
              <a:gd name="T29" fmla="*/ 9 h 44"/>
              <a:gd name="T30" fmla="*/ 90 w 121"/>
              <a:gd name="T31" fmla="*/ 11 h 44"/>
              <a:gd name="T32" fmla="*/ 96 w 121"/>
              <a:gd name="T33" fmla="*/ 9 h 44"/>
              <a:gd name="T34" fmla="*/ 120 w 121"/>
              <a:gd name="T35" fmla="*/ 17 h 44"/>
              <a:gd name="T36" fmla="*/ 121 w 121"/>
              <a:gd name="T37" fmla="*/ 19 h 44"/>
              <a:gd name="T38" fmla="*/ 114 w 121"/>
              <a:gd name="T39" fmla="*/ 22 h 44"/>
              <a:gd name="T40" fmla="*/ 114 w 121"/>
              <a:gd name="T41" fmla="*/ 25 h 44"/>
              <a:gd name="T42" fmla="*/ 109 w 121"/>
              <a:gd name="T43" fmla="*/ 31 h 44"/>
              <a:gd name="T44" fmla="*/ 102 w 121"/>
              <a:gd name="T45" fmla="*/ 33 h 44"/>
              <a:gd name="T46" fmla="*/ 93 w 121"/>
              <a:gd name="T47" fmla="*/ 33 h 44"/>
              <a:gd name="T48" fmla="*/ 87 w 121"/>
              <a:gd name="T49" fmla="*/ 28 h 44"/>
              <a:gd name="T50" fmla="*/ 84 w 121"/>
              <a:gd name="T51" fmla="*/ 25 h 44"/>
              <a:gd name="T52" fmla="*/ 84 w 121"/>
              <a:gd name="T53" fmla="*/ 19 h 44"/>
              <a:gd name="T54" fmla="*/ 88 w 121"/>
              <a:gd name="T55" fmla="*/ 16 h 44"/>
              <a:gd name="T56" fmla="*/ 87 w 121"/>
              <a:gd name="T57" fmla="*/ 14 h 44"/>
              <a:gd name="T58" fmla="*/ 77 w 121"/>
              <a:gd name="T59" fmla="*/ 14 h 44"/>
              <a:gd name="T60" fmla="*/ 76 w 121"/>
              <a:gd name="T61" fmla="*/ 22 h 44"/>
              <a:gd name="T62" fmla="*/ 77 w 121"/>
              <a:gd name="T63" fmla="*/ 25 h 44"/>
              <a:gd name="T64" fmla="*/ 84 w 121"/>
              <a:gd name="T65" fmla="*/ 31 h 44"/>
              <a:gd name="T66" fmla="*/ 90 w 121"/>
              <a:gd name="T67" fmla="*/ 36 h 44"/>
              <a:gd name="T68" fmla="*/ 82 w 121"/>
              <a:gd name="T69" fmla="*/ 39 h 44"/>
              <a:gd name="T70" fmla="*/ 79 w 121"/>
              <a:gd name="T71" fmla="*/ 39 h 44"/>
              <a:gd name="T72" fmla="*/ 76 w 121"/>
              <a:gd name="T73" fmla="*/ 38 h 44"/>
              <a:gd name="T74" fmla="*/ 73 w 121"/>
              <a:gd name="T75" fmla="*/ 35 h 44"/>
              <a:gd name="T76" fmla="*/ 66 w 121"/>
              <a:gd name="T77" fmla="*/ 36 h 44"/>
              <a:gd name="T78" fmla="*/ 54 w 121"/>
              <a:gd name="T79" fmla="*/ 38 h 44"/>
              <a:gd name="T80" fmla="*/ 49 w 121"/>
              <a:gd name="T81" fmla="*/ 39 h 44"/>
              <a:gd name="T82" fmla="*/ 41 w 121"/>
              <a:gd name="T83" fmla="*/ 36 h 44"/>
              <a:gd name="T84" fmla="*/ 39 w 121"/>
              <a:gd name="T85" fmla="*/ 36 h 44"/>
              <a:gd name="T86" fmla="*/ 38 w 121"/>
              <a:gd name="T87" fmla="*/ 39 h 44"/>
              <a:gd name="T88" fmla="*/ 35 w 121"/>
              <a:gd name="T89" fmla="*/ 44 h 44"/>
              <a:gd name="T90" fmla="*/ 32 w 121"/>
              <a:gd name="T91" fmla="*/ 44 h 44"/>
              <a:gd name="T92" fmla="*/ 28 w 121"/>
              <a:gd name="T93" fmla="*/ 44 h 44"/>
              <a:gd name="T94" fmla="*/ 16 w 121"/>
              <a:gd name="T95" fmla="*/ 39 h 44"/>
              <a:gd name="T96" fmla="*/ 11 w 121"/>
              <a:gd name="T97" fmla="*/ 35 h 44"/>
              <a:gd name="T98" fmla="*/ 8 w 121"/>
              <a:gd name="T99" fmla="*/ 33 h 44"/>
              <a:gd name="T100" fmla="*/ 2 w 121"/>
              <a:gd name="T101" fmla="*/ 28 h 44"/>
              <a:gd name="T102" fmla="*/ 0 w 121"/>
              <a:gd name="T103" fmla="*/ 25 h 44"/>
              <a:gd name="T104" fmla="*/ 3 w 121"/>
              <a:gd name="T105" fmla="*/ 25 h 44"/>
              <a:gd name="T106" fmla="*/ 5 w 121"/>
              <a:gd name="T107" fmla="*/ 19 h 44"/>
              <a:gd name="T108" fmla="*/ 6 w 121"/>
              <a:gd name="T109" fmla="*/ 13 h 44"/>
              <a:gd name="T110" fmla="*/ 9 w 121"/>
              <a:gd name="T111" fmla="*/ 11 h 44"/>
              <a:gd name="T112" fmla="*/ 9 w 121"/>
              <a:gd name="T113" fmla="*/ 6 h 44"/>
              <a:gd name="T114" fmla="*/ 13 w 121"/>
              <a:gd name="T115" fmla="*/ 5 h 44"/>
              <a:gd name="T116" fmla="*/ 16 w 121"/>
              <a:gd name="T117" fmla="*/ 5 h 44"/>
              <a:gd name="T118" fmla="*/ 19 w 121"/>
              <a:gd name="T119" fmla="*/ 2 h 44"/>
              <a:gd name="T120" fmla="*/ 27 w 121"/>
              <a:gd name="T12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1" h="44">
                <a:moveTo>
                  <a:pt x="27" y="0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3" y="3"/>
                </a:lnTo>
                <a:lnTo>
                  <a:pt x="38" y="5"/>
                </a:lnTo>
                <a:lnTo>
                  <a:pt x="41" y="6"/>
                </a:lnTo>
                <a:lnTo>
                  <a:pt x="46" y="11"/>
                </a:lnTo>
                <a:lnTo>
                  <a:pt x="47" y="11"/>
                </a:lnTo>
                <a:lnTo>
                  <a:pt x="49" y="11"/>
                </a:lnTo>
                <a:lnTo>
                  <a:pt x="50" y="11"/>
                </a:lnTo>
                <a:lnTo>
                  <a:pt x="52" y="14"/>
                </a:lnTo>
                <a:lnTo>
                  <a:pt x="52" y="16"/>
                </a:lnTo>
                <a:lnTo>
                  <a:pt x="54" y="16"/>
                </a:lnTo>
                <a:lnTo>
                  <a:pt x="54" y="16"/>
                </a:lnTo>
                <a:lnTo>
                  <a:pt x="57" y="16"/>
                </a:lnTo>
                <a:lnTo>
                  <a:pt x="57" y="16"/>
                </a:lnTo>
                <a:lnTo>
                  <a:pt x="58" y="14"/>
                </a:lnTo>
                <a:lnTo>
                  <a:pt x="58" y="13"/>
                </a:lnTo>
                <a:lnTo>
                  <a:pt x="58" y="11"/>
                </a:lnTo>
                <a:lnTo>
                  <a:pt x="58" y="9"/>
                </a:lnTo>
                <a:lnTo>
                  <a:pt x="58" y="8"/>
                </a:lnTo>
                <a:lnTo>
                  <a:pt x="58" y="6"/>
                </a:lnTo>
                <a:lnTo>
                  <a:pt x="60" y="6"/>
                </a:lnTo>
                <a:lnTo>
                  <a:pt x="63" y="3"/>
                </a:lnTo>
                <a:lnTo>
                  <a:pt x="66" y="2"/>
                </a:lnTo>
                <a:lnTo>
                  <a:pt x="69" y="2"/>
                </a:lnTo>
                <a:lnTo>
                  <a:pt x="74" y="5"/>
                </a:lnTo>
                <a:lnTo>
                  <a:pt x="80" y="8"/>
                </a:lnTo>
                <a:lnTo>
                  <a:pt x="84" y="9"/>
                </a:lnTo>
                <a:lnTo>
                  <a:pt x="87" y="11"/>
                </a:lnTo>
                <a:lnTo>
                  <a:pt x="90" y="11"/>
                </a:lnTo>
                <a:lnTo>
                  <a:pt x="93" y="11"/>
                </a:lnTo>
                <a:lnTo>
                  <a:pt x="96" y="9"/>
                </a:lnTo>
                <a:lnTo>
                  <a:pt x="98" y="9"/>
                </a:lnTo>
                <a:lnTo>
                  <a:pt x="120" y="17"/>
                </a:lnTo>
                <a:lnTo>
                  <a:pt x="121" y="19"/>
                </a:lnTo>
                <a:lnTo>
                  <a:pt x="121" y="19"/>
                </a:lnTo>
                <a:lnTo>
                  <a:pt x="117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5"/>
                </a:lnTo>
                <a:lnTo>
                  <a:pt x="115" y="27"/>
                </a:lnTo>
                <a:lnTo>
                  <a:pt x="109" y="31"/>
                </a:lnTo>
                <a:lnTo>
                  <a:pt x="106" y="33"/>
                </a:lnTo>
                <a:lnTo>
                  <a:pt x="102" y="33"/>
                </a:lnTo>
                <a:lnTo>
                  <a:pt x="98" y="33"/>
                </a:lnTo>
                <a:lnTo>
                  <a:pt x="93" y="33"/>
                </a:lnTo>
                <a:lnTo>
                  <a:pt x="90" y="31"/>
                </a:lnTo>
                <a:lnTo>
                  <a:pt x="87" y="28"/>
                </a:lnTo>
                <a:lnTo>
                  <a:pt x="85" y="27"/>
                </a:lnTo>
                <a:lnTo>
                  <a:pt x="84" y="25"/>
                </a:lnTo>
                <a:lnTo>
                  <a:pt x="84" y="22"/>
                </a:lnTo>
                <a:lnTo>
                  <a:pt x="84" y="19"/>
                </a:lnTo>
                <a:lnTo>
                  <a:pt x="87" y="19"/>
                </a:lnTo>
                <a:lnTo>
                  <a:pt x="88" y="16"/>
                </a:lnTo>
                <a:lnTo>
                  <a:pt x="88" y="16"/>
                </a:lnTo>
                <a:lnTo>
                  <a:pt x="87" y="14"/>
                </a:lnTo>
                <a:lnTo>
                  <a:pt x="82" y="14"/>
                </a:lnTo>
                <a:lnTo>
                  <a:pt x="77" y="14"/>
                </a:lnTo>
                <a:lnTo>
                  <a:pt x="74" y="16"/>
                </a:lnTo>
                <a:lnTo>
                  <a:pt x="76" y="22"/>
                </a:lnTo>
                <a:lnTo>
                  <a:pt x="76" y="24"/>
                </a:lnTo>
                <a:lnTo>
                  <a:pt x="77" y="25"/>
                </a:lnTo>
                <a:lnTo>
                  <a:pt x="82" y="31"/>
                </a:lnTo>
                <a:lnTo>
                  <a:pt x="84" y="31"/>
                </a:lnTo>
                <a:lnTo>
                  <a:pt x="87" y="33"/>
                </a:lnTo>
                <a:lnTo>
                  <a:pt x="90" y="36"/>
                </a:lnTo>
                <a:lnTo>
                  <a:pt x="85" y="39"/>
                </a:lnTo>
                <a:lnTo>
                  <a:pt x="82" y="39"/>
                </a:lnTo>
                <a:lnTo>
                  <a:pt x="80" y="39"/>
                </a:lnTo>
                <a:lnTo>
                  <a:pt x="79" y="39"/>
                </a:lnTo>
                <a:lnTo>
                  <a:pt x="77" y="39"/>
                </a:lnTo>
                <a:lnTo>
                  <a:pt x="76" y="38"/>
                </a:lnTo>
                <a:lnTo>
                  <a:pt x="76" y="36"/>
                </a:lnTo>
                <a:lnTo>
                  <a:pt x="73" y="35"/>
                </a:lnTo>
                <a:lnTo>
                  <a:pt x="69" y="35"/>
                </a:lnTo>
                <a:lnTo>
                  <a:pt x="66" y="36"/>
                </a:lnTo>
                <a:lnTo>
                  <a:pt x="63" y="38"/>
                </a:lnTo>
                <a:lnTo>
                  <a:pt x="54" y="38"/>
                </a:lnTo>
                <a:lnTo>
                  <a:pt x="52" y="39"/>
                </a:lnTo>
                <a:lnTo>
                  <a:pt x="49" y="39"/>
                </a:lnTo>
                <a:lnTo>
                  <a:pt x="44" y="38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8" y="38"/>
                </a:lnTo>
                <a:lnTo>
                  <a:pt x="38" y="39"/>
                </a:lnTo>
                <a:lnTo>
                  <a:pt x="36" y="42"/>
                </a:lnTo>
                <a:lnTo>
                  <a:pt x="35" y="44"/>
                </a:lnTo>
                <a:lnTo>
                  <a:pt x="33" y="44"/>
                </a:lnTo>
                <a:lnTo>
                  <a:pt x="32" y="44"/>
                </a:lnTo>
                <a:lnTo>
                  <a:pt x="30" y="44"/>
                </a:lnTo>
                <a:lnTo>
                  <a:pt x="28" y="44"/>
                </a:lnTo>
                <a:lnTo>
                  <a:pt x="17" y="41"/>
                </a:lnTo>
                <a:lnTo>
                  <a:pt x="16" y="39"/>
                </a:lnTo>
                <a:lnTo>
                  <a:pt x="14" y="39"/>
                </a:lnTo>
                <a:lnTo>
                  <a:pt x="11" y="35"/>
                </a:lnTo>
                <a:lnTo>
                  <a:pt x="9" y="33"/>
                </a:lnTo>
                <a:lnTo>
                  <a:pt x="8" y="33"/>
                </a:lnTo>
                <a:lnTo>
                  <a:pt x="5" y="31"/>
                </a:lnTo>
                <a:lnTo>
                  <a:pt x="2" y="28"/>
                </a:lnTo>
                <a:lnTo>
                  <a:pt x="0" y="27"/>
                </a:lnTo>
                <a:lnTo>
                  <a:pt x="0" y="25"/>
                </a:lnTo>
                <a:lnTo>
                  <a:pt x="2" y="24"/>
                </a:lnTo>
                <a:lnTo>
                  <a:pt x="3" y="25"/>
                </a:lnTo>
                <a:lnTo>
                  <a:pt x="5" y="25"/>
                </a:lnTo>
                <a:lnTo>
                  <a:pt x="5" y="19"/>
                </a:lnTo>
                <a:lnTo>
                  <a:pt x="5" y="13"/>
                </a:lnTo>
                <a:lnTo>
                  <a:pt x="6" y="13"/>
                </a:lnTo>
                <a:lnTo>
                  <a:pt x="11" y="13"/>
                </a:lnTo>
                <a:lnTo>
                  <a:pt x="9" y="11"/>
                </a:lnTo>
                <a:lnTo>
                  <a:pt x="8" y="8"/>
                </a:lnTo>
                <a:lnTo>
                  <a:pt x="9" y="6"/>
                </a:lnTo>
                <a:lnTo>
                  <a:pt x="9" y="6"/>
                </a:lnTo>
                <a:lnTo>
                  <a:pt x="13" y="5"/>
                </a:lnTo>
                <a:lnTo>
                  <a:pt x="16" y="5"/>
                </a:lnTo>
                <a:lnTo>
                  <a:pt x="16" y="5"/>
                </a:lnTo>
                <a:lnTo>
                  <a:pt x="17" y="3"/>
                </a:lnTo>
                <a:lnTo>
                  <a:pt x="19" y="2"/>
                </a:lnTo>
                <a:lnTo>
                  <a:pt x="22" y="2"/>
                </a:lnTo>
                <a:lnTo>
                  <a:pt x="27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8" name="Freeform 100">
            <a:extLst>
              <a:ext uri="{FF2B5EF4-FFF2-40B4-BE49-F238E27FC236}">
                <a16:creationId xmlns:a16="http://schemas.microsoft.com/office/drawing/2014/main" id="{D469AD24-EDC3-2522-3B37-D0B5E817F0E0}"/>
              </a:ext>
            </a:extLst>
          </p:cNvPr>
          <p:cNvSpPr>
            <a:spLocks/>
          </p:cNvSpPr>
          <p:nvPr/>
        </p:nvSpPr>
        <p:spPr bwMode="auto">
          <a:xfrm>
            <a:off x="7671993" y="1781022"/>
            <a:ext cx="7066" cy="3685"/>
          </a:xfrm>
          <a:custGeom>
            <a:avLst/>
            <a:gdLst>
              <a:gd name="T0" fmla="*/ 3 w 6"/>
              <a:gd name="T1" fmla="*/ 0 h 3"/>
              <a:gd name="T2" fmla="*/ 5 w 6"/>
              <a:gd name="T3" fmla="*/ 0 h 3"/>
              <a:gd name="T4" fmla="*/ 6 w 6"/>
              <a:gd name="T5" fmla="*/ 0 h 3"/>
              <a:gd name="T6" fmla="*/ 6 w 6"/>
              <a:gd name="T7" fmla="*/ 2 h 3"/>
              <a:gd name="T8" fmla="*/ 6 w 6"/>
              <a:gd name="T9" fmla="*/ 2 h 3"/>
              <a:gd name="T10" fmla="*/ 3 w 6"/>
              <a:gd name="T11" fmla="*/ 3 h 3"/>
              <a:gd name="T12" fmla="*/ 2 w 6"/>
              <a:gd name="T13" fmla="*/ 3 h 3"/>
              <a:gd name="T14" fmla="*/ 0 w 6"/>
              <a:gd name="T15" fmla="*/ 2 h 3"/>
              <a:gd name="T16" fmla="*/ 2 w 6"/>
              <a:gd name="T17" fmla="*/ 0 h 3"/>
              <a:gd name="T18" fmla="*/ 3 w 6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99" name="Freeform 101">
            <a:extLst>
              <a:ext uri="{FF2B5EF4-FFF2-40B4-BE49-F238E27FC236}">
                <a16:creationId xmlns:a16="http://schemas.microsoft.com/office/drawing/2014/main" id="{A0519F87-ED8A-9708-A249-47045EACAEDD}"/>
              </a:ext>
            </a:extLst>
          </p:cNvPr>
          <p:cNvSpPr>
            <a:spLocks/>
          </p:cNvSpPr>
          <p:nvPr/>
        </p:nvSpPr>
        <p:spPr bwMode="auto">
          <a:xfrm>
            <a:off x="7651973" y="1742945"/>
            <a:ext cx="10599" cy="4913"/>
          </a:xfrm>
          <a:custGeom>
            <a:avLst/>
            <a:gdLst>
              <a:gd name="T0" fmla="*/ 6 w 9"/>
              <a:gd name="T1" fmla="*/ 0 h 4"/>
              <a:gd name="T2" fmla="*/ 8 w 9"/>
              <a:gd name="T3" fmla="*/ 0 h 4"/>
              <a:gd name="T4" fmla="*/ 9 w 9"/>
              <a:gd name="T5" fmla="*/ 0 h 4"/>
              <a:gd name="T6" fmla="*/ 9 w 9"/>
              <a:gd name="T7" fmla="*/ 1 h 4"/>
              <a:gd name="T8" fmla="*/ 9 w 9"/>
              <a:gd name="T9" fmla="*/ 3 h 4"/>
              <a:gd name="T10" fmla="*/ 9 w 9"/>
              <a:gd name="T11" fmla="*/ 3 h 4"/>
              <a:gd name="T12" fmla="*/ 6 w 9"/>
              <a:gd name="T13" fmla="*/ 3 h 4"/>
              <a:gd name="T14" fmla="*/ 6 w 9"/>
              <a:gd name="T15" fmla="*/ 3 h 4"/>
              <a:gd name="T16" fmla="*/ 3 w 9"/>
              <a:gd name="T17" fmla="*/ 4 h 4"/>
              <a:gd name="T18" fmla="*/ 1 w 9"/>
              <a:gd name="T19" fmla="*/ 4 h 4"/>
              <a:gd name="T20" fmla="*/ 0 w 9"/>
              <a:gd name="T21" fmla="*/ 3 h 4"/>
              <a:gd name="T22" fmla="*/ 0 w 9"/>
              <a:gd name="T23" fmla="*/ 3 h 4"/>
              <a:gd name="T24" fmla="*/ 4 w 9"/>
              <a:gd name="T25" fmla="*/ 1 h 4"/>
              <a:gd name="T26" fmla="*/ 6 w 9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0" name="Freeform 102">
            <a:extLst>
              <a:ext uri="{FF2B5EF4-FFF2-40B4-BE49-F238E27FC236}">
                <a16:creationId xmlns:a16="http://schemas.microsoft.com/office/drawing/2014/main" id="{46CC5F36-8DDB-4A3E-D989-4D62AF5239C6}"/>
              </a:ext>
            </a:extLst>
          </p:cNvPr>
          <p:cNvSpPr>
            <a:spLocks/>
          </p:cNvSpPr>
          <p:nvPr/>
        </p:nvSpPr>
        <p:spPr bwMode="auto">
          <a:xfrm>
            <a:off x="7536566" y="1699953"/>
            <a:ext cx="103631" cy="57731"/>
          </a:xfrm>
          <a:custGeom>
            <a:avLst/>
            <a:gdLst>
              <a:gd name="T0" fmla="*/ 50 w 88"/>
              <a:gd name="T1" fmla="*/ 2 h 47"/>
              <a:gd name="T2" fmla="*/ 55 w 88"/>
              <a:gd name="T3" fmla="*/ 5 h 47"/>
              <a:gd name="T4" fmla="*/ 54 w 88"/>
              <a:gd name="T5" fmla="*/ 5 h 47"/>
              <a:gd name="T6" fmla="*/ 50 w 88"/>
              <a:gd name="T7" fmla="*/ 8 h 47"/>
              <a:gd name="T8" fmla="*/ 46 w 88"/>
              <a:gd name="T9" fmla="*/ 17 h 47"/>
              <a:gd name="T10" fmla="*/ 47 w 88"/>
              <a:gd name="T11" fmla="*/ 17 h 47"/>
              <a:gd name="T12" fmla="*/ 52 w 88"/>
              <a:gd name="T13" fmla="*/ 13 h 47"/>
              <a:gd name="T14" fmla="*/ 55 w 88"/>
              <a:gd name="T15" fmla="*/ 13 h 47"/>
              <a:gd name="T16" fmla="*/ 60 w 88"/>
              <a:gd name="T17" fmla="*/ 10 h 47"/>
              <a:gd name="T18" fmla="*/ 65 w 88"/>
              <a:gd name="T19" fmla="*/ 10 h 47"/>
              <a:gd name="T20" fmla="*/ 68 w 88"/>
              <a:gd name="T21" fmla="*/ 11 h 47"/>
              <a:gd name="T22" fmla="*/ 74 w 88"/>
              <a:gd name="T23" fmla="*/ 14 h 47"/>
              <a:gd name="T24" fmla="*/ 76 w 88"/>
              <a:gd name="T25" fmla="*/ 16 h 47"/>
              <a:gd name="T26" fmla="*/ 77 w 88"/>
              <a:gd name="T27" fmla="*/ 19 h 47"/>
              <a:gd name="T28" fmla="*/ 84 w 88"/>
              <a:gd name="T29" fmla="*/ 19 h 47"/>
              <a:gd name="T30" fmla="*/ 85 w 88"/>
              <a:gd name="T31" fmla="*/ 21 h 47"/>
              <a:gd name="T32" fmla="*/ 87 w 88"/>
              <a:gd name="T33" fmla="*/ 24 h 47"/>
              <a:gd name="T34" fmla="*/ 87 w 88"/>
              <a:gd name="T35" fmla="*/ 30 h 47"/>
              <a:gd name="T36" fmla="*/ 79 w 88"/>
              <a:gd name="T37" fmla="*/ 35 h 47"/>
              <a:gd name="T38" fmla="*/ 73 w 88"/>
              <a:gd name="T39" fmla="*/ 35 h 47"/>
              <a:gd name="T40" fmla="*/ 54 w 88"/>
              <a:gd name="T41" fmla="*/ 38 h 47"/>
              <a:gd name="T42" fmla="*/ 50 w 88"/>
              <a:gd name="T43" fmla="*/ 39 h 47"/>
              <a:gd name="T44" fmla="*/ 49 w 88"/>
              <a:gd name="T45" fmla="*/ 38 h 47"/>
              <a:gd name="T46" fmla="*/ 35 w 88"/>
              <a:gd name="T47" fmla="*/ 39 h 47"/>
              <a:gd name="T48" fmla="*/ 25 w 88"/>
              <a:gd name="T49" fmla="*/ 41 h 47"/>
              <a:gd name="T50" fmla="*/ 11 w 88"/>
              <a:gd name="T51" fmla="*/ 46 h 47"/>
              <a:gd name="T52" fmla="*/ 3 w 88"/>
              <a:gd name="T53" fmla="*/ 46 h 47"/>
              <a:gd name="T54" fmla="*/ 0 w 88"/>
              <a:gd name="T55" fmla="*/ 44 h 47"/>
              <a:gd name="T56" fmla="*/ 3 w 88"/>
              <a:gd name="T57" fmla="*/ 39 h 47"/>
              <a:gd name="T58" fmla="*/ 11 w 88"/>
              <a:gd name="T59" fmla="*/ 35 h 47"/>
              <a:gd name="T60" fmla="*/ 13 w 88"/>
              <a:gd name="T61" fmla="*/ 30 h 47"/>
              <a:gd name="T62" fmla="*/ 14 w 88"/>
              <a:gd name="T63" fmla="*/ 28 h 47"/>
              <a:gd name="T64" fmla="*/ 14 w 88"/>
              <a:gd name="T65" fmla="*/ 25 h 47"/>
              <a:gd name="T66" fmla="*/ 16 w 88"/>
              <a:gd name="T67" fmla="*/ 22 h 47"/>
              <a:gd name="T68" fmla="*/ 19 w 88"/>
              <a:gd name="T69" fmla="*/ 21 h 47"/>
              <a:gd name="T70" fmla="*/ 24 w 88"/>
              <a:gd name="T71" fmla="*/ 21 h 47"/>
              <a:gd name="T72" fmla="*/ 22 w 88"/>
              <a:gd name="T73" fmla="*/ 17 h 47"/>
              <a:gd name="T74" fmla="*/ 24 w 88"/>
              <a:gd name="T75" fmla="*/ 14 h 47"/>
              <a:gd name="T76" fmla="*/ 25 w 88"/>
              <a:gd name="T77" fmla="*/ 13 h 47"/>
              <a:gd name="T78" fmla="*/ 25 w 88"/>
              <a:gd name="T79" fmla="*/ 10 h 47"/>
              <a:gd name="T80" fmla="*/ 28 w 88"/>
              <a:gd name="T81" fmla="*/ 6 h 47"/>
              <a:gd name="T82" fmla="*/ 33 w 88"/>
              <a:gd name="T83" fmla="*/ 5 h 47"/>
              <a:gd name="T84" fmla="*/ 33 w 88"/>
              <a:gd name="T85" fmla="*/ 2 h 47"/>
              <a:gd name="T86" fmla="*/ 36 w 88"/>
              <a:gd name="T87" fmla="*/ 2 h 47"/>
              <a:gd name="T88" fmla="*/ 38 w 88"/>
              <a:gd name="T89" fmla="*/ 3 h 47"/>
              <a:gd name="T90" fmla="*/ 41 w 88"/>
              <a:gd name="T91" fmla="*/ 5 h 47"/>
              <a:gd name="T92" fmla="*/ 43 w 88"/>
              <a:gd name="T93" fmla="*/ 3 h 47"/>
              <a:gd name="T94" fmla="*/ 43 w 88"/>
              <a:gd name="T95" fmla="*/ 0 h 47"/>
              <a:gd name="T96" fmla="*/ 46 w 88"/>
              <a:gd name="T9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" h="47">
                <a:moveTo>
                  <a:pt x="46" y="0"/>
                </a:moveTo>
                <a:lnTo>
                  <a:pt x="50" y="2"/>
                </a:lnTo>
                <a:lnTo>
                  <a:pt x="54" y="3"/>
                </a:lnTo>
                <a:lnTo>
                  <a:pt x="55" y="5"/>
                </a:lnTo>
                <a:lnTo>
                  <a:pt x="55" y="5"/>
                </a:lnTo>
                <a:lnTo>
                  <a:pt x="54" y="5"/>
                </a:lnTo>
                <a:lnTo>
                  <a:pt x="52" y="5"/>
                </a:lnTo>
                <a:lnTo>
                  <a:pt x="50" y="8"/>
                </a:lnTo>
                <a:lnTo>
                  <a:pt x="50" y="10"/>
                </a:lnTo>
                <a:lnTo>
                  <a:pt x="46" y="17"/>
                </a:lnTo>
                <a:lnTo>
                  <a:pt x="46" y="19"/>
                </a:lnTo>
                <a:lnTo>
                  <a:pt x="47" y="17"/>
                </a:lnTo>
                <a:lnTo>
                  <a:pt x="50" y="16"/>
                </a:lnTo>
                <a:lnTo>
                  <a:pt x="52" y="13"/>
                </a:lnTo>
                <a:lnTo>
                  <a:pt x="54" y="13"/>
                </a:lnTo>
                <a:lnTo>
                  <a:pt x="55" y="13"/>
                </a:lnTo>
                <a:lnTo>
                  <a:pt x="57" y="11"/>
                </a:lnTo>
                <a:lnTo>
                  <a:pt x="60" y="10"/>
                </a:lnTo>
                <a:lnTo>
                  <a:pt x="63" y="10"/>
                </a:lnTo>
                <a:lnTo>
                  <a:pt x="65" y="10"/>
                </a:lnTo>
                <a:lnTo>
                  <a:pt x="68" y="10"/>
                </a:lnTo>
                <a:lnTo>
                  <a:pt x="68" y="11"/>
                </a:lnTo>
                <a:lnTo>
                  <a:pt x="69" y="13"/>
                </a:lnTo>
                <a:lnTo>
                  <a:pt x="74" y="14"/>
                </a:lnTo>
                <a:lnTo>
                  <a:pt x="74" y="14"/>
                </a:lnTo>
                <a:lnTo>
                  <a:pt x="76" y="16"/>
                </a:lnTo>
                <a:lnTo>
                  <a:pt x="74" y="17"/>
                </a:lnTo>
                <a:lnTo>
                  <a:pt x="77" y="19"/>
                </a:lnTo>
                <a:lnTo>
                  <a:pt x="80" y="19"/>
                </a:lnTo>
                <a:lnTo>
                  <a:pt x="84" y="19"/>
                </a:lnTo>
                <a:lnTo>
                  <a:pt x="85" y="19"/>
                </a:lnTo>
                <a:lnTo>
                  <a:pt x="85" y="21"/>
                </a:lnTo>
                <a:lnTo>
                  <a:pt x="87" y="22"/>
                </a:lnTo>
                <a:lnTo>
                  <a:pt x="87" y="24"/>
                </a:lnTo>
                <a:lnTo>
                  <a:pt x="88" y="27"/>
                </a:lnTo>
                <a:lnTo>
                  <a:pt x="87" y="30"/>
                </a:lnTo>
                <a:lnTo>
                  <a:pt x="80" y="35"/>
                </a:lnTo>
                <a:lnTo>
                  <a:pt x="79" y="35"/>
                </a:lnTo>
                <a:lnTo>
                  <a:pt x="76" y="35"/>
                </a:lnTo>
                <a:lnTo>
                  <a:pt x="73" y="35"/>
                </a:lnTo>
                <a:lnTo>
                  <a:pt x="65" y="38"/>
                </a:lnTo>
                <a:lnTo>
                  <a:pt x="54" y="38"/>
                </a:lnTo>
                <a:lnTo>
                  <a:pt x="50" y="39"/>
                </a:lnTo>
                <a:lnTo>
                  <a:pt x="50" y="39"/>
                </a:lnTo>
                <a:lnTo>
                  <a:pt x="49" y="39"/>
                </a:lnTo>
                <a:lnTo>
                  <a:pt x="49" y="38"/>
                </a:lnTo>
                <a:lnTo>
                  <a:pt x="43" y="39"/>
                </a:lnTo>
                <a:lnTo>
                  <a:pt x="35" y="39"/>
                </a:lnTo>
                <a:lnTo>
                  <a:pt x="28" y="39"/>
                </a:lnTo>
                <a:lnTo>
                  <a:pt x="25" y="41"/>
                </a:lnTo>
                <a:lnTo>
                  <a:pt x="19" y="44"/>
                </a:lnTo>
                <a:lnTo>
                  <a:pt x="11" y="46"/>
                </a:lnTo>
                <a:lnTo>
                  <a:pt x="8" y="47"/>
                </a:lnTo>
                <a:lnTo>
                  <a:pt x="3" y="46"/>
                </a:lnTo>
                <a:lnTo>
                  <a:pt x="2" y="46"/>
                </a:lnTo>
                <a:lnTo>
                  <a:pt x="0" y="44"/>
                </a:lnTo>
                <a:lnTo>
                  <a:pt x="2" y="43"/>
                </a:lnTo>
                <a:lnTo>
                  <a:pt x="3" y="39"/>
                </a:lnTo>
                <a:lnTo>
                  <a:pt x="6" y="38"/>
                </a:lnTo>
                <a:lnTo>
                  <a:pt x="11" y="35"/>
                </a:lnTo>
                <a:lnTo>
                  <a:pt x="11" y="33"/>
                </a:lnTo>
                <a:lnTo>
                  <a:pt x="13" y="30"/>
                </a:lnTo>
                <a:lnTo>
                  <a:pt x="13" y="30"/>
                </a:lnTo>
                <a:lnTo>
                  <a:pt x="14" y="28"/>
                </a:lnTo>
                <a:lnTo>
                  <a:pt x="14" y="27"/>
                </a:lnTo>
                <a:lnTo>
                  <a:pt x="14" y="25"/>
                </a:lnTo>
                <a:lnTo>
                  <a:pt x="14" y="24"/>
                </a:lnTo>
                <a:lnTo>
                  <a:pt x="16" y="22"/>
                </a:lnTo>
                <a:lnTo>
                  <a:pt x="17" y="21"/>
                </a:lnTo>
                <a:lnTo>
                  <a:pt x="19" y="21"/>
                </a:lnTo>
                <a:lnTo>
                  <a:pt x="24" y="21"/>
                </a:lnTo>
                <a:lnTo>
                  <a:pt x="24" y="21"/>
                </a:lnTo>
                <a:lnTo>
                  <a:pt x="24" y="19"/>
                </a:lnTo>
                <a:lnTo>
                  <a:pt x="22" y="17"/>
                </a:lnTo>
                <a:lnTo>
                  <a:pt x="22" y="16"/>
                </a:lnTo>
                <a:lnTo>
                  <a:pt x="24" y="14"/>
                </a:lnTo>
                <a:lnTo>
                  <a:pt x="24" y="14"/>
                </a:lnTo>
                <a:lnTo>
                  <a:pt x="25" y="13"/>
                </a:lnTo>
                <a:lnTo>
                  <a:pt x="25" y="11"/>
                </a:lnTo>
                <a:lnTo>
                  <a:pt x="25" y="10"/>
                </a:lnTo>
                <a:lnTo>
                  <a:pt x="27" y="8"/>
                </a:lnTo>
                <a:lnTo>
                  <a:pt x="28" y="6"/>
                </a:lnTo>
                <a:lnTo>
                  <a:pt x="30" y="6"/>
                </a:lnTo>
                <a:lnTo>
                  <a:pt x="33" y="5"/>
                </a:lnTo>
                <a:lnTo>
                  <a:pt x="33" y="3"/>
                </a:lnTo>
                <a:lnTo>
                  <a:pt x="33" y="2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8" y="3"/>
                </a:lnTo>
                <a:lnTo>
                  <a:pt x="39" y="5"/>
                </a:lnTo>
                <a:lnTo>
                  <a:pt x="41" y="5"/>
                </a:lnTo>
                <a:lnTo>
                  <a:pt x="43" y="5"/>
                </a:lnTo>
                <a:lnTo>
                  <a:pt x="43" y="3"/>
                </a:lnTo>
                <a:lnTo>
                  <a:pt x="43" y="2"/>
                </a:lnTo>
                <a:lnTo>
                  <a:pt x="43" y="0"/>
                </a:lnTo>
                <a:lnTo>
                  <a:pt x="43" y="0"/>
                </a:lnTo>
                <a:lnTo>
                  <a:pt x="46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1" name="Freeform 103">
            <a:extLst>
              <a:ext uri="{FF2B5EF4-FFF2-40B4-BE49-F238E27FC236}">
                <a16:creationId xmlns:a16="http://schemas.microsoft.com/office/drawing/2014/main" id="{48C7719B-4B34-BE1C-7B13-06FC3AE82781}"/>
              </a:ext>
            </a:extLst>
          </p:cNvPr>
          <p:cNvSpPr>
            <a:spLocks/>
          </p:cNvSpPr>
          <p:nvPr/>
        </p:nvSpPr>
        <p:spPr bwMode="auto">
          <a:xfrm>
            <a:off x="7430580" y="1669246"/>
            <a:ext cx="118940" cy="56502"/>
          </a:xfrm>
          <a:custGeom>
            <a:avLst/>
            <a:gdLst>
              <a:gd name="T0" fmla="*/ 66 w 101"/>
              <a:gd name="T1" fmla="*/ 1 h 46"/>
              <a:gd name="T2" fmla="*/ 71 w 101"/>
              <a:gd name="T3" fmla="*/ 5 h 46"/>
              <a:gd name="T4" fmla="*/ 68 w 101"/>
              <a:gd name="T5" fmla="*/ 8 h 46"/>
              <a:gd name="T6" fmla="*/ 66 w 101"/>
              <a:gd name="T7" fmla="*/ 11 h 46"/>
              <a:gd name="T8" fmla="*/ 66 w 101"/>
              <a:gd name="T9" fmla="*/ 14 h 46"/>
              <a:gd name="T10" fmla="*/ 69 w 101"/>
              <a:gd name="T11" fmla="*/ 11 h 46"/>
              <a:gd name="T12" fmla="*/ 76 w 101"/>
              <a:gd name="T13" fmla="*/ 11 h 46"/>
              <a:gd name="T14" fmla="*/ 79 w 101"/>
              <a:gd name="T15" fmla="*/ 8 h 46"/>
              <a:gd name="T16" fmla="*/ 79 w 101"/>
              <a:gd name="T17" fmla="*/ 5 h 46"/>
              <a:gd name="T18" fmla="*/ 84 w 101"/>
              <a:gd name="T19" fmla="*/ 5 h 46"/>
              <a:gd name="T20" fmla="*/ 92 w 101"/>
              <a:gd name="T21" fmla="*/ 6 h 46"/>
              <a:gd name="T22" fmla="*/ 93 w 101"/>
              <a:gd name="T23" fmla="*/ 8 h 46"/>
              <a:gd name="T24" fmla="*/ 98 w 101"/>
              <a:gd name="T25" fmla="*/ 9 h 46"/>
              <a:gd name="T26" fmla="*/ 101 w 101"/>
              <a:gd name="T27" fmla="*/ 14 h 46"/>
              <a:gd name="T28" fmla="*/ 98 w 101"/>
              <a:gd name="T29" fmla="*/ 17 h 46"/>
              <a:gd name="T30" fmla="*/ 98 w 101"/>
              <a:gd name="T31" fmla="*/ 19 h 46"/>
              <a:gd name="T32" fmla="*/ 96 w 101"/>
              <a:gd name="T33" fmla="*/ 22 h 46"/>
              <a:gd name="T34" fmla="*/ 96 w 101"/>
              <a:gd name="T35" fmla="*/ 24 h 46"/>
              <a:gd name="T36" fmla="*/ 96 w 101"/>
              <a:gd name="T37" fmla="*/ 28 h 46"/>
              <a:gd name="T38" fmla="*/ 92 w 101"/>
              <a:gd name="T39" fmla="*/ 30 h 46"/>
              <a:gd name="T40" fmla="*/ 87 w 101"/>
              <a:gd name="T41" fmla="*/ 28 h 46"/>
              <a:gd name="T42" fmla="*/ 90 w 101"/>
              <a:gd name="T43" fmla="*/ 31 h 46"/>
              <a:gd name="T44" fmla="*/ 96 w 101"/>
              <a:gd name="T45" fmla="*/ 35 h 46"/>
              <a:gd name="T46" fmla="*/ 99 w 101"/>
              <a:gd name="T47" fmla="*/ 39 h 46"/>
              <a:gd name="T48" fmla="*/ 93 w 101"/>
              <a:gd name="T49" fmla="*/ 44 h 46"/>
              <a:gd name="T50" fmla="*/ 84 w 101"/>
              <a:gd name="T51" fmla="*/ 44 h 46"/>
              <a:gd name="T52" fmla="*/ 76 w 101"/>
              <a:gd name="T53" fmla="*/ 46 h 46"/>
              <a:gd name="T54" fmla="*/ 69 w 101"/>
              <a:gd name="T55" fmla="*/ 46 h 46"/>
              <a:gd name="T56" fmla="*/ 65 w 101"/>
              <a:gd name="T57" fmla="*/ 44 h 46"/>
              <a:gd name="T58" fmla="*/ 55 w 101"/>
              <a:gd name="T59" fmla="*/ 41 h 46"/>
              <a:gd name="T60" fmla="*/ 54 w 101"/>
              <a:gd name="T61" fmla="*/ 39 h 46"/>
              <a:gd name="T62" fmla="*/ 47 w 101"/>
              <a:gd name="T63" fmla="*/ 38 h 46"/>
              <a:gd name="T64" fmla="*/ 38 w 101"/>
              <a:gd name="T65" fmla="*/ 38 h 46"/>
              <a:gd name="T66" fmla="*/ 35 w 101"/>
              <a:gd name="T67" fmla="*/ 36 h 46"/>
              <a:gd name="T68" fmla="*/ 28 w 101"/>
              <a:gd name="T69" fmla="*/ 38 h 46"/>
              <a:gd name="T70" fmla="*/ 24 w 101"/>
              <a:gd name="T71" fmla="*/ 35 h 46"/>
              <a:gd name="T72" fmla="*/ 22 w 101"/>
              <a:gd name="T73" fmla="*/ 33 h 46"/>
              <a:gd name="T74" fmla="*/ 17 w 101"/>
              <a:gd name="T75" fmla="*/ 28 h 46"/>
              <a:gd name="T76" fmla="*/ 10 w 101"/>
              <a:gd name="T77" fmla="*/ 24 h 46"/>
              <a:gd name="T78" fmla="*/ 3 w 101"/>
              <a:gd name="T79" fmla="*/ 24 h 46"/>
              <a:gd name="T80" fmla="*/ 5 w 101"/>
              <a:gd name="T81" fmla="*/ 19 h 46"/>
              <a:gd name="T82" fmla="*/ 14 w 101"/>
              <a:gd name="T83" fmla="*/ 14 h 46"/>
              <a:gd name="T84" fmla="*/ 19 w 101"/>
              <a:gd name="T85" fmla="*/ 8 h 46"/>
              <a:gd name="T86" fmla="*/ 25 w 101"/>
              <a:gd name="T87" fmla="*/ 5 h 46"/>
              <a:gd name="T88" fmla="*/ 28 w 101"/>
              <a:gd name="T89" fmla="*/ 3 h 46"/>
              <a:gd name="T90" fmla="*/ 33 w 101"/>
              <a:gd name="T91" fmla="*/ 5 h 46"/>
              <a:gd name="T92" fmla="*/ 35 w 101"/>
              <a:gd name="T93" fmla="*/ 3 h 46"/>
              <a:gd name="T94" fmla="*/ 44 w 101"/>
              <a:gd name="T95" fmla="*/ 3 h 46"/>
              <a:gd name="T96" fmla="*/ 49 w 101"/>
              <a:gd name="T97" fmla="*/ 3 h 46"/>
              <a:gd name="T98" fmla="*/ 65 w 101"/>
              <a:gd name="T9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" h="46">
                <a:moveTo>
                  <a:pt x="65" y="0"/>
                </a:moveTo>
                <a:lnTo>
                  <a:pt x="66" y="1"/>
                </a:lnTo>
                <a:lnTo>
                  <a:pt x="69" y="3"/>
                </a:lnTo>
                <a:lnTo>
                  <a:pt x="71" y="5"/>
                </a:lnTo>
                <a:lnTo>
                  <a:pt x="69" y="6"/>
                </a:lnTo>
                <a:lnTo>
                  <a:pt x="68" y="8"/>
                </a:lnTo>
                <a:lnTo>
                  <a:pt x="68" y="9"/>
                </a:lnTo>
                <a:lnTo>
                  <a:pt x="66" y="11"/>
                </a:lnTo>
                <a:lnTo>
                  <a:pt x="65" y="14"/>
                </a:lnTo>
                <a:lnTo>
                  <a:pt x="66" y="14"/>
                </a:lnTo>
                <a:lnTo>
                  <a:pt x="68" y="14"/>
                </a:lnTo>
                <a:lnTo>
                  <a:pt x="69" y="11"/>
                </a:lnTo>
                <a:lnTo>
                  <a:pt x="73" y="9"/>
                </a:lnTo>
                <a:lnTo>
                  <a:pt x="76" y="11"/>
                </a:lnTo>
                <a:lnTo>
                  <a:pt x="76" y="9"/>
                </a:lnTo>
                <a:lnTo>
                  <a:pt x="79" y="8"/>
                </a:lnTo>
                <a:lnTo>
                  <a:pt x="79" y="6"/>
                </a:lnTo>
                <a:lnTo>
                  <a:pt x="79" y="5"/>
                </a:lnTo>
                <a:lnTo>
                  <a:pt x="81" y="5"/>
                </a:lnTo>
                <a:lnTo>
                  <a:pt x="84" y="5"/>
                </a:lnTo>
                <a:lnTo>
                  <a:pt x="90" y="6"/>
                </a:lnTo>
                <a:lnTo>
                  <a:pt x="92" y="6"/>
                </a:lnTo>
                <a:lnTo>
                  <a:pt x="93" y="8"/>
                </a:lnTo>
                <a:lnTo>
                  <a:pt x="93" y="8"/>
                </a:lnTo>
                <a:lnTo>
                  <a:pt x="96" y="9"/>
                </a:lnTo>
                <a:lnTo>
                  <a:pt x="98" y="9"/>
                </a:lnTo>
                <a:lnTo>
                  <a:pt x="99" y="11"/>
                </a:lnTo>
                <a:lnTo>
                  <a:pt x="101" y="14"/>
                </a:lnTo>
                <a:lnTo>
                  <a:pt x="99" y="14"/>
                </a:lnTo>
                <a:lnTo>
                  <a:pt x="98" y="17"/>
                </a:lnTo>
                <a:lnTo>
                  <a:pt x="98" y="17"/>
                </a:lnTo>
                <a:lnTo>
                  <a:pt x="98" y="19"/>
                </a:lnTo>
                <a:lnTo>
                  <a:pt x="96" y="20"/>
                </a:lnTo>
                <a:lnTo>
                  <a:pt x="96" y="22"/>
                </a:lnTo>
                <a:lnTo>
                  <a:pt x="96" y="24"/>
                </a:lnTo>
                <a:lnTo>
                  <a:pt x="96" y="24"/>
                </a:lnTo>
                <a:lnTo>
                  <a:pt x="96" y="27"/>
                </a:lnTo>
                <a:lnTo>
                  <a:pt x="96" y="28"/>
                </a:lnTo>
                <a:lnTo>
                  <a:pt x="93" y="30"/>
                </a:lnTo>
                <a:lnTo>
                  <a:pt x="92" y="30"/>
                </a:lnTo>
                <a:lnTo>
                  <a:pt x="88" y="28"/>
                </a:lnTo>
                <a:lnTo>
                  <a:pt x="87" y="28"/>
                </a:lnTo>
                <a:lnTo>
                  <a:pt x="87" y="30"/>
                </a:lnTo>
                <a:lnTo>
                  <a:pt x="90" y="31"/>
                </a:lnTo>
                <a:lnTo>
                  <a:pt x="93" y="35"/>
                </a:lnTo>
                <a:lnTo>
                  <a:pt x="96" y="35"/>
                </a:lnTo>
                <a:lnTo>
                  <a:pt x="98" y="36"/>
                </a:lnTo>
                <a:lnTo>
                  <a:pt x="99" y="39"/>
                </a:lnTo>
                <a:lnTo>
                  <a:pt x="99" y="39"/>
                </a:lnTo>
                <a:lnTo>
                  <a:pt x="93" y="44"/>
                </a:lnTo>
                <a:lnTo>
                  <a:pt x="92" y="44"/>
                </a:lnTo>
                <a:lnTo>
                  <a:pt x="84" y="44"/>
                </a:lnTo>
                <a:lnTo>
                  <a:pt x="77" y="46"/>
                </a:lnTo>
                <a:lnTo>
                  <a:pt x="76" y="46"/>
                </a:lnTo>
                <a:lnTo>
                  <a:pt x="73" y="44"/>
                </a:lnTo>
                <a:lnTo>
                  <a:pt x="69" y="46"/>
                </a:lnTo>
                <a:lnTo>
                  <a:pt x="66" y="44"/>
                </a:lnTo>
                <a:lnTo>
                  <a:pt x="65" y="44"/>
                </a:lnTo>
                <a:lnTo>
                  <a:pt x="60" y="42"/>
                </a:lnTo>
                <a:lnTo>
                  <a:pt x="55" y="41"/>
                </a:lnTo>
                <a:lnTo>
                  <a:pt x="55" y="39"/>
                </a:lnTo>
                <a:lnTo>
                  <a:pt x="54" y="39"/>
                </a:lnTo>
                <a:lnTo>
                  <a:pt x="49" y="39"/>
                </a:lnTo>
                <a:lnTo>
                  <a:pt x="47" y="38"/>
                </a:lnTo>
                <a:lnTo>
                  <a:pt x="40" y="39"/>
                </a:lnTo>
                <a:lnTo>
                  <a:pt x="38" y="38"/>
                </a:lnTo>
                <a:lnTo>
                  <a:pt x="36" y="36"/>
                </a:lnTo>
                <a:lnTo>
                  <a:pt x="35" y="36"/>
                </a:lnTo>
                <a:lnTo>
                  <a:pt x="30" y="38"/>
                </a:lnTo>
                <a:lnTo>
                  <a:pt x="28" y="38"/>
                </a:lnTo>
                <a:lnTo>
                  <a:pt x="25" y="36"/>
                </a:lnTo>
                <a:lnTo>
                  <a:pt x="24" y="35"/>
                </a:lnTo>
                <a:lnTo>
                  <a:pt x="22" y="35"/>
                </a:lnTo>
                <a:lnTo>
                  <a:pt x="22" y="33"/>
                </a:lnTo>
                <a:lnTo>
                  <a:pt x="21" y="31"/>
                </a:lnTo>
                <a:lnTo>
                  <a:pt x="17" y="28"/>
                </a:lnTo>
                <a:lnTo>
                  <a:pt x="17" y="25"/>
                </a:lnTo>
                <a:lnTo>
                  <a:pt x="10" y="24"/>
                </a:lnTo>
                <a:lnTo>
                  <a:pt x="6" y="24"/>
                </a:lnTo>
                <a:lnTo>
                  <a:pt x="3" y="24"/>
                </a:lnTo>
                <a:lnTo>
                  <a:pt x="0" y="22"/>
                </a:lnTo>
                <a:lnTo>
                  <a:pt x="5" y="19"/>
                </a:lnTo>
                <a:lnTo>
                  <a:pt x="11" y="16"/>
                </a:lnTo>
                <a:lnTo>
                  <a:pt x="14" y="14"/>
                </a:lnTo>
                <a:lnTo>
                  <a:pt x="17" y="12"/>
                </a:lnTo>
                <a:lnTo>
                  <a:pt x="19" y="8"/>
                </a:lnTo>
                <a:lnTo>
                  <a:pt x="24" y="6"/>
                </a:lnTo>
                <a:lnTo>
                  <a:pt x="25" y="5"/>
                </a:lnTo>
                <a:lnTo>
                  <a:pt x="27" y="3"/>
                </a:lnTo>
                <a:lnTo>
                  <a:pt x="28" y="3"/>
                </a:lnTo>
                <a:lnTo>
                  <a:pt x="32" y="5"/>
                </a:lnTo>
                <a:lnTo>
                  <a:pt x="33" y="5"/>
                </a:lnTo>
                <a:lnTo>
                  <a:pt x="33" y="3"/>
                </a:lnTo>
                <a:lnTo>
                  <a:pt x="35" y="3"/>
                </a:lnTo>
                <a:lnTo>
                  <a:pt x="41" y="3"/>
                </a:lnTo>
                <a:lnTo>
                  <a:pt x="44" y="3"/>
                </a:lnTo>
                <a:lnTo>
                  <a:pt x="46" y="3"/>
                </a:lnTo>
                <a:lnTo>
                  <a:pt x="49" y="3"/>
                </a:lnTo>
                <a:lnTo>
                  <a:pt x="58" y="1"/>
                </a:lnTo>
                <a:lnTo>
                  <a:pt x="65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2" name="Freeform 104">
            <a:extLst>
              <a:ext uri="{FF2B5EF4-FFF2-40B4-BE49-F238E27FC236}">
                <a16:creationId xmlns:a16="http://schemas.microsoft.com/office/drawing/2014/main" id="{3D50A4BE-26BE-63D9-4F49-7D642D32FAFF}"/>
              </a:ext>
            </a:extLst>
          </p:cNvPr>
          <p:cNvSpPr>
            <a:spLocks/>
          </p:cNvSpPr>
          <p:nvPr/>
        </p:nvSpPr>
        <p:spPr bwMode="auto">
          <a:xfrm>
            <a:off x="7547165" y="1688899"/>
            <a:ext cx="5889" cy="3685"/>
          </a:xfrm>
          <a:custGeom>
            <a:avLst/>
            <a:gdLst>
              <a:gd name="T0" fmla="*/ 2 w 5"/>
              <a:gd name="T1" fmla="*/ 0 h 3"/>
              <a:gd name="T2" fmla="*/ 4 w 5"/>
              <a:gd name="T3" fmla="*/ 1 h 3"/>
              <a:gd name="T4" fmla="*/ 5 w 5"/>
              <a:gd name="T5" fmla="*/ 1 h 3"/>
              <a:gd name="T6" fmla="*/ 4 w 5"/>
              <a:gd name="T7" fmla="*/ 3 h 3"/>
              <a:gd name="T8" fmla="*/ 0 w 5"/>
              <a:gd name="T9" fmla="*/ 3 h 3"/>
              <a:gd name="T10" fmla="*/ 0 w 5"/>
              <a:gd name="T11" fmla="*/ 1 h 3"/>
              <a:gd name="T12" fmla="*/ 0 w 5"/>
              <a:gd name="T13" fmla="*/ 0 h 3"/>
              <a:gd name="T14" fmla="*/ 2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2" y="0"/>
                </a:moveTo>
                <a:lnTo>
                  <a:pt x="4" y="1"/>
                </a:lnTo>
                <a:lnTo>
                  <a:pt x="5" y="1"/>
                </a:lnTo>
                <a:lnTo>
                  <a:pt x="4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3" name="Freeform 105">
            <a:extLst>
              <a:ext uri="{FF2B5EF4-FFF2-40B4-BE49-F238E27FC236}">
                <a16:creationId xmlns:a16="http://schemas.microsoft.com/office/drawing/2014/main" id="{B7C80B53-C7D6-5145-F02A-98154CC3D527}"/>
              </a:ext>
            </a:extLst>
          </p:cNvPr>
          <p:cNvSpPr>
            <a:spLocks/>
          </p:cNvSpPr>
          <p:nvPr/>
        </p:nvSpPr>
        <p:spPr bwMode="auto">
          <a:xfrm>
            <a:off x="7883966" y="1930875"/>
            <a:ext cx="9421" cy="3685"/>
          </a:xfrm>
          <a:custGeom>
            <a:avLst/>
            <a:gdLst>
              <a:gd name="T0" fmla="*/ 5 w 8"/>
              <a:gd name="T1" fmla="*/ 0 h 3"/>
              <a:gd name="T2" fmla="*/ 6 w 8"/>
              <a:gd name="T3" fmla="*/ 0 h 3"/>
              <a:gd name="T4" fmla="*/ 8 w 8"/>
              <a:gd name="T5" fmla="*/ 1 h 3"/>
              <a:gd name="T6" fmla="*/ 8 w 8"/>
              <a:gd name="T7" fmla="*/ 1 h 3"/>
              <a:gd name="T8" fmla="*/ 5 w 8"/>
              <a:gd name="T9" fmla="*/ 3 h 3"/>
              <a:gd name="T10" fmla="*/ 1 w 8"/>
              <a:gd name="T11" fmla="*/ 3 h 3"/>
              <a:gd name="T12" fmla="*/ 0 w 8"/>
              <a:gd name="T13" fmla="*/ 1 h 3"/>
              <a:gd name="T14" fmla="*/ 1 w 8"/>
              <a:gd name="T15" fmla="*/ 0 h 3"/>
              <a:gd name="T16" fmla="*/ 5 w 8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lnTo>
                  <a:pt x="5" y="3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4" name="Freeform 106">
            <a:extLst>
              <a:ext uri="{FF2B5EF4-FFF2-40B4-BE49-F238E27FC236}">
                <a16:creationId xmlns:a16="http://schemas.microsoft.com/office/drawing/2014/main" id="{88515861-3522-707E-0390-111F4429C467}"/>
              </a:ext>
            </a:extLst>
          </p:cNvPr>
          <p:cNvSpPr>
            <a:spLocks/>
          </p:cNvSpPr>
          <p:nvPr/>
        </p:nvSpPr>
        <p:spPr bwMode="auto">
          <a:xfrm>
            <a:off x="7964044" y="1903852"/>
            <a:ext cx="4711" cy="3685"/>
          </a:xfrm>
          <a:custGeom>
            <a:avLst/>
            <a:gdLst>
              <a:gd name="T0" fmla="*/ 1 w 4"/>
              <a:gd name="T1" fmla="*/ 0 h 3"/>
              <a:gd name="T2" fmla="*/ 3 w 4"/>
              <a:gd name="T3" fmla="*/ 1 h 3"/>
              <a:gd name="T4" fmla="*/ 3 w 4"/>
              <a:gd name="T5" fmla="*/ 1 h 3"/>
              <a:gd name="T6" fmla="*/ 4 w 4"/>
              <a:gd name="T7" fmla="*/ 1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1 h 3"/>
              <a:gd name="T16" fmla="*/ 0 w 4"/>
              <a:gd name="T17" fmla="*/ 1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5" name="Freeform 107">
            <a:extLst>
              <a:ext uri="{FF2B5EF4-FFF2-40B4-BE49-F238E27FC236}">
                <a16:creationId xmlns:a16="http://schemas.microsoft.com/office/drawing/2014/main" id="{7CB5FCBE-CE55-C35A-4A4F-EDC755DCDC5D}"/>
              </a:ext>
            </a:extLst>
          </p:cNvPr>
          <p:cNvSpPr>
            <a:spLocks/>
          </p:cNvSpPr>
          <p:nvPr/>
        </p:nvSpPr>
        <p:spPr bwMode="auto">
          <a:xfrm>
            <a:off x="8151286" y="1894026"/>
            <a:ext cx="15309" cy="11055"/>
          </a:xfrm>
          <a:custGeom>
            <a:avLst/>
            <a:gdLst>
              <a:gd name="T0" fmla="*/ 0 w 13"/>
              <a:gd name="T1" fmla="*/ 0 h 9"/>
              <a:gd name="T2" fmla="*/ 3 w 13"/>
              <a:gd name="T3" fmla="*/ 0 h 9"/>
              <a:gd name="T4" fmla="*/ 9 w 13"/>
              <a:gd name="T5" fmla="*/ 4 h 9"/>
              <a:gd name="T6" fmla="*/ 13 w 13"/>
              <a:gd name="T7" fmla="*/ 8 h 9"/>
              <a:gd name="T8" fmla="*/ 11 w 13"/>
              <a:gd name="T9" fmla="*/ 9 h 9"/>
              <a:gd name="T10" fmla="*/ 11 w 13"/>
              <a:gd name="T11" fmla="*/ 9 h 9"/>
              <a:gd name="T12" fmla="*/ 9 w 13"/>
              <a:gd name="T13" fmla="*/ 9 h 9"/>
              <a:gd name="T14" fmla="*/ 5 w 13"/>
              <a:gd name="T15" fmla="*/ 4 h 9"/>
              <a:gd name="T16" fmla="*/ 3 w 13"/>
              <a:gd name="T17" fmla="*/ 3 h 9"/>
              <a:gd name="T18" fmla="*/ 2 w 13"/>
              <a:gd name="T19" fmla="*/ 1 h 9"/>
              <a:gd name="T20" fmla="*/ 0 w 13"/>
              <a:gd name="T21" fmla="*/ 1 h 9"/>
              <a:gd name="T22" fmla="*/ 0 w 13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9">
                <a:moveTo>
                  <a:pt x="0" y="0"/>
                </a:moveTo>
                <a:lnTo>
                  <a:pt x="3" y="0"/>
                </a:lnTo>
                <a:lnTo>
                  <a:pt x="9" y="4"/>
                </a:lnTo>
                <a:lnTo>
                  <a:pt x="13" y="8"/>
                </a:lnTo>
                <a:lnTo>
                  <a:pt x="11" y="9"/>
                </a:lnTo>
                <a:lnTo>
                  <a:pt x="11" y="9"/>
                </a:lnTo>
                <a:lnTo>
                  <a:pt x="9" y="9"/>
                </a:lnTo>
                <a:lnTo>
                  <a:pt x="5" y="4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6" name="Freeform 108">
            <a:extLst>
              <a:ext uri="{FF2B5EF4-FFF2-40B4-BE49-F238E27FC236}">
                <a16:creationId xmlns:a16="http://schemas.microsoft.com/office/drawing/2014/main" id="{EBE3434D-2731-796C-0758-99BF8C72AAAC}"/>
              </a:ext>
            </a:extLst>
          </p:cNvPr>
          <p:cNvSpPr>
            <a:spLocks/>
          </p:cNvSpPr>
          <p:nvPr/>
        </p:nvSpPr>
        <p:spPr bwMode="auto">
          <a:xfrm>
            <a:off x="7656684" y="1747858"/>
            <a:ext cx="22375" cy="6142"/>
          </a:xfrm>
          <a:custGeom>
            <a:avLst/>
            <a:gdLst>
              <a:gd name="T0" fmla="*/ 16 w 19"/>
              <a:gd name="T1" fmla="*/ 0 h 5"/>
              <a:gd name="T2" fmla="*/ 18 w 19"/>
              <a:gd name="T3" fmla="*/ 0 h 5"/>
              <a:gd name="T4" fmla="*/ 19 w 19"/>
              <a:gd name="T5" fmla="*/ 2 h 5"/>
              <a:gd name="T6" fmla="*/ 18 w 19"/>
              <a:gd name="T7" fmla="*/ 4 h 5"/>
              <a:gd name="T8" fmla="*/ 16 w 19"/>
              <a:gd name="T9" fmla="*/ 5 h 5"/>
              <a:gd name="T10" fmla="*/ 15 w 19"/>
              <a:gd name="T11" fmla="*/ 4 h 5"/>
              <a:gd name="T12" fmla="*/ 10 w 19"/>
              <a:gd name="T13" fmla="*/ 4 h 5"/>
              <a:gd name="T14" fmla="*/ 0 w 19"/>
              <a:gd name="T15" fmla="*/ 2 h 5"/>
              <a:gd name="T16" fmla="*/ 4 w 19"/>
              <a:gd name="T17" fmla="*/ 0 h 5"/>
              <a:gd name="T18" fmla="*/ 16 w 19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5">
                <a:moveTo>
                  <a:pt x="16" y="0"/>
                </a:moveTo>
                <a:lnTo>
                  <a:pt x="18" y="0"/>
                </a:lnTo>
                <a:lnTo>
                  <a:pt x="19" y="2"/>
                </a:lnTo>
                <a:lnTo>
                  <a:pt x="18" y="4"/>
                </a:lnTo>
                <a:lnTo>
                  <a:pt x="16" y="5"/>
                </a:lnTo>
                <a:lnTo>
                  <a:pt x="15" y="4"/>
                </a:lnTo>
                <a:lnTo>
                  <a:pt x="10" y="4"/>
                </a:lnTo>
                <a:lnTo>
                  <a:pt x="0" y="2"/>
                </a:lnTo>
                <a:lnTo>
                  <a:pt x="4" y="0"/>
                </a:lnTo>
                <a:lnTo>
                  <a:pt x="16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7" name="Freeform 109">
            <a:extLst>
              <a:ext uri="{FF2B5EF4-FFF2-40B4-BE49-F238E27FC236}">
                <a16:creationId xmlns:a16="http://schemas.microsoft.com/office/drawing/2014/main" id="{9E295373-ACCA-6EC4-CA4D-98D9EB913058}"/>
              </a:ext>
            </a:extLst>
          </p:cNvPr>
          <p:cNvSpPr>
            <a:spLocks/>
          </p:cNvSpPr>
          <p:nvPr/>
        </p:nvSpPr>
        <p:spPr bwMode="auto">
          <a:xfrm>
            <a:off x="7752072" y="1806816"/>
            <a:ext cx="12954" cy="7370"/>
          </a:xfrm>
          <a:custGeom>
            <a:avLst/>
            <a:gdLst>
              <a:gd name="T0" fmla="*/ 6 w 11"/>
              <a:gd name="T1" fmla="*/ 0 h 6"/>
              <a:gd name="T2" fmla="*/ 8 w 11"/>
              <a:gd name="T3" fmla="*/ 1 h 6"/>
              <a:gd name="T4" fmla="*/ 9 w 11"/>
              <a:gd name="T5" fmla="*/ 3 h 6"/>
              <a:gd name="T6" fmla="*/ 11 w 11"/>
              <a:gd name="T7" fmla="*/ 4 h 6"/>
              <a:gd name="T8" fmla="*/ 9 w 11"/>
              <a:gd name="T9" fmla="*/ 4 h 6"/>
              <a:gd name="T10" fmla="*/ 9 w 11"/>
              <a:gd name="T11" fmla="*/ 4 h 6"/>
              <a:gd name="T12" fmla="*/ 9 w 11"/>
              <a:gd name="T13" fmla="*/ 6 h 6"/>
              <a:gd name="T14" fmla="*/ 8 w 11"/>
              <a:gd name="T15" fmla="*/ 6 h 6"/>
              <a:gd name="T16" fmla="*/ 6 w 11"/>
              <a:gd name="T17" fmla="*/ 4 h 6"/>
              <a:gd name="T18" fmla="*/ 5 w 11"/>
              <a:gd name="T19" fmla="*/ 3 h 6"/>
              <a:gd name="T20" fmla="*/ 3 w 11"/>
              <a:gd name="T21" fmla="*/ 3 h 6"/>
              <a:gd name="T22" fmla="*/ 1 w 11"/>
              <a:gd name="T23" fmla="*/ 1 h 6"/>
              <a:gd name="T24" fmla="*/ 0 w 11"/>
              <a:gd name="T25" fmla="*/ 1 h 6"/>
              <a:gd name="T26" fmla="*/ 1 w 11"/>
              <a:gd name="T27" fmla="*/ 0 h 6"/>
              <a:gd name="T28" fmla="*/ 5 w 11"/>
              <a:gd name="T29" fmla="*/ 1 h 6"/>
              <a:gd name="T30" fmla="*/ 6 w 11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6">
                <a:moveTo>
                  <a:pt x="6" y="0"/>
                </a:moveTo>
                <a:lnTo>
                  <a:pt x="8" y="1"/>
                </a:lnTo>
                <a:lnTo>
                  <a:pt x="9" y="3"/>
                </a:lnTo>
                <a:lnTo>
                  <a:pt x="11" y="4"/>
                </a:lnTo>
                <a:lnTo>
                  <a:pt x="9" y="4"/>
                </a:lnTo>
                <a:lnTo>
                  <a:pt x="9" y="4"/>
                </a:lnTo>
                <a:lnTo>
                  <a:pt x="9" y="6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8" name="Freeform 110">
            <a:extLst>
              <a:ext uri="{FF2B5EF4-FFF2-40B4-BE49-F238E27FC236}">
                <a16:creationId xmlns:a16="http://schemas.microsoft.com/office/drawing/2014/main" id="{774EFC33-B40D-090A-F0D2-0888C58E668F}"/>
              </a:ext>
            </a:extLst>
          </p:cNvPr>
          <p:cNvSpPr>
            <a:spLocks/>
          </p:cNvSpPr>
          <p:nvPr/>
        </p:nvSpPr>
        <p:spPr bwMode="auto">
          <a:xfrm>
            <a:off x="8153641" y="1835067"/>
            <a:ext cx="10599" cy="18425"/>
          </a:xfrm>
          <a:custGeom>
            <a:avLst/>
            <a:gdLst>
              <a:gd name="T0" fmla="*/ 3 w 9"/>
              <a:gd name="T1" fmla="*/ 0 h 15"/>
              <a:gd name="T2" fmla="*/ 4 w 9"/>
              <a:gd name="T3" fmla="*/ 2 h 15"/>
              <a:gd name="T4" fmla="*/ 4 w 9"/>
              <a:gd name="T5" fmla="*/ 5 h 15"/>
              <a:gd name="T6" fmla="*/ 6 w 9"/>
              <a:gd name="T7" fmla="*/ 5 h 15"/>
              <a:gd name="T8" fmla="*/ 9 w 9"/>
              <a:gd name="T9" fmla="*/ 8 h 15"/>
              <a:gd name="T10" fmla="*/ 9 w 9"/>
              <a:gd name="T11" fmla="*/ 8 h 15"/>
              <a:gd name="T12" fmla="*/ 6 w 9"/>
              <a:gd name="T13" fmla="*/ 10 h 15"/>
              <a:gd name="T14" fmla="*/ 6 w 9"/>
              <a:gd name="T15" fmla="*/ 11 h 15"/>
              <a:gd name="T16" fmla="*/ 7 w 9"/>
              <a:gd name="T17" fmla="*/ 13 h 15"/>
              <a:gd name="T18" fmla="*/ 6 w 9"/>
              <a:gd name="T19" fmla="*/ 15 h 15"/>
              <a:gd name="T20" fmla="*/ 3 w 9"/>
              <a:gd name="T21" fmla="*/ 15 h 15"/>
              <a:gd name="T22" fmla="*/ 0 w 9"/>
              <a:gd name="T23" fmla="*/ 15 h 15"/>
              <a:gd name="T24" fmla="*/ 0 w 9"/>
              <a:gd name="T25" fmla="*/ 13 h 15"/>
              <a:gd name="T26" fmla="*/ 0 w 9"/>
              <a:gd name="T27" fmla="*/ 11 h 15"/>
              <a:gd name="T28" fmla="*/ 1 w 9"/>
              <a:gd name="T29" fmla="*/ 8 h 15"/>
              <a:gd name="T30" fmla="*/ 1 w 9"/>
              <a:gd name="T31" fmla="*/ 7 h 15"/>
              <a:gd name="T32" fmla="*/ 1 w 9"/>
              <a:gd name="T33" fmla="*/ 5 h 15"/>
              <a:gd name="T34" fmla="*/ 1 w 9"/>
              <a:gd name="T35" fmla="*/ 4 h 15"/>
              <a:gd name="T36" fmla="*/ 3 w 9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15">
                <a:moveTo>
                  <a:pt x="3" y="0"/>
                </a:moveTo>
                <a:lnTo>
                  <a:pt x="4" y="2"/>
                </a:lnTo>
                <a:lnTo>
                  <a:pt x="4" y="5"/>
                </a:lnTo>
                <a:lnTo>
                  <a:pt x="6" y="5"/>
                </a:lnTo>
                <a:lnTo>
                  <a:pt x="9" y="8"/>
                </a:lnTo>
                <a:lnTo>
                  <a:pt x="9" y="8"/>
                </a:lnTo>
                <a:lnTo>
                  <a:pt x="6" y="10"/>
                </a:lnTo>
                <a:lnTo>
                  <a:pt x="6" y="11"/>
                </a:lnTo>
                <a:lnTo>
                  <a:pt x="7" y="13"/>
                </a:lnTo>
                <a:lnTo>
                  <a:pt x="6" y="15"/>
                </a:lnTo>
                <a:lnTo>
                  <a:pt x="3" y="15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09" name="Freeform 111">
            <a:extLst>
              <a:ext uri="{FF2B5EF4-FFF2-40B4-BE49-F238E27FC236}">
                <a16:creationId xmlns:a16="http://schemas.microsoft.com/office/drawing/2014/main" id="{DA36BA64-0C5F-58DB-058C-D663D5370A6A}"/>
              </a:ext>
            </a:extLst>
          </p:cNvPr>
          <p:cNvSpPr>
            <a:spLocks/>
          </p:cNvSpPr>
          <p:nvPr/>
        </p:nvSpPr>
        <p:spPr bwMode="auto">
          <a:xfrm>
            <a:off x="7233917" y="1848579"/>
            <a:ext cx="12954" cy="9827"/>
          </a:xfrm>
          <a:custGeom>
            <a:avLst/>
            <a:gdLst>
              <a:gd name="T0" fmla="*/ 9 w 11"/>
              <a:gd name="T1" fmla="*/ 0 h 8"/>
              <a:gd name="T2" fmla="*/ 9 w 11"/>
              <a:gd name="T3" fmla="*/ 2 h 8"/>
              <a:gd name="T4" fmla="*/ 9 w 11"/>
              <a:gd name="T5" fmla="*/ 4 h 8"/>
              <a:gd name="T6" fmla="*/ 11 w 11"/>
              <a:gd name="T7" fmla="*/ 5 h 8"/>
              <a:gd name="T8" fmla="*/ 9 w 11"/>
              <a:gd name="T9" fmla="*/ 5 h 8"/>
              <a:gd name="T10" fmla="*/ 8 w 11"/>
              <a:gd name="T11" fmla="*/ 5 h 8"/>
              <a:gd name="T12" fmla="*/ 6 w 11"/>
              <a:gd name="T13" fmla="*/ 8 h 8"/>
              <a:gd name="T14" fmla="*/ 6 w 11"/>
              <a:gd name="T15" fmla="*/ 7 h 8"/>
              <a:gd name="T16" fmla="*/ 5 w 11"/>
              <a:gd name="T17" fmla="*/ 5 h 8"/>
              <a:gd name="T18" fmla="*/ 3 w 11"/>
              <a:gd name="T19" fmla="*/ 7 h 8"/>
              <a:gd name="T20" fmla="*/ 2 w 11"/>
              <a:gd name="T21" fmla="*/ 7 h 8"/>
              <a:gd name="T22" fmla="*/ 2 w 11"/>
              <a:gd name="T23" fmla="*/ 5 h 8"/>
              <a:gd name="T24" fmla="*/ 0 w 11"/>
              <a:gd name="T25" fmla="*/ 5 h 8"/>
              <a:gd name="T26" fmla="*/ 0 w 11"/>
              <a:gd name="T27" fmla="*/ 4 h 8"/>
              <a:gd name="T28" fmla="*/ 3 w 11"/>
              <a:gd name="T29" fmla="*/ 2 h 8"/>
              <a:gd name="T30" fmla="*/ 5 w 11"/>
              <a:gd name="T31" fmla="*/ 4 h 8"/>
              <a:gd name="T32" fmla="*/ 6 w 11"/>
              <a:gd name="T33" fmla="*/ 4 h 8"/>
              <a:gd name="T34" fmla="*/ 6 w 11"/>
              <a:gd name="T35" fmla="*/ 2 h 8"/>
              <a:gd name="T36" fmla="*/ 6 w 11"/>
              <a:gd name="T37" fmla="*/ 0 h 8"/>
              <a:gd name="T38" fmla="*/ 8 w 11"/>
              <a:gd name="T39" fmla="*/ 0 h 8"/>
              <a:gd name="T40" fmla="*/ 9 w 11"/>
              <a:gd name="T4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8">
                <a:moveTo>
                  <a:pt x="9" y="0"/>
                </a:moveTo>
                <a:lnTo>
                  <a:pt x="9" y="2"/>
                </a:lnTo>
                <a:lnTo>
                  <a:pt x="9" y="4"/>
                </a:lnTo>
                <a:lnTo>
                  <a:pt x="11" y="5"/>
                </a:lnTo>
                <a:lnTo>
                  <a:pt x="9" y="5"/>
                </a:lnTo>
                <a:lnTo>
                  <a:pt x="8" y="5"/>
                </a:lnTo>
                <a:lnTo>
                  <a:pt x="6" y="8"/>
                </a:lnTo>
                <a:lnTo>
                  <a:pt x="6" y="7"/>
                </a:lnTo>
                <a:lnTo>
                  <a:pt x="5" y="5"/>
                </a:lnTo>
                <a:lnTo>
                  <a:pt x="3" y="7"/>
                </a:lnTo>
                <a:lnTo>
                  <a:pt x="2" y="7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3" y="2"/>
                </a:lnTo>
                <a:lnTo>
                  <a:pt x="5" y="4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10" name="Freeform 112">
            <a:extLst>
              <a:ext uri="{FF2B5EF4-FFF2-40B4-BE49-F238E27FC236}">
                <a16:creationId xmlns:a16="http://schemas.microsoft.com/office/drawing/2014/main" id="{9D81F6CF-6A8D-14AA-FBAB-FAAF61787E53}"/>
              </a:ext>
            </a:extLst>
          </p:cNvPr>
          <p:cNvSpPr>
            <a:spLocks/>
          </p:cNvSpPr>
          <p:nvPr/>
        </p:nvSpPr>
        <p:spPr bwMode="auto">
          <a:xfrm>
            <a:off x="8469245" y="2596619"/>
            <a:ext cx="3533" cy="3685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1 h 3"/>
              <a:gd name="T6" fmla="*/ 0 w 3"/>
              <a:gd name="T7" fmla="*/ 3 h 3"/>
              <a:gd name="T8" fmla="*/ 0 w 3"/>
              <a:gd name="T9" fmla="*/ 3 h 3"/>
              <a:gd name="T10" fmla="*/ 0 w 3"/>
              <a:gd name="T11" fmla="*/ 3 h 3"/>
              <a:gd name="T12" fmla="*/ 0 w 3"/>
              <a:gd name="T13" fmla="*/ 3 h 3"/>
              <a:gd name="T14" fmla="*/ 0 w 3"/>
              <a:gd name="T15" fmla="*/ 1 h 3"/>
              <a:gd name="T16" fmla="*/ 1 w 3"/>
              <a:gd name="T17" fmla="*/ 0 h 3"/>
              <a:gd name="T18" fmla="*/ 1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1CF66AFE-E75E-C531-8B43-15B6D0BFC319}"/>
              </a:ext>
            </a:extLst>
          </p:cNvPr>
          <p:cNvSpPr>
            <a:spLocks/>
          </p:cNvSpPr>
          <p:nvPr/>
        </p:nvSpPr>
        <p:spPr bwMode="auto">
          <a:xfrm>
            <a:off x="8504573" y="2551171"/>
            <a:ext cx="4711" cy="6142"/>
          </a:xfrm>
          <a:custGeom>
            <a:avLst/>
            <a:gdLst>
              <a:gd name="T0" fmla="*/ 3 w 4"/>
              <a:gd name="T1" fmla="*/ 0 h 5"/>
              <a:gd name="T2" fmla="*/ 4 w 4"/>
              <a:gd name="T3" fmla="*/ 0 h 5"/>
              <a:gd name="T4" fmla="*/ 4 w 4"/>
              <a:gd name="T5" fmla="*/ 0 h 5"/>
              <a:gd name="T6" fmla="*/ 4 w 4"/>
              <a:gd name="T7" fmla="*/ 2 h 5"/>
              <a:gd name="T8" fmla="*/ 4 w 4"/>
              <a:gd name="T9" fmla="*/ 5 h 5"/>
              <a:gd name="T10" fmla="*/ 3 w 4"/>
              <a:gd name="T11" fmla="*/ 5 h 5"/>
              <a:gd name="T12" fmla="*/ 3 w 4"/>
              <a:gd name="T13" fmla="*/ 5 h 5"/>
              <a:gd name="T14" fmla="*/ 1 w 4"/>
              <a:gd name="T15" fmla="*/ 3 h 5"/>
              <a:gd name="T16" fmla="*/ 0 w 4"/>
              <a:gd name="T17" fmla="*/ 3 h 5"/>
              <a:gd name="T18" fmla="*/ 1 w 4"/>
              <a:gd name="T19" fmla="*/ 2 h 5"/>
              <a:gd name="T20" fmla="*/ 3 w 4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2" name="Freeform 114">
            <a:extLst>
              <a:ext uri="{FF2B5EF4-FFF2-40B4-BE49-F238E27FC236}">
                <a16:creationId xmlns:a16="http://schemas.microsoft.com/office/drawing/2014/main" id="{A91ADEB7-C65C-A58C-589E-6F7BDE8854ED}"/>
              </a:ext>
            </a:extLst>
          </p:cNvPr>
          <p:cNvSpPr>
            <a:spLocks/>
          </p:cNvSpPr>
          <p:nvPr/>
        </p:nvSpPr>
        <p:spPr bwMode="auto">
          <a:xfrm>
            <a:off x="8450402" y="2621184"/>
            <a:ext cx="1178" cy="2456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1 w 1"/>
              <a:gd name="T11" fmla="*/ 0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3" name="Freeform 115">
            <a:extLst>
              <a:ext uri="{FF2B5EF4-FFF2-40B4-BE49-F238E27FC236}">
                <a16:creationId xmlns:a16="http://schemas.microsoft.com/office/drawing/2014/main" id="{FAB329A3-E245-A7F8-6A51-A41A9B821735}"/>
              </a:ext>
            </a:extLst>
          </p:cNvPr>
          <p:cNvSpPr>
            <a:spLocks/>
          </p:cNvSpPr>
          <p:nvPr/>
        </p:nvSpPr>
        <p:spPr bwMode="auto">
          <a:xfrm>
            <a:off x="8492797" y="2549943"/>
            <a:ext cx="3533" cy="3685"/>
          </a:xfrm>
          <a:custGeom>
            <a:avLst/>
            <a:gdLst>
              <a:gd name="T0" fmla="*/ 2 w 3"/>
              <a:gd name="T1" fmla="*/ 0 h 3"/>
              <a:gd name="T2" fmla="*/ 3 w 3"/>
              <a:gd name="T3" fmla="*/ 0 h 3"/>
              <a:gd name="T4" fmla="*/ 3 w 3"/>
              <a:gd name="T5" fmla="*/ 1 h 3"/>
              <a:gd name="T6" fmla="*/ 3 w 3"/>
              <a:gd name="T7" fmla="*/ 3 h 3"/>
              <a:gd name="T8" fmla="*/ 2 w 3"/>
              <a:gd name="T9" fmla="*/ 3 h 3"/>
              <a:gd name="T10" fmla="*/ 0 w 3"/>
              <a:gd name="T11" fmla="*/ 1 h 3"/>
              <a:gd name="T12" fmla="*/ 0 w 3"/>
              <a:gd name="T13" fmla="*/ 1 h 3"/>
              <a:gd name="T14" fmla="*/ 0 w 3"/>
              <a:gd name="T15" fmla="*/ 0 h 3"/>
              <a:gd name="T16" fmla="*/ 2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0"/>
                </a:ln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4" name="Freeform 116">
            <a:extLst>
              <a:ext uri="{FF2B5EF4-FFF2-40B4-BE49-F238E27FC236}">
                <a16:creationId xmlns:a16="http://schemas.microsoft.com/office/drawing/2014/main" id="{EAC93519-6E70-3DA1-5561-F0457DEDDC58}"/>
              </a:ext>
            </a:extLst>
          </p:cNvPr>
          <p:cNvSpPr>
            <a:spLocks/>
          </p:cNvSpPr>
          <p:nvPr/>
        </p:nvSpPr>
        <p:spPr bwMode="auto">
          <a:xfrm>
            <a:off x="8489264" y="2553628"/>
            <a:ext cx="15309" cy="17196"/>
          </a:xfrm>
          <a:custGeom>
            <a:avLst/>
            <a:gdLst>
              <a:gd name="T0" fmla="*/ 13 w 13"/>
              <a:gd name="T1" fmla="*/ 0 h 14"/>
              <a:gd name="T2" fmla="*/ 13 w 13"/>
              <a:gd name="T3" fmla="*/ 1 h 14"/>
              <a:gd name="T4" fmla="*/ 13 w 13"/>
              <a:gd name="T5" fmla="*/ 5 h 14"/>
              <a:gd name="T6" fmla="*/ 11 w 13"/>
              <a:gd name="T7" fmla="*/ 6 h 14"/>
              <a:gd name="T8" fmla="*/ 9 w 13"/>
              <a:gd name="T9" fmla="*/ 9 h 14"/>
              <a:gd name="T10" fmla="*/ 8 w 13"/>
              <a:gd name="T11" fmla="*/ 11 h 14"/>
              <a:gd name="T12" fmla="*/ 5 w 13"/>
              <a:gd name="T13" fmla="*/ 11 h 14"/>
              <a:gd name="T14" fmla="*/ 5 w 13"/>
              <a:gd name="T15" fmla="*/ 12 h 14"/>
              <a:gd name="T16" fmla="*/ 3 w 13"/>
              <a:gd name="T17" fmla="*/ 12 h 14"/>
              <a:gd name="T18" fmla="*/ 1 w 13"/>
              <a:gd name="T19" fmla="*/ 14 h 14"/>
              <a:gd name="T20" fmla="*/ 0 w 13"/>
              <a:gd name="T21" fmla="*/ 14 h 14"/>
              <a:gd name="T22" fmla="*/ 0 w 13"/>
              <a:gd name="T23" fmla="*/ 12 h 14"/>
              <a:gd name="T24" fmla="*/ 0 w 13"/>
              <a:gd name="T25" fmla="*/ 11 h 14"/>
              <a:gd name="T26" fmla="*/ 0 w 13"/>
              <a:gd name="T27" fmla="*/ 9 h 14"/>
              <a:gd name="T28" fmla="*/ 0 w 13"/>
              <a:gd name="T29" fmla="*/ 9 h 14"/>
              <a:gd name="T30" fmla="*/ 1 w 13"/>
              <a:gd name="T31" fmla="*/ 9 h 14"/>
              <a:gd name="T32" fmla="*/ 3 w 13"/>
              <a:gd name="T33" fmla="*/ 8 h 14"/>
              <a:gd name="T34" fmla="*/ 6 w 13"/>
              <a:gd name="T35" fmla="*/ 8 h 14"/>
              <a:gd name="T36" fmla="*/ 8 w 13"/>
              <a:gd name="T37" fmla="*/ 6 h 14"/>
              <a:gd name="T38" fmla="*/ 9 w 13"/>
              <a:gd name="T39" fmla="*/ 1 h 14"/>
              <a:gd name="T40" fmla="*/ 11 w 13"/>
              <a:gd name="T41" fmla="*/ 0 h 14"/>
              <a:gd name="T42" fmla="*/ 13 w 13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14">
                <a:moveTo>
                  <a:pt x="13" y="0"/>
                </a:moveTo>
                <a:lnTo>
                  <a:pt x="13" y="1"/>
                </a:lnTo>
                <a:lnTo>
                  <a:pt x="13" y="5"/>
                </a:lnTo>
                <a:lnTo>
                  <a:pt x="11" y="6"/>
                </a:lnTo>
                <a:lnTo>
                  <a:pt x="9" y="9"/>
                </a:lnTo>
                <a:lnTo>
                  <a:pt x="8" y="11"/>
                </a:lnTo>
                <a:lnTo>
                  <a:pt x="5" y="11"/>
                </a:lnTo>
                <a:lnTo>
                  <a:pt x="5" y="12"/>
                </a:lnTo>
                <a:lnTo>
                  <a:pt x="3" y="12"/>
                </a:lnTo>
                <a:lnTo>
                  <a:pt x="1" y="14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1" y="9"/>
                </a:lnTo>
                <a:lnTo>
                  <a:pt x="3" y="8"/>
                </a:lnTo>
                <a:lnTo>
                  <a:pt x="6" y="8"/>
                </a:lnTo>
                <a:lnTo>
                  <a:pt x="8" y="6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Freeform 117">
            <a:extLst>
              <a:ext uri="{FF2B5EF4-FFF2-40B4-BE49-F238E27FC236}">
                <a16:creationId xmlns:a16="http://schemas.microsoft.com/office/drawing/2014/main" id="{76F163FE-F733-9484-C38E-097DF26B376A}"/>
              </a:ext>
            </a:extLst>
          </p:cNvPr>
          <p:cNvSpPr>
            <a:spLocks/>
          </p:cNvSpPr>
          <p:nvPr/>
        </p:nvSpPr>
        <p:spPr bwMode="auto">
          <a:xfrm>
            <a:off x="8429205" y="2637153"/>
            <a:ext cx="9421" cy="7370"/>
          </a:xfrm>
          <a:custGeom>
            <a:avLst/>
            <a:gdLst>
              <a:gd name="T0" fmla="*/ 7 w 8"/>
              <a:gd name="T1" fmla="*/ 0 h 6"/>
              <a:gd name="T2" fmla="*/ 8 w 8"/>
              <a:gd name="T3" fmla="*/ 0 h 6"/>
              <a:gd name="T4" fmla="*/ 4 w 8"/>
              <a:gd name="T5" fmla="*/ 4 h 6"/>
              <a:gd name="T6" fmla="*/ 2 w 8"/>
              <a:gd name="T7" fmla="*/ 6 h 6"/>
              <a:gd name="T8" fmla="*/ 0 w 8"/>
              <a:gd name="T9" fmla="*/ 6 h 6"/>
              <a:gd name="T10" fmla="*/ 0 w 8"/>
              <a:gd name="T11" fmla="*/ 6 h 6"/>
              <a:gd name="T12" fmla="*/ 0 w 8"/>
              <a:gd name="T13" fmla="*/ 4 h 6"/>
              <a:gd name="T14" fmla="*/ 2 w 8"/>
              <a:gd name="T15" fmla="*/ 4 h 6"/>
              <a:gd name="T16" fmla="*/ 5 w 8"/>
              <a:gd name="T17" fmla="*/ 1 h 6"/>
              <a:gd name="T18" fmla="*/ 7 w 8"/>
              <a:gd name="T19" fmla="*/ 0 h 6"/>
              <a:gd name="T20" fmla="*/ 7 w 8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6">
                <a:moveTo>
                  <a:pt x="7" y="0"/>
                </a:moveTo>
                <a:lnTo>
                  <a:pt x="8" y="0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5" y="1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Freeform 118">
            <a:extLst>
              <a:ext uri="{FF2B5EF4-FFF2-40B4-BE49-F238E27FC236}">
                <a16:creationId xmlns:a16="http://schemas.microsoft.com/office/drawing/2014/main" id="{E1CD5EA6-7161-157D-F4F3-BBCE282E8EE5}"/>
              </a:ext>
            </a:extLst>
          </p:cNvPr>
          <p:cNvSpPr>
            <a:spLocks/>
          </p:cNvSpPr>
          <p:nvPr/>
        </p:nvSpPr>
        <p:spPr bwMode="auto">
          <a:xfrm>
            <a:off x="8477488" y="2580651"/>
            <a:ext cx="5889" cy="7370"/>
          </a:xfrm>
          <a:custGeom>
            <a:avLst/>
            <a:gdLst>
              <a:gd name="T0" fmla="*/ 4 w 5"/>
              <a:gd name="T1" fmla="*/ 0 h 6"/>
              <a:gd name="T2" fmla="*/ 5 w 5"/>
              <a:gd name="T3" fmla="*/ 0 h 6"/>
              <a:gd name="T4" fmla="*/ 5 w 5"/>
              <a:gd name="T5" fmla="*/ 2 h 6"/>
              <a:gd name="T6" fmla="*/ 4 w 5"/>
              <a:gd name="T7" fmla="*/ 3 h 6"/>
              <a:gd name="T8" fmla="*/ 4 w 5"/>
              <a:gd name="T9" fmla="*/ 5 h 6"/>
              <a:gd name="T10" fmla="*/ 4 w 5"/>
              <a:gd name="T11" fmla="*/ 6 h 6"/>
              <a:gd name="T12" fmla="*/ 2 w 5"/>
              <a:gd name="T13" fmla="*/ 6 h 6"/>
              <a:gd name="T14" fmla="*/ 0 w 5"/>
              <a:gd name="T15" fmla="*/ 6 h 6"/>
              <a:gd name="T16" fmla="*/ 0 w 5"/>
              <a:gd name="T17" fmla="*/ 5 h 6"/>
              <a:gd name="T18" fmla="*/ 4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Freeform 119">
            <a:extLst>
              <a:ext uri="{FF2B5EF4-FFF2-40B4-BE49-F238E27FC236}">
                <a16:creationId xmlns:a16="http://schemas.microsoft.com/office/drawing/2014/main" id="{AE2C9F4C-96AA-FB5A-2093-E3694BB4A415}"/>
              </a:ext>
            </a:extLst>
          </p:cNvPr>
          <p:cNvSpPr>
            <a:spLocks/>
          </p:cNvSpPr>
          <p:nvPr/>
        </p:nvSpPr>
        <p:spPr bwMode="auto">
          <a:xfrm>
            <a:off x="8322042" y="2694883"/>
            <a:ext cx="18842" cy="19653"/>
          </a:xfrm>
          <a:custGeom>
            <a:avLst/>
            <a:gdLst>
              <a:gd name="T0" fmla="*/ 9 w 16"/>
              <a:gd name="T1" fmla="*/ 0 h 16"/>
              <a:gd name="T2" fmla="*/ 11 w 16"/>
              <a:gd name="T3" fmla="*/ 0 h 16"/>
              <a:gd name="T4" fmla="*/ 14 w 16"/>
              <a:gd name="T5" fmla="*/ 1 h 16"/>
              <a:gd name="T6" fmla="*/ 16 w 16"/>
              <a:gd name="T7" fmla="*/ 1 h 16"/>
              <a:gd name="T8" fmla="*/ 16 w 16"/>
              <a:gd name="T9" fmla="*/ 3 h 16"/>
              <a:gd name="T10" fmla="*/ 14 w 16"/>
              <a:gd name="T11" fmla="*/ 3 h 16"/>
              <a:gd name="T12" fmla="*/ 13 w 16"/>
              <a:gd name="T13" fmla="*/ 5 h 16"/>
              <a:gd name="T14" fmla="*/ 11 w 16"/>
              <a:gd name="T15" fmla="*/ 5 h 16"/>
              <a:gd name="T16" fmla="*/ 9 w 16"/>
              <a:gd name="T17" fmla="*/ 5 h 16"/>
              <a:gd name="T18" fmla="*/ 6 w 16"/>
              <a:gd name="T19" fmla="*/ 8 h 16"/>
              <a:gd name="T20" fmla="*/ 6 w 16"/>
              <a:gd name="T21" fmla="*/ 8 h 16"/>
              <a:gd name="T22" fmla="*/ 5 w 16"/>
              <a:gd name="T23" fmla="*/ 9 h 16"/>
              <a:gd name="T24" fmla="*/ 2 w 16"/>
              <a:gd name="T25" fmla="*/ 13 h 16"/>
              <a:gd name="T26" fmla="*/ 2 w 16"/>
              <a:gd name="T27" fmla="*/ 16 h 16"/>
              <a:gd name="T28" fmla="*/ 0 w 16"/>
              <a:gd name="T29" fmla="*/ 14 h 16"/>
              <a:gd name="T30" fmla="*/ 0 w 16"/>
              <a:gd name="T31" fmla="*/ 13 h 16"/>
              <a:gd name="T32" fmla="*/ 0 w 16"/>
              <a:gd name="T33" fmla="*/ 11 h 16"/>
              <a:gd name="T34" fmla="*/ 3 w 16"/>
              <a:gd name="T35" fmla="*/ 9 h 16"/>
              <a:gd name="T36" fmla="*/ 5 w 16"/>
              <a:gd name="T37" fmla="*/ 8 h 16"/>
              <a:gd name="T38" fmla="*/ 5 w 16"/>
              <a:gd name="T39" fmla="*/ 6 h 16"/>
              <a:gd name="T40" fmla="*/ 6 w 16"/>
              <a:gd name="T41" fmla="*/ 6 h 16"/>
              <a:gd name="T42" fmla="*/ 6 w 16"/>
              <a:gd name="T43" fmla="*/ 5 h 16"/>
              <a:gd name="T44" fmla="*/ 8 w 16"/>
              <a:gd name="T45" fmla="*/ 5 h 16"/>
              <a:gd name="T46" fmla="*/ 9 w 16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" h="16">
                <a:moveTo>
                  <a:pt x="9" y="0"/>
                </a:moveTo>
                <a:lnTo>
                  <a:pt x="11" y="0"/>
                </a:lnTo>
                <a:lnTo>
                  <a:pt x="14" y="1"/>
                </a:lnTo>
                <a:lnTo>
                  <a:pt x="16" y="1"/>
                </a:lnTo>
                <a:lnTo>
                  <a:pt x="16" y="3"/>
                </a:lnTo>
                <a:lnTo>
                  <a:pt x="14" y="3"/>
                </a:lnTo>
                <a:lnTo>
                  <a:pt x="13" y="5"/>
                </a:lnTo>
                <a:lnTo>
                  <a:pt x="11" y="5"/>
                </a:lnTo>
                <a:lnTo>
                  <a:pt x="9" y="5"/>
                </a:lnTo>
                <a:lnTo>
                  <a:pt x="6" y="8"/>
                </a:lnTo>
                <a:lnTo>
                  <a:pt x="6" y="8"/>
                </a:lnTo>
                <a:lnTo>
                  <a:pt x="5" y="9"/>
                </a:lnTo>
                <a:lnTo>
                  <a:pt x="2" y="13"/>
                </a:lnTo>
                <a:lnTo>
                  <a:pt x="2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3" y="9"/>
                </a:lnTo>
                <a:lnTo>
                  <a:pt x="5" y="8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8" y="5"/>
                </a:lnTo>
                <a:lnTo>
                  <a:pt x="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Freeform 120">
            <a:extLst>
              <a:ext uri="{FF2B5EF4-FFF2-40B4-BE49-F238E27FC236}">
                <a16:creationId xmlns:a16="http://schemas.microsoft.com/office/drawing/2014/main" id="{9DA0D723-A2E4-AC85-75F8-C58520B503C5}"/>
              </a:ext>
            </a:extLst>
          </p:cNvPr>
          <p:cNvSpPr>
            <a:spLocks/>
          </p:cNvSpPr>
          <p:nvPr/>
        </p:nvSpPr>
        <p:spPr bwMode="auto">
          <a:xfrm>
            <a:off x="8342061" y="2708395"/>
            <a:ext cx="5889" cy="3685"/>
          </a:xfrm>
          <a:custGeom>
            <a:avLst/>
            <a:gdLst>
              <a:gd name="T0" fmla="*/ 3 w 5"/>
              <a:gd name="T1" fmla="*/ 0 h 3"/>
              <a:gd name="T2" fmla="*/ 3 w 5"/>
              <a:gd name="T3" fmla="*/ 2 h 3"/>
              <a:gd name="T4" fmla="*/ 5 w 5"/>
              <a:gd name="T5" fmla="*/ 2 h 3"/>
              <a:gd name="T6" fmla="*/ 2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2 h 3"/>
              <a:gd name="T14" fmla="*/ 0 w 5"/>
              <a:gd name="T15" fmla="*/ 2 h 3"/>
              <a:gd name="T16" fmla="*/ 3 w 5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2"/>
                </a:lnTo>
                <a:lnTo>
                  <a:pt x="5" y="2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Freeform 121">
            <a:extLst>
              <a:ext uri="{FF2B5EF4-FFF2-40B4-BE49-F238E27FC236}">
                <a16:creationId xmlns:a16="http://schemas.microsoft.com/office/drawing/2014/main" id="{7D497140-034A-6AF0-4BB4-BED119A3CB0A}"/>
              </a:ext>
            </a:extLst>
          </p:cNvPr>
          <p:cNvSpPr>
            <a:spLocks/>
          </p:cNvSpPr>
          <p:nvPr/>
        </p:nvSpPr>
        <p:spPr bwMode="auto">
          <a:xfrm>
            <a:off x="8390344" y="2658034"/>
            <a:ext cx="18842" cy="13512"/>
          </a:xfrm>
          <a:custGeom>
            <a:avLst/>
            <a:gdLst>
              <a:gd name="T0" fmla="*/ 13 w 16"/>
              <a:gd name="T1" fmla="*/ 0 h 11"/>
              <a:gd name="T2" fmla="*/ 16 w 16"/>
              <a:gd name="T3" fmla="*/ 0 h 11"/>
              <a:gd name="T4" fmla="*/ 11 w 16"/>
              <a:gd name="T5" fmla="*/ 3 h 11"/>
              <a:gd name="T6" fmla="*/ 11 w 16"/>
              <a:gd name="T7" fmla="*/ 5 h 11"/>
              <a:gd name="T8" fmla="*/ 8 w 16"/>
              <a:gd name="T9" fmla="*/ 6 h 11"/>
              <a:gd name="T10" fmla="*/ 8 w 16"/>
              <a:gd name="T11" fmla="*/ 6 h 11"/>
              <a:gd name="T12" fmla="*/ 7 w 16"/>
              <a:gd name="T13" fmla="*/ 8 h 11"/>
              <a:gd name="T14" fmla="*/ 3 w 16"/>
              <a:gd name="T15" fmla="*/ 9 h 11"/>
              <a:gd name="T16" fmla="*/ 2 w 16"/>
              <a:gd name="T17" fmla="*/ 11 h 11"/>
              <a:gd name="T18" fmla="*/ 0 w 16"/>
              <a:gd name="T19" fmla="*/ 11 h 11"/>
              <a:gd name="T20" fmla="*/ 3 w 16"/>
              <a:gd name="T21" fmla="*/ 6 h 11"/>
              <a:gd name="T22" fmla="*/ 5 w 16"/>
              <a:gd name="T23" fmla="*/ 6 h 11"/>
              <a:gd name="T24" fmla="*/ 8 w 16"/>
              <a:gd name="T25" fmla="*/ 3 h 11"/>
              <a:gd name="T26" fmla="*/ 13 w 16"/>
              <a:gd name="T27" fmla="*/ 0 h 11"/>
              <a:gd name="T28" fmla="*/ 13 w 16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11">
                <a:moveTo>
                  <a:pt x="13" y="0"/>
                </a:moveTo>
                <a:lnTo>
                  <a:pt x="16" y="0"/>
                </a:lnTo>
                <a:lnTo>
                  <a:pt x="11" y="3"/>
                </a:lnTo>
                <a:lnTo>
                  <a:pt x="11" y="5"/>
                </a:lnTo>
                <a:lnTo>
                  <a:pt x="8" y="6"/>
                </a:lnTo>
                <a:lnTo>
                  <a:pt x="8" y="6"/>
                </a:lnTo>
                <a:lnTo>
                  <a:pt x="7" y="8"/>
                </a:lnTo>
                <a:lnTo>
                  <a:pt x="3" y="9"/>
                </a:lnTo>
                <a:lnTo>
                  <a:pt x="2" y="11"/>
                </a:lnTo>
                <a:lnTo>
                  <a:pt x="0" y="11"/>
                </a:lnTo>
                <a:lnTo>
                  <a:pt x="3" y="6"/>
                </a:lnTo>
                <a:lnTo>
                  <a:pt x="5" y="6"/>
                </a:lnTo>
                <a:lnTo>
                  <a:pt x="8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Freeform 122">
            <a:extLst>
              <a:ext uri="{FF2B5EF4-FFF2-40B4-BE49-F238E27FC236}">
                <a16:creationId xmlns:a16="http://schemas.microsoft.com/office/drawing/2014/main" id="{7DCB0BA9-A31D-BE70-9E8A-A141767D8869}"/>
              </a:ext>
            </a:extLst>
          </p:cNvPr>
          <p:cNvSpPr>
            <a:spLocks/>
          </p:cNvSpPr>
          <p:nvPr/>
        </p:nvSpPr>
        <p:spPr bwMode="auto">
          <a:xfrm>
            <a:off x="8345594" y="2674003"/>
            <a:ext cx="34151" cy="22110"/>
          </a:xfrm>
          <a:custGeom>
            <a:avLst/>
            <a:gdLst>
              <a:gd name="T0" fmla="*/ 29 w 29"/>
              <a:gd name="T1" fmla="*/ 0 h 18"/>
              <a:gd name="T2" fmla="*/ 29 w 29"/>
              <a:gd name="T3" fmla="*/ 0 h 18"/>
              <a:gd name="T4" fmla="*/ 29 w 29"/>
              <a:gd name="T5" fmla="*/ 0 h 18"/>
              <a:gd name="T6" fmla="*/ 29 w 29"/>
              <a:gd name="T7" fmla="*/ 0 h 18"/>
              <a:gd name="T8" fmla="*/ 29 w 29"/>
              <a:gd name="T9" fmla="*/ 1 h 18"/>
              <a:gd name="T10" fmla="*/ 29 w 29"/>
              <a:gd name="T11" fmla="*/ 1 h 18"/>
              <a:gd name="T12" fmla="*/ 29 w 29"/>
              <a:gd name="T13" fmla="*/ 3 h 18"/>
              <a:gd name="T14" fmla="*/ 26 w 29"/>
              <a:gd name="T15" fmla="*/ 3 h 18"/>
              <a:gd name="T16" fmla="*/ 23 w 29"/>
              <a:gd name="T17" fmla="*/ 4 h 18"/>
              <a:gd name="T18" fmla="*/ 21 w 29"/>
              <a:gd name="T19" fmla="*/ 4 h 18"/>
              <a:gd name="T20" fmla="*/ 18 w 29"/>
              <a:gd name="T21" fmla="*/ 7 h 18"/>
              <a:gd name="T22" fmla="*/ 16 w 29"/>
              <a:gd name="T23" fmla="*/ 9 h 18"/>
              <a:gd name="T24" fmla="*/ 15 w 29"/>
              <a:gd name="T25" fmla="*/ 9 h 18"/>
              <a:gd name="T26" fmla="*/ 12 w 29"/>
              <a:gd name="T27" fmla="*/ 9 h 18"/>
              <a:gd name="T28" fmla="*/ 12 w 29"/>
              <a:gd name="T29" fmla="*/ 9 h 18"/>
              <a:gd name="T30" fmla="*/ 12 w 29"/>
              <a:gd name="T31" fmla="*/ 11 h 18"/>
              <a:gd name="T32" fmla="*/ 12 w 29"/>
              <a:gd name="T33" fmla="*/ 11 h 18"/>
              <a:gd name="T34" fmla="*/ 7 w 29"/>
              <a:gd name="T35" fmla="*/ 14 h 18"/>
              <a:gd name="T36" fmla="*/ 5 w 29"/>
              <a:gd name="T37" fmla="*/ 17 h 18"/>
              <a:gd name="T38" fmla="*/ 4 w 29"/>
              <a:gd name="T39" fmla="*/ 17 h 18"/>
              <a:gd name="T40" fmla="*/ 0 w 29"/>
              <a:gd name="T41" fmla="*/ 18 h 18"/>
              <a:gd name="T42" fmla="*/ 2 w 29"/>
              <a:gd name="T43" fmla="*/ 17 h 18"/>
              <a:gd name="T44" fmla="*/ 2 w 29"/>
              <a:gd name="T45" fmla="*/ 15 h 18"/>
              <a:gd name="T46" fmla="*/ 5 w 29"/>
              <a:gd name="T47" fmla="*/ 14 h 18"/>
              <a:gd name="T48" fmla="*/ 5 w 29"/>
              <a:gd name="T49" fmla="*/ 12 h 18"/>
              <a:gd name="T50" fmla="*/ 7 w 29"/>
              <a:gd name="T51" fmla="*/ 11 h 18"/>
              <a:gd name="T52" fmla="*/ 8 w 29"/>
              <a:gd name="T53" fmla="*/ 9 h 18"/>
              <a:gd name="T54" fmla="*/ 12 w 29"/>
              <a:gd name="T55" fmla="*/ 7 h 18"/>
              <a:gd name="T56" fmla="*/ 12 w 29"/>
              <a:gd name="T57" fmla="*/ 6 h 18"/>
              <a:gd name="T58" fmla="*/ 13 w 29"/>
              <a:gd name="T59" fmla="*/ 4 h 18"/>
              <a:gd name="T60" fmla="*/ 16 w 29"/>
              <a:gd name="T61" fmla="*/ 4 h 18"/>
              <a:gd name="T62" fmla="*/ 15 w 29"/>
              <a:gd name="T63" fmla="*/ 3 h 18"/>
              <a:gd name="T64" fmla="*/ 16 w 29"/>
              <a:gd name="T65" fmla="*/ 1 h 18"/>
              <a:gd name="T66" fmla="*/ 16 w 29"/>
              <a:gd name="T67" fmla="*/ 1 h 18"/>
              <a:gd name="T68" fmla="*/ 18 w 29"/>
              <a:gd name="T69" fmla="*/ 4 h 18"/>
              <a:gd name="T70" fmla="*/ 19 w 29"/>
              <a:gd name="T71" fmla="*/ 4 h 18"/>
              <a:gd name="T72" fmla="*/ 23 w 29"/>
              <a:gd name="T73" fmla="*/ 3 h 18"/>
              <a:gd name="T74" fmla="*/ 26 w 29"/>
              <a:gd name="T75" fmla="*/ 0 h 18"/>
              <a:gd name="T76" fmla="*/ 27 w 29"/>
              <a:gd name="T77" fmla="*/ 0 h 18"/>
              <a:gd name="T78" fmla="*/ 29 w 29"/>
              <a:gd name="T7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18">
                <a:moveTo>
                  <a:pt x="29" y="0"/>
                </a:move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9" y="1"/>
                </a:lnTo>
                <a:lnTo>
                  <a:pt x="29" y="1"/>
                </a:lnTo>
                <a:lnTo>
                  <a:pt x="29" y="3"/>
                </a:lnTo>
                <a:lnTo>
                  <a:pt x="26" y="3"/>
                </a:lnTo>
                <a:lnTo>
                  <a:pt x="23" y="4"/>
                </a:lnTo>
                <a:lnTo>
                  <a:pt x="21" y="4"/>
                </a:lnTo>
                <a:lnTo>
                  <a:pt x="18" y="7"/>
                </a:lnTo>
                <a:lnTo>
                  <a:pt x="16" y="9"/>
                </a:lnTo>
                <a:lnTo>
                  <a:pt x="15" y="9"/>
                </a:lnTo>
                <a:lnTo>
                  <a:pt x="12" y="9"/>
                </a:lnTo>
                <a:lnTo>
                  <a:pt x="12" y="9"/>
                </a:lnTo>
                <a:lnTo>
                  <a:pt x="12" y="11"/>
                </a:lnTo>
                <a:lnTo>
                  <a:pt x="12" y="11"/>
                </a:lnTo>
                <a:lnTo>
                  <a:pt x="7" y="14"/>
                </a:lnTo>
                <a:lnTo>
                  <a:pt x="5" y="17"/>
                </a:lnTo>
                <a:lnTo>
                  <a:pt x="4" y="17"/>
                </a:lnTo>
                <a:lnTo>
                  <a:pt x="0" y="18"/>
                </a:lnTo>
                <a:lnTo>
                  <a:pt x="2" y="17"/>
                </a:lnTo>
                <a:lnTo>
                  <a:pt x="2" y="15"/>
                </a:lnTo>
                <a:lnTo>
                  <a:pt x="5" y="14"/>
                </a:lnTo>
                <a:lnTo>
                  <a:pt x="5" y="12"/>
                </a:lnTo>
                <a:lnTo>
                  <a:pt x="7" y="11"/>
                </a:lnTo>
                <a:lnTo>
                  <a:pt x="8" y="9"/>
                </a:lnTo>
                <a:lnTo>
                  <a:pt x="12" y="7"/>
                </a:lnTo>
                <a:lnTo>
                  <a:pt x="12" y="6"/>
                </a:lnTo>
                <a:lnTo>
                  <a:pt x="13" y="4"/>
                </a:lnTo>
                <a:lnTo>
                  <a:pt x="16" y="4"/>
                </a:lnTo>
                <a:lnTo>
                  <a:pt x="15" y="3"/>
                </a:lnTo>
                <a:lnTo>
                  <a:pt x="16" y="1"/>
                </a:lnTo>
                <a:lnTo>
                  <a:pt x="16" y="1"/>
                </a:lnTo>
                <a:lnTo>
                  <a:pt x="18" y="4"/>
                </a:lnTo>
                <a:lnTo>
                  <a:pt x="19" y="4"/>
                </a:lnTo>
                <a:lnTo>
                  <a:pt x="23" y="3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1" name="Freeform 123">
            <a:extLst>
              <a:ext uri="{FF2B5EF4-FFF2-40B4-BE49-F238E27FC236}">
                <a16:creationId xmlns:a16="http://schemas.microsoft.com/office/drawing/2014/main" id="{CA5134D6-E01E-E6AC-7AC3-582D1AE3D5EA}"/>
              </a:ext>
            </a:extLst>
          </p:cNvPr>
          <p:cNvSpPr>
            <a:spLocks/>
          </p:cNvSpPr>
          <p:nvPr/>
        </p:nvSpPr>
        <p:spPr bwMode="auto">
          <a:xfrm>
            <a:off x="8408008" y="2346044"/>
            <a:ext cx="4711" cy="3685"/>
          </a:xfrm>
          <a:custGeom>
            <a:avLst/>
            <a:gdLst>
              <a:gd name="T0" fmla="*/ 3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1 w 4"/>
              <a:gd name="T7" fmla="*/ 3 h 3"/>
              <a:gd name="T8" fmla="*/ 1 w 4"/>
              <a:gd name="T9" fmla="*/ 3 h 3"/>
              <a:gd name="T10" fmla="*/ 0 w 4"/>
              <a:gd name="T11" fmla="*/ 3 h 3"/>
              <a:gd name="T12" fmla="*/ 0 w 4"/>
              <a:gd name="T13" fmla="*/ 3 h 3"/>
              <a:gd name="T14" fmla="*/ 1 w 4"/>
              <a:gd name="T15" fmla="*/ 2 h 3"/>
              <a:gd name="T16" fmla="*/ 3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3" y="2"/>
                </a:lnTo>
                <a:lnTo>
                  <a:pt x="4" y="2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2" name="Freeform 124">
            <a:extLst>
              <a:ext uri="{FF2B5EF4-FFF2-40B4-BE49-F238E27FC236}">
                <a16:creationId xmlns:a16="http://schemas.microsoft.com/office/drawing/2014/main" id="{F6581B8B-FF4D-DE79-0929-DE243A480E00}"/>
              </a:ext>
            </a:extLst>
          </p:cNvPr>
          <p:cNvSpPr>
            <a:spLocks/>
          </p:cNvSpPr>
          <p:nvPr/>
        </p:nvSpPr>
        <p:spPr bwMode="auto">
          <a:xfrm>
            <a:off x="8183082" y="2446765"/>
            <a:ext cx="16487" cy="13512"/>
          </a:xfrm>
          <a:custGeom>
            <a:avLst/>
            <a:gdLst>
              <a:gd name="T0" fmla="*/ 4 w 14"/>
              <a:gd name="T1" fmla="*/ 0 h 11"/>
              <a:gd name="T2" fmla="*/ 9 w 14"/>
              <a:gd name="T3" fmla="*/ 2 h 11"/>
              <a:gd name="T4" fmla="*/ 9 w 14"/>
              <a:gd name="T5" fmla="*/ 3 h 11"/>
              <a:gd name="T6" fmla="*/ 11 w 14"/>
              <a:gd name="T7" fmla="*/ 3 h 11"/>
              <a:gd name="T8" fmla="*/ 14 w 14"/>
              <a:gd name="T9" fmla="*/ 3 h 11"/>
              <a:gd name="T10" fmla="*/ 14 w 14"/>
              <a:gd name="T11" fmla="*/ 3 h 11"/>
              <a:gd name="T12" fmla="*/ 12 w 14"/>
              <a:gd name="T13" fmla="*/ 5 h 11"/>
              <a:gd name="T14" fmla="*/ 11 w 14"/>
              <a:gd name="T15" fmla="*/ 7 h 11"/>
              <a:gd name="T16" fmla="*/ 11 w 14"/>
              <a:gd name="T17" fmla="*/ 8 h 11"/>
              <a:gd name="T18" fmla="*/ 11 w 14"/>
              <a:gd name="T19" fmla="*/ 8 h 11"/>
              <a:gd name="T20" fmla="*/ 9 w 14"/>
              <a:gd name="T21" fmla="*/ 10 h 11"/>
              <a:gd name="T22" fmla="*/ 8 w 14"/>
              <a:gd name="T23" fmla="*/ 11 h 11"/>
              <a:gd name="T24" fmla="*/ 6 w 14"/>
              <a:gd name="T25" fmla="*/ 11 h 11"/>
              <a:gd name="T26" fmla="*/ 6 w 14"/>
              <a:gd name="T27" fmla="*/ 11 h 11"/>
              <a:gd name="T28" fmla="*/ 4 w 14"/>
              <a:gd name="T29" fmla="*/ 8 h 11"/>
              <a:gd name="T30" fmla="*/ 3 w 14"/>
              <a:gd name="T31" fmla="*/ 7 h 11"/>
              <a:gd name="T32" fmla="*/ 0 w 14"/>
              <a:gd name="T33" fmla="*/ 8 h 11"/>
              <a:gd name="T34" fmla="*/ 0 w 14"/>
              <a:gd name="T35" fmla="*/ 8 h 11"/>
              <a:gd name="T36" fmla="*/ 0 w 14"/>
              <a:gd name="T37" fmla="*/ 7 h 11"/>
              <a:gd name="T38" fmla="*/ 1 w 14"/>
              <a:gd name="T39" fmla="*/ 5 h 11"/>
              <a:gd name="T40" fmla="*/ 3 w 14"/>
              <a:gd name="T41" fmla="*/ 5 h 11"/>
              <a:gd name="T42" fmla="*/ 4 w 14"/>
              <a:gd name="T43" fmla="*/ 2 h 11"/>
              <a:gd name="T44" fmla="*/ 4 w 14"/>
              <a:gd name="T4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" h="11">
                <a:moveTo>
                  <a:pt x="4" y="0"/>
                </a:moveTo>
                <a:lnTo>
                  <a:pt x="9" y="2"/>
                </a:lnTo>
                <a:lnTo>
                  <a:pt x="9" y="3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2" y="5"/>
                </a:lnTo>
                <a:lnTo>
                  <a:pt x="11" y="7"/>
                </a:lnTo>
                <a:lnTo>
                  <a:pt x="11" y="8"/>
                </a:lnTo>
                <a:lnTo>
                  <a:pt x="11" y="8"/>
                </a:lnTo>
                <a:lnTo>
                  <a:pt x="9" y="10"/>
                </a:lnTo>
                <a:lnTo>
                  <a:pt x="8" y="11"/>
                </a:lnTo>
                <a:lnTo>
                  <a:pt x="6" y="11"/>
                </a:lnTo>
                <a:lnTo>
                  <a:pt x="6" y="11"/>
                </a:lnTo>
                <a:lnTo>
                  <a:pt x="4" y="8"/>
                </a:lnTo>
                <a:lnTo>
                  <a:pt x="3" y="7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1" y="5"/>
                </a:lnTo>
                <a:lnTo>
                  <a:pt x="3" y="5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3" name="Freeform 125">
            <a:extLst>
              <a:ext uri="{FF2B5EF4-FFF2-40B4-BE49-F238E27FC236}">
                <a16:creationId xmlns:a16="http://schemas.microsoft.com/office/drawing/2014/main" id="{BAED3E86-A481-6070-9E21-5A96AE4CB60B}"/>
              </a:ext>
            </a:extLst>
          </p:cNvPr>
          <p:cNvSpPr>
            <a:spLocks/>
          </p:cNvSpPr>
          <p:nvPr/>
        </p:nvSpPr>
        <p:spPr bwMode="auto">
          <a:xfrm>
            <a:off x="6986616" y="2048793"/>
            <a:ext cx="5889" cy="3685"/>
          </a:xfrm>
          <a:custGeom>
            <a:avLst/>
            <a:gdLst>
              <a:gd name="T0" fmla="*/ 3 w 5"/>
              <a:gd name="T1" fmla="*/ 0 h 3"/>
              <a:gd name="T2" fmla="*/ 5 w 5"/>
              <a:gd name="T3" fmla="*/ 0 h 3"/>
              <a:gd name="T4" fmla="*/ 5 w 5"/>
              <a:gd name="T5" fmla="*/ 1 h 3"/>
              <a:gd name="T6" fmla="*/ 3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1 h 3"/>
              <a:gd name="T14" fmla="*/ 3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5" y="0"/>
                </a:lnTo>
                <a:lnTo>
                  <a:pt x="5" y="1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24" name="Freeform 126">
            <a:extLst>
              <a:ext uri="{FF2B5EF4-FFF2-40B4-BE49-F238E27FC236}">
                <a16:creationId xmlns:a16="http://schemas.microsoft.com/office/drawing/2014/main" id="{A30A0EB8-8745-A398-B3D6-E8226A754F50}"/>
              </a:ext>
            </a:extLst>
          </p:cNvPr>
          <p:cNvSpPr>
            <a:spLocks/>
          </p:cNvSpPr>
          <p:nvPr/>
        </p:nvSpPr>
        <p:spPr bwMode="auto">
          <a:xfrm>
            <a:off x="8628224" y="2344816"/>
            <a:ext cx="21197" cy="18425"/>
          </a:xfrm>
          <a:custGeom>
            <a:avLst/>
            <a:gdLst>
              <a:gd name="T0" fmla="*/ 16 w 18"/>
              <a:gd name="T1" fmla="*/ 0 h 15"/>
              <a:gd name="T2" fmla="*/ 18 w 18"/>
              <a:gd name="T3" fmla="*/ 0 h 15"/>
              <a:gd name="T4" fmla="*/ 18 w 18"/>
              <a:gd name="T5" fmla="*/ 3 h 15"/>
              <a:gd name="T6" fmla="*/ 18 w 18"/>
              <a:gd name="T7" fmla="*/ 6 h 15"/>
              <a:gd name="T8" fmla="*/ 18 w 18"/>
              <a:gd name="T9" fmla="*/ 8 h 15"/>
              <a:gd name="T10" fmla="*/ 13 w 18"/>
              <a:gd name="T11" fmla="*/ 8 h 15"/>
              <a:gd name="T12" fmla="*/ 8 w 18"/>
              <a:gd name="T13" fmla="*/ 11 h 15"/>
              <a:gd name="T14" fmla="*/ 3 w 18"/>
              <a:gd name="T15" fmla="*/ 14 h 15"/>
              <a:gd name="T16" fmla="*/ 0 w 18"/>
              <a:gd name="T17" fmla="*/ 15 h 15"/>
              <a:gd name="T18" fmla="*/ 0 w 18"/>
              <a:gd name="T19" fmla="*/ 15 h 15"/>
              <a:gd name="T20" fmla="*/ 0 w 18"/>
              <a:gd name="T21" fmla="*/ 14 h 15"/>
              <a:gd name="T22" fmla="*/ 0 w 18"/>
              <a:gd name="T23" fmla="*/ 14 h 15"/>
              <a:gd name="T24" fmla="*/ 2 w 18"/>
              <a:gd name="T25" fmla="*/ 12 h 15"/>
              <a:gd name="T26" fmla="*/ 5 w 18"/>
              <a:gd name="T27" fmla="*/ 9 h 15"/>
              <a:gd name="T28" fmla="*/ 5 w 18"/>
              <a:gd name="T29" fmla="*/ 6 h 15"/>
              <a:gd name="T30" fmla="*/ 5 w 18"/>
              <a:gd name="T31" fmla="*/ 6 h 15"/>
              <a:gd name="T32" fmla="*/ 5 w 18"/>
              <a:gd name="T33" fmla="*/ 4 h 15"/>
              <a:gd name="T34" fmla="*/ 11 w 18"/>
              <a:gd name="T35" fmla="*/ 3 h 15"/>
              <a:gd name="T36" fmla="*/ 16 w 18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15">
                <a:moveTo>
                  <a:pt x="16" y="0"/>
                </a:moveTo>
                <a:lnTo>
                  <a:pt x="18" y="0"/>
                </a:lnTo>
                <a:lnTo>
                  <a:pt x="18" y="3"/>
                </a:lnTo>
                <a:lnTo>
                  <a:pt x="18" y="6"/>
                </a:lnTo>
                <a:lnTo>
                  <a:pt x="18" y="8"/>
                </a:lnTo>
                <a:lnTo>
                  <a:pt x="13" y="8"/>
                </a:lnTo>
                <a:lnTo>
                  <a:pt x="8" y="11"/>
                </a:lnTo>
                <a:lnTo>
                  <a:pt x="3" y="14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6"/>
                </a:lnTo>
                <a:lnTo>
                  <a:pt x="5" y="4"/>
                </a:lnTo>
                <a:lnTo>
                  <a:pt x="11" y="3"/>
                </a:lnTo>
                <a:lnTo>
                  <a:pt x="1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Freeform 127">
            <a:extLst>
              <a:ext uri="{FF2B5EF4-FFF2-40B4-BE49-F238E27FC236}">
                <a16:creationId xmlns:a16="http://schemas.microsoft.com/office/drawing/2014/main" id="{75F70D0A-556C-C3E8-E8BA-C374C0C65212}"/>
              </a:ext>
            </a:extLst>
          </p:cNvPr>
          <p:cNvSpPr>
            <a:spLocks/>
          </p:cNvSpPr>
          <p:nvPr/>
        </p:nvSpPr>
        <p:spPr bwMode="auto">
          <a:xfrm>
            <a:off x="6451975" y="2180223"/>
            <a:ext cx="5889" cy="7370"/>
          </a:xfrm>
          <a:custGeom>
            <a:avLst/>
            <a:gdLst>
              <a:gd name="T0" fmla="*/ 2 w 5"/>
              <a:gd name="T1" fmla="*/ 0 h 6"/>
              <a:gd name="T2" fmla="*/ 3 w 5"/>
              <a:gd name="T3" fmla="*/ 1 h 6"/>
              <a:gd name="T4" fmla="*/ 3 w 5"/>
              <a:gd name="T5" fmla="*/ 1 h 6"/>
              <a:gd name="T6" fmla="*/ 5 w 5"/>
              <a:gd name="T7" fmla="*/ 3 h 6"/>
              <a:gd name="T8" fmla="*/ 3 w 5"/>
              <a:gd name="T9" fmla="*/ 5 h 6"/>
              <a:gd name="T10" fmla="*/ 3 w 5"/>
              <a:gd name="T11" fmla="*/ 5 h 6"/>
              <a:gd name="T12" fmla="*/ 3 w 5"/>
              <a:gd name="T13" fmla="*/ 6 h 6"/>
              <a:gd name="T14" fmla="*/ 2 w 5"/>
              <a:gd name="T15" fmla="*/ 3 h 6"/>
              <a:gd name="T16" fmla="*/ 0 w 5"/>
              <a:gd name="T17" fmla="*/ 3 h 6"/>
              <a:gd name="T18" fmla="*/ 0 w 5"/>
              <a:gd name="T19" fmla="*/ 3 h 6"/>
              <a:gd name="T20" fmla="*/ 0 w 5"/>
              <a:gd name="T21" fmla="*/ 1 h 6"/>
              <a:gd name="T22" fmla="*/ 0 w 5"/>
              <a:gd name="T23" fmla="*/ 1 h 6"/>
              <a:gd name="T24" fmla="*/ 0 w 5"/>
              <a:gd name="T25" fmla="*/ 1 h 6"/>
              <a:gd name="T26" fmla="*/ 2 w 5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3" y="1"/>
                </a:lnTo>
                <a:lnTo>
                  <a:pt x="3" y="1"/>
                </a:lnTo>
                <a:lnTo>
                  <a:pt x="5" y="3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26" name="Freeform 128">
            <a:extLst>
              <a:ext uri="{FF2B5EF4-FFF2-40B4-BE49-F238E27FC236}">
                <a16:creationId xmlns:a16="http://schemas.microsoft.com/office/drawing/2014/main" id="{61DFB9AD-8E03-CF71-41AC-40B3DA9EDA4F}"/>
              </a:ext>
            </a:extLst>
          </p:cNvPr>
          <p:cNvSpPr>
            <a:spLocks/>
          </p:cNvSpPr>
          <p:nvPr/>
        </p:nvSpPr>
        <p:spPr bwMode="auto">
          <a:xfrm>
            <a:off x="7030188" y="2136003"/>
            <a:ext cx="10599" cy="7370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4 w 9"/>
              <a:gd name="T5" fmla="*/ 0 h 6"/>
              <a:gd name="T6" fmla="*/ 6 w 9"/>
              <a:gd name="T7" fmla="*/ 0 h 6"/>
              <a:gd name="T8" fmla="*/ 7 w 9"/>
              <a:gd name="T9" fmla="*/ 1 h 6"/>
              <a:gd name="T10" fmla="*/ 7 w 9"/>
              <a:gd name="T11" fmla="*/ 3 h 6"/>
              <a:gd name="T12" fmla="*/ 7 w 9"/>
              <a:gd name="T13" fmla="*/ 3 h 6"/>
              <a:gd name="T14" fmla="*/ 9 w 9"/>
              <a:gd name="T15" fmla="*/ 3 h 6"/>
              <a:gd name="T16" fmla="*/ 7 w 9"/>
              <a:gd name="T17" fmla="*/ 4 h 6"/>
              <a:gd name="T18" fmla="*/ 7 w 9"/>
              <a:gd name="T19" fmla="*/ 6 h 6"/>
              <a:gd name="T20" fmla="*/ 4 w 9"/>
              <a:gd name="T21" fmla="*/ 6 h 6"/>
              <a:gd name="T22" fmla="*/ 1 w 9"/>
              <a:gd name="T23" fmla="*/ 4 h 6"/>
              <a:gd name="T24" fmla="*/ 0 w 9"/>
              <a:gd name="T25" fmla="*/ 0 h 6"/>
              <a:gd name="T26" fmla="*/ 0 w 9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7" y="3"/>
                </a:lnTo>
                <a:lnTo>
                  <a:pt x="9" y="3"/>
                </a:lnTo>
                <a:lnTo>
                  <a:pt x="7" y="4"/>
                </a:lnTo>
                <a:lnTo>
                  <a:pt x="7" y="6"/>
                </a:lnTo>
                <a:lnTo>
                  <a:pt x="4" y="6"/>
                </a:lnTo>
                <a:lnTo>
                  <a:pt x="1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27" name="Freeform 129">
            <a:extLst>
              <a:ext uri="{FF2B5EF4-FFF2-40B4-BE49-F238E27FC236}">
                <a16:creationId xmlns:a16="http://schemas.microsoft.com/office/drawing/2014/main" id="{1E0EDB79-5BE7-DC46-3A56-062C4BC00218}"/>
              </a:ext>
            </a:extLst>
          </p:cNvPr>
          <p:cNvSpPr>
            <a:spLocks/>
          </p:cNvSpPr>
          <p:nvPr/>
        </p:nvSpPr>
        <p:spPr bwMode="auto">
          <a:xfrm>
            <a:off x="7745006" y="1881743"/>
            <a:ext cx="30618" cy="17196"/>
          </a:xfrm>
          <a:custGeom>
            <a:avLst/>
            <a:gdLst>
              <a:gd name="T0" fmla="*/ 7 w 26"/>
              <a:gd name="T1" fmla="*/ 0 h 14"/>
              <a:gd name="T2" fmla="*/ 20 w 26"/>
              <a:gd name="T3" fmla="*/ 3 h 14"/>
              <a:gd name="T4" fmla="*/ 25 w 26"/>
              <a:gd name="T5" fmla="*/ 3 h 14"/>
              <a:gd name="T6" fmla="*/ 26 w 26"/>
              <a:gd name="T7" fmla="*/ 5 h 14"/>
              <a:gd name="T8" fmla="*/ 26 w 26"/>
              <a:gd name="T9" fmla="*/ 6 h 14"/>
              <a:gd name="T10" fmla="*/ 25 w 26"/>
              <a:gd name="T11" fmla="*/ 8 h 14"/>
              <a:gd name="T12" fmla="*/ 25 w 26"/>
              <a:gd name="T13" fmla="*/ 8 h 14"/>
              <a:gd name="T14" fmla="*/ 23 w 26"/>
              <a:gd name="T15" fmla="*/ 10 h 14"/>
              <a:gd name="T16" fmla="*/ 22 w 26"/>
              <a:gd name="T17" fmla="*/ 11 h 14"/>
              <a:gd name="T18" fmla="*/ 19 w 26"/>
              <a:gd name="T19" fmla="*/ 13 h 14"/>
              <a:gd name="T20" fmla="*/ 19 w 26"/>
              <a:gd name="T21" fmla="*/ 14 h 14"/>
              <a:gd name="T22" fmla="*/ 9 w 26"/>
              <a:gd name="T23" fmla="*/ 13 h 14"/>
              <a:gd name="T24" fmla="*/ 9 w 26"/>
              <a:gd name="T25" fmla="*/ 11 h 14"/>
              <a:gd name="T26" fmla="*/ 6 w 26"/>
              <a:gd name="T27" fmla="*/ 10 h 14"/>
              <a:gd name="T28" fmla="*/ 1 w 26"/>
              <a:gd name="T29" fmla="*/ 8 h 14"/>
              <a:gd name="T30" fmla="*/ 0 w 26"/>
              <a:gd name="T31" fmla="*/ 6 h 14"/>
              <a:gd name="T32" fmla="*/ 1 w 26"/>
              <a:gd name="T33" fmla="*/ 6 h 14"/>
              <a:gd name="T34" fmla="*/ 1 w 26"/>
              <a:gd name="T35" fmla="*/ 6 h 14"/>
              <a:gd name="T36" fmla="*/ 4 w 26"/>
              <a:gd name="T37" fmla="*/ 6 h 14"/>
              <a:gd name="T38" fmla="*/ 6 w 26"/>
              <a:gd name="T39" fmla="*/ 5 h 14"/>
              <a:gd name="T40" fmla="*/ 6 w 26"/>
              <a:gd name="T41" fmla="*/ 3 h 14"/>
              <a:gd name="T42" fmla="*/ 6 w 26"/>
              <a:gd name="T43" fmla="*/ 2 h 14"/>
              <a:gd name="T44" fmla="*/ 7 w 26"/>
              <a:gd name="T45" fmla="*/ 2 h 14"/>
              <a:gd name="T46" fmla="*/ 7 w 26"/>
              <a:gd name="T4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4">
                <a:moveTo>
                  <a:pt x="7" y="0"/>
                </a:moveTo>
                <a:lnTo>
                  <a:pt x="20" y="3"/>
                </a:lnTo>
                <a:lnTo>
                  <a:pt x="25" y="3"/>
                </a:lnTo>
                <a:lnTo>
                  <a:pt x="26" y="5"/>
                </a:lnTo>
                <a:lnTo>
                  <a:pt x="26" y="6"/>
                </a:lnTo>
                <a:lnTo>
                  <a:pt x="25" y="8"/>
                </a:lnTo>
                <a:lnTo>
                  <a:pt x="25" y="8"/>
                </a:lnTo>
                <a:lnTo>
                  <a:pt x="23" y="10"/>
                </a:lnTo>
                <a:lnTo>
                  <a:pt x="22" y="11"/>
                </a:lnTo>
                <a:lnTo>
                  <a:pt x="19" y="13"/>
                </a:lnTo>
                <a:lnTo>
                  <a:pt x="19" y="14"/>
                </a:lnTo>
                <a:lnTo>
                  <a:pt x="9" y="13"/>
                </a:lnTo>
                <a:lnTo>
                  <a:pt x="9" y="11"/>
                </a:lnTo>
                <a:lnTo>
                  <a:pt x="6" y="10"/>
                </a:lnTo>
                <a:lnTo>
                  <a:pt x="1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4" y="6"/>
                </a:lnTo>
                <a:lnTo>
                  <a:pt x="6" y="5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28" name="Freeform 130">
            <a:extLst>
              <a:ext uri="{FF2B5EF4-FFF2-40B4-BE49-F238E27FC236}">
                <a16:creationId xmlns:a16="http://schemas.microsoft.com/office/drawing/2014/main" id="{0C3A964F-8103-6375-1739-865BF780F0B8}"/>
              </a:ext>
            </a:extLst>
          </p:cNvPr>
          <p:cNvSpPr>
            <a:spLocks/>
          </p:cNvSpPr>
          <p:nvPr/>
        </p:nvSpPr>
        <p:spPr bwMode="auto">
          <a:xfrm>
            <a:off x="6661592" y="2669089"/>
            <a:ext cx="2355" cy="4913"/>
          </a:xfrm>
          <a:custGeom>
            <a:avLst/>
            <a:gdLst>
              <a:gd name="T0" fmla="*/ 0 w 2"/>
              <a:gd name="T1" fmla="*/ 0 h 4"/>
              <a:gd name="T2" fmla="*/ 2 w 2"/>
              <a:gd name="T3" fmla="*/ 2 h 4"/>
              <a:gd name="T4" fmla="*/ 2 w 2"/>
              <a:gd name="T5" fmla="*/ 4 h 4"/>
              <a:gd name="T6" fmla="*/ 2 w 2"/>
              <a:gd name="T7" fmla="*/ 4 h 4"/>
              <a:gd name="T8" fmla="*/ 0 w 2"/>
              <a:gd name="T9" fmla="*/ 2 h 4"/>
              <a:gd name="T10" fmla="*/ 0 w 2"/>
              <a:gd name="T11" fmla="*/ 2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9" name="Freeform 131">
            <a:extLst>
              <a:ext uri="{FF2B5EF4-FFF2-40B4-BE49-F238E27FC236}">
                <a16:creationId xmlns:a16="http://schemas.microsoft.com/office/drawing/2014/main" id="{0AE71251-ED3B-E8A7-63B0-793A96188C3B}"/>
              </a:ext>
            </a:extLst>
          </p:cNvPr>
          <p:cNvSpPr>
            <a:spLocks/>
          </p:cNvSpPr>
          <p:nvPr/>
        </p:nvSpPr>
        <p:spPr bwMode="auto">
          <a:xfrm>
            <a:off x="8667085" y="2443080"/>
            <a:ext cx="16487" cy="17196"/>
          </a:xfrm>
          <a:custGeom>
            <a:avLst/>
            <a:gdLst>
              <a:gd name="T0" fmla="*/ 3 w 14"/>
              <a:gd name="T1" fmla="*/ 0 h 14"/>
              <a:gd name="T2" fmla="*/ 8 w 14"/>
              <a:gd name="T3" fmla="*/ 2 h 14"/>
              <a:gd name="T4" fmla="*/ 8 w 14"/>
              <a:gd name="T5" fmla="*/ 2 h 14"/>
              <a:gd name="T6" fmla="*/ 8 w 14"/>
              <a:gd name="T7" fmla="*/ 3 h 14"/>
              <a:gd name="T8" fmla="*/ 8 w 14"/>
              <a:gd name="T9" fmla="*/ 5 h 14"/>
              <a:gd name="T10" fmla="*/ 10 w 14"/>
              <a:gd name="T11" fmla="*/ 8 h 14"/>
              <a:gd name="T12" fmla="*/ 11 w 14"/>
              <a:gd name="T13" fmla="*/ 8 h 14"/>
              <a:gd name="T14" fmla="*/ 13 w 14"/>
              <a:gd name="T15" fmla="*/ 10 h 14"/>
              <a:gd name="T16" fmla="*/ 14 w 14"/>
              <a:gd name="T17" fmla="*/ 11 h 14"/>
              <a:gd name="T18" fmla="*/ 14 w 14"/>
              <a:gd name="T19" fmla="*/ 14 h 14"/>
              <a:gd name="T20" fmla="*/ 11 w 14"/>
              <a:gd name="T21" fmla="*/ 13 h 14"/>
              <a:gd name="T22" fmla="*/ 11 w 14"/>
              <a:gd name="T23" fmla="*/ 11 h 14"/>
              <a:gd name="T24" fmla="*/ 10 w 14"/>
              <a:gd name="T25" fmla="*/ 11 h 14"/>
              <a:gd name="T26" fmla="*/ 10 w 14"/>
              <a:gd name="T27" fmla="*/ 10 h 14"/>
              <a:gd name="T28" fmla="*/ 8 w 14"/>
              <a:gd name="T29" fmla="*/ 10 h 14"/>
              <a:gd name="T30" fmla="*/ 7 w 14"/>
              <a:gd name="T31" fmla="*/ 6 h 14"/>
              <a:gd name="T32" fmla="*/ 5 w 14"/>
              <a:gd name="T33" fmla="*/ 6 h 14"/>
              <a:gd name="T34" fmla="*/ 5 w 14"/>
              <a:gd name="T35" fmla="*/ 5 h 14"/>
              <a:gd name="T36" fmla="*/ 5 w 14"/>
              <a:gd name="T37" fmla="*/ 3 h 14"/>
              <a:gd name="T38" fmla="*/ 0 w 14"/>
              <a:gd name="T39" fmla="*/ 2 h 14"/>
              <a:gd name="T40" fmla="*/ 2 w 14"/>
              <a:gd name="T41" fmla="*/ 2 h 14"/>
              <a:gd name="T42" fmla="*/ 3 w 14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4">
                <a:moveTo>
                  <a:pt x="3" y="0"/>
                </a:move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5"/>
                </a:lnTo>
                <a:lnTo>
                  <a:pt x="10" y="8"/>
                </a:lnTo>
                <a:lnTo>
                  <a:pt x="11" y="8"/>
                </a:lnTo>
                <a:lnTo>
                  <a:pt x="13" y="10"/>
                </a:lnTo>
                <a:lnTo>
                  <a:pt x="14" y="11"/>
                </a:lnTo>
                <a:lnTo>
                  <a:pt x="14" y="14"/>
                </a:lnTo>
                <a:lnTo>
                  <a:pt x="11" y="13"/>
                </a:lnTo>
                <a:lnTo>
                  <a:pt x="11" y="11"/>
                </a:lnTo>
                <a:lnTo>
                  <a:pt x="10" y="11"/>
                </a:lnTo>
                <a:lnTo>
                  <a:pt x="10" y="10"/>
                </a:lnTo>
                <a:lnTo>
                  <a:pt x="8" y="10"/>
                </a:lnTo>
                <a:lnTo>
                  <a:pt x="7" y="6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0" y="2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0" name="Freeform 132">
            <a:extLst>
              <a:ext uri="{FF2B5EF4-FFF2-40B4-BE49-F238E27FC236}">
                <a16:creationId xmlns:a16="http://schemas.microsoft.com/office/drawing/2014/main" id="{0CDDCCCB-9FC8-A46C-8962-12DAB8F68CDC}"/>
              </a:ext>
            </a:extLst>
          </p:cNvPr>
          <p:cNvSpPr>
            <a:spLocks/>
          </p:cNvSpPr>
          <p:nvPr/>
        </p:nvSpPr>
        <p:spPr bwMode="auto">
          <a:xfrm>
            <a:off x="8697704" y="2456592"/>
            <a:ext cx="10599" cy="7370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3 w 9"/>
              <a:gd name="T5" fmla="*/ 2 h 6"/>
              <a:gd name="T6" fmla="*/ 6 w 9"/>
              <a:gd name="T7" fmla="*/ 3 h 6"/>
              <a:gd name="T8" fmla="*/ 7 w 9"/>
              <a:gd name="T9" fmla="*/ 5 h 6"/>
              <a:gd name="T10" fmla="*/ 9 w 9"/>
              <a:gd name="T11" fmla="*/ 6 h 6"/>
              <a:gd name="T12" fmla="*/ 3 w 9"/>
              <a:gd name="T13" fmla="*/ 3 h 6"/>
              <a:gd name="T14" fmla="*/ 0 w 9"/>
              <a:gd name="T15" fmla="*/ 0 h 6"/>
              <a:gd name="T16" fmla="*/ 0 w 9"/>
              <a:gd name="T17" fmla="*/ 0 h 6"/>
              <a:gd name="T18" fmla="*/ 0 w 9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3" y="2"/>
                </a:lnTo>
                <a:lnTo>
                  <a:pt x="6" y="3"/>
                </a:lnTo>
                <a:lnTo>
                  <a:pt x="7" y="5"/>
                </a:lnTo>
                <a:lnTo>
                  <a:pt x="9" y="6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1" name="Freeform 133">
            <a:extLst>
              <a:ext uri="{FF2B5EF4-FFF2-40B4-BE49-F238E27FC236}">
                <a16:creationId xmlns:a16="http://schemas.microsoft.com/office/drawing/2014/main" id="{E03C1941-5788-7F05-3E62-0FF8E73BB05C}"/>
              </a:ext>
            </a:extLst>
          </p:cNvPr>
          <p:cNvSpPr>
            <a:spLocks/>
          </p:cNvSpPr>
          <p:nvPr/>
        </p:nvSpPr>
        <p:spPr bwMode="auto">
          <a:xfrm>
            <a:off x="8173661" y="2449222"/>
            <a:ext cx="7066" cy="6142"/>
          </a:xfrm>
          <a:custGeom>
            <a:avLst/>
            <a:gdLst>
              <a:gd name="T0" fmla="*/ 6 w 6"/>
              <a:gd name="T1" fmla="*/ 0 h 5"/>
              <a:gd name="T2" fmla="*/ 6 w 6"/>
              <a:gd name="T3" fmla="*/ 0 h 5"/>
              <a:gd name="T4" fmla="*/ 5 w 6"/>
              <a:gd name="T5" fmla="*/ 5 h 5"/>
              <a:gd name="T6" fmla="*/ 3 w 6"/>
              <a:gd name="T7" fmla="*/ 5 h 5"/>
              <a:gd name="T8" fmla="*/ 3 w 6"/>
              <a:gd name="T9" fmla="*/ 3 h 5"/>
              <a:gd name="T10" fmla="*/ 1 w 6"/>
              <a:gd name="T11" fmla="*/ 3 h 5"/>
              <a:gd name="T12" fmla="*/ 0 w 6"/>
              <a:gd name="T13" fmla="*/ 3 h 5"/>
              <a:gd name="T14" fmla="*/ 1 w 6"/>
              <a:gd name="T15" fmla="*/ 3 h 5"/>
              <a:gd name="T16" fmla="*/ 5 w 6"/>
              <a:gd name="T17" fmla="*/ 1 h 5"/>
              <a:gd name="T18" fmla="*/ 5 w 6"/>
              <a:gd name="T19" fmla="*/ 1 h 5"/>
              <a:gd name="T20" fmla="*/ 6 w 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2" name="Freeform 134">
            <a:extLst>
              <a:ext uri="{FF2B5EF4-FFF2-40B4-BE49-F238E27FC236}">
                <a16:creationId xmlns:a16="http://schemas.microsoft.com/office/drawing/2014/main" id="{8801609A-943F-710E-A592-D2A387AEAC94}"/>
              </a:ext>
            </a:extLst>
          </p:cNvPr>
          <p:cNvSpPr>
            <a:spLocks/>
          </p:cNvSpPr>
          <p:nvPr/>
        </p:nvSpPr>
        <p:spPr bwMode="auto">
          <a:xfrm>
            <a:off x="6313015" y="1766282"/>
            <a:ext cx="2772127" cy="999843"/>
          </a:xfrm>
          <a:custGeom>
            <a:avLst/>
            <a:gdLst>
              <a:gd name="T0" fmla="*/ 1246 w 2354"/>
              <a:gd name="T1" fmla="*/ 66 h 814"/>
              <a:gd name="T2" fmla="*/ 1209 w 2354"/>
              <a:gd name="T3" fmla="*/ 112 h 814"/>
              <a:gd name="T4" fmla="*/ 1378 w 2354"/>
              <a:gd name="T5" fmla="*/ 141 h 814"/>
              <a:gd name="T6" fmla="*/ 1468 w 2354"/>
              <a:gd name="T7" fmla="*/ 164 h 814"/>
              <a:gd name="T8" fmla="*/ 1599 w 2354"/>
              <a:gd name="T9" fmla="*/ 182 h 814"/>
              <a:gd name="T10" fmla="*/ 1711 w 2354"/>
              <a:gd name="T11" fmla="*/ 160 h 814"/>
              <a:gd name="T12" fmla="*/ 1916 w 2354"/>
              <a:gd name="T13" fmla="*/ 212 h 814"/>
              <a:gd name="T14" fmla="*/ 2116 w 2354"/>
              <a:gd name="T15" fmla="*/ 222 h 814"/>
              <a:gd name="T16" fmla="*/ 2283 w 2354"/>
              <a:gd name="T17" fmla="*/ 304 h 814"/>
              <a:gd name="T18" fmla="*/ 2345 w 2354"/>
              <a:gd name="T19" fmla="*/ 312 h 814"/>
              <a:gd name="T20" fmla="*/ 2308 w 2354"/>
              <a:gd name="T21" fmla="*/ 349 h 814"/>
              <a:gd name="T22" fmla="*/ 2226 w 2354"/>
              <a:gd name="T23" fmla="*/ 308 h 814"/>
              <a:gd name="T24" fmla="*/ 2151 w 2354"/>
              <a:gd name="T25" fmla="*/ 351 h 814"/>
              <a:gd name="T26" fmla="*/ 2162 w 2354"/>
              <a:gd name="T27" fmla="*/ 398 h 814"/>
              <a:gd name="T28" fmla="*/ 2007 w 2354"/>
              <a:gd name="T29" fmla="*/ 446 h 814"/>
              <a:gd name="T30" fmla="*/ 1965 w 2354"/>
              <a:gd name="T31" fmla="*/ 534 h 814"/>
              <a:gd name="T32" fmla="*/ 1870 w 2354"/>
              <a:gd name="T33" fmla="*/ 636 h 814"/>
              <a:gd name="T34" fmla="*/ 1974 w 2354"/>
              <a:gd name="T35" fmla="*/ 417 h 814"/>
              <a:gd name="T36" fmla="*/ 1909 w 2354"/>
              <a:gd name="T37" fmla="*/ 416 h 814"/>
              <a:gd name="T38" fmla="*/ 1785 w 2354"/>
              <a:gd name="T39" fmla="*/ 464 h 814"/>
              <a:gd name="T40" fmla="*/ 1577 w 2354"/>
              <a:gd name="T41" fmla="*/ 546 h 814"/>
              <a:gd name="T42" fmla="*/ 1641 w 2354"/>
              <a:gd name="T43" fmla="*/ 589 h 814"/>
              <a:gd name="T44" fmla="*/ 1563 w 2354"/>
              <a:gd name="T45" fmla="*/ 765 h 814"/>
              <a:gd name="T46" fmla="*/ 1499 w 2354"/>
              <a:gd name="T47" fmla="*/ 773 h 814"/>
              <a:gd name="T48" fmla="*/ 1542 w 2354"/>
              <a:gd name="T49" fmla="*/ 712 h 814"/>
              <a:gd name="T50" fmla="*/ 1474 w 2354"/>
              <a:gd name="T51" fmla="*/ 668 h 814"/>
              <a:gd name="T52" fmla="*/ 1421 w 2354"/>
              <a:gd name="T53" fmla="*/ 600 h 814"/>
              <a:gd name="T54" fmla="*/ 1324 w 2354"/>
              <a:gd name="T55" fmla="*/ 657 h 814"/>
              <a:gd name="T56" fmla="*/ 1165 w 2354"/>
              <a:gd name="T57" fmla="*/ 663 h 814"/>
              <a:gd name="T58" fmla="*/ 1059 w 2354"/>
              <a:gd name="T59" fmla="*/ 624 h 814"/>
              <a:gd name="T60" fmla="*/ 995 w 2354"/>
              <a:gd name="T61" fmla="*/ 657 h 814"/>
              <a:gd name="T62" fmla="*/ 914 w 2354"/>
              <a:gd name="T63" fmla="*/ 650 h 814"/>
              <a:gd name="T64" fmla="*/ 847 w 2354"/>
              <a:gd name="T65" fmla="*/ 665 h 814"/>
              <a:gd name="T66" fmla="*/ 761 w 2354"/>
              <a:gd name="T67" fmla="*/ 639 h 814"/>
              <a:gd name="T68" fmla="*/ 664 w 2354"/>
              <a:gd name="T69" fmla="*/ 579 h 814"/>
              <a:gd name="T70" fmla="*/ 545 w 2354"/>
              <a:gd name="T71" fmla="*/ 572 h 814"/>
              <a:gd name="T72" fmla="*/ 482 w 2354"/>
              <a:gd name="T73" fmla="*/ 613 h 814"/>
              <a:gd name="T74" fmla="*/ 402 w 2354"/>
              <a:gd name="T75" fmla="*/ 641 h 814"/>
              <a:gd name="T76" fmla="*/ 309 w 2354"/>
              <a:gd name="T77" fmla="*/ 652 h 814"/>
              <a:gd name="T78" fmla="*/ 315 w 2354"/>
              <a:gd name="T79" fmla="*/ 724 h 814"/>
              <a:gd name="T80" fmla="*/ 303 w 2354"/>
              <a:gd name="T81" fmla="*/ 798 h 814"/>
              <a:gd name="T82" fmla="*/ 225 w 2354"/>
              <a:gd name="T83" fmla="*/ 781 h 814"/>
              <a:gd name="T84" fmla="*/ 151 w 2354"/>
              <a:gd name="T85" fmla="*/ 718 h 814"/>
              <a:gd name="T86" fmla="*/ 178 w 2354"/>
              <a:gd name="T87" fmla="*/ 676 h 814"/>
              <a:gd name="T88" fmla="*/ 115 w 2354"/>
              <a:gd name="T89" fmla="*/ 636 h 814"/>
              <a:gd name="T90" fmla="*/ 63 w 2354"/>
              <a:gd name="T91" fmla="*/ 595 h 814"/>
              <a:gd name="T92" fmla="*/ 28 w 2354"/>
              <a:gd name="T93" fmla="*/ 540 h 814"/>
              <a:gd name="T94" fmla="*/ 6 w 2354"/>
              <a:gd name="T95" fmla="*/ 485 h 814"/>
              <a:gd name="T96" fmla="*/ 60 w 2354"/>
              <a:gd name="T97" fmla="*/ 390 h 814"/>
              <a:gd name="T98" fmla="*/ 28 w 2354"/>
              <a:gd name="T99" fmla="*/ 267 h 814"/>
              <a:gd name="T100" fmla="*/ 83 w 2354"/>
              <a:gd name="T101" fmla="*/ 242 h 814"/>
              <a:gd name="T102" fmla="*/ 72 w 2354"/>
              <a:gd name="T103" fmla="*/ 296 h 814"/>
              <a:gd name="T104" fmla="*/ 161 w 2354"/>
              <a:gd name="T105" fmla="*/ 346 h 814"/>
              <a:gd name="T106" fmla="*/ 271 w 2354"/>
              <a:gd name="T107" fmla="*/ 263 h 814"/>
              <a:gd name="T108" fmla="*/ 381 w 2354"/>
              <a:gd name="T109" fmla="*/ 252 h 814"/>
              <a:gd name="T110" fmla="*/ 549 w 2354"/>
              <a:gd name="T111" fmla="*/ 239 h 814"/>
              <a:gd name="T112" fmla="*/ 643 w 2354"/>
              <a:gd name="T113" fmla="*/ 143 h 814"/>
              <a:gd name="T114" fmla="*/ 612 w 2354"/>
              <a:gd name="T115" fmla="*/ 307 h 814"/>
              <a:gd name="T116" fmla="*/ 667 w 2354"/>
              <a:gd name="T117" fmla="*/ 227 h 814"/>
              <a:gd name="T118" fmla="*/ 703 w 2354"/>
              <a:gd name="T119" fmla="*/ 168 h 814"/>
              <a:gd name="T120" fmla="*/ 814 w 2354"/>
              <a:gd name="T121" fmla="*/ 204 h 814"/>
              <a:gd name="T122" fmla="*/ 850 w 2354"/>
              <a:gd name="T123" fmla="*/ 124 h 814"/>
              <a:gd name="T124" fmla="*/ 990 w 2354"/>
              <a:gd name="T125" fmla="*/ 49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54" h="814">
                <a:moveTo>
                  <a:pt x="1110" y="0"/>
                </a:moveTo>
                <a:lnTo>
                  <a:pt x="1119" y="3"/>
                </a:lnTo>
                <a:lnTo>
                  <a:pt x="1121" y="4"/>
                </a:lnTo>
                <a:lnTo>
                  <a:pt x="1126" y="6"/>
                </a:lnTo>
                <a:lnTo>
                  <a:pt x="1132" y="6"/>
                </a:lnTo>
                <a:lnTo>
                  <a:pt x="1135" y="8"/>
                </a:lnTo>
                <a:lnTo>
                  <a:pt x="1135" y="9"/>
                </a:lnTo>
                <a:lnTo>
                  <a:pt x="1137" y="11"/>
                </a:lnTo>
                <a:lnTo>
                  <a:pt x="1132" y="12"/>
                </a:lnTo>
                <a:lnTo>
                  <a:pt x="1127" y="15"/>
                </a:lnTo>
                <a:lnTo>
                  <a:pt x="1121" y="17"/>
                </a:lnTo>
                <a:lnTo>
                  <a:pt x="1112" y="19"/>
                </a:lnTo>
                <a:lnTo>
                  <a:pt x="1110" y="19"/>
                </a:lnTo>
                <a:lnTo>
                  <a:pt x="1126" y="20"/>
                </a:lnTo>
                <a:lnTo>
                  <a:pt x="1130" y="19"/>
                </a:lnTo>
                <a:lnTo>
                  <a:pt x="1132" y="22"/>
                </a:lnTo>
                <a:lnTo>
                  <a:pt x="1134" y="22"/>
                </a:lnTo>
                <a:lnTo>
                  <a:pt x="1138" y="22"/>
                </a:lnTo>
                <a:lnTo>
                  <a:pt x="1141" y="20"/>
                </a:lnTo>
                <a:lnTo>
                  <a:pt x="1146" y="22"/>
                </a:lnTo>
                <a:lnTo>
                  <a:pt x="1148" y="22"/>
                </a:lnTo>
                <a:lnTo>
                  <a:pt x="1149" y="22"/>
                </a:lnTo>
                <a:lnTo>
                  <a:pt x="1154" y="23"/>
                </a:lnTo>
                <a:lnTo>
                  <a:pt x="1157" y="25"/>
                </a:lnTo>
                <a:lnTo>
                  <a:pt x="1153" y="28"/>
                </a:lnTo>
                <a:lnTo>
                  <a:pt x="1149" y="31"/>
                </a:lnTo>
                <a:lnTo>
                  <a:pt x="1145" y="36"/>
                </a:lnTo>
                <a:lnTo>
                  <a:pt x="1145" y="34"/>
                </a:lnTo>
                <a:lnTo>
                  <a:pt x="1141" y="34"/>
                </a:lnTo>
                <a:lnTo>
                  <a:pt x="1141" y="37"/>
                </a:lnTo>
                <a:lnTo>
                  <a:pt x="1146" y="37"/>
                </a:lnTo>
                <a:lnTo>
                  <a:pt x="1148" y="37"/>
                </a:lnTo>
                <a:lnTo>
                  <a:pt x="1153" y="37"/>
                </a:lnTo>
                <a:lnTo>
                  <a:pt x="1159" y="37"/>
                </a:lnTo>
                <a:lnTo>
                  <a:pt x="1160" y="37"/>
                </a:lnTo>
                <a:lnTo>
                  <a:pt x="1164" y="36"/>
                </a:lnTo>
                <a:lnTo>
                  <a:pt x="1164" y="33"/>
                </a:lnTo>
                <a:lnTo>
                  <a:pt x="1165" y="31"/>
                </a:lnTo>
                <a:lnTo>
                  <a:pt x="1168" y="30"/>
                </a:lnTo>
                <a:lnTo>
                  <a:pt x="1170" y="31"/>
                </a:lnTo>
                <a:lnTo>
                  <a:pt x="1175" y="31"/>
                </a:lnTo>
                <a:lnTo>
                  <a:pt x="1184" y="30"/>
                </a:lnTo>
                <a:lnTo>
                  <a:pt x="1194" y="31"/>
                </a:lnTo>
                <a:lnTo>
                  <a:pt x="1201" y="30"/>
                </a:lnTo>
                <a:lnTo>
                  <a:pt x="1209" y="31"/>
                </a:lnTo>
                <a:lnTo>
                  <a:pt x="1214" y="31"/>
                </a:lnTo>
                <a:lnTo>
                  <a:pt x="1217" y="34"/>
                </a:lnTo>
                <a:lnTo>
                  <a:pt x="1220" y="34"/>
                </a:lnTo>
                <a:lnTo>
                  <a:pt x="1222" y="36"/>
                </a:lnTo>
                <a:lnTo>
                  <a:pt x="1223" y="37"/>
                </a:lnTo>
                <a:lnTo>
                  <a:pt x="1223" y="41"/>
                </a:lnTo>
                <a:lnTo>
                  <a:pt x="1222" y="41"/>
                </a:lnTo>
                <a:lnTo>
                  <a:pt x="1225" y="39"/>
                </a:lnTo>
                <a:lnTo>
                  <a:pt x="1227" y="39"/>
                </a:lnTo>
                <a:lnTo>
                  <a:pt x="1228" y="41"/>
                </a:lnTo>
                <a:lnTo>
                  <a:pt x="1231" y="41"/>
                </a:lnTo>
                <a:lnTo>
                  <a:pt x="1233" y="45"/>
                </a:lnTo>
                <a:lnTo>
                  <a:pt x="1233" y="47"/>
                </a:lnTo>
                <a:lnTo>
                  <a:pt x="1235" y="49"/>
                </a:lnTo>
                <a:lnTo>
                  <a:pt x="1233" y="50"/>
                </a:lnTo>
                <a:lnTo>
                  <a:pt x="1233" y="50"/>
                </a:lnTo>
                <a:lnTo>
                  <a:pt x="1235" y="50"/>
                </a:lnTo>
                <a:lnTo>
                  <a:pt x="1238" y="49"/>
                </a:lnTo>
                <a:lnTo>
                  <a:pt x="1239" y="49"/>
                </a:lnTo>
                <a:lnTo>
                  <a:pt x="1239" y="47"/>
                </a:lnTo>
                <a:lnTo>
                  <a:pt x="1238" y="45"/>
                </a:lnTo>
                <a:lnTo>
                  <a:pt x="1238" y="45"/>
                </a:lnTo>
                <a:lnTo>
                  <a:pt x="1239" y="45"/>
                </a:lnTo>
                <a:lnTo>
                  <a:pt x="1241" y="45"/>
                </a:lnTo>
                <a:lnTo>
                  <a:pt x="1242" y="47"/>
                </a:lnTo>
                <a:lnTo>
                  <a:pt x="1244" y="49"/>
                </a:lnTo>
                <a:lnTo>
                  <a:pt x="1246" y="56"/>
                </a:lnTo>
                <a:lnTo>
                  <a:pt x="1250" y="55"/>
                </a:lnTo>
                <a:lnTo>
                  <a:pt x="1250" y="56"/>
                </a:lnTo>
                <a:lnTo>
                  <a:pt x="1249" y="61"/>
                </a:lnTo>
                <a:lnTo>
                  <a:pt x="1246" y="64"/>
                </a:lnTo>
                <a:lnTo>
                  <a:pt x="1246" y="66"/>
                </a:lnTo>
                <a:lnTo>
                  <a:pt x="1244" y="66"/>
                </a:lnTo>
                <a:lnTo>
                  <a:pt x="1244" y="64"/>
                </a:lnTo>
                <a:lnTo>
                  <a:pt x="1244" y="63"/>
                </a:lnTo>
                <a:lnTo>
                  <a:pt x="1242" y="63"/>
                </a:lnTo>
                <a:lnTo>
                  <a:pt x="1239" y="61"/>
                </a:lnTo>
                <a:lnTo>
                  <a:pt x="1231" y="58"/>
                </a:lnTo>
                <a:lnTo>
                  <a:pt x="1230" y="56"/>
                </a:lnTo>
                <a:lnTo>
                  <a:pt x="1230" y="56"/>
                </a:lnTo>
                <a:lnTo>
                  <a:pt x="1230" y="58"/>
                </a:lnTo>
                <a:lnTo>
                  <a:pt x="1233" y="60"/>
                </a:lnTo>
                <a:lnTo>
                  <a:pt x="1236" y="66"/>
                </a:lnTo>
                <a:lnTo>
                  <a:pt x="1239" y="64"/>
                </a:lnTo>
                <a:lnTo>
                  <a:pt x="1241" y="64"/>
                </a:lnTo>
                <a:lnTo>
                  <a:pt x="1242" y="66"/>
                </a:lnTo>
                <a:lnTo>
                  <a:pt x="1246" y="67"/>
                </a:lnTo>
                <a:lnTo>
                  <a:pt x="1247" y="69"/>
                </a:lnTo>
                <a:lnTo>
                  <a:pt x="1246" y="74"/>
                </a:lnTo>
                <a:lnTo>
                  <a:pt x="1236" y="82"/>
                </a:lnTo>
                <a:lnTo>
                  <a:pt x="1225" y="86"/>
                </a:lnTo>
                <a:lnTo>
                  <a:pt x="1220" y="89"/>
                </a:lnTo>
                <a:lnTo>
                  <a:pt x="1212" y="91"/>
                </a:lnTo>
                <a:lnTo>
                  <a:pt x="1206" y="94"/>
                </a:lnTo>
                <a:lnTo>
                  <a:pt x="1200" y="97"/>
                </a:lnTo>
                <a:lnTo>
                  <a:pt x="1197" y="99"/>
                </a:lnTo>
                <a:lnTo>
                  <a:pt x="1192" y="102"/>
                </a:lnTo>
                <a:lnTo>
                  <a:pt x="1192" y="102"/>
                </a:lnTo>
                <a:lnTo>
                  <a:pt x="1192" y="104"/>
                </a:lnTo>
                <a:lnTo>
                  <a:pt x="1192" y="105"/>
                </a:lnTo>
                <a:lnTo>
                  <a:pt x="1190" y="105"/>
                </a:lnTo>
                <a:lnTo>
                  <a:pt x="1187" y="108"/>
                </a:lnTo>
                <a:lnTo>
                  <a:pt x="1181" y="110"/>
                </a:lnTo>
                <a:lnTo>
                  <a:pt x="1168" y="119"/>
                </a:lnTo>
                <a:lnTo>
                  <a:pt x="1162" y="121"/>
                </a:lnTo>
                <a:lnTo>
                  <a:pt x="1154" y="121"/>
                </a:lnTo>
                <a:lnTo>
                  <a:pt x="1153" y="123"/>
                </a:lnTo>
                <a:lnTo>
                  <a:pt x="1148" y="127"/>
                </a:lnTo>
                <a:lnTo>
                  <a:pt x="1146" y="129"/>
                </a:lnTo>
                <a:lnTo>
                  <a:pt x="1138" y="130"/>
                </a:lnTo>
                <a:lnTo>
                  <a:pt x="1132" y="140"/>
                </a:lnTo>
                <a:lnTo>
                  <a:pt x="1127" y="143"/>
                </a:lnTo>
                <a:lnTo>
                  <a:pt x="1124" y="145"/>
                </a:lnTo>
                <a:lnTo>
                  <a:pt x="1127" y="145"/>
                </a:lnTo>
                <a:lnTo>
                  <a:pt x="1132" y="143"/>
                </a:lnTo>
                <a:lnTo>
                  <a:pt x="1137" y="140"/>
                </a:lnTo>
                <a:lnTo>
                  <a:pt x="1138" y="138"/>
                </a:lnTo>
                <a:lnTo>
                  <a:pt x="1138" y="137"/>
                </a:lnTo>
                <a:lnTo>
                  <a:pt x="1140" y="135"/>
                </a:lnTo>
                <a:lnTo>
                  <a:pt x="1143" y="135"/>
                </a:lnTo>
                <a:lnTo>
                  <a:pt x="1153" y="134"/>
                </a:lnTo>
                <a:lnTo>
                  <a:pt x="1156" y="134"/>
                </a:lnTo>
                <a:lnTo>
                  <a:pt x="1162" y="134"/>
                </a:lnTo>
                <a:lnTo>
                  <a:pt x="1165" y="132"/>
                </a:lnTo>
                <a:lnTo>
                  <a:pt x="1167" y="132"/>
                </a:lnTo>
                <a:lnTo>
                  <a:pt x="1170" y="130"/>
                </a:lnTo>
                <a:lnTo>
                  <a:pt x="1170" y="130"/>
                </a:lnTo>
                <a:lnTo>
                  <a:pt x="1173" y="129"/>
                </a:lnTo>
                <a:lnTo>
                  <a:pt x="1181" y="127"/>
                </a:lnTo>
                <a:lnTo>
                  <a:pt x="1182" y="127"/>
                </a:lnTo>
                <a:lnTo>
                  <a:pt x="1184" y="124"/>
                </a:lnTo>
                <a:lnTo>
                  <a:pt x="1189" y="126"/>
                </a:lnTo>
                <a:lnTo>
                  <a:pt x="1192" y="126"/>
                </a:lnTo>
                <a:lnTo>
                  <a:pt x="1200" y="121"/>
                </a:lnTo>
                <a:lnTo>
                  <a:pt x="1205" y="119"/>
                </a:lnTo>
                <a:lnTo>
                  <a:pt x="1206" y="118"/>
                </a:lnTo>
                <a:lnTo>
                  <a:pt x="1206" y="118"/>
                </a:lnTo>
                <a:lnTo>
                  <a:pt x="1205" y="116"/>
                </a:lnTo>
                <a:lnTo>
                  <a:pt x="1200" y="118"/>
                </a:lnTo>
                <a:lnTo>
                  <a:pt x="1195" y="119"/>
                </a:lnTo>
                <a:lnTo>
                  <a:pt x="1190" y="118"/>
                </a:lnTo>
                <a:lnTo>
                  <a:pt x="1190" y="118"/>
                </a:lnTo>
                <a:lnTo>
                  <a:pt x="1189" y="116"/>
                </a:lnTo>
                <a:lnTo>
                  <a:pt x="1190" y="113"/>
                </a:lnTo>
                <a:lnTo>
                  <a:pt x="1192" y="113"/>
                </a:lnTo>
                <a:lnTo>
                  <a:pt x="1195" y="110"/>
                </a:lnTo>
                <a:lnTo>
                  <a:pt x="1198" y="110"/>
                </a:lnTo>
                <a:lnTo>
                  <a:pt x="1208" y="112"/>
                </a:lnTo>
                <a:lnTo>
                  <a:pt x="1209" y="112"/>
                </a:lnTo>
                <a:lnTo>
                  <a:pt x="1211" y="108"/>
                </a:lnTo>
                <a:lnTo>
                  <a:pt x="1214" y="108"/>
                </a:lnTo>
                <a:lnTo>
                  <a:pt x="1216" y="110"/>
                </a:lnTo>
                <a:lnTo>
                  <a:pt x="1216" y="110"/>
                </a:lnTo>
                <a:lnTo>
                  <a:pt x="1211" y="112"/>
                </a:lnTo>
                <a:lnTo>
                  <a:pt x="1212" y="113"/>
                </a:lnTo>
                <a:lnTo>
                  <a:pt x="1214" y="115"/>
                </a:lnTo>
                <a:lnTo>
                  <a:pt x="1220" y="118"/>
                </a:lnTo>
                <a:lnTo>
                  <a:pt x="1225" y="119"/>
                </a:lnTo>
                <a:lnTo>
                  <a:pt x="1228" y="118"/>
                </a:lnTo>
                <a:lnTo>
                  <a:pt x="1235" y="118"/>
                </a:lnTo>
                <a:lnTo>
                  <a:pt x="1235" y="116"/>
                </a:lnTo>
                <a:lnTo>
                  <a:pt x="1236" y="115"/>
                </a:lnTo>
                <a:lnTo>
                  <a:pt x="1235" y="112"/>
                </a:lnTo>
                <a:lnTo>
                  <a:pt x="1236" y="112"/>
                </a:lnTo>
                <a:lnTo>
                  <a:pt x="1238" y="113"/>
                </a:lnTo>
                <a:lnTo>
                  <a:pt x="1239" y="115"/>
                </a:lnTo>
                <a:lnTo>
                  <a:pt x="1242" y="119"/>
                </a:lnTo>
                <a:lnTo>
                  <a:pt x="1244" y="121"/>
                </a:lnTo>
                <a:lnTo>
                  <a:pt x="1242" y="123"/>
                </a:lnTo>
                <a:lnTo>
                  <a:pt x="1239" y="126"/>
                </a:lnTo>
                <a:lnTo>
                  <a:pt x="1241" y="127"/>
                </a:lnTo>
                <a:lnTo>
                  <a:pt x="1244" y="129"/>
                </a:lnTo>
                <a:lnTo>
                  <a:pt x="1244" y="135"/>
                </a:lnTo>
                <a:lnTo>
                  <a:pt x="1244" y="137"/>
                </a:lnTo>
                <a:lnTo>
                  <a:pt x="1242" y="140"/>
                </a:lnTo>
                <a:lnTo>
                  <a:pt x="1241" y="141"/>
                </a:lnTo>
                <a:lnTo>
                  <a:pt x="1239" y="143"/>
                </a:lnTo>
                <a:lnTo>
                  <a:pt x="1239" y="145"/>
                </a:lnTo>
                <a:lnTo>
                  <a:pt x="1239" y="146"/>
                </a:lnTo>
                <a:lnTo>
                  <a:pt x="1242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2" y="146"/>
                </a:lnTo>
                <a:lnTo>
                  <a:pt x="1241" y="146"/>
                </a:lnTo>
                <a:lnTo>
                  <a:pt x="1241" y="143"/>
                </a:lnTo>
                <a:lnTo>
                  <a:pt x="1242" y="141"/>
                </a:lnTo>
                <a:lnTo>
                  <a:pt x="1244" y="140"/>
                </a:lnTo>
                <a:lnTo>
                  <a:pt x="1246" y="137"/>
                </a:lnTo>
                <a:lnTo>
                  <a:pt x="1246" y="135"/>
                </a:lnTo>
                <a:lnTo>
                  <a:pt x="1246" y="132"/>
                </a:lnTo>
                <a:lnTo>
                  <a:pt x="1247" y="130"/>
                </a:lnTo>
                <a:lnTo>
                  <a:pt x="1249" y="129"/>
                </a:lnTo>
                <a:lnTo>
                  <a:pt x="1249" y="129"/>
                </a:lnTo>
                <a:lnTo>
                  <a:pt x="1250" y="129"/>
                </a:lnTo>
                <a:lnTo>
                  <a:pt x="1249" y="129"/>
                </a:lnTo>
                <a:lnTo>
                  <a:pt x="1247" y="127"/>
                </a:lnTo>
                <a:lnTo>
                  <a:pt x="1246" y="126"/>
                </a:lnTo>
                <a:lnTo>
                  <a:pt x="1244" y="124"/>
                </a:lnTo>
                <a:lnTo>
                  <a:pt x="1250" y="124"/>
                </a:lnTo>
                <a:lnTo>
                  <a:pt x="1252" y="123"/>
                </a:lnTo>
                <a:lnTo>
                  <a:pt x="1263" y="121"/>
                </a:lnTo>
                <a:lnTo>
                  <a:pt x="1271" y="119"/>
                </a:lnTo>
                <a:lnTo>
                  <a:pt x="1288" y="119"/>
                </a:lnTo>
                <a:lnTo>
                  <a:pt x="1299" y="121"/>
                </a:lnTo>
                <a:lnTo>
                  <a:pt x="1317" y="123"/>
                </a:lnTo>
                <a:lnTo>
                  <a:pt x="1323" y="124"/>
                </a:lnTo>
                <a:lnTo>
                  <a:pt x="1323" y="124"/>
                </a:lnTo>
                <a:lnTo>
                  <a:pt x="1323" y="126"/>
                </a:lnTo>
                <a:lnTo>
                  <a:pt x="1320" y="126"/>
                </a:lnTo>
                <a:lnTo>
                  <a:pt x="1317" y="126"/>
                </a:lnTo>
                <a:lnTo>
                  <a:pt x="1315" y="129"/>
                </a:lnTo>
                <a:lnTo>
                  <a:pt x="1317" y="132"/>
                </a:lnTo>
                <a:lnTo>
                  <a:pt x="1323" y="135"/>
                </a:lnTo>
                <a:lnTo>
                  <a:pt x="1331" y="137"/>
                </a:lnTo>
                <a:lnTo>
                  <a:pt x="1335" y="138"/>
                </a:lnTo>
                <a:lnTo>
                  <a:pt x="1337" y="140"/>
                </a:lnTo>
                <a:lnTo>
                  <a:pt x="1346" y="138"/>
                </a:lnTo>
                <a:lnTo>
                  <a:pt x="1353" y="140"/>
                </a:lnTo>
                <a:lnTo>
                  <a:pt x="1358" y="140"/>
                </a:lnTo>
                <a:lnTo>
                  <a:pt x="1364" y="140"/>
                </a:lnTo>
                <a:lnTo>
                  <a:pt x="1365" y="140"/>
                </a:lnTo>
                <a:lnTo>
                  <a:pt x="1369" y="141"/>
                </a:lnTo>
                <a:lnTo>
                  <a:pt x="1372" y="141"/>
                </a:lnTo>
                <a:lnTo>
                  <a:pt x="1375" y="141"/>
                </a:lnTo>
                <a:lnTo>
                  <a:pt x="1378" y="141"/>
                </a:lnTo>
                <a:lnTo>
                  <a:pt x="1378" y="141"/>
                </a:lnTo>
                <a:lnTo>
                  <a:pt x="1378" y="140"/>
                </a:lnTo>
                <a:lnTo>
                  <a:pt x="1375" y="140"/>
                </a:lnTo>
                <a:lnTo>
                  <a:pt x="1375" y="138"/>
                </a:lnTo>
                <a:lnTo>
                  <a:pt x="1376" y="138"/>
                </a:lnTo>
                <a:lnTo>
                  <a:pt x="1381" y="140"/>
                </a:lnTo>
                <a:lnTo>
                  <a:pt x="1384" y="140"/>
                </a:lnTo>
                <a:lnTo>
                  <a:pt x="1386" y="138"/>
                </a:lnTo>
                <a:lnTo>
                  <a:pt x="1387" y="137"/>
                </a:lnTo>
                <a:lnTo>
                  <a:pt x="1389" y="135"/>
                </a:lnTo>
                <a:lnTo>
                  <a:pt x="1389" y="134"/>
                </a:lnTo>
                <a:lnTo>
                  <a:pt x="1391" y="134"/>
                </a:lnTo>
                <a:lnTo>
                  <a:pt x="1391" y="134"/>
                </a:lnTo>
                <a:lnTo>
                  <a:pt x="1389" y="130"/>
                </a:lnTo>
                <a:lnTo>
                  <a:pt x="1387" y="129"/>
                </a:lnTo>
                <a:lnTo>
                  <a:pt x="1387" y="127"/>
                </a:lnTo>
                <a:lnTo>
                  <a:pt x="1386" y="126"/>
                </a:lnTo>
                <a:lnTo>
                  <a:pt x="1386" y="124"/>
                </a:lnTo>
                <a:lnTo>
                  <a:pt x="1387" y="121"/>
                </a:lnTo>
                <a:lnTo>
                  <a:pt x="1389" y="119"/>
                </a:lnTo>
                <a:lnTo>
                  <a:pt x="1394" y="121"/>
                </a:lnTo>
                <a:lnTo>
                  <a:pt x="1395" y="119"/>
                </a:lnTo>
                <a:lnTo>
                  <a:pt x="1397" y="118"/>
                </a:lnTo>
                <a:lnTo>
                  <a:pt x="1402" y="118"/>
                </a:lnTo>
                <a:lnTo>
                  <a:pt x="1405" y="118"/>
                </a:lnTo>
                <a:lnTo>
                  <a:pt x="1408" y="118"/>
                </a:lnTo>
                <a:lnTo>
                  <a:pt x="1419" y="124"/>
                </a:lnTo>
                <a:lnTo>
                  <a:pt x="1419" y="126"/>
                </a:lnTo>
                <a:lnTo>
                  <a:pt x="1422" y="126"/>
                </a:lnTo>
                <a:lnTo>
                  <a:pt x="1424" y="124"/>
                </a:lnTo>
                <a:lnTo>
                  <a:pt x="1427" y="124"/>
                </a:lnTo>
                <a:lnTo>
                  <a:pt x="1428" y="123"/>
                </a:lnTo>
                <a:lnTo>
                  <a:pt x="1430" y="124"/>
                </a:lnTo>
                <a:lnTo>
                  <a:pt x="1430" y="124"/>
                </a:lnTo>
                <a:lnTo>
                  <a:pt x="1430" y="126"/>
                </a:lnTo>
                <a:lnTo>
                  <a:pt x="1428" y="127"/>
                </a:lnTo>
                <a:lnTo>
                  <a:pt x="1430" y="127"/>
                </a:lnTo>
                <a:lnTo>
                  <a:pt x="1430" y="127"/>
                </a:lnTo>
                <a:lnTo>
                  <a:pt x="1433" y="129"/>
                </a:lnTo>
                <a:lnTo>
                  <a:pt x="1438" y="126"/>
                </a:lnTo>
                <a:lnTo>
                  <a:pt x="1440" y="124"/>
                </a:lnTo>
                <a:lnTo>
                  <a:pt x="1440" y="123"/>
                </a:lnTo>
                <a:lnTo>
                  <a:pt x="1451" y="126"/>
                </a:lnTo>
                <a:lnTo>
                  <a:pt x="1454" y="126"/>
                </a:lnTo>
                <a:lnTo>
                  <a:pt x="1454" y="127"/>
                </a:lnTo>
                <a:lnTo>
                  <a:pt x="1454" y="127"/>
                </a:lnTo>
                <a:lnTo>
                  <a:pt x="1457" y="129"/>
                </a:lnTo>
                <a:lnTo>
                  <a:pt x="1458" y="129"/>
                </a:lnTo>
                <a:lnTo>
                  <a:pt x="1458" y="130"/>
                </a:lnTo>
                <a:lnTo>
                  <a:pt x="1458" y="130"/>
                </a:lnTo>
                <a:lnTo>
                  <a:pt x="1463" y="130"/>
                </a:lnTo>
                <a:lnTo>
                  <a:pt x="1465" y="132"/>
                </a:lnTo>
                <a:lnTo>
                  <a:pt x="1466" y="134"/>
                </a:lnTo>
                <a:lnTo>
                  <a:pt x="1466" y="135"/>
                </a:lnTo>
                <a:lnTo>
                  <a:pt x="1468" y="135"/>
                </a:lnTo>
                <a:lnTo>
                  <a:pt x="1469" y="135"/>
                </a:lnTo>
                <a:lnTo>
                  <a:pt x="1469" y="135"/>
                </a:lnTo>
                <a:lnTo>
                  <a:pt x="1469" y="137"/>
                </a:lnTo>
                <a:lnTo>
                  <a:pt x="1466" y="140"/>
                </a:lnTo>
                <a:lnTo>
                  <a:pt x="1465" y="140"/>
                </a:lnTo>
                <a:lnTo>
                  <a:pt x="1463" y="141"/>
                </a:lnTo>
                <a:lnTo>
                  <a:pt x="1463" y="141"/>
                </a:lnTo>
                <a:lnTo>
                  <a:pt x="1469" y="141"/>
                </a:lnTo>
                <a:lnTo>
                  <a:pt x="1473" y="145"/>
                </a:lnTo>
                <a:lnTo>
                  <a:pt x="1473" y="146"/>
                </a:lnTo>
                <a:lnTo>
                  <a:pt x="1469" y="148"/>
                </a:lnTo>
                <a:lnTo>
                  <a:pt x="1466" y="149"/>
                </a:lnTo>
                <a:lnTo>
                  <a:pt x="1463" y="151"/>
                </a:lnTo>
                <a:lnTo>
                  <a:pt x="1462" y="151"/>
                </a:lnTo>
                <a:lnTo>
                  <a:pt x="1460" y="151"/>
                </a:lnTo>
                <a:lnTo>
                  <a:pt x="1462" y="152"/>
                </a:lnTo>
                <a:lnTo>
                  <a:pt x="1469" y="152"/>
                </a:lnTo>
                <a:lnTo>
                  <a:pt x="1473" y="154"/>
                </a:lnTo>
                <a:lnTo>
                  <a:pt x="1474" y="157"/>
                </a:lnTo>
                <a:lnTo>
                  <a:pt x="1474" y="162"/>
                </a:lnTo>
                <a:lnTo>
                  <a:pt x="1473" y="164"/>
                </a:lnTo>
                <a:lnTo>
                  <a:pt x="1468" y="164"/>
                </a:lnTo>
                <a:lnTo>
                  <a:pt x="1462" y="159"/>
                </a:lnTo>
                <a:lnTo>
                  <a:pt x="1457" y="157"/>
                </a:lnTo>
                <a:lnTo>
                  <a:pt x="1451" y="154"/>
                </a:lnTo>
                <a:lnTo>
                  <a:pt x="1451" y="154"/>
                </a:lnTo>
                <a:lnTo>
                  <a:pt x="1452" y="157"/>
                </a:lnTo>
                <a:lnTo>
                  <a:pt x="1454" y="159"/>
                </a:lnTo>
                <a:lnTo>
                  <a:pt x="1460" y="164"/>
                </a:lnTo>
                <a:lnTo>
                  <a:pt x="1468" y="173"/>
                </a:lnTo>
                <a:lnTo>
                  <a:pt x="1469" y="171"/>
                </a:lnTo>
                <a:lnTo>
                  <a:pt x="1469" y="170"/>
                </a:lnTo>
                <a:lnTo>
                  <a:pt x="1471" y="170"/>
                </a:lnTo>
                <a:lnTo>
                  <a:pt x="1471" y="167"/>
                </a:lnTo>
                <a:lnTo>
                  <a:pt x="1471" y="168"/>
                </a:lnTo>
                <a:lnTo>
                  <a:pt x="1473" y="170"/>
                </a:lnTo>
                <a:lnTo>
                  <a:pt x="1476" y="173"/>
                </a:lnTo>
                <a:lnTo>
                  <a:pt x="1473" y="173"/>
                </a:lnTo>
                <a:lnTo>
                  <a:pt x="1468" y="173"/>
                </a:lnTo>
                <a:lnTo>
                  <a:pt x="1466" y="175"/>
                </a:lnTo>
                <a:lnTo>
                  <a:pt x="1468" y="176"/>
                </a:lnTo>
                <a:lnTo>
                  <a:pt x="1471" y="176"/>
                </a:lnTo>
                <a:lnTo>
                  <a:pt x="1471" y="179"/>
                </a:lnTo>
                <a:lnTo>
                  <a:pt x="1474" y="182"/>
                </a:lnTo>
                <a:lnTo>
                  <a:pt x="1479" y="189"/>
                </a:lnTo>
                <a:lnTo>
                  <a:pt x="1484" y="190"/>
                </a:lnTo>
                <a:lnTo>
                  <a:pt x="1487" y="193"/>
                </a:lnTo>
                <a:lnTo>
                  <a:pt x="1492" y="195"/>
                </a:lnTo>
                <a:lnTo>
                  <a:pt x="1493" y="195"/>
                </a:lnTo>
                <a:lnTo>
                  <a:pt x="1495" y="193"/>
                </a:lnTo>
                <a:lnTo>
                  <a:pt x="1495" y="193"/>
                </a:lnTo>
                <a:lnTo>
                  <a:pt x="1496" y="198"/>
                </a:lnTo>
                <a:lnTo>
                  <a:pt x="1498" y="200"/>
                </a:lnTo>
                <a:lnTo>
                  <a:pt x="1499" y="200"/>
                </a:lnTo>
                <a:lnTo>
                  <a:pt x="1501" y="198"/>
                </a:lnTo>
                <a:lnTo>
                  <a:pt x="1504" y="197"/>
                </a:lnTo>
                <a:lnTo>
                  <a:pt x="1506" y="195"/>
                </a:lnTo>
                <a:lnTo>
                  <a:pt x="1509" y="190"/>
                </a:lnTo>
                <a:lnTo>
                  <a:pt x="1510" y="187"/>
                </a:lnTo>
                <a:lnTo>
                  <a:pt x="1512" y="186"/>
                </a:lnTo>
                <a:lnTo>
                  <a:pt x="1512" y="184"/>
                </a:lnTo>
                <a:lnTo>
                  <a:pt x="1512" y="182"/>
                </a:lnTo>
                <a:lnTo>
                  <a:pt x="1514" y="179"/>
                </a:lnTo>
                <a:lnTo>
                  <a:pt x="1515" y="176"/>
                </a:lnTo>
                <a:lnTo>
                  <a:pt x="1517" y="173"/>
                </a:lnTo>
                <a:lnTo>
                  <a:pt x="1520" y="168"/>
                </a:lnTo>
                <a:lnTo>
                  <a:pt x="1522" y="168"/>
                </a:lnTo>
                <a:lnTo>
                  <a:pt x="1522" y="170"/>
                </a:lnTo>
                <a:lnTo>
                  <a:pt x="1523" y="171"/>
                </a:lnTo>
                <a:lnTo>
                  <a:pt x="1523" y="171"/>
                </a:lnTo>
                <a:lnTo>
                  <a:pt x="1525" y="173"/>
                </a:lnTo>
                <a:lnTo>
                  <a:pt x="1528" y="176"/>
                </a:lnTo>
                <a:lnTo>
                  <a:pt x="1533" y="179"/>
                </a:lnTo>
                <a:lnTo>
                  <a:pt x="1536" y="181"/>
                </a:lnTo>
                <a:lnTo>
                  <a:pt x="1542" y="182"/>
                </a:lnTo>
                <a:lnTo>
                  <a:pt x="1551" y="182"/>
                </a:lnTo>
                <a:lnTo>
                  <a:pt x="1553" y="181"/>
                </a:lnTo>
                <a:lnTo>
                  <a:pt x="1556" y="179"/>
                </a:lnTo>
                <a:lnTo>
                  <a:pt x="1561" y="178"/>
                </a:lnTo>
                <a:lnTo>
                  <a:pt x="1564" y="176"/>
                </a:lnTo>
                <a:lnTo>
                  <a:pt x="1569" y="176"/>
                </a:lnTo>
                <a:lnTo>
                  <a:pt x="1570" y="176"/>
                </a:lnTo>
                <a:lnTo>
                  <a:pt x="1575" y="178"/>
                </a:lnTo>
                <a:lnTo>
                  <a:pt x="1586" y="181"/>
                </a:lnTo>
                <a:lnTo>
                  <a:pt x="1589" y="182"/>
                </a:lnTo>
                <a:lnTo>
                  <a:pt x="1591" y="184"/>
                </a:lnTo>
                <a:lnTo>
                  <a:pt x="1594" y="187"/>
                </a:lnTo>
                <a:lnTo>
                  <a:pt x="1596" y="189"/>
                </a:lnTo>
                <a:lnTo>
                  <a:pt x="1597" y="189"/>
                </a:lnTo>
                <a:lnTo>
                  <a:pt x="1599" y="189"/>
                </a:lnTo>
                <a:lnTo>
                  <a:pt x="1599" y="189"/>
                </a:lnTo>
                <a:lnTo>
                  <a:pt x="1597" y="187"/>
                </a:lnTo>
                <a:lnTo>
                  <a:pt x="1596" y="187"/>
                </a:lnTo>
                <a:lnTo>
                  <a:pt x="1599" y="186"/>
                </a:lnTo>
                <a:lnTo>
                  <a:pt x="1599" y="186"/>
                </a:lnTo>
                <a:lnTo>
                  <a:pt x="1600" y="184"/>
                </a:lnTo>
                <a:lnTo>
                  <a:pt x="1604" y="184"/>
                </a:lnTo>
                <a:lnTo>
                  <a:pt x="1600" y="182"/>
                </a:lnTo>
                <a:lnTo>
                  <a:pt x="1599" y="182"/>
                </a:lnTo>
                <a:lnTo>
                  <a:pt x="1597" y="182"/>
                </a:lnTo>
                <a:lnTo>
                  <a:pt x="1597" y="181"/>
                </a:lnTo>
                <a:lnTo>
                  <a:pt x="1599" y="181"/>
                </a:lnTo>
                <a:lnTo>
                  <a:pt x="1599" y="179"/>
                </a:lnTo>
                <a:lnTo>
                  <a:pt x="1600" y="178"/>
                </a:lnTo>
                <a:lnTo>
                  <a:pt x="1602" y="176"/>
                </a:lnTo>
                <a:lnTo>
                  <a:pt x="1604" y="176"/>
                </a:lnTo>
                <a:lnTo>
                  <a:pt x="1607" y="178"/>
                </a:lnTo>
                <a:lnTo>
                  <a:pt x="1608" y="176"/>
                </a:lnTo>
                <a:lnTo>
                  <a:pt x="1610" y="176"/>
                </a:lnTo>
                <a:lnTo>
                  <a:pt x="1613" y="178"/>
                </a:lnTo>
                <a:lnTo>
                  <a:pt x="1616" y="181"/>
                </a:lnTo>
                <a:lnTo>
                  <a:pt x="1618" y="181"/>
                </a:lnTo>
                <a:lnTo>
                  <a:pt x="1622" y="179"/>
                </a:lnTo>
                <a:lnTo>
                  <a:pt x="1627" y="179"/>
                </a:lnTo>
                <a:lnTo>
                  <a:pt x="1627" y="178"/>
                </a:lnTo>
                <a:lnTo>
                  <a:pt x="1622" y="175"/>
                </a:lnTo>
                <a:lnTo>
                  <a:pt x="1624" y="168"/>
                </a:lnTo>
                <a:lnTo>
                  <a:pt x="1621" y="168"/>
                </a:lnTo>
                <a:lnTo>
                  <a:pt x="1618" y="167"/>
                </a:lnTo>
                <a:lnTo>
                  <a:pt x="1622" y="165"/>
                </a:lnTo>
                <a:lnTo>
                  <a:pt x="1626" y="162"/>
                </a:lnTo>
                <a:lnTo>
                  <a:pt x="1627" y="162"/>
                </a:lnTo>
                <a:lnTo>
                  <a:pt x="1630" y="160"/>
                </a:lnTo>
                <a:lnTo>
                  <a:pt x="1629" y="160"/>
                </a:lnTo>
                <a:lnTo>
                  <a:pt x="1622" y="160"/>
                </a:lnTo>
                <a:lnTo>
                  <a:pt x="1621" y="160"/>
                </a:lnTo>
                <a:lnTo>
                  <a:pt x="1619" y="162"/>
                </a:lnTo>
                <a:lnTo>
                  <a:pt x="1616" y="162"/>
                </a:lnTo>
                <a:lnTo>
                  <a:pt x="1615" y="159"/>
                </a:lnTo>
                <a:lnTo>
                  <a:pt x="1615" y="157"/>
                </a:lnTo>
                <a:lnTo>
                  <a:pt x="1619" y="152"/>
                </a:lnTo>
                <a:lnTo>
                  <a:pt x="1622" y="152"/>
                </a:lnTo>
                <a:lnTo>
                  <a:pt x="1633" y="152"/>
                </a:lnTo>
                <a:lnTo>
                  <a:pt x="1638" y="151"/>
                </a:lnTo>
                <a:lnTo>
                  <a:pt x="1643" y="149"/>
                </a:lnTo>
                <a:lnTo>
                  <a:pt x="1641" y="149"/>
                </a:lnTo>
                <a:lnTo>
                  <a:pt x="1641" y="146"/>
                </a:lnTo>
                <a:lnTo>
                  <a:pt x="1637" y="143"/>
                </a:lnTo>
                <a:lnTo>
                  <a:pt x="1637" y="141"/>
                </a:lnTo>
                <a:lnTo>
                  <a:pt x="1638" y="141"/>
                </a:lnTo>
                <a:lnTo>
                  <a:pt x="1640" y="141"/>
                </a:lnTo>
                <a:lnTo>
                  <a:pt x="1646" y="143"/>
                </a:lnTo>
                <a:lnTo>
                  <a:pt x="1649" y="145"/>
                </a:lnTo>
                <a:lnTo>
                  <a:pt x="1657" y="146"/>
                </a:lnTo>
                <a:lnTo>
                  <a:pt x="1678" y="146"/>
                </a:lnTo>
                <a:lnTo>
                  <a:pt x="1681" y="148"/>
                </a:lnTo>
                <a:lnTo>
                  <a:pt x="1690" y="148"/>
                </a:lnTo>
                <a:lnTo>
                  <a:pt x="1693" y="149"/>
                </a:lnTo>
                <a:lnTo>
                  <a:pt x="1703" y="151"/>
                </a:lnTo>
                <a:lnTo>
                  <a:pt x="1708" y="151"/>
                </a:lnTo>
                <a:lnTo>
                  <a:pt x="1711" y="152"/>
                </a:lnTo>
                <a:lnTo>
                  <a:pt x="1715" y="152"/>
                </a:lnTo>
                <a:lnTo>
                  <a:pt x="1719" y="154"/>
                </a:lnTo>
                <a:lnTo>
                  <a:pt x="1717" y="156"/>
                </a:lnTo>
                <a:lnTo>
                  <a:pt x="1706" y="156"/>
                </a:lnTo>
                <a:lnTo>
                  <a:pt x="1703" y="156"/>
                </a:lnTo>
                <a:lnTo>
                  <a:pt x="1698" y="156"/>
                </a:lnTo>
                <a:lnTo>
                  <a:pt x="1697" y="156"/>
                </a:lnTo>
                <a:lnTo>
                  <a:pt x="1693" y="157"/>
                </a:lnTo>
                <a:lnTo>
                  <a:pt x="1690" y="159"/>
                </a:lnTo>
                <a:lnTo>
                  <a:pt x="1687" y="159"/>
                </a:lnTo>
                <a:lnTo>
                  <a:pt x="1690" y="160"/>
                </a:lnTo>
                <a:lnTo>
                  <a:pt x="1692" y="160"/>
                </a:lnTo>
                <a:lnTo>
                  <a:pt x="1700" y="159"/>
                </a:lnTo>
                <a:lnTo>
                  <a:pt x="1723" y="157"/>
                </a:lnTo>
                <a:lnTo>
                  <a:pt x="1726" y="157"/>
                </a:lnTo>
                <a:lnTo>
                  <a:pt x="1726" y="159"/>
                </a:lnTo>
                <a:lnTo>
                  <a:pt x="1723" y="162"/>
                </a:lnTo>
                <a:lnTo>
                  <a:pt x="1720" y="165"/>
                </a:lnTo>
                <a:lnTo>
                  <a:pt x="1715" y="167"/>
                </a:lnTo>
                <a:lnTo>
                  <a:pt x="1714" y="167"/>
                </a:lnTo>
                <a:lnTo>
                  <a:pt x="1717" y="162"/>
                </a:lnTo>
                <a:lnTo>
                  <a:pt x="1717" y="162"/>
                </a:lnTo>
                <a:lnTo>
                  <a:pt x="1715" y="162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09" y="164"/>
                </a:lnTo>
                <a:lnTo>
                  <a:pt x="1711" y="165"/>
                </a:lnTo>
                <a:lnTo>
                  <a:pt x="1711" y="167"/>
                </a:lnTo>
                <a:lnTo>
                  <a:pt x="1706" y="168"/>
                </a:lnTo>
                <a:lnTo>
                  <a:pt x="1704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70"/>
                </a:lnTo>
                <a:lnTo>
                  <a:pt x="1701" y="170"/>
                </a:lnTo>
                <a:lnTo>
                  <a:pt x="1700" y="171"/>
                </a:lnTo>
                <a:lnTo>
                  <a:pt x="1700" y="173"/>
                </a:lnTo>
                <a:lnTo>
                  <a:pt x="1701" y="173"/>
                </a:lnTo>
                <a:lnTo>
                  <a:pt x="1703" y="175"/>
                </a:lnTo>
                <a:lnTo>
                  <a:pt x="1711" y="173"/>
                </a:lnTo>
                <a:lnTo>
                  <a:pt x="1715" y="171"/>
                </a:lnTo>
                <a:lnTo>
                  <a:pt x="1720" y="168"/>
                </a:lnTo>
                <a:lnTo>
                  <a:pt x="1726" y="160"/>
                </a:lnTo>
                <a:lnTo>
                  <a:pt x="1731" y="157"/>
                </a:lnTo>
                <a:lnTo>
                  <a:pt x="1733" y="157"/>
                </a:lnTo>
                <a:lnTo>
                  <a:pt x="1734" y="157"/>
                </a:lnTo>
                <a:lnTo>
                  <a:pt x="1749" y="157"/>
                </a:lnTo>
                <a:lnTo>
                  <a:pt x="1756" y="159"/>
                </a:lnTo>
                <a:lnTo>
                  <a:pt x="1764" y="162"/>
                </a:lnTo>
                <a:lnTo>
                  <a:pt x="1769" y="164"/>
                </a:lnTo>
                <a:lnTo>
                  <a:pt x="1772" y="167"/>
                </a:lnTo>
                <a:lnTo>
                  <a:pt x="1772" y="167"/>
                </a:lnTo>
                <a:lnTo>
                  <a:pt x="1772" y="168"/>
                </a:lnTo>
                <a:lnTo>
                  <a:pt x="1771" y="170"/>
                </a:lnTo>
                <a:lnTo>
                  <a:pt x="1761" y="170"/>
                </a:lnTo>
                <a:lnTo>
                  <a:pt x="1758" y="171"/>
                </a:lnTo>
                <a:lnTo>
                  <a:pt x="1756" y="171"/>
                </a:lnTo>
                <a:lnTo>
                  <a:pt x="1756" y="173"/>
                </a:lnTo>
                <a:lnTo>
                  <a:pt x="1756" y="173"/>
                </a:lnTo>
                <a:lnTo>
                  <a:pt x="1756" y="175"/>
                </a:lnTo>
                <a:lnTo>
                  <a:pt x="1761" y="175"/>
                </a:lnTo>
                <a:lnTo>
                  <a:pt x="1764" y="175"/>
                </a:lnTo>
                <a:lnTo>
                  <a:pt x="1771" y="176"/>
                </a:lnTo>
                <a:lnTo>
                  <a:pt x="1771" y="178"/>
                </a:lnTo>
                <a:lnTo>
                  <a:pt x="1772" y="179"/>
                </a:lnTo>
                <a:lnTo>
                  <a:pt x="1772" y="179"/>
                </a:lnTo>
                <a:lnTo>
                  <a:pt x="1780" y="179"/>
                </a:lnTo>
                <a:lnTo>
                  <a:pt x="1782" y="179"/>
                </a:lnTo>
                <a:lnTo>
                  <a:pt x="1782" y="181"/>
                </a:lnTo>
                <a:lnTo>
                  <a:pt x="1780" y="182"/>
                </a:lnTo>
                <a:lnTo>
                  <a:pt x="1777" y="184"/>
                </a:lnTo>
                <a:lnTo>
                  <a:pt x="1774" y="187"/>
                </a:lnTo>
                <a:lnTo>
                  <a:pt x="1775" y="186"/>
                </a:lnTo>
                <a:lnTo>
                  <a:pt x="1783" y="182"/>
                </a:lnTo>
                <a:lnTo>
                  <a:pt x="1786" y="182"/>
                </a:lnTo>
                <a:lnTo>
                  <a:pt x="1788" y="182"/>
                </a:lnTo>
                <a:lnTo>
                  <a:pt x="1794" y="186"/>
                </a:lnTo>
                <a:lnTo>
                  <a:pt x="1797" y="187"/>
                </a:lnTo>
                <a:lnTo>
                  <a:pt x="1802" y="192"/>
                </a:lnTo>
                <a:lnTo>
                  <a:pt x="1801" y="192"/>
                </a:lnTo>
                <a:lnTo>
                  <a:pt x="1797" y="193"/>
                </a:lnTo>
                <a:lnTo>
                  <a:pt x="1808" y="197"/>
                </a:lnTo>
                <a:lnTo>
                  <a:pt x="1813" y="197"/>
                </a:lnTo>
                <a:lnTo>
                  <a:pt x="1823" y="195"/>
                </a:lnTo>
                <a:lnTo>
                  <a:pt x="1827" y="195"/>
                </a:lnTo>
                <a:lnTo>
                  <a:pt x="1835" y="193"/>
                </a:lnTo>
                <a:lnTo>
                  <a:pt x="1845" y="192"/>
                </a:lnTo>
                <a:lnTo>
                  <a:pt x="1853" y="192"/>
                </a:lnTo>
                <a:lnTo>
                  <a:pt x="1857" y="190"/>
                </a:lnTo>
                <a:lnTo>
                  <a:pt x="1868" y="190"/>
                </a:lnTo>
                <a:lnTo>
                  <a:pt x="1879" y="190"/>
                </a:lnTo>
                <a:lnTo>
                  <a:pt x="1889" y="192"/>
                </a:lnTo>
                <a:lnTo>
                  <a:pt x="1898" y="193"/>
                </a:lnTo>
                <a:lnTo>
                  <a:pt x="1908" y="198"/>
                </a:lnTo>
                <a:lnTo>
                  <a:pt x="1913" y="201"/>
                </a:lnTo>
                <a:lnTo>
                  <a:pt x="1914" y="203"/>
                </a:lnTo>
                <a:lnTo>
                  <a:pt x="1916" y="206"/>
                </a:lnTo>
                <a:lnTo>
                  <a:pt x="1916" y="208"/>
                </a:lnTo>
                <a:lnTo>
                  <a:pt x="1917" y="211"/>
                </a:lnTo>
                <a:lnTo>
                  <a:pt x="1916" y="212"/>
                </a:lnTo>
                <a:lnTo>
                  <a:pt x="1916" y="214"/>
                </a:lnTo>
                <a:lnTo>
                  <a:pt x="1914" y="217"/>
                </a:lnTo>
                <a:lnTo>
                  <a:pt x="1914" y="219"/>
                </a:lnTo>
                <a:lnTo>
                  <a:pt x="1913" y="222"/>
                </a:lnTo>
                <a:lnTo>
                  <a:pt x="1914" y="225"/>
                </a:lnTo>
                <a:lnTo>
                  <a:pt x="1919" y="225"/>
                </a:lnTo>
                <a:lnTo>
                  <a:pt x="1927" y="228"/>
                </a:lnTo>
                <a:lnTo>
                  <a:pt x="1930" y="228"/>
                </a:lnTo>
                <a:lnTo>
                  <a:pt x="1930" y="233"/>
                </a:lnTo>
                <a:lnTo>
                  <a:pt x="1931" y="236"/>
                </a:lnTo>
                <a:lnTo>
                  <a:pt x="1931" y="242"/>
                </a:lnTo>
                <a:lnTo>
                  <a:pt x="1933" y="244"/>
                </a:lnTo>
                <a:lnTo>
                  <a:pt x="1936" y="245"/>
                </a:lnTo>
                <a:lnTo>
                  <a:pt x="1936" y="247"/>
                </a:lnTo>
                <a:lnTo>
                  <a:pt x="1933" y="253"/>
                </a:lnTo>
                <a:lnTo>
                  <a:pt x="1931" y="255"/>
                </a:lnTo>
                <a:lnTo>
                  <a:pt x="1928" y="256"/>
                </a:lnTo>
                <a:lnTo>
                  <a:pt x="1933" y="255"/>
                </a:lnTo>
                <a:lnTo>
                  <a:pt x="1935" y="253"/>
                </a:lnTo>
                <a:lnTo>
                  <a:pt x="1936" y="249"/>
                </a:lnTo>
                <a:lnTo>
                  <a:pt x="1938" y="249"/>
                </a:lnTo>
                <a:lnTo>
                  <a:pt x="1939" y="247"/>
                </a:lnTo>
                <a:lnTo>
                  <a:pt x="1939" y="242"/>
                </a:lnTo>
                <a:lnTo>
                  <a:pt x="1938" y="239"/>
                </a:lnTo>
                <a:lnTo>
                  <a:pt x="1938" y="236"/>
                </a:lnTo>
                <a:lnTo>
                  <a:pt x="1939" y="234"/>
                </a:lnTo>
                <a:lnTo>
                  <a:pt x="1944" y="230"/>
                </a:lnTo>
                <a:lnTo>
                  <a:pt x="1947" y="228"/>
                </a:lnTo>
                <a:lnTo>
                  <a:pt x="1950" y="228"/>
                </a:lnTo>
                <a:lnTo>
                  <a:pt x="1960" y="227"/>
                </a:lnTo>
                <a:lnTo>
                  <a:pt x="1963" y="227"/>
                </a:lnTo>
                <a:lnTo>
                  <a:pt x="1968" y="227"/>
                </a:lnTo>
                <a:lnTo>
                  <a:pt x="1971" y="227"/>
                </a:lnTo>
                <a:lnTo>
                  <a:pt x="1974" y="225"/>
                </a:lnTo>
                <a:lnTo>
                  <a:pt x="1977" y="227"/>
                </a:lnTo>
                <a:lnTo>
                  <a:pt x="1982" y="228"/>
                </a:lnTo>
                <a:lnTo>
                  <a:pt x="1999" y="230"/>
                </a:lnTo>
                <a:lnTo>
                  <a:pt x="2002" y="230"/>
                </a:lnTo>
                <a:lnTo>
                  <a:pt x="2015" y="231"/>
                </a:lnTo>
                <a:lnTo>
                  <a:pt x="2017" y="231"/>
                </a:lnTo>
                <a:lnTo>
                  <a:pt x="2018" y="230"/>
                </a:lnTo>
                <a:lnTo>
                  <a:pt x="2028" y="225"/>
                </a:lnTo>
                <a:lnTo>
                  <a:pt x="2031" y="225"/>
                </a:lnTo>
                <a:lnTo>
                  <a:pt x="2031" y="227"/>
                </a:lnTo>
                <a:lnTo>
                  <a:pt x="2032" y="228"/>
                </a:lnTo>
                <a:lnTo>
                  <a:pt x="2034" y="230"/>
                </a:lnTo>
                <a:lnTo>
                  <a:pt x="2036" y="233"/>
                </a:lnTo>
                <a:lnTo>
                  <a:pt x="2037" y="238"/>
                </a:lnTo>
                <a:lnTo>
                  <a:pt x="2039" y="238"/>
                </a:lnTo>
                <a:lnTo>
                  <a:pt x="2040" y="239"/>
                </a:lnTo>
                <a:lnTo>
                  <a:pt x="2047" y="241"/>
                </a:lnTo>
                <a:lnTo>
                  <a:pt x="2051" y="242"/>
                </a:lnTo>
                <a:lnTo>
                  <a:pt x="2053" y="247"/>
                </a:lnTo>
                <a:lnTo>
                  <a:pt x="2056" y="250"/>
                </a:lnTo>
                <a:lnTo>
                  <a:pt x="2062" y="250"/>
                </a:lnTo>
                <a:lnTo>
                  <a:pt x="2069" y="249"/>
                </a:lnTo>
                <a:lnTo>
                  <a:pt x="2075" y="244"/>
                </a:lnTo>
                <a:lnTo>
                  <a:pt x="2075" y="241"/>
                </a:lnTo>
                <a:lnTo>
                  <a:pt x="2073" y="238"/>
                </a:lnTo>
                <a:lnTo>
                  <a:pt x="2072" y="234"/>
                </a:lnTo>
                <a:lnTo>
                  <a:pt x="2070" y="230"/>
                </a:lnTo>
                <a:lnTo>
                  <a:pt x="2064" y="228"/>
                </a:lnTo>
                <a:lnTo>
                  <a:pt x="2064" y="227"/>
                </a:lnTo>
                <a:lnTo>
                  <a:pt x="2067" y="225"/>
                </a:lnTo>
                <a:lnTo>
                  <a:pt x="2069" y="222"/>
                </a:lnTo>
                <a:lnTo>
                  <a:pt x="2069" y="220"/>
                </a:lnTo>
                <a:lnTo>
                  <a:pt x="2069" y="216"/>
                </a:lnTo>
                <a:lnTo>
                  <a:pt x="2073" y="216"/>
                </a:lnTo>
                <a:lnTo>
                  <a:pt x="2080" y="217"/>
                </a:lnTo>
                <a:lnTo>
                  <a:pt x="2089" y="219"/>
                </a:lnTo>
                <a:lnTo>
                  <a:pt x="2099" y="220"/>
                </a:lnTo>
                <a:lnTo>
                  <a:pt x="2103" y="220"/>
                </a:lnTo>
                <a:lnTo>
                  <a:pt x="2105" y="222"/>
                </a:lnTo>
                <a:lnTo>
                  <a:pt x="2108" y="223"/>
                </a:lnTo>
                <a:lnTo>
                  <a:pt x="2110" y="220"/>
                </a:lnTo>
                <a:lnTo>
                  <a:pt x="2111" y="220"/>
                </a:lnTo>
                <a:lnTo>
                  <a:pt x="2116" y="222"/>
                </a:lnTo>
                <a:lnTo>
                  <a:pt x="2118" y="222"/>
                </a:lnTo>
                <a:lnTo>
                  <a:pt x="2124" y="222"/>
                </a:lnTo>
                <a:lnTo>
                  <a:pt x="2130" y="222"/>
                </a:lnTo>
                <a:lnTo>
                  <a:pt x="2138" y="222"/>
                </a:lnTo>
                <a:lnTo>
                  <a:pt x="2144" y="222"/>
                </a:lnTo>
                <a:lnTo>
                  <a:pt x="2148" y="222"/>
                </a:lnTo>
                <a:lnTo>
                  <a:pt x="2149" y="222"/>
                </a:lnTo>
                <a:lnTo>
                  <a:pt x="2154" y="225"/>
                </a:lnTo>
                <a:lnTo>
                  <a:pt x="2162" y="228"/>
                </a:lnTo>
                <a:lnTo>
                  <a:pt x="2168" y="228"/>
                </a:lnTo>
                <a:lnTo>
                  <a:pt x="2176" y="231"/>
                </a:lnTo>
                <a:lnTo>
                  <a:pt x="2184" y="233"/>
                </a:lnTo>
                <a:lnTo>
                  <a:pt x="2189" y="234"/>
                </a:lnTo>
                <a:lnTo>
                  <a:pt x="2190" y="234"/>
                </a:lnTo>
                <a:lnTo>
                  <a:pt x="2190" y="236"/>
                </a:lnTo>
                <a:lnTo>
                  <a:pt x="2190" y="236"/>
                </a:lnTo>
                <a:lnTo>
                  <a:pt x="2195" y="238"/>
                </a:lnTo>
                <a:lnTo>
                  <a:pt x="2204" y="244"/>
                </a:lnTo>
                <a:lnTo>
                  <a:pt x="2206" y="245"/>
                </a:lnTo>
                <a:lnTo>
                  <a:pt x="2209" y="245"/>
                </a:lnTo>
                <a:lnTo>
                  <a:pt x="2212" y="247"/>
                </a:lnTo>
                <a:lnTo>
                  <a:pt x="2212" y="247"/>
                </a:lnTo>
                <a:lnTo>
                  <a:pt x="2214" y="247"/>
                </a:lnTo>
                <a:lnTo>
                  <a:pt x="2215" y="249"/>
                </a:lnTo>
                <a:lnTo>
                  <a:pt x="2217" y="249"/>
                </a:lnTo>
                <a:lnTo>
                  <a:pt x="2222" y="250"/>
                </a:lnTo>
                <a:lnTo>
                  <a:pt x="2225" y="252"/>
                </a:lnTo>
                <a:lnTo>
                  <a:pt x="2226" y="255"/>
                </a:lnTo>
                <a:lnTo>
                  <a:pt x="2226" y="255"/>
                </a:lnTo>
                <a:lnTo>
                  <a:pt x="2223" y="253"/>
                </a:lnTo>
                <a:lnTo>
                  <a:pt x="2225" y="255"/>
                </a:lnTo>
                <a:lnTo>
                  <a:pt x="2225" y="256"/>
                </a:lnTo>
                <a:lnTo>
                  <a:pt x="2228" y="256"/>
                </a:lnTo>
                <a:lnTo>
                  <a:pt x="2231" y="258"/>
                </a:lnTo>
                <a:lnTo>
                  <a:pt x="2233" y="258"/>
                </a:lnTo>
                <a:lnTo>
                  <a:pt x="2234" y="260"/>
                </a:lnTo>
                <a:lnTo>
                  <a:pt x="2234" y="261"/>
                </a:lnTo>
                <a:lnTo>
                  <a:pt x="2234" y="263"/>
                </a:lnTo>
                <a:lnTo>
                  <a:pt x="2236" y="263"/>
                </a:lnTo>
                <a:lnTo>
                  <a:pt x="2237" y="261"/>
                </a:lnTo>
                <a:lnTo>
                  <a:pt x="2237" y="260"/>
                </a:lnTo>
                <a:lnTo>
                  <a:pt x="2231" y="256"/>
                </a:lnTo>
                <a:lnTo>
                  <a:pt x="2230" y="255"/>
                </a:lnTo>
                <a:lnTo>
                  <a:pt x="2231" y="256"/>
                </a:lnTo>
                <a:lnTo>
                  <a:pt x="2239" y="260"/>
                </a:lnTo>
                <a:lnTo>
                  <a:pt x="2242" y="263"/>
                </a:lnTo>
                <a:lnTo>
                  <a:pt x="2241" y="263"/>
                </a:lnTo>
                <a:lnTo>
                  <a:pt x="2241" y="263"/>
                </a:lnTo>
                <a:lnTo>
                  <a:pt x="2241" y="264"/>
                </a:lnTo>
                <a:lnTo>
                  <a:pt x="2242" y="263"/>
                </a:lnTo>
                <a:lnTo>
                  <a:pt x="2244" y="263"/>
                </a:lnTo>
                <a:lnTo>
                  <a:pt x="2245" y="264"/>
                </a:lnTo>
                <a:lnTo>
                  <a:pt x="2247" y="264"/>
                </a:lnTo>
                <a:lnTo>
                  <a:pt x="2250" y="266"/>
                </a:lnTo>
                <a:lnTo>
                  <a:pt x="2274" y="277"/>
                </a:lnTo>
                <a:lnTo>
                  <a:pt x="2274" y="279"/>
                </a:lnTo>
                <a:lnTo>
                  <a:pt x="2274" y="280"/>
                </a:lnTo>
                <a:lnTo>
                  <a:pt x="2275" y="282"/>
                </a:lnTo>
                <a:lnTo>
                  <a:pt x="2275" y="283"/>
                </a:lnTo>
                <a:lnTo>
                  <a:pt x="2272" y="285"/>
                </a:lnTo>
                <a:lnTo>
                  <a:pt x="2275" y="285"/>
                </a:lnTo>
                <a:lnTo>
                  <a:pt x="2277" y="285"/>
                </a:lnTo>
                <a:lnTo>
                  <a:pt x="2277" y="283"/>
                </a:lnTo>
                <a:lnTo>
                  <a:pt x="2278" y="283"/>
                </a:lnTo>
                <a:lnTo>
                  <a:pt x="2280" y="285"/>
                </a:lnTo>
                <a:lnTo>
                  <a:pt x="2280" y="285"/>
                </a:lnTo>
                <a:lnTo>
                  <a:pt x="2280" y="288"/>
                </a:lnTo>
                <a:lnTo>
                  <a:pt x="2278" y="290"/>
                </a:lnTo>
                <a:lnTo>
                  <a:pt x="2278" y="291"/>
                </a:lnTo>
                <a:lnTo>
                  <a:pt x="2280" y="294"/>
                </a:lnTo>
                <a:lnTo>
                  <a:pt x="2280" y="294"/>
                </a:lnTo>
                <a:lnTo>
                  <a:pt x="2282" y="296"/>
                </a:lnTo>
                <a:lnTo>
                  <a:pt x="2282" y="299"/>
                </a:lnTo>
                <a:lnTo>
                  <a:pt x="2280" y="301"/>
                </a:lnTo>
                <a:lnTo>
                  <a:pt x="2278" y="304"/>
                </a:lnTo>
                <a:lnTo>
                  <a:pt x="2280" y="304"/>
                </a:lnTo>
                <a:lnTo>
                  <a:pt x="2283" y="304"/>
                </a:lnTo>
                <a:lnTo>
                  <a:pt x="2283" y="304"/>
                </a:lnTo>
                <a:lnTo>
                  <a:pt x="2285" y="305"/>
                </a:lnTo>
                <a:lnTo>
                  <a:pt x="2286" y="307"/>
                </a:lnTo>
                <a:lnTo>
                  <a:pt x="2286" y="308"/>
                </a:lnTo>
                <a:lnTo>
                  <a:pt x="2286" y="310"/>
                </a:lnTo>
                <a:lnTo>
                  <a:pt x="2286" y="310"/>
                </a:lnTo>
                <a:lnTo>
                  <a:pt x="2288" y="310"/>
                </a:lnTo>
                <a:lnTo>
                  <a:pt x="2289" y="308"/>
                </a:lnTo>
                <a:lnTo>
                  <a:pt x="2289" y="307"/>
                </a:lnTo>
                <a:lnTo>
                  <a:pt x="2291" y="307"/>
                </a:lnTo>
                <a:lnTo>
                  <a:pt x="2293" y="308"/>
                </a:lnTo>
                <a:lnTo>
                  <a:pt x="2291" y="313"/>
                </a:lnTo>
                <a:lnTo>
                  <a:pt x="2293" y="313"/>
                </a:lnTo>
                <a:lnTo>
                  <a:pt x="2293" y="312"/>
                </a:lnTo>
                <a:lnTo>
                  <a:pt x="2293" y="312"/>
                </a:lnTo>
                <a:lnTo>
                  <a:pt x="2294" y="310"/>
                </a:lnTo>
                <a:lnTo>
                  <a:pt x="2296" y="310"/>
                </a:lnTo>
                <a:lnTo>
                  <a:pt x="2296" y="308"/>
                </a:lnTo>
                <a:lnTo>
                  <a:pt x="2294" y="307"/>
                </a:lnTo>
                <a:lnTo>
                  <a:pt x="2294" y="305"/>
                </a:lnTo>
                <a:lnTo>
                  <a:pt x="2291" y="305"/>
                </a:lnTo>
                <a:lnTo>
                  <a:pt x="2289" y="304"/>
                </a:lnTo>
                <a:lnTo>
                  <a:pt x="2289" y="304"/>
                </a:lnTo>
                <a:lnTo>
                  <a:pt x="2291" y="302"/>
                </a:lnTo>
                <a:lnTo>
                  <a:pt x="2291" y="302"/>
                </a:lnTo>
                <a:lnTo>
                  <a:pt x="2293" y="299"/>
                </a:lnTo>
                <a:lnTo>
                  <a:pt x="2293" y="299"/>
                </a:lnTo>
                <a:lnTo>
                  <a:pt x="2293" y="297"/>
                </a:lnTo>
                <a:lnTo>
                  <a:pt x="2291" y="296"/>
                </a:lnTo>
                <a:lnTo>
                  <a:pt x="2291" y="294"/>
                </a:lnTo>
                <a:lnTo>
                  <a:pt x="2288" y="294"/>
                </a:lnTo>
                <a:lnTo>
                  <a:pt x="2288" y="293"/>
                </a:lnTo>
                <a:lnTo>
                  <a:pt x="2286" y="293"/>
                </a:lnTo>
                <a:lnTo>
                  <a:pt x="2285" y="293"/>
                </a:lnTo>
                <a:lnTo>
                  <a:pt x="2285" y="293"/>
                </a:lnTo>
                <a:lnTo>
                  <a:pt x="2285" y="291"/>
                </a:lnTo>
                <a:lnTo>
                  <a:pt x="2286" y="291"/>
                </a:lnTo>
                <a:lnTo>
                  <a:pt x="2294" y="291"/>
                </a:lnTo>
                <a:lnTo>
                  <a:pt x="2297" y="291"/>
                </a:lnTo>
                <a:lnTo>
                  <a:pt x="2299" y="291"/>
                </a:lnTo>
                <a:lnTo>
                  <a:pt x="2300" y="291"/>
                </a:lnTo>
                <a:lnTo>
                  <a:pt x="2305" y="293"/>
                </a:lnTo>
                <a:lnTo>
                  <a:pt x="2305" y="293"/>
                </a:lnTo>
                <a:lnTo>
                  <a:pt x="2304" y="293"/>
                </a:lnTo>
                <a:lnTo>
                  <a:pt x="2302" y="296"/>
                </a:lnTo>
                <a:lnTo>
                  <a:pt x="2302" y="296"/>
                </a:lnTo>
                <a:lnTo>
                  <a:pt x="2302" y="297"/>
                </a:lnTo>
                <a:lnTo>
                  <a:pt x="2304" y="297"/>
                </a:lnTo>
                <a:lnTo>
                  <a:pt x="2305" y="297"/>
                </a:lnTo>
                <a:lnTo>
                  <a:pt x="2304" y="296"/>
                </a:lnTo>
                <a:lnTo>
                  <a:pt x="2304" y="294"/>
                </a:lnTo>
                <a:lnTo>
                  <a:pt x="2304" y="294"/>
                </a:lnTo>
                <a:lnTo>
                  <a:pt x="2305" y="294"/>
                </a:lnTo>
                <a:lnTo>
                  <a:pt x="2307" y="296"/>
                </a:lnTo>
                <a:lnTo>
                  <a:pt x="2307" y="296"/>
                </a:lnTo>
                <a:lnTo>
                  <a:pt x="2312" y="296"/>
                </a:lnTo>
                <a:lnTo>
                  <a:pt x="2313" y="296"/>
                </a:lnTo>
                <a:lnTo>
                  <a:pt x="2315" y="296"/>
                </a:lnTo>
                <a:lnTo>
                  <a:pt x="2313" y="294"/>
                </a:lnTo>
                <a:lnTo>
                  <a:pt x="2307" y="293"/>
                </a:lnTo>
                <a:lnTo>
                  <a:pt x="2307" y="293"/>
                </a:lnTo>
                <a:lnTo>
                  <a:pt x="2313" y="293"/>
                </a:lnTo>
                <a:lnTo>
                  <a:pt x="2315" y="294"/>
                </a:lnTo>
                <a:lnTo>
                  <a:pt x="2318" y="294"/>
                </a:lnTo>
                <a:lnTo>
                  <a:pt x="2321" y="294"/>
                </a:lnTo>
                <a:lnTo>
                  <a:pt x="2324" y="296"/>
                </a:lnTo>
                <a:lnTo>
                  <a:pt x="2327" y="299"/>
                </a:lnTo>
                <a:lnTo>
                  <a:pt x="2330" y="302"/>
                </a:lnTo>
                <a:lnTo>
                  <a:pt x="2334" y="304"/>
                </a:lnTo>
                <a:lnTo>
                  <a:pt x="2337" y="305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2"/>
                </a:lnTo>
                <a:lnTo>
                  <a:pt x="2341" y="312"/>
                </a:lnTo>
                <a:lnTo>
                  <a:pt x="2343" y="312"/>
                </a:lnTo>
                <a:lnTo>
                  <a:pt x="2345" y="312"/>
                </a:lnTo>
                <a:lnTo>
                  <a:pt x="2346" y="312"/>
                </a:lnTo>
                <a:lnTo>
                  <a:pt x="2346" y="312"/>
                </a:lnTo>
                <a:lnTo>
                  <a:pt x="2348" y="313"/>
                </a:lnTo>
                <a:lnTo>
                  <a:pt x="2348" y="313"/>
                </a:lnTo>
                <a:lnTo>
                  <a:pt x="2346" y="315"/>
                </a:lnTo>
                <a:lnTo>
                  <a:pt x="2353" y="315"/>
                </a:lnTo>
                <a:lnTo>
                  <a:pt x="2354" y="315"/>
                </a:lnTo>
                <a:lnTo>
                  <a:pt x="2354" y="316"/>
                </a:lnTo>
                <a:lnTo>
                  <a:pt x="2353" y="318"/>
                </a:lnTo>
                <a:lnTo>
                  <a:pt x="2353" y="318"/>
                </a:lnTo>
                <a:lnTo>
                  <a:pt x="2351" y="318"/>
                </a:lnTo>
                <a:lnTo>
                  <a:pt x="2351" y="318"/>
                </a:lnTo>
                <a:lnTo>
                  <a:pt x="2348" y="318"/>
                </a:lnTo>
                <a:lnTo>
                  <a:pt x="2345" y="319"/>
                </a:lnTo>
                <a:lnTo>
                  <a:pt x="2343" y="321"/>
                </a:lnTo>
                <a:lnTo>
                  <a:pt x="2341" y="323"/>
                </a:lnTo>
                <a:lnTo>
                  <a:pt x="2343" y="326"/>
                </a:lnTo>
                <a:lnTo>
                  <a:pt x="2341" y="326"/>
                </a:lnTo>
                <a:lnTo>
                  <a:pt x="2341" y="327"/>
                </a:lnTo>
                <a:lnTo>
                  <a:pt x="2337" y="327"/>
                </a:lnTo>
                <a:lnTo>
                  <a:pt x="2335" y="326"/>
                </a:lnTo>
                <a:lnTo>
                  <a:pt x="2334" y="326"/>
                </a:lnTo>
                <a:lnTo>
                  <a:pt x="2332" y="324"/>
                </a:lnTo>
                <a:lnTo>
                  <a:pt x="2330" y="323"/>
                </a:lnTo>
                <a:lnTo>
                  <a:pt x="2330" y="323"/>
                </a:lnTo>
                <a:lnTo>
                  <a:pt x="2329" y="323"/>
                </a:lnTo>
                <a:lnTo>
                  <a:pt x="2330" y="324"/>
                </a:lnTo>
                <a:lnTo>
                  <a:pt x="2332" y="326"/>
                </a:lnTo>
                <a:lnTo>
                  <a:pt x="2334" y="327"/>
                </a:lnTo>
                <a:lnTo>
                  <a:pt x="2335" y="329"/>
                </a:lnTo>
                <a:lnTo>
                  <a:pt x="2335" y="331"/>
                </a:lnTo>
                <a:lnTo>
                  <a:pt x="2334" y="331"/>
                </a:lnTo>
                <a:lnTo>
                  <a:pt x="2332" y="331"/>
                </a:lnTo>
                <a:lnTo>
                  <a:pt x="2330" y="329"/>
                </a:lnTo>
                <a:lnTo>
                  <a:pt x="2329" y="329"/>
                </a:lnTo>
                <a:lnTo>
                  <a:pt x="2324" y="331"/>
                </a:lnTo>
                <a:lnTo>
                  <a:pt x="2323" y="331"/>
                </a:lnTo>
                <a:lnTo>
                  <a:pt x="2323" y="331"/>
                </a:lnTo>
                <a:lnTo>
                  <a:pt x="2323" y="329"/>
                </a:lnTo>
                <a:lnTo>
                  <a:pt x="2319" y="329"/>
                </a:lnTo>
                <a:lnTo>
                  <a:pt x="2318" y="329"/>
                </a:lnTo>
                <a:lnTo>
                  <a:pt x="2318" y="329"/>
                </a:lnTo>
                <a:lnTo>
                  <a:pt x="2316" y="327"/>
                </a:lnTo>
                <a:lnTo>
                  <a:pt x="2315" y="326"/>
                </a:lnTo>
                <a:lnTo>
                  <a:pt x="2313" y="326"/>
                </a:lnTo>
                <a:lnTo>
                  <a:pt x="2312" y="326"/>
                </a:lnTo>
                <a:lnTo>
                  <a:pt x="2310" y="326"/>
                </a:lnTo>
                <a:lnTo>
                  <a:pt x="2313" y="327"/>
                </a:lnTo>
                <a:lnTo>
                  <a:pt x="2316" y="331"/>
                </a:lnTo>
                <a:lnTo>
                  <a:pt x="2316" y="331"/>
                </a:lnTo>
                <a:lnTo>
                  <a:pt x="2315" y="332"/>
                </a:lnTo>
                <a:lnTo>
                  <a:pt x="2318" y="332"/>
                </a:lnTo>
                <a:lnTo>
                  <a:pt x="2318" y="331"/>
                </a:lnTo>
                <a:lnTo>
                  <a:pt x="2318" y="332"/>
                </a:lnTo>
                <a:lnTo>
                  <a:pt x="2318" y="335"/>
                </a:lnTo>
                <a:lnTo>
                  <a:pt x="2316" y="335"/>
                </a:lnTo>
                <a:lnTo>
                  <a:pt x="2312" y="337"/>
                </a:lnTo>
                <a:lnTo>
                  <a:pt x="2313" y="337"/>
                </a:lnTo>
                <a:lnTo>
                  <a:pt x="2315" y="337"/>
                </a:lnTo>
                <a:lnTo>
                  <a:pt x="2316" y="337"/>
                </a:lnTo>
                <a:lnTo>
                  <a:pt x="2318" y="337"/>
                </a:lnTo>
                <a:lnTo>
                  <a:pt x="2318" y="338"/>
                </a:lnTo>
                <a:lnTo>
                  <a:pt x="2318" y="342"/>
                </a:lnTo>
                <a:lnTo>
                  <a:pt x="2318" y="342"/>
                </a:lnTo>
                <a:lnTo>
                  <a:pt x="2316" y="343"/>
                </a:lnTo>
                <a:lnTo>
                  <a:pt x="2313" y="345"/>
                </a:lnTo>
                <a:lnTo>
                  <a:pt x="2310" y="345"/>
                </a:lnTo>
                <a:lnTo>
                  <a:pt x="2308" y="345"/>
                </a:lnTo>
                <a:lnTo>
                  <a:pt x="2307" y="345"/>
                </a:lnTo>
                <a:lnTo>
                  <a:pt x="2307" y="346"/>
                </a:lnTo>
                <a:lnTo>
                  <a:pt x="2305" y="346"/>
                </a:lnTo>
                <a:lnTo>
                  <a:pt x="2307" y="346"/>
                </a:lnTo>
                <a:lnTo>
                  <a:pt x="2308" y="346"/>
                </a:lnTo>
                <a:lnTo>
                  <a:pt x="2310" y="346"/>
                </a:lnTo>
                <a:lnTo>
                  <a:pt x="2310" y="348"/>
                </a:lnTo>
                <a:lnTo>
                  <a:pt x="2308" y="348"/>
                </a:lnTo>
                <a:lnTo>
                  <a:pt x="2308" y="349"/>
                </a:lnTo>
                <a:lnTo>
                  <a:pt x="2308" y="349"/>
                </a:lnTo>
                <a:lnTo>
                  <a:pt x="2308" y="351"/>
                </a:lnTo>
                <a:lnTo>
                  <a:pt x="2308" y="351"/>
                </a:lnTo>
                <a:lnTo>
                  <a:pt x="2310" y="351"/>
                </a:lnTo>
                <a:lnTo>
                  <a:pt x="2313" y="353"/>
                </a:lnTo>
                <a:lnTo>
                  <a:pt x="2315" y="353"/>
                </a:lnTo>
                <a:lnTo>
                  <a:pt x="2315" y="353"/>
                </a:lnTo>
                <a:lnTo>
                  <a:pt x="2316" y="354"/>
                </a:lnTo>
                <a:lnTo>
                  <a:pt x="2316" y="356"/>
                </a:lnTo>
                <a:lnTo>
                  <a:pt x="2316" y="356"/>
                </a:lnTo>
                <a:lnTo>
                  <a:pt x="2312" y="356"/>
                </a:lnTo>
                <a:lnTo>
                  <a:pt x="2312" y="356"/>
                </a:lnTo>
                <a:lnTo>
                  <a:pt x="2310" y="354"/>
                </a:lnTo>
                <a:lnTo>
                  <a:pt x="2310" y="354"/>
                </a:lnTo>
                <a:lnTo>
                  <a:pt x="2308" y="353"/>
                </a:lnTo>
                <a:lnTo>
                  <a:pt x="2308" y="354"/>
                </a:lnTo>
                <a:lnTo>
                  <a:pt x="2308" y="357"/>
                </a:lnTo>
                <a:lnTo>
                  <a:pt x="2308" y="357"/>
                </a:lnTo>
                <a:lnTo>
                  <a:pt x="2307" y="359"/>
                </a:lnTo>
                <a:lnTo>
                  <a:pt x="2305" y="359"/>
                </a:lnTo>
                <a:lnTo>
                  <a:pt x="2304" y="359"/>
                </a:lnTo>
                <a:lnTo>
                  <a:pt x="2302" y="357"/>
                </a:lnTo>
                <a:lnTo>
                  <a:pt x="2302" y="356"/>
                </a:lnTo>
                <a:lnTo>
                  <a:pt x="2302" y="356"/>
                </a:lnTo>
                <a:lnTo>
                  <a:pt x="2302" y="354"/>
                </a:lnTo>
                <a:lnTo>
                  <a:pt x="2302" y="353"/>
                </a:lnTo>
                <a:lnTo>
                  <a:pt x="2302" y="354"/>
                </a:lnTo>
                <a:lnTo>
                  <a:pt x="2300" y="356"/>
                </a:lnTo>
                <a:lnTo>
                  <a:pt x="2299" y="357"/>
                </a:lnTo>
                <a:lnTo>
                  <a:pt x="2297" y="357"/>
                </a:lnTo>
                <a:lnTo>
                  <a:pt x="2296" y="357"/>
                </a:lnTo>
                <a:lnTo>
                  <a:pt x="2294" y="356"/>
                </a:lnTo>
                <a:lnTo>
                  <a:pt x="2293" y="354"/>
                </a:lnTo>
                <a:lnTo>
                  <a:pt x="2289" y="353"/>
                </a:lnTo>
                <a:lnTo>
                  <a:pt x="2288" y="351"/>
                </a:lnTo>
                <a:lnTo>
                  <a:pt x="2285" y="348"/>
                </a:lnTo>
                <a:lnTo>
                  <a:pt x="2280" y="348"/>
                </a:lnTo>
                <a:lnTo>
                  <a:pt x="2277" y="346"/>
                </a:lnTo>
                <a:lnTo>
                  <a:pt x="2275" y="346"/>
                </a:lnTo>
                <a:lnTo>
                  <a:pt x="2274" y="346"/>
                </a:lnTo>
                <a:lnTo>
                  <a:pt x="2272" y="346"/>
                </a:lnTo>
                <a:lnTo>
                  <a:pt x="2272" y="346"/>
                </a:lnTo>
                <a:lnTo>
                  <a:pt x="2271" y="345"/>
                </a:lnTo>
                <a:lnTo>
                  <a:pt x="2271" y="345"/>
                </a:lnTo>
                <a:lnTo>
                  <a:pt x="2267" y="343"/>
                </a:lnTo>
                <a:lnTo>
                  <a:pt x="2266" y="342"/>
                </a:lnTo>
                <a:lnTo>
                  <a:pt x="2266" y="340"/>
                </a:lnTo>
                <a:lnTo>
                  <a:pt x="2266" y="340"/>
                </a:lnTo>
                <a:lnTo>
                  <a:pt x="2266" y="337"/>
                </a:lnTo>
                <a:lnTo>
                  <a:pt x="2264" y="334"/>
                </a:lnTo>
                <a:lnTo>
                  <a:pt x="2263" y="331"/>
                </a:lnTo>
                <a:lnTo>
                  <a:pt x="2256" y="329"/>
                </a:lnTo>
                <a:lnTo>
                  <a:pt x="2250" y="327"/>
                </a:lnTo>
                <a:lnTo>
                  <a:pt x="2248" y="327"/>
                </a:lnTo>
                <a:lnTo>
                  <a:pt x="2247" y="327"/>
                </a:lnTo>
                <a:lnTo>
                  <a:pt x="2242" y="331"/>
                </a:lnTo>
                <a:lnTo>
                  <a:pt x="2239" y="331"/>
                </a:lnTo>
                <a:lnTo>
                  <a:pt x="2230" y="331"/>
                </a:lnTo>
                <a:lnTo>
                  <a:pt x="2230" y="331"/>
                </a:lnTo>
                <a:lnTo>
                  <a:pt x="2228" y="329"/>
                </a:lnTo>
                <a:lnTo>
                  <a:pt x="2226" y="327"/>
                </a:lnTo>
                <a:lnTo>
                  <a:pt x="2228" y="326"/>
                </a:lnTo>
                <a:lnTo>
                  <a:pt x="2228" y="324"/>
                </a:lnTo>
                <a:lnTo>
                  <a:pt x="2226" y="324"/>
                </a:lnTo>
                <a:lnTo>
                  <a:pt x="2226" y="324"/>
                </a:lnTo>
                <a:lnTo>
                  <a:pt x="2225" y="323"/>
                </a:lnTo>
                <a:lnTo>
                  <a:pt x="2223" y="321"/>
                </a:lnTo>
                <a:lnTo>
                  <a:pt x="2222" y="319"/>
                </a:lnTo>
                <a:lnTo>
                  <a:pt x="2222" y="318"/>
                </a:lnTo>
                <a:lnTo>
                  <a:pt x="2222" y="318"/>
                </a:lnTo>
                <a:lnTo>
                  <a:pt x="2223" y="318"/>
                </a:lnTo>
                <a:lnTo>
                  <a:pt x="2225" y="318"/>
                </a:lnTo>
                <a:lnTo>
                  <a:pt x="2225" y="315"/>
                </a:lnTo>
                <a:lnTo>
                  <a:pt x="2226" y="315"/>
                </a:lnTo>
                <a:lnTo>
                  <a:pt x="2226" y="313"/>
                </a:lnTo>
                <a:lnTo>
                  <a:pt x="2226" y="310"/>
                </a:lnTo>
                <a:lnTo>
                  <a:pt x="2226" y="308"/>
                </a:lnTo>
                <a:lnTo>
                  <a:pt x="2226" y="310"/>
                </a:lnTo>
                <a:lnTo>
                  <a:pt x="2223" y="313"/>
                </a:lnTo>
                <a:lnTo>
                  <a:pt x="2223" y="313"/>
                </a:lnTo>
                <a:lnTo>
                  <a:pt x="2222" y="313"/>
                </a:lnTo>
                <a:lnTo>
                  <a:pt x="2222" y="313"/>
                </a:lnTo>
                <a:lnTo>
                  <a:pt x="2220" y="313"/>
                </a:lnTo>
                <a:lnTo>
                  <a:pt x="2218" y="313"/>
                </a:lnTo>
                <a:lnTo>
                  <a:pt x="2218" y="310"/>
                </a:lnTo>
                <a:lnTo>
                  <a:pt x="2218" y="308"/>
                </a:lnTo>
                <a:lnTo>
                  <a:pt x="2218" y="310"/>
                </a:lnTo>
                <a:lnTo>
                  <a:pt x="2217" y="310"/>
                </a:lnTo>
                <a:lnTo>
                  <a:pt x="2215" y="312"/>
                </a:lnTo>
                <a:lnTo>
                  <a:pt x="2215" y="312"/>
                </a:lnTo>
                <a:lnTo>
                  <a:pt x="2215" y="313"/>
                </a:lnTo>
                <a:lnTo>
                  <a:pt x="2215" y="315"/>
                </a:lnTo>
                <a:lnTo>
                  <a:pt x="2214" y="315"/>
                </a:lnTo>
                <a:lnTo>
                  <a:pt x="2211" y="315"/>
                </a:lnTo>
                <a:lnTo>
                  <a:pt x="2211" y="313"/>
                </a:lnTo>
                <a:lnTo>
                  <a:pt x="2209" y="316"/>
                </a:lnTo>
                <a:lnTo>
                  <a:pt x="2209" y="318"/>
                </a:lnTo>
                <a:lnTo>
                  <a:pt x="2209" y="321"/>
                </a:lnTo>
                <a:lnTo>
                  <a:pt x="2209" y="323"/>
                </a:lnTo>
                <a:lnTo>
                  <a:pt x="2211" y="324"/>
                </a:lnTo>
                <a:lnTo>
                  <a:pt x="2214" y="326"/>
                </a:lnTo>
                <a:lnTo>
                  <a:pt x="2215" y="327"/>
                </a:lnTo>
                <a:lnTo>
                  <a:pt x="2215" y="329"/>
                </a:lnTo>
                <a:lnTo>
                  <a:pt x="2215" y="329"/>
                </a:lnTo>
                <a:lnTo>
                  <a:pt x="2214" y="332"/>
                </a:lnTo>
                <a:lnTo>
                  <a:pt x="2212" y="332"/>
                </a:lnTo>
                <a:lnTo>
                  <a:pt x="2211" y="337"/>
                </a:lnTo>
                <a:lnTo>
                  <a:pt x="2211" y="337"/>
                </a:lnTo>
                <a:lnTo>
                  <a:pt x="2206" y="340"/>
                </a:lnTo>
                <a:lnTo>
                  <a:pt x="2203" y="342"/>
                </a:lnTo>
                <a:lnTo>
                  <a:pt x="2201" y="343"/>
                </a:lnTo>
                <a:lnTo>
                  <a:pt x="2198" y="346"/>
                </a:lnTo>
                <a:lnTo>
                  <a:pt x="2193" y="346"/>
                </a:lnTo>
                <a:lnTo>
                  <a:pt x="2187" y="351"/>
                </a:lnTo>
                <a:lnTo>
                  <a:pt x="2184" y="351"/>
                </a:lnTo>
                <a:lnTo>
                  <a:pt x="2181" y="349"/>
                </a:lnTo>
                <a:lnTo>
                  <a:pt x="2173" y="348"/>
                </a:lnTo>
                <a:lnTo>
                  <a:pt x="2171" y="348"/>
                </a:lnTo>
                <a:lnTo>
                  <a:pt x="2168" y="343"/>
                </a:lnTo>
                <a:lnTo>
                  <a:pt x="2166" y="343"/>
                </a:lnTo>
                <a:lnTo>
                  <a:pt x="2165" y="342"/>
                </a:lnTo>
                <a:lnTo>
                  <a:pt x="2160" y="340"/>
                </a:lnTo>
                <a:lnTo>
                  <a:pt x="2157" y="342"/>
                </a:lnTo>
                <a:lnTo>
                  <a:pt x="2154" y="340"/>
                </a:lnTo>
                <a:lnTo>
                  <a:pt x="2152" y="342"/>
                </a:lnTo>
                <a:lnTo>
                  <a:pt x="2154" y="342"/>
                </a:lnTo>
                <a:lnTo>
                  <a:pt x="2157" y="342"/>
                </a:lnTo>
                <a:lnTo>
                  <a:pt x="2162" y="342"/>
                </a:lnTo>
                <a:lnTo>
                  <a:pt x="2163" y="342"/>
                </a:lnTo>
                <a:lnTo>
                  <a:pt x="2165" y="343"/>
                </a:lnTo>
                <a:lnTo>
                  <a:pt x="2166" y="345"/>
                </a:lnTo>
                <a:lnTo>
                  <a:pt x="2165" y="346"/>
                </a:lnTo>
                <a:lnTo>
                  <a:pt x="2163" y="346"/>
                </a:lnTo>
                <a:lnTo>
                  <a:pt x="2160" y="345"/>
                </a:lnTo>
                <a:lnTo>
                  <a:pt x="2155" y="346"/>
                </a:lnTo>
                <a:lnTo>
                  <a:pt x="2154" y="345"/>
                </a:lnTo>
                <a:lnTo>
                  <a:pt x="2149" y="343"/>
                </a:lnTo>
                <a:lnTo>
                  <a:pt x="2144" y="346"/>
                </a:lnTo>
                <a:lnTo>
                  <a:pt x="2140" y="346"/>
                </a:lnTo>
                <a:lnTo>
                  <a:pt x="2135" y="348"/>
                </a:lnTo>
                <a:lnTo>
                  <a:pt x="2127" y="349"/>
                </a:lnTo>
                <a:lnTo>
                  <a:pt x="2129" y="349"/>
                </a:lnTo>
                <a:lnTo>
                  <a:pt x="2135" y="348"/>
                </a:lnTo>
                <a:lnTo>
                  <a:pt x="2138" y="348"/>
                </a:lnTo>
                <a:lnTo>
                  <a:pt x="2143" y="346"/>
                </a:lnTo>
                <a:lnTo>
                  <a:pt x="2146" y="346"/>
                </a:lnTo>
                <a:lnTo>
                  <a:pt x="2148" y="345"/>
                </a:lnTo>
                <a:lnTo>
                  <a:pt x="2149" y="345"/>
                </a:lnTo>
                <a:lnTo>
                  <a:pt x="2151" y="345"/>
                </a:lnTo>
                <a:lnTo>
                  <a:pt x="2152" y="346"/>
                </a:lnTo>
                <a:lnTo>
                  <a:pt x="2152" y="346"/>
                </a:lnTo>
                <a:lnTo>
                  <a:pt x="2154" y="349"/>
                </a:lnTo>
                <a:lnTo>
                  <a:pt x="2152" y="349"/>
                </a:lnTo>
                <a:lnTo>
                  <a:pt x="2151" y="351"/>
                </a:lnTo>
                <a:lnTo>
                  <a:pt x="2151" y="351"/>
                </a:lnTo>
                <a:lnTo>
                  <a:pt x="2155" y="349"/>
                </a:lnTo>
                <a:lnTo>
                  <a:pt x="2159" y="351"/>
                </a:lnTo>
                <a:lnTo>
                  <a:pt x="2160" y="351"/>
                </a:lnTo>
                <a:lnTo>
                  <a:pt x="2163" y="348"/>
                </a:lnTo>
                <a:lnTo>
                  <a:pt x="2168" y="348"/>
                </a:lnTo>
                <a:lnTo>
                  <a:pt x="2168" y="348"/>
                </a:lnTo>
                <a:lnTo>
                  <a:pt x="2170" y="348"/>
                </a:lnTo>
                <a:lnTo>
                  <a:pt x="2168" y="353"/>
                </a:lnTo>
                <a:lnTo>
                  <a:pt x="2168" y="354"/>
                </a:lnTo>
                <a:lnTo>
                  <a:pt x="2173" y="359"/>
                </a:lnTo>
                <a:lnTo>
                  <a:pt x="2176" y="360"/>
                </a:lnTo>
                <a:lnTo>
                  <a:pt x="2177" y="360"/>
                </a:lnTo>
                <a:lnTo>
                  <a:pt x="2179" y="360"/>
                </a:lnTo>
                <a:lnTo>
                  <a:pt x="2179" y="357"/>
                </a:lnTo>
                <a:lnTo>
                  <a:pt x="2181" y="357"/>
                </a:lnTo>
                <a:lnTo>
                  <a:pt x="2182" y="357"/>
                </a:lnTo>
                <a:lnTo>
                  <a:pt x="2182" y="359"/>
                </a:lnTo>
                <a:lnTo>
                  <a:pt x="2184" y="362"/>
                </a:lnTo>
                <a:lnTo>
                  <a:pt x="2184" y="364"/>
                </a:lnTo>
                <a:lnTo>
                  <a:pt x="2184" y="365"/>
                </a:lnTo>
                <a:lnTo>
                  <a:pt x="2185" y="365"/>
                </a:lnTo>
                <a:lnTo>
                  <a:pt x="2187" y="367"/>
                </a:lnTo>
                <a:lnTo>
                  <a:pt x="2187" y="368"/>
                </a:lnTo>
                <a:lnTo>
                  <a:pt x="2187" y="373"/>
                </a:lnTo>
                <a:lnTo>
                  <a:pt x="2187" y="373"/>
                </a:lnTo>
                <a:lnTo>
                  <a:pt x="2185" y="373"/>
                </a:lnTo>
                <a:lnTo>
                  <a:pt x="2184" y="375"/>
                </a:lnTo>
                <a:lnTo>
                  <a:pt x="2184" y="375"/>
                </a:lnTo>
                <a:lnTo>
                  <a:pt x="2187" y="375"/>
                </a:lnTo>
                <a:lnTo>
                  <a:pt x="2187" y="376"/>
                </a:lnTo>
                <a:lnTo>
                  <a:pt x="2187" y="378"/>
                </a:lnTo>
                <a:lnTo>
                  <a:pt x="2187" y="379"/>
                </a:lnTo>
                <a:lnTo>
                  <a:pt x="2187" y="379"/>
                </a:lnTo>
                <a:lnTo>
                  <a:pt x="2189" y="378"/>
                </a:lnTo>
                <a:lnTo>
                  <a:pt x="2189" y="376"/>
                </a:lnTo>
                <a:lnTo>
                  <a:pt x="2189" y="376"/>
                </a:lnTo>
                <a:lnTo>
                  <a:pt x="2190" y="379"/>
                </a:lnTo>
                <a:lnTo>
                  <a:pt x="2190" y="381"/>
                </a:lnTo>
                <a:lnTo>
                  <a:pt x="2192" y="381"/>
                </a:lnTo>
                <a:lnTo>
                  <a:pt x="2196" y="384"/>
                </a:lnTo>
                <a:lnTo>
                  <a:pt x="2196" y="384"/>
                </a:lnTo>
                <a:lnTo>
                  <a:pt x="2198" y="386"/>
                </a:lnTo>
                <a:lnTo>
                  <a:pt x="2196" y="387"/>
                </a:lnTo>
                <a:lnTo>
                  <a:pt x="2195" y="387"/>
                </a:lnTo>
                <a:lnTo>
                  <a:pt x="2196" y="389"/>
                </a:lnTo>
                <a:lnTo>
                  <a:pt x="2196" y="390"/>
                </a:lnTo>
                <a:lnTo>
                  <a:pt x="2198" y="392"/>
                </a:lnTo>
                <a:lnTo>
                  <a:pt x="2200" y="394"/>
                </a:lnTo>
                <a:lnTo>
                  <a:pt x="2200" y="395"/>
                </a:lnTo>
                <a:lnTo>
                  <a:pt x="2198" y="397"/>
                </a:lnTo>
                <a:lnTo>
                  <a:pt x="2195" y="400"/>
                </a:lnTo>
                <a:lnTo>
                  <a:pt x="2193" y="400"/>
                </a:lnTo>
                <a:lnTo>
                  <a:pt x="2193" y="401"/>
                </a:lnTo>
                <a:lnTo>
                  <a:pt x="2193" y="403"/>
                </a:lnTo>
                <a:lnTo>
                  <a:pt x="2192" y="403"/>
                </a:lnTo>
                <a:lnTo>
                  <a:pt x="2190" y="403"/>
                </a:lnTo>
                <a:lnTo>
                  <a:pt x="2177" y="398"/>
                </a:lnTo>
                <a:lnTo>
                  <a:pt x="2173" y="398"/>
                </a:lnTo>
                <a:lnTo>
                  <a:pt x="2168" y="397"/>
                </a:lnTo>
                <a:lnTo>
                  <a:pt x="2166" y="397"/>
                </a:lnTo>
                <a:lnTo>
                  <a:pt x="2166" y="397"/>
                </a:lnTo>
                <a:lnTo>
                  <a:pt x="2166" y="395"/>
                </a:lnTo>
                <a:lnTo>
                  <a:pt x="2168" y="394"/>
                </a:lnTo>
                <a:lnTo>
                  <a:pt x="2168" y="394"/>
                </a:lnTo>
                <a:lnTo>
                  <a:pt x="2166" y="394"/>
                </a:lnTo>
                <a:lnTo>
                  <a:pt x="2166" y="394"/>
                </a:lnTo>
                <a:lnTo>
                  <a:pt x="2165" y="394"/>
                </a:lnTo>
                <a:lnTo>
                  <a:pt x="2163" y="394"/>
                </a:lnTo>
                <a:lnTo>
                  <a:pt x="2163" y="394"/>
                </a:lnTo>
                <a:lnTo>
                  <a:pt x="2162" y="395"/>
                </a:lnTo>
                <a:lnTo>
                  <a:pt x="2162" y="395"/>
                </a:lnTo>
                <a:lnTo>
                  <a:pt x="2162" y="395"/>
                </a:lnTo>
                <a:lnTo>
                  <a:pt x="2163" y="397"/>
                </a:lnTo>
                <a:lnTo>
                  <a:pt x="2165" y="397"/>
                </a:lnTo>
                <a:lnTo>
                  <a:pt x="2165" y="398"/>
                </a:lnTo>
                <a:lnTo>
                  <a:pt x="2162" y="398"/>
                </a:lnTo>
                <a:lnTo>
                  <a:pt x="2159" y="400"/>
                </a:lnTo>
                <a:lnTo>
                  <a:pt x="2154" y="401"/>
                </a:lnTo>
                <a:lnTo>
                  <a:pt x="2152" y="403"/>
                </a:lnTo>
                <a:lnTo>
                  <a:pt x="2143" y="406"/>
                </a:lnTo>
                <a:lnTo>
                  <a:pt x="2140" y="408"/>
                </a:lnTo>
                <a:lnTo>
                  <a:pt x="2138" y="408"/>
                </a:lnTo>
                <a:lnTo>
                  <a:pt x="2138" y="408"/>
                </a:lnTo>
                <a:lnTo>
                  <a:pt x="2136" y="409"/>
                </a:lnTo>
                <a:lnTo>
                  <a:pt x="2130" y="412"/>
                </a:lnTo>
                <a:lnTo>
                  <a:pt x="2130" y="412"/>
                </a:lnTo>
                <a:lnTo>
                  <a:pt x="2129" y="414"/>
                </a:lnTo>
                <a:lnTo>
                  <a:pt x="2127" y="414"/>
                </a:lnTo>
                <a:lnTo>
                  <a:pt x="2124" y="414"/>
                </a:lnTo>
                <a:lnTo>
                  <a:pt x="2121" y="416"/>
                </a:lnTo>
                <a:lnTo>
                  <a:pt x="2116" y="417"/>
                </a:lnTo>
                <a:lnTo>
                  <a:pt x="2114" y="417"/>
                </a:lnTo>
                <a:lnTo>
                  <a:pt x="2110" y="420"/>
                </a:lnTo>
                <a:lnTo>
                  <a:pt x="2107" y="423"/>
                </a:lnTo>
                <a:lnTo>
                  <a:pt x="2105" y="423"/>
                </a:lnTo>
                <a:lnTo>
                  <a:pt x="2102" y="422"/>
                </a:lnTo>
                <a:lnTo>
                  <a:pt x="2102" y="423"/>
                </a:lnTo>
                <a:lnTo>
                  <a:pt x="2102" y="425"/>
                </a:lnTo>
                <a:lnTo>
                  <a:pt x="2103" y="427"/>
                </a:lnTo>
                <a:lnTo>
                  <a:pt x="2103" y="427"/>
                </a:lnTo>
                <a:lnTo>
                  <a:pt x="2102" y="427"/>
                </a:lnTo>
                <a:lnTo>
                  <a:pt x="2100" y="425"/>
                </a:lnTo>
                <a:lnTo>
                  <a:pt x="2100" y="427"/>
                </a:lnTo>
                <a:lnTo>
                  <a:pt x="2100" y="427"/>
                </a:lnTo>
                <a:lnTo>
                  <a:pt x="2099" y="428"/>
                </a:lnTo>
                <a:lnTo>
                  <a:pt x="2097" y="428"/>
                </a:lnTo>
                <a:lnTo>
                  <a:pt x="2095" y="430"/>
                </a:lnTo>
                <a:lnTo>
                  <a:pt x="2095" y="430"/>
                </a:lnTo>
                <a:lnTo>
                  <a:pt x="2095" y="431"/>
                </a:lnTo>
                <a:lnTo>
                  <a:pt x="2094" y="433"/>
                </a:lnTo>
                <a:lnTo>
                  <a:pt x="2091" y="435"/>
                </a:lnTo>
                <a:lnTo>
                  <a:pt x="2091" y="435"/>
                </a:lnTo>
                <a:lnTo>
                  <a:pt x="2089" y="436"/>
                </a:lnTo>
                <a:lnTo>
                  <a:pt x="2088" y="436"/>
                </a:lnTo>
                <a:lnTo>
                  <a:pt x="2086" y="436"/>
                </a:lnTo>
                <a:lnTo>
                  <a:pt x="2083" y="439"/>
                </a:lnTo>
                <a:lnTo>
                  <a:pt x="2075" y="442"/>
                </a:lnTo>
                <a:lnTo>
                  <a:pt x="2073" y="444"/>
                </a:lnTo>
                <a:lnTo>
                  <a:pt x="2070" y="446"/>
                </a:lnTo>
                <a:lnTo>
                  <a:pt x="2070" y="446"/>
                </a:lnTo>
                <a:lnTo>
                  <a:pt x="2070" y="447"/>
                </a:lnTo>
                <a:lnTo>
                  <a:pt x="2069" y="449"/>
                </a:lnTo>
                <a:lnTo>
                  <a:pt x="2067" y="453"/>
                </a:lnTo>
                <a:lnTo>
                  <a:pt x="2067" y="455"/>
                </a:lnTo>
                <a:lnTo>
                  <a:pt x="2067" y="455"/>
                </a:lnTo>
                <a:lnTo>
                  <a:pt x="2064" y="455"/>
                </a:lnTo>
                <a:lnTo>
                  <a:pt x="2061" y="453"/>
                </a:lnTo>
                <a:lnTo>
                  <a:pt x="2061" y="452"/>
                </a:lnTo>
                <a:lnTo>
                  <a:pt x="2059" y="452"/>
                </a:lnTo>
                <a:lnTo>
                  <a:pt x="2059" y="450"/>
                </a:lnTo>
                <a:lnTo>
                  <a:pt x="2059" y="449"/>
                </a:lnTo>
                <a:lnTo>
                  <a:pt x="2059" y="449"/>
                </a:lnTo>
                <a:lnTo>
                  <a:pt x="2056" y="446"/>
                </a:lnTo>
                <a:lnTo>
                  <a:pt x="2051" y="442"/>
                </a:lnTo>
                <a:lnTo>
                  <a:pt x="2050" y="441"/>
                </a:lnTo>
                <a:lnTo>
                  <a:pt x="2043" y="442"/>
                </a:lnTo>
                <a:lnTo>
                  <a:pt x="2042" y="442"/>
                </a:lnTo>
                <a:lnTo>
                  <a:pt x="2039" y="442"/>
                </a:lnTo>
                <a:lnTo>
                  <a:pt x="2034" y="442"/>
                </a:lnTo>
                <a:lnTo>
                  <a:pt x="2029" y="444"/>
                </a:lnTo>
                <a:lnTo>
                  <a:pt x="2028" y="444"/>
                </a:lnTo>
                <a:lnTo>
                  <a:pt x="2021" y="446"/>
                </a:lnTo>
                <a:lnTo>
                  <a:pt x="2017" y="447"/>
                </a:lnTo>
                <a:lnTo>
                  <a:pt x="2010" y="455"/>
                </a:lnTo>
                <a:lnTo>
                  <a:pt x="2009" y="457"/>
                </a:lnTo>
                <a:lnTo>
                  <a:pt x="2007" y="458"/>
                </a:lnTo>
                <a:lnTo>
                  <a:pt x="2006" y="458"/>
                </a:lnTo>
                <a:lnTo>
                  <a:pt x="2006" y="457"/>
                </a:lnTo>
                <a:lnTo>
                  <a:pt x="2006" y="455"/>
                </a:lnTo>
                <a:lnTo>
                  <a:pt x="2006" y="452"/>
                </a:lnTo>
                <a:lnTo>
                  <a:pt x="2007" y="450"/>
                </a:lnTo>
                <a:lnTo>
                  <a:pt x="2007" y="447"/>
                </a:lnTo>
                <a:lnTo>
                  <a:pt x="2007" y="446"/>
                </a:lnTo>
                <a:lnTo>
                  <a:pt x="2009" y="444"/>
                </a:lnTo>
                <a:lnTo>
                  <a:pt x="2006" y="444"/>
                </a:lnTo>
                <a:lnTo>
                  <a:pt x="2002" y="447"/>
                </a:lnTo>
                <a:lnTo>
                  <a:pt x="1998" y="449"/>
                </a:lnTo>
                <a:lnTo>
                  <a:pt x="1995" y="450"/>
                </a:lnTo>
                <a:lnTo>
                  <a:pt x="1993" y="452"/>
                </a:lnTo>
                <a:lnTo>
                  <a:pt x="1991" y="452"/>
                </a:lnTo>
                <a:lnTo>
                  <a:pt x="1990" y="452"/>
                </a:lnTo>
                <a:lnTo>
                  <a:pt x="1990" y="455"/>
                </a:lnTo>
                <a:lnTo>
                  <a:pt x="1990" y="458"/>
                </a:lnTo>
                <a:lnTo>
                  <a:pt x="1988" y="458"/>
                </a:lnTo>
                <a:lnTo>
                  <a:pt x="1987" y="458"/>
                </a:lnTo>
                <a:lnTo>
                  <a:pt x="1985" y="457"/>
                </a:lnTo>
                <a:lnTo>
                  <a:pt x="1984" y="455"/>
                </a:lnTo>
                <a:lnTo>
                  <a:pt x="1982" y="453"/>
                </a:lnTo>
                <a:lnTo>
                  <a:pt x="1980" y="453"/>
                </a:lnTo>
                <a:lnTo>
                  <a:pt x="1980" y="453"/>
                </a:lnTo>
                <a:lnTo>
                  <a:pt x="1979" y="455"/>
                </a:lnTo>
                <a:lnTo>
                  <a:pt x="1976" y="457"/>
                </a:lnTo>
                <a:lnTo>
                  <a:pt x="1977" y="455"/>
                </a:lnTo>
                <a:lnTo>
                  <a:pt x="1974" y="453"/>
                </a:lnTo>
                <a:lnTo>
                  <a:pt x="1972" y="453"/>
                </a:lnTo>
                <a:lnTo>
                  <a:pt x="1971" y="453"/>
                </a:lnTo>
                <a:lnTo>
                  <a:pt x="1971" y="453"/>
                </a:lnTo>
                <a:lnTo>
                  <a:pt x="1969" y="455"/>
                </a:lnTo>
                <a:lnTo>
                  <a:pt x="1968" y="457"/>
                </a:lnTo>
                <a:lnTo>
                  <a:pt x="1968" y="457"/>
                </a:lnTo>
                <a:lnTo>
                  <a:pt x="1966" y="458"/>
                </a:lnTo>
                <a:lnTo>
                  <a:pt x="1965" y="460"/>
                </a:lnTo>
                <a:lnTo>
                  <a:pt x="1965" y="461"/>
                </a:lnTo>
                <a:lnTo>
                  <a:pt x="1965" y="464"/>
                </a:lnTo>
                <a:lnTo>
                  <a:pt x="1965" y="469"/>
                </a:lnTo>
                <a:lnTo>
                  <a:pt x="1961" y="474"/>
                </a:lnTo>
                <a:lnTo>
                  <a:pt x="1960" y="472"/>
                </a:lnTo>
                <a:lnTo>
                  <a:pt x="1960" y="472"/>
                </a:lnTo>
                <a:lnTo>
                  <a:pt x="1960" y="474"/>
                </a:lnTo>
                <a:lnTo>
                  <a:pt x="1960" y="475"/>
                </a:lnTo>
                <a:lnTo>
                  <a:pt x="1960" y="475"/>
                </a:lnTo>
                <a:lnTo>
                  <a:pt x="1960" y="477"/>
                </a:lnTo>
                <a:lnTo>
                  <a:pt x="1958" y="477"/>
                </a:lnTo>
                <a:lnTo>
                  <a:pt x="1955" y="480"/>
                </a:lnTo>
                <a:lnTo>
                  <a:pt x="1952" y="482"/>
                </a:lnTo>
                <a:lnTo>
                  <a:pt x="1947" y="488"/>
                </a:lnTo>
                <a:lnTo>
                  <a:pt x="1946" y="491"/>
                </a:lnTo>
                <a:lnTo>
                  <a:pt x="1946" y="496"/>
                </a:lnTo>
                <a:lnTo>
                  <a:pt x="1946" y="498"/>
                </a:lnTo>
                <a:lnTo>
                  <a:pt x="1946" y="499"/>
                </a:lnTo>
                <a:lnTo>
                  <a:pt x="1947" y="499"/>
                </a:lnTo>
                <a:lnTo>
                  <a:pt x="1949" y="501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4" y="499"/>
                </a:lnTo>
                <a:lnTo>
                  <a:pt x="1955" y="498"/>
                </a:lnTo>
                <a:lnTo>
                  <a:pt x="1957" y="498"/>
                </a:lnTo>
                <a:lnTo>
                  <a:pt x="1961" y="501"/>
                </a:lnTo>
                <a:lnTo>
                  <a:pt x="1963" y="501"/>
                </a:lnTo>
                <a:lnTo>
                  <a:pt x="1963" y="504"/>
                </a:lnTo>
                <a:lnTo>
                  <a:pt x="1963" y="505"/>
                </a:lnTo>
                <a:lnTo>
                  <a:pt x="1961" y="505"/>
                </a:lnTo>
                <a:lnTo>
                  <a:pt x="1960" y="509"/>
                </a:lnTo>
                <a:lnTo>
                  <a:pt x="1957" y="510"/>
                </a:lnTo>
                <a:lnTo>
                  <a:pt x="1957" y="512"/>
                </a:lnTo>
                <a:lnTo>
                  <a:pt x="1957" y="513"/>
                </a:lnTo>
                <a:lnTo>
                  <a:pt x="1957" y="516"/>
                </a:lnTo>
                <a:lnTo>
                  <a:pt x="1957" y="518"/>
                </a:lnTo>
                <a:lnTo>
                  <a:pt x="1957" y="521"/>
                </a:lnTo>
                <a:lnTo>
                  <a:pt x="1957" y="521"/>
                </a:lnTo>
                <a:lnTo>
                  <a:pt x="1958" y="523"/>
                </a:lnTo>
                <a:lnTo>
                  <a:pt x="1958" y="524"/>
                </a:lnTo>
                <a:lnTo>
                  <a:pt x="1961" y="523"/>
                </a:lnTo>
                <a:lnTo>
                  <a:pt x="1963" y="523"/>
                </a:lnTo>
                <a:lnTo>
                  <a:pt x="1963" y="524"/>
                </a:lnTo>
                <a:lnTo>
                  <a:pt x="1963" y="527"/>
                </a:lnTo>
                <a:lnTo>
                  <a:pt x="1965" y="529"/>
                </a:lnTo>
                <a:lnTo>
                  <a:pt x="1965" y="534"/>
                </a:lnTo>
                <a:lnTo>
                  <a:pt x="1965" y="535"/>
                </a:lnTo>
                <a:lnTo>
                  <a:pt x="1963" y="535"/>
                </a:lnTo>
                <a:lnTo>
                  <a:pt x="1961" y="537"/>
                </a:lnTo>
                <a:lnTo>
                  <a:pt x="1960" y="537"/>
                </a:lnTo>
                <a:lnTo>
                  <a:pt x="1958" y="537"/>
                </a:lnTo>
                <a:lnTo>
                  <a:pt x="1955" y="534"/>
                </a:lnTo>
                <a:lnTo>
                  <a:pt x="1955" y="532"/>
                </a:lnTo>
                <a:lnTo>
                  <a:pt x="1958" y="531"/>
                </a:lnTo>
                <a:lnTo>
                  <a:pt x="1960" y="529"/>
                </a:lnTo>
                <a:lnTo>
                  <a:pt x="1960" y="527"/>
                </a:lnTo>
                <a:lnTo>
                  <a:pt x="1960" y="527"/>
                </a:lnTo>
                <a:lnTo>
                  <a:pt x="1958" y="529"/>
                </a:lnTo>
                <a:lnTo>
                  <a:pt x="1955" y="529"/>
                </a:lnTo>
                <a:lnTo>
                  <a:pt x="1954" y="529"/>
                </a:lnTo>
                <a:lnTo>
                  <a:pt x="1952" y="531"/>
                </a:lnTo>
                <a:lnTo>
                  <a:pt x="1954" y="534"/>
                </a:lnTo>
                <a:lnTo>
                  <a:pt x="1952" y="534"/>
                </a:lnTo>
                <a:lnTo>
                  <a:pt x="1950" y="534"/>
                </a:lnTo>
                <a:lnTo>
                  <a:pt x="1947" y="535"/>
                </a:lnTo>
                <a:lnTo>
                  <a:pt x="1947" y="537"/>
                </a:lnTo>
                <a:lnTo>
                  <a:pt x="1944" y="542"/>
                </a:lnTo>
                <a:lnTo>
                  <a:pt x="1943" y="545"/>
                </a:lnTo>
                <a:lnTo>
                  <a:pt x="1941" y="548"/>
                </a:lnTo>
                <a:lnTo>
                  <a:pt x="1941" y="551"/>
                </a:lnTo>
                <a:lnTo>
                  <a:pt x="1943" y="554"/>
                </a:lnTo>
                <a:lnTo>
                  <a:pt x="1943" y="556"/>
                </a:lnTo>
                <a:lnTo>
                  <a:pt x="1946" y="559"/>
                </a:lnTo>
                <a:lnTo>
                  <a:pt x="1947" y="561"/>
                </a:lnTo>
                <a:lnTo>
                  <a:pt x="1947" y="564"/>
                </a:lnTo>
                <a:lnTo>
                  <a:pt x="1946" y="565"/>
                </a:lnTo>
                <a:lnTo>
                  <a:pt x="1941" y="568"/>
                </a:lnTo>
                <a:lnTo>
                  <a:pt x="1941" y="568"/>
                </a:lnTo>
                <a:lnTo>
                  <a:pt x="1935" y="568"/>
                </a:lnTo>
                <a:lnTo>
                  <a:pt x="1933" y="567"/>
                </a:lnTo>
                <a:lnTo>
                  <a:pt x="1930" y="567"/>
                </a:lnTo>
                <a:lnTo>
                  <a:pt x="1928" y="568"/>
                </a:lnTo>
                <a:lnTo>
                  <a:pt x="1924" y="570"/>
                </a:lnTo>
                <a:lnTo>
                  <a:pt x="1920" y="573"/>
                </a:lnTo>
                <a:lnTo>
                  <a:pt x="1917" y="575"/>
                </a:lnTo>
                <a:lnTo>
                  <a:pt x="1917" y="576"/>
                </a:lnTo>
                <a:lnTo>
                  <a:pt x="1916" y="578"/>
                </a:lnTo>
                <a:lnTo>
                  <a:pt x="1914" y="583"/>
                </a:lnTo>
                <a:lnTo>
                  <a:pt x="1914" y="586"/>
                </a:lnTo>
                <a:lnTo>
                  <a:pt x="1916" y="586"/>
                </a:lnTo>
                <a:lnTo>
                  <a:pt x="1916" y="587"/>
                </a:lnTo>
                <a:lnTo>
                  <a:pt x="1916" y="589"/>
                </a:lnTo>
                <a:lnTo>
                  <a:pt x="1916" y="590"/>
                </a:lnTo>
                <a:lnTo>
                  <a:pt x="1917" y="592"/>
                </a:lnTo>
                <a:lnTo>
                  <a:pt x="1917" y="595"/>
                </a:lnTo>
                <a:lnTo>
                  <a:pt x="1916" y="595"/>
                </a:lnTo>
                <a:lnTo>
                  <a:pt x="1914" y="594"/>
                </a:lnTo>
                <a:lnTo>
                  <a:pt x="1911" y="594"/>
                </a:lnTo>
                <a:lnTo>
                  <a:pt x="1905" y="595"/>
                </a:lnTo>
                <a:lnTo>
                  <a:pt x="1902" y="597"/>
                </a:lnTo>
                <a:lnTo>
                  <a:pt x="1898" y="600"/>
                </a:lnTo>
                <a:lnTo>
                  <a:pt x="1898" y="600"/>
                </a:lnTo>
                <a:lnTo>
                  <a:pt x="1897" y="598"/>
                </a:lnTo>
                <a:lnTo>
                  <a:pt x="1895" y="597"/>
                </a:lnTo>
                <a:lnTo>
                  <a:pt x="1895" y="597"/>
                </a:lnTo>
                <a:lnTo>
                  <a:pt x="1894" y="598"/>
                </a:lnTo>
                <a:lnTo>
                  <a:pt x="1895" y="600"/>
                </a:lnTo>
                <a:lnTo>
                  <a:pt x="1897" y="600"/>
                </a:lnTo>
                <a:lnTo>
                  <a:pt x="1895" y="605"/>
                </a:lnTo>
                <a:lnTo>
                  <a:pt x="1895" y="606"/>
                </a:lnTo>
                <a:lnTo>
                  <a:pt x="1895" y="609"/>
                </a:lnTo>
                <a:lnTo>
                  <a:pt x="1895" y="611"/>
                </a:lnTo>
                <a:lnTo>
                  <a:pt x="1895" y="611"/>
                </a:lnTo>
                <a:lnTo>
                  <a:pt x="1892" y="616"/>
                </a:lnTo>
                <a:lnTo>
                  <a:pt x="1889" y="622"/>
                </a:lnTo>
                <a:lnTo>
                  <a:pt x="1886" y="625"/>
                </a:lnTo>
                <a:lnTo>
                  <a:pt x="1883" y="627"/>
                </a:lnTo>
                <a:lnTo>
                  <a:pt x="1881" y="628"/>
                </a:lnTo>
                <a:lnTo>
                  <a:pt x="1881" y="628"/>
                </a:lnTo>
                <a:lnTo>
                  <a:pt x="1876" y="633"/>
                </a:lnTo>
                <a:lnTo>
                  <a:pt x="1872" y="636"/>
                </a:lnTo>
                <a:lnTo>
                  <a:pt x="1870" y="638"/>
                </a:lnTo>
                <a:lnTo>
                  <a:pt x="1870" y="636"/>
                </a:lnTo>
                <a:lnTo>
                  <a:pt x="1868" y="635"/>
                </a:lnTo>
                <a:lnTo>
                  <a:pt x="1868" y="633"/>
                </a:lnTo>
                <a:lnTo>
                  <a:pt x="1867" y="631"/>
                </a:lnTo>
                <a:lnTo>
                  <a:pt x="1867" y="630"/>
                </a:lnTo>
                <a:lnTo>
                  <a:pt x="1867" y="628"/>
                </a:lnTo>
                <a:lnTo>
                  <a:pt x="1865" y="619"/>
                </a:lnTo>
                <a:lnTo>
                  <a:pt x="1864" y="611"/>
                </a:lnTo>
                <a:lnTo>
                  <a:pt x="1864" y="608"/>
                </a:lnTo>
                <a:lnTo>
                  <a:pt x="1862" y="606"/>
                </a:lnTo>
                <a:lnTo>
                  <a:pt x="1861" y="603"/>
                </a:lnTo>
                <a:lnTo>
                  <a:pt x="1861" y="602"/>
                </a:lnTo>
                <a:lnTo>
                  <a:pt x="1861" y="598"/>
                </a:lnTo>
                <a:lnTo>
                  <a:pt x="1857" y="584"/>
                </a:lnTo>
                <a:lnTo>
                  <a:pt x="1857" y="579"/>
                </a:lnTo>
                <a:lnTo>
                  <a:pt x="1854" y="568"/>
                </a:lnTo>
                <a:lnTo>
                  <a:pt x="1853" y="561"/>
                </a:lnTo>
                <a:lnTo>
                  <a:pt x="1853" y="554"/>
                </a:lnTo>
                <a:lnTo>
                  <a:pt x="1853" y="551"/>
                </a:lnTo>
                <a:lnTo>
                  <a:pt x="1854" y="543"/>
                </a:lnTo>
                <a:lnTo>
                  <a:pt x="1854" y="537"/>
                </a:lnTo>
                <a:lnTo>
                  <a:pt x="1859" y="524"/>
                </a:lnTo>
                <a:lnTo>
                  <a:pt x="1859" y="523"/>
                </a:lnTo>
                <a:lnTo>
                  <a:pt x="1861" y="523"/>
                </a:lnTo>
                <a:lnTo>
                  <a:pt x="1867" y="518"/>
                </a:lnTo>
                <a:lnTo>
                  <a:pt x="1870" y="515"/>
                </a:lnTo>
                <a:lnTo>
                  <a:pt x="1872" y="512"/>
                </a:lnTo>
                <a:lnTo>
                  <a:pt x="1873" y="509"/>
                </a:lnTo>
                <a:lnTo>
                  <a:pt x="1873" y="507"/>
                </a:lnTo>
                <a:lnTo>
                  <a:pt x="1873" y="505"/>
                </a:lnTo>
                <a:lnTo>
                  <a:pt x="1872" y="504"/>
                </a:lnTo>
                <a:lnTo>
                  <a:pt x="1870" y="502"/>
                </a:lnTo>
                <a:lnTo>
                  <a:pt x="1872" y="502"/>
                </a:lnTo>
                <a:lnTo>
                  <a:pt x="1872" y="501"/>
                </a:lnTo>
                <a:lnTo>
                  <a:pt x="1873" y="501"/>
                </a:lnTo>
                <a:lnTo>
                  <a:pt x="1876" y="502"/>
                </a:lnTo>
                <a:lnTo>
                  <a:pt x="1879" y="501"/>
                </a:lnTo>
                <a:lnTo>
                  <a:pt x="1883" y="496"/>
                </a:lnTo>
                <a:lnTo>
                  <a:pt x="1887" y="498"/>
                </a:lnTo>
                <a:lnTo>
                  <a:pt x="1890" y="496"/>
                </a:lnTo>
                <a:lnTo>
                  <a:pt x="1892" y="498"/>
                </a:lnTo>
                <a:lnTo>
                  <a:pt x="1892" y="496"/>
                </a:lnTo>
                <a:lnTo>
                  <a:pt x="1894" y="494"/>
                </a:lnTo>
                <a:lnTo>
                  <a:pt x="1898" y="491"/>
                </a:lnTo>
                <a:lnTo>
                  <a:pt x="1903" y="488"/>
                </a:lnTo>
                <a:lnTo>
                  <a:pt x="1905" y="486"/>
                </a:lnTo>
                <a:lnTo>
                  <a:pt x="1906" y="485"/>
                </a:lnTo>
                <a:lnTo>
                  <a:pt x="1909" y="482"/>
                </a:lnTo>
                <a:lnTo>
                  <a:pt x="1911" y="480"/>
                </a:lnTo>
                <a:lnTo>
                  <a:pt x="1914" y="474"/>
                </a:lnTo>
                <a:lnTo>
                  <a:pt x="1922" y="468"/>
                </a:lnTo>
                <a:lnTo>
                  <a:pt x="1925" y="464"/>
                </a:lnTo>
                <a:lnTo>
                  <a:pt x="1927" y="463"/>
                </a:lnTo>
                <a:lnTo>
                  <a:pt x="1928" y="463"/>
                </a:lnTo>
                <a:lnTo>
                  <a:pt x="1935" y="458"/>
                </a:lnTo>
                <a:lnTo>
                  <a:pt x="1938" y="453"/>
                </a:lnTo>
                <a:lnTo>
                  <a:pt x="1943" y="452"/>
                </a:lnTo>
                <a:lnTo>
                  <a:pt x="1944" y="449"/>
                </a:lnTo>
                <a:lnTo>
                  <a:pt x="1946" y="446"/>
                </a:lnTo>
                <a:lnTo>
                  <a:pt x="1947" y="444"/>
                </a:lnTo>
                <a:lnTo>
                  <a:pt x="1949" y="442"/>
                </a:lnTo>
                <a:lnTo>
                  <a:pt x="1955" y="441"/>
                </a:lnTo>
                <a:lnTo>
                  <a:pt x="1960" y="438"/>
                </a:lnTo>
                <a:lnTo>
                  <a:pt x="1965" y="438"/>
                </a:lnTo>
                <a:lnTo>
                  <a:pt x="1966" y="436"/>
                </a:lnTo>
                <a:lnTo>
                  <a:pt x="1968" y="436"/>
                </a:lnTo>
                <a:lnTo>
                  <a:pt x="1971" y="435"/>
                </a:lnTo>
                <a:lnTo>
                  <a:pt x="1968" y="433"/>
                </a:lnTo>
                <a:lnTo>
                  <a:pt x="1969" y="431"/>
                </a:lnTo>
                <a:lnTo>
                  <a:pt x="1969" y="430"/>
                </a:lnTo>
                <a:lnTo>
                  <a:pt x="1972" y="428"/>
                </a:lnTo>
                <a:lnTo>
                  <a:pt x="1974" y="425"/>
                </a:lnTo>
                <a:lnTo>
                  <a:pt x="1974" y="423"/>
                </a:lnTo>
                <a:lnTo>
                  <a:pt x="1974" y="423"/>
                </a:lnTo>
                <a:lnTo>
                  <a:pt x="1971" y="422"/>
                </a:lnTo>
                <a:lnTo>
                  <a:pt x="1972" y="420"/>
                </a:lnTo>
                <a:lnTo>
                  <a:pt x="1972" y="419"/>
                </a:lnTo>
                <a:lnTo>
                  <a:pt x="1974" y="417"/>
                </a:lnTo>
                <a:lnTo>
                  <a:pt x="1976" y="414"/>
                </a:lnTo>
                <a:lnTo>
                  <a:pt x="1976" y="409"/>
                </a:lnTo>
                <a:lnTo>
                  <a:pt x="1977" y="405"/>
                </a:lnTo>
                <a:lnTo>
                  <a:pt x="1979" y="403"/>
                </a:lnTo>
                <a:lnTo>
                  <a:pt x="1984" y="400"/>
                </a:lnTo>
                <a:lnTo>
                  <a:pt x="1984" y="400"/>
                </a:lnTo>
                <a:lnTo>
                  <a:pt x="1987" y="401"/>
                </a:lnTo>
                <a:lnTo>
                  <a:pt x="1991" y="401"/>
                </a:lnTo>
                <a:lnTo>
                  <a:pt x="1991" y="403"/>
                </a:lnTo>
                <a:lnTo>
                  <a:pt x="1993" y="401"/>
                </a:lnTo>
                <a:lnTo>
                  <a:pt x="1991" y="400"/>
                </a:lnTo>
                <a:lnTo>
                  <a:pt x="1993" y="400"/>
                </a:lnTo>
                <a:lnTo>
                  <a:pt x="1995" y="400"/>
                </a:lnTo>
                <a:lnTo>
                  <a:pt x="1995" y="400"/>
                </a:lnTo>
                <a:lnTo>
                  <a:pt x="1990" y="398"/>
                </a:lnTo>
                <a:lnTo>
                  <a:pt x="1987" y="398"/>
                </a:lnTo>
                <a:lnTo>
                  <a:pt x="1982" y="395"/>
                </a:lnTo>
                <a:lnTo>
                  <a:pt x="1980" y="395"/>
                </a:lnTo>
                <a:lnTo>
                  <a:pt x="1979" y="395"/>
                </a:lnTo>
                <a:lnTo>
                  <a:pt x="1965" y="398"/>
                </a:lnTo>
                <a:lnTo>
                  <a:pt x="1965" y="400"/>
                </a:lnTo>
                <a:lnTo>
                  <a:pt x="1963" y="400"/>
                </a:lnTo>
                <a:lnTo>
                  <a:pt x="1965" y="403"/>
                </a:lnTo>
                <a:lnTo>
                  <a:pt x="1963" y="403"/>
                </a:lnTo>
                <a:lnTo>
                  <a:pt x="1963" y="403"/>
                </a:lnTo>
                <a:lnTo>
                  <a:pt x="1963" y="405"/>
                </a:lnTo>
                <a:lnTo>
                  <a:pt x="1961" y="408"/>
                </a:lnTo>
                <a:lnTo>
                  <a:pt x="1961" y="409"/>
                </a:lnTo>
                <a:lnTo>
                  <a:pt x="1960" y="412"/>
                </a:lnTo>
                <a:lnTo>
                  <a:pt x="1960" y="416"/>
                </a:lnTo>
                <a:lnTo>
                  <a:pt x="1963" y="417"/>
                </a:lnTo>
                <a:lnTo>
                  <a:pt x="1963" y="417"/>
                </a:lnTo>
                <a:lnTo>
                  <a:pt x="1963" y="419"/>
                </a:lnTo>
                <a:lnTo>
                  <a:pt x="1961" y="419"/>
                </a:lnTo>
                <a:lnTo>
                  <a:pt x="1961" y="420"/>
                </a:lnTo>
                <a:lnTo>
                  <a:pt x="1961" y="420"/>
                </a:lnTo>
                <a:lnTo>
                  <a:pt x="1960" y="420"/>
                </a:lnTo>
                <a:lnTo>
                  <a:pt x="1958" y="420"/>
                </a:lnTo>
                <a:lnTo>
                  <a:pt x="1958" y="417"/>
                </a:lnTo>
                <a:lnTo>
                  <a:pt x="1957" y="417"/>
                </a:lnTo>
                <a:lnTo>
                  <a:pt x="1957" y="417"/>
                </a:lnTo>
                <a:lnTo>
                  <a:pt x="1955" y="419"/>
                </a:lnTo>
                <a:lnTo>
                  <a:pt x="1955" y="419"/>
                </a:lnTo>
                <a:lnTo>
                  <a:pt x="1954" y="417"/>
                </a:lnTo>
                <a:lnTo>
                  <a:pt x="1952" y="419"/>
                </a:lnTo>
                <a:lnTo>
                  <a:pt x="1949" y="420"/>
                </a:lnTo>
                <a:lnTo>
                  <a:pt x="1931" y="433"/>
                </a:lnTo>
                <a:lnTo>
                  <a:pt x="1930" y="435"/>
                </a:lnTo>
                <a:lnTo>
                  <a:pt x="1928" y="438"/>
                </a:lnTo>
                <a:lnTo>
                  <a:pt x="1924" y="438"/>
                </a:lnTo>
                <a:lnTo>
                  <a:pt x="1922" y="439"/>
                </a:lnTo>
                <a:lnTo>
                  <a:pt x="1920" y="439"/>
                </a:lnTo>
                <a:lnTo>
                  <a:pt x="1919" y="441"/>
                </a:lnTo>
                <a:lnTo>
                  <a:pt x="1919" y="439"/>
                </a:lnTo>
                <a:lnTo>
                  <a:pt x="1919" y="439"/>
                </a:lnTo>
                <a:lnTo>
                  <a:pt x="1920" y="436"/>
                </a:lnTo>
                <a:lnTo>
                  <a:pt x="1922" y="433"/>
                </a:lnTo>
                <a:lnTo>
                  <a:pt x="1920" y="431"/>
                </a:lnTo>
                <a:lnTo>
                  <a:pt x="1919" y="431"/>
                </a:lnTo>
                <a:lnTo>
                  <a:pt x="1917" y="433"/>
                </a:lnTo>
                <a:lnTo>
                  <a:pt x="1916" y="435"/>
                </a:lnTo>
                <a:lnTo>
                  <a:pt x="1914" y="433"/>
                </a:lnTo>
                <a:lnTo>
                  <a:pt x="1914" y="433"/>
                </a:lnTo>
                <a:lnTo>
                  <a:pt x="1916" y="430"/>
                </a:lnTo>
                <a:lnTo>
                  <a:pt x="1916" y="428"/>
                </a:lnTo>
                <a:lnTo>
                  <a:pt x="1916" y="427"/>
                </a:lnTo>
                <a:lnTo>
                  <a:pt x="1916" y="425"/>
                </a:lnTo>
                <a:lnTo>
                  <a:pt x="1919" y="420"/>
                </a:lnTo>
                <a:lnTo>
                  <a:pt x="1920" y="419"/>
                </a:lnTo>
                <a:lnTo>
                  <a:pt x="1922" y="416"/>
                </a:lnTo>
                <a:lnTo>
                  <a:pt x="1922" y="414"/>
                </a:lnTo>
                <a:lnTo>
                  <a:pt x="1920" y="412"/>
                </a:lnTo>
                <a:lnTo>
                  <a:pt x="1920" y="412"/>
                </a:lnTo>
                <a:lnTo>
                  <a:pt x="1919" y="412"/>
                </a:lnTo>
                <a:lnTo>
                  <a:pt x="1913" y="416"/>
                </a:lnTo>
                <a:lnTo>
                  <a:pt x="1911" y="417"/>
                </a:lnTo>
                <a:lnTo>
                  <a:pt x="1909" y="416"/>
                </a:lnTo>
                <a:lnTo>
                  <a:pt x="1908" y="416"/>
                </a:lnTo>
                <a:lnTo>
                  <a:pt x="1906" y="412"/>
                </a:lnTo>
                <a:lnTo>
                  <a:pt x="1905" y="412"/>
                </a:lnTo>
                <a:lnTo>
                  <a:pt x="1903" y="412"/>
                </a:lnTo>
                <a:lnTo>
                  <a:pt x="1900" y="414"/>
                </a:lnTo>
                <a:lnTo>
                  <a:pt x="1895" y="414"/>
                </a:lnTo>
                <a:lnTo>
                  <a:pt x="1892" y="414"/>
                </a:lnTo>
                <a:lnTo>
                  <a:pt x="1890" y="416"/>
                </a:lnTo>
                <a:lnTo>
                  <a:pt x="1889" y="416"/>
                </a:lnTo>
                <a:lnTo>
                  <a:pt x="1884" y="416"/>
                </a:lnTo>
                <a:lnTo>
                  <a:pt x="1879" y="416"/>
                </a:lnTo>
                <a:lnTo>
                  <a:pt x="1879" y="416"/>
                </a:lnTo>
                <a:lnTo>
                  <a:pt x="1875" y="417"/>
                </a:lnTo>
                <a:lnTo>
                  <a:pt x="1872" y="420"/>
                </a:lnTo>
                <a:lnTo>
                  <a:pt x="1870" y="420"/>
                </a:lnTo>
                <a:lnTo>
                  <a:pt x="1868" y="422"/>
                </a:lnTo>
                <a:lnTo>
                  <a:pt x="1868" y="427"/>
                </a:lnTo>
                <a:lnTo>
                  <a:pt x="1865" y="428"/>
                </a:lnTo>
                <a:lnTo>
                  <a:pt x="1864" y="430"/>
                </a:lnTo>
                <a:lnTo>
                  <a:pt x="1859" y="433"/>
                </a:lnTo>
                <a:lnTo>
                  <a:pt x="1857" y="438"/>
                </a:lnTo>
                <a:lnTo>
                  <a:pt x="1854" y="439"/>
                </a:lnTo>
                <a:lnTo>
                  <a:pt x="1851" y="442"/>
                </a:lnTo>
                <a:lnTo>
                  <a:pt x="1845" y="447"/>
                </a:lnTo>
                <a:lnTo>
                  <a:pt x="1838" y="452"/>
                </a:lnTo>
                <a:lnTo>
                  <a:pt x="1837" y="457"/>
                </a:lnTo>
                <a:lnTo>
                  <a:pt x="1835" y="457"/>
                </a:lnTo>
                <a:lnTo>
                  <a:pt x="1834" y="458"/>
                </a:lnTo>
                <a:lnTo>
                  <a:pt x="1834" y="460"/>
                </a:lnTo>
                <a:lnTo>
                  <a:pt x="1834" y="461"/>
                </a:lnTo>
                <a:lnTo>
                  <a:pt x="1834" y="463"/>
                </a:lnTo>
                <a:lnTo>
                  <a:pt x="1832" y="464"/>
                </a:lnTo>
                <a:lnTo>
                  <a:pt x="1834" y="466"/>
                </a:lnTo>
                <a:lnTo>
                  <a:pt x="1834" y="466"/>
                </a:lnTo>
                <a:lnTo>
                  <a:pt x="1835" y="466"/>
                </a:lnTo>
                <a:lnTo>
                  <a:pt x="1838" y="464"/>
                </a:lnTo>
                <a:lnTo>
                  <a:pt x="1845" y="466"/>
                </a:lnTo>
                <a:lnTo>
                  <a:pt x="1846" y="468"/>
                </a:lnTo>
                <a:lnTo>
                  <a:pt x="1846" y="471"/>
                </a:lnTo>
                <a:lnTo>
                  <a:pt x="1846" y="472"/>
                </a:lnTo>
                <a:lnTo>
                  <a:pt x="1845" y="472"/>
                </a:lnTo>
                <a:lnTo>
                  <a:pt x="1842" y="472"/>
                </a:lnTo>
                <a:lnTo>
                  <a:pt x="1840" y="472"/>
                </a:lnTo>
                <a:lnTo>
                  <a:pt x="1837" y="471"/>
                </a:lnTo>
                <a:lnTo>
                  <a:pt x="1835" y="472"/>
                </a:lnTo>
                <a:lnTo>
                  <a:pt x="1834" y="474"/>
                </a:lnTo>
                <a:lnTo>
                  <a:pt x="1831" y="474"/>
                </a:lnTo>
                <a:lnTo>
                  <a:pt x="1829" y="474"/>
                </a:lnTo>
                <a:lnTo>
                  <a:pt x="1826" y="471"/>
                </a:lnTo>
                <a:lnTo>
                  <a:pt x="1821" y="471"/>
                </a:lnTo>
                <a:lnTo>
                  <a:pt x="1820" y="474"/>
                </a:lnTo>
                <a:lnTo>
                  <a:pt x="1818" y="474"/>
                </a:lnTo>
                <a:lnTo>
                  <a:pt x="1816" y="474"/>
                </a:lnTo>
                <a:lnTo>
                  <a:pt x="1813" y="477"/>
                </a:lnTo>
                <a:lnTo>
                  <a:pt x="1813" y="477"/>
                </a:lnTo>
                <a:lnTo>
                  <a:pt x="1810" y="477"/>
                </a:lnTo>
                <a:lnTo>
                  <a:pt x="1807" y="475"/>
                </a:lnTo>
                <a:lnTo>
                  <a:pt x="1805" y="475"/>
                </a:lnTo>
                <a:lnTo>
                  <a:pt x="1804" y="475"/>
                </a:lnTo>
                <a:lnTo>
                  <a:pt x="1802" y="479"/>
                </a:lnTo>
                <a:lnTo>
                  <a:pt x="1797" y="479"/>
                </a:lnTo>
                <a:lnTo>
                  <a:pt x="1791" y="479"/>
                </a:lnTo>
                <a:lnTo>
                  <a:pt x="1788" y="474"/>
                </a:lnTo>
                <a:lnTo>
                  <a:pt x="1794" y="472"/>
                </a:lnTo>
                <a:lnTo>
                  <a:pt x="1797" y="472"/>
                </a:lnTo>
                <a:lnTo>
                  <a:pt x="1801" y="472"/>
                </a:lnTo>
                <a:lnTo>
                  <a:pt x="1805" y="471"/>
                </a:lnTo>
                <a:lnTo>
                  <a:pt x="1804" y="471"/>
                </a:lnTo>
                <a:lnTo>
                  <a:pt x="1802" y="469"/>
                </a:lnTo>
                <a:lnTo>
                  <a:pt x="1801" y="469"/>
                </a:lnTo>
                <a:lnTo>
                  <a:pt x="1797" y="469"/>
                </a:lnTo>
                <a:lnTo>
                  <a:pt x="1794" y="464"/>
                </a:lnTo>
                <a:lnTo>
                  <a:pt x="1791" y="464"/>
                </a:lnTo>
                <a:lnTo>
                  <a:pt x="1790" y="463"/>
                </a:lnTo>
                <a:lnTo>
                  <a:pt x="1786" y="463"/>
                </a:lnTo>
                <a:lnTo>
                  <a:pt x="1786" y="464"/>
                </a:lnTo>
                <a:lnTo>
                  <a:pt x="1785" y="464"/>
                </a:lnTo>
                <a:lnTo>
                  <a:pt x="1785" y="466"/>
                </a:lnTo>
                <a:lnTo>
                  <a:pt x="1783" y="466"/>
                </a:lnTo>
                <a:lnTo>
                  <a:pt x="1783" y="466"/>
                </a:lnTo>
                <a:lnTo>
                  <a:pt x="1782" y="464"/>
                </a:lnTo>
                <a:lnTo>
                  <a:pt x="1779" y="466"/>
                </a:lnTo>
                <a:lnTo>
                  <a:pt x="1780" y="464"/>
                </a:lnTo>
                <a:lnTo>
                  <a:pt x="1782" y="464"/>
                </a:lnTo>
                <a:lnTo>
                  <a:pt x="1779" y="463"/>
                </a:lnTo>
                <a:lnTo>
                  <a:pt x="1777" y="463"/>
                </a:lnTo>
                <a:lnTo>
                  <a:pt x="1775" y="461"/>
                </a:lnTo>
                <a:lnTo>
                  <a:pt x="1767" y="460"/>
                </a:lnTo>
                <a:lnTo>
                  <a:pt x="1764" y="460"/>
                </a:lnTo>
                <a:lnTo>
                  <a:pt x="1761" y="460"/>
                </a:lnTo>
                <a:lnTo>
                  <a:pt x="1758" y="463"/>
                </a:lnTo>
                <a:lnTo>
                  <a:pt x="1760" y="464"/>
                </a:lnTo>
                <a:lnTo>
                  <a:pt x="1760" y="464"/>
                </a:lnTo>
                <a:lnTo>
                  <a:pt x="1761" y="466"/>
                </a:lnTo>
                <a:lnTo>
                  <a:pt x="1760" y="466"/>
                </a:lnTo>
                <a:lnTo>
                  <a:pt x="1756" y="466"/>
                </a:lnTo>
                <a:lnTo>
                  <a:pt x="1755" y="464"/>
                </a:lnTo>
                <a:lnTo>
                  <a:pt x="1753" y="466"/>
                </a:lnTo>
                <a:lnTo>
                  <a:pt x="1753" y="468"/>
                </a:lnTo>
                <a:lnTo>
                  <a:pt x="1756" y="468"/>
                </a:lnTo>
                <a:lnTo>
                  <a:pt x="1756" y="468"/>
                </a:lnTo>
                <a:lnTo>
                  <a:pt x="1756" y="469"/>
                </a:lnTo>
                <a:lnTo>
                  <a:pt x="1753" y="471"/>
                </a:lnTo>
                <a:lnTo>
                  <a:pt x="1750" y="471"/>
                </a:lnTo>
                <a:lnTo>
                  <a:pt x="1747" y="468"/>
                </a:lnTo>
                <a:lnTo>
                  <a:pt x="1741" y="468"/>
                </a:lnTo>
                <a:lnTo>
                  <a:pt x="1739" y="469"/>
                </a:lnTo>
                <a:lnTo>
                  <a:pt x="1736" y="471"/>
                </a:lnTo>
                <a:lnTo>
                  <a:pt x="1730" y="468"/>
                </a:lnTo>
                <a:lnTo>
                  <a:pt x="1726" y="468"/>
                </a:lnTo>
                <a:lnTo>
                  <a:pt x="1722" y="466"/>
                </a:lnTo>
                <a:lnTo>
                  <a:pt x="1720" y="466"/>
                </a:lnTo>
                <a:lnTo>
                  <a:pt x="1719" y="471"/>
                </a:lnTo>
                <a:lnTo>
                  <a:pt x="1715" y="472"/>
                </a:lnTo>
                <a:lnTo>
                  <a:pt x="1714" y="472"/>
                </a:lnTo>
                <a:lnTo>
                  <a:pt x="1712" y="469"/>
                </a:lnTo>
                <a:lnTo>
                  <a:pt x="1711" y="468"/>
                </a:lnTo>
                <a:lnTo>
                  <a:pt x="1708" y="468"/>
                </a:lnTo>
                <a:lnTo>
                  <a:pt x="1692" y="468"/>
                </a:lnTo>
                <a:lnTo>
                  <a:pt x="1687" y="468"/>
                </a:lnTo>
                <a:lnTo>
                  <a:pt x="1684" y="468"/>
                </a:lnTo>
                <a:lnTo>
                  <a:pt x="1679" y="469"/>
                </a:lnTo>
                <a:lnTo>
                  <a:pt x="1674" y="468"/>
                </a:lnTo>
                <a:lnTo>
                  <a:pt x="1665" y="471"/>
                </a:lnTo>
                <a:lnTo>
                  <a:pt x="1662" y="472"/>
                </a:lnTo>
                <a:lnTo>
                  <a:pt x="1657" y="475"/>
                </a:lnTo>
                <a:lnTo>
                  <a:pt x="1652" y="482"/>
                </a:lnTo>
                <a:lnTo>
                  <a:pt x="1651" y="483"/>
                </a:lnTo>
                <a:lnTo>
                  <a:pt x="1648" y="486"/>
                </a:lnTo>
                <a:lnTo>
                  <a:pt x="1641" y="488"/>
                </a:lnTo>
                <a:lnTo>
                  <a:pt x="1640" y="491"/>
                </a:lnTo>
                <a:lnTo>
                  <a:pt x="1638" y="493"/>
                </a:lnTo>
                <a:lnTo>
                  <a:pt x="1635" y="499"/>
                </a:lnTo>
                <a:lnTo>
                  <a:pt x="1633" y="501"/>
                </a:lnTo>
                <a:lnTo>
                  <a:pt x="1627" y="504"/>
                </a:lnTo>
                <a:lnTo>
                  <a:pt x="1626" y="507"/>
                </a:lnTo>
                <a:lnTo>
                  <a:pt x="1624" y="507"/>
                </a:lnTo>
                <a:lnTo>
                  <a:pt x="1622" y="509"/>
                </a:lnTo>
                <a:lnTo>
                  <a:pt x="1621" y="510"/>
                </a:lnTo>
                <a:lnTo>
                  <a:pt x="1619" y="512"/>
                </a:lnTo>
                <a:lnTo>
                  <a:pt x="1616" y="512"/>
                </a:lnTo>
                <a:lnTo>
                  <a:pt x="1613" y="516"/>
                </a:lnTo>
                <a:lnTo>
                  <a:pt x="1608" y="518"/>
                </a:lnTo>
                <a:lnTo>
                  <a:pt x="1602" y="526"/>
                </a:lnTo>
                <a:lnTo>
                  <a:pt x="1602" y="526"/>
                </a:lnTo>
                <a:lnTo>
                  <a:pt x="1600" y="527"/>
                </a:lnTo>
                <a:lnTo>
                  <a:pt x="1600" y="529"/>
                </a:lnTo>
                <a:lnTo>
                  <a:pt x="1594" y="535"/>
                </a:lnTo>
                <a:lnTo>
                  <a:pt x="1592" y="535"/>
                </a:lnTo>
                <a:lnTo>
                  <a:pt x="1589" y="538"/>
                </a:lnTo>
                <a:lnTo>
                  <a:pt x="1588" y="540"/>
                </a:lnTo>
                <a:lnTo>
                  <a:pt x="1585" y="543"/>
                </a:lnTo>
                <a:lnTo>
                  <a:pt x="1581" y="545"/>
                </a:lnTo>
                <a:lnTo>
                  <a:pt x="1577" y="546"/>
                </a:lnTo>
                <a:lnTo>
                  <a:pt x="1575" y="548"/>
                </a:lnTo>
                <a:lnTo>
                  <a:pt x="1572" y="551"/>
                </a:lnTo>
                <a:lnTo>
                  <a:pt x="1566" y="556"/>
                </a:lnTo>
                <a:lnTo>
                  <a:pt x="1563" y="556"/>
                </a:lnTo>
                <a:lnTo>
                  <a:pt x="1559" y="559"/>
                </a:lnTo>
                <a:lnTo>
                  <a:pt x="1559" y="561"/>
                </a:lnTo>
                <a:lnTo>
                  <a:pt x="1558" y="562"/>
                </a:lnTo>
                <a:lnTo>
                  <a:pt x="1559" y="564"/>
                </a:lnTo>
                <a:lnTo>
                  <a:pt x="1559" y="564"/>
                </a:lnTo>
                <a:lnTo>
                  <a:pt x="1561" y="565"/>
                </a:lnTo>
                <a:lnTo>
                  <a:pt x="1567" y="567"/>
                </a:lnTo>
                <a:lnTo>
                  <a:pt x="1574" y="567"/>
                </a:lnTo>
                <a:lnTo>
                  <a:pt x="1578" y="567"/>
                </a:lnTo>
                <a:lnTo>
                  <a:pt x="1580" y="567"/>
                </a:lnTo>
                <a:lnTo>
                  <a:pt x="1581" y="567"/>
                </a:lnTo>
                <a:lnTo>
                  <a:pt x="1581" y="567"/>
                </a:lnTo>
                <a:lnTo>
                  <a:pt x="1581" y="570"/>
                </a:lnTo>
                <a:lnTo>
                  <a:pt x="1581" y="572"/>
                </a:lnTo>
                <a:lnTo>
                  <a:pt x="1580" y="578"/>
                </a:lnTo>
                <a:lnTo>
                  <a:pt x="1580" y="579"/>
                </a:lnTo>
                <a:lnTo>
                  <a:pt x="1580" y="583"/>
                </a:lnTo>
                <a:lnTo>
                  <a:pt x="1581" y="583"/>
                </a:lnTo>
                <a:lnTo>
                  <a:pt x="1583" y="581"/>
                </a:lnTo>
                <a:lnTo>
                  <a:pt x="1585" y="581"/>
                </a:lnTo>
                <a:lnTo>
                  <a:pt x="1586" y="583"/>
                </a:lnTo>
                <a:lnTo>
                  <a:pt x="1588" y="578"/>
                </a:lnTo>
                <a:lnTo>
                  <a:pt x="1586" y="578"/>
                </a:lnTo>
                <a:lnTo>
                  <a:pt x="1586" y="576"/>
                </a:lnTo>
                <a:lnTo>
                  <a:pt x="1586" y="575"/>
                </a:lnTo>
                <a:lnTo>
                  <a:pt x="1589" y="573"/>
                </a:lnTo>
                <a:lnTo>
                  <a:pt x="1592" y="573"/>
                </a:lnTo>
                <a:lnTo>
                  <a:pt x="1594" y="573"/>
                </a:lnTo>
                <a:lnTo>
                  <a:pt x="1591" y="575"/>
                </a:lnTo>
                <a:lnTo>
                  <a:pt x="1591" y="576"/>
                </a:lnTo>
                <a:lnTo>
                  <a:pt x="1589" y="576"/>
                </a:lnTo>
                <a:lnTo>
                  <a:pt x="1589" y="576"/>
                </a:lnTo>
                <a:lnTo>
                  <a:pt x="1591" y="578"/>
                </a:lnTo>
                <a:lnTo>
                  <a:pt x="1592" y="579"/>
                </a:lnTo>
                <a:lnTo>
                  <a:pt x="1596" y="579"/>
                </a:lnTo>
                <a:lnTo>
                  <a:pt x="1596" y="581"/>
                </a:lnTo>
                <a:lnTo>
                  <a:pt x="1594" y="581"/>
                </a:lnTo>
                <a:lnTo>
                  <a:pt x="1591" y="584"/>
                </a:lnTo>
                <a:lnTo>
                  <a:pt x="1589" y="586"/>
                </a:lnTo>
                <a:lnTo>
                  <a:pt x="1588" y="587"/>
                </a:lnTo>
                <a:lnTo>
                  <a:pt x="1588" y="587"/>
                </a:lnTo>
                <a:lnTo>
                  <a:pt x="1589" y="587"/>
                </a:lnTo>
                <a:lnTo>
                  <a:pt x="1596" y="587"/>
                </a:lnTo>
                <a:lnTo>
                  <a:pt x="1597" y="586"/>
                </a:lnTo>
                <a:lnTo>
                  <a:pt x="1602" y="584"/>
                </a:lnTo>
                <a:lnTo>
                  <a:pt x="1604" y="581"/>
                </a:lnTo>
                <a:lnTo>
                  <a:pt x="1605" y="579"/>
                </a:lnTo>
                <a:lnTo>
                  <a:pt x="1607" y="579"/>
                </a:lnTo>
                <a:lnTo>
                  <a:pt x="1607" y="579"/>
                </a:lnTo>
                <a:lnTo>
                  <a:pt x="1607" y="583"/>
                </a:lnTo>
                <a:lnTo>
                  <a:pt x="1605" y="584"/>
                </a:lnTo>
                <a:lnTo>
                  <a:pt x="1604" y="587"/>
                </a:lnTo>
                <a:lnTo>
                  <a:pt x="1602" y="587"/>
                </a:lnTo>
                <a:lnTo>
                  <a:pt x="1604" y="587"/>
                </a:lnTo>
                <a:lnTo>
                  <a:pt x="1605" y="587"/>
                </a:lnTo>
                <a:lnTo>
                  <a:pt x="1607" y="587"/>
                </a:lnTo>
                <a:lnTo>
                  <a:pt x="1608" y="584"/>
                </a:lnTo>
                <a:lnTo>
                  <a:pt x="1608" y="581"/>
                </a:lnTo>
                <a:lnTo>
                  <a:pt x="1610" y="578"/>
                </a:lnTo>
                <a:lnTo>
                  <a:pt x="1608" y="576"/>
                </a:lnTo>
                <a:lnTo>
                  <a:pt x="1608" y="575"/>
                </a:lnTo>
                <a:lnTo>
                  <a:pt x="1608" y="573"/>
                </a:lnTo>
                <a:lnTo>
                  <a:pt x="1608" y="572"/>
                </a:lnTo>
                <a:lnTo>
                  <a:pt x="1615" y="575"/>
                </a:lnTo>
                <a:lnTo>
                  <a:pt x="1618" y="575"/>
                </a:lnTo>
                <a:lnTo>
                  <a:pt x="1624" y="573"/>
                </a:lnTo>
                <a:lnTo>
                  <a:pt x="1624" y="573"/>
                </a:lnTo>
                <a:lnTo>
                  <a:pt x="1626" y="575"/>
                </a:lnTo>
                <a:lnTo>
                  <a:pt x="1630" y="578"/>
                </a:lnTo>
                <a:lnTo>
                  <a:pt x="1630" y="578"/>
                </a:lnTo>
                <a:lnTo>
                  <a:pt x="1632" y="583"/>
                </a:lnTo>
                <a:lnTo>
                  <a:pt x="1638" y="586"/>
                </a:lnTo>
                <a:lnTo>
                  <a:pt x="1641" y="589"/>
                </a:lnTo>
                <a:lnTo>
                  <a:pt x="1643" y="589"/>
                </a:lnTo>
                <a:lnTo>
                  <a:pt x="1644" y="592"/>
                </a:lnTo>
                <a:lnTo>
                  <a:pt x="1648" y="592"/>
                </a:lnTo>
                <a:lnTo>
                  <a:pt x="1648" y="595"/>
                </a:lnTo>
                <a:lnTo>
                  <a:pt x="1646" y="597"/>
                </a:lnTo>
                <a:lnTo>
                  <a:pt x="1644" y="598"/>
                </a:lnTo>
                <a:lnTo>
                  <a:pt x="1640" y="597"/>
                </a:lnTo>
                <a:lnTo>
                  <a:pt x="1640" y="597"/>
                </a:lnTo>
                <a:lnTo>
                  <a:pt x="1640" y="597"/>
                </a:lnTo>
                <a:lnTo>
                  <a:pt x="1643" y="600"/>
                </a:lnTo>
                <a:lnTo>
                  <a:pt x="1646" y="602"/>
                </a:lnTo>
                <a:lnTo>
                  <a:pt x="1646" y="605"/>
                </a:lnTo>
                <a:lnTo>
                  <a:pt x="1646" y="606"/>
                </a:lnTo>
                <a:lnTo>
                  <a:pt x="1644" y="609"/>
                </a:lnTo>
                <a:lnTo>
                  <a:pt x="1644" y="611"/>
                </a:lnTo>
                <a:lnTo>
                  <a:pt x="1646" y="613"/>
                </a:lnTo>
                <a:lnTo>
                  <a:pt x="1648" y="613"/>
                </a:lnTo>
                <a:lnTo>
                  <a:pt x="1649" y="614"/>
                </a:lnTo>
                <a:lnTo>
                  <a:pt x="1648" y="617"/>
                </a:lnTo>
                <a:lnTo>
                  <a:pt x="1648" y="619"/>
                </a:lnTo>
                <a:lnTo>
                  <a:pt x="1646" y="620"/>
                </a:lnTo>
                <a:lnTo>
                  <a:pt x="1644" y="624"/>
                </a:lnTo>
                <a:lnTo>
                  <a:pt x="1641" y="625"/>
                </a:lnTo>
                <a:lnTo>
                  <a:pt x="1640" y="628"/>
                </a:lnTo>
                <a:lnTo>
                  <a:pt x="1638" y="633"/>
                </a:lnTo>
                <a:lnTo>
                  <a:pt x="1637" y="636"/>
                </a:lnTo>
                <a:lnTo>
                  <a:pt x="1637" y="638"/>
                </a:lnTo>
                <a:lnTo>
                  <a:pt x="1635" y="641"/>
                </a:lnTo>
                <a:lnTo>
                  <a:pt x="1635" y="646"/>
                </a:lnTo>
                <a:lnTo>
                  <a:pt x="1635" y="653"/>
                </a:lnTo>
                <a:lnTo>
                  <a:pt x="1635" y="653"/>
                </a:lnTo>
                <a:lnTo>
                  <a:pt x="1637" y="653"/>
                </a:lnTo>
                <a:lnTo>
                  <a:pt x="1637" y="655"/>
                </a:lnTo>
                <a:lnTo>
                  <a:pt x="1637" y="655"/>
                </a:lnTo>
                <a:lnTo>
                  <a:pt x="1635" y="657"/>
                </a:lnTo>
                <a:lnTo>
                  <a:pt x="1635" y="658"/>
                </a:lnTo>
                <a:lnTo>
                  <a:pt x="1635" y="660"/>
                </a:lnTo>
                <a:lnTo>
                  <a:pt x="1635" y="663"/>
                </a:lnTo>
                <a:lnTo>
                  <a:pt x="1633" y="668"/>
                </a:lnTo>
                <a:lnTo>
                  <a:pt x="1633" y="669"/>
                </a:lnTo>
                <a:lnTo>
                  <a:pt x="1633" y="671"/>
                </a:lnTo>
                <a:lnTo>
                  <a:pt x="1632" y="671"/>
                </a:lnTo>
                <a:lnTo>
                  <a:pt x="1632" y="672"/>
                </a:lnTo>
                <a:lnTo>
                  <a:pt x="1632" y="674"/>
                </a:lnTo>
                <a:lnTo>
                  <a:pt x="1632" y="674"/>
                </a:lnTo>
                <a:lnTo>
                  <a:pt x="1633" y="676"/>
                </a:lnTo>
                <a:lnTo>
                  <a:pt x="1630" y="679"/>
                </a:lnTo>
                <a:lnTo>
                  <a:pt x="1630" y="683"/>
                </a:lnTo>
                <a:lnTo>
                  <a:pt x="1629" y="685"/>
                </a:lnTo>
                <a:lnTo>
                  <a:pt x="1627" y="687"/>
                </a:lnTo>
                <a:lnTo>
                  <a:pt x="1624" y="690"/>
                </a:lnTo>
                <a:lnTo>
                  <a:pt x="1622" y="691"/>
                </a:lnTo>
                <a:lnTo>
                  <a:pt x="1621" y="693"/>
                </a:lnTo>
                <a:lnTo>
                  <a:pt x="1619" y="694"/>
                </a:lnTo>
                <a:lnTo>
                  <a:pt x="1616" y="699"/>
                </a:lnTo>
                <a:lnTo>
                  <a:pt x="1613" y="704"/>
                </a:lnTo>
                <a:lnTo>
                  <a:pt x="1607" y="710"/>
                </a:lnTo>
                <a:lnTo>
                  <a:pt x="1607" y="712"/>
                </a:lnTo>
                <a:lnTo>
                  <a:pt x="1607" y="713"/>
                </a:lnTo>
                <a:lnTo>
                  <a:pt x="1605" y="717"/>
                </a:lnTo>
                <a:lnTo>
                  <a:pt x="1604" y="720"/>
                </a:lnTo>
                <a:lnTo>
                  <a:pt x="1602" y="721"/>
                </a:lnTo>
                <a:lnTo>
                  <a:pt x="1600" y="724"/>
                </a:lnTo>
                <a:lnTo>
                  <a:pt x="1596" y="731"/>
                </a:lnTo>
                <a:lnTo>
                  <a:pt x="1594" y="732"/>
                </a:lnTo>
                <a:lnTo>
                  <a:pt x="1591" y="735"/>
                </a:lnTo>
                <a:lnTo>
                  <a:pt x="1586" y="740"/>
                </a:lnTo>
                <a:lnTo>
                  <a:pt x="1581" y="745"/>
                </a:lnTo>
                <a:lnTo>
                  <a:pt x="1580" y="746"/>
                </a:lnTo>
                <a:lnTo>
                  <a:pt x="1578" y="748"/>
                </a:lnTo>
                <a:lnTo>
                  <a:pt x="1577" y="751"/>
                </a:lnTo>
                <a:lnTo>
                  <a:pt x="1574" y="753"/>
                </a:lnTo>
                <a:lnTo>
                  <a:pt x="1574" y="754"/>
                </a:lnTo>
                <a:lnTo>
                  <a:pt x="1572" y="756"/>
                </a:lnTo>
                <a:lnTo>
                  <a:pt x="1569" y="757"/>
                </a:lnTo>
                <a:lnTo>
                  <a:pt x="1567" y="759"/>
                </a:lnTo>
                <a:lnTo>
                  <a:pt x="1563" y="765"/>
                </a:lnTo>
                <a:lnTo>
                  <a:pt x="1563" y="767"/>
                </a:lnTo>
                <a:lnTo>
                  <a:pt x="1563" y="769"/>
                </a:lnTo>
                <a:lnTo>
                  <a:pt x="1559" y="770"/>
                </a:lnTo>
                <a:lnTo>
                  <a:pt x="1558" y="773"/>
                </a:lnTo>
                <a:lnTo>
                  <a:pt x="1555" y="775"/>
                </a:lnTo>
                <a:lnTo>
                  <a:pt x="1551" y="778"/>
                </a:lnTo>
                <a:lnTo>
                  <a:pt x="1544" y="781"/>
                </a:lnTo>
                <a:lnTo>
                  <a:pt x="1540" y="783"/>
                </a:lnTo>
                <a:lnTo>
                  <a:pt x="1537" y="786"/>
                </a:lnTo>
                <a:lnTo>
                  <a:pt x="1534" y="786"/>
                </a:lnTo>
                <a:lnTo>
                  <a:pt x="1531" y="787"/>
                </a:lnTo>
                <a:lnTo>
                  <a:pt x="1529" y="787"/>
                </a:lnTo>
                <a:lnTo>
                  <a:pt x="1528" y="787"/>
                </a:lnTo>
                <a:lnTo>
                  <a:pt x="1526" y="786"/>
                </a:lnTo>
                <a:lnTo>
                  <a:pt x="1525" y="786"/>
                </a:lnTo>
                <a:lnTo>
                  <a:pt x="1525" y="786"/>
                </a:lnTo>
                <a:lnTo>
                  <a:pt x="1522" y="784"/>
                </a:lnTo>
                <a:lnTo>
                  <a:pt x="1520" y="784"/>
                </a:lnTo>
                <a:lnTo>
                  <a:pt x="1518" y="784"/>
                </a:lnTo>
                <a:lnTo>
                  <a:pt x="1517" y="784"/>
                </a:lnTo>
                <a:lnTo>
                  <a:pt x="1517" y="778"/>
                </a:lnTo>
                <a:lnTo>
                  <a:pt x="1517" y="776"/>
                </a:lnTo>
                <a:lnTo>
                  <a:pt x="1515" y="778"/>
                </a:lnTo>
                <a:lnTo>
                  <a:pt x="1512" y="781"/>
                </a:lnTo>
                <a:lnTo>
                  <a:pt x="1510" y="781"/>
                </a:lnTo>
                <a:lnTo>
                  <a:pt x="1510" y="781"/>
                </a:lnTo>
                <a:lnTo>
                  <a:pt x="1510" y="780"/>
                </a:lnTo>
                <a:lnTo>
                  <a:pt x="1512" y="778"/>
                </a:lnTo>
                <a:lnTo>
                  <a:pt x="1512" y="778"/>
                </a:lnTo>
                <a:lnTo>
                  <a:pt x="1510" y="778"/>
                </a:lnTo>
                <a:lnTo>
                  <a:pt x="1509" y="778"/>
                </a:lnTo>
                <a:lnTo>
                  <a:pt x="1507" y="780"/>
                </a:lnTo>
                <a:lnTo>
                  <a:pt x="1504" y="783"/>
                </a:lnTo>
                <a:lnTo>
                  <a:pt x="1503" y="786"/>
                </a:lnTo>
                <a:lnTo>
                  <a:pt x="1501" y="786"/>
                </a:lnTo>
                <a:lnTo>
                  <a:pt x="1501" y="787"/>
                </a:lnTo>
                <a:lnTo>
                  <a:pt x="1499" y="789"/>
                </a:lnTo>
                <a:lnTo>
                  <a:pt x="1498" y="789"/>
                </a:lnTo>
                <a:lnTo>
                  <a:pt x="1496" y="789"/>
                </a:lnTo>
                <a:lnTo>
                  <a:pt x="1495" y="789"/>
                </a:lnTo>
                <a:lnTo>
                  <a:pt x="1493" y="789"/>
                </a:lnTo>
                <a:lnTo>
                  <a:pt x="1495" y="791"/>
                </a:lnTo>
                <a:lnTo>
                  <a:pt x="1493" y="794"/>
                </a:lnTo>
                <a:lnTo>
                  <a:pt x="1493" y="795"/>
                </a:lnTo>
                <a:lnTo>
                  <a:pt x="1493" y="794"/>
                </a:lnTo>
                <a:lnTo>
                  <a:pt x="1493" y="794"/>
                </a:lnTo>
                <a:lnTo>
                  <a:pt x="1492" y="792"/>
                </a:lnTo>
                <a:lnTo>
                  <a:pt x="1492" y="792"/>
                </a:lnTo>
                <a:lnTo>
                  <a:pt x="1490" y="791"/>
                </a:lnTo>
                <a:lnTo>
                  <a:pt x="1492" y="791"/>
                </a:lnTo>
                <a:lnTo>
                  <a:pt x="1492" y="789"/>
                </a:lnTo>
                <a:lnTo>
                  <a:pt x="1490" y="789"/>
                </a:lnTo>
                <a:lnTo>
                  <a:pt x="1490" y="787"/>
                </a:lnTo>
                <a:lnTo>
                  <a:pt x="1488" y="787"/>
                </a:lnTo>
                <a:lnTo>
                  <a:pt x="1488" y="787"/>
                </a:lnTo>
                <a:lnTo>
                  <a:pt x="1490" y="787"/>
                </a:lnTo>
                <a:lnTo>
                  <a:pt x="1490" y="786"/>
                </a:lnTo>
                <a:lnTo>
                  <a:pt x="1492" y="786"/>
                </a:lnTo>
                <a:lnTo>
                  <a:pt x="1493" y="786"/>
                </a:lnTo>
                <a:lnTo>
                  <a:pt x="1495" y="784"/>
                </a:lnTo>
                <a:lnTo>
                  <a:pt x="1496" y="784"/>
                </a:lnTo>
                <a:lnTo>
                  <a:pt x="1496" y="786"/>
                </a:lnTo>
                <a:lnTo>
                  <a:pt x="1498" y="784"/>
                </a:lnTo>
                <a:lnTo>
                  <a:pt x="1498" y="784"/>
                </a:lnTo>
                <a:lnTo>
                  <a:pt x="1499" y="783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0"/>
                </a:lnTo>
                <a:lnTo>
                  <a:pt x="1501" y="778"/>
                </a:lnTo>
                <a:lnTo>
                  <a:pt x="1501" y="776"/>
                </a:lnTo>
                <a:lnTo>
                  <a:pt x="1501" y="776"/>
                </a:lnTo>
                <a:lnTo>
                  <a:pt x="1501" y="775"/>
                </a:lnTo>
                <a:lnTo>
                  <a:pt x="1501" y="775"/>
                </a:lnTo>
                <a:lnTo>
                  <a:pt x="1501" y="773"/>
                </a:lnTo>
                <a:lnTo>
                  <a:pt x="1499" y="773"/>
                </a:lnTo>
                <a:lnTo>
                  <a:pt x="1499" y="773"/>
                </a:lnTo>
                <a:lnTo>
                  <a:pt x="1499" y="772"/>
                </a:lnTo>
                <a:lnTo>
                  <a:pt x="1499" y="770"/>
                </a:lnTo>
                <a:lnTo>
                  <a:pt x="1501" y="765"/>
                </a:lnTo>
                <a:lnTo>
                  <a:pt x="1501" y="764"/>
                </a:lnTo>
                <a:lnTo>
                  <a:pt x="1499" y="757"/>
                </a:lnTo>
                <a:lnTo>
                  <a:pt x="1499" y="754"/>
                </a:lnTo>
                <a:lnTo>
                  <a:pt x="1498" y="753"/>
                </a:lnTo>
                <a:lnTo>
                  <a:pt x="1498" y="751"/>
                </a:lnTo>
                <a:lnTo>
                  <a:pt x="1496" y="751"/>
                </a:lnTo>
                <a:lnTo>
                  <a:pt x="1498" y="750"/>
                </a:lnTo>
                <a:lnTo>
                  <a:pt x="1498" y="750"/>
                </a:lnTo>
                <a:lnTo>
                  <a:pt x="1499" y="750"/>
                </a:lnTo>
                <a:lnTo>
                  <a:pt x="1501" y="748"/>
                </a:lnTo>
                <a:lnTo>
                  <a:pt x="1501" y="748"/>
                </a:lnTo>
                <a:lnTo>
                  <a:pt x="1504" y="748"/>
                </a:lnTo>
                <a:lnTo>
                  <a:pt x="1504" y="746"/>
                </a:lnTo>
                <a:lnTo>
                  <a:pt x="1506" y="746"/>
                </a:lnTo>
                <a:lnTo>
                  <a:pt x="1506" y="745"/>
                </a:lnTo>
                <a:lnTo>
                  <a:pt x="1507" y="743"/>
                </a:lnTo>
                <a:lnTo>
                  <a:pt x="1509" y="743"/>
                </a:lnTo>
                <a:lnTo>
                  <a:pt x="1509" y="742"/>
                </a:lnTo>
                <a:lnTo>
                  <a:pt x="1510" y="742"/>
                </a:lnTo>
                <a:lnTo>
                  <a:pt x="1510" y="742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5"/>
                </a:lnTo>
                <a:lnTo>
                  <a:pt x="1512" y="746"/>
                </a:lnTo>
                <a:lnTo>
                  <a:pt x="1514" y="748"/>
                </a:lnTo>
                <a:lnTo>
                  <a:pt x="1514" y="750"/>
                </a:lnTo>
                <a:lnTo>
                  <a:pt x="1514" y="751"/>
                </a:lnTo>
                <a:lnTo>
                  <a:pt x="1514" y="753"/>
                </a:lnTo>
                <a:lnTo>
                  <a:pt x="1515" y="754"/>
                </a:lnTo>
                <a:lnTo>
                  <a:pt x="1515" y="754"/>
                </a:lnTo>
                <a:lnTo>
                  <a:pt x="1515" y="754"/>
                </a:lnTo>
                <a:lnTo>
                  <a:pt x="1517" y="756"/>
                </a:lnTo>
                <a:lnTo>
                  <a:pt x="1518" y="754"/>
                </a:lnTo>
                <a:lnTo>
                  <a:pt x="1522" y="753"/>
                </a:lnTo>
                <a:lnTo>
                  <a:pt x="1523" y="748"/>
                </a:lnTo>
                <a:lnTo>
                  <a:pt x="1523" y="746"/>
                </a:lnTo>
                <a:lnTo>
                  <a:pt x="1523" y="746"/>
                </a:lnTo>
                <a:lnTo>
                  <a:pt x="1525" y="746"/>
                </a:lnTo>
                <a:lnTo>
                  <a:pt x="1525" y="746"/>
                </a:lnTo>
                <a:lnTo>
                  <a:pt x="1526" y="746"/>
                </a:lnTo>
                <a:lnTo>
                  <a:pt x="1526" y="746"/>
                </a:lnTo>
                <a:lnTo>
                  <a:pt x="1528" y="745"/>
                </a:lnTo>
                <a:lnTo>
                  <a:pt x="1528" y="743"/>
                </a:lnTo>
                <a:lnTo>
                  <a:pt x="1528" y="742"/>
                </a:lnTo>
                <a:lnTo>
                  <a:pt x="1529" y="739"/>
                </a:lnTo>
                <a:lnTo>
                  <a:pt x="1531" y="737"/>
                </a:lnTo>
                <a:lnTo>
                  <a:pt x="1531" y="737"/>
                </a:lnTo>
                <a:lnTo>
                  <a:pt x="1531" y="737"/>
                </a:lnTo>
                <a:lnTo>
                  <a:pt x="1533" y="737"/>
                </a:lnTo>
                <a:lnTo>
                  <a:pt x="1533" y="735"/>
                </a:lnTo>
                <a:lnTo>
                  <a:pt x="1533" y="735"/>
                </a:lnTo>
                <a:lnTo>
                  <a:pt x="1533" y="734"/>
                </a:lnTo>
                <a:lnTo>
                  <a:pt x="1534" y="732"/>
                </a:lnTo>
                <a:lnTo>
                  <a:pt x="1534" y="732"/>
                </a:lnTo>
                <a:lnTo>
                  <a:pt x="1534" y="731"/>
                </a:lnTo>
                <a:lnTo>
                  <a:pt x="1536" y="731"/>
                </a:lnTo>
                <a:lnTo>
                  <a:pt x="1536" y="731"/>
                </a:lnTo>
                <a:lnTo>
                  <a:pt x="1536" y="729"/>
                </a:lnTo>
                <a:lnTo>
                  <a:pt x="1537" y="728"/>
                </a:lnTo>
                <a:lnTo>
                  <a:pt x="1537" y="728"/>
                </a:lnTo>
                <a:lnTo>
                  <a:pt x="1537" y="726"/>
                </a:lnTo>
                <a:lnTo>
                  <a:pt x="1539" y="726"/>
                </a:lnTo>
                <a:lnTo>
                  <a:pt x="1539" y="724"/>
                </a:lnTo>
                <a:lnTo>
                  <a:pt x="1539" y="724"/>
                </a:lnTo>
                <a:lnTo>
                  <a:pt x="1539" y="723"/>
                </a:lnTo>
                <a:lnTo>
                  <a:pt x="1539" y="723"/>
                </a:lnTo>
                <a:lnTo>
                  <a:pt x="1539" y="721"/>
                </a:lnTo>
                <a:lnTo>
                  <a:pt x="1539" y="720"/>
                </a:lnTo>
                <a:lnTo>
                  <a:pt x="1540" y="718"/>
                </a:lnTo>
                <a:lnTo>
                  <a:pt x="1540" y="717"/>
                </a:lnTo>
                <a:lnTo>
                  <a:pt x="1542" y="713"/>
                </a:lnTo>
                <a:lnTo>
                  <a:pt x="1542" y="713"/>
                </a:lnTo>
                <a:lnTo>
                  <a:pt x="1542" y="712"/>
                </a:lnTo>
                <a:lnTo>
                  <a:pt x="1542" y="712"/>
                </a:lnTo>
                <a:lnTo>
                  <a:pt x="1544" y="710"/>
                </a:lnTo>
                <a:lnTo>
                  <a:pt x="1544" y="709"/>
                </a:lnTo>
                <a:lnTo>
                  <a:pt x="1544" y="707"/>
                </a:lnTo>
                <a:lnTo>
                  <a:pt x="1544" y="707"/>
                </a:lnTo>
                <a:lnTo>
                  <a:pt x="1544" y="705"/>
                </a:lnTo>
                <a:lnTo>
                  <a:pt x="1544" y="705"/>
                </a:lnTo>
                <a:lnTo>
                  <a:pt x="1545" y="704"/>
                </a:lnTo>
                <a:lnTo>
                  <a:pt x="1545" y="704"/>
                </a:lnTo>
                <a:lnTo>
                  <a:pt x="1545" y="704"/>
                </a:lnTo>
                <a:lnTo>
                  <a:pt x="1547" y="704"/>
                </a:lnTo>
                <a:lnTo>
                  <a:pt x="1548" y="702"/>
                </a:lnTo>
                <a:lnTo>
                  <a:pt x="1548" y="702"/>
                </a:lnTo>
                <a:lnTo>
                  <a:pt x="1550" y="702"/>
                </a:lnTo>
                <a:lnTo>
                  <a:pt x="1551" y="699"/>
                </a:lnTo>
                <a:lnTo>
                  <a:pt x="1551" y="699"/>
                </a:lnTo>
                <a:lnTo>
                  <a:pt x="1551" y="698"/>
                </a:lnTo>
                <a:lnTo>
                  <a:pt x="1551" y="696"/>
                </a:lnTo>
                <a:lnTo>
                  <a:pt x="1550" y="696"/>
                </a:lnTo>
                <a:lnTo>
                  <a:pt x="1550" y="693"/>
                </a:lnTo>
                <a:lnTo>
                  <a:pt x="1548" y="693"/>
                </a:lnTo>
                <a:lnTo>
                  <a:pt x="1550" y="691"/>
                </a:lnTo>
                <a:lnTo>
                  <a:pt x="1550" y="691"/>
                </a:lnTo>
                <a:lnTo>
                  <a:pt x="1550" y="690"/>
                </a:lnTo>
                <a:lnTo>
                  <a:pt x="1550" y="690"/>
                </a:lnTo>
                <a:lnTo>
                  <a:pt x="1550" y="688"/>
                </a:lnTo>
                <a:lnTo>
                  <a:pt x="1548" y="687"/>
                </a:lnTo>
                <a:lnTo>
                  <a:pt x="1547" y="687"/>
                </a:lnTo>
                <a:lnTo>
                  <a:pt x="1545" y="687"/>
                </a:lnTo>
                <a:lnTo>
                  <a:pt x="1545" y="687"/>
                </a:lnTo>
                <a:lnTo>
                  <a:pt x="1544" y="687"/>
                </a:lnTo>
                <a:lnTo>
                  <a:pt x="1539" y="688"/>
                </a:lnTo>
                <a:lnTo>
                  <a:pt x="1536" y="690"/>
                </a:lnTo>
                <a:lnTo>
                  <a:pt x="1534" y="690"/>
                </a:lnTo>
                <a:lnTo>
                  <a:pt x="1533" y="691"/>
                </a:lnTo>
                <a:lnTo>
                  <a:pt x="1531" y="691"/>
                </a:lnTo>
                <a:lnTo>
                  <a:pt x="1528" y="691"/>
                </a:lnTo>
                <a:lnTo>
                  <a:pt x="1526" y="691"/>
                </a:lnTo>
                <a:lnTo>
                  <a:pt x="1525" y="693"/>
                </a:lnTo>
                <a:lnTo>
                  <a:pt x="1523" y="694"/>
                </a:lnTo>
                <a:lnTo>
                  <a:pt x="1522" y="694"/>
                </a:lnTo>
                <a:lnTo>
                  <a:pt x="1522" y="694"/>
                </a:lnTo>
                <a:lnTo>
                  <a:pt x="1520" y="698"/>
                </a:lnTo>
                <a:lnTo>
                  <a:pt x="1518" y="698"/>
                </a:lnTo>
                <a:lnTo>
                  <a:pt x="1517" y="698"/>
                </a:lnTo>
                <a:lnTo>
                  <a:pt x="1514" y="698"/>
                </a:lnTo>
                <a:lnTo>
                  <a:pt x="1509" y="699"/>
                </a:lnTo>
                <a:lnTo>
                  <a:pt x="1506" y="699"/>
                </a:lnTo>
                <a:lnTo>
                  <a:pt x="1504" y="698"/>
                </a:lnTo>
                <a:lnTo>
                  <a:pt x="1503" y="698"/>
                </a:lnTo>
                <a:lnTo>
                  <a:pt x="1499" y="699"/>
                </a:lnTo>
                <a:lnTo>
                  <a:pt x="1498" y="699"/>
                </a:lnTo>
                <a:lnTo>
                  <a:pt x="1496" y="698"/>
                </a:lnTo>
                <a:lnTo>
                  <a:pt x="1496" y="698"/>
                </a:lnTo>
                <a:lnTo>
                  <a:pt x="1496" y="696"/>
                </a:lnTo>
                <a:lnTo>
                  <a:pt x="1495" y="694"/>
                </a:lnTo>
                <a:lnTo>
                  <a:pt x="1493" y="693"/>
                </a:lnTo>
                <a:lnTo>
                  <a:pt x="1493" y="691"/>
                </a:lnTo>
                <a:lnTo>
                  <a:pt x="1495" y="688"/>
                </a:lnTo>
                <a:lnTo>
                  <a:pt x="1495" y="687"/>
                </a:lnTo>
                <a:lnTo>
                  <a:pt x="1495" y="685"/>
                </a:lnTo>
                <a:lnTo>
                  <a:pt x="1493" y="685"/>
                </a:lnTo>
                <a:lnTo>
                  <a:pt x="1493" y="683"/>
                </a:lnTo>
                <a:lnTo>
                  <a:pt x="1492" y="682"/>
                </a:lnTo>
                <a:lnTo>
                  <a:pt x="1492" y="682"/>
                </a:lnTo>
                <a:lnTo>
                  <a:pt x="1492" y="680"/>
                </a:lnTo>
                <a:lnTo>
                  <a:pt x="1492" y="679"/>
                </a:lnTo>
                <a:lnTo>
                  <a:pt x="1492" y="677"/>
                </a:lnTo>
                <a:lnTo>
                  <a:pt x="1488" y="677"/>
                </a:lnTo>
                <a:lnTo>
                  <a:pt x="1485" y="677"/>
                </a:lnTo>
                <a:lnTo>
                  <a:pt x="1484" y="676"/>
                </a:lnTo>
                <a:lnTo>
                  <a:pt x="1481" y="671"/>
                </a:lnTo>
                <a:lnTo>
                  <a:pt x="1479" y="669"/>
                </a:lnTo>
                <a:lnTo>
                  <a:pt x="1477" y="669"/>
                </a:lnTo>
                <a:lnTo>
                  <a:pt x="1476" y="668"/>
                </a:lnTo>
                <a:lnTo>
                  <a:pt x="1476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3" y="668"/>
                </a:lnTo>
                <a:lnTo>
                  <a:pt x="1473" y="668"/>
                </a:lnTo>
                <a:lnTo>
                  <a:pt x="1471" y="668"/>
                </a:lnTo>
                <a:lnTo>
                  <a:pt x="1471" y="668"/>
                </a:lnTo>
                <a:lnTo>
                  <a:pt x="1469" y="668"/>
                </a:lnTo>
                <a:lnTo>
                  <a:pt x="1469" y="666"/>
                </a:lnTo>
                <a:lnTo>
                  <a:pt x="1468" y="666"/>
                </a:lnTo>
                <a:lnTo>
                  <a:pt x="1466" y="666"/>
                </a:lnTo>
                <a:lnTo>
                  <a:pt x="1465" y="665"/>
                </a:lnTo>
                <a:lnTo>
                  <a:pt x="1466" y="665"/>
                </a:lnTo>
                <a:lnTo>
                  <a:pt x="1465" y="663"/>
                </a:lnTo>
                <a:lnTo>
                  <a:pt x="1465" y="663"/>
                </a:lnTo>
                <a:lnTo>
                  <a:pt x="1462" y="663"/>
                </a:lnTo>
                <a:lnTo>
                  <a:pt x="1457" y="665"/>
                </a:lnTo>
                <a:lnTo>
                  <a:pt x="1454" y="665"/>
                </a:lnTo>
                <a:lnTo>
                  <a:pt x="1452" y="663"/>
                </a:lnTo>
                <a:lnTo>
                  <a:pt x="1451" y="661"/>
                </a:lnTo>
                <a:lnTo>
                  <a:pt x="1449" y="661"/>
                </a:lnTo>
                <a:lnTo>
                  <a:pt x="1449" y="660"/>
                </a:lnTo>
                <a:lnTo>
                  <a:pt x="1447" y="660"/>
                </a:lnTo>
                <a:lnTo>
                  <a:pt x="1447" y="658"/>
                </a:lnTo>
                <a:lnTo>
                  <a:pt x="1447" y="657"/>
                </a:lnTo>
                <a:lnTo>
                  <a:pt x="1447" y="655"/>
                </a:lnTo>
                <a:lnTo>
                  <a:pt x="1447" y="652"/>
                </a:lnTo>
                <a:lnTo>
                  <a:pt x="1446" y="650"/>
                </a:lnTo>
                <a:lnTo>
                  <a:pt x="1444" y="649"/>
                </a:lnTo>
                <a:lnTo>
                  <a:pt x="1444" y="649"/>
                </a:lnTo>
                <a:lnTo>
                  <a:pt x="1444" y="647"/>
                </a:lnTo>
                <a:lnTo>
                  <a:pt x="1444" y="647"/>
                </a:lnTo>
                <a:lnTo>
                  <a:pt x="1444" y="646"/>
                </a:lnTo>
                <a:lnTo>
                  <a:pt x="1444" y="646"/>
                </a:lnTo>
                <a:lnTo>
                  <a:pt x="1444" y="644"/>
                </a:lnTo>
                <a:lnTo>
                  <a:pt x="1444" y="642"/>
                </a:lnTo>
                <a:lnTo>
                  <a:pt x="1443" y="639"/>
                </a:lnTo>
                <a:lnTo>
                  <a:pt x="1440" y="638"/>
                </a:lnTo>
                <a:lnTo>
                  <a:pt x="1438" y="635"/>
                </a:lnTo>
                <a:lnTo>
                  <a:pt x="1438" y="633"/>
                </a:lnTo>
                <a:lnTo>
                  <a:pt x="1438" y="633"/>
                </a:lnTo>
                <a:lnTo>
                  <a:pt x="1438" y="631"/>
                </a:lnTo>
                <a:lnTo>
                  <a:pt x="1438" y="631"/>
                </a:lnTo>
                <a:lnTo>
                  <a:pt x="1438" y="630"/>
                </a:lnTo>
                <a:lnTo>
                  <a:pt x="1438" y="628"/>
                </a:lnTo>
                <a:lnTo>
                  <a:pt x="1436" y="628"/>
                </a:lnTo>
                <a:lnTo>
                  <a:pt x="1436" y="627"/>
                </a:lnTo>
                <a:lnTo>
                  <a:pt x="1436" y="627"/>
                </a:lnTo>
                <a:lnTo>
                  <a:pt x="1435" y="627"/>
                </a:lnTo>
                <a:lnTo>
                  <a:pt x="1435" y="625"/>
                </a:lnTo>
                <a:lnTo>
                  <a:pt x="1435" y="624"/>
                </a:lnTo>
                <a:lnTo>
                  <a:pt x="1435" y="622"/>
                </a:lnTo>
                <a:lnTo>
                  <a:pt x="1433" y="619"/>
                </a:lnTo>
                <a:lnTo>
                  <a:pt x="1432" y="617"/>
                </a:lnTo>
                <a:lnTo>
                  <a:pt x="1432" y="616"/>
                </a:lnTo>
                <a:lnTo>
                  <a:pt x="1432" y="614"/>
                </a:lnTo>
                <a:lnTo>
                  <a:pt x="1432" y="614"/>
                </a:lnTo>
                <a:lnTo>
                  <a:pt x="1430" y="613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09"/>
                </a:lnTo>
                <a:lnTo>
                  <a:pt x="1428" y="609"/>
                </a:lnTo>
                <a:lnTo>
                  <a:pt x="1428" y="608"/>
                </a:lnTo>
                <a:lnTo>
                  <a:pt x="1428" y="608"/>
                </a:lnTo>
                <a:lnTo>
                  <a:pt x="1427" y="606"/>
                </a:lnTo>
                <a:lnTo>
                  <a:pt x="1425" y="606"/>
                </a:lnTo>
                <a:lnTo>
                  <a:pt x="1425" y="606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3"/>
                </a:lnTo>
                <a:lnTo>
                  <a:pt x="1425" y="603"/>
                </a:lnTo>
                <a:lnTo>
                  <a:pt x="1425" y="603"/>
                </a:lnTo>
                <a:lnTo>
                  <a:pt x="1424" y="602"/>
                </a:lnTo>
                <a:lnTo>
                  <a:pt x="1424" y="600"/>
                </a:lnTo>
                <a:lnTo>
                  <a:pt x="1422" y="600"/>
                </a:lnTo>
                <a:lnTo>
                  <a:pt x="1421" y="600"/>
                </a:lnTo>
                <a:lnTo>
                  <a:pt x="1421" y="600"/>
                </a:lnTo>
                <a:lnTo>
                  <a:pt x="1421" y="598"/>
                </a:lnTo>
                <a:lnTo>
                  <a:pt x="1421" y="598"/>
                </a:lnTo>
                <a:lnTo>
                  <a:pt x="1421" y="597"/>
                </a:lnTo>
                <a:lnTo>
                  <a:pt x="1419" y="597"/>
                </a:lnTo>
                <a:lnTo>
                  <a:pt x="1419" y="597"/>
                </a:lnTo>
                <a:lnTo>
                  <a:pt x="1417" y="597"/>
                </a:lnTo>
                <a:lnTo>
                  <a:pt x="1414" y="595"/>
                </a:lnTo>
                <a:lnTo>
                  <a:pt x="1411" y="594"/>
                </a:lnTo>
                <a:lnTo>
                  <a:pt x="1410" y="594"/>
                </a:lnTo>
                <a:lnTo>
                  <a:pt x="1410" y="595"/>
                </a:lnTo>
                <a:lnTo>
                  <a:pt x="1410" y="595"/>
                </a:lnTo>
                <a:lnTo>
                  <a:pt x="1408" y="595"/>
                </a:lnTo>
                <a:lnTo>
                  <a:pt x="1405" y="594"/>
                </a:lnTo>
                <a:lnTo>
                  <a:pt x="1403" y="594"/>
                </a:lnTo>
                <a:lnTo>
                  <a:pt x="1402" y="594"/>
                </a:lnTo>
                <a:lnTo>
                  <a:pt x="1400" y="592"/>
                </a:lnTo>
                <a:lnTo>
                  <a:pt x="1400" y="590"/>
                </a:lnTo>
                <a:lnTo>
                  <a:pt x="1399" y="590"/>
                </a:lnTo>
                <a:lnTo>
                  <a:pt x="1397" y="590"/>
                </a:lnTo>
                <a:lnTo>
                  <a:pt x="1392" y="589"/>
                </a:lnTo>
                <a:lnTo>
                  <a:pt x="1391" y="587"/>
                </a:lnTo>
                <a:lnTo>
                  <a:pt x="1391" y="587"/>
                </a:lnTo>
                <a:lnTo>
                  <a:pt x="1389" y="587"/>
                </a:lnTo>
                <a:lnTo>
                  <a:pt x="1389" y="587"/>
                </a:lnTo>
                <a:lnTo>
                  <a:pt x="1387" y="587"/>
                </a:lnTo>
                <a:lnTo>
                  <a:pt x="1386" y="587"/>
                </a:lnTo>
                <a:lnTo>
                  <a:pt x="1384" y="587"/>
                </a:lnTo>
                <a:lnTo>
                  <a:pt x="1381" y="589"/>
                </a:lnTo>
                <a:lnTo>
                  <a:pt x="1378" y="589"/>
                </a:lnTo>
                <a:lnTo>
                  <a:pt x="1375" y="589"/>
                </a:lnTo>
                <a:lnTo>
                  <a:pt x="1373" y="589"/>
                </a:lnTo>
                <a:lnTo>
                  <a:pt x="1372" y="589"/>
                </a:lnTo>
                <a:lnTo>
                  <a:pt x="1369" y="589"/>
                </a:lnTo>
                <a:lnTo>
                  <a:pt x="1364" y="590"/>
                </a:lnTo>
                <a:lnTo>
                  <a:pt x="1359" y="592"/>
                </a:lnTo>
                <a:lnTo>
                  <a:pt x="1353" y="592"/>
                </a:lnTo>
                <a:lnTo>
                  <a:pt x="1348" y="595"/>
                </a:lnTo>
                <a:lnTo>
                  <a:pt x="1345" y="598"/>
                </a:lnTo>
                <a:lnTo>
                  <a:pt x="1342" y="602"/>
                </a:lnTo>
                <a:lnTo>
                  <a:pt x="1340" y="603"/>
                </a:lnTo>
                <a:lnTo>
                  <a:pt x="1339" y="603"/>
                </a:lnTo>
                <a:lnTo>
                  <a:pt x="1340" y="605"/>
                </a:lnTo>
                <a:lnTo>
                  <a:pt x="1340" y="606"/>
                </a:lnTo>
                <a:lnTo>
                  <a:pt x="1343" y="606"/>
                </a:lnTo>
                <a:lnTo>
                  <a:pt x="1346" y="606"/>
                </a:lnTo>
                <a:lnTo>
                  <a:pt x="1348" y="606"/>
                </a:lnTo>
                <a:lnTo>
                  <a:pt x="1348" y="608"/>
                </a:lnTo>
                <a:lnTo>
                  <a:pt x="1348" y="609"/>
                </a:lnTo>
                <a:lnTo>
                  <a:pt x="1348" y="613"/>
                </a:lnTo>
                <a:lnTo>
                  <a:pt x="1350" y="614"/>
                </a:lnTo>
                <a:lnTo>
                  <a:pt x="1350" y="616"/>
                </a:lnTo>
                <a:lnTo>
                  <a:pt x="1348" y="619"/>
                </a:lnTo>
                <a:lnTo>
                  <a:pt x="1346" y="620"/>
                </a:lnTo>
                <a:lnTo>
                  <a:pt x="1342" y="624"/>
                </a:lnTo>
                <a:lnTo>
                  <a:pt x="1340" y="625"/>
                </a:lnTo>
                <a:lnTo>
                  <a:pt x="1339" y="628"/>
                </a:lnTo>
                <a:lnTo>
                  <a:pt x="1335" y="631"/>
                </a:lnTo>
                <a:lnTo>
                  <a:pt x="1335" y="633"/>
                </a:lnTo>
                <a:lnTo>
                  <a:pt x="1335" y="635"/>
                </a:lnTo>
                <a:lnTo>
                  <a:pt x="1334" y="636"/>
                </a:lnTo>
                <a:lnTo>
                  <a:pt x="1332" y="638"/>
                </a:lnTo>
                <a:lnTo>
                  <a:pt x="1331" y="639"/>
                </a:lnTo>
                <a:lnTo>
                  <a:pt x="1331" y="641"/>
                </a:lnTo>
                <a:lnTo>
                  <a:pt x="1331" y="642"/>
                </a:lnTo>
                <a:lnTo>
                  <a:pt x="1329" y="644"/>
                </a:lnTo>
                <a:lnTo>
                  <a:pt x="1328" y="646"/>
                </a:lnTo>
                <a:lnTo>
                  <a:pt x="1328" y="647"/>
                </a:lnTo>
                <a:lnTo>
                  <a:pt x="1328" y="647"/>
                </a:lnTo>
                <a:lnTo>
                  <a:pt x="1326" y="649"/>
                </a:lnTo>
                <a:lnTo>
                  <a:pt x="1328" y="649"/>
                </a:lnTo>
                <a:lnTo>
                  <a:pt x="1329" y="649"/>
                </a:lnTo>
                <a:lnTo>
                  <a:pt x="1329" y="650"/>
                </a:lnTo>
                <a:lnTo>
                  <a:pt x="1329" y="653"/>
                </a:lnTo>
                <a:lnTo>
                  <a:pt x="1328" y="655"/>
                </a:lnTo>
                <a:lnTo>
                  <a:pt x="1326" y="655"/>
                </a:lnTo>
                <a:lnTo>
                  <a:pt x="1324" y="657"/>
                </a:lnTo>
                <a:lnTo>
                  <a:pt x="1321" y="657"/>
                </a:lnTo>
                <a:lnTo>
                  <a:pt x="1317" y="658"/>
                </a:lnTo>
                <a:lnTo>
                  <a:pt x="1312" y="661"/>
                </a:lnTo>
                <a:lnTo>
                  <a:pt x="1307" y="665"/>
                </a:lnTo>
                <a:lnTo>
                  <a:pt x="1307" y="665"/>
                </a:lnTo>
                <a:lnTo>
                  <a:pt x="1305" y="665"/>
                </a:lnTo>
                <a:lnTo>
                  <a:pt x="1302" y="663"/>
                </a:lnTo>
                <a:lnTo>
                  <a:pt x="1299" y="663"/>
                </a:lnTo>
                <a:lnTo>
                  <a:pt x="1296" y="661"/>
                </a:lnTo>
                <a:lnTo>
                  <a:pt x="1293" y="661"/>
                </a:lnTo>
                <a:lnTo>
                  <a:pt x="1291" y="660"/>
                </a:lnTo>
                <a:lnTo>
                  <a:pt x="1290" y="658"/>
                </a:lnTo>
                <a:lnTo>
                  <a:pt x="1288" y="657"/>
                </a:lnTo>
                <a:lnTo>
                  <a:pt x="1285" y="657"/>
                </a:lnTo>
                <a:lnTo>
                  <a:pt x="1283" y="655"/>
                </a:lnTo>
                <a:lnTo>
                  <a:pt x="1282" y="655"/>
                </a:lnTo>
                <a:lnTo>
                  <a:pt x="1280" y="657"/>
                </a:lnTo>
                <a:lnTo>
                  <a:pt x="1277" y="658"/>
                </a:lnTo>
                <a:lnTo>
                  <a:pt x="1277" y="658"/>
                </a:lnTo>
                <a:lnTo>
                  <a:pt x="1274" y="658"/>
                </a:lnTo>
                <a:lnTo>
                  <a:pt x="1272" y="658"/>
                </a:lnTo>
                <a:lnTo>
                  <a:pt x="1271" y="657"/>
                </a:lnTo>
                <a:lnTo>
                  <a:pt x="1271" y="657"/>
                </a:lnTo>
                <a:lnTo>
                  <a:pt x="1268" y="655"/>
                </a:lnTo>
                <a:lnTo>
                  <a:pt x="1266" y="653"/>
                </a:lnTo>
                <a:lnTo>
                  <a:pt x="1264" y="652"/>
                </a:lnTo>
                <a:lnTo>
                  <a:pt x="1263" y="652"/>
                </a:lnTo>
                <a:lnTo>
                  <a:pt x="1261" y="650"/>
                </a:lnTo>
                <a:lnTo>
                  <a:pt x="1260" y="652"/>
                </a:lnTo>
                <a:lnTo>
                  <a:pt x="1257" y="650"/>
                </a:lnTo>
                <a:lnTo>
                  <a:pt x="1257" y="650"/>
                </a:lnTo>
                <a:lnTo>
                  <a:pt x="1255" y="650"/>
                </a:lnTo>
                <a:lnTo>
                  <a:pt x="1253" y="652"/>
                </a:lnTo>
                <a:lnTo>
                  <a:pt x="1250" y="653"/>
                </a:lnTo>
                <a:lnTo>
                  <a:pt x="1247" y="655"/>
                </a:lnTo>
                <a:lnTo>
                  <a:pt x="1246" y="655"/>
                </a:lnTo>
                <a:lnTo>
                  <a:pt x="1244" y="657"/>
                </a:lnTo>
                <a:lnTo>
                  <a:pt x="1242" y="658"/>
                </a:lnTo>
                <a:lnTo>
                  <a:pt x="1239" y="660"/>
                </a:lnTo>
                <a:lnTo>
                  <a:pt x="1239" y="661"/>
                </a:lnTo>
                <a:lnTo>
                  <a:pt x="1238" y="663"/>
                </a:lnTo>
                <a:lnTo>
                  <a:pt x="1236" y="665"/>
                </a:lnTo>
                <a:lnTo>
                  <a:pt x="1235" y="665"/>
                </a:lnTo>
                <a:lnTo>
                  <a:pt x="1233" y="665"/>
                </a:lnTo>
                <a:lnTo>
                  <a:pt x="1230" y="665"/>
                </a:lnTo>
                <a:lnTo>
                  <a:pt x="1228" y="665"/>
                </a:lnTo>
                <a:lnTo>
                  <a:pt x="1223" y="666"/>
                </a:lnTo>
                <a:lnTo>
                  <a:pt x="1222" y="666"/>
                </a:lnTo>
                <a:lnTo>
                  <a:pt x="1220" y="668"/>
                </a:lnTo>
                <a:lnTo>
                  <a:pt x="1219" y="668"/>
                </a:lnTo>
                <a:lnTo>
                  <a:pt x="1217" y="668"/>
                </a:lnTo>
                <a:lnTo>
                  <a:pt x="1216" y="668"/>
                </a:lnTo>
                <a:lnTo>
                  <a:pt x="1214" y="668"/>
                </a:lnTo>
                <a:lnTo>
                  <a:pt x="1212" y="668"/>
                </a:lnTo>
                <a:lnTo>
                  <a:pt x="1211" y="669"/>
                </a:lnTo>
                <a:lnTo>
                  <a:pt x="1206" y="671"/>
                </a:lnTo>
                <a:lnTo>
                  <a:pt x="1205" y="672"/>
                </a:lnTo>
                <a:lnTo>
                  <a:pt x="1203" y="672"/>
                </a:lnTo>
                <a:lnTo>
                  <a:pt x="1201" y="671"/>
                </a:lnTo>
                <a:lnTo>
                  <a:pt x="1200" y="671"/>
                </a:lnTo>
                <a:lnTo>
                  <a:pt x="1198" y="671"/>
                </a:lnTo>
                <a:lnTo>
                  <a:pt x="1197" y="671"/>
                </a:lnTo>
                <a:lnTo>
                  <a:pt x="1194" y="671"/>
                </a:lnTo>
                <a:lnTo>
                  <a:pt x="1190" y="669"/>
                </a:lnTo>
                <a:lnTo>
                  <a:pt x="1187" y="669"/>
                </a:lnTo>
                <a:lnTo>
                  <a:pt x="1186" y="669"/>
                </a:lnTo>
                <a:lnTo>
                  <a:pt x="1182" y="668"/>
                </a:lnTo>
                <a:lnTo>
                  <a:pt x="1178" y="668"/>
                </a:lnTo>
                <a:lnTo>
                  <a:pt x="1176" y="668"/>
                </a:lnTo>
                <a:lnTo>
                  <a:pt x="1175" y="668"/>
                </a:lnTo>
                <a:lnTo>
                  <a:pt x="1173" y="668"/>
                </a:lnTo>
                <a:lnTo>
                  <a:pt x="1171" y="668"/>
                </a:lnTo>
                <a:lnTo>
                  <a:pt x="1168" y="665"/>
                </a:lnTo>
                <a:lnTo>
                  <a:pt x="1167" y="665"/>
                </a:lnTo>
                <a:lnTo>
                  <a:pt x="1165" y="663"/>
                </a:lnTo>
                <a:lnTo>
                  <a:pt x="1165" y="663"/>
                </a:lnTo>
                <a:lnTo>
                  <a:pt x="1165" y="663"/>
                </a:lnTo>
                <a:lnTo>
                  <a:pt x="1164" y="661"/>
                </a:lnTo>
                <a:lnTo>
                  <a:pt x="1164" y="661"/>
                </a:lnTo>
                <a:lnTo>
                  <a:pt x="1164" y="658"/>
                </a:lnTo>
                <a:lnTo>
                  <a:pt x="1164" y="657"/>
                </a:lnTo>
                <a:lnTo>
                  <a:pt x="1164" y="657"/>
                </a:lnTo>
                <a:lnTo>
                  <a:pt x="1162" y="657"/>
                </a:lnTo>
                <a:lnTo>
                  <a:pt x="1160" y="657"/>
                </a:lnTo>
                <a:lnTo>
                  <a:pt x="1156" y="657"/>
                </a:lnTo>
                <a:lnTo>
                  <a:pt x="1154" y="657"/>
                </a:lnTo>
                <a:lnTo>
                  <a:pt x="1153" y="655"/>
                </a:lnTo>
                <a:lnTo>
                  <a:pt x="1151" y="653"/>
                </a:lnTo>
                <a:lnTo>
                  <a:pt x="1149" y="652"/>
                </a:lnTo>
                <a:lnTo>
                  <a:pt x="1148" y="650"/>
                </a:lnTo>
                <a:lnTo>
                  <a:pt x="1146" y="650"/>
                </a:lnTo>
                <a:lnTo>
                  <a:pt x="1145" y="649"/>
                </a:lnTo>
                <a:lnTo>
                  <a:pt x="1141" y="650"/>
                </a:lnTo>
                <a:lnTo>
                  <a:pt x="1140" y="650"/>
                </a:lnTo>
                <a:lnTo>
                  <a:pt x="1137" y="649"/>
                </a:lnTo>
                <a:lnTo>
                  <a:pt x="1137" y="649"/>
                </a:lnTo>
                <a:lnTo>
                  <a:pt x="1134" y="649"/>
                </a:lnTo>
                <a:lnTo>
                  <a:pt x="1132" y="647"/>
                </a:lnTo>
                <a:lnTo>
                  <a:pt x="1129" y="647"/>
                </a:lnTo>
                <a:lnTo>
                  <a:pt x="1127" y="647"/>
                </a:lnTo>
                <a:lnTo>
                  <a:pt x="1126" y="647"/>
                </a:lnTo>
                <a:lnTo>
                  <a:pt x="1124" y="647"/>
                </a:lnTo>
                <a:lnTo>
                  <a:pt x="1123" y="649"/>
                </a:lnTo>
                <a:lnTo>
                  <a:pt x="1121" y="649"/>
                </a:lnTo>
                <a:lnTo>
                  <a:pt x="1118" y="649"/>
                </a:lnTo>
                <a:lnTo>
                  <a:pt x="1116" y="650"/>
                </a:lnTo>
                <a:lnTo>
                  <a:pt x="1115" y="650"/>
                </a:lnTo>
                <a:lnTo>
                  <a:pt x="1112" y="650"/>
                </a:lnTo>
                <a:lnTo>
                  <a:pt x="1112" y="652"/>
                </a:lnTo>
                <a:lnTo>
                  <a:pt x="1110" y="652"/>
                </a:lnTo>
                <a:lnTo>
                  <a:pt x="1108" y="653"/>
                </a:lnTo>
                <a:lnTo>
                  <a:pt x="1107" y="653"/>
                </a:lnTo>
                <a:lnTo>
                  <a:pt x="1105" y="652"/>
                </a:lnTo>
                <a:lnTo>
                  <a:pt x="1104" y="652"/>
                </a:lnTo>
                <a:lnTo>
                  <a:pt x="1104" y="653"/>
                </a:lnTo>
                <a:lnTo>
                  <a:pt x="1102" y="653"/>
                </a:lnTo>
                <a:lnTo>
                  <a:pt x="1100" y="652"/>
                </a:lnTo>
                <a:lnTo>
                  <a:pt x="1099" y="652"/>
                </a:lnTo>
                <a:lnTo>
                  <a:pt x="1097" y="652"/>
                </a:lnTo>
                <a:lnTo>
                  <a:pt x="1096" y="650"/>
                </a:lnTo>
                <a:lnTo>
                  <a:pt x="1096" y="650"/>
                </a:lnTo>
                <a:lnTo>
                  <a:pt x="1093" y="650"/>
                </a:lnTo>
                <a:lnTo>
                  <a:pt x="1091" y="649"/>
                </a:lnTo>
                <a:lnTo>
                  <a:pt x="1089" y="649"/>
                </a:lnTo>
                <a:lnTo>
                  <a:pt x="1088" y="649"/>
                </a:lnTo>
                <a:lnTo>
                  <a:pt x="1086" y="647"/>
                </a:lnTo>
                <a:lnTo>
                  <a:pt x="1085" y="646"/>
                </a:lnTo>
                <a:lnTo>
                  <a:pt x="1085" y="646"/>
                </a:lnTo>
                <a:lnTo>
                  <a:pt x="1083" y="646"/>
                </a:lnTo>
                <a:lnTo>
                  <a:pt x="1083" y="644"/>
                </a:lnTo>
                <a:lnTo>
                  <a:pt x="1083" y="644"/>
                </a:lnTo>
                <a:lnTo>
                  <a:pt x="1083" y="642"/>
                </a:lnTo>
                <a:lnTo>
                  <a:pt x="1083" y="642"/>
                </a:lnTo>
                <a:lnTo>
                  <a:pt x="1082" y="641"/>
                </a:lnTo>
                <a:lnTo>
                  <a:pt x="1082" y="641"/>
                </a:lnTo>
                <a:lnTo>
                  <a:pt x="1082" y="639"/>
                </a:lnTo>
                <a:lnTo>
                  <a:pt x="1082" y="639"/>
                </a:lnTo>
                <a:lnTo>
                  <a:pt x="1082" y="638"/>
                </a:lnTo>
                <a:lnTo>
                  <a:pt x="1082" y="636"/>
                </a:lnTo>
                <a:lnTo>
                  <a:pt x="1080" y="635"/>
                </a:lnTo>
                <a:lnTo>
                  <a:pt x="1080" y="633"/>
                </a:lnTo>
                <a:lnTo>
                  <a:pt x="1080" y="631"/>
                </a:lnTo>
                <a:lnTo>
                  <a:pt x="1080" y="631"/>
                </a:lnTo>
                <a:lnTo>
                  <a:pt x="1080" y="630"/>
                </a:lnTo>
                <a:lnTo>
                  <a:pt x="1078" y="630"/>
                </a:lnTo>
                <a:lnTo>
                  <a:pt x="1075" y="628"/>
                </a:lnTo>
                <a:lnTo>
                  <a:pt x="1072" y="628"/>
                </a:lnTo>
                <a:lnTo>
                  <a:pt x="1071" y="628"/>
                </a:lnTo>
                <a:lnTo>
                  <a:pt x="1069" y="628"/>
                </a:lnTo>
                <a:lnTo>
                  <a:pt x="1069" y="628"/>
                </a:lnTo>
                <a:lnTo>
                  <a:pt x="1067" y="627"/>
                </a:lnTo>
                <a:lnTo>
                  <a:pt x="1066" y="627"/>
                </a:lnTo>
                <a:lnTo>
                  <a:pt x="1063" y="625"/>
                </a:lnTo>
                <a:lnTo>
                  <a:pt x="1059" y="624"/>
                </a:lnTo>
                <a:lnTo>
                  <a:pt x="1056" y="624"/>
                </a:lnTo>
                <a:lnTo>
                  <a:pt x="1056" y="624"/>
                </a:lnTo>
                <a:lnTo>
                  <a:pt x="1053" y="624"/>
                </a:lnTo>
                <a:lnTo>
                  <a:pt x="1050" y="622"/>
                </a:lnTo>
                <a:lnTo>
                  <a:pt x="1048" y="622"/>
                </a:lnTo>
                <a:lnTo>
                  <a:pt x="1047" y="620"/>
                </a:lnTo>
                <a:lnTo>
                  <a:pt x="1045" y="620"/>
                </a:lnTo>
                <a:lnTo>
                  <a:pt x="1044" y="620"/>
                </a:lnTo>
                <a:lnTo>
                  <a:pt x="1042" y="619"/>
                </a:lnTo>
                <a:lnTo>
                  <a:pt x="1041" y="619"/>
                </a:lnTo>
                <a:lnTo>
                  <a:pt x="1037" y="617"/>
                </a:lnTo>
                <a:lnTo>
                  <a:pt x="1036" y="617"/>
                </a:lnTo>
                <a:lnTo>
                  <a:pt x="1036" y="617"/>
                </a:lnTo>
                <a:lnTo>
                  <a:pt x="1034" y="616"/>
                </a:lnTo>
                <a:lnTo>
                  <a:pt x="1033" y="616"/>
                </a:lnTo>
                <a:lnTo>
                  <a:pt x="1033" y="616"/>
                </a:lnTo>
                <a:lnTo>
                  <a:pt x="1033" y="619"/>
                </a:lnTo>
                <a:lnTo>
                  <a:pt x="1031" y="619"/>
                </a:lnTo>
                <a:lnTo>
                  <a:pt x="1030" y="622"/>
                </a:lnTo>
                <a:lnTo>
                  <a:pt x="1025" y="624"/>
                </a:lnTo>
                <a:lnTo>
                  <a:pt x="1025" y="624"/>
                </a:lnTo>
                <a:lnTo>
                  <a:pt x="1025" y="625"/>
                </a:lnTo>
                <a:lnTo>
                  <a:pt x="1023" y="625"/>
                </a:lnTo>
                <a:lnTo>
                  <a:pt x="1023" y="627"/>
                </a:lnTo>
                <a:lnTo>
                  <a:pt x="1023" y="627"/>
                </a:lnTo>
                <a:lnTo>
                  <a:pt x="1022" y="628"/>
                </a:lnTo>
                <a:lnTo>
                  <a:pt x="1022" y="628"/>
                </a:lnTo>
                <a:lnTo>
                  <a:pt x="1020" y="630"/>
                </a:lnTo>
                <a:lnTo>
                  <a:pt x="1020" y="630"/>
                </a:lnTo>
                <a:lnTo>
                  <a:pt x="1020" y="631"/>
                </a:lnTo>
                <a:lnTo>
                  <a:pt x="1020" y="631"/>
                </a:lnTo>
                <a:lnTo>
                  <a:pt x="1018" y="633"/>
                </a:lnTo>
                <a:lnTo>
                  <a:pt x="1018" y="633"/>
                </a:lnTo>
                <a:lnTo>
                  <a:pt x="1018" y="636"/>
                </a:lnTo>
                <a:lnTo>
                  <a:pt x="1018" y="638"/>
                </a:lnTo>
                <a:lnTo>
                  <a:pt x="1018" y="638"/>
                </a:lnTo>
                <a:lnTo>
                  <a:pt x="1018" y="639"/>
                </a:lnTo>
                <a:lnTo>
                  <a:pt x="1020" y="639"/>
                </a:lnTo>
                <a:lnTo>
                  <a:pt x="1020" y="641"/>
                </a:lnTo>
                <a:lnTo>
                  <a:pt x="1020" y="641"/>
                </a:lnTo>
                <a:lnTo>
                  <a:pt x="1020" y="642"/>
                </a:lnTo>
                <a:lnTo>
                  <a:pt x="1020" y="644"/>
                </a:lnTo>
                <a:lnTo>
                  <a:pt x="1022" y="644"/>
                </a:lnTo>
                <a:lnTo>
                  <a:pt x="1023" y="646"/>
                </a:lnTo>
                <a:lnTo>
                  <a:pt x="1023" y="646"/>
                </a:lnTo>
                <a:lnTo>
                  <a:pt x="1025" y="646"/>
                </a:lnTo>
                <a:lnTo>
                  <a:pt x="1025" y="647"/>
                </a:lnTo>
                <a:lnTo>
                  <a:pt x="1025" y="647"/>
                </a:lnTo>
                <a:lnTo>
                  <a:pt x="1025" y="650"/>
                </a:lnTo>
                <a:lnTo>
                  <a:pt x="1023" y="652"/>
                </a:lnTo>
                <a:lnTo>
                  <a:pt x="1023" y="652"/>
                </a:lnTo>
                <a:lnTo>
                  <a:pt x="1022" y="653"/>
                </a:lnTo>
                <a:lnTo>
                  <a:pt x="1022" y="653"/>
                </a:lnTo>
                <a:lnTo>
                  <a:pt x="1020" y="655"/>
                </a:lnTo>
                <a:lnTo>
                  <a:pt x="1020" y="655"/>
                </a:lnTo>
                <a:lnTo>
                  <a:pt x="1018" y="657"/>
                </a:lnTo>
                <a:lnTo>
                  <a:pt x="1017" y="657"/>
                </a:lnTo>
                <a:lnTo>
                  <a:pt x="1017" y="657"/>
                </a:lnTo>
                <a:lnTo>
                  <a:pt x="1015" y="657"/>
                </a:lnTo>
                <a:lnTo>
                  <a:pt x="1014" y="657"/>
                </a:lnTo>
                <a:lnTo>
                  <a:pt x="1014" y="658"/>
                </a:lnTo>
                <a:lnTo>
                  <a:pt x="1012" y="660"/>
                </a:lnTo>
                <a:lnTo>
                  <a:pt x="1011" y="661"/>
                </a:lnTo>
                <a:lnTo>
                  <a:pt x="1009" y="661"/>
                </a:lnTo>
                <a:lnTo>
                  <a:pt x="1007" y="660"/>
                </a:lnTo>
                <a:lnTo>
                  <a:pt x="1007" y="660"/>
                </a:lnTo>
                <a:lnTo>
                  <a:pt x="1007" y="658"/>
                </a:lnTo>
                <a:lnTo>
                  <a:pt x="1006" y="658"/>
                </a:lnTo>
                <a:lnTo>
                  <a:pt x="1001" y="657"/>
                </a:lnTo>
                <a:lnTo>
                  <a:pt x="1001" y="658"/>
                </a:lnTo>
                <a:lnTo>
                  <a:pt x="1000" y="658"/>
                </a:lnTo>
                <a:lnTo>
                  <a:pt x="1000" y="658"/>
                </a:lnTo>
                <a:lnTo>
                  <a:pt x="1000" y="657"/>
                </a:lnTo>
                <a:lnTo>
                  <a:pt x="998" y="657"/>
                </a:lnTo>
                <a:lnTo>
                  <a:pt x="996" y="658"/>
                </a:lnTo>
                <a:lnTo>
                  <a:pt x="996" y="658"/>
                </a:lnTo>
                <a:lnTo>
                  <a:pt x="995" y="657"/>
                </a:lnTo>
                <a:lnTo>
                  <a:pt x="993" y="657"/>
                </a:lnTo>
                <a:lnTo>
                  <a:pt x="992" y="655"/>
                </a:lnTo>
                <a:lnTo>
                  <a:pt x="992" y="655"/>
                </a:lnTo>
                <a:lnTo>
                  <a:pt x="992" y="657"/>
                </a:lnTo>
                <a:lnTo>
                  <a:pt x="990" y="657"/>
                </a:lnTo>
                <a:lnTo>
                  <a:pt x="990" y="657"/>
                </a:lnTo>
                <a:lnTo>
                  <a:pt x="990" y="655"/>
                </a:lnTo>
                <a:lnTo>
                  <a:pt x="989" y="655"/>
                </a:lnTo>
                <a:lnTo>
                  <a:pt x="987" y="657"/>
                </a:lnTo>
                <a:lnTo>
                  <a:pt x="985" y="657"/>
                </a:lnTo>
                <a:lnTo>
                  <a:pt x="985" y="657"/>
                </a:lnTo>
                <a:lnTo>
                  <a:pt x="984" y="657"/>
                </a:lnTo>
                <a:lnTo>
                  <a:pt x="982" y="657"/>
                </a:lnTo>
                <a:lnTo>
                  <a:pt x="982" y="657"/>
                </a:lnTo>
                <a:lnTo>
                  <a:pt x="979" y="657"/>
                </a:lnTo>
                <a:lnTo>
                  <a:pt x="979" y="657"/>
                </a:lnTo>
                <a:lnTo>
                  <a:pt x="977" y="657"/>
                </a:lnTo>
                <a:lnTo>
                  <a:pt x="977" y="655"/>
                </a:lnTo>
                <a:lnTo>
                  <a:pt x="976" y="655"/>
                </a:lnTo>
                <a:lnTo>
                  <a:pt x="974" y="655"/>
                </a:lnTo>
                <a:lnTo>
                  <a:pt x="973" y="655"/>
                </a:lnTo>
                <a:lnTo>
                  <a:pt x="973" y="655"/>
                </a:lnTo>
                <a:lnTo>
                  <a:pt x="971" y="655"/>
                </a:lnTo>
                <a:lnTo>
                  <a:pt x="971" y="653"/>
                </a:lnTo>
                <a:lnTo>
                  <a:pt x="970" y="653"/>
                </a:lnTo>
                <a:lnTo>
                  <a:pt x="970" y="652"/>
                </a:lnTo>
                <a:lnTo>
                  <a:pt x="968" y="652"/>
                </a:lnTo>
                <a:lnTo>
                  <a:pt x="968" y="652"/>
                </a:lnTo>
                <a:lnTo>
                  <a:pt x="968" y="650"/>
                </a:lnTo>
                <a:lnTo>
                  <a:pt x="966" y="649"/>
                </a:lnTo>
                <a:lnTo>
                  <a:pt x="966" y="646"/>
                </a:lnTo>
                <a:lnTo>
                  <a:pt x="966" y="646"/>
                </a:lnTo>
                <a:lnTo>
                  <a:pt x="963" y="646"/>
                </a:lnTo>
                <a:lnTo>
                  <a:pt x="962" y="646"/>
                </a:lnTo>
                <a:lnTo>
                  <a:pt x="960" y="644"/>
                </a:lnTo>
                <a:lnTo>
                  <a:pt x="957" y="644"/>
                </a:lnTo>
                <a:lnTo>
                  <a:pt x="957" y="644"/>
                </a:lnTo>
                <a:lnTo>
                  <a:pt x="955" y="644"/>
                </a:lnTo>
                <a:lnTo>
                  <a:pt x="954" y="644"/>
                </a:lnTo>
                <a:lnTo>
                  <a:pt x="952" y="644"/>
                </a:lnTo>
                <a:lnTo>
                  <a:pt x="951" y="644"/>
                </a:lnTo>
                <a:lnTo>
                  <a:pt x="949" y="644"/>
                </a:lnTo>
                <a:lnTo>
                  <a:pt x="948" y="644"/>
                </a:lnTo>
                <a:lnTo>
                  <a:pt x="948" y="642"/>
                </a:lnTo>
                <a:lnTo>
                  <a:pt x="948" y="641"/>
                </a:lnTo>
                <a:lnTo>
                  <a:pt x="948" y="641"/>
                </a:lnTo>
                <a:lnTo>
                  <a:pt x="946" y="641"/>
                </a:lnTo>
                <a:lnTo>
                  <a:pt x="944" y="641"/>
                </a:lnTo>
                <a:lnTo>
                  <a:pt x="944" y="642"/>
                </a:lnTo>
                <a:lnTo>
                  <a:pt x="943" y="642"/>
                </a:lnTo>
                <a:lnTo>
                  <a:pt x="943" y="642"/>
                </a:lnTo>
                <a:lnTo>
                  <a:pt x="943" y="642"/>
                </a:lnTo>
                <a:lnTo>
                  <a:pt x="941" y="641"/>
                </a:lnTo>
                <a:lnTo>
                  <a:pt x="940" y="641"/>
                </a:lnTo>
                <a:lnTo>
                  <a:pt x="938" y="639"/>
                </a:lnTo>
                <a:lnTo>
                  <a:pt x="938" y="639"/>
                </a:lnTo>
                <a:lnTo>
                  <a:pt x="938" y="641"/>
                </a:lnTo>
                <a:lnTo>
                  <a:pt x="938" y="641"/>
                </a:lnTo>
                <a:lnTo>
                  <a:pt x="936" y="642"/>
                </a:lnTo>
                <a:lnTo>
                  <a:pt x="935" y="642"/>
                </a:lnTo>
                <a:lnTo>
                  <a:pt x="933" y="642"/>
                </a:lnTo>
                <a:lnTo>
                  <a:pt x="930" y="642"/>
                </a:lnTo>
                <a:lnTo>
                  <a:pt x="930" y="642"/>
                </a:lnTo>
                <a:lnTo>
                  <a:pt x="929" y="644"/>
                </a:lnTo>
                <a:lnTo>
                  <a:pt x="929" y="646"/>
                </a:lnTo>
                <a:lnTo>
                  <a:pt x="927" y="646"/>
                </a:lnTo>
                <a:lnTo>
                  <a:pt x="925" y="646"/>
                </a:lnTo>
                <a:lnTo>
                  <a:pt x="925" y="647"/>
                </a:lnTo>
                <a:lnTo>
                  <a:pt x="924" y="647"/>
                </a:lnTo>
                <a:lnTo>
                  <a:pt x="924" y="647"/>
                </a:lnTo>
                <a:lnTo>
                  <a:pt x="922" y="647"/>
                </a:lnTo>
                <a:lnTo>
                  <a:pt x="921" y="647"/>
                </a:lnTo>
                <a:lnTo>
                  <a:pt x="919" y="647"/>
                </a:lnTo>
                <a:lnTo>
                  <a:pt x="918" y="649"/>
                </a:lnTo>
                <a:lnTo>
                  <a:pt x="918" y="650"/>
                </a:lnTo>
                <a:lnTo>
                  <a:pt x="916" y="650"/>
                </a:lnTo>
                <a:lnTo>
                  <a:pt x="914" y="650"/>
                </a:lnTo>
                <a:lnTo>
                  <a:pt x="914" y="652"/>
                </a:lnTo>
                <a:lnTo>
                  <a:pt x="913" y="652"/>
                </a:lnTo>
                <a:lnTo>
                  <a:pt x="910" y="652"/>
                </a:lnTo>
                <a:lnTo>
                  <a:pt x="910" y="653"/>
                </a:lnTo>
                <a:lnTo>
                  <a:pt x="908" y="653"/>
                </a:lnTo>
                <a:lnTo>
                  <a:pt x="907" y="653"/>
                </a:lnTo>
                <a:lnTo>
                  <a:pt x="905" y="653"/>
                </a:lnTo>
                <a:lnTo>
                  <a:pt x="905" y="655"/>
                </a:lnTo>
                <a:lnTo>
                  <a:pt x="905" y="657"/>
                </a:lnTo>
                <a:lnTo>
                  <a:pt x="903" y="657"/>
                </a:lnTo>
                <a:lnTo>
                  <a:pt x="902" y="657"/>
                </a:lnTo>
                <a:lnTo>
                  <a:pt x="900" y="658"/>
                </a:lnTo>
                <a:lnTo>
                  <a:pt x="900" y="660"/>
                </a:lnTo>
                <a:lnTo>
                  <a:pt x="900" y="660"/>
                </a:lnTo>
                <a:lnTo>
                  <a:pt x="900" y="661"/>
                </a:lnTo>
                <a:lnTo>
                  <a:pt x="899" y="661"/>
                </a:lnTo>
                <a:lnTo>
                  <a:pt x="897" y="661"/>
                </a:lnTo>
                <a:lnTo>
                  <a:pt x="895" y="663"/>
                </a:lnTo>
                <a:lnTo>
                  <a:pt x="894" y="663"/>
                </a:lnTo>
                <a:lnTo>
                  <a:pt x="894" y="663"/>
                </a:lnTo>
                <a:lnTo>
                  <a:pt x="894" y="663"/>
                </a:lnTo>
                <a:lnTo>
                  <a:pt x="892" y="665"/>
                </a:lnTo>
                <a:lnTo>
                  <a:pt x="892" y="665"/>
                </a:lnTo>
                <a:lnTo>
                  <a:pt x="891" y="666"/>
                </a:lnTo>
                <a:lnTo>
                  <a:pt x="889" y="666"/>
                </a:lnTo>
                <a:lnTo>
                  <a:pt x="889" y="665"/>
                </a:lnTo>
                <a:lnTo>
                  <a:pt x="889" y="665"/>
                </a:lnTo>
                <a:lnTo>
                  <a:pt x="888" y="665"/>
                </a:lnTo>
                <a:lnTo>
                  <a:pt x="888" y="666"/>
                </a:lnTo>
                <a:lnTo>
                  <a:pt x="888" y="666"/>
                </a:lnTo>
                <a:lnTo>
                  <a:pt x="886" y="666"/>
                </a:lnTo>
                <a:lnTo>
                  <a:pt x="886" y="666"/>
                </a:lnTo>
                <a:lnTo>
                  <a:pt x="884" y="666"/>
                </a:lnTo>
                <a:lnTo>
                  <a:pt x="884" y="666"/>
                </a:lnTo>
                <a:lnTo>
                  <a:pt x="883" y="666"/>
                </a:lnTo>
                <a:lnTo>
                  <a:pt x="881" y="666"/>
                </a:lnTo>
                <a:lnTo>
                  <a:pt x="881" y="666"/>
                </a:lnTo>
                <a:lnTo>
                  <a:pt x="878" y="666"/>
                </a:lnTo>
                <a:lnTo>
                  <a:pt x="878" y="668"/>
                </a:lnTo>
                <a:lnTo>
                  <a:pt x="878" y="669"/>
                </a:lnTo>
                <a:lnTo>
                  <a:pt x="878" y="669"/>
                </a:lnTo>
                <a:lnTo>
                  <a:pt x="877" y="671"/>
                </a:lnTo>
                <a:lnTo>
                  <a:pt x="875" y="671"/>
                </a:lnTo>
                <a:lnTo>
                  <a:pt x="875" y="671"/>
                </a:lnTo>
                <a:lnTo>
                  <a:pt x="873" y="671"/>
                </a:lnTo>
                <a:lnTo>
                  <a:pt x="873" y="671"/>
                </a:lnTo>
                <a:lnTo>
                  <a:pt x="872" y="671"/>
                </a:lnTo>
                <a:lnTo>
                  <a:pt x="872" y="672"/>
                </a:lnTo>
                <a:lnTo>
                  <a:pt x="870" y="672"/>
                </a:lnTo>
                <a:lnTo>
                  <a:pt x="869" y="672"/>
                </a:lnTo>
                <a:lnTo>
                  <a:pt x="869" y="672"/>
                </a:lnTo>
                <a:lnTo>
                  <a:pt x="867" y="672"/>
                </a:lnTo>
                <a:lnTo>
                  <a:pt x="866" y="672"/>
                </a:lnTo>
                <a:lnTo>
                  <a:pt x="866" y="672"/>
                </a:lnTo>
                <a:lnTo>
                  <a:pt x="866" y="671"/>
                </a:lnTo>
                <a:lnTo>
                  <a:pt x="864" y="669"/>
                </a:lnTo>
                <a:lnTo>
                  <a:pt x="862" y="669"/>
                </a:lnTo>
                <a:lnTo>
                  <a:pt x="861" y="669"/>
                </a:lnTo>
                <a:lnTo>
                  <a:pt x="861" y="668"/>
                </a:lnTo>
                <a:lnTo>
                  <a:pt x="859" y="666"/>
                </a:lnTo>
                <a:lnTo>
                  <a:pt x="858" y="665"/>
                </a:lnTo>
                <a:lnTo>
                  <a:pt x="856" y="665"/>
                </a:lnTo>
                <a:lnTo>
                  <a:pt x="856" y="663"/>
                </a:lnTo>
                <a:lnTo>
                  <a:pt x="856" y="663"/>
                </a:lnTo>
                <a:lnTo>
                  <a:pt x="858" y="661"/>
                </a:lnTo>
                <a:lnTo>
                  <a:pt x="858" y="660"/>
                </a:lnTo>
                <a:lnTo>
                  <a:pt x="856" y="660"/>
                </a:lnTo>
                <a:lnTo>
                  <a:pt x="856" y="660"/>
                </a:lnTo>
                <a:lnTo>
                  <a:pt x="855" y="661"/>
                </a:lnTo>
                <a:lnTo>
                  <a:pt x="853" y="663"/>
                </a:lnTo>
                <a:lnTo>
                  <a:pt x="851" y="663"/>
                </a:lnTo>
                <a:lnTo>
                  <a:pt x="850" y="665"/>
                </a:lnTo>
                <a:lnTo>
                  <a:pt x="850" y="665"/>
                </a:lnTo>
                <a:lnTo>
                  <a:pt x="848" y="665"/>
                </a:lnTo>
                <a:lnTo>
                  <a:pt x="847" y="665"/>
                </a:lnTo>
                <a:lnTo>
                  <a:pt x="847" y="665"/>
                </a:lnTo>
                <a:lnTo>
                  <a:pt x="847" y="665"/>
                </a:lnTo>
                <a:lnTo>
                  <a:pt x="845" y="665"/>
                </a:lnTo>
                <a:lnTo>
                  <a:pt x="840" y="663"/>
                </a:lnTo>
                <a:lnTo>
                  <a:pt x="837" y="663"/>
                </a:lnTo>
                <a:lnTo>
                  <a:pt x="837" y="663"/>
                </a:lnTo>
                <a:lnTo>
                  <a:pt x="836" y="663"/>
                </a:lnTo>
                <a:lnTo>
                  <a:pt x="836" y="661"/>
                </a:lnTo>
                <a:lnTo>
                  <a:pt x="834" y="660"/>
                </a:lnTo>
                <a:lnTo>
                  <a:pt x="834" y="660"/>
                </a:lnTo>
                <a:lnTo>
                  <a:pt x="832" y="658"/>
                </a:lnTo>
                <a:lnTo>
                  <a:pt x="832" y="657"/>
                </a:lnTo>
                <a:lnTo>
                  <a:pt x="832" y="655"/>
                </a:lnTo>
                <a:lnTo>
                  <a:pt x="832" y="655"/>
                </a:lnTo>
                <a:lnTo>
                  <a:pt x="831" y="653"/>
                </a:lnTo>
                <a:lnTo>
                  <a:pt x="831" y="653"/>
                </a:lnTo>
                <a:lnTo>
                  <a:pt x="826" y="652"/>
                </a:lnTo>
                <a:lnTo>
                  <a:pt x="825" y="652"/>
                </a:lnTo>
                <a:lnTo>
                  <a:pt x="825" y="652"/>
                </a:lnTo>
                <a:lnTo>
                  <a:pt x="823" y="652"/>
                </a:lnTo>
                <a:lnTo>
                  <a:pt x="821" y="650"/>
                </a:lnTo>
                <a:lnTo>
                  <a:pt x="821" y="647"/>
                </a:lnTo>
                <a:lnTo>
                  <a:pt x="820" y="646"/>
                </a:lnTo>
                <a:lnTo>
                  <a:pt x="820" y="644"/>
                </a:lnTo>
                <a:lnTo>
                  <a:pt x="818" y="642"/>
                </a:lnTo>
                <a:lnTo>
                  <a:pt x="817" y="641"/>
                </a:lnTo>
                <a:lnTo>
                  <a:pt x="817" y="641"/>
                </a:lnTo>
                <a:lnTo>
                  <a:pt x="814" y="639"/>
                </a:lnTo>
                <a:lnTo>
                  <a:pt x="812" y="638"/>
                </a:lnTo>
                <a:lnTo>
                  <a:pt x="809" y="636"/>
                </a:lnTo>
                <a:lnTo>
                  <a:pt x="807" y="636"/>
                </a:lnTo>
                <a:lnTo>
                  <a:pt x="806" y="638"/>
                </a:lnTo>
                <a:lnTo>
                  <a:pt x="806" y="638"/>
                </a:lnTo>
                <a:lnTo>
                  <a:pt x="804" y="639"/>
                </a:lnTo>
                <a:lnTo>
                  <a:pt x="802" y="639"/>
                </a:lnTo>
                <a:lnTo>
                  <a:pt x="801" y="639"/>
                </a:lnTo>
                <a:lnTo>
                  <a:pt x="799" y="639"/>
                </a:lnTo>
                <a:lnTo>
                  <a:pt x="799" y="639"/>
                </a:lnTo>
                <a:lnTo>
                  <a:pt x="798" y="641"/>
                </a:lnTo>
                <a:lnTo>
                  <a:pt x="796" y="642"/>
                </a:lnTo>
                <a:lnTo>
                  <a:pt x="795" y="642"/>
                </a:lnTo>
                <a:lnTo>
                  <a:pt x="791" y="642"/>
                </a:lnTo>
                <a:lnTo>
                  <a:pt x="790" y="642"/>
                </a:lnTo>
                <a:lnTo>
                  <a:pt x="788" y="641"/>
                </a:lnTo>
                <a:lnTo>
                  <a:pt x="785" y="641"/>
                </a:lnTo>
                <a:lnTo>
                  <a:pt x="784" y="642"/>
                </a:lnTo>
                <a:lnTo>
                  <a:pt x="782" y="642"/>
                </a:lnTo>
                <a:lnTo>
                  <a:pt x="780" y="641"/>
                </a:lnTo>
                <a:lnTo>
                  <a:pt x="782" y="641"/>
                </a:lnTo>
                <a:lnTo>
                  <a:pt x="780" y="639"/>
                </a:lnTo>
                <a:lnTo>
                  <a:pt x="780" y="638"/>
                </a:lnTo>
                <a:lnTo>
                  <a:pt x="780" y="638"/>
                </a:lnTo>
                <a:lnTo>
                  <a:pt x="779" y="638"/>
                </a:lnTo>
                <a:lnTo>
                  <a:pt x="777" y="638"/>
                </a:lnTo>
                <a:lnTo>
                  <a:pt x="776" y="638"/>
                </a:lnTo>
                <a:lnTo>
                  <a:pt x="776" y="636"/>
                </a:lnTo>
                <a:lnTo>
                  <a:pt x="776" y="636"/>
                </a:lnTo>
                <a:lnTo>
                  <a:pt x="777" y="635"/>
                </a:lnTo>
                <a:lnTo>
                  <a:pt x="777" y="633"/>
                </a:lnTo>
                <a:lnTo>
                  <a:pt x="776" y="633"/>
                </a:lnTo>
                <a:lnTo>
                  <a:pt x="774" y="633"/>
                </a:lnTo>
                <a:lnTo>
                  <a:pt x="774" y="631"/>
                </a:lnTo>
                <a:lnTo>
                  <a:pt x="773" y="631"/>
                </a:lnTo>
                <a:lnTo>
                  <a:pt x="773" y="631"/>
                </a:lnTo>
                <a:lnTo>
                  <a:pt x="771" y="631"/>
                </a:lnTo>
                <a:lnTo>
                  <a:pt x="769" y="631"/>
                </a:lnTo>
                <a:lnTo>
                  <a:pt x="769" y="633"/>
                </a:lnTo>
                <a:lnTo>
                  <a:pt x="768" y="633"/>
                </a:lnTo>
                <a:lnTo>
                  <a:pt x="768" y="633"/>
                </a:lnTo>
                <a:lnTo>
                  <a:pt x="766" y="633"/>
                </a:lnTo>
                <a:lnTo>
                  <a:pt x="766" y="635"/>
                </a:lnTo>
                <a:lnTo>
                  <a:pt x="766" y="635"/>
                </a:lnTo>
                <a:lnTo>
                  <a:pt x="766" y="636"/>
                </a:lnTo>
                <a:lnTo>
                  <a:pt x="766" y="638"/>
                </a:lnTo>
                <a:lnTo>
                  <a:pt x="765" y="638"/>
                </a:lnTo>
                <a:lnTo>
                  <a:pt x="765" y="638"/>
                </a:lnTo>
                <a:lnTo>
                  <a:pt x="763" y="638"/>
                </a:lnTo>
                <a:lnTo>
                  <a:pt x="761" y="639"/>
                </a:lnTo>
                <a:lnTo>
                  <a:pt x="761" y="639"/>
                </a:lnTo>
                <a:lnTo>
                  <a:pt x="761" y="641"/>
                </a:lnTo>
                <a:lnTo>
                  <a:pt x="761" y="641"/>
                </a:lnTo>
                <a:lnTo>
                  <a:pt x="760" y="641"/>
                </a:lnTo>
                <a:lnTo>
                  <a:pt x="758" y="638"/>
                </a:lnTo>
                <a:lnTo>
                  <a:pt x="757" y="633"/>
                </a:lnTo>
                <a:lnTo>
                  <a:pt x="754" y="630"/>
                </a:lnTo>
                <a:lnTo>
                  <a:pt x="752" y="627"/>
                </a:lnTo>
                <a:lnTo>
                  <a:pt x="747" y="620"/>
                </a:lnTo>
                <a:lnTo>
                  <a:pt x="746" y="617"/>
                </a:lnTo>
                <a:lnTo>
                  <a:pt x="741" y="611"/>
                </a:lnTo>
                <a:lnTo>
                  <a:pt x="738" y="605"/>
                </a:lnTo>
                <a:lnTo>
                  <a:pt x="735" y="600"/>
                </a:lnTo>
                <a:lnTo>
                  <a:pt x="732" y="597"/>
                </a:lnTo>
                <a:lnTo>
                  <a:pt x="730" y="594"/>
                </a:lnTo>
                <a:lnTo>
                  <a:pt x="728" y="592"/>
                </a:lnTo>
                <a:lnTo>
                  <a:pt x="727" y="590"/>
                </a:lnTo>
                <a:lnTo>
                  <a:pt x="724" y="589"/>
                </a:lnTo>
                <a:lnTo>
                  <a:pt x="719" y="586"/>
                </a:lnTo>
                <a:lnTo>
                  <a:pt x="714" y="583"/>
                </a:lnTo>
                <a:lnTo>
                  <a:pt x="711" y="579"/>
                </a:lnTo>
                <a:lnTo>
                  <a:pt x="709" y="578"/>
                </a:lnTo>
                <a:lnTo>
                  <a:pt x="709" y="578"/>
                </a:lnTo>
                <a:lnTo>
                  <a:pt x="709" y="578"/>
                </a:lnTo>
                <a:lnTo>
                  <a:pt x="708" y="576"/>
                </a:lnTo>
                <a:lnTo>
                  <a:pt x="708" y="575"/>
                </a:lnTo>
                <a:lnTo>
                  <a:pt x="713" y="576"/>
                </a:lnTo>
                <a:lnTo>
                  <a:pt x="713" y="575"/>
                </a:lnTo>
                <a:lnTo>
                  <a:pt x="714" y="572"/>
                </a:lnTo>
                <a:lnTo>
                  <a:pt x="714" y="570"/>
                </a:lnTo>
                <a:lnTo>
                  <a:pt x="713" y="570"/>
                </a:lnTo>
                <a:lnTo>
                  <a:pt x="711" y="572"/>
                </a:lnTo>
                <a:lnTo>
                  <a:pt x="709" y="572"/>
                </a:lnTo>
                <a:lnTo>
                  <a:pt x="709" y="572"/>
                </a:lnTo>
                <a:lnTo>
                  <a:pt x="706" y="572"/>
                </a:lnTo>
                <a:lnTo>
                  <a:pt x="705" y="573"/>
                </a:lnTo>
                <a:lnTo>
                  <a:pt x="700" y="575"/>
                </a:lnTo>
                <a:lnTo>
                  <a:pt x="698" y="576"/>
                </a:lnTo>
                <a:lnTo>
                  <a:pt x="697" y="576"/>
                </a:lnTo>
                <a:lnTo>
                  <a:pt x="694" y="576"/>
                </a:lnTo>
                <a:lnTo>
                  <a:pt x="694" y="578"/>
                </a:lnTo>
                <a:lnTo>
                  <a:pt x="694" y="578"/>
                </a:lnTo>
                <a:lnTo>
                  <a:pt x="694" y="579"/>
                </a:lnTo>
                <a:lnTo>
                  <a:pt x="691" y="581"/>
                </a:lnTo>
                <a:lnTo>
                  <a:pt x="689" y="583"/>
                </a:lnTo>
                <a:lnTo>
                  <a:pt x="687" y="583"/>
                </a:lnTo>
                <a:lnTo>
                  <a:pt x="686" y="581"/>
                </a:lnTo>
                <a:lnTo>
                  <a:pt x="686" y="583"/>
                </a:lnTo>
                <a:lnTo>
                  <a:pt x="683" y="583"/>
                </a:lnTo>
                <a:lnTo>
                  <a:pt x="679" y="586"/>
                </a:lnTo>
                <a:lnTo>
                  <a:pt x="679" y="586"/>
                </a:lnTo>
                <a:lnTo>
                  <a:pt x="679" y="587"/>
                </a:lnTo>
                <a:lnTo>
                  <a:pt x="679" y="589"/>
                </a:lnTo>
                <a:lnTo>
                  <a:pt x="678" y="589"/>
                </a:lnTo>
                <a:lnTo>
                  <a:pt x="678" y="587"/>
                </a:lnTo>
                <a:lnTo>
                  <a:pt x="676" y="587"/>
                </a:lnTo>
                <a:lnTo>
                  <a:pt x="675" y="586"/>
                </a:lnTo>
                <a:lnTo>
                  <a:pt x="672" y="586"/>
                </a:lnTo>
                <a:lnTo>
                  <a:pt x="670" y="586"/>
                </a:lnTo>
                <a:lnTo>
                  <a:pt x="668" y="587"/>
                </a:lnTo>
                <a:lnTo>
                  <a:pt x="665" y="589"/>
                </a:lnTo>
                <a:lnTo>
                  <a:pt x="665" y="589"/>
                </a:lnTo>
                <a:lnTo>
                  <a:pt x="664" y="589"/>
                </a:lnTo>
                <a:lnTo>
                  <a:pt x="664" y="589"/>
                </a:lnTo>
                <a:lnTo>
                  <a:pt x="664" y="587"/>
                </a:lnTo>
                <a:lnTo>
                  <a:pt x="664" y="586"/>
                </a:lnTo>
                <a:lnTo>
                  <a:pt x="664" y="584"/>
                </a:lnTo>
                <a:lnTo>
                  <a:pt x="665" y="583"/>
                </a:lnTo>
                <a:lnTo>
                  <a:pt x="667" y="581"/>
                </a:lnTo>
                <a:lnTo>
                  <a:pt x="668" y="579"/>
                </a:lnTo>
                <a:lnTo>
                  <a:pt x="670" y="578"/>
                </a:lnTo>
                <a:lnTo>
                  <a:pt x="670" y="578"/>
                </a:lnTo>
                <a:lnTo>
                  <a:pt x="668" y="578"/>
                </a:lnTo>
                <a:lnTo>
                  <a:pt x="668" y="578"/>
                </a:lnTo>
                <a:lnTo>
                  <a:pt x="667" y="578"/>
                </a:lnTo>
                <a:lnTo>
                  <a:pt x="667" y="578"/>
                </a:lnTo>
                <a:lnTo>
                  <a:pt x="665" y="579"/>
                </a:lnTo>
                <a:lnTo>
                  <a:pt x="664" y="579"/>
                </a:lnTo>
                <a:lnTo>
                  <a:pt x="662" y="579"/>
                </a:lnTo>
                <a:lnTo>
                  <a:pt x="661" y="579"/>
                </a:lnTo>
                <a:lnTo>
                  <a:pt x="657" y="576"/>
                </a:lnTo>
                <a:lnTo>
                  <a:pt x="656" y="576"/>
                </a:lnTo>
                <a:lnTo>
                  <a:pt x="654" y="576"/>
                </a:lnTo>
                <a:lnTo>
                  <a:pt x="653" y="576"/>
                </a:lnTo>
                <a:lnTo>
                  <a:pt x="653" y="576"/>
                </a:lnTo>
                <a:lnTo>
                  <a:pt x="653" y="578"/>
                </a:lnTo>
                <a:lnTo>
                  <a:pt x="653" y="578"/>
                </a:lnTo>
                <a:lnTo>
                  <a:pt x="653" y="578"/>
                </a:lnTo>
                <a:lnTo>
                  <a:pt x="653" y="579"/>
                </a:lnTo>
                <a:lnTo>
                  <a:pt x="651" y="579"/>
                </a:lnTo>
                <a:lnTo>
                  <a:pt x="651" y="579"/>
                </a:lnTo>
                <a:lnTo>
                  <a:pt x="650" y="578"/>
                </a:lnTo>
                <a:lnTo>
                  <a:pt x="650" y="576"/>
                </a:lnTo>
                <a:lnTo>
                  <a:pt x="650" y="575"/>
                </a:lnTo>
                <a:lnTo>
                  <a:pt x="648" y="573"/>
                </a:lnTo>
                <a:lnTo>
                  <a:pt x="648" y="572"/>
                </a:lnTo>
                <a:lnTo>
                  <a:pt x="646" y="573"/>
                </a:lnTo>
                <a:lnTo>
                  <a:pt x="645" y="573"/>
                </a:lnTo>
                <a:lnTo>
                  <a:pt x="645" y="575"/>
                </a:lnTo>
                <a:lnTo>
                  <a:pt x="643" y="575"/>
                </a:lnTo>
                <a:lnTo>
                  <a:pt x="640" y="575"/>
                </a:lnTo>
                <a:lnTo>
                  <a:pt x="635" y="575"/>
                </a:lnTo>
                <a:lnTo>
                  <a:pt x="632" y="575"/>
                </a:lnTo>
                <a:lnTo>
                  <a:pt x="631" y="573"/>
                </a:lnTo>
                <a:lnTo>
                  <a:pt x="632" y="572"/>
                </a:lnTo>
                <a:lnTo>
                  <a:pt x="632" y="570"/>
                </a:lnTo>
                <a:lnTo>
                  <a:pt x="632" y="568"/>
                </a:lnTo>
                <a:lnTo>
                  <a:pt x="632" y="567"/>
                </a:lnTo>
                <a:lnTo>
                  <a:pt x="632" y="564"/>
                </a:lnTo>
                <a:lnTo>
                  <a:pt x="631" y="559"/>
                </a:lnTo>
                <a:lnTo>
                  <a:pt x="629" y="556"/>
                </a:lnTo>
                <a:lnTo>
                  <a:pt x="627" y="553"/>
                </a:lnTo>
                <a:lnTo>
                  <a:pt x="626" y="553"/>
                </a:lnTo>
                <a:lnTo>
                  <a:pt x="623" y="553"/>
                </a:lnTo>
                <a:lnTo>
                  <a:pt x="621" y="554"/>
                </a:lnTo>
                <a:lnTo>
                  <a:pt x="621" y="554"/>
                </a:lnTo>
                <a:lnTo>
                  <a:pt x="620" y="554"/>
                </a:lnTo>
                <a:lnTo>
                  <a:pt x="618" y="556"/>
                </a:lnTo>
                <a:lnTo>
                  <a:pt x="616" y="554"/>
                </a:lnTo>
                <a:lnTo>
                  <a:pt x="615" y="554"/>
                </a:lnTo>
                <a:lnTo>
                  <a:pt x="613" y="554"/>
                </a:lnTo>
                <a:lnTo>
                  <a:pt x="612" y="553"/>
                </a:lnTo>
                <a:lnTo>
                  <a:pt x="609" y="551"/>
                </a:lnTo>
                <a:lnTo>
                  <a:pt x="605" y="551"/>
                </a:lnTo>
                <a:lnTo>
                  <a:pt x="601" y="551"/>
                </a:lnTo>
                <a:lnTo>
                  <a:pt x="599" y="551"/>
                </a:lnTo>
                <a:lnTo>
                  <a:pt x="597" y="553"/>
                </a:lnTo>
                <a:lnTo>
                  <a:pt x="594" y="554"/>
                </a:lnTo>
                <a:lnTo>
                  <a:pt x="593" y="554"/>
                </a:lnTo>
                <a:lnTo>
                  <a:pt x="591" y="554"/>
                </a:lnTo>
                <a:lnTo>
                  <a:pt x="590" y="556"/>
                </a:lnTo>
                <a:lnTo>
                  <a:pt x="590" y="556"/>
                </a:lnTo>
                <a:lnTo>
                  <a:pt x="590" y="557"/>
                </a:lnTo>
                <a:lnTo>
                  <a:pt x="590" y="559"/>
                </a:lnTo>
                <a:lnTo>
                  <a:pt x="590" y="559"/>
                </a:lnTo>
                <a:lnTo>
                  <a:pt x="588" y="559"/>
                </a:lnTo>
                <a:lnTo>
                  <a:pt x="586" y="559"/>
                </a:lnTo>
                <a:lnTo>
                  <a:pt x="585" y="559"/>
                </a:lnTo>
                <a:lnTo>
                  <a:pt x="582" y="561"/>
                </a:lnTo>
                <a:lnTo>
                  <a:pt x="579" y="562"/>
                </a:lnTo>
                <a:lnTo>
                  <a:pt x="575" y="562"/>
                </a:lnTo>
                <a:lnTo>
                  <a:pt x="574" y="562"/>
                </a:lnTo>
                <a:lnTo>
                  <a:pt x="569" y="564"/>
                </a:lnTo>
                <a:lnTo>
                  <a:pt x="566" y="564"/>
                </a:lnTo>
                <a:lnTo>
                  <a:pt x="561" y="565"/>
                </a:lnTo>
                <a:lnTo>
                  <a:pt x="556" y="565"/>
                </a:lnTo>
                <a:lnTo>
                  <a:pt x="556" y="565"/>
                </a:lnTo>
                <a:lnTo>
                  <a:pt x="553" y="567"/>
                </a:lnTo>
                <a:lnTo>
                  <a:pt x="550" y="567"/>
                </a:lnTo>
                <a:lnTo>
                  <a:pt x="550" y="567"/>
                </a:lnTo>
                <a:lnTo>
                  <a:pt x="549" y="567"/>
                </a:lnTo>
                <a:lnTo>
                  <a:pt x="549" y="567"/>
                </a:lnTo>
                <a:lnTo>
                  <a:pt x="547" y="568"/>
                </a:lnTo>
                <a:lnTo>
                  <a:pt x="545" y="570"/>
                </a:lnTo>
                <a:lnTo>
                  <a:pt x="545" y="572"/>
                </a:lnTo>
                <a:lnTo>
                  <a:pt x="545" y="572"/>
                </a:lnTo>
                <a:lnTo>
                  <a:pt x="544" y="572"/>
                </a:lnTo>
                <a:lnTo>
                  <a:pt x="542" y="570"/>
                </a:lnTo>
                <a:lnTo>
                  <a:pt x="541" y="572"/>
                </a:lnTo>
                <a:lnTo>
                  <a:pt x="538" y="572"/>
                </a:lnTo>
                <a:lnTo>
                  <a:pt x="536" y="572"/>
                </a:lnTo>
                <a:lnTo>
                  <a:pt x="536" y="572"/>
                </a:lnTo>
                <a:lnTo>
                  <a:pt x="531" y="572"/>
                </a:lnTo>
                <a:lnTo>
                  <a:pt x="530" y="573"/>
                </a:lnTo>
                <a:lnTo>
                  <a:pt x="530" y="573"/>
                </a:lnTo>
                <a:lnTo>
                  <a:pt x="530" y="573"/>
                </a:lnTo>
                <a:lnTo>
                  <a:pt x="527" y="573"/>
                </a:lnTo>
                <a:lnTo>
                  <a:pt x="525" y="573"/>
                </a:lnTo>
                <a:lnTo>
                  <a:pt x="525" y="573"/>
                </a:lnTo>
                <a:lnTo>
                  <a:pt x="523" y="575"/>
                </a:lnTo>
                <a:lnTo>
                  <a:pt x="520" y="575"/>
                </a:lnTo>
                <a:lnTo>
                  <a:pt x="519" y="575"/>
                </a:lnTo>
                <a:lnTo>
                  <a:pt x="517" y="575"/>
                </a:lnTo>
                <a:lnTo>
                  <a:pt x="517" y="576"/>
                </a:lnTo>
                <a:lnTo>
                  <a:pt x="515" y="576"/>
                </a:lnTo>
                <a:lnTo>
                  <a:pt x="509" y="578"/>
                </a:lnTo>
                <a:lnTo>
                  <a:pt x="509" y="578"/>
                </a:lnTo>
                <a:lnTo>
                  <a:pt x="508" y="578"/>
                </a:lnTo>
                <a:lnTo>
                  <a:pt x="501" y="578"/>
                </a:lnTo>
                <a:lnTo>
                  <a:pt x="500" y="579"/>
                </a:lnTo>
                <a:lnTo>
                  <a:pt x="500" y="579"/>
                </a:lnTo>
                <a:lnTo>
                  <a:pt x="500" y="579"/>
                </a:lnTo>
                <a:lnTo>
                  <a:pt x="495" y="578"/>
                </a:lnTo>
                <a:lnTo>
                  <a:pt x="490" y="578"/>
                </a:lnTo>
                <a:lnTo>
                  <a:pt x="489" y="578"/>
                </a:lnTo>
                <a:lnTo>
                  <a:pt x="487" y="579"/>
                </a:lnTo>
                <a:lnTo>
                  <a:pt x="487" y="581"/>
                </a:lnTo>
                <a:lnTo>
                  <a:pt x="487" y="583"/>
                </a:lnTo>
                <a:lnTo>
                  <a:pt x="487" y="584"/>
                </a:lnTo>
                <a:lnTo>
                  <a:pt x="486" y="586"/>
                </a:lnTo>
                <a:lnTo>
                  <a:pt x="486" y="586"/>
                </a:lnTo>
                <a:lnTo>
                  <a:pt x="487" y="587"/>
                </a:lnTo>
                <a:lnTo>
                  <a:pt x="489" y="587"/>
                </a:lnTo>
                <a:lnTo>
                  <a:pt x="490" y="587"/>
                </a:lnTo>
                <a:lnTo>
                  <a:pt x="492" y="587"/>
                </a:lnTo>
                <a:lnTo>
                  <a:pt x="492" y="587"/>
                </a:lnTo>
                <a:lnTo>
                  <a:pt x="493" y="587"/>
                </a:lnTo>
                <a:lnTo>
                  <a:pt x="493" y="587"/>
                </a:lnTo>
                <a:lnTo>
                  <a:pt x="493" y="589"/>
                </a:lnTo>
                <a:lnTo>
                  <a:pt x="493" y="589"/>
                </a:lnTo>
                <a:lnTo>
                  <a:pt x="492" y="589"/>
                </a:lnTo>
                <a:lnTo>
                  <a:pt x="490" y="589"/>
                </a:lnTo>
                <a:lnTo>
                  <a:pt x="489" y="589"/>
                </a:lnTo>
                <a:lnTo>
                  <a:pt x="489" y="590"/>
                </a:lnTo>
                <a:lnTo>
                  <a:pt x="489" y="592"/>
                </a:lnTo>
                <a:lnTo>
                  <a:pt x="489" y="592"/>
                </a:lnTo>
                <a:lnTo>
                  <a:pt x="490" y="592"/>
                </a:lnTo>
                <a:lnTo>
                  <a:pt x="492" y="594"/>
                </a:lnTo>
                <a:lnTo>
                  <a:pt x="493" y="594"/>
                </a:lnTo>
                <a:lnTo>
                  <a:pt x="495" y="594"/>
                </a:lnTo>
                <a:lnTo>
                  <a:pt x="497" y="595"/>
                </a:lnTo>
                <a:lnTo>
                  <a:pt x="500" y="597"/>
                </a:lnTo>
                <a:lnTo>
                  <a:pt x="501" y="597"/>
                </a:lnTo>
                <a:lnTo>
                  <a:pt x="501" y="598"/>
                </a:lnTo>
                <a:lnTo>
                  <a:pt x="501" y="598"/>
                </a:lnTo>
                <a:lnTo>
                  <a:pt x="500" y="600"/>
                </a:lnTo>
                <a:lnTo>
                  <a:pt x="498" y="598"/>
                </a:lnTo>
                <a:lnTo>
                  <a:pt x="497" y="598"/>
                </a:lnTo>
                <a:lnTo>
                  <a:pt x="493" y="598"/>
                </a:lnTo>
                <a:lnTo>
                  <a:pt x="492" y="598"/>
                </a:lnTo>
                <a:lnTo>
                  <a:pt x="489" y="598"/>
                </a:lnTo>
                <a:lnTo>
                  <a:pt x="486" y="598"/>
                </a:lnTo>
                <a:lnTo>
                  <a:pt x="486" y="600"/>
                </a:lnTo>
                <a:lnTo>
                  <a:pt x="486" y="602"/>
                </a:lnTo>
                <a:lnTo>
                  <a:pt x="484" y="602"/>
                </a:lnTo>
                <a:lnTo>
                  <a:pt x="482" y="603"/>
                </a:lnTo>
                <a:lnTo>
                  <a:pt x="482" y="605"/>
                </a:lnTo>
                <a:lnTo>
                  <a:pt x="482" y="606"/>
                </a:lnTo>
                <a:lnTo>
                  <a:pt x="486" y="609"/>
                </a:lnTo>
                <a:lnTo>
                  <a:pt x="486" y="611"/>
                </a:lnTo>
                <a:lnTo>
                  <a:pt x="484" y="613"/>
                </a:lnTo>
                <a:lnTo>
                  <a:pt x="482" y="613"/>
                </a:lnTo>
                <a:lnTo>
                  <a:pt x="481" y="614"/>
                </a:lnTo>
                <a:lnTo>
                  <a:pt x="478" y="614"/>
                </a:lnTo>
                <a:lnTo>
                  <a:pt x="478" y="616"/>
                </a:lnTo>
                <a:lnTo>
                  <a:pt x="474" y="617"/>
                </a:lnTo>
                <a:lnTo>
                  <a:pt x="471" y="619"/>
                </a:lnTo>
                <a:lnTo>
                  <a:pt x="471" y="619"/>
                </a:lnTo>
                <a:lnTo>
                  <a:pt x="471" y="620"/>
                </a:lnTo>
                <a:lnTo>
                  <a:pt x="474" y="620"/>
                </a:lnTo>
                <a:lnTo>
                  <a:pt x="476" y="622"/>
                </a:lnTo>
                <a:lnTo>
                  <a:pt x="478" y="624"/>
                </a:lnTo>
                <a:lnTo>
                  <a:pt x="478" y="624"/>
                </a:lnTo>
                <a:lnTo>
                  <a:pt x="481" y="625"/>
                </a:lnTo>
                <a:lnTo>
                  <a:pt x="486" y="627"/>
                </a:lnTo>
                <a:lnTo>
                  <a:pt x="486" y="627"/>
                </a:lnTo>
                <a:lnTo>
                  <a:pt x="486" y="627"/>
                </a:lnTo>
                <a:lnTo>
                  <a:pt x="490" y="628"/>
                </a:lnTo>
                <a:lnTo>
                  <a:pt x="492" y="628"/>
                </a:lnTo>
                <a:lnTo>
                  <a:pt x="493" y="630"/>
                </a:lnTo>
                <a:lnTo>
                  <a:pt x="493" y="633"/>
                </a:lnTo>
                <a:lnTo>
                  <a:pt x="493" y="635"/>
                </a:lnTo>
                <a:lnTo>
                  <a:pt x="492" y="638"/>
                </a:lnTo>
                <a:lnTo>
                  <a:pt x="492" y="639"/>
                </a:lnTo>
                <a:lnTo>
                  <a:pt x="489" y="641"/>
                </a:lnTo>
                <a:lnTo>
                  <a:pt x="484" y="642"/>
                </a:lnTo>
                <a:lnTo>
                  <a:pt x="481" y="642"/>
                </a:lnTo>
                <a:lnTo>
                  <a:pt x="479" y="642"/>
                </a:lnTo>
                <a:lnTo>
                  <a:pt x="478" y="642"/>
                </a:lnTo>
                <a:lnTo>
                  <a:pt x="474" y="642"/>
                </a:lnTo>
                <a:lnTo>
                  <a:pt x="474" y="641"/>
                </a:lnTo>
                <a:lnTo>
                  <a:pt x="473" y="639"/>
                </a:lnTo>
                <a:lnTo>
                  <a:pt x="471" y="639"/>
                </a:lnTo>
                <a:lnTo>
                  <a:pt x="471" y="639"/>
                </a:lnTo>
                <a:lnTo>
                  <a:pt x="470" y="641"/>
                </a:lnTo>
                <a:lnTo>
                  <a:pt x="470" y="642"/>
                </a:lnTo>
                <a:lnTo>
                  <a:pt x="468" y="644"/>
                </a:lnTo>
                <a:lnTo>
                  <a:pt x="468" y="646"/>
                </a:lnTo>
                <a:lnTo>
                  <a:pt x="463" y="647"/>
                </a:lnTo>
                <a:lnTo>
                  <a:pt x="463" y="646"/>
                </a:lnTo>
                <a:lnTo>
                  <a:pt x="463" y="644"/>
                </a:lnTo>
                <a:lnTo>
                  <a:pt x="463" y="644"/>
                </a:lnTo>
                <a:lnTo>
                  <a:pt x="463" y="644"/>
                </a:lnTo>
                <a:lnTo>
                  <a:pt x="459" y="644"/>
                </a:lnTo>
                <a:lnTo>
                  <a:pt x="457" y="642"/>
                </a:lnTo>
                <a:lnTo>
                  <a:pt x="457" y="642"/>
                </a:lnTo>
                <a:lnTo>
                  <a:pt x="456" y="642"/>
                </a:lnTo>
                <a:lnTo>
                  <a:pt x="454" y="642"/>
                </a:lnTo>
                <a:lnTo>
                  <a:pt x="452" y="639"/>
                </a:lnTo>
                <a:lnTo>
                  <a:pt x="451" y="638"/>
                </a:lnTo>
                <a:lnTo>
                  <a:pt x="448" y="636"/>
                </a:lnTo>
                <a:lnTo>
                  <a:pt x="445" y="635"/>
                </a:lnTo>
                <a:lnTo>
                  <a:pt x="445" y="636"/>
                </a:lnTo>
                <a:lnTo>
                  <a:pt x="443" y="636"/>
                </a:lnTo>
                <a:lnTo>
                  <a:pt x="440" y="635"/>
                </a:lnTo>
                <a:lnTo>
                  <a:pt x="440" y="635"/>
                </a:lnTo>
                <a:lnTo>
                  <a:pt x="438" y="636"/>
                </a:lnTo>
                <a:lnTo>
                  <a:pt x="438" y="638"/>
                </a:lnTo>
                <a:lnTo>
                  <a:pt x="437" y="638"/>
                </a:lnTo>
                <a:lnTo>
                  <a:pt x="435" y="639"/>
                </a:lnTo>
                <a:lnTo>
                  <a:pt x="433" y="639"/>
                </a:lnTo>
                <a:lnTo>
                  <a:pt x="432" y="638"/>
                </a:lnTo>
                <a:lnTo>
                  <a:pt x="430" y="636"/>
                </a:lnTo>
                <a:lnTo>
                  <a:pt x="427" y="636"/>
                </a:lnTo>
                <a:lnTo>
                  <a:pt x="426" y="636"/>
                </a:lnTo>
                <a:lnTo>
                  <a:pt x="424" y="636"/>
                </a:lnTo>
                <a:lnTo>
                  <a:pt x="422" y="638"/>
                </a:lnTo>
                <a:lnTo>
                  <a:pt x="421" y="636"/>
                </a:lnTo>
                <a:lnTo>
                  <a:pt x="421" y="636"/>
                </a:lnTo>
                <a:lnTo>
                  <a:pt x="418" y="638"/>
                </a:lnTo>
                <a:lnTo>
                  <a:pt x="416" y="639"/>
                </a:lnTo>
                <a:lnTo>
                  <a:pt x="415" y="641"/>
                </a:lnTo>
                <a:lnTo>
                  <a:pt x="415" y="642"/>
                </a:lnTo>
                <a:lnTo>
                  <a:pt x="413" y="644"/>
                </a:lnTo>
                <a:lnTo>
                  <a:pt x="410" y="644"/>
                </a:lnTo>
                <a:lnTo>
                  <a:pt x="408" y="644"/>
                </a:lnTo>
                <a:lnTo>
                  <a:pt x="407" y="644"/>
                </a:lnTo>
                <a:lnTo>
                  <a:pt x="404" y="642"/>
                </a:lnTo>
                <a:lnTo>
                  <a:pt x="402" y="641"/>
                </a:lnTo>
                <a:lnTo>
                  <a:pt x="399" y="639"/>
                </a:lnTo>
                <a:lnTo>
                  <a:pt x="397" y="638"/>
                </a:lnTo>
                <a:lnTo>
                  <a:pt x="396" y="636"/>
                </a:lnTo>
                <a:lnTo>
                  <a:pt x="394" y="636"/>
                </a:lnTo>
                <a:lnTo>
                  <a:pt x="392" y="638"/>
                </a:lnTo>
                <a:lnTo>
                  <a:pt x="392" y="638"/>
                </a:lnTo>
                <a:lnTo>
                  <a:pt x="392" y="638"/>
                </a:lnTo>
                <a:lnTo>
                  <a:pt x="392" y="639"/>
                </a:lnTo>
                <a:lnTo>
                  <a:pt x="394" y="641"/>
                </a:lnTo>
                <a:lnTo>
                  <a:pt x="394" y="642"/>
                </a:lnTo>
                <a:lnTo>
                  <a:pt x="394" y="644"/>
                </a:lnTo>
                <a:lnTo>
                  <a:pt x="392" y="646"/>
                </a:lnTo>
                <a:lnTo>
                  <a:pt x="392" y="646"/>
                </a:lnTo>
                <a:lnTo>
                  <a:pt x="392" y="646"/>
                </a:lnTo>
                <a:lnTo>
                  <a:pt x="391" y="644"/>
                </a:lnTo>
                <a:lnTo>
                  <a:pt x="391" y="642"/>
                </a:lnTo>
                <a:lnTo>
                  <a:pt x="391" y="641"/>
                </a:lnTo>
                <a:lnTo>
                  <a:pt x="389" y="638"/>
                </a:lnTo>
                <a:lnTo>
                  <a:pt x="388" y="636"/>
                </a:lnTo>
                <a:lnTo>
                  <a:pt x="386" y="636"/>
                </a:lnTo>
                <a:lnTo>
                  <a:pt x="385" y="635"/>
                </a:lnTo>
                <a:lnTo>
                  <a:pt x="383" y="633"/>
                </a:lnTo>
                <a:lnTo>
                  <a:pt x="381" y="633"/>
                </a:lnTo>
                <a:lnTo>
                  <a:pt x="380" y="631"/>
                </a:lnTo>
                <a:lnTo>
                  <a:pt x="378" y="630"/>
                </a:lnTo>
                <a:lnTo>
                  <a:pt x="377" y="628"/>
                </a:lnTo>
                <a:lnTo>
                  <a:pt x="375" y="628"/>
                </a:lnTo>
                <a:lnTo>
                  <a:pt x="374" y="627"/>
                </a:lnTo>
                <a:lnTo>
                  <a:pt x="374" y="628"/>
                </a:lnTo>
                <a:lnTo>
                  <a:pt x="370" y="628"/>
                </a:lnTo>
                <a:lnTo>
                  <a:pt x="369" y="628"/>
                </a:lnTo>
                <a:lnTo>
                  <a:pt x="367" y="627"/>
                </a:lnTo>
                <a:lnTo>
                  <a:pt x="366" y="627"/>
                </a:lnTo>
                <a:lnTo>
                  <a:pt x="366" y="627"/>
                </a:lnTo>
                <a:lnTo>
                  <a:pt x="364" y="628"/>
                </a:lnTo>
                <a:lnTo>
                  <a:pt x="364" y="628"/>
                </a:lnTo>
                <a:lnTo>
                  <a:pt x="364" y="628"/>
                </a:lnTo>
                <a:lnTo>
                  <a:pt x="363" y="627"/>
                </a:lnTo>
                <a:lnTo>
                  <a:pt x="361" y="625"/>
                </a:lnTo>
                <a:lnTo>
                  <a:pt x="361" y="624"/>
                </a:lnTo>
                <a:lnTo>
                  <a:pt x="359" y="624"/>
                </a:lnTo>
                <a:lnTo>
                  <a:pt x="356" y="624"/>
                </a:lnTo>
                <a:lnTo>
                  <a:pt x="351" y="627"/>
                </a:lnTo>
                <a:lnTo>
                  <a:pt x="350" y="628"/>
                </a:lnTo>
                <a:lnTo>
                  <a:pt x="348" y="628"/>
                </a:lnTo>
                <a:lnTo>
                  <a:pt x="347" y="628"/>
                </a:lnTo>
                <a:lnTo>
                  <a:pt x="347" y="628"/>
                </a:lnTo>
                <a:lnTo>
                  <a:pt x="345" y="627"/>
                </a:lnTo>
                <a:lnTo>
                  <a:pt x="345" y="627"/>
                </a:lnTo>
                <a:lnTo>
                  <a:pt x="345" y="625"/>
                </a:lnTo>
                <a:lnTo>
                  <a:pt x="344" y="625"/>
                </a:lnTo>
                <a:lnTo>
                  <a:pt x="342" y="624"/>
                </a:lnTo>
                <a:lnTo>
                  <a:pt x="339" y="624"/>
                </a:lnTo>
                <a:lnTo>
                  <a:pt x="337" y="624"/>
                </a:lnTo>
                <a:lnTo>
                  <a:pt x="337" y="624"/>
                </a:lnTo>
                <a:lnTo>
                  <a:pt x="336" y="625"/>
                </a:lnTo>
                <a:lnTo>
                  <a:pt x="334" y="627"/>
                </a:lnTo>
                <a:lnTo>
                  <a:pt x="331" y="630"/>
                </a:lnTo>
                <a:lnTo>
                  <a:pt x="331" y="630"/>
                </a:lnTo>
                <a:lnTo>
                  <a:pt x="329" y="631"/>
                </a:lnTo>
                <a:lnTo>
                  <a:pt x="328" y="631"/>
                </a:lnTo>
                <a:lnTo>
                  <a:pt x="326" y="633"/>
                </a:lnTo>
                <a:lnTo>
                  <a:pt x="325" y="635"/>
                </a:lnTo>
                <a:lnTo>
                  <a:pt x="322" y="635"/>
                </a:lnTo>
                <a:lnTo>
                  <a:pt x="320" y="635"/>
                </a:lnTo>
                <a:lnTo>
                  <a:pt x="318" y="636"/>
                </a:lnTo>
                <a:lnTo>
                  <a:pt x="317" y="638"/>
                </a:lnTo>
                <a:lnTo>
                  <a:pt x="317" y="639"/>
                </a:lnTo>
                <a:lnTo>
                  <a:pt x="314" y="642"/>
                </a:lnTo>
                <a:lnTo>
                  <a:pt x="310" y="644"/>
                </a:lnTo>
                <a:lnTo>
                  <a:pt x="309" y="644"/>
                </a:lnTo>
                <a:lnTo>
                  <a:pt x="309" y="644"/>
                </a:lnTo>
                <a:lnTo>
                  <a:pt x="307" y="644"/>
                </a:lnTo>
                <a:lnTo>
                  <a:pt x="307" y="644"/>
                </a:lnTo>
                <a:lnTo>
                  <a:pt x="307" y="646"/>
                </a:lnTo>
                <a:lnTo>
                  <a:pt x="307" y="649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09" y="657"/>
                </a:lnTo>
                <a:lnTo>
                  <a:pt x="309" y="657"/>
                </a:lnTo>
                <a:lnTo>
                  <a:pt x="306" y="658"/>
                </a:lnTo>
                <a:lnTo>
                  <a:pt x="304" y="658"/>
                </a:lnTo>
                <a:lnTo>
                  <a:pt x="303" y="658"/>
                </a:lnTo>
                <a:lnTo>
                  <a:pt x="301" y="657"/>
                </a:lnTo>
                <a:lnTo>
                  <a:pt x="301" y="657"/>
                </a:lnTo>
                <a:lnTo>
                  <a:pt x="298" y="653"/>
                </a:lnTo>
                <a:lnTo>
                  <a:pt x="295" y="650"/>
                </a:lnTo>
                <a:lnTo>
                  <a:pt x="293" y="649"/>
                </a:lnTo>
                <a:lnTo>
                  <a:pt x="292" y="647"/>
                </a:lnTo>
                <a:lnTo>
                  <a:pt x="290" y="649"/>
                </a:lnTo>
                <a:lnTo>
                  <a:pt x="290" y="649"/>
                </a:lnTo>
                <a:lnTo>
                  <a:pt x="288" y="650"/>
                </a:lnTo>
                <a:lnTo>
                  <a:pt x="288" y="650"/>
                </a:lnTo>
                <a:lnTo>
                  <a:pt x="287" y="652"/>
                </a:lnTo>
                <a:lnTo>
                  <a:pt x="287" y="653"/>
                </a:lnTo>
                <a:lnTo>
                  <a:pt x="287" y="655"/>
                </a:lnTo>
                <a:lnTo>
                  <a:pt x="287" y="655"/>
                </a:lnTo>
                <a:lnTo>
                  <a:pt x="285" y="657"/>
                </a:lnTo>
                <a:lnTo>
                  <a:pt x="284" y="658"/>
                </a:lnTo>
                <a:lnTo>
                  <a:pt x="282" y="661"/>
                </a:lnTo>
                <a:lnTo>
                  <a:pt x="281" y="665"/>
                </a:lnTo>
                <a:lnTo>
                  <a:pt x="281" y="668"/>
                </a:lnTo>
                <a:lnTo>
                  <a:pt x="281" y="669"/>
                </a:lnTo>
                <a:lnTo>
                  <a:pt x="282" y="669"/>
                </a:lnTo>
                <a:lnTo>
                  <a:pt x="284" y="671"/>
                </a:lnTo>
                <a:lnTo>
                  <a:pt x="284" y="672"/>
                </a:lnTo>
                <a:lnTo>
                  <a:pt x="284" y="672"/>
                </a:lnTo>
                <a:lnTo>
                  <a:pt x="282" y="674"/>
                </a:lnTo>
                <a:lnTo>
                  <a:pt x="281" y="676"/>
                </a:lnTo>
                <a:lnTo>
                  <a:pt x="279" y="679"/>
                </a:lnTo>
                <a:lnTo>
                  <a:pt x="277" y="682"/>
                </a:lnTo>
                <a:lnTo>
                  <a:pt x="279" y="685"/>
                </a:lnTo>
                <a:lnTo>
                  <a:pt x="281" y="687"/>
                </a:lnTo>
                <a:lnTo>
                  <a:pt x="284" y="688"/>
                </a:lnTo>
                <a:lnTo>
                  <a:pt x="284" y="688"/>
                </a:lnTo>
                <a:lnTo>
                  <a:pt x="285" y="691"/>
                </a:lnTo>
                <a:lnTo>
                  <a:pt x="285" y="693"/>
                </a:lnTo>
                <a:lnTo>
                  <a:pt x="285" y="694"/>
                </a:lnTo>
                <a:lnTo>
                  <a:pt x="285" y="694"/>
                </a:lnTo>
                <a:lnTo>
                  <a:pt x="287" y="696"/>
                </a:lnTo>
                <a:lnTo>
                  <a:pt x="287" y="698"/>
                </a:lnTo>
                <a:lnTo>
                  <a:pt x="288" y="698"/>
                </a:lnTo>
                <a:lnTo>
                  <a:pt x="290" y="696"/>
                </a:lnTo>
                <a:lnTo>
                  <a:pt x="292" y="696"/>
                </a:lnTo>
                <a:lnTo>
                  <a:pt x="296" y="698"/>
                </a:lnTo>
                <a:lnTo>
                  <a:pt x="299" y="698"/>
                </a:lnTo>
                <a:lnTo>
                  <a:pt x="299" y="698"/>
                </a:lnTo>
                <a:lnTo>
                  <a:pt x="301" y="701"/>
                </a:lnTo>
                <a:lnTo>
                  <a:pt x="304" y="702"/>
                </a:lnTo>
                <a:lnTo>
                  <a:pt x="306" y="705"/>
                </a:lnTo>
                <a:lnTo>
                  <a:pt x="306" y="707"/>
                </a:lnTo>
                <a:lnTo>
                  <a:pt x="307" y="710"/>
                </a:lnTo>
                <a:lnTo>
                  <a:pt x="309" y="712"/>
                </a:lnTo>
                <a:lnTo>
                  <a:pt x="312" y="715"/>
                </a:lnTo>
                <a:lnTo>
                  <a:pt x="312" y="717"/>
                </a:lnTo>
                <a:lnTo>
                  <a:pt x="310" y="717"/>
                </a:lnTo>
                <a:lnTo>
                  <a:pt x="309" y="717"/>
                </a:lnTo>
                <a:lnTo>
                  <a:pt x="307" y="717"/>
                </a:lnTo>
                <a:lnTo>
                  <a:pt x="307" y="715"/>
                </a:lnTo>
                <a:lnTo>
                  <a:pt x="306" y="715"/>
                </a:lnTo>
                <a:lnTo>
                  <a:pt x="306" y="715"/>
                </a:lnTo>
                <a:lnTo>
                  <a:pt x="306" y="717"/>
                </a:lnTo>
                <a:lnTo>
                  <a:pt x="304" y="717"/>
                </a:lnTo>
                <a:lnTo>
                  <a:pt x="306" y="718"/>
                </a:lnTo>
                <a:lnTo>
                  <a:pt x="306" y="718"/>
                </a:lnTo>
                <a:lnTo>
                  <a:pt x="306" y="720"/>
                </a:lnTo>
                <a:lnTo>
                  <a:pt x="306" y="720"/>
                </a:lnTo>
                <a:lnTo>
                  <a:pt x="309" y="720"/>
                </a:lnTo>
                <a:lnTo>
                  <a:pt x="312" y="721"/>
                </a:lnTo>
                <a:lnTo>
                  <a:pt x="315" y="723"/>
                </a:lnTo>
                <a:lnTo>
                  <a:pt x="315" y="723"/>
                </a:lnTo>
                <a:lnTo>
                  <a:pt x="315" y="724"/>
                </a:lnTo>
                <a:lnTo>
                  <a:pt x="314" y="724"/>
                </a:lnTo>
                <a:lnTo>
                  <a:pt x="314" y="726"/>
                </a:lnTo>
                <a:lnTo>
                  <a:pt x="314" y="726"/>
                </a:lnTo>
                <a:lnTo>
                  <a:pt x="309" y="728"/>
                </a:lnTo>
                <a:lnTo>
                  <a:pt x="309" y="728"/>
                </a:lnTo>
                <a:lnTo>
                  <a:pt x="307" y="728"/>
                </a:lnTo>
                <a:lnTo>
                  <a:pt x="307" y="729"/>
                </a:lnTo>
                <a:lnTo>
                  <a:pt x="307" y="729"/>
                </a:lnTo>
                <a:lnTo>
                  <a:pt x="309" y="731"/>
                </a:lnTo>
                <a:lnTo>
                  <a:pt x="309" y="731"/>
                </a:lnTo>
                <a:lnTo>
                  <a:pt x="307" y="731"/>
                </a:lnTo>
                <a:lnTo>
                  <a:pt x="307" y="731"/>
                </a:lnTo>
                <a:lnTo>
                  <a:pt x="306" y="731"/>
                </a:lnTo>
                <a:lnTo>
                  <a:pt x="306" y="731"/>
                </a:lnTo>
                <a:lnTo>
                  <a:pt x="304" y="731"/>
                </a:lnTo>
                <a:lnTo>
                  <a:pt x="301" y="734"/>
                </a:lnTo>
                <a:lnTo>
                  <a:pt x="299" y="734"/>
                </a:lnTo>
                <a:lnTo>
                  <a:pt x="298" y="734"/>
                </a:lnTo>
                <a:lnTo>
                  <a:pt x="295" y="735"/>
                </a:lnTo>
                <a:lnTo>
                  <a:pt x="295" y="735"/>
                </a:lnTo>
                <a:lnTo>
                  <a:pt x="293" y="735"/>
                </a:lnTo>
                <a:lnTo>
                  <a:pt x="293" y="735"/>
                </a:lnTo>
                <a:lnTo>
                  <a:pt x="292" y="737"/>
                </a:lnTo>
                <a:lnTo>
                  <a:pt x="292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7"/>
                </a:lnTo>
                <a:lnTo>
                  <a:pt x="292" y="739"/>
                </a:lnTo>
                <a:lnTo>
                  <a:pt x="290" y="739"/>
                </a:lnTo>
                <a:lnTo>
                  <a:pt x="290" y="739"/>
                </a:lnTo>
                <a:lnTo>
                  <a:pt x="290" y="740"/>
                </a:lnTo>
                <a:lnTo>
                  <a:pt x="288" y="740"/>
                </a:lnTo>
                <a:lnTo>
                  <a:pt x="288" y="742"/>
                </a:lnTo>
                <a:lnTo>
                  <a:pt x="288" y="743"/>
                </a:lnTo>
                <a:lnTo>
                  <a:pt x="287" y="745"/>
                </a:lnTo>
                <a:lnTo>
                  <a:pt x="287" y="746"/>
                </a:lnTo>
                <a:lnTo>
                  <a:pt x="285" y="748"/>
                </a:lnTo>
                <a:lnTo>
                  <a:pt x="285" y="750"/>
                </a:lnTo>
                <a:lnTo>
                  <a:pt x="284" y="751"/>
                </a:lnTo>
                <a:lnTo>
                  <a:pt x="284" y="750"/>
                </a:lnTo>
                <a:lnTo>
                  <a:pt x="284" y="750"/>
                </a:lnTo>
                <a:lnTo>
                  <a:pt x="284" y="750"/>
                </a:lnTo>
                <a:lnTo>
                  <a:pt x="282" y="751"/>
                </a:lnTo>
                <a:lnTo>
                  <a:pt x="281" y="753"/>
                </a:lnTo>
                <a:lnTo>
                  <a:pt x="279" y="753"/>
                </a:lnTo>
                <a:lnTo>
                  <a:pt x="279" y="754"/>
                </a:lnTo>
                <a:lnTo>
                  <a:pt x="279" y="756"/>
                </a:lnTo>
                <a:lnTo>
                  <a:pt x="279" y="757"/>
                </a:lnTo>
                <a:lnTo>
                  <a:pt x="279" y="757"/>
                </a:lnTo>
                <a:lnTo>
                  <a:pt x="282" y="757"/>
                </a:lnTo>
                <a:lnTo>
                  <a:pt x="284" y="759"/>
                </a:lnTo>
                <a:lnTo>
                  <a:pt x="285" y="761"/>
                </a:lnTo>
                <a:lnTo>
                  <a:pt x="287" y="762"/>
                </a:lnTo>
                <a:lnTo>
                  <a:pt x="287" y="764"/>
                </a:lnTo>
                <a:lnTo>
                  <a:pt x="288" y="765"/>
                </a:lnTo>
                <a:lnTo>
                  <a:pt x="290" y="769"/>
                </a:lnTo>
                <a:lnTo>
                  <a:pt x="290" y="773"/>
                </a:lnTo>
                <a:lnTo>
                  <a:pt x="292" y="769"/>
                </a:lnTo>
                <a:lnTo>
                  <a:pt x="293" y="767"/>
                </a:lnTo>
                <a:lnTo>
                  <a:pt x="292" y="769"/>
                </a:lnTo>
                <a:lnTo>
                  <a:pt x="292" y="770"/>
                </a:lnTo>
                <a:lnTo>
                  <a:pt x="290" y="773"/>
                </a:lnTo>
                <a:lnTo>
                  <a:pt x="290" y="776"/>
                </a:lnTo>
                <a:lnTo>
                  <a:pt x="290" y="778"/>
                </a:lnTo>
                <a:lnTo>
                  <a:pt x="290" y="778"/>
                </a:lnTo>
                <a:lnTo>
                  <a:pt x="290" y="783"/>
                </a:lnTo>
                <a:lnTo>
                  <a:pt x="290" y="783"/>
                </a:lnTo>
                <a:lnTo>
                  <a:pt x="292" y="783"/>
                </a:lnTo>
                <a:lnTo>
                  <a:pt x="292" y="784"/>
                </a:lnTo>
                <a:lnTo>
                  <a:pt x="293" y="786"/>
                </a:lnTo>
                <a:lnTo>
                  <a:pt x="293" y="787"/>
                </a:lnTo>
                <a:lnTo>
                  <a:pt x="295" y="789"/>
                </a:lnTo>
                <a:lnTo>
                  <a:pt x="295" y="789"/>
                </a:lnTo>
                <a:lnTo>
                  <a:pt x="299" y="794"/>
                </a:lnTo>
                <a:lnTo>
                  <a:pt x="301" y="797"/>
                </a:lnTo>
                <a:lnTo>
                  <a:pt x="303" y="798"/>
                </a:lnTo>
                <a:lnTo>
                  <a:pt x="303" y="800"/>
                </a:lnTo>
                <a:lnTo>
                  <a:pt x="304" y="802"/>
                </a:lnTo>
                <a:lnTo>
                  <a:pt x="304" y="802"/>
                </a:lnTo>
                <a:lnTo>
                  <a:pt x="306" y="803"/>
                </a:lnTo>
                <a:lnTo>
                  <a:pt x="306" y="803"/>
                </a:lnTo>
                <a:lnTo>
                  <a:pt x="304" y="806"/>
                </a:lnTo>
                <a:lnTo>
                  <a:pt x="303" y="806"/>
                </a:lnTo>
                <a:lnTo>
                  <a:pt x="303" y="808"/>
                </a:lnTo>
                <a:lnTo>
                  <a:pt x="299" y="809"/>
                </a:lnTo>
                <a:lnTo>
                  <a:pt x="298" y="809"/>
                </a:lnTo>
                <a:lnTo>
                  <a:pt x="298" y="811"/>
                </a:lnTo>
                <a:lnTo>
                  <a:pt x="296" y="814"/>
                </a:lnTo>
                <a:lnTo>
                  <a:pt x="295" y="814"/>
                </a:lnTo>
                <a:lnTo>
                  <a:pt x="292" y="813"/>
                </a:lnTo>
                <a:lnTo>
                  <a:pt x="290" y="813"/>
                </a:lnTo>
                <a:lnTo>
                  <a:pt x="288" y="813"/>
                </a:lnTo>
                <a:lnTo>
                  <a:pt x="287" y="811"/>
                </a:lnTo>
                <a:lnTo>
                  <a:pt x="287" y="809"/>
                </a:lnTo>
                <a:lnTo>
                  <a:pt x="285" y="808"/>
                </a:lnTo>
                <a:lnTo>
                  <a:pt x="284" y="808"/>
                </a:lnTo>
                <a:lnTo>
                  <a:pt x="284" y="806"/>
                </a:lnTo>
                <a:lnTo>
                  <a:pt x="284" y="806"/>
                </a:lnTo>
                <a:lnTo>
                  <a:pt x="282" y="806"/>
                </a:lnTo>
                <a:lnTo>
                  <a:pt x="281" y="805"/>
                </a:lnTo>
                <a:lnTo>
                  <a:pt x="279" y="803"/>
                </a:lnTo>
                <a:lnTo>
                  <a:pt x="279" y="803"/>
                </a:lnTo>
                <a:lnTo>
                  <a:pt x="277" y="803"/>
                </a:lnTo>
                <a:lnTo>
                  <a:pt x="277" y="803"/>
                </a:lnTo>
                <a:lnTo>
                  <a:pt x="277" y="803"/>
                </a:lnTo>
                <a:lnTo>
                  <a:pt x="276" y="802"/>
                </a:lnTo>
                <a:lnTo>
                  <a:pt x="274" y="802"/>
                </a:lnTo>
                <a:lnTo>
                  <a:pt x="274" y="802"/>
                </a:lnTo>
                <a:lnTo>
                  <a:pt x="273" y="800"/>
                </a:lnTo>
                <a:lnTo>
                  <a:pt x="271" y="800"/>
                </a:lnTo>
                <a:lnTo>
                  <a:pt x="271" y="800"/>
                </a:lnTo>
                <a:lnTo>
                  <a:pt x="269" y="800"/>
                </a:lnTo>
                <a:lnTo>
                  <a:pt x="268" y="800"/>
                </a:lnTo>
                <a:lnTo>
                  <a:pt x="268" y="798"/>
                </a:lnTo>
                <a:lnTo>
                  <a:pt x="266" y="798"/>
                </a:lnTo>
                <a:lnTo>
                  <a:pt x="265" y="797"/>
                </a:lnTo>
                <a:lnTo>
                  <a:pt x="263" y="797"/>
                </a:lnTo>
                <a:lnTo>
                  <a:pt x="263" y="795"/>
                </a:lnTo>
                <a:lnTo>
                  <a:pt x="265" y="794"/>
                </a:lnTo>
                <a:lnTo>
                  <a:pt x="265" y="792"/>
                </a:lnTo>
                <a:lnTo>
                  <a:pt x="265" y="791"/>
                </a:lnTo>
                <a:lnTo>
                  <a:pt x="263" y="791"/>
                </a:lnTo>
                <a:lnTo>
                  <a:pt x="262" y="791"/>
                </a:lnTo>
                <a:lnTo>
                  <a:pt x="258" y="791"/>
                </a:lnTo>
                <a:lnTo>
                  <a:pt x="257" y="789"/>
                </a:lnTo>
                <a:lnTo>
                  <a:pt x="257" y="789"/>
                </a:lnTo>
                <a:lnTo>
                  <a:pt x="255" y="787"/>
                </a:lnTo>
                <a:lnTo>
                  <a:pt x="254" y="787"/>
                </a:lnTo>
                <a:lnTo>
                  <a:pt x="252" y="787"/>
                </a:lnTo>
                <a:lnTo>
                  <a:pt x="252" y="787"/>
                </a:lnTo>
                <a:lnTo>
                  <a:pt x="251" y="789"/>
                </a:lnTo>
                <a:lnTo>
                  <a:pt x="251" y="787"/>
                </a:lnTo>
                <a:lnTo>
                  <a:pt x="249" y="787"/>
                </a:lnTo>
                <a:lnTo>
                  <a:pt x="247" y="787"/>
                </a:lnTo>
                <a:lnTo>
                  <a:pt x="247" y="787"/>
                </a:lnTo>
                <a:lnTo>
                  <a:pt x="244" y="787"/>
                </a:lnTo>
                <a:lnTo>
                  <a:pt x="243" y="789"/>
                </a:lnTo>
                <a:lnTo>
                  <a:pt x="241" y="789"/>
                </a:lnTo>
                <a:lnTo>
                  <a:pt x="240" y="789"/>
                </a:lnTo>
                <a:lnTo>
                  <a:pt x="240" y="791"/>
                </a:lnTo>
                <a:lnTo>
                  <a:pt x="238" y="791"/>
                </a:lnTo>
                <a:lnTo>
                  <a:pt x="236" y="789"/>
                </a:lnTo>
                <a:lnTo>
                  <a:pt x="236" y="789"/>
                </a:lnTo>
                <a:lnTo>
                  <a:pt x="236" y="789"/>
                </a:lnTo>
                <a:lnTo>
                  <a:pt x="236" y="787"/>
                </a:lnTo>
                <a:lnTo>
                  <a:pt x="236" y="787"/>
                </a:lnTo>
                <a:lnTo>
                  <a:pt x="236" y="787"/>
                </a:lnTo>
                <a:lnTo>
                  <a:pt x="235" y="786"/>
                </a:lnTo>
                <a:lnTo>
                  <a:pt x="233" y="786"/>
                </a:lnTo>
                <a:lnTo>
                  <a:pt x="230" y="784"/>
                </a:lnTo>
                <a:lnTo>
                  <a:pt x="227" y="783"/>
                </a:lnTo>
                <a:lnTo>
                  <a:pt x="225" y="781"/>
                </a:lnTo>
                <a:lnTo>
                  <a:pt x="225" y="781"/>
                </a:lnTo>
                <a:lnTo>
                  <a:pt x="224" y="780"/>
                </a:lnTo>
                <a:lnTo>
                  <a:pt x="222" y="780"/>
                </a:lnTo>
                <a:lnTo>
                  <a:pt x="221" y="780"/>
                </a:lnTo>
                <a:lnTo>
                  <a:pt x="219" y="780"/>
                </a:lnTo>
                <a:lnTo>
                  <a:pt x="217" y="778"/>
                </a:lnTo>
                <a:lnTo>
                  <a:pt x="214" y="778"/>
                </a:lnTo>
                <a:lnTo>
                  <a:pt x="213" y="780"/>
                </a:lnTo>
                <a:lnTo>
                  <a:pt x="213" y="780"/>
                </a:lnTo>
                <a:lnTo>
                  <a:pt x="211" y="780"/>
                </a:lnTo>
                <a:lnTo>
                  <a:pt x="205" y="778"/>
                </a:lnTo>
                <a:lnTo>
                  <a:pt x="203" y="778"/>
                </a:lnTo>
                <a:lnTo>
                  <a:pt x="202" y="776"/>
                </a:lnTo>
                <a:lnTo>
                  <a:pt x="197" y="776"/>
                </a:lnTo>
                <a:lnTo>
                  <a:pt x="195" y="775"/>
                </a:lnTo>
                <a:lnTo>
                  <a:pt x="194" y="775"/>
                </a:lnTo>
                <a:lnTo>
                  <a:pt x="191" y="773"/>
                </a:lnTo>
                <a:lnTo>
                  <a:pt x="189" y="773"/>
                </a:lnTo>
                <a:lnTo>
                  <a:pt x="187" y="773"/>
                </a:lnTo>
                <a:lnTo>
                  <a:pt x="184" y="773"/>
                </a:lnTo>
                <a:lnTo>
                  <a:pt x="183" y="773"/>
                </a:lnTo>
                <a:lnTo>
                  <a:pt x="183" y="775"/>
                </a:lnTo>
                <a:lnTo>
                  <a:pt x="181" y="775"/>
                </a:lnTo>
                <a:lnTo>
                  <a:pt x="180" y="775"/>
                </a:lnTo>
                <a:lnTo>
                  <a:pt x="175" y="770"/>
                </a:lnTo>
                <a:lnTo>
                  <a:pt x="172" y="767"/>
                </a:lnTo>
                <a:lnTo>
                  <a:pt x="164" y="761"/>
                </a:lnTo>
                <a:lnTo>
                  <a:pt x="162" y="759"/>
                </a:lnTo>
                <a:lnTo>
                  <a:pt x="158" y="759"/>
                </a:lnTo>
                <a:lnTo>
                  <a:pt x="156" y="757"/>
                </a:lnTo>
                <a:lnTo>
                  <a:pt x="151" y="753"/>
                </a:lnTo>
                <a:lnTo>
                  <a:pt x="148" y="753"/>
                </a:lnTo>
                <a:lnTo>
                  <a:pt x="146" y="753"/>
                </a:lnTo>
                <a:lnTo>
                  <a:pt x="146" y="753"/>
                </a:lnTo>
                <a:lnTo>
                  <a:pt x="145" y="753"/>
                </a:lnTo>
                <a:lnTo>
                  <a:pt x="143" y="751"/>
                </a:lnTo>
                <a:lnTo>
                  <a:pt x="143" y="750"/>
                </a:lnTo>
                <a:lnTo>
                  <a:pt x="142" y="748"/>
                </a:lnTo>
                <a:lnTo>
                  <a:pt x="137" y="746"/>
                </a:lnTo>
                <a:lnTo>
                  <a:pt x="134" y="745"/>
                </a:lnTo>
                <a:lnTo>
                  <a:pt x="134" y="745"/>
                </a:lnTo>
                <a:lnTo>
                  <a:pt x="134" y="743"/>
                </a:lnTo>
                <a:lnTo>
                  <a:pt x="137" y="743"/>
                </a:lnTo>
                <a:lnTo>
                  <a:pt x="137" y="742"/>
                </a:lnTo>
                <a:lnTo>
                  <a:pt x="135" y="742"/>
                </a:lnTo>
                <a:lnTo>
                  <a:pt x="135" y="742"/>
                </a:lnTo>
                <a:lnTo>
                  <a:pt x="134" y="740"/>
                </a:lnTo>
                <a:lnTo>
                  <a:pt x="135" y="740"/>
                </a:lnTo>
                <a:lnTo>
                  <a:pt x="137" y="740"/>
                </a:lnTo>
                <a:lnTo>
                  <a:pt x="139" y="740"/>
                </a:lnTo>
                <a:lnTo>
                  <a:pt x="140" y="742"/>
                </a:lnTo>
                <a:lnTo>
                  <a:pt x="142" y="742"/>
                </a:lnTo>
                <a:lnTo>
                  <a:pt x="142" y="742"/>
                </a:lnTo>
                <a:lnTo>
                  <a:pt x="148" y="740"/>
                </a:lnTo>
                <a:lnTo>
                  <a:pt x="148" y="740"/>
                </a:lnTo>
                <a:lnTo>
                  <a:pt x="148" y="739"/>
                </a:lnTo>
                <a:lnTo>
                  <a:pt x="148" y="739"/>
                </a:lnTo>
                <a:lnTo>
                  <a:pt x="148" y="739"/>
                </a:lnTo>
                <a:lnTo>
                  <a:pt x="148" y="737"/>
                </a:lnTo>
                <a:lnTo>
                  <a:pt x="148" y="735"/>
                </a:lnTo>
                <a:lnTo>
                  <a:pt x="151" y="732"/>
                </a:lnTo>
                <a:lnTo>
                  <a:pt x="153" y="729"/>
                </a:lnTo>
                <a:lnTo>
                  <a:pt x="153" y="729"/>
                </a:lnTo>
                <a:lnTo>
                  <a:pt x="154" y="729"/>
                </a:lnTo>
                <a:lnTo>
                  <a:pt x="154" y="729"/>
                </a:lnTo>
                <a:lnTo>
                  <a:pt x="154" y="731"/>
                </a:lnTo>
                <a:lnTo>
                  <a:pt x="154" y="729"/>
                </a:lnTo>
                <a:lnTo>
                  <a:pt x="156" y="728"/>
                </a:lnTo>
                <a:lnTo>
                  <a:pt x="158" y="728"/>
                </a:lnTo>
                <a:lnTo>
                  <a:pt x="159" y="728"/>
                </a:lnTo>
                <a:lnTo>
                  <a:pt x="161" y="728"/>
                </a:lnTo>
                <a:lnTo>
                  <a:pt x="158" y="724"/>
                </a:lnTo>
                <a:lnTo>
                  <a:pt x="154" y="723"/>
                </a:lnTo>
                <a:lnTo>
                  <a:pt x="153" y="723"/>
                </a:lnTo>
                <a:lnTo>
                  <a:pt x="151" y="721"/>
                </a:lnTo>
                <a:lnTo>
                  <a:pt x="150" y="720"/>
                </a:lnTo>
                <a:lnTo>
                  <a:pt x="150" y="718"/>
                </a:lnTo>
                <a:lnTo>
                  <a:pt x="151" y="718"/>
                </a:lnTo>
                <a:lnTo>
                  <a:pt x="153" y="718"/>
                </a:lnTo>
                <a:lnTo>
                  <a:pt x="156" y="717"/>
                </a:lnTo>
                <a:lnTo>
                  <a:pt x="156" y="717"/>
                </a:lnTo>
                <a:lnTo>
                  <a:pt x="158" y="717"/>
                </a:lnTo>
                <a:lnTo>
                  <a:pt x="161" y="718"/>
                </a:lnTo>
                <a:lnTo>
                  <a:pt x="161" y="717"/>
                </a:lnTo>
                <a:lnTo>
                  <a:pt x="159" y="715"/>
                </a:lnTo>
                <a:lnTo>
                  <a:pt x="162" y="713"/>
                </a:lnTo>
                <a:lnTo>
                  <a:pt x="165" y="713"/>
                </a:lnTo>
                <a:lnTo>
                  <a:pt x="169" y="710"/>
                </a:lnTo>
                <a:lnTo>
                  <a:pt x="172" y="710"/>
                </a:lnTo>
                <a:lnTo>
                  <a:pt x="172" y="710"/>
                </a:lnTo>
                <a:lnTo>
                  <a:pt x="172" y="709"/>
                </a:lnTo>
                <a:lnTo>
                  <a:pt x="172" y="707"/>
                </a:lnTo>
                <a:lnTo>
                  <a:pt x="170" y="707"/>
                </a:lnTo>
                <a:lnTo>
                  <a:pt x="169" y="707"/>
                </a:lnTo>
                <a:lnTo>
                  <a:pt x="167" y="709"/>
                </a:lnTo>
                <a:lnTo>
                  <a:pt x="162" y="709"/>
                </a:lnTo>
                <a:lnTo>
                  <a:pt x="161" y="709"/>
                </a:lnTo>
                <a:lnTo>
                  <a:pt x="162" y="707"/>
                </a:lnTo>
                <a:lnTo>
                  <a:pt x="164" y="707"/>
                </a:lnTo>
                <a:lnTo>
                  <a:pt x="164" y="707"/>
                </a:lnTo>
                <a:lnTo>
                  <a:pt x="161" y="707"/>
                </a:lnTo>
                <a:lnTo>
                  <a:pt x="161" y="709"/>
                </a:lnTo>
                <a:lnTo>
                  <a:pt x="156" y="710"/>
                </a:lnTo>
                <a:lnTo>
                  <a:pt x="156" y="709"/>
                </a:lnTo>
                <a:lnTo>
                  <a:pt x="156" y="709"/>
                </a:lnTo>
                <a:lnTo>
                  <a:pt x="156" y="707"/>
                </a:lnTo>
                <a:lnTo>
                  <a:pt x="158" y="707"/>
                </a:lnTo>
                <a:lnTo>
                  <a:pt x="158" y="707"/>
                </a:lnTo>
                <a:lnTo>
                  <a:pt x="158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4"/>
                </a:lnTo>
                <a:lnTo>
                  <a:pt x="158" y="704"/>
                </a:lnTo>
                <a:lnTo>
                  <a:pt x="158" y="702"/>
                </a:lnTo>
                <a:lnTo>
                  <a:pt x="158" y="701"/>
                </a:lnTo>
                <a:lnTo>
                  <a:pt x="159" y="701"/>
                </a:lnTo>
                <a:lnTo>
                  <a:pt x="161" y="699"/>
                </a:lnTo>
                <a:lnTo>
                  <a:pt x="162" y="699"/>
                </a:lnTo>
                <a:lnTo>
                  <a:pt x="164" y="698"/>
                </a:lnTo>
                <a:lnTo>
                  <a:pt x="165" y="696"/>
                </a:lnTo>
                <a:lnTo>
                  <a:pt x="165" y="696"/>
                </a:lnTo>
                <a:lnTo>
                  <a:pt x="169" y="696"/>
                </a:lnTo>
                <a:lnTo>
                  <a:pt x="170" y="696"/>
                </a:lnTo>
                <a:lnTo>
                  <a:pt x="173" y="696"/>
                </a:lnTo>
                <a:lnTo>
                  <a:pt x="176" y="696"/>
                </a:lnTo>
                <a:lnTo>
                  <a:pt x="178" y="696"/>
                </a:lnTo>
                <a:lnTo>
                  <a:pt x="178" y="694"/>
                </a:lnTo>
                <a:lnTo>
                  <a:pt x="178" y="693"/>
                </a:lnTo>
                <a:lnTo>
                  <a:pt x="180" y="693"/>
                </a:lnTo>
                <a:lnTo>
                  <a:pt x="180" y="690"/>
                </a:lnTo>
                <a:lnTo>
                  <a:pt x="181" y="688"/>
                </a:lnTo>
                <a:lnTo>
                  <a:pt x="181" y="688"/>
                </a:lnTo>
                <a:lnTo>
                  <a:pt x="181" y="688"/>
                </a:lnTo>
                <a:lnTo>
                  <a:pt x="180" y="688"/>
                </a:lnTo>
                <a:lnTo>
                  <a:pt x="180" y="688"/>
                </a:lnTo>
                <a:lnTo>
                  <a:pt x="180" y="687"/>
                </a:lnTo>
                <a:lnTo>
                  <a:pt x="180" y="687"/>
                </a:lnTo>
                <a:lnTo>
                  <a:pt x="180" y="685"/>
                </a:lnTo>
                <a:lnTo>
                  <a:pt x="180" y="683"/>
                </a:lnTo>
                <a:lnTo>
                  <a:pt x="180" y="683"/>
                </a:lnTo>
                <a:lnTo>
                  <a:pt x="178" y="682"/>
                </a:lnTo>
                <a:lnTo>
                  <a:pt x="176" y="682"/>
                </a:lnTo>
                <a:lnTo>
                  <a:pt x="176" y="680"/>
                </a:lnTo>
                <a:lnTo>
                  <a:pt x="178" y="679"/>
                </a:lnTo>
                <a:lnTo>
                  <a:pt x="178" y="679"/>
                </a:lnTo>
                <a:lnTo>
                  <a:pt x="180" y="679"/>
                </a:lnTo>
                <a:lnTo>
                  <a:pt x="181" y="679"/>
                </a:lnTo>
                <a:lnTo>
                  <a:pt x="181" y="679"/>
                </a:lnTo>
                <a:lnTo>
                  <a:pt x="183" y="677"/>
                </a:lnTo>
                <a:lnTo>
                  <a:pt x="181" y="677"/>
                </a:lnTo>
                <a:lnTo>
                  <a:pt x="180" y="677"/>
                </a:lnTo>
                <a:lnTo>
                  <a:pt x="178" y="676"/>
                </a:lnTo>
                <a:lnTo>
                  <a:pt x="178" y="676"/>
                </a:lnTo>
                <a:lnTo>
                  <a:pt x="178" y="674"/>
                </a:lnTo>
                <a:lnTo>
                  <a:pt x="178" y="674"/>
                </a:lnTo>
                <a:lnTo>
                  <a:pt x="180" y="674"/>
                </a:lnTo>
                <a:lnTo>
                  <a:pt x="181" y="672"/>
                </a:lnTo>
                <a:lnTo>
                  <a:pt x="183" y="671"/>
                </a:lnTo>
                <a:lnTo>
                  <a:pt x="183" y="669"/>
                </a:lnTo>
                <a:lnTo>
                  <a:pt x="184" y="669"/>
                </a:lnTo>
                <a:lnTo>
                  <a:pt x="184" y="668"/>
                </a:lnTo>
                <a:lnTo>
                  <a:pt x="183" y="666"/>
                </a:lnTo>
                <a:lnTo>
                  <a:pt x="183" y="665"/>
                </a:lnTo>
                <a:lnTo>
                  <a:pt x="183" y="665"/>
                </a:lnTo>
                <a:lnTo>
                  <a:pt x="183" y="663"/>
                </a:lnTo>
                <a:lnTo>
                  <a:pt x="183" y="663"/>
                </a:lnTo>
                <a:lnTo>
                  <a:pt x="181" y="663"/>
                </a:lnTo>
                <a:lnTo>
                  <a:pt x="180" y="665"/>
                </a:lnTo>
                <a:lnTo>
                  <a:pt x="178" y="665"/>
                </a:lnTo>
                <a:lnTo>
                  <a:pt x="176" y="663"/>
                </a:lnTo>
                <a:lnTo>
                  <a:pt x="175" y="661"/>
                </a:lnTo>
                <a:lnTo>
                  <a:pt x="173" y="661"/>
                </a:lnTo>
                <a:lnTo>
                  <a:pt x="172" y="660"/>
                </a:lnTo>
                <a:lnTo>
                  <a:pt x="172" y="660"/>
                </a:lnTo>
                <a:lnTo>
                  <a:pt x="170" y="658"/>
                </a:lnTo>
                <a:lnTo>
                  <a:pt x="170" y="658"/>
                </a:lnTo>
                <a:lnTo>
                  <a:pt x="169" y="658"/>
                </a:lnTo>
                <a:lnTo>
                  <a:pt x="169" y="660"/>
                </a:lnTo>
                <a:lnTo>
                  <a:pt x="167" y="660"/>
                </a:lnTo>
                <a:lnTo>
                  <a:pt x="164" y="658"/>
                </a:lnTo>
                <a:lnTo>
                  <a:pt x="162" y="657"/>
                </a:lnTo>
                <a:lnTo>
                  <a:pt x="161" y="657"/>
                </a:lnTo>
                <a:lnTo>
                  <a:pt x="159" y="657"/>
                </a:lnTo>
                <a:lnTo>
                  <a:pt x="158" y="655"/>
                </a:lnTo>
                <a:lnTo>
                  <a:pt x="156" y="655"/>
                </a:lnTo>
                <a:lnTo>
                  <a:pt x="156" y="655"/>
                </a:lnTo>
                <a:lnTo>
                  <a:pt x="156" y="657"/>
                </a:lnTo>
                <a:lnTo>
                  <a:pt x="156" y="657"/>
                </a:lnTo>
                <a:lnTo>
                  <a:pt x="154" y="657"/>
                </a:lnTo>
                <a:lnTo>
                  <a:pt x="154" y="657"/>
                </a:lnTo>
                <a:lnTo>
                  <a:pt x="153" y="657"/>
                </a:lnTo>
                <a:lnTo>
                  <a:pt x="148" y="653"/>
                </a:lnTo>
                <a:lnTo>
                  <a:pt x="148" y="652"/>
                </a:lnTo>
                <a:lnTo>
                  <a:pt x="146" y="650"/>
                </a:lnTo>
                <a:lnTo>
                  <a:pt x="146" y="649"/>
                </a:lnTo>
                <a:lnTo>
                  <a:pt x="145" y="647"/>
                </a:lnTo>
                <a:lnTo>
                  <a:pt x="143" y="647"/>
                </a:lnTo>
                <a:lnTo>
                  <a:pt x="142" y="649"/>
                </a:lnTo>
                <a:lnTo>
                  <a:pt x="142" y="649"/>
                </a:lnTo>
                <a:lnTo>
                  <a:pt x="140" y="649"/>
                </a:lnTo>
                <a:lnTo>
                  <a:pt x="139" y="649"/>
                </a:lnTo>
                <a:lnTo>
                  <a:pt x="135" y="650"/>
                </a:lnTo>
                <a:lnTo>
                  <a:pt x="134" y="650"/>
                </a:lnTo>
                <a:lnTo>
                  <a:pt x="134" y="652"/>
                </a:lnTo>
                <a:lnTo>
                  <a:pt x="132" y="652"/>
                </a:lnTo>
                <a:lnTo>
                  <a:pt x="131" y="650"/>
                </a:lnTo>
                <a:lnTo>
                  <a:pt x="129" y="650"/>
                </a:lnTo>
                <a:lnTo>
                  <a:pt x="129" y="650"/>
                </a:lnTo>
                <a:lnTo>
                  <a:pt x="128" y="650"/>
                </a:lnTo>
                <a:lnTo>
                  <a:pt x="128" y="649"/>
                </a:lnTo>
                <a:lnTo>
                  <a:pt x="126" y="649"/>
                </a:lnTo>
                <a:lnTo>
                  <a:pt x="124" y="647"/>
                </a:lnTo>
                <a:lnTo>
                  <a:pt x="123" y="647"/>
                </a:lnTo>
                <a:lnTo>
                  <a:pt x="121" y="649"/>
                </a:lnTo>
                <a:lnTo>
                  <a:pt x="120" y="649"/>
                </a:lnTo>
                <a:lnTo>
                  <a:pt x="118" y="649"/>
                </a:lnTo>
                <a:lnTo>
                  <a:pt x="118" y="647"/>
                </a:lnTo>
                <a:lnTo>
                  <a:pt x="117" y="647"/>
                </a:lnTo>
                <a:lnTo>
                  <a:pt x="115" y="646"/>
                </a:lnTo>
                <a:lnTo>
                  <a:pt x="115" y="644"/>
                </a:lnTo>
                <a:lnTo>
                  <a:pt x="115" y="644"/>
                </a:lnTo>
                <a:lnTo>
                  <a:pt x="117" y="642"/>
                </a:lnTo>
                <a:lnTo>
                  <a:pt x="117" y="642"/>
                </a:lnTo>
                <a:lnTo>
                  <a:pt x="115" y="641"/>
                </a:lnTo>
                <a:lnTo>
                  <a:pt x="115" y="641"/>
                </a:lnTo>
                <a:lnTo>
                  <a:pt x="115" y="639"/>
                </a:lnTo>
                <a:lnTo>
                  <a:pt x="115" y="638"/>
                </a:lnTo>
                <a:lnTo>
                  <a:pt x="113" y="638"/>
                </a:lnTo>
                <a:lnTo>
                  <a:pt x="115" y="636"/>
                </a:lnTo>
                <a:lnTo>
                  <a:pt x="115" y="636"/>
                </a:lnTo>
                <a:lnTo>
                  <a:pt x="113" y="636"/>
                </a:lnTo>
                <a:lnTo>
                  <a:pt x="112" y="636"/>
                </a:lnTo>
                <a:lnTo>
                  <a:pt x="112" y="636"/>
                </a:lnTo>
                <a:lnTo>
                  <a:pt x="112" y="635"/>
                </a:lnTo>
                <a:lnTo>
                  <a:pt x="112" y="633"/>
                </a:lnTo>
                <a:lnTo>
                  <a:pt x="110" y="633"/>
                </a:lnTo>
                <a:lnTo>
                  <a:pt x="110" y="633"/>
                </a:lnTo>
                <a:lnTo>
                  <a:pt x="107" y="633"/>
                </a:lnTo>
                <a:lnTo>
                  <a:pt x="106" y="633"/>
                </a:lnTo>
                <a:lnTo>
                  <a:pt x="106" y="633"/>
                </a:lnTo>
                <a:lnTo>
                  <a:pt x="104" y="633"/>
                </a:lnTo>
                <a:lnTo>
                  <a:pt x="102" y="633"/>
                </a:lnTo>
                <a:lnTo>
                  <a:pt x="99" y="631"/>
                </a:lnTo>
                <a:lnTo>
                  <a:pt x="98" y="631"/>
                </a:lnTo>
                <a:lnTo>
                  <a:pt x="99" y="631"/>
                </a:lnTo>
                <a:lnTo>
                  <a:pt x="99" y="631"/>
                </a:lnTo>
                <a:lnTo>
                  <a:pt x="99" y="630"/>
                </a:lnTo>
                <a:lnTo>
                  <a:pt x="99" y="630"/>
                </a:lnTo>
                <a:lnTo>
                  <a:pt x="98" y="628"/>
                </a:lnTo>
                <a:lnTo>
                  <a:pt x="98" y="628"/>
                </a:lnTo>
                <a:lnTo>
                  <a:pt x="98" y="627"/>
                </a:lnTo>
                <a:lnTo>
                  <a:pt x="98" y="625"/>
                </a:lnTo>
                <a:lnTo>
                  <a:pt x="98" y="625"/>
                </a:lnTo>
                <a:lnTo>
                  <a:pt x="98" y="624"/>
                </a:lnTo>
                <a:lnTo>
                  <a:pt x="99" y="624"/>
                </a:lnTo>
                <a:lnTo>
                  <a:pt x="101" y="624"/>
                </a:lnTo>
                <a:lnTo>
                  <a:pt x="101" y="622"/>
                </a:lnTo>
                <a:lnTo>
                  <a:pt x="101" y="622"/>
                </a:lnTo>
                <a:lnTo>
                  <a:pt x="98" y="617"/>
                </a:lnTo>
                <a:lnTo>
                  <a:pt x="96" y="614"/>
                </a:lnTo>
                <a:lnTo>
                  <a:pt x="94" y="613"/>
                </a:lnTo>
                <a:lnTo>
                  <a:pt x="93" y="611"/>
                </a:lnTo>
                <a:lnTo>
                  <a:pt x="91" y="611"/>
                </a:lnTo>
                <a:lnTo>
                  <a:pt x="90" y="611"/>
                </a:lnTo>
                <a:lnTo>
                  <a:pt x="87" y="611"/>
                </a:lnTo>
                <a:lnTo>
                  <a:pt x="85" y="611"/>
                </a:lnTo>
                <a:lnTo>
                  <a:pt x="83" y="611"/>
                </a:lnTo>
                <a:lnTo>
                  <a:pt x="79" y="613"/>
                </a:lnTo>
                <a:lnTo>
                  <a:pt x="79" y="613"/>
                </a:lnTo>
                <a:lnTo>
                  <a:pt x="76" y="613"/>
                </a:lnTo>
                <a:lnTo>
                  <a:pt x="74" y="611"/>
                </a:lnTo>
                <a:lnTo>
                  <a:pt x="72" y="611"/>
                </a:lnTo>
                <a:lnTo>
                  <a:pt x="72" y="613"/>
                </a:lnTo>
                <a:lnTo>
                  <a:pt x="71" y="613"/>
                </a:lnTo>
                <a:lnTo>
                  <a:pt x="71" y="616"/>
                </a:lnTo>
                <a:lnTo>
                  <a:pt x="69" y="616"/>
                </a:lnTo>
                <a:lnTo>
                  <a:pt x="68" y="617"/>
                </a:lnTo>
                <a:lnTo>
                  <a:pt x="68" y="617"/>
                </a:lnTo>
                <a:lnTo>
                  <a:pt x="66" y="617"/>
                </a:lnTo>
                <a:lnTo>
                  <a:pt x="65" y="616"/>
                </a:lnTo>
                <a:lnTo>
                  <a:pt x="63" y="616"/>
                </a:lnTo>
                <a:lnTo>
                  <a:pt x="63" y="616"/>
                </a:lnTo>
                <a:lnTo>
                  <a:pt x="63" y="616"/>
                </a:lnTo>
                <a:lnTo>
                  <a:pt x="61" y="614"/>
                </a:lnTo>
                <a:lnTo>
                  <a:pt x="61" y="613"/>
                </a:lnTo>
                <a:lnTo>
                  <a:pt x="61" y="613"/>
                </a:lnTo>
                <a:lnTo>
                  <a:pt x="60" y="611"/>
                </a:lnTo>
                <a:lnTo>
                  <a:pt x="60" y="609"/>
                </a:lnTo>
                <a:lnTo>
                  <a:pt x="60" y="608"/>
                </a:lnTo>
                <a:lnTo>
                  <a:pt x="61" y="606"/>
                </a:lnTo>
                <a:lnTo>
                  <a:pt x="60" y="605"/>
                </a:lnTo>
                <a:lnTo>
                  <a:pt x="60" y="605"/>
                </a:lnTo>
                <a:lnTo>
                  <a:pt x="60" y="603"/>
                </a:lnTo>
                <a:lnTo>
                  <a:pt x="60" y="603"/>
                </a:lnTo>
                <a:lnTo>
                  <a:pt x="60" y="602"/>
                </a:lnTo>
                <a:lnTo>
                  <a:pt x="58" y="602"/>
                </a:lnTo>
                <a:lnTo>
                  <a:pt x="57" y="600"/>
                </a:lnTo>
                <a:lnTo>
                  <a:pt x="57" y="598"/>
                </a:lnTo>
                <a:lnTo>
                  <a:pt x="55" y="598"/>
                </a:lnTo>
                <a:lnTo>
                  <a:pt x="57" y="597"/>
                </a:lnTo>
                <a:lnTo>
                  <a:pt x="57" y="595"/>
                </a:lnTo>
                <a:lnTo>
                  <a:pt x="58" y="595"/>
                </a:lnTo>
                <a:lnTo>
                  <a:pt x="58" y="594"/>
                </a:lnTo>
                <a:lnTo>
                  <a:pt x="60" y="594"/>
                </a:lnTo>
                <a:lnTo>
                  <a:pt x="61" y="594"/>
                </a:lnTo>
                <a:lnTo>
                  <a:pt x="63" y="595"/>
                </a:lnTo>
                <a:lnTo>
                  <a:pt x="63" y="595"/>
                </a:lnTo>
                <a:lnTo>
                  <a:pt x="65" y="597"/>
                </a:lnTo>
                <a:lnTo>
                  <a:pt x="68" y="597"/>
                </a:lnTo>
                <a:lnTo>
                  <a:pt x="68" y="597"/>
                </a:lnTo>
                <a:lnTo>
                  <a:pt x="69" y="595"/>
                </a:lnTo>
                <a:lnTo>
                  <a:pt x="72" y="594"/>
                </a:lnTo>
                <a:lnTo>
                  <a:pt x="72" y="594"/>
                </a:lnTo>
                <a:lnTo>
                  <a:pt x="74" y="592"/>
                </a:lnTo>
                <a:lnTo>
                  <a:pt x="76" y="592"/>
                </a:lnTo>
                <a:lnTo>
                  <a:pt x="77" y="592"/>
                </a:lnTo>
                <a:lnTo>
                  <a:pt x="77" y="590"/>
                </a:lnTo>
                <a:lnTo>
                  <a:pt x="77" y="590"/>
                </a:lnTo>
                <a:lnTo>
                  <a:pt x="76" y="589"/>
                </a:lnTo>
                <a:lnTo>
                  <a:pt x="72" y="587"/>
                </a:lnTo>
                <a:lnTo>
                  <a:pt x="72" y="587"/>
                </a:lnTo>
                <a:lnTo>
                  <a:pt x="72" y="586"/>
                </a:lnTo>
                <a:lnTo>
                  <a:pt x="72" y="586"/>
                </a:lnTo>
                <a:lnTo>
                  <a:pt x="72" y="584"/>
                </a:lnTo>
                <a:lnTo>
                  <a:pt x="69" y="583"/>
                </a:lnTo>
                <a:lnTo>
                  <a:pt x="66" y="583"/>
                </a:lnTo>
                <a:lnTo>
                  <a:pt x="65" y="583"/>
                </a:lnTo>
                <a:lnTo>
                  <a:pt x="63" y="583"/>
                </a:lnTo>
                <a:lnTo>
                  <a:pt x="63" y="581"/>
                </a:lnTo>
                <a:lnTo>
                  <a:pt x="65" y="579"/>
                </a:lnTo>
                <a:lnTo>
                  <a:pt x="65" y="578"/>
                </a:lnTo>
                <a:lnTo>
                  <a:pt x="65" y="578"/>
                </a:lnTo>
                <a:lnTo>
                  <a:pt x="63" y="578"/>
                </a:lnTo>
                <a:lnTo>
                  <a:pt x="61" y="576"/>
                </a:lnTo>
                <a:lnTo>
                  <a:pt x="58" y="575"/>
                </a:lnTo>
                <a:lnTo>
                  <a:pt x="57" y="573"/>
                </a:lnTo>
                <a:lnTo>
                  <a:pt x="55" y="570"/>
                </a:lnTo>
                <a:lnTo>
                  <a:pt x="55" y="570"/>
                </a:lnTo>
                <a:lnTo>
                  <a:pt x="53" y="568"/>
                </a:lnTo>
                <a:lnTo>
                  <a:pt x="53" y="568"/>
                </a:lnTo>
                <a:lnTo>
                  <a:pt x="53" y="567"/>
                </a:lnTo>
                <a:lnTo>
                  <a:pt x="53" y="565"/>
                </a:lnTo>
                <a:lnTo>
                  <a:pt x="53" y="565"/>
                </a:lnTo>
                <a:lnTo>
                  <a:pt x="52" y="565"/>
                </a:lnTo>
                <a:lnTo>
                  <a:pt x="49" y="562"/>
                </a:lnTo>
                <a:lnTo>
                  <a:pt x="49" y="562"/>
                </a:lnTo>
                <a:lnTo>
                  <a:pt x="49" y="562"/>
                </a:lnTo>
                <a:lnTo>
                  <a:pt x="49" y="561"/>
                </a:lnTo>
                <a:lnTo>
                  <a:pt x="50" y="559"/>
                </a:lnTo>
                <a:lnTo>
                  <a:pt x="52" y="557"/>
                </a:lnTo>
                <a:lnTo>
                  <a:pt x="52" y="557"/>
                </a:lnTo>
                <a:lnTo>
                  <a:pt x="52" y="556"/>
                </a:lnTo>
                <a:lnTo>
                  <a:pt x="50" y="554"/>
                </a:lnTo>
                <a:lnTo>
                  <a:pt x="49" y="553"/>
                </a:lnTo>
                <a:lnTo>
                  <a:pt x="49" y="553"/>
                </a:lnTo>
                <a:lnTo>
                  <a:pt x="49" y="553"/>
                </a:lnTo>
                <a:lnTo>
                  <a:pt x="50" y="551"/>
                </a:lnTo>
                <a:lnTo>
                  <a:pt x="50" y="551"/>
                </a:lnTo>
                <a:lnTo>
                  <a:pt x="50" y="548"/>
                </a:lnTo>
                <a:lnTo>
                  <a:pt x="50" y="546"/>
                </a:lnTo>
                <a:lnTo>
                  <a:pt x="50" y="546"/>
                </a:lnTo>
                <a:lnTo>
                  <a:pt x="50" y="546"/>
                </a:lnTo>
                <a:lnTo>
                  <a:pt x="49" y="546"/>
                </a:lnTo>
                <a:lnTo>
                  <a:pt x="47" y="546"/>
                </a:lnTo>
                <a:lnTo>
                  <a:pt x="47" y="545"/>
                </a:lnTo>
                <a:lnTo>
                  <a:pt x="47" y="545"/>
                </a:lnTo>
                <a:lnTo>
                  <a:pt x="46" y="545"/>
                </a:lnTo>
                <a:lnTo>
                  <a:pt x="44" y="543"/>
                </a:lnTo>
                <a:lnTo>
                  <a:pt x="44" y="543"/>
                </a:lnTo>
                <a:lnTo>
                  <a:pt x="41" y="542"/>
                </a:lnTo>
                <a:lnTo>
                  <a:pt x="38" y="542"/>
                </a:lnTo>
                <a:lnTo>
                  <a:pt x="36" y="542"/>
                </a:lnTo>
                <a:lnTo>
                  <a:pt x="36" y="542"/>
                </a:lnTo>
                <a:lnTo>
                  <a:pt x="35" y="543"/>
                </a:lnTo>
                <a:lnTo>
                  <a:pt x="33" y="543"/>
                </a:lnTo>
                <a:lnTo>
                  <a:pt x="33" y="543"/>
                </a:lnTo>
                <a:lnTo>
                  <a:pt x="31" y="543"/>
                </a:lnTo>
                <a:lnTo>
                  <a:pt x="30" y="545"/>
                </a:lnTo>
                <a:lnTo>
                  <a:pt x="28" y="543"/>
                </a:lnTo>
                <a:lnTo>
                  <a:pt x="28" y="543"/>
                </a:lnTo>
                <a:lnTo>
                  <a:pt x="28" y="542"/>
                </a:lnTo>
                <a:lnTo>
                  <a:pt x="28" y="540"/>
                </a:lnTo>
                <a:lnTo>
                  <a:pt x="28" y="540"/>
                </a:lnTo>
                <a:lnTo>
                  <a:pt x="28" y="540"/>
                </a:lnTo>
                <a:lnTo>
                  <a:pt x="27" y="538"/>
                </a:lnTo>
                <a:lnTo>
                  <a:pt x="24" y="538"/>
                </a:lnTo>
                <a:lnTo>
                  <a:pt x="24" y="538"/>
                </a:lnTo>
                <a:lnTo>
                  <a:pt x="22" y="538"/>
                </a:lnTo>
                <a:lnTo>
                  <a:pt x="20" y="540"/>
                </a:lnTo>
                <a:lnTo>
                  <a:pt x="19" y="538"/>
                </a:lnTo>
                <a:lnTo>
                  <a:pt x="19" y="538"/>
                </a:lnTo>
                <a:lnTo>
                  <a:pt x="17" y="537"/>
                </a:lnTo>
                <a:lnTo>
                  <a:pt x="17" y="537"/>
                </a:lnTo>
                <a:lnTo>
                  <a:pt x="14" y="537"/>
                </a:lnTo>
                <a:lnTo>
                  <a:pt x="14" y="537"/>
                </a:lnTo>
                <a:lnTo>
                  <a:pt x="12" y="537"/>
                </a:lnTo>
                <a:lnTo>
                  <a:pt x="12" y="537"/>
                </a:lnTo>
                <a:lnTo>
                  <a:pt x="11" y="535"/>
                </a:lnTo>
                <a:lnTo>
                  <a:pt x="11" y="534"/>
                </a:lnTo>
                <a:lnTo>
                  <a:pt x="11" y="534"/>
                </a:lnTo>
                <a:lnTo>
                  <a:pt x="11" y="532"/>
                </a:lnTo>
                <a:lnTo>
                  <a:pt x="11" y="531"/>
                </a:lnTo>
                <a:lnTo>
                  <a:pt x="11" y="527"/>
                </a:lnTo>
                <a:lnTo>
                  <a:pt x="9" y="527"/>
                </a:lnTo>
                <a:lnTo>
                  <a:pt x="9" y="526"/>
                </a:lnTo>
                <a:lnTo>
                  <a:pt x="8" y="526"/>
                </a:lnTo>
                <a:lnTo>
                  <a:pt x="8" y="524"/>
                </a:lnTo>
                <a:lnTo>
                  <a:pt x="6" y="523"/>
                </a:lnTo>
                <a:lnTo>
                  <a:pt x="6" y="521"/>
                </a:lnTo>
                <a:lnTo>
                  <a:pt x="6" y="521"/>
                </a:lnTo>
                <a:lnTo>
                  <a:pt x="6" y="521"/>
                </a:lnTo>
                <a:lnTo>
                  <a:pt x="3" y="521"/>
                </a:lnTo>
                <a:lnTo>
                  <a:pt x="3" y="521"/>
                </a:lnTo>
                <a:lnTo>
                  <a:pt x="5" y="518"/>
                </a:lnTo>
                <a:lnTo>
                  <a:pt x="5" y="516"/>
                </a:lnTo>
                <a:lnTo>
                  <a:pt x="5" y="515"/>
                </a:lnTo>
                <a:lnTo>
                  <a:pt x="6" y="515"/>
                </a:lnTo>
                <a:lnTo>
                  <a:pt x="6" y="513"/>
                </a:lnTo>
                <a:lnTo>
                  <a:pt x="6" y="513"/>
                </a:lnTo>
                <a:lnTo>
                  <a:pt x="6" y="512"/>
                </a:lnTo>
                <a:lnTo>
                  <a:pt x="6" y="512"/>
                </a:lnTo>
                <a:lnTo>
                  <a:pt x="3" y="510"/>
                </a:lnTo>
                <a:lnTo>
                  <a:pt x="1" y="509"/>
                </a:lnTo>
                <a:lnTo>
                  <a:pt x="1" y="507"/>
                </a:lnTo>
                <a:lnTo>
                  <a:pt x="1" y="507"/>
                </a:lnTo>
                <a:lnTo>
                  <a:pt x="0" y="507"/>
                </a:lnTo>
                <a:lnTo>
                  <a:pt x="0" y="507"/>
                </a:lnTo>
                <a:lnTo>
                  <a:pt x="0" y="505"/>
                </a:lnTo>
                <a:lnTo>
                  <a:pt x="0" y="504"/>
                </a:lnTo>
                <a:lnTo>
                  <a:pt x="1" y="502"/>
                </a:lnTo>
                <a:lnTo>
                  <a:pt x="1" y="502"/>
                </a:lnTo>
                <a:lnTo>
                  <a:pt x="1" y="501"/>
                </a:lnTo>
                <a:lnTo>
                  <a:pt x="5" y="501"/>
                </a:lnTo>
                <a:lnTo>
                  <a:pt x="5" y="501"/>
                </a:lnTo>
                <a:lnTo>
                  <a:pt x="5" y="499"/>
                </a:lnTo>
                <a:lnTo>
                  <a:pt x="5" y="499"/>
                </a:lnTo>
                <a:lnTo>
                  <a:pt x="5" y="499"/>
                </a:lnTo>
                <a:lnTo>
                  <a:pt x="3" y="499"/>
                </a:lnTo>
                <a:lnTo>
                  <a:pt x="3" y="498"/>
                </a:lnTo>
                <a:lnTo>
                  <a:pt x="3" y="496"/>
                </a:lnTo>
                <a:lnTo>
                  <a:pt x="5" y="496"/>
                </a:lnTo>
                <a:lnTo>
                  <a:pt x="6" y="498"/>
                </a:lnTo>
                <a:lnTo>
                  <a:pt x="6" y="499"/>
                </a:lnTo>
                <a:lnTo>
                  <a:pt x="6" y="499"/>
                </a:lnTo>
                <a:lnTo>
                  <a:pt x="8" y="499"/>
                </a:lnTo>
                <a:lnTo>
                  <a:pt x="8" y="499"/>
                </a:lnTo>
                <a:lnTo>
                  <a:pt x="9" y="501"/>
                </a:lnTo>
                <a:lnTo>
                  <a:pt x="11" y="499"/>
                </a:lnTo>
                <a:lnTo>
                  <a:pt x="11" y="498"/>
                </a:lnTo>
                <a:lnTo>
                  <a:pt x="9" y="496"/>
                </a:lnTo>
                <a:lnTo>
                  <a:pt x="8" y="494"/>
                </a:lnTo>
                <a:lnTo>
                  <a:pt x="6" y="493"/>
                </a:lnTo>
                <a:lnTo>
                  <a:pt x="5" y="494"/>
                </a:lnTo>
                <a:lnTo>
                  <a:pt x="3" y="493"/>
                </a:lnTo>
                <a:lnTo>
                  <a:pt x="3" y="493"/>
                </a:lnTo>
                <a:lnTo>
                  <a:pt x="1" y="491"/>
                </a:lnTo>
                <a:lnTo>
                  <a:pt x="3" y="491"/>
                </a:lnTo>
                <a:lnTo>
                  <a:pt x="5" y="488"/>
                </a:lnTo>
                <a:lnTo>
                  <a:pt x="6" y="488"/>
                </a:lnTo>
                <a:lnTo>
                  <a:pt x="6" y="486"/>
                </a:lnTo>
                <a:lnTo>
                  <a:pt x="6" y="485"/>
                </a:lnTo>
                <a:lnTo>
                  <a:pt x="5" y="477"/>
                </a:lnTo>
                <a:lnTo>
                  <a:pt x="5" y="477"/>
                </a:lnTo>
                <a:lnTo>
                  <a:pt x="3" y="477"/>
                </a:lnTo>
                <a:lnTo>
                  <a:pt x="5" y="475"/>
                </a:lnTo>
                <a:lnTo>
                  <a:pt x="6" y="472"/>
                </a:lnTo>
                <a:lnTo>
                  <a:pt x="8" y="471"/>
                </a:lnTo>
                <a:lnTo>
                  <a:pt x="8" y="469"/>
                </a:lnTo>
                <a:lnTo>
                  <a:pt x="9" y="469"/>
                </a:lnTo>
                <a:lnTo>
                  <a:pt x="9" y="469"/>
                </a:lnTo>
                <a:lnTo>
                  <a:pt x="9" y="469"/>
                </a:lnTo>
                <a:lnTo>
                  <a:pt x="11" y="468"/>
                </a:lnTo>
                <a:lnTo>
                  <a:pt x="11" y="468"/>
                </a:lnTo>
                <a:lnTo>
                  <a:pt x="11" y="468"/>
                </a:lnTo>
                <a:lnTo>
                  <a:pt x="9" y="466"/>
                </a:lnTo>
                <a:lnTo>
                  <a:pt x="9" y="466"/>
                </a:lnTo>
                <a:lnTo>
                  <a:pt x="9" y="464"/>
                </a:lnTo>
                <a:lnTo>
                  <a:pt x="9" y="463"/>
                </a:lnTo>
                <a:lnTo>
                  <a:pt x="9" y="460"/>
                </a:lnTo>
                <a:lnTo>
                  <a:pt x="9" y="460"/>
                </a:lnTo>
                <a:lnTo>
                  <a:pt x="11" y="460"/>
                </a:lnTo>
                <a:lnTo>
                  <a:pt x="11" y="460"/>
                </a:lnTo>
                <a:lnTo>
                  <a:pt x="14" y="461"/>
                </a:lnTo>
                <a:lnTo>
                  <a:pt x="14" y="460"/>
                </a:lnTo>
                <a:lnTo>
                  <a:pt x="16" y="458"/>
                </a:lnTo>
                <a:lnTo>
                  <a:pt x="16" y="458"/>
                </a:lnTo>
                <a:lnTo>
                  <a:pt x="17" y="458"/>
                </a:lnTo>
                <a:lnTo>
                  <a:pt x="19" y="458"/>
                </a:lnTo>
                <a:lnTo>
                  <a:pt x="20" y="458"/>
                </a:lnTo>
                <a:lnTo>
                  <a:pt x="22" y="458"/>
                </a:lnTo>
                <a:lnTo>
                  <a:pt x="22" y="458"/>
                </a:lnTo>
                <a:lnTo>
                  <a:pt x="24" y="457"/>
                </a:lnTo>
                <a:lnTo>
                  <a:pt x="24" y="455"/>
                </a:lnTo>
                <a:lnTo>
                  <a:pt x="25" y="455"/>
                </a:lnTo>
                <a:lnTo>
                  <a:pt x="33" y="455"/>
                </a:lnTo>
                <a:lnTo>
                  <a:pt x="39" y="457"/>
                </a:lnTo>
                <a:lnTo>
                  <a:pt x="39" y="457"/>
                </a:lnTo>
                <a:lnTo>
                  <a:pt x="39" y="455"/>
                </a:lnTo>
                <a:lnTo>
                  <a:pt x="38" y="455"/>
                </a:lnTo>
                <a:lnTo>
                  <a:pt x="38" y="453"/>
                </a:lnTo>
                <a:lnTo>
                  <a:pt x="36" y="452"/>
                </a:lnTo>
                <a:lnTo>
                  <a:pt x="33" y="450"/>
                </a:lnTo>
                <a:lnTo>
                  <a:pt x="31" y="450"/>
                </a:lnTo>
                <a:lnTo>
                  <a:pt x="28" y="450"/>
                </a:lnTo>
                <a:lnTo>
                  <a:pt x="24" y="450"/>
                </a:lnTo>
                <a:lnTo>
                  <a:pt x="20" y="447"/>
                </a:lnTo>
                <a:lnTo>
                  <a:pt x="17" y="447"/>
                </a:lnTo>
                <a:lnTo>
                  <a:pt x="16" y="444"/>
                </a:lnTo>
                <a:lnTo>
                  <a:pt x="16" y="442"/>
                </a:lnTo>
                <a:lnTo>
                  <a:pt x="17" y="444"/>
                </a:lnTo>
                <a:lnTo>
                  <a:pt x="17" y="442"/>
                </a:lnTo>
                <a:lnTo>
                  <a:pt x="17" y="441"/>
                </a:lnTo>
                <a:lnTo>
                  <a:pt x="17" y="441"/>
                </a:lnTo>
                <a:lnTo>
                  <a:pt x="16" y="439"/>
                </a:lnTo>
                <a:lnTo>
                  <a:pt x="11" y="442"/>
                </a:lnTo>
                <a:lnTo>
                  <a:pt x="6" y="442"/>
                </a:lnTo>
                <a:lnTo>
                  <a:pt x="11" y="438"/>
                </a:lnTo>
                <a:lnTo>
                  <a:pt x="14" y="435"/>
                </a:lnTo>
                <a:lnTo>
                  <a:pt x="16" y="435"/>
                </a:lnTo>
                <a:lnTo>
                  <a:pt x="17" y="433"/>
                </a:lnTo>
                <a:lnTo>
                  <a:pt x="19" y="433"/>
                </a:lnTo>
                <a:lnTo>
                  <a:pt x="19" y="431"/>
                </a:lnTo>
                <a:lnTo>
                  <a:pt x="24" y="430"/>
                </a:lnTo>
                <a:lnTo>
                  <a:pt x="27" y="427"/>
                </a:lnTo>
                <a:lnTo>
                  <a:pt x="30" y="423"/>
                </a:lnTo>
                <a:lnTo>
                  <a:pt x="31" y="422"/>
                </a:lnTo>
                <a:lnTo>
                  <a:pt x="33" y="420"/>
                </a:lnTo>
                <a:lnTo>
                  <a:pt x="36" y="417"/>
                </a:lnTo>
                <a:lnTo>
                  <a:pt x="38" y="416"/>
                </a:lnTo>
                <a:lnTo>
                  <a:pt x="42" y="411"/>
                </a:lnTo>
                <a:lnTo>
                  <a:pt x="44" y="409"/>
                </a:lnTo>
                <a:lnTo>
                  <a:pt x="46" y="408"/>
                </a:lnTo>
                <a:lnTo>
                  <a:pt x="50" y="403"/>
                </a:lnTo>
                <a:lnTo>
                  <a:pt x="55" y="400"/>
                </a:lnTo>
                <a:lnTo>
                  <a:pt x="57" y="398"/>
                </a:lnTo>
                <a:lnTo>
                  <a:pt x="57" y="395"/>
                </a:lnTo>
                <a:lnTo>
                  <a:pt x="58" y="394"/>
                </a:lnTo>
                <a:lnTo>
                  <a:pt x="60" y="390"/>
                </a:lnTo>
                <a:lnTo>
                  <a:pt x="60" y="390"/>
                </a:lnTo>
                <a:lnTo>
                  <a:pt x="60" y="389"/>
                </a:lnTo>
                <a:lnTo>
                  <a:pt x="58" y="387"/>
                </a:lnTo>
                <a:lnTo>
                  <a:pt x="57" y="387"/>
                </a:lnTo>
                <a:lnTo>
                  <a:pt x="55" y="384"/>
                </a:lnTo>
                <a:lnTo>
                  <a:pt x="55" y="384"/>
                </a:lnTo>
                <a:lnTo>
                  <a:pt x="52" y="381"/>
                </a:lnTo>
                <a:lnTo>
                  <a:pt x="47" y="379"/>
                </a:lnTo>
                <a:lnTo>
                  <a:pt x="44" y="376"/>
                </a:lnTo>
                <a:lnTo>
                  <a:pt x="38" y="373"/>
                </a:lnTo>
                <a:lnTo>
                  <a:pt x="38" y="371"/>
                </a:lnTo>
                <a:lnTo>
                  <a:pt x="38" y="371"/>
                </a:lnTo>
                <a:lnTo>
                  <a:pt x="41" y="370"/>
                </a:lnTo>
                <a:lnTo>
                  <a:pt x="44" y="367"/>
                </a:lnTo>
                <a:lnTo>
                  <a:pt x="44" y="365"/>
                </a:lnTo>
                <a:lnTo>
                  <a:pt x="46" y="364"/>
                </a:lnTo>
                <a:lnTo>
                  <a:pt x="46" y="362"/>
                </a:lnTo>
                <a:lnTo>
                  <a:pt x="46" y="360"/>
                </a:lnTo>
                <a:lnTo>
                  <a:pt x="44" y="360"/>
                </a:lnTo>
                <a:lnTo>
                  <a:pt x="42" y="359"/>
                </a:lnTo>
                <a:lnTo>
                  <a:pt x="39" y="357"/>
                </a:lnTo>
                <a:lnTo>
                  <a:pt x="38" y="354"/>
                </a:lnTo>
                <a:lnTo>
                  <a:pt x="38" y="353"/>
                </a:lnTo>
                <a:lnTo>
                  <a:pt x="38" y="353"/>
                </a:lnTo>
                <a:lnTo>
                  <a:pt x="39" y="351"/>
                </a:lnTo>
                <a:lnTo>
                  <a:pt x="39" y="349"/>
                </a:lnTo>
                <a:lnTo>
                  <a:pt x="39" y="348"/>
                </a:lnTo>
                <a:lnTo>
                  <a:pt x="38" y="348"/>
                </a:lnTo>
                <a:lnTo>
                  <a:pt x="35" y="346"/>
                </a:lnTo>
                <a:lnTo>
                  <a:pt x="33" y="346"/>
                </a:lnTo>
                <a:lnTo>
                  <a:pt x="33" y="345"/>
                </a:lnTo>
                <a:lnTo>
                  <a:pt x="31" y="343"/>
                </a:lnTo>
                <a:lnTo>
                  <a:pt x="31" y="342"/>
                </a:lnTo>
                <a:lnTo>
                  <a:pt x="31" y="342"/>
                </a:lnTo>
                <a:lnTo>
                  <a:pt x="33" y="340"/>
                </a:lnTo>
                <a:lnTo>
                  <a:pt x="35" y="340"/>
                </a:lnTo>
                <a:lnTo>
                  <a:pt x="35" y="338"/>
                </a:lnTo>
                <a:lnTo>
                  <a:pt x="35" y="337"/>
                </a:lnTo>
                <a:lnTo>
                  <a:pt x="35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5"/>
                </a:lnTo>
                <a:lnTo>
                  <a:pt x="33" y="334"/>
                </a:lnTo>
                <a:lnTo>
                  <a:pt x="33" y="331"/>
                </a:lnTo>
                <a:lnTo>
                  <a:pt x="35" y="329"/>
                </a:lnTo>
                <a:lnTo>
                  <a:pt x="33" y="327"/>
                </a:lnTo>
                <a:lnTo>
                  <a:pt x="33" y="327"/>
                </a:lnTo>
                <a:lnTo>
                  <a:pt x="36" y="326"/>
                </a:lnTo>
                <a:lnTo>
                  <a:pt x="38" y="326"/>
                </a:lnTo>
                <a:lnTo>
                  <a:pt x="39" y="326"/>
                </a:lnTo>
                <a:lnTo>
                  <a:pt x="39" y="324"/>
                </a:lnTo>
                <a:lnTo>
                  <a:pt x="39" y="323"/>
                </a:lnTo>
                <a:lnTo>
                  <a:pt x="36" y="318"/>
                </a:lnTo>
                <a:lnTo>
                  <a:pt x="36" y="316"/>
                </a:lnTo>
                <a:lnTo>
                  <a:pt x="35" y="313"/>
                </a:lnTo>
                <a:lnTo>
                  <a:pt x="33" y="313"/>
                </a:lnTo>
                <a:lnTo>
                  <a:pt x="33" y="312"/>
                </a:lnTo>
                <a:lnTo>
                  <a:pt x="31" y="310"/>
                </a:lnTo>
                <a:lnTo>
                  <a:pt x="31" y="307"/>
                </a:lnTo>
                <a:lnTo>
                  <a:pt x="30" y="305"/>
                </a:lnTo>
                <a:lnTo>
                  <a:pt x="28" y="304"/>
                </a:lnTo>
                <a:lnTo>
                  <a:pt x="27" y="302"/>
                </a:lnTo>
                <a:lnTo>
                  <a:pt x="25" y="297"/>
                </a:lnTo>
                <a:lnTo>
                  <a:pt x="24" y="297"/>
                </a:lnTo>
                <a:lnTo>
                  <a:pt x="24" y="296"/>
                </a:lnTo>
                <a:lnTo>
                  <a:pt x="24" y="294"/>
                </a:lnTo>
                <a:lnTo>
                  <a:pt x="27" y="291"/>
                </a:lnTo>
                <a:lnTo>
                  <a:pt x="28" y="290"/>
                </a:lnTo>
                <a:lnTo>
                  <a:pt x="31" y="286"/>
                </a:lnTo>
                <a:lnTo>
                  <a:pt x="35" y="283"/>
                </a:lnTo>
                <a:lnTo>
                  <a:pt x="36" y="280"/>
                </a:lnTo>
                <a:lnTo>
                  <a:pt x="38" y="277"/>
                </a:lnTo>
                <a:lnTo>
                  <a:pt x="38" y="277"/>
                </a:lnTo>
                <a:lnTo>
                  <a:pt x="35" y="275"/>
                </a:lnTo>
                <a:lnTo>
                  <a:pt x="30" y="271"/>
                </a:lnTo>
                <a:lnTo>
                  <a:pt x="28" y="267"/>
                </a:lnTo>
                <a:lnTo>
                  <a:pt x="24" y="266"/>
                </a:lnTo>
                <a:lnTo>
                  <a:pt x="19" y="264"/>
                </a:lnTo>
                <a:lnTo>
                  <a:pt x="17" y="261"/>
                </a:lnTo>
                <a:lnTo>
                  <a:pt x="16" y="256"/>
                </a:lnTo>
                <a:lnTo>
                  <a:pt x="16" y="256"/>
                </a:lnTo>
                <a:lnTo>
                  <a:pt x="19" y="250"/>
                </a:lnTo>
                <a:lnTo>
                  <a:pt x="20" y="249"/>
                </a:lnTo>
                <a:lnTo>
                  <a:pt x="20" y="249"/>
                </a:lnTo>
                <a:lnTo>
                  <a:pt x="19" y="249"/>
                </a:lnTo>
                <a:lnTo>
                  <a:pt x="19" y="247"/>
                </a:lnTo>
                <a:lnTo>
                  <a:pt x="16" y="247"/>
                </a:lnTo>
                <a:lnTo>
                  <a:pt x="14" y="247"/>
                </a:lnTo>
                <a:lnTo>
                  <a:pt x="17" y="245"/>
                </a:lnTo>
                <a:lnTo>
                  <a:pt x="19" y="245"/>
                </a:lnTo>
                <a:lnTo>
                  <a:pt x="22" y="244"/>
                </a:lnTo>
                <a:lnTo>
                  <a:pt x="22" y="244"/>
                </a:lnTo>
                <a:lnTo>
                  <a:pt x="25" y="242"/>
                </a:lnTo>
                <a:lnTo>
                  <a:pt x="25" y="242"/>
                </a:lnTo>
                <a:lnTo>
                  <a:pt x="27" y="242"/>
                </a:lnTo>
                <a:lnTo>
                  <a:pt x="28" y="238"/>
                </a:lnTo>
                <a:lnTo>
                  <a:pt x="28" y="236"/>
                </a:lnTo>
                <a:lnTo>
                  <a:pt x="35" y="234"/>
                </a:lnTo>
                <a:lnTo>
                  <a:pt x="38" y="234"/>
                </a:lnTo>
                <a:lnTo>
                  <a:pt x="39" y="233"/>
                </a:lnTo>
                <a:lnTo>
                  <a:pt x="39" y="233"/>
                </a:lnTo>
                <a:lnTo>
                  <a:pt x="39" y="231"/>
                </a:lnTo>
                <a:lnTo>
                  <a:pt x="41" y="230"/>
                </a:lnTo>
                <a:lnTo>
                  <a:pt x="41" y="230"/>
                </a:lnTo>
                <a:lnTo>
                  <a:pt x="39" y="228"/>
                </a:lnTo>
                <a:lnTo>
                  <a:pt x="39" y="228"/>
                </a:lnTo>
                <a:lnTo>
                  <a:pt x="41" y="228"/>
                </a:lnTo>
                <a:lnTo>
                  <a:pt x="42" y="230"/>
                </a:lnTo>
                <a:lnTo>
                  <a:pt x="46" y="231"/>
                </a:lnTo>
                <a:lnTo>
                  <a:pt x="49" y="231"/>
                </a:lnTo>
                <a:lnTo>
                  <a:pt x="50" y="231"/>
                </a:lnTo>
                <a:lnTo>
                  <a:pt x="50" y="230"/>
                </a:lnTo>
                <a:lnTo>
                  <a:pt x="50" y="228"/>
                </a:lnTo>
                <a:lnTo>
                  <a:pt x="50" y="228"/>
                </a:lnTo>
                <a:lnTo>
                  <a:pt x="50" y="225"/>
                </a:lnTo>
                <a:lnTo>
                  <a:pt x="52" y="225"/>
                </a:lnTo>
                <a:lnTo>
                  <a:pt x="58" y="227"/>
                </a:lnTo>
                <a:lnTo>
                  <a:pt x="60" y="227"/>
                </a:lnTo>
                <a:lnTo>
                  <a:pt x="61" y="227"/>
                </a:lnTo>
                <a:lnTo>
                  <a:pt x="63" y="223"/>
                </a:lnTo>
                <a:lnTo>
                  <a:pt x="65" y="223"/>
                </a:lnTo>
                <a:lnTo>
                  <a:pt x="66" y="223"/>
                </a:lnTo>
                <a:lnTo>
                  <a:pt x="66" y="223"/>
                </a:lnTo>
                <a:lnTo>
                  <a:pt x="66" y="220"/>
                </a:lnTo>
                <a:lnTo>
                  <a:pt x="66" y="220"/>
                </a:lnTo>
                <a:lnTo>
                  <a:pt x="72" y="222"/>
                </a:lnTo>
                <a:lnTo>
                  <a:pt x="74" y="223"/>
                </a:lnTo>
                <a:lnTo>
                  <a:pt x="80" y="225"/>
                </a:lnTo>
                <a:lnTo>
                  <a:pt x="80" y="227"/>
                </a:lnTo>
                <a:lnTo>
                  <a:pt x="80" y="227"/>
                </a:lnTo>
                <a:lnTo>
                  <a:pt x="80" y="228"/>
                </a:lnTo>
                <a:lnTo>
                  <a:pt x="80" y="230"/>
                </a:lnTo>
                <a:lnTo>
                  <a:pt x="77" y="228"/>
                </a:lnTo>
                <a:lnTo>
                  <a:pt x="69" y="227"/>
                </a:lnTo>
                <a:lnTo>
                  <a:pt x="68" y="228"/>
                </a:lnTo>
                <a:lnTo>
                  <a:pt x="69" y="230"/>
                </a:lnTo>
                <a:lnTo>
                  <a:pt x="71" y="230"/>
                </a:lnTo>
                <a:lnTo>
                  <a:pt x="72" y="233"/>
                </a:lnTo>
                <a:lnTo>
                  <a:pt x="76" y="231"/>
                </a:lnTo>
                <a:lnTo>
                  <a:pt x="79" y="233"/>
                </a:lnTo>
                <a:lnTo>
                  <a:pt x="80" y="233"/>
                </a:lnTo>
                <a:lnTo>
                  <a:pt x="82" y="233"/>
                </a:lnTo>
                <a:lnTo>
                  <a:pt x="80" y="234"/>
                </a:lnTo>
                <a:lnTo>
                  <a:pt x="80" y="234"/>
                </a:lnTo>
                <a:lnTo>
                  <a:pt x="85" y="233"/>
                </a:lnTo>
                <a:lnTo>
                  <a:pt x="87" y="233"/>
                </a:lnTo>
                <a:lnTo>
                  <a:pt x="87" y="233"/>
                </a:lnTo>
                <a:lnTo>
                  <a:pt x="88" y="234"/>
                </a:lnTo>
                <a:lnTo>
                  <a:pt x="87" y="236"/>
                </a:lnTo>
                <a:lnTo>
                  <a:pt x="87" y="238"/>
                </a:lnTo>
                <a:lnTo>
                  <a:pt x="85" y="241"/>
                </a:lnTo>
                <a:lnTo>
                  <a:pt x="83" y="241"/>
                </a:lnTo>
                <a:lnTo>
                  <a:pt x="83" y="242"/>
                </a:lnTo>
                <a:lnTo>
                  <a:pt x="85" y="242"/>
                </a:lnTo>
                <a:lnTo>
                  <a:pt x="87" y="241"/>
                </a:lnTo>
                <a:lnTo>
                  <a:pt x="90" y="238"/>
                </a:lnTo>
                <a:lnTo>
                  <a:pt x="91" y="236"/>
                </a:lnTo>
                <a:lnTo>
                  <a:pt x="99" y="236"/>
                </a:lnTo>
                <a:lnTo>
                  <a:pt x="101" y="236"/>
                </a:lnTo>
                <a:lnTo>
                  <a:pt x="107" y="239"/>
                </a:lnTo>
                <a:lnTo>
                  <a:pt x="110" y="239"/>
                </a:lnTo>
                <a:lnTo>
                  <a:pt x="112" y="239"/>
                </a:lnTo>
                <a:lnTo>
                  <a:pt x="113" y="238"/>
                </a:lnTo>
                <a:lnTo>
                  <a:pt x="113" y="238"/>
                </a:lnTo>
                <a:lnTo>
                  <a:pt x="123" y="239"/>
                </a:lnTo>
                <a:lnTo>
                  <a:pt x="132" y="244"/>
                </a:lnTo>
                <a:lnTo>
                  <a:pt x="150" y="252"/>
                </a:lnTo>
                <a:lnTo>
                  <a:pt x="158" y="260"/>
                </a:lnTo>
                <a:lnTo>
                  <a:pt x="159" y="261"/>
                </a:lnTo>
                <a:lnTo>
                  <a:pt x="162" y="261"/>
                </a:lnTo>
                <a:lnTo>
                  <a:pt x="164" y="261"/>
                </a:lnTo>
                <a:lnTo>
                  <a:pt x="165" y="261"/>
                </a:lnTo>
                <a:lnTo>
                  <a:pt x="176" y="267"/>
                </a:lnTo>
                <a:lnTo>
                  <a:pt x="180" y="267"/>
                </a:lnTo>
                <a:lnTo>
                  <a:pt x="180" y="266"/>
                </a:lnTo>
                <a:lnTo>
                  <a:pt x="178" y="266"/>
                </a:lnTo>
                <a:lnTo>
                  <a:pt x="180" y="266"/>
                </a:lnTo>
                <a:lnTo>
                  <a:pt x="181" y="266"/>
                </a:lnTo>
                <a:lnTo>
                  <a:pt x="183" y="269"/>
                </a:lnTo>
                <a:lnTo>
                  <a:pt x="184" y="271"/>
                </a:lnTo>
                <a:lnTo>
                  <a:pt x="187" y="274"/>
                </a:lnTo>
                <a:lnTo>
                  <a:pt x="189" y="275"/>
                </a:lnTo>
                <a:lnTo>
                  <a:pt x="192" y="275"/>
                </a:lnTo>
                <a:lnTo>
                  <a:pt x="194" y="275"/>
                </a:lnTo>
                <a:lnTo>
                  <a:pt x="195" y="277"/>
                </a:lnTo>
                <a:lnTo>
                  <a:pt x="197" y="283"/>
                </a:lnTo>
                <a:lnTo>
                  <a:pt x="199" y="285"/>
                </a:lnTo>
                <a:lnTo>
                  <a:pt x="199" y="288"/>
                </a:lnTo>
                <a:lnTo>
                  <a:pt x="200" y="288"/>
                </a:lnTo>
                <a:lnTo>
                  <a:pt x="202" y="290"/>
                </a:lnTo>
                <a:lnTo>
                  <a:pt x="202" y="291"/>
                </a:lnTo>
                <a:lnTo>
                  <a:pt x="200" y="296"/>
                </a:lnTo>
                <a:lnTo>
                  <a:pt x="199" y="299"/>
                </a:lnTo>
                <a:lnTo>
                  <a:pt x="189" y="307"/>
                </a:lnTo>
                <a:lnTo>
                  <a:pt x="183" y="312"/>
                </a:lnTo>
                <a:lnTo>
                  <a:pt x="172" y="315"/>
                </a:lnTo>
                <a:lnTo>
                  <a:pt x="162" y="316"/>
                </a:lnTo>
                <a:lnTo>
                  <a:pt x="159" y="316"/>
                </a:lnTo>
                <a:lnTo>
                  <a:pt x="151" y="316"/>
                </a:lnTo>
                <a:lnTo>
                  <a:pt x="148" y="315"/>
                </a:lnTo>
                <a:lnTo>
                  <a:pt x="143" y="313"/>
                </a:lnTo>
                <a:lnTo>
                  <a:pt x="139" y="312"/>
                </a:lnTo>
                <a:lnTo>
                  <a:pt x="135" y="312"/>
                </a:lnTo>
                <a:lnTo>
                  <a:pt x="129" y="312"/>
                </a:lnTo>
                <a:lnTo>
                  <a:pt x="117" y="308"/>
                </a:lnTo>
                <a:lnTo>
                  <a:pt x="115" y="308"/>
                </a:lnTo>
                <a:lnTo>
                  <a:pt x="107" y="304"/>
                </a:lnTo>
                <a:lnTo>
                  <a:pt x="104" y="305"/>
                </a:lnTo>
                <a:lnTo>
                  <a:pt x="102" y="305"/>
                </a:lnTo>
                <a:lnTo>
                  <a:pt x="101" y="304"/>
                </a:lnTo>
                <a:lnTo>
                  <a:pt x="101" y="304"/>
                </a:lnTo>
                <a:lnTo>
                  <a:pt x="102" y="302"/>
                </a:lnTo>
                <a:lnTo>
                  <a:pt x="98" y="301"/>
                </a:lnTo>
                <a:lnTo>
                  <a:pt x="94" y="301"/>
                </a:lnTo>
                <a:lnTo>
                  <a:pt x="91" y="301"/>
                </a:lnTo>
                <a:lnTo>
                  <a:pt x="90" y="299"/>
                </a:lnTo>
                <a:lnTo>
                  <a:pt x="88" y="299"/>
                </a:lnTo>
                <a:lnTo>
                  <a:pt x="88" y="299"/>
                </a:lnTo>
                <a:lnTo>
                  <a:pt x="83" y="297"/>
                </a:lnTo>
                <a:lnTo>
                  <a:pt x="80" y="296"/>
                </a:lnTo>
                <a:lnTo>
                  <a:pt x="79" y="294"/>
                </a:lnTo>
                <a:lnTo>
                  <a:pt x="79" y="293"/>
                </a:lnTo>
                <a:lnTo>
                  <a:pt x="80" y="293"/>
                </a:lnTo>
                <a:lnTo>
                  <a:pt x="72" y="290"/>
                </a:lnTo>
                <a:lnTo>
                  <a:pt x="65" y="290"/>
                </a:lnTo>
                <a:lnTo>
                  <a:pt x="66" y="291"/>
                </a:lnTo>
                <a:lnTo>
                  <a:pt x="69" y="291"/>
                </a:lnTo>
                <a:lnTo>
                  <a:pt x="71" y="293"/>
                </a:lnTo>
                <a:lnTo>
                  <a:pt x="74" y="294"/>
                </a:lnTo>
                <a:lnTo>
                  <a:pt x="72" y="296"/>
                </a:lnTo>
                <a:lnTo>
                  <a:pt x="76" y="297"/>
                </a:lnTo>
                <a:lnTo>
                  <a:pt x="79" y="301"/>
                </a:lnTo>
                <a:lnTo>
                  <a:pt x="79" y="301"/>
                </a:lnTo>
                <a:lnTo>
                  <a:pt x="80" y="301"/>
                </a:lnTo>
                <a:lnTo>
                  <a:pt x="83" y="302"/>
                </a:lnTo>
                <a:lnTo>
                  <a:pt x="83" y="304"/>
                </a:lnTo>
                <a:lnTo>
                  <a:pt x="83" y="304"/>
                </a:lnTo>
                <a:lnTo>
                  <a:pt x="83" y="305"/>
                </a:lnTo>
                <a:lnTo>
                  <a:pt x="87" y="307"/>
                </a:lnTo>
                <a:lnTo>
                  <a:pt x="88" y="307"/>
                </a:lnTo>
                <a:lnTo>
                  <a:pt x="90" y="307"/>
                </a:lnTo>
                <a:lnTo>
                  <a:pt x="90" y="308"/>
                </a:lnTo>
                <a:lnTo>
                  <a:pt x="88" y="310"/>
                </a:lnTo>
                <a:lnTo>
                  <a:pt x="87" y="310"/>
                </a:lnTo>
                <a:lnTo>
                  <a:pt x="87" y="310"/>
                </a:lnTo>
                <a:lnTo>
                  <a:pt x="90" y="310"/>
                </a:lnTo>
                <a:lnTo>
                  <a:pt x="98" y="313"/>
                </a:lnTo>
                <a:lnTo>
                  <a:pt x="101" y="315"/>
                </a:lnTo>
                <a:lnTo>
                  <a:pt x="106" y="319"/>
                </a:lnTo>
                <a:lnTo>
                  <a:pt x="107" y="321"/>
                </a:lnTo>
                <a:lnTo>
                  <a:pt x="107" y="323"/>
                </a:lnTo>
                <a:lnTo>
                  <a:pt x="107" y="324"/>
                </a:lnTo>
                <a:lnTo>
                  <a:pt x="106" y="324"/>
                </a:lnTo>
                <a:lnTo>
                  <a:pt x="106" y="326"/>
                </a:lnTo>
                <a:lnTo>
                  <a:pt x="104" y="331"/>
                </a:lnTo>
                <a:lnTo>
                  <a:pt x="102" y="331"/>
                </a:lnTo>
                <a:lnTo>
                  <a:pt x="101" y="332"/>
                </a:lnTo>
                <a:lnTo>
                  <a:pt x="102" y="335"/>
                </a:lnTo>
                <a:lnTo>
                  <a:pt x="106" y="338"/>
                </a:lnTo>
                <a:lnTo>
                  <a:pt x="107" y="342"/>
                </a:lnTo>
                <a:lnTo>
                  <a:pt x="107" y="345"/>
                </a:lnTo>
                <a:lnTo>
                  <a:pt x="107" y="346"/>
                </a:lnTo>
                <a:lnTo>
                  <a:pt x="109" y="348"/>
                </a:lnTo>
                <a:lnTo>
                  <a:pt x="109" y="348"/>
                </a:lnTo>
                <a:lnTo>
                  <a:pt x="107" y="349"/>
                </a:lnTo>
                <a:lnTo>
                  <a:pt x="107" y="353"/>
                </a:lnTo>
                <a:lnTo>
                  <a:pt x="110" y="356"/>
                </a:lnTo>
                <a:lnTo>
                  <a:pt x="113" y="357"/>
                </a:lnTo>
                <a:lnTo>
                  <a:pt x="117" y="357"/>
                </a:lnTo>
                <a:lnTo>
                  <a:pt x="120" y="356"/>
                </a:lnTo>
                <a:lnTo>
                  <a:pt x="121" y="357"/>
                </a:lnTo>
                <a:lnTo>
                  <a:pt x="126" y="360"/>
                </a:lnTo>
                <a:lnTo>
                  <a:pt x="129" y="365"/>
                </a:lnTo>
                <a:lnTo>
                  <a:pt x="129" y="365"/>
                </a:lnTo>
                <a:lnTo>
                  <a:pt x="134" y="367"/>
                </a:lnTo>
                <a:lnTo>
                  <a:pt x="139" y="367"/>
                </a:lnTo>
                <a:lnTo>
                  <a:pt x="143" y="370"/>
                </a:lnTo>
                <a:lnTo>
                  <a:pt x="145" y="370"/>
                </a:lnTo>
                <a:lnTo>
                  <a:pt x="148" y="368"/>
                </a:lnTo>
                <a:lnTo>
                  <a:pt x="153" y="367"/>
                </a:lnTo>
                <a:lnTo>
                  <a:pt x="154" y="365"/>
                </a:lnTo>
                <a:lnTo>
                  <a:pt x="154" y="364"/>
                </a:lnTo>
                <a:lnTo>
                  <a:pt x="153" y="360"/>
                </a:lnTo>
                <a:lnTo>
                  <a:pt x="153" y="357"/>
                </a:lnTo>
                <a:lnTo>
                  <a:pt x="151" y="357"/>
                </a:lnTo>
                <a:lnTo>
                  <a:pt x="150" y="356"/>
                </a:lnTo>
                <a:lnTo>
                  <a:pt x="145" y="357"/>
                </a:lnTo>
                <a:lnTo>
                  <a:pt x="143" y="356"/>
                </a:lnTo>
                <a:lnTo>
                  <a:pt x="142" y="356"/>
                </a:lnTo>
                <a:lnTo>
                  <a:pt x="139" y="354"/>
                </a:lnTo>
                <a:lnTo>
                  <a:pt x="135" y="349"/>
                </a:lnTo>
                <a:lnTo>
                  <a:pt x="134" y="348"/>
                </a:lnTo>
                <a:lnTo>
                  <a:pt x="132" y="346"/>
                </a:lnTo>
                <a:lnTo>
                  <a:pt x="132" y="346"/>
                </a:lnTo>
                <a:lnTo>
                  <a:pt x="132" y="343"/>
                </a:lnTo>
                <a:lnTo>
                  <a:pt x="134" y="343"/>
                </a:lnTo>
                <a:lnTo>
                  <a:pt x="135" y="342"/>
                </a:lnTo>
                <a:lnTo>
                  <a:pt x="137" y="338"/>
                </a:lnTo>
                <a:lnTo>
                  <a:pt x="139" y="337"/>
                </a:lnTo>
                <a:lnTo>
                  <a:pt x="140" y="337"/>
                </a:lnTo>
                <a:lnTo>
                  <a:pt x="146" y="340"/>
                </a:lnTo>
                <a:lnTo>
                  <a:pt x="153" y="345"/>
                </a:lnTo>
                <a:lnTo>
                  <a:pt x="154" y="345"/>
                </a:lnTo>
                <a:lnTo>
                  <a:pt x="156" y="345"/>
                </a:lnTo>
                <a:lnTo>
                  <a:pt x="159" y="345"/>
                </a:lnTo>
                <a:lnTo>
                  <a:pt x="159" y="346"/>
                </a:lnTo>
                <a:lnTo>
                  <a:pt x="161" y="346"/>
                </a:lnTo>
                <a:lnTo>
                  <a:pt x="162" y="346"/>
                </a:lnTo>
                <a:lnTo>
                  <a:pt x="169" y="348"/>
                </a:lnTo>
                <a:lnTo>
                  <a:pt x="176" y="353"/>
                </a:lnTo>
                <a:lnTo>
                  <a:pt x="178" y="353"/>
                </a:lnTo>
                <a:lnTo>
                  <a:pt x="180" y="349"/>
                </a:lnTo>
                <a:lnTo>
                  <a:pt x="180" y="349"/>
                </a:lnTo>
                <a:lnTo>
                  <a:pt x="183" y="348"/>
                </a:lnTo>
                <a:lnTo>
                  <a:pt x="184" y="346"/>
                </a:lnTo>
                <a:lnTo>
                  <a:pt x="187" y="348"/>
                </a:lnTo>
                <a:lnTo>
                  <a:pt x="189" y="348"/>
                </a:lnTo>
                <a:lnTo>
                  <a:pt x="187" y="345"/>
                </a:lnTo>
                <a:lnTo>
                  <a:pt x="186" y="342"/>
                </a:lnTo>
                <a:lnTo>
                  <a:pt x="184" y="340"/>
                </a:lnTo>
                <a:lnTo>
                  <a:pt x="181" y="335"/>
                </a:lnTo>
                <a:lnTo>
                  <a:pt x="180" y="334"/>
                </a:lnTo>
                <a:lnTo>
                  <a:pt x="178" y="332"/>
                </a:lnTo>
                <a:lnTo>
                  <a:pt x="178" y="329"/>
                </a:lnTo>
                <a:lnTo>
                  <a:pt x="180" y="327"/>
                </a:lnTo>
                <a:lnTo>
                  <a:pt x="187" y="324"/>
                </a:lnTo>
                <a:lnTo>
                  <a:pt x="189" y="323"/>
                </a:lnTo>
                <a:lnTo>
                  <a:pt x="192" y="319"/>
                </a:lnTo>
                <a:lnTo>
                  <a:pt x="194" y="318"/>
                </a:lnTo>
                <a:lnTo>
                  <a:pt x="197" y="318"/>
                </a:lnTo>
                <a:lnTo>
                  <a:pt x="203" y="315"/>
                </a:lnTo>
                <a:lnTo>
                  <a:pt x="208" y="312"/>
                </a:lnTo>
                <a:lnTo>
                  <a:pt x="213" y="307"/>
                </a:lnTo>
                <a:lnTo>
                  <a:pt x="214" y="305"/>
                </a:lnTo>
                <a:lnTo>
                  <a:pt x="216" y="305"/>
                </a:lnTo>
                <a:lnTo>
                  <a:pt x="217" y="307"/>
                </a:lnTo>
                <a:lnTo>
                  <a:pt x="219" y="308"/>
                </a:lnTo>
                <a:lnTo>
                  <a:pt x="222" y="308"/>
                </a:lnTo>
                <a:lnTo>
                  <a:pt x="225" y="308"/>
                </a:lnTo>
                <a:lnTo>
                  <a:pt x="228" y="308"/>
                </a:lnTo>
                <a:lnTo>
                  <a:pt x="233" y="310"/>
                </a:lnTo>
                <a:lnTo>
                  <a:pt x="235" y="312"/>
                </a:lnTo>
                <a:lnTo>
                  <a:pt x="235" y="312"/>
                </a:lnTo>
                <a:lnTo>
                  <a:pt x="233" y="315"/>
                </a:lnTo>
                <a:lnTo>
                  <a:pt x="233" y="315"/>
                </a:lnTo>
                <a:lnTo>
                  <a:pt x="235" y="315"/>
                </a:lnTo>
                <a:lnTo>
                  <a:pt x="236" y="315"/>
                </a:lnTo>
                <a:lnTo>
                  <a:pt x="238" y="315"/>
                </a:lnTo>
                <a:lnTo>
                  <a:pt x="240" y="316"/>
                </a:lnTo>
                <a:lnTo>
                  <a:pt x="240" y="316"/>
                </a:lnTo>
                <a:lnTo>
                  <a:pt x="241" y="318"/>
                </a:lnTo>
                <a:lnTo>
                  <a:pt x="241" y="316"/>
                </a:lnTo>
                <a:lnTo>
                  <a:pt x="243" y="315"/>
                </a:lnTo>
                <a:lnTo>
                  <a:pt x="241" y="313"/>
                </a:lnTo>
                <a:lnTo>
                  <a:pt x="243" y="308"/>
                </a:lnTo>
                <a:lnTo>
                  <a:pt x="244" y="307"/>
                </a:lnTo>
                <a:lnTo>
                  <a:pt x="247" y="302"/>
                </a:lnTo>
                <a:lnTo>
                  <a:pt x="246" y="299"/>
                </a:lnTo>
                <a:lnTo>
                  <a:pt x="246" y="296"/>
                </a:lnTo>
                <a:lnTo>
                  <a:pt x="246" y="294"/>
                </a:lnTo>
                <a:lnTo>
                  <a:pt x="244" y="291"/>
                </a:lnTo>
                <a:lnTo>
                  <a:pt x="241" y="290"/>
                </a:lnTo>
                <a:lnTo>
                  <a:pt x="238" y="290"/>
                </a:lnTo>
                <a:lnTo>
                  <a:pt x="236" y="288"/>
                </a:lnTo>
                <a:lnTo>
                  <a:pt x="236" y="286"/>
                </a:lnTo>
                <a:lnTo>
                  <a:pt x="238" y="283"/>
                </a:lnTo>
                <a:lnTo>
                  <a:pt x="241" y="277"/>
                </a:lnTo>
                <a:lnTo>
                  <a:pt x="243" y="269"/>
                </a:lnTo>
                <a:lnTo>
                  <a:pt x="243" y="267"/>
                </a:lnTo>
                <a:lnTo>
                  <a:pt x="243" y="266"/>
                </a:lnTo>
                <a:lnTo>
                  <a:pt x="243" y="266"/>
                </a:lnTo>
                <a:lnTo>
                  <a:pt x="243" y="263"/>
                </a:lnTo>
                <a:lnTo>
                  <a:pt x="243" y="261"/>
                </a:lnTo>
                <a:lnTo>
                  <a:pt x="232" y="255"/>
                </a:lnTo>
                <a:lnTo>
                  <a:pt x="230" y="253"/>
                </a:lnTo>
                <a:lnTo>
                  <a:pt x="230" y="253"/>
                </a:lnTo>
                <a:lnTo>
                  <a:pt x="232" y="252"/>
                </a:lnTo>
                <a:lnTo>
                  <a:pt x="232" y="252"/>
                </a:lnTo>
                <a:lnTo>
                  <a:pt x="241" y="256"/>
                </a:lnTo>
                <a:lnTo>
                  <a:pt x="243" y="256"/>
                </a:lnTo>
                <a:lnTo>
                  <a:pt x="255" y="255"/>
                </a:lnTo>
                <a:lnTo>
                  <a:pt x="262" y="256"/>
                </a:lnTo>
                <a:lnTo>
                  <a:pt x="268" y="258"/>
                </a:lnTo>
                <a:lnTo>
                  <a:pt x="271" y="263"/>
                </a:lnTo>
                <a:lnTo>
                  <a:pt x="274" y="266"/>
                </a:lnTo>
                <a:lnTo>
                  <a:pt x="279" y="271"/>
                </a:lnTo>
                <a:lnTo>
                  <a:pt x="279" y="274"/>
                </a:lnTo>
                <a:lnTo>
                  <a:pt x="274" y="274"/>
                </a:lnTo>
                <a:lnTo>
                  <a:pt x="271" y="274"/>
                </a:lnTo>
                <a:lnTo>
                  <a:pt x="262" y="275"/>
                </a:lnTo>
                <a:lnTo>
                  <a:pt x="260" y="277"/>
                </a:lnTo>
                <a:lnTo>
                  <a:pt x="254" y="282"/>
                </a:lnTo>
                <a:lnTo>
                  <a:pt x="252" y="283"/>
                </a:lnTo>
                <a:lnTo>
                  <a:pt x="254" y="285"/>
                </a:lnTo>
                <a:lnTo>
                  <a:pt x="257" y="286"/>
                </a:lnTo>
                <a:lnTo>
                  <a:pt x="262" y="290"/>
                </a:lnTo>
                <a:lnTo>
                  <a:pt x="265" y="294"/>
                </a:lnTo>
                <a:lnTo>
                  <a:pt x="266" y="297"/>
                </a:lnTo>
                <a:lnTo>
                  <a:pt x="268" y="297"/>
                </a:lnTo>
                <a:lnTo>
                  <a:pt x="269" y="297"/>
                </a:lnTo>
                <a:lnTo>
                  <a:pt x="273" y="297"/>
                </a:lnTo>
                <a:lnTo>
                  <a:pt x="276" y="299"/>
                </a:lnTo>
                <a:lnTo>
                  <a:pt x="276" y="299"/>
                </a:lnTo>
                <a:lnTo>
                  <a:pt x="277" y="299"/>
                </a:lnTo>
                <a:lnTo>
                  <a:pt x="279" y="299"/>
                </a:lnTo>
                <a:lnTo>
                  <a:pt x="290" y="296"/>
                </a:lnTo>
                <a:lnTo>
                  <a:pt x="293" y="294"/>
                </a:lnTo>
                <a:lnTo>
                  <a:pt x="293" y="293"/>
                </a:lnTo>
                <a:lnTo>
                  <a:pt x="295" y="288"/>
                </a:lnTo>
                <a:lnTo>
                  <a:pt x="295" y="285"/>
                </a:lnTo>
                <a:lnTo>
                  <a:pt x="296" y="283"/>
                </a:lnTo>
                <a:lnTo>
                  <a:pt x="296" y="282"/>
                </a:lnTo>
                <a:lnTo>
                  <a:pt x="296" y="280"/>
                </a:lnTo>
                <a:lnTo>
                  <a:pt x="301" y="279"/>
                </a:lnTo>
                <a:lnTo>
                  <a:pt x="307" y="277"/>
                </a:lnTo>
                <a:lnTo>
                  <a:pt x="309" y="277"/>
                </a:lnTo>
                <a:lnTo>
                  <a:pt x="310" y="275"/>
                </a:lnTo>
                <a:lnTo>
                  <a:pt x="309" y="274"/>
                </a:lnTo>
                <a:lnTo>
                  <a:pt x="307" y="272"/>
                </a:lnTo>
                <a:lnTo>
                  <a:pt x="309" y="272"/>
                </a:lnTo>
                <a:lnTo>
                  <a:pt x="310" y="272"/>
                </a:lnTo>
                <a:lnTo>
                  <a:pt x="312" y="274"/>
                </a:lnTo>
                <a:lnTo>
                  <a:pt x="314" y="272"/>
                </a:lnTo>
                <a:lnTo>
                  <a:pt x="326" y="267"/>
                </a:lnTo>
                <a:lnTo>
                  <a:pt x="329" y="264"/>
                </a:lnTo>
                <a:lnTo>
                  <a:pt x="333" y="264"/>
                </a:lnTo>
                <a:lnTo>
                  <a:pt x="337" y="261"/>
                </a:lnTo>
                <a:lnTo>
                  <a:pt x="339" y="261"/>
                </a:lnTo>
                <a:lnTo>
                  <a:pt x="342" y="260"/>
                </a:lnTo>
                <a:lnTo>
                  <a:pt x="345" y="260"/>
                </a:lnTo>
                <a:lnTo>
                  <a:pt x="350" y="258"/>
                </a:lnTo>
                <a:lnTo>
                  <a:pt x="355" y="256"/>
                </a:lnTo>
                <a:lnTo>
                  <a:pt x="356" y="256"/>
                </a:lnTo>
                <a:lnTo>
                  <a:pt x="358" y="256"/>
                </a:lnTo>
                <a:lnTo>
                  <a:pt x="359" y="258"/>
                </a:lnTo>
                <a:lnTo>
                  <a:pt x="359" y="260"/>
                </a:lnTo>
                <a:lnTo>
                  <a:pt x="358" y="260"/>
                </a:lnTo>
                <a:lnTo>
                  <a:pt x="359" y="261"/>
                </a:lnTo>
                <a:lnTo>
                  <a:pt x="359" y="261"/>
                </a:lnTo>
                <a:lnTo>
                  <a:pt x="361" y="261"/>
                </a:lnTo>
                <a:lnTo>
                  <a:pt x="363" y="260"/>
                </a:lnTo>
                <a:lnTo>
                  <a:pt x="366" y="258"/>
                </a:lnTo>
                <a:lnTo>
                  <a:pt x="366" y="258"/>
                </a:lnTo>
                <a:lnTo>
                  <a:pt x="364" y="256"/>
                </a:lnTo>
                <a:lnTo>
                  <a:pt x="364" y="255"/>
                </a:lnTo>
                <a:lnTo>
                  <a:pt x="361" y="255"/>
                </a:lnTo>
                <a:lnTo>
                  <a:pt x="361" y="255"/>
                </a:lnTo>
                <a:lnTo>
                  <a:pt x="366" y="252"/>
                </a:lnTo>
                <a:lnTo>
                  <a:pt x="375" y="247"/>
                </a:lnTo>
                <a:lnTo>
                  <a:pt x="381" y="244"/>
                </a:lnTo>
                <a:lnTo>
                  <a:pt x="388" y="244"/>
                </a:lnTo>
                <a:lnTo>
                  <a:pt x="391" y="244"/>
                </a:lnTo>
                <a:lnTo>
                  <a:pt x="389" y="245"/>
                </a:lnTo>
                <a:lnTo>
                  <a:pt x="383" y="245"/>
                </a:lnTo>
                <a:lnTo>
                  <a:pt x="381" y="247"/>
                </a:lnTo>
                <a:lnTo>
                  <a:pt x="381" y="247"/>
                </a:lnTo>
                <a:lnTo>
                  <a:pt x="383" y="247"/>
                </a:lnTo>
                <a:lnTo>
                  <a:pt x="385" y="249"/>
                </a:lnTo>
                <a:lnTo>
                  <a:pt x="383" y="249"/>
                </a:lnTo>
                <a:lnTo>
                  <a:pt x="383" y="249"/>
                </a:lnTo>
                <a:lnTo>
                  <a:pt x="381" y="252"/>
                </a:lnTo>
                <a:lnTo>
                  <a:pt x="381" y="253"/>
                </a:lnTo>
                <a:lnTo>
                  <a:pt x="383" y="256"/>
                </a:lnTo>
                <a:lnTo>
                  <a:pt x="383" y="258"/>
                </a:lnTo>
                <a:lnTo>
                  <a:pt x="381" y="260"/>
                </a:lnTo>
                <a:lnTo>
                  <a:pt x="380" y="260"/>
                </a:lnTo>
                <a:lnTo>
                  <a:pt x="378" y="260"/>
                </a:lnTo>
                <a:lnTo>
                  <a:pt x="375" y="261"/>
                </a:lnTo>
                <a:lnTo>
                  <a:pt x="374" y="261"/>
                </a:lnTo>
                <a:lnTo>
                  <a:pt x="374" y="263"/>
                </a:lnTo>
                <a:lnTo>
                  <a:pt x="375" y="263"/>
                </a:lnTo>
                <a:lnTo>
                  <a:pt x="377" y="263"/>
                </a:lnTo>
                <a:lnTo>
                  <a:pt x="383" y="264"/>
                </a:lnTo>
                <a:lnTo>
                  <a:pt x="385" y="264"/>
                </a:lnTo>
                <a:lnTo>
                  <a:pt x="386" y="263"/>
                </a:lnTo>
                <a:lnTo>
                  <a:pt x="388" y="263"/>
                </a:lnTo>
                <a:lnTo>
                  <a:pt x="389" y="263"/>
                </a:lnTo>
                <a:lnTo>
                  <a:pt x="391" y="263"/>
                </a:lnTo>
                <a:lnTo>
                  <a:pt x="392" y="263"/>
                </a:lnTo>
                <a:lnTo>
                  <a:pt x="394" y="264"/>
                </a:lnTo>
                <a:lnTo>
                  <a:pt x="397" y="264"/>
                </a:lnTo>
                <a:lnTo>
                  <a:pt x="397" y="260"/>
                </a:lnTo>
                <a:lnTo>
                  <a:pt x="400" y="258"/>
                </a:lnTo>
                <a:lnTo>
                  <a:pt x="405" y="255"/>
                </a:lnTo>
                <a:lnTo>
                  <a:pt x="408" y="255"/>
                </a:lnTo>
                <a:lnTo>
                  <a:pt x="411" y="253"/>
                </a:lnTo>
                <a:lnTo>
                  <a:pt x="415" y="253"/>
                </a:lnTo>
                <a:lnTo>
                  <a:pt x="418" y="253"/>
                </a:lnTo>
                <a:lnTo>
                  <a:pt x="422" y="253"/>
                </a:lnTo>
                <a:lnTo>
                  <a:pt x="427" y="255"/>
                </a:lnTo>
                <a:lnTo>
                  <a:pt x="430" y="255"/>
                </a:lnTo>
                <a:lnTo>
                  <a:pt x="433" y="253"/>
                </a:lnTo>
                <a:lnTo>
                  <a:pt x="445" y="247"/>
                </a:lnTo>
                <a:lnTo>
                  <a:pt x="446" y="249"/>
                </a:lnTo>
                <a:lnTo>
                  <a:pt x="448" y="247"/>
                </a:lnTo>
                <a:lnTo>
                  <a:pt x="456" y="244"/>
                </a:lnTo>
                <a:lnTo>
                  <a:pt x="457" y="244"/>
                </a:lnTo>
                <a:lnTo>
                  <a:pt x="457" y="245"/>
                </a:lnTo>
                <a:lnTo>
                  <a:pt x="459" y="247"/>
                </a:lnTo>
                <a:lnTo>
                  <a:pt x="460" y="249"/>
                </a:lnTo>
                <a:lnTo>
                  <a:pt x="462" y="250"/>
                </a:lnTo>
                <a:lnTo>
                  <a:pt x="460" y="252"/>
                </a:lnTo>
                <a:lnTo>
                  <a:pt x="460" y="252"/>
                </a:lnTo>
                <a:lnTo>
                  <a:pt x="459" y="253"/>
                </a:lnTo>
                <a:lnTo>
                  <a:pt x="459" y="258"/>
                </a:lnTo>
                <a:lnTo>
                  <a:pt x="462" y="260"/>
                </a:lnTo>
                <a:lnTo>
                  <a:pt x="465" y="261"/>
                </a:lnTo>
                <a:lnTo>
                  <a:pt x="467" y="261"/>
                </a:lnTo>
                <a:lnTo>
                  <a:pt x="468" y="260"/>
                </a:lnTo>
                <a:lnTo>
                  <a:pt x="470" y="260"/>
                </a:lnTo>
                <a:lnTo>
                  <a:pt x="470" y="260"/>
                </a:lnTo>
                <a:lnTo>
                  <a:pt x="470" y="258"/>
                </a:lnTo>
                <a:lnTo>
                  <a:pt x="470" y="256"/>
                </a:lnTo>
                <a:lnTo>
                  <a:pt x="470" y="255"/>
                </a:lnTo>
                <a:lnTo>
                  <a:pt x="470" y="252"/>
                </a:lnTo>
                <a:lnTo>
                  <a:pt x="473" y="252"/>
                </a:lnTo>
                <a:lnTo>
                  <a:pt x="478" y="252"/>
                </a:lnTo>
                <a:lnTo>
                  <a:pt x="481" y="250"/>
                </a:lnTo>
                <a:lnTo>
                  <a:pt x="482" y="247"/>
                </a:lnTo>
                <a:lnTo>
                  <a:pt x="484" y="244"/>
                </a:lnTo>
                <a:lnTo>
                  <a:pt x="484" y="241"/>
                </a:lnTo>
                <a:lnTo>
                  <a:pt x="481" y="241"/>
                </a:lnTo>
                <a:lnTo>
                  <a:pt x="476" y="233"/>
                </a:lnTo>
                <a:lnTo>
                  <a:pt x="473" y="230"/>
                </a:lnTo>
                <a:lnTo>
                  <a:pt x="474" y="228"/>
                </a:lnTo>
                <a:lnTo>
                  <a:pt x="479" y="227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97" y="225"/>
                </a:lnTo>
                <a:lnTo>
                  <a:pt x="509" y="225"/>
                </a:lnTo>
                <a:lnTo>
                  <a:pt x="520" y="227"/>
                </a:lnTo>
                <a:lnTo>
                  <a:pt x="531" y="231"/>
                </a:lnTo>
                <a:lnTo>
                  <a:pt x="538" y="233"/>
                </a:lnTo>
                <a:lnTo>
                  <a:pt x="542" y="236"/>
                </a:lnTo>
                <a:lnTo>
                  <a:pt x="542" y="238"/>
                </a:lnTo>
                <a:lnTo>
                  <a:pt x="544" y="238"/>
                </a:lnTo>
                <a:lnTo>
                  <a:pt x="549" y="239"/>
                </a:lnTo>
                <a:lnTo>
                  <a:pt x="552" y="239"/>
                </a:lnTo>
                <a:lnTo>
                  <a:pt x="553" y="241"/>
                </a:lnTo>
                <a:lnTo>
                  <a:pt x="555" y="242"/>
                </a:lnTo>
                <a:lnTo>
                  <a:pt x="560" y="244"/>
                </a:lnTo>
                <a:lnTo>
                  <a:pt x="563" y="245"/>
                </a:lnTo>
                <a:lnTo>
                  <a:pt x="564" y="245"/>
                </a:lnTo>
                <a:lnTo>
                  <a:pt x="569" y="247"/>
                </a:lnTo>
                <a:lnTo>
                  <a:pt x="572" y="247"/>
                </a:lnTo>
                <a:lnTo>
                  <a:pt x="574" y="250"/>
                </a:lnTo>
                <a:lnTo>
                  <a:pt x="582" y="255"/>
                </a:lnTo>
                <a:lnTo>
                  <a:pt x="583" y="256"/>
                </a:lnTo>
                <a:lnTo>
                  <a:pt x="590" y="260"/>
                </a:lnTo>
                <a:lnTo>
                  <a:pt x="593" y="261"/>
                </a:lnTo>
                <a:lnTo>
                  <a:pt x="594" y="261"/>
                </a:lnTo>
                <a:lnTo>
                  <a:pt x="599" y="255"/>
                </a:lnTo>
                <a:lnTo>
                  <a:pt x="602" y="249"/>
                </a:lnTo>
                <a:lnTo>
                  <a:pt x="604" y="245"/>
                </a:lnTo>
                <a:lnTo>
                  <a:pt x="601" y="245"/>
                </a:lnTo>
                <a:lnTo>
                  <a:pt x="597" y="247"/>
                </a:lnTo>
                <a:lnTo>
                  <a:pt x="596" y="245"/>
                </a:lnTo>
                <a:lnTo>
                  <a:pt x="594" y="245"/>
                </a:lnTo>
                <a:lnTo>
                  <a:pt x="591" y="242"/>
                </a:lnTo>
                <a:lnTo>
                  <a:pt x="588" y="238"/>
                </a:lnTo>
                <a:lnTo>
                  <a:pt x="588" y="233"/>
                </a:lnTo>
                <a:lnTo>
                  <a:pt x="586" y="233"/>
                </a:lnTo>
                <a:lnTo>
                  <a:pt x="583" y="231"/>
                </a:lnTo>
                <a:lnTo>
                  <a:pt x="582" y="230"/>
                </a:lnTo>
                <a:lnTo>
                  <a:pt x="574" y="227"/>
                </a:lnTo>
                <a:lnTo>
                  <a:pt x="572" y="228"/>
                </a:lnTo>
                <a:lnTo>
                  <a:pt x="571" y="230"/>
                </a:lnTo>
                <a:lnTo>
                  <a:pt x="571" y="230"/>
                </a:lnTo>
                <a:lnTo>
                  <a:pt x="571" y="228"/>
                </a:lnTo>
                <a:lnTo>
                  <a:pt x="569" y="228"/>
                </a:lnTo>
                <a:lnTo>
                  <a:pt x="569" y="225"/>
                </a:lnTo>
                <a:lnTo>
                  <a:pt x="569" y="223"/>
                </a:lnTo>
                <a:lnTo>
                  <a:pt x="571" y="219"/>
                </a:lnTo>
                <a:lnTo>
                  <a:pt x="574" y="219"/>
                </a:lnTo>
                <a:lnTo>
                  <a:pt x="574" y="219"/>
                </a:lnTo>
                <a:lnTo>
                  <a:pt x="575" y="216"/>
                </a:lnTo>
                <a:lnTo>
                  <a:pt x="575" y="214"/>
                </a:lnTo>
                <a:lnTo>
                  <a:pt x="574" y="212"/>
                </a:lnTo>
                <a:lnTo>
                  <a:pt x="574" y="211"/>
                </a:lnTo>
                <a:lnTo>
                  <a:pt x="575" y="206"/>
                </a:lnTo>
                <a:lnTo>
                  <a:pt x="577" y="200"/>
                </a:lnTo>
                <a:lnTo>
                  <a:pt x="575" y="198"/>
                </a:lnTo>
                <a:lnTo>
                  <a:pt x="574" y="197"/>
                </a:lnTo>
                <a:lnTo>
                  <a:pt x="569" y="198"/>
                </a:lnTo>
                <a:lnTo>
                  <a:pt x="568" y="197"/>
                </a:lnTo>
                <a:lnTo>
                  <a:pt x="568" y="197"/>
                </a:lnTo>
                <a:lnTo>
                  <a:pt x="568" y="195"/>
                </a:lnTo>
                <a:lnTo>
                  <a:pt x="569" y="193"/>
                </a:lnTo>
                <a:lnTo>
                  <a:pt x="571" y="190"/>
                </a:lnTo>
                <a:lnTo>
                  <a:pt x="568" y="192"/>
                </a:lnTo>
                <a:lnTo>
                  <a:pt x="568" y="190"/>
                </a:lnTo>
                <a:lnTo>
                  <a:pt x="569" y="189"/>
                </a:lnTo>
                <a:lnTo>
                  <a:pt x="571" y="186"/>
                </a:lnTo>
                <a:lnTo>
                  <a:pt x="577" y="184"/>
                </a:lnTo>
                <a:lnTo>
                  <a:pt x="580" y="181"/>
                </a:lnTo>
                <a:lnTo>
                  <a:pt x="586" y="178"/>
                </a:lnTo>
                <a:lnTo>
                  <a:pt x="591" y="175"/>
                </a:lnTo>
                <a:lnTo>
                  <a:pt x="593" y="170"/>
                </a:lnTo>
                <a:lnTo>
                  <a:pt x="596" y="165"/>
                </a:lnTo>
                <a:lnTo>
                  <a:pt x="599" y="156"/>
                </a:lnTo>
                <a:lnTo>
                  <a:pt x="602" y="148"/>
                </a:lnTo>
                <a:lnTo>
                  <a:pt x="607" y="140"/>
                </a:lnTo>
                <a:lnTo>
                  <a:pt x="610" y="138"/>
                </a:lnTo>
                <a:lnTo>
                  <a:pt x="612" y="138"/>
                </a:lnTo>
                <a:lnTo>
                  <a:pt x="612" y="140"/>
                </a:lnTo>
                <a:lnTo>
                  <a:pt x="610" y="140"/>
                </a:lnTo>
                <a:lnTo>
                  <a:pt x="610" y="141"/>
                </a:lnTo>
                <a:lnTo>
                  <a:pt x="612" y="141"/>
                </a:lnTo>
                <a:lnTo>
                  <a:pt x="613" y="141"/>
                </a:lnTo>
                <a:lnTo>
                  <a:pt x="618" y="141"/>
                </a:lnTo>
                <a:lnTo>
                  <a:pt x="626" y="141"/>
                </a:lnTo>
                <a:lnTo>
                  <a:pt x="637" y="141"/>
                </a:lnTo>
                <a:lnTo>
                  <a:pt x="638" y="141"/>
                </a:lnTo>
                <a:lnTo>
                  <a:pt x="643" y="143"/>
                </a:lnTo>
                <a:lnTo>
                  <a:pt x="646" y="143"/>
                </a:lnTo>
                <a:lnTo>
                  <a:pt x="651" y="145"/>
                </a:lnTo>
                <a:lnTo>
                  <a:pt x="654" y="146"/>
                </a:lnTo>
                <a:lnTo>
                  <a:pt x="656" y="146"/>
                </a:lnTo>
                <a:lnTo>
                  <a:pt x="656" y="152"/>
                </a:lnTo>
                <a:lnTo>
                  <a:pt x="656" y="157"/>
                </a:lnTo>
                <a:lnTo>
                  <a:pt x="654" y="164"/>
                </a:lnTo>
                <a:lnTo>
                  <a:pt x="653" y="165"/>
                </a:lnTo>
                <a:lnTo>
                  <a:pt x="650" y="170"/>
                </a:lnTo>
                <a:lnTo>
                  <a:pt x="648" y="175"/>
                </a:lnTo>
                <a:lnTo>
                  <a:pt x="646" y="176"/>
                </a:lnTo>
                <a:lnTo>
                  <a:pt x="643" y="178"/>
                </a:lnTo>
                <a:lnTo>
                  <a:pt x="643" y="179"/>
                </a:lnTo>
                <a:lnTo>
                  <a:pt x="643" y="181"/>
                </a:lnTo>
                <a:lnTo>
                  <a:pt x="646" y="184"/>
                </a:lnTo>
                <a:lnTo>
                  <a:pt x="653" y="189"/>
                </a:lnTo>
                <a:lnTo>
                  <a:pt x="654" y="193"/>
                </a:lnTo>
                <a:lnTo>
                  <a:pt x="656" y="197"/>
                </a:lnTo>
                <a:lnTo>
                  <a:pt x="654" y="206"/>
                </a:lnTo>
                <a:lnTo>
                  <a:pt x="654" y="208"/>
                </a:lnTo>
                <a:lnTo>
                  <a:pt x="653" y="209"/>
                </a:lnTo>
                <a:lnTo>
                  <a:pt x="651" y="211"/>
                </a:lnTo>
                <a:lnTo>
                  <a:pt x="653" y="214"/>
                </a:lnTo>
                <a:lnTo>
                  <a:pt x="653" y="223"/>
                </a:lnTo>
                <a:lnTo>
                  <a:pt x="654" y="231"/>
                </a:lnTo>
                <a:lnTo>
                  <a:pt x="653" y="234"/>
                </a:lnTo>
                <a:lnTo>
                  <a:pt x="653" y="241"/>
                </a:lnTo>
                <a:lnTo>
                  <a:pt x="653" y="242"/>
                </a:lnTo>
                <a:lnTo>
                  <a:pt x="653" y="245"/>
                </a:lnTo>
                <a:lnTo>
                  <a:pt x="654" y="247"/>
                </a:lnTo>
                <a:lnTo>
                  <a:pt x="656" y="249"/>
                </a:lnTo>
                <a:lnTo>
                  <a:pt x="662" y="252"/>
                </a:lnTo>
                <a:lnTo>
                  <a:pt x="667" y="255"/>
                </a:lnTo>
                <a:lnTo>
                  <a:pt x="667" y="256"/>
                </a:lnTo>
                <a:lnTo>
                  <a:pt x="667" y="258"/>
                </a:lnTo>
                <a:lnTo>
                  <a:pt x="665" y="258"/>
                </a:lnTo>
                <a:lnTo>
                  <a:pt x="662" y="263"/>
                </a:lnTo>
                <a:lnTo>
                  <a:pt x="661" y="264"/>
                </a:lnTo>
                <a:lnTo>
                  <a:pt x="661" y="267"/>
                </a:lnTo>
                <a:lnTo>
                  <a:pt x="662" y="271"/>
                </a:lnTo>
                <a:lnTo>
                  <a:pt x="661" y="272"/>
                </a:lnTo>
                <a:lnTo>
                  <a:pt x="661" y="275"/>
                </a:lnTo>
                <a:lnTo>
                  <a:pt x="659" y="277"/>
                </a:lnTo>
                <a:lnTo>
                  <a:pt x="653" y="280"/>
                </a:lnTo>
                <a:lnTo>
                  <a:pt x="642" y="294"/>
                </a:lnTo>
                <a:lnTo>
                  <a:pt x="640" y="296"/>
                </a:lnTo>
                <a:lnTo>
                  <a:pt x="635" y="294"/>
                </a:lnTo>
                <a:lnTo>
                  <a:pt x="637" y="297"/>
                </a:lnTo>
                <a:lnTo>
                  <a:pt x="638" y="301"/>
                </a:lnTo>
                <a:lnTo>
                  <a:pt x="638" y="302"/>
                </a:lnTo>
                <a:lnTo>
                  <a:pt x="635" y="302"/>
                </a:lnTo>
                <a:lnTo>
                  <a:pt x="631" y="304"/>
                </a:lnTo>
                <a:lnTo>
                  <a:pt x="629" y="305"/>
                </a:lnTo>
                <a:lnTo>
                  <a:pt x="626" y="305"/>
                </a:lnTo>
                <a:lnTo>
                  <a:pt x="624" y="305"/>
                </a:lnTo>
                <a:lnTo>
                  <a:pt x="621" y="304"/>
                </a:lnTo>
                <a:lnTo>
                  <a:pt x="621" y="302"/>
                </a:lnTo>
                <a:lnTo>
                  <a:pt x="623" y="302"/>
                </a:lnTo>
                <a:lnTo>
                  <a:pt x="624" y="301"/>
                </a:lnTo>
                <a:lnTo>
                  <a:pt x="626" y="301"/>
                </a:lnTo>
                <a:lnTo>
                  <a:pt x="624" y="301"/>
                </a:lnTo>
                <a:lnTo>
                  <a:pt x="624" y="301"/>
                </a:lnTo>
                <a:lnTo>
                  <a:pt x="623" y="302"/>
                </a:lnTo>
                <a:lnTo>
                  <a:pt x="620" y="302"/>
                </a:lnTo>
                <a:lnTo>
                  <a:pt x="616" y="301"/>
                </a:lnTo>
                <a:lnTo>
                  <a:pt x="615" y="297"/>
                </a:lnTo>
                <a:lnTo>
                  <a:pt x="613" y="297"/>
                </a:lnTo>
                <a:lnTo>
                  <a:pt x="612" y="299"/>
                </a:lnTo>
                <a:lnTo>
                  <a:pt x="604" y="297"/>
                </a:lnTo>
                <a:lnTo>
                  <a:pt x="602" y="299"/>
                </a:lnTo>
                <a:lnTo>
                  <a:pt x="601" y="299"/>
                </a:lnTo>
                <a:lnTo>
                  <a:pt x="602" y="299"/>
                </a:lnTo>
                <a:lnTo>
                  <a:pt x="602" y="301"/>
                </a:lnTo>
                <a:lnTo>
                  <a:pt x="604" y="302"/>
                </a:lnTo>
                <a:lnTo>
                  <a:pt x="604" y="304"/>
                </a:lnTo>
                <a:lnTo>
                  <a:pt x="607" y="305"/>
                </a:lnTo>
                <a:lnTo>
                  <a:pt x="612" y="307"/>
                </a:lnTo>
                <a:lnTo>
                  <a:pt x="615" y="308"/>
                </a:lnTo>
                <a:lnTo>
                  <a:pt x="621" y="310"/>
                </a:lnTo>
                <a:lnTo>
                  <a:pt x="632" y="310"/>
                </a:lnTo>
                <a:lnTo>
                  <a:pt x="635" y="310"/>
                </a:lnTo>
                <a:lnTo>
                  <a:pt x="638" y="310"/>
                </a:lnTo>
                <a:lnTo>
                  <a:pt x="643" y="312"/>
                </a:lnTo>
                <a:lnTo>
                  <a:pt x="645" y="312"/>
                </a:lnTo>
                <a:lnTo>
                  <a:pt x="650" y="310"/>
                </a:lnTo>
                <a:lnTo>
                  <a:pt x="650" y="305"/>
                </a:lnTo>
                <a:lnTo>
                  <a:pt x="651" y="305"/>
                </a:lnTo>
                <a:lnTo>
                  <a:pt x="664" y="299"/>
                </a:lnTo>
                <a:lnTo>
                  <a:pt x="667" y="297"/>
                </a:lnTo>
                <a:lnTo>
                  <a:pt x="670" y="294"/>
                </a:lnTo>
                <a:lnTo>
                  <a:pt x="672" y="293"/>
                </a:lnTo>
                <a:lnTo>
                  <a:pt x="673" y="286"/>
                </a:lnTo>
                <a:lnTo>
                  <a:pt x="675" y="283"/>
                </a:lnTo>
                <a:lnTo>
                  <a:pt x="683" y="277"/>
                </a:lnTo>
                <a:lnTo>
                  <a:pt x="684" y="275"/>
                </a:lnTo>
                <a:lnTo>
                  <a:pt x="684" y="272"/>
                </a:lnTo>
                <a:lnTo>
                  <a:pt x="684" y="269"/>
                </a:lnTo>
                <a:lnTo>
                  <a:pt x="684" y="267"/>
                </a:lnTo>
                <a:lnTo>
                  <a:pt x="683" y="264"/>
                </a:lnTo>
                <a:lnTo>
                  <a:pt x="681" y="261"/>
                </a:lnTo>
                <a:lnTo>
                  <a:pt x="679" y="260"/>
                </a:lnTo>
                <a:lnTo>
                  <a:pt x="681" y="253"/>
                </a:lnTo>
                <a:lnTo>
                  <a:pt x="683" y="250"/>
                </a:lnTo>
                <a:lnTo>
                  <a:pt x="691" y="247"/>
                </a:lnTo>
                <a:lnTo>
                  <a:pt x="697" y="247"/>
                </a:lnTo>
                <a:lnTo>
                  <a:pt x="705" y="245"/>
                </a:lnTo>
                <a:lnTo>
                  <a:pt x="706" y="244"/>
                </a:lnTo>
                <a:lnTo>
                  <a:pt x="709" y="245"/>
                </a:lnTo>
                <a:lnTo>
                  <a:pt x="711" y="247"/>
                </a:lnTo>
                <a:lnTo>
                  <a:pt x="713" y="250"/>
                </a:lnTo>
                <a:lnTo>
                  <a:pt x="719" y="255"/>
                </a:lnTo>
                <a:lnTo>
                  <a:pt x="720" y="258"/>
                </a:lnTo>
                <a:lnTo>
                  <a:pt x="720" y="261"/>
                </a:lnTo>
                <a:lnTo>
                  <a:pt x="720" y="271"/>
                </a:lnTo>
                <a:lnTo>
                  <a:pt x="719" y="275"/>
                </a:lnTo>
                <a:lnTo>
                  <a:pt x="722" y="275"/>
                </a:lnTo>
                <a:lnTo>
                  <a:pt x="722" y="277"/>
                </a:lnTo>
                <a:lnTo>
                  <a:pt x="725" y="279"/>
                </a:lnTo>
                <a:lnTo>
                  <a:pt x="727" y="280"/>
                </a:lnTo>
                <a:lnTo>
                  <a:pt x="728" y="280"/>
                </a:lnTo>
                <a:lnTo>
                  <a:pt x="732" y="280"/>
                </a:lnTo>
                <a:lnTo>
                  <a:pt x="739" y="280"/>
                </a:lnTo>
                <a:lnTo>
                  <a:pt x="744" y="280"/>
                </a:lnTo>
                <a:lnTo>
                  <a:pt x="744" y="279"/>
                </a:lnTo>
                <a:lnTo>
                  <a:pt x="744" y="279"/>
                </a:lnTo>
                <a:lnTo>
                  <a:pt x="739" y="279"/>
                </a:lnTo>
                <a:lnTo>
                  <a:pt x="733" y="277"/>
                </a:lnTo>
                <a:lnTo>
                  <a:pt x="725" y="275"/>
                </a:lnTo>
                <a:lnTo>
                  <a:pt x="724" y="272"/>
                </a:lnTo>
                <a:lnTo>
                  <a:pt x="725" y="269"/>
                </a:lnTo>
                <a:lnTo>
                  <a:pt x="727" y="264"/>
                </a:lnTo>
                <a:lnTo>
                  <a:pt x="728" y="264"/>
                </a:lnTo>
                <a:lnTo>
                  <a:pt x="730" y="264"/>
                </a:lnTo>
                <a:lnTo>
                  <a:pt x="732" y="263"/>
                </a:lnTo>
                <a:lnTo>
                  <a:pt x="730" y="260"/>
                </a:lnTo>
                <a:lnTo>
                  <a:pt x="730" y="258"/>
                </a:lnTo>
                <a:lnTo>
                  <a:pt x="728" y="253"/>
                </a:lnTo>
                <a:lnTo>
                  <a:pt x="727" y="247"/>
                </a:lnTo>
                <a:lnTo>
                  <a:pt x="724" y="247"/>
                </a:lnTo>
                <a:lnTo>
                  <a:pt x="722" y="245"/>
                </a:lnTo>
                <a:lnTo>
                  <a:pt x="711" y="241"/>
                </a:lnTo>
                <a:lnTo>
                  <a:pt x="703" y="238"/>
                </a:lnTo>
                <a:lnTo>
                  <a:pt x="697" y="238"/>
                </a:lnTo>
                <a:lnTo>
                  <a:pt x="694" y="238"/>
                </a:lnTo>
                <a:lnTo>
                  <a:pt x="689" y="241"/>
                </a:lnTo>
                <a:lnTo>
                  <a:pt x="686" y="242"/>
                </a:lnTo>
                <a:lnTo>
                  <a:pt x="679" y="241"/>
                </a:lnTo>
                <a:lnTo>
                  <a:pt x="673" y="241"/>
                </a:lnTo>
                <a:lnTo>
                  <a:pt x="672" y="241"/>
                </a:lnTo>
                <a:lnTo>
                  <a:pt x="670" y="239"/>
                </a:lnTo>
                <a:lnTo>
                  <a:pt x="672" y="234"/>
                </a:lnTo>
                <a:lnTo>
                  <a:pt x="672" y="231"/>
                </a:lnTo>
                <a:lnTo>
                  <a:pt x="668" y="228"/>
                </a:lnTo>
                <a:lnTo>
                  <a:pt x="667" y="227"/>
                </a:lnTo>
                <a:lnTo>
                  <a:pt x="667" y="223"/>
                </a:lnTo>
                <a:lnTo>
                  <a:pt x="672" y="214"/>
                </a:lnTo>
                <a:lnTo>
                  <a:pt x="673" y="212"/>
                </a:lnTo>
                <a:lnTo>
                  <a:pt x="676" y="208"/>
                </a:lnTo>
                <a:lnTo>
                  <a:pt x="678" y="203"/>
                </a:lnTo>
                <a:lnTo>
                  <a:pt x="678" y="201"/>
                </a:lnTo>
                <a:lnTo>
                  <a:pt x="670" y="190"/>
                </a:lnTo>
                <a:lnTo>
                  <a:pt x="667" y="187"/>
                </a:lnTo>
                <a:lnTo>
                  <a:pt x="667" y="186"/>
                </a:lnTo>
                <a:lnTo>
                  <a:pt x="664" y="184"/>
                </a:lnTo>
                <a:lnTo>
                  <a:pt x="661" y="182"/>
                </a:lnTo>
                <a:lnTo>
                  <a:pt x="661" y="181"/>
                </a:lnTo>
                <a:lnTo>
                  <a:pt x="668" y="170"/>
                </a:lnTo>
                <a:lnTo>
                  <a:pt x="673" y="168"/>
                </a:lnTo>
                <a:lnTo>
                  <a:pt x="678" y="167"/>
                </a:lnTo>
                <a:lnTo>
                  <a:pt x="681" y="165"/>
                </a:lnTo>
                <a:lnTo>
                  <a:pt x="686" y="164"/>
                </a:lnTo>
                <a:lnTo>
                  <a:pt x="687" y="162"/>
                </a:lnTo>
                <a:lnTo>
                  <a:pt x="689" y="160"/>
                </a:lnTo>
                <a:lnTo>
                  <a:pt x="689" y="159"/>
                </a:lnTo>
                <a:lnTo>
                  <a:pt x="689" y="154"/>
                </a:lnTo>
                <a:lnTo>
                  <a:pt x="689" y="151"/>
                </a:lnTo>
                <a:lnTo>
                  <a:pt x="687" y="149"/>
                </a:lnTo>
                <a:lnTo>
                  <a:pt x="686" y="146"/>
                </a:lnTo>
                <a:lnTo>
                  <a:pt x="684" y="143"/>
                </a:lnTo>
                <a:lnTo>
                  <a:pt x="686" y="143"/>
                </a:lnTo>
                <a:lnTo>
                  <a:pt x="687" y="143"/>
                </a:lnTo>
                <a:lnTo>
                  <a:pt x="691" y="143"/>
                </a:lnTo>
                <a:lnTo>
                  <a:pt x="694" y="145"/>
                </a:lnTo>
                <a:lnTo>
                  <a:pt x="695" y="148"/>
                </a:lnTo>
                <a:lnTo>
                  <a:pt x="697" y="149"/>
                </a:lnTo>
                <a:lnTo>
                  <a:pt x="697" y="152"/>
                </a:lnTo>
                <a:lnTo>
                  <a:pt x="697" y="154"/>
                </a:lnTo>
                <a:lnTo>
                  <a:pt x="697" y="156"/>
                </a:lnTo>
                <a:lnTo>
                  <a:pt x="698" y="156"/>
                </a:lnTo>
                <a:lnTo>
                  <a:pt x="698" y="157"/>
                </a:lnTo>
                <a:lnTo>
                  <a:pt x="698" y="159"/>
                </a:lnTo>
                <a:lnTo>
                  <a:pt x="697" y="159"/>
                </a:lnTo>
                <a:lnTo>
                  <a:pt x="695" y="160"/>
                </a:lnTo>
                <a:lnTo>
                  <a:pt x="694" y="167"/>
                </a:lnTo>
                <a:lnTo>
                  <a:pt x="692" y="167"/>
                </a:lnTo>
                <a:lnTo>
                  <a:pt x="692" y="171"/>
                </a:lnTo>
                <a:lnTo>
                  <a:pt x="695" y="175"/>
                </a:lnTo>
                <a:lnTo>
                  <a:pt x="695" y="178"/>
                </a:lnTo>
                <a:lnTo>
                  <a:pt x="694" y="179"/>
                </a:lnTo>
                <a:lnTo>
                  <a:pt x="692" y="181"/>
                </a:lnTo>
                <a:lnTo>
                  <a:pt x="692" y="182"/>
                </a:lnTo>
                <a:lnTo>
                  <a:pt x="692" y="184"/>
                </a:lnTo>
                <a:lnTo>
                  <a:pt x="698" y="186"/>
                </a:lnTo>
                <a:lnTo>
                  <a:pt x="705" y="187"/>
                </a:lnTo>
                <a:lnTo>
                  <a:pt x="713" y="187"/>
                </a:lnTo>
                <a:lnTo>
                  <a:pt x="716" y="189"/>
                </a:lnTo>
                <a:lnTo>
                  <a:pt x="717" y="187"/>
                </a:lnTo>
                <a:lnTo>
                  <a:pt x="725" y="189"/>
                </a:lnTo>
                <a:lnTo>
                  <a:pt x="732" y="193"/>
                </a:lnTo>
                <a:lnTo>
                  <a:pt x="736" y="195"/>
                </a:lnTo>
                <a:lnTo>
                  <a:pt x="739" y="195"/>
                </a:lnTo>
                <a:lnTo>
                  <a:pt x="746" y="195"/>
                </a:lnTo>
                <a:lnTo>
                  <a:pt x="746" y="193"/>
                </a:lnTo>
                <a:lnTo>
                  <a:pt x="747" y="192"/>
                </a:lnTo>
                <a:lnTo>
                  <a:pt x="744" y="192"/>
                </a:lnTo>
                <a:lnTo>
                  <a:pt x="743" y="193"/>
                </a:lnTo>
                <a:lnTo>
                  <a:pt x="743" y="193"/>
                </a:lnTo>
                <a:lnTo>
                  <a:pt x="739" y="192"/>
                </a:lnTo>
                <a:lnTo>
                  <a:pt x="738" y="192"/>
                </a:lnTo>
                <a:lnTo>
                  <a:pt x="736" y="190"/>
                </a:lnTo>
                <a:lnTo>
                  <a:pt x="735" y="186"/>
                </a:lnTo>
                <a:lnTo>
                  <a:pt x="730" y="184"/>
                </a:lnTo>
                <a:lnTo>
                  <a:pt x="727" y="184"/>
                </a:lnTo>
                <a:lnTo>
                  <a:pt x="724" y="184"/>
                </a:lnTo>
                <a:lnTo>
                  <a:pt x="719" y="181"/>
                </a:lnTo>
                <a:lnTo>
                  <a:pt x="716" y="181"/>
                </a:lnTo>
                <a:lnTo>
                  <a:pt x="709" y="178"/>
                </a:lnTo>
                <a:lnTo>
                  <a:pt x="706" y="176"/>
                </a:lnTo>
                <a:lnTo>
                  <a:pt x="706" y="175"/>
                </a:lnTo>
                <a:lnTo>
                  <a:pt x="703" y="170"/>
                </a:lnTo>
                <a:lnTo>
                  <a:pt x="703" y="168"/>
                </a:lnTo>
                <a:lnTo>
                  <a:pt x="705" y="168"/>
                </a:lnTo>
                <a:lnTo>
                  <a:pt x="708" y="165"/>
                </a:lnTo>
                <a:lnTo>
                  <a:pt x="716" y="165"/>
                </a:lnTo>
                <a:lnTo>
                  <a:pt x="717" y="165"/>
                </a:lnTo>
                <a:lnTo>
                  <a:pt x="725" y="170"/>
                </a:lnTo>
                <a:lnTo>
                  <a:pt x="728" y="170"/>
                </a:lnTo>
                <a:lnTo>
                  <a:pt x="735" y="168"/>
                </a:lnTo>
                <a:lnTo>
                  <a:pt x="735" y="167"/>
                </a:lnTo>
                <a:lnTo>
                  <a:pt x="733" y="165"/>
                </a:lnTo>
                <a:lnTo>
                  <a:pt x="732" y="164"/>
                </a:lnTo>
                <a:lnTo>
                  <a:pt x="728" y="162"/>
                </a:lnTo>
                <a:lnTo>
                  <a:pt x="724" y="164"/>
                </a:lnTo>
                <a:lnTo>
                  <a:pt x="722" y="164"/>
                </a:lnTo>
                <a:lnTo>
                  <a:pt x="724" y="162"/>
                </a:lnTo>
                <a:lnTo>
                  <a:pt x="724" y="160"/>
                </a:lnTo>
                <a:lnTo>
                  <a:pt x="725" y="160"/>
                </a:lnTo>
                <a:lnTo>
                  <a:pt x="727" y="159"/>
                </a:lnTo>
                <a:lnTo>
                  <a:pt x="732" y="157"/>
                </a:lnTo>
                <a:lnTo>
                  <a:pt x="735" y="156"/>
                </a:lnTo>
                <a:lnTo>
                  <a:pt x="738" y="156"/>
                </a:lnTo>
                <a:lnTo>
                  <a:pt x="752" y="156"/>
                </a:lnTo>
                <a:lnTo>
                  <a:pt x="760" y="160"/>
                </a:lnTo>
                <a:lnTo>
                  <a:pt x="768" y="162"/>
                </a:lnTo>
                <a:lnTo>
                  <a:pt x="771" y="164"/>
                </a:lnTo>
                <a:lnTo>
                  <a:pt x="771" y="164"/>
                </a:lnTo>
                <a:lnTo>
                  <a:pt x="773" y="164"/>
                </a:lnTo>
                <a:lnTo>
                  <a:pt x="773" y="167"/>
                </a:lnTo>
                <a:lnTo>
                  <a:pt x="782" y="173"/>
                </a:lnTo>
                <a:lnTo>
                  <a:pt x="784" y="173"/>
                </a:lnTo>
                <a:lnTo>
                  <a:pt x="790" y="173"/>
                </a:lnTo>
                <a:lnTo>
                  <a:pt x="798" y="173"/>
                </a:lnTo>
                <a:lnTo>
                  <a:pt x="799" y="171"/>
                </a:lnTo>
                <a:lnTo>
                  <a:pt x="804" y="173"/>
                </a:lnTo>
                <a:lnTo>
                  <a:pt x="806" y="173"/>
                </a:lnTo>
                <a:lnTo>
                  <a:pt x="807" y="175"/>
                </a:lnTo>
                <a:lnTo>
                  <a:pt x="806" y="176"/>
                </a:lnTo>
                <a:lnTo>
                  <a:pt x="806" y="178"/>
                </a:lnTo>
                <a:lnTo>
                  <a:pt x="802" y="181"/>
                </a:lnTo>
                <a:lnTo>
                  <a:pt x="802" y="181"/>
                </a:lnTo>
                <a:lnTo>
                  <a:pt x="796" y="184"/>
                </a:lnTo>
                <a:lnTo>
                  <a:pt x="795" y="186"/>
                </a:lnTo>
                <a:lnTo>
                  <a:pt x="793" y="190"/>
                </a:lnTo>
                <a:lnTo>
                  <a:pt x="793" y="190"/>
                </a:lnTo>
                <a:lnTo>
                  <a:pt x="793" y="192"/>
                </a:lnTo>
                <a:lnTo>
                  <a:pt x="793" y="195"/>
                </a:lnTo>
                <a:lnTo>
                  <a:pt x="795" y="198"/>
                </a:lnTo>
                <a:lnTo>
                  <a:pt x="793" y="200"/>
                </a:lnTo>
                <a:lnTo>
                  <a:pt x="791" y="203"/>
                </a:lnTo>
                <a:lnTo>
                  <a:pt x="791" y="206"/>
                </a:lnTo>
                <a:lnTo>
                  <a:pt x="793" y="208"/>
                </a:lnTo>
                <a:lnTo>
                  <a:pt x="793" y="208"/>
                </a:lnTo>
                <a:lnTo>
                  <a:pt x="793" y="206"/>
                </a:lnTo>
                <a:lnTo>
                  <a:pt x="793" y="204"/>
                </a:lnTo>
                <a:lnTo>
                  <a:pt x="796" y="201"/>
                </a:lnTo>
                <a:lnTo>
                  <a:pt x="798" y="195"/>
                </a:lnTo>
                <a:lnTo>
                  <a:pt x="799" y="193"/>
                </a:lnTo>
                <a:lnTo>
                  <a:pt x="802" y="193"/>
                </a:lnTo>
                <a:lnTo>
                  <a:pt x="804" y="195"/>
                </a:lnTo>
                <a:lnTo>
                  <a:pt x="804" y="197"/>
                </a:lnTo>
                <a:lnTo>
                  <a:pt x="804" y="201"/>
                </a:lnTo>
                <a:lnTo>
                  <a:pt x="804" y="203"/>
                </a:lnTo>
                <a:lnTo>
                  <a:pt x="802" y="208"/>
                </a:lnTo>
                <a:lnTo>
                  <a:pt x="799" y="211"/>
                </a:lnTo>
                <a:lnTo>
                  <a:pt x="799" y="212"/>
                </a:lnTo>
                <a:lnTo>
                  <a:pt x="801" y="214"/>
                </a:lnTo>
                <a:lnTo>
                  <a:pt x="801" y="216"/>
                </a:lnTo>
                <a:lnTo>
                  <a:pt x="802" y="217"/>
                </a:lnTo>
                <a:lnTo>
                  <a:pt x="804" y="216"/>
                </a:lnTo>
                <a:lnTo>
                  <a:pt x="806" y="216"/>
                </a:lnTo>
                <a:lnTo>
                  <a:pt x="806" y="214"/>
                </a:lnTo>
                <a:lnTo>
                  <a:pt x="806" y="212"/>
                </a:lnTo>
                <a:lnTo>
                  <a:pt x="804" y="211"/>
                </a:lnTo>
                <a:lnTo>
                  <a:pt x="807" y="211"/>
                </a:lnTo>
                <a:lnTo>
                  <a:pt x="810" y="209"/>
                </a:lnTo>
                <a:lnTo>
                  <a:pt x="814" y="208"/>
                </a:lnTo>
                <a:lnTo>
                  <a:pt x="814" y="206"/>
                </a:lnTo>
                <a:lnTo>
                  <a:pt x="814" y="204"/>
                </a:lnTo>
                <a:lnTo>
                  <a:pt x="814" y="201"/>
                </a:lnTo>
                <a:lnTo>
                  <a:pt x="812" y="198"/>
                </a:lnTo>
                <a:lnTo>
                  <a:pt x="809" y="193"/>
                </a:lnTo>
                <a:lnTo>
                  <a:pt x="806" y="190"/>
                </a:lnTo>
                <a:lnTo>
                  <a:pt x="807" y="186"/>
                </a:lnTo>
                <a:lnTo>
                  <a:pt x="810" y="181"/>
                </a:lnTo>
                <a:lnTo>
                  <a:pt x="812" y="179"/>
                </a:lnTo>
                <a:lnTo>
                  <a:pt x="812" y="178"/>
                </a:lnTo>
                <a:lnTo>
                  <a:pt x="812" y="176"/>
                </a:lnTo>
                <a:lnTo>
                  <a:pt x="812" y="175"/>
                </a:lnTo>
                <a:lnTo>
                  <a:pt x="812" y="175"/>
                </a:lnTo>
                <a:lnTo>
                  <a:pt x="809" y="170"/>
                </a:lnTo>
                <a:lnTo>
                  <a:pt x="807" y="170"/>
                </a:lnTo>
                <a:lnTo>
                  <a:pt x="799" y="168"/>
                </a:lnTo>
                <a:lnTo>
                  <a:pt x="798" y="168"/>
                </a:lnTo>
                <a:lnTo>
                  <a:pt x="793" y="164"/>
                </a:lnTo>
                <a:lnTo>
                  <a:pt x="793" y="164"/>
                </a:lnTo>
                <a:lnTo>
                  <a:pt x="791" y="160"/>
                </a:lnTo>
                <a:lnTo>
                  <a:pt x="791" y="159"/>
                </a:lnTo>
                <a:lnTo>
                  <a:pt x="790" y="159"/>
                </a:lnTo>
                <a:lnTo>
                  <a:pt x="787" y="157"/>
                </a:lnTo>
                <a:lnTo>
                  <a:pt x="784" y="156"/>
                </a:lnTo>
                <a:lnTo>
                  <a:pt x="779" y="156"/>
                </a:lnTo>
                <a:lnTo>
                  <a:pt x="776" y="156"/>
                </a:lnTo>
                <a:lnTo>
                  <a:pt x="773" y="152"/>
                </a:lnTo>
                <a:lnTo>
                  <a:pt x="773" y="151"/>
                </a:lnTo>
                <a:lnTo>
                  <a:pt x="771" y="148"/>
                </a:lnTo>
                <a:lnTo>
                  <a:pt x="769" y="146"/>
                </a:lnTo>
                <a:lnTo>
                  <a:pt x="769" y="145"/>
                </a:lnTo>
                <a:lnTo>
                  <a:pt x="771" y="143"/>
                </a:lnTo>
                <a:lnTo>
                  <a:pt x="773" y="140"/>
                </a:lnTo>
                <a:lnTo>
                  <a:pt x="771" y="138"/>
                </a:lnTo>
                <a:lnTo>
                  <a:pt x="769" y="137"/>
                </a:lnTo>
                <a:lnTo>
                  <a:pt x="768" y="137"/>
                </a:lnTo>
                <a:lnTo>
                  <a:pt x="766" y="134"/>
                </a:lnTo>
                <a:lnTo>
                  <a:pt x="766" y="132"/>
                </a:lnTo>
                <a:lnTo>
                  <a:pt x="766" y="130"/>
                </a:lnTo>
                <a:lnTo>
                  <a:pt x="766" y="129"/>
                </a:lnTo>
                <a:lnTo>
                  <a:pt x="766" y="127"/>
                </a:lnTo>
                <a:lnTo>
                  <a:pt x="769" y="126"/>
                </a:lnTo>
                <a:lnTo>
                  <a:pt x="768" y="124"/>
                </a:lnTo>
                <a:lnTo>
                  <a:pt x="769" y="123"/>
                </a:lnTo>
                <a:lnTo>
                  <a:pt x="782" y="121"/>
                </a:lnTo>
                <a:lnTo>
                  <a:pt x="787" y="119"/>
                </a:lnTo>
                <a:lnTo>
                  <a:pt x="812" y="119"/>
                </a:lnTo>
                <a:lnTo>
                  <a:pt x="814" y="119"/>
                </a:lnTo>
                <a:lnTo>
                  <a:pt x="825" y="118"/>
                </a:lnTo>
                <a:lnTo>
                  <a:pt x="829" y="118"/>
                </a:lnTo>
                <a:lnTo>
                  <a:pt x="834" y="118"/>
                </a:lnTo>
                <a:lnTo>
                  <a:pt x="836" y="118"/>
                </a:lnTo>
                <a:lnTo>
                  <a:pt x="839" y="118"/>
                </a:lnTo>
                <a:lnTo>
                  <a:pt x="842" y="116"/>
                </a:lnTo>
                <a:lnTo>
                  <a:pt x="847" y="115"/>
                </a:lnTo>
                <a:lnTo>
                  <a:pt x="856" y="113"/>
                </a:lnTo>
                <a:lnTo>
                  <a:pt x="859" y="113"/>
                </a:lnTo>
                <a:lnTo>
                  <a:pt x="861" y="115"/>
                </a:lnTo>
                <a:lnTo>
                  <a:pt x="862" y="115"/>
                </a:lnTo>
                <a:lnTo>
                  <a:pt x="858" y="118"/>
                </a:lnTo>
                <a:lnTo>
                  <a:pt x="853" y="121"/>
                </a:lnTo>
                <a:lnTo>
                  <a:pt x="848" y="123"/>
                </a:lnTo>
                <a:lnTo>
                  <a:pt x="845" y="124"/>
                </a:lnTo>
                <a:lnTo>
                  <a:pt x="843" y="126"/>
                </a:lnTo>
                <a:lnTo>
                  <a:pt x="843" y="126"/>
                </a:lnTo>
                <a:lnTo>
                  <a:pt x="843" y="129"/>
                </a:lnTo>
                <a:lnTo>
                  <a:pt x="845" y="129"/>
                </a:lnTo>
                <a:lnTo>
                  <a:pt x="848" y="130"/>
                </a:lnTo>
                <a:lnTo>
                  <a:pt x="851" y="134"/>
                </a:lnTo>
                <a:lnTo>
                  <a:pt x="855" y="135"/>
                </a:lnTo>
                <a:lnTo>
                  <a:pt x="856" y="135"/>
                </a:lnTo>
                <a:lnTo>
                  <a:pt x="858" y="135"/>
                </a:lnTo>
                <a:lnTo>
                  <a:pt x="848" y="130"/>
                </a:lnTo>
                <a:lnTo>
                  <a:pt x="847" y="129"/>
                </a:lnTo>
                <a:lnTo>
                  <a:pt x="845" y="127"/>
                </a:lnTo>
                <a:lnTo>
                  <a:pt x="847" y="126"/>
                </a:lnTo>
                <a:lnTo>
                  <a:pt x="847" y="124"/>
                </a:lnTo>
                <a:lnTo>
                  <a:pt x="848" y="124"/>
                </a:lnTo>
                <a:lnTo>
                  <a:pt x="850" y="124"/>
                </a:lnTo>
                <a:lnTo>
                  <a:pt x="853" y="123"/>
                </a:lnTo>
                <a:lnTo>
                  <a:pt x="862" y="121"/>
                </a:lnTo>
                <a:lnTo>
                  <a:pt x="866" y="119"/>
                </a:lnTo>
                <a:lnTo>
                  <a:pt x="867" y="118"/>
                </a:lnTo>
                <a:lnTo>
                  <a:pt x="870" y="116"/>
                </a:lnTo>
                <a:lnTo>
                  <a:pt x="869" y="115"/>
                </a:lnTo>
                <a:lnTo>
                  <a:pt x="866" y="115"/>
                </a:lnTo>
                <a:lnTo>
                  <a:pt x="864" y="113"/>
                </a:lnTo>
                <a:lnTo>
                  <a:pt x="858" y="105"/>
                </a:lnTo>
                <a:lnTo>
                  <a:pt x="855" y="104"/>
                </a:lnTo>
                <a:lnTo>
                  <a:pt x="850" y="102"/>
                </a:lnTo>
                <a:lnTo>
                  <a:pt x="847" y="102"/>
                </a:lnTo>
                <a:lnTo>
                  <a:pt x="850" y="99"/>
                </a:lnTo>
                <a:lnTo>
                  <a:pt x="853" y="97"/>
                </a:lnTo>
                <a:lnTo>
                  <a:pt x="855" y="97"/>
                </a:lnTo>
                <a:lnTo>
                  <a:pt x="856" y="99"/>
                </a:lnTo>
                <a:lnTo>
                  <a:pt x="859" y="100"/>
                </a:lnTo>
                <a:lnTo>
                  <a:pt x="864" y="100"/>
                </a:lnTo>
                <a:lnTo>
                  <a:pt x="862" y="99"/>
                </a:lnTo>
                <a:lnTo>
                  <a:pt x="859" y="97"/>
                </a:lnTo>
                <a:lnTo>
                  <a:pt x="858" y="96"/>
                </a:lnTo>
                <a:lnTo>
                  <a:pt x="853" y="94"/>
                </a:lnTo>
                <a:lnTo>
                  <a:pt x="848" y="93"/>
                </a:lnTo>
                <a:lnTo>
                  <a:pt x="843" y="93"/>
                </a:lnTo>
                <a:lnTo>
                  <a:pt x="845" y="89"/>
                </a:lnTo>
                <a:lnTo>
                  <a:pt x="848" y="89"/>
                </a:lnTo>
                <a:lnTo>
                  <a:pt x="848" y="89"/>
                </a:lnTo>
                <a:lnTo>
                  <a:pt x="850" y="88"/>
                </a:lnTo>
                <a:lnTo>
                  <a:pt x="856" y="91"/>
                </a:lnTo>
                <a:lnTo>
                  <a:pt x="859" y="89"/>
                </a:lnTo>
                <a:lnTo>
                  <a:pt x="862" y="88"/>
                </a:lnTo>
                <a:lnTo>
                  <a:pt x="867" y="83"/>
                </a:lnTo>
                <a:lnTo>
                  <a:pt x="869" y="82"/>
                </a:lnTo>
                <a:lnTo>
                  <a:pt x="866" y="80"/>
                </a:lnTo>
                <a:lnTo>
                  <a:pt x="864" y="80"/>
                </a:lnTo>
                <a:lnTo>
                  <a:pt x="861" y="80"/>
                </a:lnTo>
                <a:lnTo>
                  <a:pt x="861" y="78"/>
                </a:lnTo>
                <a:lnTo>
                  <a:pt x="861" y="77"/>
                </a:lnTo>
                <a:lnTo>
                  <a:pt x="864" y="77"/>
                </a:lnTo>
                <a:lnTo>
                  <a:pt x="872" y="78"/>
                </a:lnTo>
                <a:lnTo>
                  <a:pt x="883" y="74"/>
                </a:lnTo>
                <a:lnTo>
                  <a:pt x="886" y="71"/>
                </a:lnTo>
                <a:lnTo>
                  <a:pt x="895" y="67"/>
                </a:lnTo>
                <a:lnTo>
                  <a:pt x="899" y="69"/>
                </a:lnTo>
                <a:lnTo>
                  <a:pt x="908" y="64"/>
                </a:lnTo>
                <a:lnTo>
                  <a:pt x="919" y="63"/>
                </a:lnTo>
                <a:lnTo>
                  <a:pt x="925" y="63"/>
                </a:lnTo>
                <a:lnTo>
                  <a:pt x="932" y="61"/>
                </a:lnTo>
                <a:lnTo>
                  <a:pt x="940" y="60"/>
                </a:lnTo>
                <a:lnTo>
                  <a:pt x="943" y="60"/>
                </a:lnTo>
                <a:lnTo>
                  <a:pt x="955" y="56"/>
                </a:lnTo>
                <a:lnTo>
                  <a:pt x="963" y="55"/>
                </a:lnTo>
                <a:lnTo>
                  <a:pt x="965" y="53"/>
                </a:lnTo>
                <a:lnTo>
                  <a:pt x="959" y="55"/>
                </a:lnTo>
                <a:lnTo>
                  <a:pt x="957" y="53"/>
                </a:lnTo>
                <a:lnTo>
                  <a:pt x="955" y="55"/>
                </a:lnTo>
                <a:lnTo>
                  <a:pt x="954" y="55"/>
                </a:lnTo>
                <a:lnTo>
                  <a:pt x="951" y="53"/>
                </a:lnTo>
                <a:lnTo>
                  <a:pt x="949" y="55"/>
                </a:lnTo>
                <a:lnTo>
                  <a:pt x="949" y="55"/>
                </a:lnTo>
                <a:lnTo>
                  <a:pt x="948" y="55"/>
                </a:lnTo>
                <a:lnTo>
                  <a:pt x="946" y="55"/>
                </a:lnTo>
                <a:lnTo>
                  <a:pt x="946" y="53"/>
                </a:lnTo>
                <a:lnTo>
                  <a:pt x="948" y="50"/>
                </a:lnTo>
                <a:lnTo>
                  <a:pt x="949" y="52"/>
                </a:lnTo>
                <a:lnTo>
                  <a:pt x="952" y="50"/>
                </a:lnTo>
                <a:lnTo>
                  <a:pt x="954" y="50"/>
                </a:lnTo>
                <a:lnTo>
                  <a:pt x="957" y="50"/>
                </a:lnTo>
                <a:lnTo>
                  <a:pt x="960" y="50"/>
                </a:lnTo>
                <a:lnTo>
                  <a:pt x="963" y="49"/>
                </a:lnTo>
                <a:lnTo>
                  <a:pt x="968" y="50"/>
                </a:lnTo>
                <a:lnTo>
                  <a:pt x="970" y="49"/>
                </a:lnTo>
                <a:lnTo>
                  <a:pt x="971" y="49"/>
                </a:lnTo>
                <a:lnTo>
                  <a:pt x="977" y="49"/>
                </a:lnTo>
                <a:lnTo>
                  <a:pt x="982" y="49"/>
                </a:lnTo>
                <a:lnTo>
                  <a:pt x="985" y="49"/>
                </a:lnTo>
                <a:lnTo>
                  <a:pt x="990" y="49"/>
                </a:lnTo>
                <a:lnTo>
                  <a:pt x="993" y="50"/>
                </a:lnTo>
                <a:lnTo>
                  <a:pt x="992" y="52"/>
                </a:lnTo>
                <a:lnTo>
                  <a:pt x="987" y="56"/>
                </a:lnTo>
                <a:lnTo>
                  <a:pt x="989" y="56"/>
                </a:lnTo>
                <a:lnTo>
                  <a:pt x="990" y="55"/>
                </a:lnTo>
                <a:lnTo>
                  <a:pt x="1000" y="52"/>
                </a:lnTo>
                <a:lnTo>
                  <a:pt x="1000" y="53"/>
                </a:lnTo>
                <a:lnTo>
                  <a:pt x="1000" y="55"/>
                </a:lnTo>
                <a:lnTo>
                  <a:pt x="998" y="56"/>
                </a:lnTo>
                <a:lnTo>
                  <a:pt x="1004" y="55"/>
                </a:lnTo>
                <a:lnTo>
                  <a:pt x="1009" y="52"/>
                </a:lnTo>
                <a:lnTo>
                  <a:pt x="1011" y="52"/>
                </a:lnTo>
                <a:lnTo>
                  <a:pt x="1014" y="53"/>
                </a:lnTo>
                <a:lnTo>
                  <a:pt x="1015" y="52"/>
                </a:lnTo>
                <a:lnTo>
                  <a:pt x="1015" y="50"/>
                </a:lnTo>
                <a:lnTo>
                  <a:pt x="1018" y="50"/>
                </a:lnTo>
                <a:lnTo>
                  <a:pt x="1020" y="49"/>
                </a:lnTo>
                <a:lnTo>
                  <a:pt x="1023" y="47"/>
                </a:lnTo>
                <a:lnTo>
                  <a:pt x="1025" y="47"/>
                </a:lnTo>
                <a:lnTo>
                  <a:pt x="1030" y="45"/>
                </a:lnTo>
                <a:lnTo>
                  <a:pt x="1031" y="45"/>
                </a:lnTo>
                <a:lnTo>
                  <a:pt x="1034" y="47"/>
                </a:lnTo>
                <a:lnTo>
                  <a:pt x="1037" y="47"/>
                </a:lnTo>
                <a:lnTo>
                  <a:pt x="1044" y="49"/>
                </a:lnTo>
                <a:lnTo>
                  <a:pt x="1044" y="50"/>
                </a:lnTo>
                <a:lnTo>
                  <a:pt x="1044" y="50"/>
                </a:lnTo>
                <a:lnTo>
                  <a:pt x="1045" y="52"/>
                </a:lnTo>
                <a:lnTo>
                  <a:pt x="1045" y="53"/>
                </a:lnTo>
                <a:lnTo>
                  <a:pt x="1044" y="56"/>
                </a:lnTo>
                <a:lnTo>
                  <a:pt x="1041" y="58"/>
                </a:lnTo>
                <a:lnTo>
                  <a:pt x="1042" y="58"/>
                </a:lnTo>
                <a:lnTo>
                  <a:pt x="1044" y="58"/>
                </a:lnTo>
                <a:lnTo>
                  <a:pt x="1045" y="56"/>
                </a:lnTo>
                <a:lnTo>
                  <a:pt x="1047" y="55"/>
                </a:lnTo>
                <a:lnTo>
                  <a:pt x="1047" y="49"/>
                </a:lnTo>
                <a:lnTo>
                  <a:pt x="1044" y="45"/>
                </a:lnTo>
                <a:lnTo>
                  <a:pt x="1042" y="44"/>
                </a:lnTo>
                <a:lnTo>
                  <a:pt x="1036" y="41"/>
                </a:lnTo>
                <a:lnTo>
                  <a:pt x="1034" y="39"/>
                </a:lnTo>
                <a:lnTo>
                  <a:pt x="1033" y="37"/>
                </a:lnTo>
                <a:lnTo>
                  <a:pt x="1033" y="37"/>
                </a:lnTo>
                <a:lnTo>
                  <a:pt x="1044" y="39"/>
                </a:lnTo>
                <a:lnTo>
                  <a:pt x="1048" y="37"/>
                </a:lnTo>
                <a:lnTo>
                  <a:pt x="1055" y="37"/>
                </a:lnTo>
                <a:lnTo>
                  <a:pt x="1061" y="37"/>
                </a:lnTo>
                <a:lnTo>
                  <a:pt x="1064" y="37"/>
                </a:lnTo>
                <a:lnTo>
                  <a:pt x="1069" y="37"/>
                </a:lnTo>
                <a:lnTo>
                  <a:pt x="1072" y="39"/>
                </a:lnTo>
                <a:lnTo>
                  <a:pt x="1074" y="37"/>
                </a:lnTo>
                <a:lnTo>
                  <a:pt x="1067" y="36"/>
                </a:lnTo>
                <a:lnTo>
                  <a:pt x="1064" y="36"/>
                </a:lnTo>
                <a:lnTo>
                  <a:pt x="1063" y="36"/>
                </a:lnTo>
                <a:lnTo>
                  <a:pt x="1064" y="34"/>
                </a:lnTo>
                <a:lnTo>
                  <a:pt x="1066" y="31"/>
                </a:lnTo>
                <a:lnTo>
                  <a:pt x="1064" y="30"/>
                </a:lnTo>
                <a:lnTo>
                  <a:pt x="1063" y="28"/>
                </a:lnTo>
                <a:lnTo>
                  <a:pt x="1063" y="25"/>
                </a:lnTo>
                <a:lnTo>
                  <a:pt x="1064" y="23"/>
                </a:lnTo>
                <a:lnTo>
                  <a:pt x="1066" y="22"/>
                </a:lnTo>
                <a:lnTo>
                  <a:pt x="1067" y="19"/>
                </a:lnTo>
                <a:lnTo>
                  <a:pt x="1071" y="17"/>
                </a:lnTo>
                <a:lnTo>
                  <a:pt x="1086" y="8"/>
                </a:lnTo>
                <a:lnTo>
                  <a:pt x="1094" y="3"/>
                </a:lnTo>
                <a:lnTo>
                  <a:pt x="1097" y="3"/>
                </a:lnTo>
                <a:lnTo>
                  <a:pt x="1100" y="3"/>
                </a:lnTo>
                <a:lnTo>
                  <a:pt x="1107" y="0"/>
                </a:lnTo>
                <a:lnTo>
                  <a:pt x="1110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3" name="Freeform 135">
            <a:extLst>
              <a:ext uri="{FF2B5EF4-FFF2-40B4-BE49-F238E27FC236}">
                <a16:creationId xmlns:a16="http://schemas.microsoft.com/office/drawing/2014/main" id="{86DE3F43-9825-AAE0-3BA1-2C8BB648D0B3}"/>
              </a:ext>
            </a:extLst>
          </p:cNvPr>
          <p:cNvSpPr>
            <a:spLocks/>
          </p:cNvSpPr>
          <p:nvPr/>
        </p:nvSpPr>
        <p:spPr bwMode="auto">
          <a:xfrm>
            <a:off x="8337351" y="2714536"/>
            <a:ext cx="1178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1 w 1"/>
              <a:gd name="T4" fmla="*/ 0 w 1"/>
              <a:gd name="T5" fmla="*/ 0 w 1"/>
              <a:gd name="T6" fmla="*/ 0 w 1"/>
              <a:gd name="T7" fmla="*/ 0 w 1"/>
              <a:gd name="T8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Freeform 136">
            <a:extLst>
              <a:ext uri="{FF2B5EF4-FFF2-40B4-BE49-F238E27FC236}">
                <a16:creationId xmlns:a16="http://schemas.microsoft.com/office/drawing/2014/main" id="{2E977C05-3BF8-52F4-6DE2-F013A29CE2E2}"/>
              </a:ext>
            </a:extLst>
          </p:cNvPr>
          <p:cNvSpPr>
            <a:spLocks/>
          </p:cNvSpPr>
          <p:nvPr/>
        </p:nvSpPr>
        <p:spPr bwMode="auto">
          <a:xfrm>
            <a:off x="6850012" y="1670474"/>
            <a:ext cx="16487" cy="9827"/>
          </a:xfrm>
          <a:custGeom>
            <a:avLst/>
            <a:gdLst>
              <a:gd name="T0" fmla="*/ 9 w 14"/>
              <a:gd name="T1" fmla="*/ 0 h 8"/>
              <a:gd name="T2" fmla="*/ 12 w 14"/>
              <a:gd name="T3" fmla="*/ 2 h 8"/>
              <a:gd name="T4" fmla="*/ 14 w 14"/>
              <a:gd name="T5" fmla="*/ 5 h 8"/>
              <a:gd name="T6" fmla="*/ 11 w 14"/>
              <a:gd name="T7" fmla="*/ 7 h 8"/>
              <a:gd name="T8" fmla="*/ 6 w 14"/>
              <a:gd name="T9" fmla="*/ 8 h 8"/>
              <a:gd name="T10" fmla="*/ 4 w 14"/>
              <a:gd name="T11" fmla="*/ 7 h 8"/>
              <a:gd name="T12" fmla="*/ 3 w 14"/>
              <a:gd name="T13" fmla="*/ 7 h 8"/>
              <a:gd name="T14" fmla="*/ 3 w 14"/>
              <a:gd name="T15" fmla="*/ 7 h 8"/>
              <a:gd name="T16" fmla="*/ 0 w 14"/>
              <a:gd name="T17" fmla="*/ 5 h 8"/>
              <a:gd name="T18" fmla="*/ 0 w 14"/>
              <a:gd name="T19" fmla="*/ 4 h 8"/>
              <a:gd name="T20" fmla="*/ 1 w 14"/>
              <a:gd name="T21" fmla="*/ 4 h 8"/>
              <a:gd name="T22" fmla="*/ 9 w 14"/>
              <a:gd name="T2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8">
                <a:moveTo>
                  <a:pt x="9" y="0"/>
                </a:moveTo>
                <a:lnTo>
                  <a:pt x="12" y="2"/>
                </a:lnTo>
                <a:lnTo>
                  <a:pt x="14" y="5"/>
                </a:lnTo>
                <a:lnTo>
                  <a:pt x="11" y="7"/>
                </a:lnTo>
                <a:lnTo>
                  <a:pt x="6" y="8"/>
                </a:lnTo>
                <a:lnTo>
                  <a:pt x="4" y="7"/>
                </a:lnTo>
                <a:lnTo>
                  <a:pt x="3" y="7"/>
                </a:lnTo>
                <a:lnTo>
                  <a:pt x="3" y="7"/>
                </a:lnTo>
                <a:lnTo>
                  <a:pt x="0" y="5"/>
                </a:lnTo>
                <a:lnTo>
                  <a:pt x="0" y="4"/>
                </a:lnTo>
                <a:lnTo>
                  <a:pt x="1" y="4"/>
                </a:lnTo>
                <a:lnTo>
                  <a:pt x="9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35" name="Freeform 137">
            <a:extLst>
              <a:ext uri="{FF2B5EF4-FFF2-40B4-BE49-F238E27FC236}">
                <a16:creationId xmlns:a16="http://schemas.microsoft.com/office/drawing/2014/main" id="{6576C350-21EB-564A-6514-9089CF67731F}"/>
              </a:ext>
            </a:extLst>
          </p:cNvPr>
          <p:cNvSpPr>
            <a:spLocks/>
          </p:cNvSpPr>
          <p:nvPr/>
        </p:nvSpPr>
        <p:spPr bwMode="auto">
          <a:xfrm>
            <a:off x="6789953" y="1611515"/>
            <a:ext cx="54171" cy="18425"/>
          </a:xfrm>
          <a:custGeom>
            <a:avLst/>
            <a:gdLst>
              <a:gd name="T0" fmla="*/ 33 w 46"/>
              <a:gd name="T1" fmla="*/ 0 h 15"/>
              <a:gd name="T2" fmla="*/ 35 w 46"/>
              <a:gd name="T3" fmla="*/ 1 h 15"/>
              <a:gd name="T4" fmla="*/ 35 w 46"/>
              <a:gd name="T5" fmla="*/ 3 h 15"/>
              <a:gd name="T6" fmla="*/ 38 w 46"/>
              <a:gd name="T7" fmla="*/ 3 h 15"/>
              <a:gd name="T8" fmla="*/ 44 w 46"/>
              <a:gd name="T9" fmla="*/ 4 h 15"/>
              <a:gd name="T10" fmla="*/ 46 w 46"/>
              <a:gd name="T11" fmla="*/ 6 h 15"/>
              <a:gd name="T12" fmla="*/ 43 w 46"/>
              <a:gd name="T13" fmla="*/ 6 h 15"/>
              <a:gd name="T14" fmla="*/ 35 w 46"/>
              <a:gd name="T15" fmla="*/ 8 h 15"/>
              <a:gd name="T16" fmla="*/ 36 w 46"/>
              <a:gd name="T17" fmla="*/ 9 h 15"/>
              <a:gd name="T18" fmla="*/ 38 w 46"/>
              <a:gd name="T19" fmla="*/ 11 h 15"/>
              <a:gd name="T20" fmla="*/ 36 w 46"/>
              <a:gd name="T21" fmla="*/ 12 h 15"/>
              <a:gd name="T22" fmla="*/ 33 w 46"/>
              <a:gd name="T23" fmla="*/ 14 h 15"/>
              <a:gd name="T24" fmla="*/ 28 w 46"/>
              <a:gd name="T25" fmla="*/ 15 h 15"/>
              <a:gd name="T26" fmla="*/ 25 w 46"/>
              <a:gd name="T27" fmla="*/ 14 h 15"/>
              <a:gd name="T28" fmla="*/ 21 w 46"/>
              <a:gd name="T29" fmla="*/ 11 h 15"/>
              <a:gd name="T30" fmla="*/ 17 w 46"/>
              <a:gd name="T31" fmla="*/ 12 h 15"/>
              <a:gd name="T32" fmla="*/ 16 w 46"/>
              <a:gd name="T33" fmla="*/ 14 h 15"/>
              <a:gd name="T34" fmla="*/ 14 w 46"/>
              <a:gd name="T35" fmla="*/ 14 h 15"/>
              <a:gd name="T36" fmla="*/ 11 w 46"/>
              <a:gd name="T37" fmla="*/ 12 h 15"/>
              <a:gd name="T38" fmla="*/ 5 w 46"/>
              <a:gd name="T39" fmla="*/ 14 h 15"/>
              <a:gd name="T40" fmla="*/ 2 w 46"/>
              <a:gd name="T41" fmla="*/ 12 h 15"/>
              <a:gd name="T42" fmla="*/ 0 w 46"/>
              <a:gd name="T43" fmla="*/ 9 h 15"/>
              <a:gd name="T44" fmla="*/ 5 w 46"/>
              <a:gd name="T45" fmla="*/ 8 h 15"/>
              <a:gd name="T46" fmla="*/ 11 w 46"/>
              <a:gd name="T47" fmla="*/ 9 h 15"/>
              <a:gd name="T48" fmla="*/ 14 w 46"/>
              <a:gd name="T49" fmla="*/ 6 h 15"/>
              <a:gd name="T50" fmla="*/ 19 w 46"/>
              <a:gd name="T51" fmla="*/ 4 h 15"/>
              <a:gd name="T52" fmla="*/ 22 w 46"/>
              <a:gd name="T53" fmla="*/ 3 h 15"/>
              <a:gd name="T54" fmla="*/ 24 w 46"/>
              <a:gd name="T55" fmla="*/ 1 h 15"/>
              <a:gd name="T56" fmla="*/ 28 w 46"/>
              <a:gd name="T57" fmla="*/ 1 h 15"/>
              <a:gd name="T58" fmla="*/ 30 w 46"/>
              <a:gd name="T59" fmla="*/ 1 h 15"/>
              <a:gd name="T60" fmla="*/ 33 w 46"/>
              <a:gd name="T6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" h="15">
                <a:moveTo>
                  <a:pt x="33" y="0"/>
                </a:moveTo>
                <a:lnTo>
                  <a:pt x="35" y="1"/>
                </a:lnTo>
                <a:lnTo>
                  <a:pt x="35" y="3"/>
                </a:lnTo>
                <a:lnTo>
                  <a:pt x="38" y="3"/>
                </a:lnTo>
                <a:lnTo>
                  <a:pt x="44" y="4"/>
                </a:lnTo>
                <a:lnTo>
                  <a:pt x="46" y="6"/>
                </a:lnTo>
                <a:lnTo>
                  <a:pt x="43" y="6"/>
                </a:lnTo>
                <a:lnTo>
                  <a:pt x="35" y="8"/>
                </a:lnTo>
                <a:lnTo>
                  <a:pt x="36" y="9"/>
                </a:lnTo>
                <a:lnTo>
                  <a:pt x="38" y="11"/>
                </a:lnTo>
                <a:lnTo>
                  <a:pt x="36" y="12"/>
                </a:lnTo>
                <a:lnTo>
                  <a:pt x="33" y="14"/>
                </a:lnTo>
                <a:lnTo>
                  <a:pt x="28" y="15"/>
                </a:lnTo>
                <a:lnTo>
                  <a:pt x="25" y="14"/>
                </a:lnTo>
                <a:lnTo>
                  <a:pt x="21" y="11"/>
                </a:lnTo>
                <a:lnTo>
                  <a:pt x="17" y="12"/>
                </a:lnTo>
                <a:lnTo>
                  <a:pt x="16" y="14"/>
                </a:lnTo>
                <a:lnTo>
                  <a:pt x="14" y="14"/>
                </a:lnTo>
                <a:lnTo>
                  <a:pt x="11" y="12"/>
                </a:lnTo>
                <a:lnTo>
                  <a:pt x="5" y="14"/>
                </a:lnTo>
                <a:lnTo>
                  <a:pt x="2" y="12"/>
                </a:lnTo>
                <a:lnTo>
                  <a:pt x="0" y="9"/>
                </a:lnTo>
                <a:lnTo>
                  <a:pt x="5" y="8"/>
                </a:lnTo>
                <a:lnTo>
                  <a:pt x="11" y="9"/>
                </a:lnTo>
                <a:lnTo>
                  <a:pt x="14" y="6"/>
                </a:lnTo>
                <a:lnTo>
                  <a:pt x="19" y="4"/>
                </a:lnTo>
                <a:lnTo>
                  <a:pt x="22" y="3"/>
                </a:lnTo>
                <a:lnTo>
                  <a:pt x="24" y="1"/>
                </a:lnTo>
                <a:lnTo>
                  <a:pt x="28" y="1"/>
                </a:lnTo>
                <a:lnTo>
                  <a:pt x="30" y="1"/>
                </a:lnTo>
                <a:lnTo>
                  <a:pt x="3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36" name="Freeform 138">
            <a:extLst>
              <a:ext uri="{FF2B5EF4-FFF2-40B4-BE49-F238E27FC236}">
                <a16:creationId xmlns:a16="http://schemas.microsoft.com/office/drawing/2014/main" id="{D815C7CD-5C1C-4DD4-B60D-545F9FAEE094}"/>
              </a:ext>
            </a:extLst>
          </p:cNvPr>
          <p:cNvSpPr>
            <a:spLocks/>
          </p:cNvSpPr>
          <p:nvPr/>
        </p:nvSpPr>
        <p:spPr bwMode="auto">
          <a:xfrm>
            <a:off x="6832347" y="1599232"/>
            <a:ext cx="24730" cy="6142"/>
          </a:xfrm>
          <a:custGeom>
            <a:avLst/>
            <a:gdLst>
              <a:gd name="T0" fmla="*/ 19 w 21"/>
              <a:gd name="T1" fmla="*/ 0 h 5"/>
              <a:gd name="T2" fmla="*/ 21 w 21"/>
              <a:gd name="T3" fmla="*/ 2 h 5"/>
              <a:gd name="T4" fmla="*/ 21 w 21"/>
              <a:gd name="T5" fmla="*/ 3 h 5"/>
              <a:gd name="T6" fmla="*/ 21 w 21"/>
              <a:gd name="T7" fmla="*/ 3 h 5"/>
              <a:gd name="T8" fmla="*/ 5 w 21"/>
              <a:gd name="T9" fmla="*/ 5 h 5"/>
              <a:gd name="T10" fmla="*/ 0 w 21"/>
              <a:gd name="T11" fmla="*/ 5 h 5"/>
              <a:gd name="T12" fmla="*/ 0 w 21"/>
              <a:gd name="T13" fmla="*/ 5 h 5"/>
              <a:gd name="T14" fmla="*/ 0 w 21"/>
              <a:gd name="T15" fmla="*/ 5 h 5"/>
              <a:gd name="T16" fmla="*/ 0 w 21"/>
              <a:gd name="T17" fmla="*/ 3 h 5"/>
              <a:gd name="T18" fmla="*/ 0 w 21"/>
              <a:gd name="T19" fmla="*/ 2 h 5"/>
              <a:gd name="T20" fmla="*/ 4 w 21"/>
              <a:gd name="T21" fmla="*/ 0 h 5"/>
              <a:gd name="T22" fmla="*/ 19 w 21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5">
                <a:moveTo>
                  <a:pt x="19" y="0"/>
                </a:moveTo>
                <a:lnTo>
                  <a:pt x="21" y="2"/>
                </a:lnTo>
                <a:lnTo>
                  <a:pt x="21" y="3"/>
                </a:lnTo>
                <a:lnTo>
                  <a:pt x="21" y="3"/>
                </a:lnTo>
                <a:lnTo>
                  <a:pt x="5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2"/>
                </a:lnTo>
                <a:lnTo>
                  <a:pt x="4" y="0"/>
                </a:lnTo>
                <a:lnTo>
                  <a:pt x="19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37" name="Freeform 139">
            <a:extLst>
              <a:ext uri="{FF2B5EF4-FFF2-40B4-BE49-F238E27FC236}">
                <a16:creationId xmlns:a16="http://schemas.microsoft.com/office/drawing/2014/main" id="{3B92C9C3-D5F0-4395-D591-BACE0EB86C29}"/>
              </a:ext>
            </a:extLst>
          </p:cNvPr>
          <p:cNvSpPr>
            <a:spLocks/>
          </p:cNvSpPr>
          <p:nvPr/>
        </p:nvSpPr>
        <p:spPr bwMode="auto">
          <a:xfrm>
            <a:off x="6854722" y="1639766"/>
            <a:ext cx="50638" cy="19653"/>
          </a:xfrm>
          <a:custGeom>
            <a:avLst/>
            <a:gdLst>
              <a:gd name="T0" fmla="*/ 33 w 43"/>
              <a:gd name="T1" fmla="*/ 0 h 16"/>
              <a:gd name="T2" fmla="*/ 38 w 43"/>
              <a:gd name="T3" fmla="*/ 0 h 16"/>
              <a:gd name="T4" fmla="*/ 41 w 43"/>
              <a:gd name="T5" fmla="*/ 2 h 16"/>
              <a:gd name="T6" fmla="*/ 43 w 43"/>
              <a:gd name="T7" fmla="*/ 2 h 16"/>
              <a:gd name="T8" fmla="*/ 43 w 43"/>
              <a:gd name="T9" fmla="*/ 3 h 16"/>
              <a:gd name="T10" fmla="*/ 43 w 43"/>
              <a:gd name="T11" fmla="*/ 5 h 16"/>
              <a:gd name="T12" fmla="*/ 41 w 43"/>
              <a:gd name="T13" fmla="*/ 7 h 16"/>
              <a:gd name="T14" fmla="*/ 41 w 43"/>
              <a:gd name="T15" fmla="*/ 10 h 16"/>
              <a:gd name="T16" fmla="*/ 37 w 43"/>
              <a:gd name="T17" fmla="*/ 10 h 16"/>
              <a:gd name="T18" fmla="*/ 35 w 43"/>
              <a:gd name="T19" fmla="*/ 11 h 16"/>
              <a:gd name="T20" fmla="*/ 33 w 43"/>
              <a:gd name="T21" fmla="*/ 13 h 16"/>
              <a:gd name="T22" fmla="*/ 30 w 43"/>
              <a:gd name="T23" fmla="*/ 13 h 16"/>
              <a:gd name="T24" fmla="*/ 26 w 43"/>
              <a:gd name="T25" fmla="*/ 16 h 16"/>
              <a:gd name="T26" fmla="*/ 21 w 43"/>
              <a:gd name="T27" fmla="*/ 16 h 16"/>
              <a:gd name="T28" fmla="*/ 14 w 43"/>
              <a:gd name="T29" fmla="*/ 13 h 16"/>
              <a:gd name="T30" fmla="*/ 10 w 43"/>
              <a:gd name="T31" fmla="*/ 16 h 16"/>
              <a:gd name="T32" fmla="*/ 7 w 43"/>
              <a:gd name="T33" fmla="*/ 16 h 16"/>
              <a:gd name="T34" fmla="*/ 2 w 43"/>
              <a:gd name="T35" fmla="*/ 13 h 16"/>
              <a:gd name="T36" fmla="*/ 0 w 43"/>
              <a:gd name="T37" fmla="*/ 13 h 16"/>
              <a:gd name="T38" fmla="*/ 0 w 43"/>
              <a:gd name="T39" fmla="*/ 11 h 16"/>
              <a:gd name="T40" fmla="*/ 0 w 43"/>
              <a:gd name="T41" fmla="*/ 10 h 16"/>
              <a:gd name="T42" fmla="*/ 2 w 43"/>
              <a:gd name="T43" fmla="*/ 7 h 16"/>
              <a:gd name="T44" fmla="*/ 3 w 43"/>
              <a:gd name="T45" fmla="*/ 5 h 16"/>
              <a:gd name="T46" fmla="*/ 5 w 43"/>
              <a:gd name="T47" fmla="*/ 3 h 16"/>
              <a:gd name="T48" fmla="*/ 5 w 43"/>
              <a:gd name="T49" fmla="*/ 3 h 16"/>
              <a:gd name="T50" fmla="*/ 7 w 43"/>
              <a:gd name="T51" fmla="*/ 2 h 16"/>
              <a:gd name="T52" fmla="*/ 13 w 43"/>
              <a:gd name="T53" fmla="*/ 2 h 16"/>
              <a:gd name="T54" fmla="*/ 14 w 43"/>
              <a:gd name="T55" fmla="*/ 2 h 16"/>
              <a:gd name="T56" fmla="*/ 14 w 43"/>
              <a:gd name="T57" fmla="*/ 3 h 16"/>
              <a:gd name="T58" fmla="*/ 18 w 43"/>
              <a:gd name="T59" fmla="*/ 3 h 16"/>
              <a:gd name="T60" fmla="*/ 22 w 43"/>
              <a:gd name="T61" fmla="*/ 2 h 16"/>
              <a:gd name="T62" fmla="*/ 30 w 43"/>
              <a:gd name="T63" fmla="*/ 2 h 16"/>
              <a:gd name="T64" fmla="*/ 33 w 43"/>
              <a:gd name="T6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3" h="16">
                <a:moveTo>
                  <a:pt x="33" y="0"/>
                </a:moveTo>
                <a:lnTo>
                  <a:pt x="38" y="0"/>
                </a:lnTo>
                <a:lnTo>
                  <a:pt x="41" y="2"/>
                </a:lnTo>
                <a:lnTo>
                  <a:pt x="43" y="2"/>
                </a:lnTo>
                <a:lnTo>
                  <a:pt x="43" y="3"/>
                </a:lnTo>
                <a:lnTo>
                  <a:pt x="43" y="5"/>
                </a:lnTo>
                <a:lnTo>
                  <a:pt x="41" y="7"/>
                </a:lnTo>
                <a:lnTo>
                  <a:pt x="41" y="10"/>
                </a:lnTo>
                <a:lnTo>
                  <a:pt x="37" y="10"/>
                </a:lnTo>
                <a:lnTo>
                  <a:pt x="35" y="11"/>
                </a:lnTo>
                <a:lnTo>
                  <a:pt x="33" y="13"/>
                </a:lnTo>
                <a:lnTo>
                  <a:pt x="30" y="13"/>
                </a:lnTo>
                <a:lnTo>
                  <a:pt x="26" y="16"/>
                </a:lnTo>
                <a:lnTo>
                  <a:pt x="21" y="16"/>
                </a:lnTo>
                <a:lnTo>
                  <a:pt x="14" y="13"/>
                </a:lnTo>
                <a:lnTo>
                  <a:pt x="10" y="16"/>
                </a:lnTo>
                <a:lnTo>
                  <a:pt x="7" y="16"/>
                </a:lnTo>
                <a:lnTo>
                  <a:pt x="2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2" y="7"/>
                </a:lnTo>
                <a:lnTo>
                  <a:pt x="3" y="5"/>
                </a:lnTo>
                <a:lnTo>
                  <a:pt x="5" y="3"/>
                </a:lnTo>
                <a:lnTo>
                  <a:pt x="5" y="3"/>
                </a:lnTo>
                <a:lnTo>
                  <a:pt x="7" y="2"/>
                </a:lnTo>
                <a:lnTo>
                  <a:pt x="13" y="2"/>
                </a:lnTo>
                <a:lnTo>
                  <a:pt x="14" y="2"/>
                </a:lnTo>
                <a:lnTo>
                  <a:pt x="14" y="3"/>
                </a:lnTo>
                <a:lnTo>
                  <a:pt x="18" y="3"/>
                </a:lnTo>
                <a:lnTo>
                  <a:pt x="22" y="2"/>
                </a:lnTo>
                <a:lnTo>
                  <a:pt x="30" y="2"/>
                </a:lnTo>
                <a:lnTo>
                  <a:pt x="3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38" name="Freeform 140">
            <a:extLst>
              <a:ext uri="{FF2B5EF4-FFF2-40B4-BE49-F238E27FC236}">
                <a16:creationId xmlns:a16="http://schemas.microsoft.com/office/drawing/2014/main" id="{40A7F92A-1E40-0336-AC6A-86F6CF5EB33C}"/>
              </a:ext>
            </a:extLst>
          </p:cNvPr>
          <p:cNvSpPr>
            <a:spLocks/>
          </p:cNvSpPr>
          <p:nvPr/>
        </p:nvSpPr>
        <p:spPr bwMode="auto">
          <a:xfrm>
            <a:off x="6766400" y="1629940"/>
            <a:ext cx="62414" cy="22110"/>
          </a:xfrm>
          <a:custGeom>
            <a:avLst/>
            <a:gdLst>
              <a:gd name="T0" fmla="*/ 9 w 53"/>
              <a:gd name="T1" fmla="*/ 0 h 18"/>
              <a:gd name="T2" fmla="*/ 20 w 53"/>
              <a:gd name="T3" fmla="*/ 4 h 18"/>
              <a:gd name="T4" fmla="*/ 31 w 53"/>
              <a:gd name="T5" fmla="*/ 4 h 18"/>
              <a:gd name="T6" fmla="*/ 36 w 53"/>
              <a:gd name="T7" fmla="*/ 5 h 18"/>
              <a:gd name="T8" fmla="*/ 42 w 53"/>
              <a:gd name="T9" fmla="*/ 8 h 18"/>
              <a:gd name="T10" fmla="*/ 52 w 53"/>
              <a:gd name="T11" fmla="*/ 11 h 18"/>
              <a:gd name="T12" fmla="*/ 53 w 53"/>
              <a:gd name="T13" fmla="*/ 11 h 18"/>
              <a:gd name="T14" fmla="*/ 52 w 53"/>
              <a:gd name="T15" fmla="*/ 13 h 18"/>
              <a:gd name="T16" fmla="*/ 41 w 53"/>
              <a:gd name="T17" fmla="*/ 16 h 18"/>
              <a:gd name="T18" fmla="*/ 33 w 53"/>
              <a:gd name="T19" fmla="*/ 18 h 18"/>
              <a:gd name="T20" fmla="*/ 26 w 53"/>
              <a:gd name="T21" fmla="*/ 18 h 18"/>
              <a:gd name="T22" fmla="*/ 25 w 53"/>
              <a:gd name="T23" fmla="*/ 16 h 18"/>
              <a:gd name="T24" fmla="*/ 22 w 53"/>
              <a:gd name="T25" fmla="*/ 15 h 18"/>
              <a:gd name="T26" fmla="*/ 15 w 53"/>
              <a:gd name="T27" fmla="*/ 13 h 18"/>
              <a:gd name="T28" fmla="*/ 9 w 53"/>
              <a:gd name="T29" fmla="*/ 13 h 18"/>
              <a:gd name="T30" fmla="*/ 9 w 53"/>
              <a:gd name="T31" fmla="*/ 13 h 18"/>
              <a:gd name="T32" fmla="*/ 7 w 53"/>
              <a:gd name="T33" fmla="*/ 11 h 18"/>
              <a:gd name="T34" fmla="*/ 4 w 53"/>
              <a:gd name="T35" fmla="*/ 11 h 18"/>
              <a:gd name="T36" fmla="*/ 0 w 53"/>
              <a:gd name="T37" fmla="*/ 11 h 18"/>
              <a:gd name="T38" fmla="*/ 0 w 53"/>
              <a:gd name="T39" fmla="*/ 8 h 18"/>
              <a:gd name="T40" fmla="*/ 3 w 53"/>
              <a:gd name="T41" fmla="*/ 8 h 18"/>
              <a:gd name="T42" fmla="*/ 4 w 53"/>
              <a:gd name="T43" fmla="*/ 8 h 18"/>
              <a:gd name="T44" fmla="*/ 6 w 53"/>
              <a:gd name="T45" fmla="*/ 5 h 18"/>
              <a:gd name="T46" fmla="*/ 9 w 53"/>
              <a:gd name="T47" fmla="*/ 0 h 18"/>
              <a:gd name="T48" fmla="*/ 9 w 53"/>
              <a:gd name="T4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" h="18">
                <a:moveTo>
                  <a:pt x="9" y="0"/>
                </a:moveTo>
                <a:lnTo>
                  <a:pt x="20" y="4"/>
                </a:lnTo>
                <a:lnTo>
                  <a:pt x="31" y="4"/>
                </a:lnTo>
                <a:lnTo>
                  <a:pt x="36" y="5"/>
                </a:lnTo>
                <a:lnTo>
                  <a:pt x="42" y="8"/>
                </a:lnTo>
                <a:lnTo>
                  <a:pt x="52" y="11"/>
                </a:lnTo>
                <a:lnTo>
                  <a:pt x="53" y="11"/>
                </a:lnTo>
                <a:lnTo>
                  <a:pt x="52" y="13"/>
                </a:lnTo>
                <a:lnTo>
                  <a:pt x="41" y="16"/>
                </a:lnTo>
                <a:lnTo>
                  <a:pt x="33" y="18"/>
                </a:lnTo>
                <a:lnTo>
                  <a:pt x="26" y="18"/>
                </a:lnTo>
                <a:lnTo>
                  <a:pt x="25" y="16"/>
                </a:lnTo>
                <a:lnTo>
                  <a:pt x="22" y="15"/>
                </a:lnTo>
                <a:lnTo>
                  <a:pt x="15" y="13"/>
                </a:lnTo>
                <a:lnTo>
                  <a:pt x="9" y="13"/>
                </a:lnTo>
                <a:lnTo>
                  <a:pt x="9" y="13"/>
                </a:lnTo>
                <a:lnTo>
                  <a:pt x="7" y="11"/>
                </a:lnTo>
                <a:lnTo>
                  <a:pt x="4" y="11"/>
                </a:lnTo>
                <a:lnTo>
                  <a:pt x="0" y="11"/>
                </a:lnTo>
                <a:lnTo>
                  <a:pt x="0" y="8"/>
                </a:lnTo>
                <a:lnTo>
                  <a:pt x="3" y="8"/>
                </a:lnTo>
                <a:lnTo>
                  <a:pt x="4" y="8"/>
                </a:lnTo>
                <a:lnTo>
                  <a:pt x="6" y="5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39" name="Freeform 141">
            <a:extLst>
              <a:ext uri="{FF2B5EF4-FFF2-40B4-BE49-F238E27FC236}">
                <a16:creationId xmlns:a16="http://schemas.microsoft.com/office/drawing/2014/main" id="{9094E915-A069-CBCD-2E5A-258692546B3A}"/>
              </a:ext>
            </a:extLst>
          </p:cNvPr>
          <p:cNvSpPr>
            <a:spLocks/>
          </p:cNvSpPr>
          <p:nvPr/>
        </p:nvSpPr>
        <p:spPr bwMode="auto">
          <a:xfrm>
            <a:off x="6761690" y="1652049"/>
            <a:ext cx="11776" cy="7370"/>
          </a:xfrm>
          <a:custGeom>
            <a:avLst/>
            <a:gdLst>
              <a:gd name="T0" fmla="*/ 2 w 10"/>
              <a:gd name="T1" fmla="*/ 0 h 6"/>
              <a:gd name="T2" fmla="*/ 5 w 10"/>
              <a:gd name="T3" fmla="*/ 1 h 6"/>
              <a:gd name="T4" fmla="*/ 7 w 10"/>
              <a:gd name="T5" fmla="*/ 1 h 6"/>
              <a:gd name="T6" fmla="*/ 10 w 10"/>
              <a:gd name="T7" fmla="*/ 3 h 6"/>
              <a:gd name="T8" fmla="*/ 10 w 10"/>
              <a:gd name="T9" fmla="*/ 3 h 6"/>
              <a:gd name="T10" fmla="*/ 10 w 10"/>
              <a:gd name="T11" fmla="*/ 4 h 6"/>
              <a:gd name="T12" fmla="*/ 7 w 10"/>
              <a:gd name="T13" fmla="*/ 6 h 6"/>
              <a:gd name="T14" fmla="*/ 0 w 10"/>
              <a:gd name="T15" fmla="*/ 4 h 6"/>
              <a:gd name="T16" fmla="*/ 0 w 10"/>
              <a:gd name="T17" fmla="*/ 3 h 6"/>
              <a:gd name="T18" fmla="*/ 2 w 10"/>
              <a:gd name="T19" fmla="*/ 3 h 6"/>
              <a:gd name="T20" fmla="*/ 2 w 10"/>
              <a:gd name="T21" fmla="*/ 1 h 6"/>
              <a:gd name="T22" fmla="*/ 2 w 10"/>
              <a:gd name="T23" fmla="*/ 1 h 6"/>
              <a:gd name="T24" fmla="*/ 2 w 10"/>
              <a:gd name="T2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" h="6">
                <a:moveTo>
                  <a:pt x="2" y="0"/>
                </a:moveTo>
                <a:lnTo>
                  <a:pt x="5" y="1"/>
                </a:lnTo>
                <a:lnTo>
                  <a:pt x="7" y="1"/>
                </a:lnTo>
                <a:lnTo>
                  <a:pt x="10" y="3"/>
                </a:lnTo>
                <a:lnTo>
                  <a:pt x="10" y="3"/>
                </a:lnTo>
                <a:lnTo>
                  <a:pt x="10" y="4"/>
                </a:lnTo>
                <a:lnTo>
                  <a:pt x="7" y="6"/>
                </a:lnTo>
                <a:lnTo>
                  <a:pt x="0" y="4"/>
                </a:lnTo>
                <a:lnTo>
                  <a:pt x="0" y="3"/>
                </a:lnTo>
                <a:lnTo>
                  <a:pt x="2" y="3"/>
                </a:lnTo>
                <a:lnTo>
                  <a:pt x="2" y="1"/>
                </a:lnTo>
                <a:lnTo>
                  <a:pt x="2" y="1"/>
                </a:lnTo>
                <a:lnTo>
                  <a:pt x="2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40" name="Freeform 142">
            <a:extLst>
              <a:ext uri="{FF2B5EF4-FFF2-40B4-BE49-F238E27FC236}">
                <a16:creationId xmlns:a16="http://schemas.microsoft.com/office/drawing/2014/main" id="{082C3AF8-BBC6-A983-E45F-57648FBFDB4D}"/>
              </a:ext>
            </a:extLst>
          </p:cNvPr>
          <p:cNvSpPr>
            <a:spLocks/>
          </p:cNvSpPr>
          <p:nvPr/>
        </p:nvSpPr>
        <p:spPr bwMode="auto">
          <a:xfrm>
            <a:off x="6734604" y="1659420"/>
            <a:ext cx="27086" cy="9827"/>
          </a:xfrm>
          <a:custGeom>
            <a:avLst/>
            <a:gdLst>
              <a:gd name="T0" fmla="*/ 14 w 23"/>
              <a:gd name="T1" fmla="*/ 0 h 8"/>
              <a:gd name="T2" fmla="*/ 17 w 23"/>
              <a:gd name="T3" fmla="*/ 0 h 8"/>
              <a:gd name="T4" fmla="*/ 17 w 23"/>
              <a:gd name="T5" fmla="*/ 2 h 8"/>
              <a:gd name="T6" fmla="*/ 19 w 23"/>
              <a:gd name="T7" fmla="*/ 3 h 8"/>
              <a:gd name="T8" fmla="*/ 23 w 23"/>
              <a:gd name="T9" fmla="*/ 5 h 8"/>
              <a:gd name="T10" fmla="*/ 23 w 23"/>
              <a:gd name="T11" fmla="*/ 6 h 8"/>
              <a:gd name="T12" fmla="*/ 22 w 23"/>
              <a:gd name="T13" fmla="*/ 6 h 8"/>
              <a:gd name="T14" fmla="*/ 19 w 23"/>
              <a:gd name="T15" fmla="*/ 8 h 8"/>
              <a:gd name="T16" fmla="*/ 9 w 23"/>
              <a:gd name="T17" fmla="*/ 8 h 8"/>
              <a:gd name="T18" fmla="*/ 6 w 23"/>
              <a:gd name="T19" fmla="*/ 8 h 8"/>
              <a:gd name="T20" fmla="*/ 6 w 23"/>
              <a:gd name="T21" fmla="*/ 8 h 8"/>
              <a:gd name="T22" fmla="*/ 6 w 23"/>
              <a:gd name="T23" fmla="*/ 8 h 8"/>
              <a:gd name="T24" fmla="*/ 3 w 23"/>
              <a:gd name="T25" fmla="*/ 6 h 8"/>
              <a:gd name="T26" fmla="*/ 0 w 23"/>
              <a:gd name="T27" fmla="*/ 5 h 8"/>
              <a:gd name="T28" fmla="*/ 1 w 23"/>
              <a:gd name="T29" fmla="*/ 5 h 8"/>
              <a:gd name="T30" fmla="*/ 6 w 23"/>
              <a:gd name="T31" fmla="*/ 5 h 8"/>
              <a:gd name="T32" fmla="*/ 8 w 23"/>
              <a:gd name="T33" fmla="*/ 3 h 8"/>
              <a:gd name="T34" fmla="*/ 8 w 23"/>
              <a:gd name="T35" fmla="*/ 3 h 8"/>
              <a:gd name="T36" fmla="*/ 9 w 23"/>
              <a:gd name="T37" fmla="*/ 0 h 8"/>
              <a:gd name="T38" fmla="*/ 14 w 23"/>
              <a:gd name="T3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" h="8">
                <a:moveTo>
                  <a:pt x="14" y="0"/>
                </a:moveTo>
                <a:lnTo>
                  <a:pt x="17" y="0"/>
                </a:lnTo>
                <a:lnTo>
                  <a:pt x="17" y="2"/>
                </a:lnTo>
                <a:lnTo>
                  <a:pt x="19" y="3"/>
                </a:lnTo>
                <a:lnTo>
                  <a:pt x="23" y="5"/>
                </a:lnTo>
                <a:lnTo>
                  <a:pt x="23" y="6"/>
                </a:lnTo>
                <a:lnTo>
                  <a:pt x="22" y="6"/>
                </a:lnTo>
                <a:lnTo>
                  <a:pt x="19" y="8"/>
                </a:lnTo>
                <a:lnTo>
                  <a:pt x="9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3" y="6"/>
                </a:lnTo>
                <a:lnTo>
                  <a:pt x="0" y="5"/>
                </a:lnTo>
                <a:lnTo>
                  <a:pt x="1" y="5"/>
                </a:lnTo>
                <a:lnTo>
                  <a:pt x="6" y="5"/>
                </a:lnTo>
                <a:lnTo>
                  <a:pt x="8" y="3"/>
                </a:lnTo>
                <a:lnTo>
                  <a:pt x="8" y="3"/>
                </a:lnTo>
                <a:lnTo>
                  <a:pt x="9" y="0"/>
                </a:lnTo>
                <a:lnTo>
                  <a:pt x="14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41" name="Freeform 143">
            <a:extLst>
              <a:ext uri="{FF2B5EF4-FFF2-40B4-BE49-F238E27FC236}">
                <a16:creationId xmlns:a16="http://schemas.microsoft.com/office/drawing/2014/main" id="{86AA2602-F4C3-8FC6-ACDD-421BEFC244C6}"/>
              </a:ext>
            </a:extLst>
          </p:cNvPr>
          <p:cNvSpPr>
            <a:spLocks/>
          </p:cNvSpPr>
          <p:nvPr/>
        </p:nvSpPr>
        <p:spPr bwMode="auto">
          <a:xfrm>
            <a:off x="6815860" y="1656963"/>
            <a:ext cx="38862" cy="15968"/>
          </a:xfrm>
          <a:custGeom>
            <a:avLst/>
            <a:gdLst>
              <a:gd name="T0" fmla="*/ 2 w 33"/>
              <a:gd name="T1" fmla="*/ 0 h 13"/>
              <a:gd name="T2" fmla="*/ 8 w 33"/>
              <a:gd name="T3" fmla="*/ 0 h 13"/>
              <a:gd name="T4" fmla="*/ 22 w 33"/>
              <a:gd name="T5" fmla="*/ 0 h 13"/>
              <a:gd name="T6" fmla="*/ 29 w 33"/>
              <a:gd name="T7" fmla="*/ 2 h 13"/>
              <a:gd name="T8" fmla="*/ 32 w 33"/>
              <a:gd name="T9" fmla="*/ 4 h 13"/>
              <a:gd name="T10" fmla="*/ 33 w 33"/>
              <a:gd name="T11" fmla="*/ 5 h 13"/>
              <a:gd name="T12" fmla="*/ 21 w 33"/>
              <a:gd name="T13" fmla="*/ 5 h 13"/>
              <a:gd name="T14" fmla="*/ 19 w 33"/>
              <a:gd name="T15" fmla="*/ 7 h 13"/>
              <a:gd name="T16" fmla="*/ 19 w 33"/>
              <a:gd name="T17" fmla="*/ 8 h 13"/>
              <a:gd name="T18" fmla="*/ 19 w 33"/>
              <a:gd name="T19" fmla="*/ 10 h 13"/>
              <a:gd name="T20" fmla="*/ 18 w 33"/>
              <a:gd name="T21" fmla="*/ 10 h 13"/>
              <a:gd name="T22" fmla="*/ 14 w 33"/>
              <a:gd name="T23" fmla="*/ 11 h 13"/>
              <a:gd name="T24" fmla="*/ 13 w 33"/>
              <a:gd name="T25" fmla="*/ 13 h 13"/>
              <a:gd name="T26" fmla="*/ 6 w 33"/>
              <a:gd name="T27" fmla="*/ 11 h 13"/>
              <a:gd name="T28" fmla="*/ 5 w 33"/>
              <a:gd name="T29" fmla="*/ 11 h 13"/>
              <a:gd name="T30" fmla="*/ 5 w 33"/>
              <a:gd name="T31" fmla="*/ 10 h 13"/>
              <a:gd name="T32" fmla="*/ 3 w 33"/>
              <a:gd name="T33" fmla="*/ 5 h 13"/>
              <a:gd name="T34" fmla="*/ 3 w 33"/>
              <a:gd name="T35" fmla="*/ 4 h 13"/>
              <a:gd name="T36" fmla="*/ 3 w 33"/>
              <a:gd name="T37" fmla="*/ 4 h 13"/>
              <a:gd name="T38" fmla="*/ 2 w 33"/>
              <a:gd name="T39" fmla="*/ 2 h 13"/>
              <a:gd name="T40" fmla="*/ 0 w 33"/>
              <a:gd name="T41" fmla="*/ 0 h 13"/>
              <a:gd name="T42" fmla="*/ 2 w 33"/>
              <a:gd name="T4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" h="13">
                <a:moveTo>
                  <a:pt x="2" y="0"/>
                </a:moveTo>
                <a:lnTo>
                  <a:pt x="8" y="0"/>
                </a:lnTo>
                <a:lnTo>
                  <a:pt x="22" y="0"/>
                </a:lnTo>
                <a:lnTo>
                  <a:pt x="29" y="2"/>
                </a:lnTo>
                <a:lnTo>
                  <a:pt x="32" y="4"/>
                </a:lnTo>
                <a:lnTo>
                  <a:pt x="33" y="5"/>
                </a:lnTo>
                <a:lnTo>
                  <a:pt x="21" y="5"/>
                </a:lnTo>
                <a:lnTo>
                  <a:pt x="19" y="7"/>
                </a:lnTo>
                <a:lnTo>
                  <a:pt x="19" y="8"/>
                </a:lnTo>
                <a:lnTo>
                  <a:pt x="19" y="10"/>
                </a:lnTo>
                <a:lnTo>
                  <a:pt x="18" y="10"/>
                </a:lnTo>
                <a:lnTo>
                  <a:pt x="14" y="11"/>
                </a:lnTo>
                <a:lnTo>
                  <a:pt x="13" y="13"/>
                </a:lnTo>
                <a:lnTo>
                  <a:pt x="6" y="11"/>
                </a:lnTo>
                <a:lnTo>
                  <a:pt x="5" y="11"/>
                </a:lnTo>
                <a:lnTo>
                  <a:pt x="5" y="10"/>
                </a:lnTo>
                <a:lnTo>
                  <a:pt x="3" y="5"/>
                </a:lnTo>
                <a:lnTo>
                  <a:pt x="3" y="4"/>
                </a:lnTo>
                <a:lnTo>
                  <a:pt x="3" y="4"/>
                </a:lnTo>
                <a:lnTo>
                  <a:pt x="2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42" name="Freeform 144">
            <a:extLst>
              <a:ext uri="{FF2B5EF4-FFF2-40B4-BE49-F238E27FC236}">
                <a16:creationId xmlns:a16="http://schemas.microsoft.com/office/drawing/2014/main" id="{A1FD1E70-6BA7-D029-F628-88B5A7A857B9}"/>
              </a:ext>
            </a:extLst>
          </p:cNvPr>
          <p:cNvSpPr>
            <a:spLocks/>
          </p:cNvSpPr>
          <p:nvPr/>
        </p:nvSpPr>
        <p:spPr bwMode="auto">
          <a:xfrm>
            <a:off x="6844123" y="1618885"/>
            <a:ext cx="12954" cy="3685"/>
          </a:xfrm>
          <a:custGeom>
            <a:avLst/>
            <a:gdLst>
              <a:gd name="T0" fmla="*/ 6 w 11"/>
              <a:gd name="T1" fmla="*/ 0 h 3"/>
              <a:gd name="T2" fmla="*/ 9 w 11"/>
              <a:gd name="T3" fmla="*/ 2 h 3"/>
              <a:gd name="T4" fmla="*/ 11 w 11"/>
              <a:gd name="T5" fmla="*/ 3 h 3"/>
              <a:gd name="T6" fmla="*/ 11 w 11"/>
              <a:gd name="T7" fmla="*/ 3 h 3"/>
              <a:gd name="T8" fmla="*/ 8 w 11"/>
              <a:gd name="T9" fmla="*/ 3 h 3"/>
              <a:gd name="T10" fmla="*/ 1 w 11"/>
              <a:gd name="T11" fmla="*/ 3 h 3"/>
              <a:gd name="T12" fmla="*/ 0 w 11"/>
              <a:gd name="T13" fmla="*/ 2 h 3"/>
              <a:gd name="T14" fmla="*/ 0 w 11"/>
              <a:gd name="T15" fmla="*/ 2 h 3"/>
              <a:gd name="T16" fmla="*/ 5 w 11"/>
              <a:gd name="T17" fmla="*/ 0 h 3"/>
              <a:gd name="T18" fmla="*/ 6 w 11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3">
                <a:moveTo>
                  <a:pt x="6" y="0"/>
                </a:moveTo>
                <a:lnTo>
                  <a:pt x="9" y="2"/>
                </a:lnTo>
                <a:lnTo>
                  <a:pt x="11" y="3"/>
                </a:lnTo>
                <a:lnTo>
                  <a:pt x="11" y="3"/>
                </a:lnTo>
                <a:lnTo>
                  <a:pt x="8" y="3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5" y="0"/>
                </a:lnTo>
                <a:lnTo>
                  <a:pt x="6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43" name="Freeform 145">
            <a:extLst>
              <a:ext uri="{FF2B5EF4-FFF2-40B4-BE49-F238E27FC236}">
                <a16:creationId xmlns:a16="http://schemas.microsoft.com/office/drawing/2014/main" id="{EA523429-FBA1-0925-79E6-AE5389693E78}"/>
              </a:ext>
            </a:extLst>
          </p:cNvPr>
          <p:cNvSpPr>
            <a:spLocks/>
          </p:cNvSpPr>
          <p:nvPr/>
        </p:nvSpPr>
        <p:spPr bwMode="auto">
          <a:xfrm>
            <a:off x="6721650" y="1922277"/>
            <a:ext cx="105986" cy="94580"/>
          </a:xfrm>
          <a:custGeom>
            <a:avLst/>
            <a:gdLst>
              <a:gd name="T0" fmla="*/ 53 w 90"/>
              <a:gd name="T1" fmla="*/ 2 h 77"/>
              <a:gd name="T2" fmla="*/ 68 w 90"/>
              <a:gd name="T3" fmla="*/ 5 h 77"/>
              <a:gd name="T4" fmla="*/ 72 w 90"/>
              <a:gd name="T5" fmla="*/ 8 h 77"/>
              <a:gd name="T6" fmla="*/ 69 w 90"/>
              <a:gd name="T7" fmla="*/ 11 h 77"/>
              <a:gd name="T8" fmla="*/ 68 w 90"/>
              <a:gd name="T9" fmla="*/ 16 h 77"/>
              <a:gd name="T10" fmla="*/ 63 w 90"/>
              <a:gd name="T11" fmla="*/ 18 h 77"/>
              <a:gd name="T12" fmla="*/ 61 w 90"/>
              <a:gd name="T13" fmla="*/ 22 h 77"/>
              <a:gd name="T14" fmla="*/ 58 w 90"/>
              <a:gd name="T15" fmla="*/ 25 h 77"/>
              <a:gd name="T16" fmla="*/ 58 w 90"/>
              <a:gd name="T17" fmla="*/ 29 h 77"/>
              <a:gd name="T18" fmla="*/ 60 w 90"/>
              <a:gd name="T19" fmla="*/ 33 h 77"/>
              <a:gd name="T20" fmla="*/ 57 w 90"/>
              <a:gd name="T21" fmla="*/ 41 h 77"/>
              <a:gd name="T22" fmla="*/ 61 w 90"/>
              <a:gd name="T23" fmla="*/ 48 h 77"/>
              <a:gd name="T24" fmla="*/ 72 w 90"/>
              <a:gd name="T25" fmla="*/ 63 h 77"/>
              <a:gd name="T26" fmla="*/ 88 w 90"/>
              <a:gd name="T27" fmla="*/ 71 h 77"/>
              <a:gd name="T28" fmla="*/ 86 w 90"/>
              <a:gd name="T29" fmla="*/ 74 h 77"/>
              <a:gd name="T30" fmla="*/ 83 w 90"/>
              <a:gd name="T31" fmla="*/ 76 h 77"/>
              <a:gd name="T32" fmla="*/ 74 w 90"/>
              <a:gd name="T33" fmla="*/ 73 h 77"/>
              <a:gd name="T34" fmla="*/ 71 w 90"/>
              <a:gd name="T35" fmla="*/ 73 h 77"/>
              <a:gd name="T36" fmla="*/ 74 w 90"/>
              <a:gd name="T37" fmla="*/ 76 h 77"/>
              <a:gd name="T38" fmla="*/ 68 w 90"/>
              <a:gd name="T39" fmla="*/ 74 h 77"/>
              <a:gd name="T40" fmla="*/ 66 w 90"/>
              <a:gd name="T41" fmla="*/ 74 h 77"/>
              <a:gd name="T42" fmla="*/ 61 w 90"/>
              <a:gd name="T43" fmla="*/ 74 h 77"/>
              <a:gd name="T44" fmla="*/ 55 w 90"/>
              <a:gd name="T45" fmla="*/ 74 h 77"/>
              <a:gd name="T46" fmla="*/ 47 w 90"/>
              <a:gd name="T47" fmla="*/ 73 h 77"/>
              <a:gd name="T48" fmla="*/ 45 w 90"/>
              <a:gd name="T49" fmla="*/ 74 h 77"/>
              <a:gd name="T50" fmla="*/ 33 w 90"/>
              <a:gd name="T51" fmla="*/ 71 h 77"/>
              <a:gd name="T52" fmla="*/ 31 w 90"/>
              <a:gd name="T53" fmla="*/ 68 h 77"/>
              <a:gd name="T54" fmla="*/ 31 w 90"/>
              <a:gd name="T55" fmla="*/ 65 h 77"/>
              <a:gd name="T56" fmla="*/ 34 w 90"/>
              <a:gd name="T57" fmla="*/ 62 h 77"/>
              <a:gd name="T58" fmla="*/ 39 w 90"/>
              <a:gd name="T59" fmla="*/ 62 h 77"/>
              <a:gd name="T60" fmla="*/ 31 w 90"/>
              <a:gd name="T61" fmla="*/ 57 h 77"/>
              <a:gd name="T62" fmla="*/ 28 w 90"/>
              <a:gd name="T63" fmla="*/ 55 h 77"/>
              <a:gd name="T64" fmla="*/ 28 w 90"/>
              <a:gd name="T65" fmla="*/ 51 h 77"/>
              <a:gd name="T66" fmla="*/ 14 w 90"/>
              <a:gd name="T67" fmla="*/ 51 h 77"/>
              <a:gd name="T68" fmla="*/ 6 w 90"/>
              <a:gd name="T69" fmla="*/ 52 h 77"/>
              <a:gd name="T70" fmla="*/ 1 w 90"/>
              <a:gd name="T71" fmla="*/ 48 h 77"/>
              <a:gd name="T72" fmla="*/ 0 w 90"/>
              <a:gd name="T73" fmla="*/ 41 h 77"/>
              <a:gd name="T74" fmla="*/ 3 w 90"/>
              <a:gd name="T75" fmla="*/ 37 h 77"/>
              <a:gd name="T76" fmla="*/ 9 w 90"/>
              <a:gd name="T77" fmla="*/ 35 h 77"/>
              <a:gd name="T78" fmla="*/ 14 w 90"/>
              <a:gd name="T79" fmla="*/ 33 h 77"/>
              <a:gd name="T80" fmla="*/ 17 w 90"/>
              <a:gd name="T81" fmla="*/ 30 h 77"/>
              <a:gd name="T82" fmla="*/ 19 w 90"/>
              <a:gd name="T83" fmla="*/ 27 h 77"/>
              <a:gd name="T84" fmla="*/ 20 w 90"/>
              <a:gd name="T85" fmla="*/ 22 h 77"/>
              <a:gd name="T86" fmla="*/ 19 w 90"/>
              <a:gd name="T87" fmla="*/ 21 h 77"/>
              <a:gd name="T88" fmla="*/ 17 w 90"/>
              <a:gd name="T89" fmla="*/ 18 h 77"/>
              <a:gd name="T90" fmla="*/ 22 w 90"/>
              <a:gd name="T91" fmla="*/ 14 h 77"/>
              <a:gd name="T92" fmla="*/ 27 w 90"/>
              <a:gd name="T93" fmla="*/ 14 h 77"/>
              <a:gd name="T94" fmla="*/ 27 w 90"/>
              <a:gd name="T95" fmla="*/ 11 h 77"/>
              <a:gd name="T96" fmla="*/ 27 w 90"/>
              <a:gd name="T97" fmla="*/ 7 h 77"/>
              <a:gd name="T98" fmla="*/ 31 w 90"/>
              <a:gd name="T99" fmla="*/ 3 h 77"/>
              <a:gd name="T100" fmla="*/ 39 w 90"/>
              <a:gd name="T101" fmla="*/ 3 h 77"/>
              <a:gd name="T102" fmla="*/ 47 w 90"/>
              <a:gd name="T103" fmla="*/ 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" h="77">
                <a:moveTo>
                  <a:pt x="49" y="0"/>
                </a:moveTo>
                <a:lnTo>
                  <a:pt x="50" y="0"/>
                </a:lnTo>
                <a:lnTo>
                  <a:pt x="53" y="2"/>
                </a:lnTo>
                <a:lnTo>
                  <a:pt x="57" y="3"/>
                </a:lnTo>
                <a:lnTo>
                  <a:pt x="63" y="3"/>
                </a:lnTo>
                <a:lnTo>
                  <a:pt x="68" y="5"/>
                </a:lnTo>
                <a:lnTo>
                  <a:pt x="71" y="5"/>
                </a:lnTo>
                <a:lnTo>
                  <a:pt x="72" y="7"/>
                </a:lnTo>
                <a:lnTo>
                  <a:pt x="72" y="8"/>
                </a:lnTo>
                <a:lnTo>
                  <a:pt x="71" y="8"/>
                </a:lnTo>
                <a:lnTo>
                  <a:pt x="69" y="10"/>
                </a:lnTo>
                <a:lnTo>
                  <a:pt x="69" y="11"/>
                </a:lnTo>
                <a:lnTo>
                  <a:pt x="69" y="14"/>
                </a:lnTo>
                <a:lnTo>
                  <a:pt x="69" y="16"/>
                </a:lnTo>
                <a:lnTo>
                  <a:pt x="68" y="16"/>
                </a:lnTo>
                <a:lnTo>
                  <a:pt x="68" y="18"/>
                </a:lnTo>
                <a:lnTo>
                  <a:pt x="64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61" y="22"/>
                </a:lnTo>
                <a:lnTo>
                  <a:pt x="58" y="22"/>
                </a:lnTo>
                <a:lnTo>
                  <a:pt x="58" y="24"/>
                </a:lnTo>
                <a:lnTo>
                  <a:pt x="58" y="25"/>
                </a:lnTo>
                <a:lnTo>
                  <a:pt x="57" y="25"/>
                </a:lnTo>
                <a:lnTo>
                  <a:pt x="57" y="27"/>
                </a:lnTo>
                <a:lnTo>
                  <a:pt x="58" y="29"/>
                </a:lnTo>
                <a:lnTo>
                  <a:pt x="58" y="30"/>
                </a:lnTo>
                <a:lnTo>
                  <a:pt x="60" y="33"/>
                </a:lnTo>
                <a:lnTo>
                  <a:pt x="60" y="33"/>
                </a:lnTo>
                <a:lnTo>
                  <a:pt x="58" y="37"/>
                </a:lnTo>
                <a:lnTo>
                  <a:pt x="57" y="38"/>
                </a:lnTo>
                <a:lnTo>
                  <a:pt x="57" y="41"/>
                </a:lnTo>
                <a:lnTo>
                  <a:pt x="58" y="43"/>
                </a:lnTo>
                <a:lnTo>
                  <a:pt x="60" y="44"/>
                </a:lnTo>
                <a:lnTo>
                  <a:pt x="61" y="48"/>
                </a:lnTo>
                <a:lnTo>
                  <a:pt x="64" y="52"/>
                </a:lnTo>
                <a:lnTo>
                  <a:pt x="68" y="57"/>
                </a:lnTo>
                <a:lnTo>
                  <a:pt x="72" y="63"/>
                </a:lnTo>
                <a:lnTo>
                  <a:pt x="79" y="68"/>
                </a:lnTo>
                <a:lnTo>
                  <a:pt x="82" y="68"/>
                </a:lnTo>
                <a:lnTo>
                  <a:pt x="88" y="71"/>
                </a:lnTo>
                <a:lnTo>
                  <a:pt x="88" y="71"/>
                </a:lnTo>
                <a:lnTo>
                  <a:pt x="90" y="73"/>
                </a:lnTo>
                <a:lnTo>
                  <a:pt x="86" y="74"/>
                </a:lnTo>
                <a:lnTo>
                  <a:pt x="85" y="74"/>
                </a:lnTo>
                <a:lnTo>
                  <a:pt x="85" y="76"/>
                </a:lnTo>
                <a:lnTo>
                  <a:pt x="83" y="76"/>
                </a:lnTo>
                <a:lnTo>
                  <a:pt x="75" y="74"/>
                </a:lnTo>
                <a:lnTo>
                  <a:pt x="75" y="74"/>
                </a:lnTo>
                <a:lnTo>
                  <a:pt x="74" y="73"/>
                </a:lnTo>
                <a:lnTo>
                  <a:pt x="74" y="73"/>
                </a:lnTo>
                <a:lnTo>
                  <a:pt x="72" y="73"/>
                </a:lnTo>
                <a:lnTo>
                  <a:pt x="71" y="73"/>
                </a:lnTo>
                <a:lnTo>
                  <a:pt x="71" y="74"/>
                </a:lnTo>
                <a:lnTo>
                  <a:pt x="72" y="74"/>
                </a:lnTo>
                <a:lnTo>
                  <a:pt x="74" y="76"/>
                </a:lnTo>
                <a:lnTo>
                  <a:pt x="74" y="77"/>
                </a:lnTo>
                <a:lnTo>
                  <a:pt x="72" y="77"/>
                </a:lnTo>
                <a:lnTo>
                  <a:pt x="68" y="74"/>
                </a:lnTo>
                <a:lnTo>
                  <a:pt x="68" y="74"/>
                </a:lnTo>
                <a:lnTo>
                  <a:pt x="68" y="76"/>
                </a:lnTo>
                <a:lnTo>
                  <a:pt x="66" y="74"/>
                </a:lnTo>
                <a:lnTo>
                  <a:pt x="64" y="76"/>
                </a:lnTo>
                <a:lnTo>
                  <a:pt x="63" y="76"/>
                </a:lnTo>
                <a:lnTo>
                  <a:pt x="61" y="74"/>
                </a:lnTo>
                <a:lnTo>
                  <a:pt x="61" y="74"/>
                </a:lnTo>
                <a:lnTo>
                  <a:pt x="61" y="74"/>
                </a:lnTo>
                <a:lnTo>
                  <a:pt x="55" y="74"/>
                </a:lnTo>
                <a:lnTo>
                  <a:pt x="52" y="74"/>
                </a:lnTo>
                <a:lnTo>
                  <a:pt x="50" y="74"/>
                </a:lnTo>
                <a:lnTo>
                  <a:pt x="47" y="73"/>
                </a:lnTo>
                <a:lnTo>
                  <a:pt x="45" y="73"/>
                </a:lnTo>
                <a:lnTo>
                  <a:pt x="45" y="74"/>
                </a:lnTo>
                <a:lnTo>
                  <a:pt x="45" y="74"/>
                </a:lnTo>
                <a:lnTo>
                  <a:pt x="42" y="73"/>
                </a:lnTo>
                <a:lnTo>
                  <a:pt x="41" y="71"/>
                </a:lnTo>
                <a:lnTo>
                  <a:pt x="33" y="71"/>
                </a:lnTo>
                <a:lnTo>
                  <a:pt x="28" y="70"/>
                </a:lnTo>
                <a:lnTo>
                  <a:pt x="30" y="68"/>
                </a:lnTo>
                <a:lnTo>
                  <a:pt x="31" y="68"/>
                </a:lnTo>
                <a:lnTo>
                  <a:pt x="31" y="66"/>
                </a:lnTo>
                <a:lnTo>
                  <a:pt x="31" y="65"/>
                </a:lnTo>
                <a:lnTo>
                  <a:pt x="31" y="65"/>
                </a:lnTo>
                <a:lnTo>
                  <a:pt x="33" y="63"/>
                </a:lnTo>
                <a:lnTo>
                  <a:pt x="36" y="63"/>
                </a:lnTo>
                <a:lnTo>
                  <a:pt x="34" y="62"/>
                </a:lnTo>
                <a:lnTo>
                  <a:pt x="36" y="62"/>
                </a:lnTo>
                <a:lnTo>
                  <a:pt x="39" y="63"/>
                </a:lnTo>
                <a:lnTo>
                  <a:pt x="39" y="62"/>
                </a:lnTo>
                <a:lnTo>
                  <a:pt x="36" y="60"/>
                </a:lnTo>
                <a:lnTo>
                  <a:pt x="31" y="57"/>
                </a:lnTo>
                <a:lnTo>
                  <a:pt x="31" y="57"/>
                </a:lnTo>
                <a:lnTo>
                  <a:pt x="30" y="57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28" y="51"/>
                </a:lnTo>
                <a:lnTo>
                  <a:pt x="28" y="51"/>
                </a:lnTo>
                <a:lnTo>
                  <a:pt x="22" y="52"/>
                </a:lnTo>
                <a:lnTo>
                  <a:pt x="19" y="52"/>
                </a:lnTo>
                <a:lnTo>
                  <a:pt x="14" y="51"/>
                </a:lnTo>
                <a:lnTo>
                  <a:pt x="11" y="52"/>
                </a:lnTo>
                <a:lnTo>
                  <a:pt x="8" y="52"/>
                </a:lnTo>
                <a:lnTo>
                  <a:pt x="6" y="52"/>
                </a:lnTo>
                <a:lnTo>
                  <a:pt x="4" y="52"/>
                </a:lnTo>
                <a:lnTo>
                  <a:pt x="3" y="51"/>
                </a:lnTo>
                <a:lnTo>
                  <a:pt x="1" y="48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1" y="40"/>
                </a:lnTo>
                <a:lnTo>
                  <a:pt x="3" y="37"/>
                </a:lnTo>
                <a:lnTo>
                  <a:pt x="3" y="37"/>
                </a:lnTo>
                <a:lnTo>
                  <a:pt x="6" y="35"/>
                </a:lnTo>
                <a:lnTo>
                  <a:pt x="6" y="35"/>
                </a:lnTo>
                <a:lnTo>
                  <a:pt x="9" y="35"/>
                </a:lnTo>
                <a:lnTo>
                  <a:pt x="12" y="35"/>
                </a:lnTo>
                <a:lnTo>
                  <a:pt x="14" y="35"/>
                </a:lnTo>
                <a:lnTo>
                  <a:pt x="14" y="33"/>
                </a:lnTo>
                <a:lnTo>
                  <a:pt x="16" y="32"/>
                </a:lnTo>
                <a:lnTo>
                  <a:pt x="17" y="32"/>
                </a:lnTo>
                <a:lnTo>
                  <a:pt x="17" y="30"/>
                </a:lnTo>
                <a:lnTo>
                  <a:pt x="19" y="30"/>
                </a:lnTo>
                <a:lnTo>
                  <a:pt x="19" y="29"/>
                </a:lnTo>
                <a:lnTo>
                  <a:pt x="19" y="27"/>
                </a:lnTo>
                <a:lnTo>
                  <a:pt x="19" y="25"/>
                </a:lnTo>
                <a:lnTo>
                  <a:pt x="20" y="24"/>
                </a:lnTo>
                <a:lnTo>
                  <a:pt x="20" y="22"/>
                </a:lnTo>
                <a:lnTo>
                  <a:pt x="20" y="22"/>
                </a:lnTo>
                <a:lnTo>
                  <a:pt x="22" y="21"/>
                </a:lnTo>
                <a:lnTo>
                  <a:pt x="19" y="21"/>
                </a:lnTo>
                <a:lnTo>
                  <a:pt x="17" y="19"/>
                </a:lnTo>
                <a:lnTo>
                  <a:pt x="16" y="19"/>
                </a:lnTo>
                <a:lnTo>
                  <a:pt x="17" y="18"/>
                </a:lnTo>
                <a:lnTo>
                  <a:pt x="17" y="18"/>
                </a:lnTo>
                <a:lnTo>
                  <a:pt x="20" y="14"/>
                </a:lnTo>
                <a:lnTo>
                  <a:pt x="22" y="14"/>
                </a:lnTo>
                <a:lnTo>
                  <a:pt x="23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7" y="13"/>
                </a:lnTo>
                <a:lnTo>
                  <a:pt x="27" y="11"/>
                </a:lnTo>
                <a:lnTo>
                  <a:pt x="25" y="8"/>
                </a:lnTo>
                <a:lnTo>
                  <a:pt x="25" y="7"/>
                </a:lnTo>
                <a:lnTo>
                  <a:pt x="27" y="7"/>
                </a:lnTo>
                <a:lnTo>
                  <a:pt x="28" y="5"/>
                </a:lnTo>
                <a:lnTo>
                  <a:pt x="30" y="5"/>
                </a:lnTo>
                <a:lnTo>
                  <a:pt x="31" y="3"/>
                </a:lnTo>
                <a:lnTo>
                  <a:pt x="34" y="3"/>
                </a:lnTo>
                <a:lnTo>
                  <a:pt x="36" y="3"/>
                </a:lnTo>
                <a:lnTo>
                  <a:pt x="39" y="3"/>
                </a:lnTo>
                <a:lnTo>
                  <a:pt x="41" y="3"/>
                </a:lnTo>
                <a:lnTo>
                  <a:pt x="42" y="3"/>
                </a:lnTo>
                <a:lnTo>
                  <a:pt x="47" y="2"/>
                </a:lnTo>
                <a:lnTo>
                  <a:pt x="49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44" name="Freeform 146">
            <a:extLst>
              <a:ext uri="{FF2B5EF4-FFF2-40B4-BE49-F238E27FC236}">
                <a16:creationId xmlns:a16="http://schemas.microsoft.com/office/drawing/2014/main" id="{2425BDA7-EAEE-7B4A-0A45-9E10F6ECCCF3}"/>
              </a:ext>
            </a:extLst>
          </p:cNvPr>
          <p:cNvSpPr>
            <a:spLocks/>
          </p:cNvSpPr>
          <p:nvPr/>
        </p:nvSpPr>
        <p:spPr bwMode="auto">
          <a:xfrm>
            <a:off x="6867676" y="1629940"/>
            <a:ext cx="25908" cy="8598"/>
          </a:xfrm>
          <a:custGeom>
            <a:avLst/>
            <a:gdLst>
              <a:gd name="T0" fmla="*/ 21 w 22"/>
              <a:gd name="T1" fmla="*/ 0 h 7"/>
              <a:gd name="T2" fmla="*/ 22 w 22"/>
              <a:gd name="T3" fmla="*/ 4 h 7"/>
              <a:gd name="T4" fmla="*/ 21 w 22"/>
              <a:gd name="T5" fmla="*/ 4 h 7"/>
              <a:gd name="T6" fmla="*/ 16 w 22"/>
              <a:gd name="T7" fmla="*/ 7 h 7"/>
              <a:gd name="T8" fmla="*/ 11 w 22"/>
              <a:gd name="T9" fmla="*/ 7 h 7"/>
              <a:gd name="T10" fmla="*/ 5 w 22"/>
              <a:gd name="T11" fmla="*/ 7 h 7"/>
              <a:gd name="T12" fmla="*/ 0 w 22"/>
              <a:gd name="T13" fmla="*/ 5 h 7"/>
              <a:gd name="T14" fmla="*/ 2 w 22"/>
              <a:gd name="T15" fmla="*/ 5 h 7"/>
              <a:gd name="T16" fmla="*/ 2 w 22"/>
              <a:gd name="T17" fmla="*/ 4 h 7"/>
              <a:gd name="T18" fmla="*/ 8 w 22"/>
              <a:gd name="T19" fmla="*/ 2 h 7"/>
              <a:gd name="T20" fmla="*/ 21 w 2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7">
                <a:moveTo>
                  <a:pt x="21" y="0"/>
                </a:moveTo>
                <a:lnTo>
                  <a:pt x="22" y="4"/>
                </a:lnTo>
                <a:lnTo>
                  <a:pt x="21" y="4"/>
                </a:lnTo>
                <a:lnTo>
                  <a:pt x="16" y="7"/>
                </a:lnTo>
                <a:lnTo>
                  <a:pt x="11" y="7"/>
                </a:lnTo>
                <a:lnTo>
                  <a:pt x="5" y="7"/>
                </a:lnTo>
                <a:lnTo>
                  <a:pt x="0" y="5"/>
                </a:lnTo>
                <a:lnTo>
                  <a:pt x="2" y="5"/>
                </a:lnTo>
                <a:lnTo>
                  <a:pt x="2" y="4"/>
                </a:lnTo>
                <a:lnTo>
                  <a:pt x="8" y="2"/>
                </a:lnTo>
                <a:lnTo>
                  <a:pt x="2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45" name="Freeform 147">
            <a:extLst>
              <a:ext uri="{FF2B5EF4-FFF2-40B4-BE49-F238E27FC236}">
                <a16:creationId xmlns:a16="http://schemas.microsoft.com/office/drawing/2014/main" id="{B47A1546-3C6F-BF06-42D4-D7CA02EF4030}"/>
              </a:ext>
            </a:extLst>
          </p:cNvPr>
          <p:cNvSpPr>
            <a:spLocks/>
          </p:cNvSpPr>
          <p:nvPr/>
        </p:nvSpPr>
        <p:spPr bwMode="auto">
          <a:xfrm>
            <a:off x="6911248" y="1626255"/>
            <a:ext cx="49460" cy="22110"/>
          </a:xfrm>
          <a:custGeom>
            <a:avLst/>
            <a:gdLst>
              <a:gd name="T0" fmla="*/ 30 w 42"/>
              <a:gd name="T1" fmla="*/ 0 h 18"/>
              <a:gd name="T2" fmla="*/ 33 w 42"/>
              <a:gd name="T3" fmla="*/ 0 h 18"/>
              <a:gd name="T4" fmla="*/ 36 w 42"/>
              <a:gd name="T5" fmla="*/ 2 h 18"/>
              <a:gd name="T6" fmla="*/ 37 w 42"/>
              <a:gd name="T7" fmla="*/ 3 h 18"/>
              <a:gd name="T8" fmla="*/ 41 w 42"/>
              <a:gd name="T9" fmla="*/ 5 h 18"/>
              <a:gd name="T10" fmla="*/ 41 w 42"/>
              <a:gd name="T11" fmla="*/ 5 h 18"/>
              <a:gd name="T12" fmla="*/ 41 w 42"/>
              <a:gd name="T13" fmla="*/ 7 h 18"/>
              <a:gd name="T14" fmla="*/ 41 w 42"/>
              <a:gd name="T15" fmla="*/ 8 h 18"/>
              <a:gd name="T16" fmla="*/ 42 w 42"/>
              <a:gd name="T17" fmla="*/ 10 h 18"/>
              <a:gd name="T18" fmla="*/ 36 w 42"/>
              <a:gd name="T19" fmla="*/ 14 h 18"/>
              <a:gd name="T20" fmla="*/ 30 w 42"/>
              <a:gd name="T21" fmla="*/ 16 h 18"/>
              <a:gd name="T22" fmla="*/ 12 w 42"/>
              <a:gd name="T23" fmla="*/ 18 h 18"/>
              <a:gd name="T24" fmla="*/ 9 w 42"/>
              <a:gd name="T25" fmla="*/ 18 h 18"/>
              <a:gd name="T26" fmla="*/ 6 w 42"/>
              <a:gd name="T27" fmla="*/ 18 h 18"/>
              <a:gd name="T28" fmla="*/ 3 w 42"/>
              <a:gd name="T29" fmla="*/ 16 h 18"/>
              <a:gd name="T30" fmla="*/ 0 w 42"/>
              <a:gd name="T31" fmla="*/ 13 h 18"/>
              <a:gd name="T32" fmla="*/ 1 w 42"/>
              <a:gd name="T33" fmla="*/ 13 h 18"/>
              <a:gd name="T34" fmla="*/ 4 w 42"/>
              <a:gd name="T35" fmla="*/ 11 h 18"/>
              <a:gd name="T36" fmla="*/ 7 w 42"/>
              <a:gd name="T37" fmla="*/ 8 h 18"/>
              <a:gd name="T38" fmla="*/ 15 w 42"/>
              <a:gd name="T39" fmla="*/ 8 h 18"/>
              <a:gd name="T40" fmla="*/ 19 w 42"/>
              <a:gd name="T41" fmla="*/ 8 h 18"/>
              <a:gd name="T42" fmla="*/ 22 w 42"/>
              <a:gd name="T43" fmla="*/ 8 h 18"/>
              <a:gd name="T44" fmla="*/ 23 w 42"/>
              <a:gd name="T45" fmla="*/ 7 h 18"/>
              <a:gd name="T46" fmla="*/ 23 w 42"/>
              <a:gd name="T47" fmla="*/ 3 h 18"/>
              <a:gd name="T48" fmla="*/ 25 w 42"/>
              <a:gd name="T49" fmla="*/ 3 h 18"/>
              <a:gd name="T50" fmla="*/ 25 w 42"/>
              <a:gd name="T51" fmla="*/ 2 h 18"/>
              <a:gd name="T52" fmla="*/ 30 w 42"/>
              <a:gd name="T5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" h="18">
                <a:moveTo>
                  <a:pt x="30" y="0"/>
                </a:moveTo>
                <a:lnTo>
                  <a:pt x="33" y="0"/>
                </a:lnTo>
                <a:lnTo>
                  <a:pt x="36" y="2"/>
                </a:lnTo>
                <a:lnTo>
                  <a:pt x="37" y="3"/>
                </a:lnTo>
                <a:lnTo>
                  <a:pt x="41" y="5"/>
                </a:lnTo>
                <a:lnTo>
                  <a:pt x="41" y="5"/>
                </a:lnTo>
                <a:lnTo>
                  <a:pt x="41" y="7"/>
                </a:lnTo>
                <a:lnTo>
                  <a:pt x="41" y="8"/>
                </a:lnTo>
                <a:lnTo>
                  <a:pt x="42" y="10"/>
                </a:lnTo>
                <a:lnTo>
                  <a:pt x="36" y="14"/>
                </a:lnTo>
                <a:lnTo>
                  <a:pt x="30" y="16"/>
                </a:lnTo>
                <a:lnTo>
                  <a:pt x="12" y="18"/>
                </a:lnTo>
                <a:lnTo>
                  <a:pt x="9" y="18"/>
                </a:lnTo>
                <a:lnTo>
                  <a:pt x="6" y="18"/>
                </a:lnTo>
                <a:lnTo>
                  <a:pt x="3" y="16"/>
                </a:lnTo>
                <a:lnTo>
                  <a:pt x="0" y="13"/>
                </a:lnTo>
                <a:lnTo>
                  <a:pt x="1" y="13"/>
                </a:lnTo>
                <a:lnTo>
                  <a:pt x="4" y="11"/>
                </a:lnTo>
                <a:lnTo>
                  <a:pt x="7" y="8"/>
                </a:lnTo>
                <a:lnTo>
                  <a:pt x="15" y="8"/>
                </a:lnTo>
                <a:lnTo>
                  <a:pt x="19" y="8"/>
                </a:lnTo>
                <a:lnTo>
                  <a:pt x="22" y="8"/>
                </a:lnTo>
                <a:lnTo>
                  <a:pt x="23" y="7"/>
                </a:lnTo>
                <a:lnTo>
                  <a:pt x="23" y="3"/>
                </a:lnTo>
                <a:lnTo>
                  <a:pt x="25" y="3"/>
                </a:lnTo>
                <a:lnTo>
                  <a:pt x="25" y="2"/>
                </a:lnTo>
                <a:lnTo>
                  <a:pt x="30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46" name="Freeform 148">
            <a:extLst>
              <a:ext uri="{FF2B5EF4-FFF2-40B4-BE49-F238E27FC236}">
                <a16:creationId xmlns:a16="http://schemas.microsoft.com/office/drawing/2014/main" id="{F4C37E8F-7299-618A-D170-0D52169F5E91}"/>
              </a:ext>
            </a:extLst>
          </p:cNvPr>
          <p:cNvSpPr>
            <a:spLocks/>
          </p:cNvSpPr>
          <p:nvPr/>
        </p:nvSpPr>
        <p:spPr bwMode="auto">
          <a:xfrm>
            <a:off x="8332640" y="271822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7" name="Freeform 149">
            <a:extLst>
              <a:ext uri="{FF2B5EF4-FFF2-40B4-BE49-F238E27FC236}">
                <a16:creationId xmlns:a16="http://schemas.microsoft.com/office/drawing/2014/main" id="{E01F514C-E932-42B2-31A2-650E6045CD37}"/>
              </a:ext>
            </a:extLst>
          </p:cNvPr>
          <p:cNvSpPr>
            <a:spLocks/>
          </p:cNvSpPr>
          <p:nvPr/>
        </p:nvSpPr>
        <p:spPr bwMode="auto">
          <a:xfrm>
            <a:off x="6903004" y="1605374"/>
            <a:ext cx="30618" cy="6142"/>
          </a:xfrm>
          <a:custGeom>
            <a:avLst/>
            <a:gdLst>
              <a:gd name="T0" fmla="*/ 10 w 26"/>
              <a:gd name="T1" fmla="*/ 0 h 5"/>
              <a:gd name="T2" fmla="*/ 24 w 26"/>
              <a:gd name="T3" fmla="*/ 1 h 5"/>
              <a:gd name="T4" fmla="*/ 24 w 26"/>
              <a:gd name="T5" fmla="*/ 1 h 5"/>
              <a:gd name="T6" fmla="*/ 26 w 26"/>
              <a:gd name="T7" fmla="*/ 1 h 5"/>
              <a:gd name="T8" fmla="*/ 22 w 26"/>
              <a:gd name="T9" fmla="*/ 3 h 5"/>
              <a:gd name="T10" fmla="*/ 21 w 26"/>
              <a:gd name="T11" fmla="*/ 5 h 5"/>
              <a:gd name="T12" fmla="*/ 11 w 26"/>
              <a:gd name="T13" fmla="*/ 3 h 5"/>
              <a:gd name="T14" fmla="*/ 7 w 26"/>
              <a:gd name="T15" fmla="*/ 3 h 5"/>
              <a:gd name="T16" fmla="*/ 7 w 26"/>
              <a:gd name="T17" fmla="*/ 3 h 5"/>
              <a:gd name="T18" fmla="*/ 7 w 26"/>
              <a:gd name="T19" fmla="*/ 1 h 5"/>
              <a:gd name="T20" fmla="*/ 0 w 26"/>
              <a:gd name="T21" fmla="*/ 1 h 5"/>
              <a:gd name="T22" fmla="*/ 3 w 26"/>
              <a:gd name="T23" fmla="*/ 0 h 5"/>
              <a:gd name="T24" fmla="*/ 10 w 26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5">
                <a:moveTo>
                  <a:pt x="10" y="0"/>
                </a:moveTo>
                <a:lnTo>
                  <a:pt x="24" y="1"/>
                </a:lnTo>
                <a:lnTo>
                  <a:pt x="24" y="1"/>
                </a:lnTo>
                <a:lnTo>
                  <a:pt x="26" y="1"/>
                </a:lnTo>
                <a:lnTo>
                  <a:pt x="22" y="3"/>
                </a:lnTo>
                <a:lnTo>
                  <a:pt x="21" y="5"/>
                </a:lnTo>
                <a:lnTo>
                  <a:pt x="11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0" y="1"/>
                </a:lnTo>
                <a:lnTo>
                  <a:pt x="3" y="0"/>
                </a:lnTo>
                <a:lnTo>
                  <a:pt x="10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48" name="Freeform 150">
            <a:extLst>
              <a:ext uri="{FF2B5EF4-FFF2-40B4-BE49-F238E27FC236}">
                <a16:creationId xmlns:a16="http://schemas.microsoft.com/office/drawing/2014/main" id="{CA58641E-0873-7F25-44E1-B92A21711D6B}"/>
              </a:ext>
            </a:extLst>
          </p:cNvPr>
          <p:cNvSpPr>
            <a:spLocks/>
          </p:cNvSpPr>
          <p:nvPr/>
        </p:nvSpPr>
        <p:spPr bwMode="auto">
          <a:xfrm>
            <a:off x="6181121" y="2445537"/>
            <a:ext cx="54171" cy="23338"/>
          </a:xfrm>
          <a:custGeom>
            <a:avLst/>
            <a:gdLst>
              <a:gd name="T0" fmla="*/ 17 w 46"/>
              <a:gd name="T1" fmla="*/ 0 h 19"/>
              <a:gd name="T2" fmla="*/ 19 w 46"/>
              <a:gd name="T3" fmla="*/ 0 h 19"/>
              <a:gd name="T4" fmla="*/ 17 w 46"/>
              <a:gd name="T5" fmla="*/ 1 h 19"/>
              <a:gd name="T6" fmla="*/ 14 w 46"/>
              <a:gd name="T7" fmla="*/ 6 h 19"/>
              <a:gd name="T8" fmla="*/ 14 w 46"/>
              <a:gd name="T9" fmla="*/ 6 h 19"/>
              <a:gd name="T10" fmla="*/ 16 w 46"/>
              <a:gd name="T11" fmla="*/ 6 h 19"/>
              <a:gd name="T12" fmla="*/ 17 w 46"/>
              <a:gd name="T13" fmla="*/ 8 h 19"/>
              <a:gd name="T14" fmla="*/ 19 w 46"/>
              <a:gd name="T15" fmla="*/ 8 h 19"/>
              <a:gd name="T16" fmla="*/ 22 w 46"/>
              <a:gd name="T17" fmla="*/ 8 h 19"/>
              <a:gd name="T18" fmla="*/ 22 w 46"/>
              <a:gd name="T19" fmla="*/ 3 h 19"/>
              <a:gd name="T20" fmla="*/ 22 w 46"/>
              <a:gd name="T21" fmla="*/ 0 h 19"/>
              <a:gd name="T22" fmla="*/ 24 w 46"/>
              <a:gd name="T23" fmla="*/ 0 h 19"/>
              <a:gd name="T24" fmla="*/ 25 w 46"/>
              <a:gd name="T25" fmla="*/ 0 h 19"/>
              <a:gd name="T26" fmla="*/ 25 w 46"/>
              <a:gd name="T27" fmla="*/ 1 h 19"/>
              <a:gd name="T28" fmla="*/ 27 w 46"/>
              <a:gd name="T29" fmla="*/ 1 h 19"/>
              <a:gd name="T30" fmla="*/ 30 w 46"/>
              <a:gd name="T31" fmla="*/ 3 h 19"/>
              <a:gd name="T32" fmla="*/ 31 w 46"/>
              <a:gd name="T33" fmla="*/ 3 h 19"/>
              <a:gd name="T34" fmla="*/ 35 w 46"/>
              <a:gd name="T35" fmla="*/ 4 h 19"/>
              <a:gd name="T36" fmla="*/ 36 w 46"/>
              <a:gd name="T37" fmla="*/ 4 h 19"/>
              <a:gd name="T38" fmla="*/ 39 w 46"/>
              <a:gd name="T39" fmla="*/ 4 h 19"/>
              <a:gd name="T40" fmla="*/ 42 w 46"/>
              <a:gd name="T41" fmla="*/ 4 h 19"/>
              <a:gd name="T42" fmla="*/ 42 w 46"/>
              <a:gd name="T43" fmla="*/ 6 h 19"/>
              <a:gd name="T44" fmla="*/ 44 w 46"/>
              <a:gd name="T45" fmla="*/ 8 h 19"/>
              <a:gd name="T46" fmla="*/ 46 w 46"/>
              <a:gd name="T47" fmla="*/ 8 h 19"/>
              <a:gd name="T48" fmla="*/ 46 w 46"/>
              <a:gd name="T49" fmla="*/ 9 h 19"/>
              <a:gd name="T50" fmla="*/ 44 w 46"/>
              <a:gd name="T51" fmla="*/ 12 h 19"/>
              <a:gd name="T52" fmla="*/ 44 w 46"/>
              <a:gd name="T53" fmla="*/ 14 h 19"/>
              <a:gd name="T54" fmla="*/ 44 w 46"/>
              <a:gd name="T55" fmla="*/ 15 h 19"/>
              <a:gd name="T56" fmla="*/ 44 w 46"/>
              <a:gd name="T57" fmla="*/ 17 h 19"/>
              <a:gd name="T58" fmla="*/ 46 w 46"/>
              <a:gd name="T59" fmla="*/ 19 h 19"/>
              <a:gd name="T60" fmla="*/ 44 w 46"/>
              <a:gd name="T61" fmla="*/ 19 h 19"/>
              <a:gd name="T62" fmla="*/ 36 w 46"/>
              <a:gd name="T63" fmla="*/ 19 h 19"/>
              <a:gd name="T64" fmla="*/ 28 w 46"/>
              <a:gd name="T65" fmla="*/ 19 h 19"/>
              <a:gd name="T66" fmla="*/ 22 w 46"/>
              <a:gd name="T67" fmla="*/ 17 h 19"/>
              <a:gd name="T68" fmla="*/ 14 w 46"/>
              <a:gd name="T69" fmla="*/ 17 h 19"/>
              <a:gd name="T70" fmla="*/ 8 w 46"/>
              <a:gd name="T71" fmla="*/ 17 h 19"/>
              <a:gd name="T72" fmla="*/ 3 w 46"/>
              <a:gd name="T73" fmla="*/ 17 h 19"/>
              <a:gd name="T74" fmla="*/ 0 w 46"/>
              <a:gd name="T75" fmla="*/ 17 h 19"/>
              <a:gd name="T76" fmla="*/ 0 w 46"/>
              <a:gd name="T77" fmla="*/ 17 h 19"/>
              <a:gd name="T78" fmla="*/ 1 w 46"/>
              <a:gd name="T79" fmla="*/ 15 h 19"/>
              <a:gd name="T80" fmla="*/ 3 w 46"/>
              <a:gd name="T81" fmla="*/ 12 h 19"/>
              <a:gd name="T82" fmla="*/ 5 w 46"/>
              <a:gd name="T83" fmla="*/ 11 h 19"/>
              <a:gd name="T84" fmla="*/ 5 w 46"/>
              <a:gd name="T85" fmla="*/ 9 h 19"/>
              <a:gd name="T86" fmla="*/ 5 w 46"/>
              <a:gd name="T87" fmla="*/ 8 h 19"/>
              <a:gd name="T88" fmla="*/ 6 w 46"/>
              <a:gd name="T89" fmla="*/ 6 h 19"/>
              <a:gd name="T90" fmla="*/ 11 w 46"/>
              <a:gd name="T91" fmla="*/ 6 h 19"/>
              <a:gd name="T92" fmla="*/ 13 w 46"/>
              <a:gd name="T93" fmla="*/ 6 h 19"/>
              <a:gd name="T94" fmla="*/ 14 w 46"/>
              <a:gd name="T95" fmla="*/ 3 h 19"/>
              <a:gd name="T96" fmla="*/ 17 w 46"/>
              <a:gd name="T97" fmla="*/ 1 h 19"/>
              <a:gd name="T98" fmla="*/ 17 w 46"/>
              <a:gd name="T9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" h="19">
                <a:moveTo>
                  <a:pt x="17" y="0"/>
                </a:moveTo>
                <a:lnTo>
                  <a:pt x="19" y="0"/>
                </a:lnTo>
                <a:lnTo>
                  <a:pt x="17" y="1"/>
                </a:lnTo>
                <a:lnTo>
                  <a:pt x="14" y="6"/>
                </a:lnTo>
                <a:lnTo>
                  <a:pt x="14" y="6"/>
                </a:lnTo>
                <a:lnTo>
                  <a:pt x="16" y="6"/>
                </a:lnTo>
                <a:lnTo>
                  <a:pt x="17" y="8"/>
                </a:lnTo>
                <a:lnTo>
                  <a:pt x="19" y="8"/>
                </a:lnTo>
                <a:lnTo>
                  <a:pt x="22" y="8"/>
                </a:lnTo>
                <a:lnTo>
                  <a:pt x="22" y="3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5" y="1"/>
                </a:lnTo>
                <a:lnTo>
                  <a:pt x="27" y="1"/>
                </a:lnTo>
                <a:lnTo>
                  <a:pt x="30" y="3"/>
                </a:lnTo>
                <a:lnTo>
                  <a:pt x="31" y="3"/>
                </a:lnTo>
                <a:lnTo>
                  <a:pt x="35" y="4"/>
                </a:lnTo>
                <a:lnTo>
                  <a:pt x="36" y="4"/>
                </a:lnTo>
                <a:lnTo>
                  <a:pt x="39" y="4"/>
                </a:lnTo>
                <a:lnTo>
                  <a:pt x="42" y="4"/>
                </a:lnTo>
                <a:lnTo>
                  <a:pt x="42" y="6"/>
                </a:lnTo>
                <a:lnTo>
                  <a:pt x="44" y="8"/>
                </a:lnTo>
                <a:lnTo>
                  <a:pt x="46" y="8"/>
                </a:lnTo>
                <a:lnTo>
                  <a:pt x="46" y="9"/>
                </a:lnTo>
                <a:lnTo>
                  <a:pt x="44" y="12"/>
                </a:lnTo>
                <a:lnTo>
                  <a:pt x="44" y="14"/>
                </a:lnTo>
                <a:lnTo>
                  <a:pt x="44" y="15"/>
                </a:lnTo>
                <a:lnTo>
                  <a:pt x="44" y="17"/>
                </a:lnTo>
                <a:lnTo>
                  <a:pt x="46" y="19"/>
                </a:lnTo>
                <a:lnTo>
                  <a:pt x="44" y="19"/>
                </a:lnTo>
                <a:lnTo>
                  <a:pt x="36" y="19"/>
                </a:lnTo>
                <a:lnTo>
                  <a:pt x="28" y="19"/>
                </a:lnTo>
                <a:lnTo>
                  <a:pt x="22" y="17"/>
                </a:lnTo>
                <a:lnTo>
                  <a:pt x="14" y="17"/>
                </a:lnTo>
                <a:lnTo>
                  <a:pt x="8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1" y="15"/>
                </a:lnTo>
                <a:lnTo>
                  <a:pt x="3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6" y="6"/>
                </a:lnTo>
                <a:lnTo>
                  <a:pt x="11" y="6"/>
                </a:lnTo>
                <a:lnTo>
                  <a:pt x="13" y="6"/>
                </a:lnTo>
                <a:lnTo>
                  <a:pt x="14" y="3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9" name="Freeform 151">
            <a:extLst>
              <a:ext uri="{FF2B5EF4-FFF2-40B4-BE49-F238E27FC236}">
                <a16:creationId xmlns:a16="http://schemas.microsoft.com/office/drawing/2014/main" id="{441494AA-3BCF-5A43-2DBF-84F0C712E94C}"/>
              </a:ext>
            </a:extLst>
          </p:cNvPr>
          <p:cNvSpPr>
            <a:spLocks/>
          </p:cNvSpPr>
          <p:nvPr/>
        </p:nvSpPr>
        <p:spPr bwMode="auto">
          <a:xfrm>
            <a:off x="6568559" y="2133546"/>
            <a:ext cx="4711" cy="3685"/>
          </a:xfrm>
          <a:custGeom>
            <a:avLst/>
            <a:gdLst>
              <a:gd name="T0" fmla="*/ 2 w 4"/>
              <a:gd name="T1" fmla="*/ 0 h 3"/>
              <a:gd name="T2" fmla="*/ 4 w 4"/>
              <a:gd name="T3" fmla="*/ 0 h 3"/>
              <a:gd name="T4" fmla="*/ 4 w 4"/>
              <a:gd name="T5" fmla="*/ 2 h 3"/>
              <a:gd name="T6" fmla="*/ 4 w 4"/>
              <a:gd name="T7" fmla="*/ 2 h 3"/>
              <a:gd name="T8" fmla="*/ 4 w 4"/>
              <a:gd name="T9" fmla="*/ 3 h 3"/>
              <a:gd name="T10" fmla="*/ 0 w 4"/>
              <a:gd name="T11" fmla="*/ 2 h 3"/>
              <a:gd name="T12" fmla="*/ 0 w 4"/>
              <a:gd name="T13" fmla="*/ 0 h 3"/>
              <a:gd name="T14" fmla="*/ 0 w 4"/>
              <a:gd name="T15" fmla="*/ 0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50" name="Freeform 152">
            <a:extLst>
              <a:ext uri="{FF2B5EF4-FFF2-40B4-BE49-F238E27FC236}">
                <a16:creationId xmlns:a16="http://schemas.microsoft.com/office/drawing/2014/main" id="{865DD79E-3D65-B106-F068-2214AEE582AF}"/>
              </a:ext>
            </a:extLst>
          </p:cNvPr>
          <p:cNvSpPr>
            <a:spLocks/>
          </p:cNvSpPr>
          <p:nvPr/>
        </p:nvSpPr>
        <p:spPr bwMode="auto">
          <a:xfrm>
            <a:off x="6609777" y="1642223"/>
            <a:ext cx="64770" cy="17196"/>
          </a:xfrm>
          <a:custGeom>
            <a:avLst/>
            <a:gdLst>
              <a:gd name="T0" fmla="*/ 38 w 55"/>
              <a:gd name="T1" fmla="*/ 0 h 14"/>
              <a:gd name="T2" fmla="*/ 44 w 55"/>
              <a:gd name="T3" fmla="*/ 1 h 14"/>
              <a:gd name="T4" fmla="*/ 49 w 55"/>
              <a:gd name="T5" fmla="*/ 0 h 14"/>
              <a:gd name="T6" fmla="*/ 51 w 55"/>
              <a:gd name="T7" fmla="*/ 1 h 14"/>
              <a:gd name="T8" fmla="*/ 52 w 55"/>
              <a:gd name="T9" fmla="*/ 1 h 14"/>
              <a:gd name="T10" fmla="*/ 54 w 55"/>
              <a:gd name="T11" fmla="*/ 1 h 14"/>
              <a:gd name="T12" fmla="*/ 55 w 55"/>
              <a:gd name="T13" fmla="*/ 5 h 14"/>
              <a:gd name="T14" fmla="*/ 55 w 55"/>
              <a:gd name="T15" fmla="*/ 8 h 14"/>
              <a:gd name="T16" fmla="*/ 55 w 55"/>
              <a:gd name="T17" fmla="*/ 8 h 14"/>
              <a:gd name="T18" fmla="*/ 46 w 55"/>
              <a:gd name="T19" fmla="*/ 6 h 14"/>
              <a:gd name="T20" fmla="*/ 43 w 55"/>
              <a:gd name="T21" fmla="*/ 3 h 14"/>
              <a:gd name="T22" fmla="*/ 41 w 55"/>
              <a:gd name="T23" fmla="*/ 3 h 14"/>
              <a:gd name="T24" fmla="*/ 40 w 55"/>
              <a:gd name="T25" fmla="*/ 3 h 14"/>
              <a:gd name="T26" fmla="*/ 38 w 55"/>
              <a:gd name="T27" fmla="*/ 5 h 14"/>
              <a:gd name="T28" fmla="*/ 36 w 55"/>
              <a:gd name="T29" fmla="*/ 6 h 14"/>
              <a:gd name="T30" fmla="*/ 35 w 55"/>
              <a:gd name="T31" fmla="*/ 8 h 14"/>
              <a:gd name="T32" fmla="*/ 33 w 55"/>
              <a:gd name="T33" fmla="*/ 8 h 14"/>
              <a:gd name="T34" fmla="*/ 33 w 55"/>
              <a:gd name="T35" fmla="*/ 8 h 14"/>
              <a:gd name="T36" fmla="*/ 32 w 55"/>
              <a:gd name="T37" fmla="*/ 9 h 14"/>
              <a:gd name="T38" fmla="*/ 27 w 55"/>
              <a:gd name="T39" fmla="*/ 9 h 14"/>
              <a:gd name="T40" fmla="*/ 25 w 55"/>
              <a:gd name="T41" fmla="*/ 11 h 14"/>
              <a:gd name="T42" fmla="*/ 24 w 55"/>
              <a:gd name="T43" fmla="*/ 12 h 14"/>
              <a:gd name="T44" fmla="*/ 22 w 55"/>
              <a:gd name="T45" fmla="*/ 12 h 14"/>
              <a:gd name="T46" fmla="*/ 19 w 55"/>
              <a:gd name="T47" fmla="*/ 14 h 14"/>
              <a:gd name="T48" fmla="*/ 17 w 55"/>
              <a:gd name="T49" fmla="*/ 12 h 14"/>
              <a:gd name="T50" fmla="*/ 17 w 55"/>
              <a:gd name="T51" fmla="*/ 9 h 14"/>
              <a:gd name="T52" fmla="*/ 16 w 55"/>
              <a:gd name="T53" fmla="*/ 9 h 14"/>
              <a:gd name="T54" fmla="*/ 11 w 55"/>
              <a:gd name="T55" fmla="*/ 11 h 14"/>
              <a:gd name="T56" fmla="*/ 8 w 55"/>
              <a:gd name="T57" fmla="*/ 9 h 14"/>
              <a:gd name="T58" fmla="*/ 5 w 55"/>
              <a:gd name="T59" fmla="*/ 8 h 14"/>
              <a:gd name="T60" fmla="*/ 0 w 55"/>
              <a:gd name="T61" fmla="*/ 8 h 14"/>
              <a:gd name="T62" fmla="*/ 3 w 55"/>
              <a:gd name="T63" fmla="*/ 6 h 14"/>
              <a:gd name="T64" fmla="*/ 22 w 55"/>
              <a:gd name="T65" fmla="*/ 3 h 14"/>
              <a:gd name="T66" fmla="*/ 29 w 55"/>
              <a:gd name="T67" fmla="*/ 3 h 14"/>
              <a:gd name="T68" fmla="*/ 32 w 55"/>
              <a:gd name="T69" fmla="*/ 1 h 14"/>
              <a:gd name="T70" fmla="*/ 36 w 55"/>
              <a:gd name="T71" fmla="*/ 0 h 14"/>
              <a:gd name="T72" fmla="*/ 38 w 55"/>
              <a:gd name="T7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5" h="14">
                <a:moveTo>
                  <a:pt x="38" y="0"/>
                </a:moveTo>
                <a:lnTo>
                  <a:pt x="44" y="1"/>
                </a:lnTo>
                <a:lnTo>
                  <a:pt x="49" y="0"/>
                </a:lnTo>
                <a:lnTo>
                  <a:pt x="51" y="1"/>
                </a:lnTo>
                <a:lnTo>
                  <a:pt x="52" y="1"/>
                </a:lnTo>
                <a:lnTo>
                  <a:pt x="54" y="1"/>
                </a:lnTo>
                <a:lnTo>
                  <a:pt x="55" y="5"/>
                </a:lnTo>
                <a:lnTo>
                  <a:pt x="55" y="8"/>
                </a:lnTo>
                <a:lnTo>
                  <a:pt x="55" y="8"/>
                </a:lnTo>
                <a:lnTo>
                  <a:pt x="46" y="6"/>
                </a:lnTo>
                <a:lnTo>
                  <a:pt x="43" y="3"/>
                </a:lnTo>
                <a:lnTo>
                  <a:pt x="41" y="3"/>
                </a:lnTo>
                <a:lnTo>
                  <a:pt x="40" y="3"/>
                </a:lnTo>
                <a:lnTo>
                  <a:pt x="38" y="5"/>
                </a:lnTo>
                <a:lnTo>
                  <a:pt x="36" y="6"/>
                </a:lnTo>
                <a:lnTo>
                  <a:pt x="35" y="8"/>
                </a:lnTo>
                <a:lnTo>
                  <a:pt x="33" y="8"/>
                </a:lnTo>
                <a:lnTo>
                  <a:pt x="33" y="8"/>
                </a:lnTo>
                <a:lnTo>
                  <a:pt x="32" y="9"/>
                </a:lnTo>
                <a:lnTo>
                  <a:pt x="27" y="9"/>
                </a:lnTo>
                <a:lnTo>
                  <a:pt x="25" y="11"/>
                </a:lnTo>
                <a:lnTo>
                  <a:pt x="24" y="12"/>
                </a:lnTo>
                <a:lnTo>
                  <a:pt x="22" y="12"/>
                </a:lnTo>
                <a:lnTo>
                  <a:pt x="19" y="14"/>
                </a:lnTo>
                <a:lnTo>
                  <a:pt x="17" y="12"/>
                </a:lnTo>
                <a:lnTo>
                  <a:pt x="17" y="9"/>
                </a:lnTo>
                <a:lnTo>
                  <a:pt x="16" y="9"/>
                </a:lnTo>
                <a:lnTo>
                  <a:pt x="11" y="11"/>
                </a:lnTo>
                <a:lnTo>
                  <a:pt x="8" y="9"/>
                </a:lnTo>
                <a:lnTo>
                  <a:pt x="5" y="8"/>
                </a:lnTo>
                <a:lnTo>
                  <a:pt x="0" y="8"/>
                </a:lnTo>
                <a:lnTo>
                  <a:pt x="3" y="6"/>
                </a:lnTo>
                <a:lnTo>
                  <a:pt x="22" y="3"/>
                </a:lnTo>
                <a:lnTo>
                  <a:pt x="29" y="3"/>
                </a:lnTo>
                <a:lnTo>
                  <a:pt x="32" y="1"/>
                </a:lnTo>
                <a:lnTo>
                  <a:pt x="36" y="0"/>
                </a:lnTo>
                <a:lnTo>
                  <a:pt x="38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51" name="Freeform 153">
            <a:extLst>
              <a:ext uri="{FF2B5EF4-FFF2-40B4-BE49-F238E27FC236}">
                <a16:creationId xmlns:a16="http://schemas.microsoft.com/office/drawing/2014/main" id="{35D38819-CCF5-8BD8-EE2C-102CA4BB5C43}"/>
              </a:ext>
            </a:extLst>
          </p:cNvPr>
          <p:cNvSpPr>
            <a:spLocks/>
          </p:cNvSpPr>
          <p:nvPr/>
        </p:nvSpPr>
        <p:spPr bwMode="auto">
          <a:xfrm>
            <a:off x="8329108" y="2718222"/>
            <a:ext cx="2355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2 w 2"/>
              <a:gd name="T4" fmla="*/ 2 w 2"/>
              <a:gd name="T5" fmla="*/ 2 w 2"/>
              <a:gd name="T6" fmla="*/ 2 w 2"/>
              <a:gd name="T7" fmla="*/ 0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2" name="Freeform 154">
            <a:extLst>
              <a:ext uri="{FF2B5EF4-FFF2-40B4-BE49-F238E27FC236}">
                <a16:creationId xmlns:a16="http://schemas.microsoft.com/office/drawing/2014/main" id="{820F9D9C-A72F-5E3B-07C7-FED32277826A}"/>
              </a:ext>
            </a:extLst>
          </p:cNvPr>
          <p:cNvSpPr>
            <a:spLocks/>
          </p:cNvSpPr>
          <p:nvPr/>
        </p:nvSpPr>
        <p:spPr bwMode="auto">
          <a:xfrm>
            <a:off x="8257272" y="2466418"/>
            <a:ext cx="51816" cy="197758"/>
          </a:xfrm>
          <a:custGeom>
            <a:avLst/>
            <a:gdLst>
              <a:gd name="T0" fmla="*/ 20 w 44"/>
              <a:gd name="T1" fmla="*/ 6 h 161"/>
              <a:gd name="T2" fmla="*/ 19 w 44"/>
              <a:gd name="T3" fmla="*/ 9 h 161"/>
              <a:gd name="T4" fmla="*/ 19 w 44"/>
              <a:gd name="T5" fmla="*/ 13 h 161"/>
              <a:gd name="T6" fmla="*/ 23 w 44"/>
              <a:gd name="T7" fmla="*/ 24 h 161"/>
              <a:gd name="T8" fmla="*/ 25 w 44"/>
              <a:gd name="T9" fmla="*/ 35 h 161"/>
              <a:gd name="T10" fmla="*/ 23 w 44"/>
              <a:gd name="T11" fmla="*/ 38 h 161"/>
              <a:gd name="T12" fmla="*/ 22 w 44"/>
              <a:gd name="T13" fmla="*/ 46 h 161"/>
              <a:gd name="T14" fmla="*/ 23 w 44"/>
              <a:gd name="T15" fmla="*/ 52 h 161"/>
              <a:gd name="T16" fmla="*/ 27 w 44"/>
              <a:gd name="T17" fmla="*/ 57 h 161"/>
              <a:gd name="T18" fmla="*/ 27 w 44"/>
              <a:gd name="T19" fmla="*/ 61 h 161"/>
              <a:gd name="T20" fmla="*/ 31 w 44"/>
              <a:gd name="T21" fmla="*/ 76 h 161"/>
              <a:gd name="T22" fmla="*/ 36 w 44"/>
              <a:gd name="T23" fmla="*/ 91 h 161"/>
              <a:gd name="T24" fmla="*/ 38 w 44"/>
              <a:gd name="T25" fmla="*/ 99 h 161"/>
              <a:gd name="T26" fmla="*/ 42 w 44"/>
              <a:gd name="T27" fmla="*/ 106 h 161"/>
              <a:gd name="T28" fmla="*/ 44 w 44"/>
              <a:gd name="T29" fmla="*/ 112 h 161"/>
              <a:gd name="T30" fmla="*/ 42 w 44"/>
              <a:gd name="T31" fmla="*/ 107 h 161"/>
              <a:gd name="T32" fmla="*/ 36 w 44"/>
              <a:gd name="T33" fmla="*/ 101 h 161"/>
              <a:gd name="T34" fmla="*/ 31 w 44"/>
              <a:gd name="T35" fmla="*/ 99 h 161"/>
              <a:gd name="T36" fmla="*/ 23 w 44"/>
              <a:gd name="T37" fmla="*/ 99 h 161"/>
              <a:gd name="T38" fmla="*/ 20 w 44"/>
              <a:gd name="T39" fmla="*/ 106 h 161"/>
              <a:gd name="T40" fmla="*/ 14 w 44"/>
              <a:gd name="T41" fmla="*/ 124 h 161"/>
              <a:gd name="T42" fmla="*/ 16 w 44"/>
              <a:gd name="T43" fmla="*/ 131 h 161"/>
              <a:gd name="T44" fmla="*/ 19 w 44"/>
              <a:gd name="T45" fmla="*/ 134 h 161"/>
              <a:gd name="T46" fmla="*/ 20 w 44"/>
              <a:gd name="T47" fmla="*/ 137 h 161"/>
              <a:gd name="T48" fmla="*/ 23 w 44"/>
              <a:gd name="T49" fmla="*/ 145 h 161"/>
              <a:gd name="T50" fmla="*/ 27 w 44"/>
              <a:gd name="T51" fmla="*/ 145 h 161"/>
              <a:gd name="T52" fmla="*/ 28 w 44"/>
              <a:gd name="T53" fmla="*/ 153 h 161"/>
              <a:gd name="T54" fmla="*/ 27 w 44"/>
              <a:gd name="T55" fmla="*/ 156 h 161"/>
              <a:gd name="T56" fmla="*/ 27 w 44"/>
              <a:gd name="T57" fmla="*/ 159 h 161"/>
              <a:gd name="T58" fmla="*/ 25 w 44"/>
              <a:gd name="T59" fmla="*/ 151 h 161"/>
              <a:gd name="T60" fmla="*/ 17 w 44"/>
              <a:gd name="T61" fmla="*/ 148 h 161"/>
              <a:gd name="T62" fmla="*/ 16 w 44"/>
              <a:gd name="T63" fmla="*/ 147 h 161"/>
              <a:gd name="T64" fmla="*/ 12 w 44"/>
              <a:gd name="T65" fmla="*/ 148 h 161"/>
              <a:gd name="T66" fmla="*/ 9 w 44"/>
              <a:gd name="T67" fmla="*/ 153 h 161"/>
              <a:gd name="T68" fmla="*/ 6 w 44"/>
              <a:gd name="T69" fmla="*/ 161 h 161"/>
              <a:gd name="T70" fmla="*/ 5 w 44"/>
              <a:gd name="T71" fmla="*/ 158 h 161"/>
              <a:gd name="T72" fmla="*/ 3 w 44"/>
              <a:gd name="T73" fmla="*/ 147 h 161"/>
              <a:gd name="T74" fmla="*/ 6 w 44"/>
              <a:gd name="T75" fmla="*/ 137 h 161"/>
              <a:gd name="T76" fmla="*/ 5 w 44"/>
              <a:gd name="T77" fmla="*/ 131 h 161"/>
              <a:gd name="T78" fmla="*/ 8 w 44"/>
              <a:gd name="T79" fmla="*/ 124 h 161"/>
              <a:gd name="T80" fmla="*/ 6 w 44"/>
              <a:gd name="T81" fmla="*/ 113 h 161"/>
              <a:gd name="T82" fmla="*/ 3 w 44"/>
              <a:gd name="T83" fmla="*/ 109 h 161"/>
              <a:gd name="T84" fmla="*/ 6 w 44"/>
              <a:gd name="T85" fmla="*/ 99 h 161"/>
              <a:gd name="T86" fmla="*/ 8 w 44"/>
              <a:gd name="T87" fmla="*/ 82 h 161"/>
              <a:gd name="T88" fmla="*/ 6 w 44"/>
              <a:gd name="T89" fmla="*/ 74 h 161"/>
              <a:gd name="T90" fmla="*/ 9 w 44"/>
              <a:gd name="T91" fmla="*/ 66 h 161"/>
              <a:gd name="T92" fmla="*/ 6 w 44"/>
              <a:gd name="T93" fmla="*/ 57 h 161"/>
              <a:gd name="T94" fmla="*/ 1 w 44"/>
              <a:gd name="T95" fmla="*/ 52 h 161"/>
              <a:gd name="T96" fmla="*/ 1 w 44"/>
              <a:gd name="T97" fmla="*/ 50 h 161"/>
              <a:gd name="T98" fmla="*/ 1 w 44"/>
              <a:gd name="T99" fmla="*/ 41 h 161"/>
              <a:gd name="T100" fmla="*/ 3 w 44"/>
              <a:gd name="T101" fmla="*/ 32 h 161"/>
              <a:gd name="T102" fmla="*/ 3 w 44"/>
              <a:gd name="T103" fmla="*/ 22 h 161"/>
              <a:gd name="T104" fmla="*/ 8 w 44"/>
              <a:gd name="T105" fmla="*/ 19 h 161"/>
              <a:gd name="T106" fmla="*/ 11 w 44"/>
              <a:gd name="T107" fmla="*/ 20 h 161"/>
              <a:gd name="T108" fmla="*/ 14 w 44"/>
              <a:gd name="T109" fmla="*/ 17 h 161"/>
              <a:gd name="T110" fmla="*/ 16 w 44"/>
              <a:gd name="T111" fmla="*/ 14 h 161"/>
              <a:gd name="T112" fmla="*/ 16 w 44"/>
              <a:gd name="T113" fmla="*/ 13 h 161"/>
              <a:gd name="T114" fmla="*/ 12 w 44"/>
              <a:gd name="T115" fmla="*/ 6 h 161"/>
              <a:gd name="T116" fmla="*/ 14 w 44"/>
              <a:gd name="T117" fmla="*/ 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161">
                <a:moveTo>
                  <a:pt x="16" y="0"/>
                </a:moveTo>
                <a:lnTo>
                  <a:pt x="17" y="0"/>
                </a:lnTo>
                <a:lnTo>
                  <a:pt x="20" y="6"/>
                </a:lnTo>
                <a:lnTo>
                  <a:pt x="20" y="6"/>
                </a:lnTo>
                <a:lnTo>
                  <a:pt x="19" y="8"/>
                </a:lnTo>
                <a:lnTo>
                  <a:pt x="19" y="9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22" y="19"/>
                </a:lnTo>
                <a:lnTo>
                  <a:pt x="23" y="22"/>
                </a:lnTo>
                <a:lnTo>
                  <a:pt x="23" y="24"/>
                </a:lnTo>
                <a:lnTo>
                  <a:pt x="23" y="25"/>
                </a:lnTo>
                <a:lnTo>
                  <a:pt x="25" y="28"/>
                </a:lnTo>
                <a:lnTo>
                  <a:pt x="25" y="35"/>
                </a:lnTo>
                <a:lnTo>
                  <a:pt x="25" y="36"/>
                </a:lnTo>
                <a:lnTo>
                  <a:pt x="23" y="38"/>
                </a:lnTo>
                <a:lnTo>
                  <a:pt x="23" y="38"/>
                </a:lnTo>
                <a:lnTo>
                  <a:pt x="23" y="39"/>
                </a:lnTo>
                <a:lnTo>
                  <a:pt x="22" y="41"/>
                </a:lnTo>
                <a:lnTo>
                  <a:pt x="22" y="46"/>
                </a:lnTo>
                <a:lnTo>
                  <a:pt x="23" y="49"/>
                </a:lnTo>
                <a:lnTo>
                  <a:pt x="23" y="50"/>
                </a:lnTo>
                <a:lnTo>
                  <a:pt x="23" y="52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8"/>
                </a:lnTo>
                <a:lnTo>
                  <a:pt x="27" y="60"/>
                </a:lnTo>
                <a:lnTo>
                  <a:pt x="27" y="61"/>
                </a:lnTo>
                <a:lnTo>
                  <a:pt x="27" y="61"/>
                </a:lnTo>
                <a:lnTo>
                  <a:pt x="28" y="61"/>
                </a:lnTo>
                <a:lnTo>
                  <a:pt x="31" y="76"/>
                </a:lnTo>
                <a:lnTo>
                  <a:pt x="31" y="80"/>
                </a:lnTo>
                <a:lnTo>
                  <a:pt x="34" y="88"/>
                </a:lnTo>
                <a:lnTo>
                  <a:pt x="36" y="91"/>
                </a:lnTo>
                <a:lnTo>
                  <a:pt x="38" y="95"/>
                </a:lnTo>
                <a:lnTo>
                  <a:pt x="38" y="96"/>
                </a:lnTo>
                <a:lnTo>
                  <a:pt x="38" y="99"/>
                </a:lnTo>
                <a:lnTo>
                  <a:pt x="39" y="101"/>
                </a:lnTo>
                <a:lnTo>
                  <a:pt x="41" y="104"/>
                </a:lnTo>
                <a:lnTo>
                  <a:pt x="42" y="106"/>
                </a:lnTo>
                <a:lnTo>
                  <a:pt x="44" y="107"/>
                </a:lnTo>
                <a:lnTo>
                  <a:pt x="44" y="107"/>
                </a:lnTo>
                <a:lnTo>
                  <a:pt x="44" y="112"/>
                </a:lnTo>
                <a:lnTo>
                  <a:pt x="44" y="110"/>
                </a:lnTo>
                <a:lnTo>
                  <a:pt x="44" y="107"/>
                </a:lnTo>
                <a:lnTo>
                  <a:pt x="42" y="107"/>
                </a:lnTo>
                <a:lnTo>
                  <a:pt x="41" y="104"/>
                </a:lnTo>
                <a:lnTo>
                  <a:pt x="39" y="102"/>
                </a:lnTo>
                <a:lnTo>
                  <a:pt x="36" y="101"/>
                </a:lnTo>
                <a:lnTo>
                  <a:pt x="34" y="99"/>
                </a:lnTo>
                <a:lnTo>
                  <a:pt x="34" y="99"/>
                </a:lnTo>
                <a:lnTo>
                  <a:pt x="31" y="99"/>
                </a:lnTo>
                <a:lnTo>
                  <a:pt x="30" y="99"/>
                </a:lnTo>
                <a:lnTo>
                  <a:pt x="25" y="99"/>
                </a:lnTo>
                <a:lnTo>
                  <a:pt x="23" y="99"/>
                </a:lnTo>
                <a:lnTo>
                  <a:pt x="22" y="101"/>
                </a:lnTo>
                <a:lnTo>
                  <a:pt x="20" y="102"/>
                </a:lnTo>
                <a:lnTo>
                  <a:pt x="20" y="106"/>
                </a:lnTo>
                <a:lnTo>
                  <a:pt x="16" y="118"/>
                </a:lnTo>
                <a:lnTo>
                  <a:pt x="14" y="121"/>
                </a:lnTo>
                <a:lnTo>
                  <a:pt x="14" y="124"/>
                </a:lnTo>
                <a:lnTo>
                  <a:pt x="14" y="128"/>
                </a:lnTo>
                <a:lnTo>
                  <a:pt x="14" y="129"/>
                </a:lnTo>
                <a:lnTo>
                  <a:pt x="16" y="131"/>
                </a:lnTo>
                <a:lnTo>
                  <a:pt x="16" y="132"/>
                </a:lnTo>
                <a:lnTo>
                  <a:pt x="17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5"/>
                </a:lnTo>
                <a:lnTo>
                  <a:pt x="20" y="137"/>
                </a:lnTo>
                <a:lnTo>
                  <a:pt x="22" y="142"/>
                </a:lnTo>
                <a:lnTo>
                  <a:pt x="22" y="143"/>
                </a:lnTo>
                <a:lnTo>
                  <a:pt x="23" y="145"/>
                </a:lnTo>
                <a:lnTo>
                  <a:pt x="25" y="145"/>
                </a:lnTo>
                <a:lnTo>
                  <a:pt x="25" y="145"/>
                </a:lnTo>
                <a:lnTo>
                  <a:pt x="27" y="145"/>
                </a:lnTo>
                <a:lnTo>
                  <a:pt x="27" y="147"/>
                </a:lnTo>
                <a:lnTo>
                  <a:pt x="28" y="150"/>
                </a:lnTo>
                <a:lnTo>
                  <a:pt x="28" y="153"/>
                </a:lnTo>
                <a:lnTo>
                  <a:pt x="28" y="153"/>
                </a:lnTo>
                <a:lnTo>
                  <a:pt x="27" y="156"/>
                </a:lnTo>
                <a:lnTo>
                  <a:pt x="27" y="156"/>
                </a:lnTo>
                <a:lnTo>
                  <a:pt x="27" y="158"/>
                </a:lnTo>
                <a:lnTo>
                  <a:pt x="27" y="158"/>
                </a:lnTo>
                <a:lnTo>
                  <a:pt x="27" y="159"/>
                </a:lnTo>
                <a:lnTo>
                  <a:pt x="27" y="156"/>
                </a:lnTo>
                <a:lnTo>
                  <a:pt x="25" y="153"/>
                </a:lnTo>
                <a:lnTo>
                  <a:pt x="25" y="151"/>
                </a:lnTo>
                <a:lnTo>
                  <a:pt x="23" y="150"/>
                </a:lnTo>
                <a:lnTo>
                  <a:pt x="20" y="148"/>
                </a:lnTo>
                <a:lnTo>
                  <a:pt x="17" y="148"/>
                </a:lnTo>
                <a:lnTo>
                  <a:pt x="17" y="148"/>
                </a:lnTo>
                <a:lnTo>
                  <a:pt x="16" y="147"/>
                </a:lnTo>
                <a:lnTo>
                  <a:pt x="16" y="147"/>
                </a:lnTo>
                <a:lnTo>
                  <a:pt x="14" y="147"/>
                </a:lnTo>
                <a:lnTo>
                  <a:pt x="14" y="147"/>
                </a:lnTo>
                <a:lnTo>
                  <a:pt x="12" y="148"/>
                </a:lnTo>
                <a:lnTo>
                  <a:pt x="11" y="150"/>
                </a:lnTo>
                <a:lnTo>
                  <a:pt x="11" y="151"/>
                </a:lnTo>
                <a:lnTo>
                  <a:pt x="9" y="153"/>
                </a:lnTo>
                <a:lnTo>
                  <a:pt x="9" y="158"/>
                </a:lnTo>
                <a:lnTo>
                  <a:pt x="8" y="159"/>
                </a:lnTo>
                <a:lnTo>
                  <a:pt x="6" y="161"/>
                </a:lnTo>
                <a:lnTo>
                  <a:pt x="6" y="161"/>
                </a:lnTo>
                <a:lnTo>
                  <a:pt x="5" y="159"/>
                </a:lnTo>
                <a:lnTo>
                  <a:pt x="5" y="158"/>
                </a:lnTo>
                <a:lnTo>
                  <a:pt x="5" y="156"/>
                </a:lnTo>
                <a:lnTo>
                  <a:pt x="3" y="151"/>
                </a:lnTo>
                <a:lnTo>
                  <a:pt x="3" y="147"/>
                </a:lnTo>
                <a:lnTo>
                  <a:pt x="6" y="140"/>
                </a:lnTo>
                <a:lnTo>
                  <a:pt x="6" y="139"/>
                </a:lnTo>
                <a:lnTo>
                  <a:pt x="6" y="137"/>
                </a:lnTo>
                <a:lnTo>
                  <a:pt x="5" y="135"/>
                </a:lnTo>
                <a:lnTo>
                  <a:pt x="5" y="131"/>
                </a:lnTo>
                <a:lnTo>
                  <a:pt x="5" y="131"/>
                </a:lnTo>
                <a:lnTo>
                  <a:pt x="6" y="129"/>
                </a:lnTo>
                <a:lnTo>
                  <a:pt x="6" y="126"/>
                </a:lnTo>
                <a:lnTo>
                  <a:pt x="8" y="124"/>
                </a:lnTo>
                <a:lnTo>
                  <a:pt x="8" y="123"/>
                </a:lnTo>
                <a:lnTo>
                  <a:pt x="8" y="118"/>
                </a:lnTo>
                <a:lnTo>
                  <a:pt x="6" y="113"/>
                </a:lnTo>
                <a:lnTo>
                  <a:pt x="5" y="110"/>
                </a:lnTo>
                <a:lnTo>
                  <a:pt x="3" y="110"/>
                </a:lnTo>
                <a:lnTo>
                  <a:pt x="3" y="109"/>
                </a:lnTo>
                <a:lnTo>
                  <a:pt x="5" y="106"/>
                </a:lnTo>
                <a:lnTo>
                  <a:pt x="6" y="102"/>
                </a:lnTo>
                <a:lnTo>
                  <a:pt x="6" y="99"/>
                </a:lnTo>
                <a:lnTo>
                  <a:pt x="8" y="96"/>
                </a:lnTo>
                <a:lnTo>
                  <a:pt x="8" y="95"/>
                </a:lnTo>
                <a:lnTo>
                  <a:pt x="8" y="82"/>
                </a:lnTo>
                <a:lnTo>
                  <a:pt x="8" y="80"/>
                </a:lnTo>
                <a:lnTo>
                  <a:pt x="6" y="76"/>
                </a:lnTo>
                <a:lnTo>
                  <a:pt x="6" y="74"/>
                </a:lnTo>
                <a:lnTo>
                  <a:pt x="8" y="71"/>
                </a:lnTo>
                <a:lnTo>
                  <a:pt x="8" y="69"/>
                </a:lnTo>
                <a:lnTo>
                  <a:pt x="9" y="66"/>
                </a:lnTo>
                <a:lnTo>
                  <a:pt x="8" y="63"/>
                </a:lnTo>
                <a:lnTo>
                  <a:pt x="6" y="58"/>
                </a:lnTo>
                <a:lnTo>
                  <a:pt x="6" y="57"/>
                </a:lnTo>
                <a:lnTo>
                  <a:pt x="3" y="55"/>
                </a:lnTo>
                <a:lnTo>
                  <a:pt x="3" y="54"/>
                </a:lnTo>
                <a:lnTo>
                  <a:pt x="1" y="52"/>
                </a:lnTo>
                <a:lnTo>
                  <a:pt x="3" y="52"/>
                </a:lnTo>
                <a:lnTo>
                  <a:pt x="3" y="52"/>
                </a:lnTo>
                <a:lnTo>
                  <a:pt x="1" y="50"/>
                </a:lnTo>
                <a:lnTo>
                  <a:pt x="1" y="49"/>
                </a:lnTo>
                <a:lnTo>
                  <a:pt x="0" y="43"/>
                </a:lnTo>
                <a:lnTo>
                  <a:pt x="1" y="41"/>
                </a:lnTo>
                <a:lnTo>
                  <a:pt x="1" y="39"/>
                </a:lnTo>
                <a:lnTo>
                  <a:pt x="3" y="36"/>
                </a:lnTo>
                <a:lnTo>
                  <a:pt x="3" y="32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0"/>
                </a:lnTo>
                <a:lnTo>
                  <a:pt x="5" y="19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2" y="19"/>
                </a:lnTo>
                <a:lnTo>
                  <a:pt x="14" y="17"/>
                </a:lnTo>
                <a:lnTo>
                  <a:pt x="12" y="17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6" y="13"/>
                </a:lnTo>
                <a:lnTo>
                  <a:pt x="16" y="11"/>
                </a:lnTo>
                <a:lnTo>
                  <a:pt x="16" y="9"/>
                </a:lnTo>
                <a:lnTo>
                  <a:pt x="12" y="6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3" name="Freeform 155">
            <a:extLst>
              <a:ext uri="{FF2B5EF4-FFF2-40B4-BE49-F238E27FC236}">
                <a16:creationId xmlns:a16="http://schemas.microsoft.com/office/drawing/2014/main" id="{AF2B8B7E-A2A1-9EE5-E3E4-9648C1FEB814}"/>
              </a:ext>
            </a:extLst>
          </p:cNvPr>
          <p:cNvSpPr>
            <a:spLocks/>
          </p:cNvSpPr>
          <p:nvPr/>
        </p:nvSpPr>
        <p:spPr bwMode="auto">
          <a:xfrm>
            <a:off x="6699275" y="1672931"/>
            <a:ext cx="22375" cy="7370"/>
          </a:xfrm>
          <a:custGeom>
            <a:avLst/>
            <a:gdLst>
              <a:gd name="T0" fmla="*/ 12 w 19"/>
              <a:gd name="T1" fmla="*/ 0 h 6"/>
              <a:gd name="T2" fmla="*/ 17 w 19"/>
              <a:gd name="T3" fmla="*/ 2 h 6"/>
              <a:gd name="T4" fmla="*/ 17 w 19"/>
              <a:gd name="T5" fmla="*/ 3 h 6"/>
              <a:gd name="T6" fmla="*/ 17 w 19"/>
              <a:gd name="T7" fmla="*/ 3 h 6"/>
              <a:gd name="T8" fmla="*/ 17 w 19"/>
              <a:gd name="T9" fmla="*/ 5 h 6"/>
              <a:gd name="T10" fmla="*/ 19 w 19"/>
              <a:gd name="T11" fmla="*/ 5 h 6"/>
              <a:gd name="T12" fmla="*/ 19 w 19"/>
              <a:gd name="T13" fmla="*/ 5 h 6"/>
              <a:gd name="T14" fmla="*/ 19 w 19"/>
              <a:gd name="T15" fmla="*/ 6 h 6"/>
              <a:gd name="T16" fmla="*/ 14 w 19"/>
              <a:gd name="T17" fmla="*/ 5 h 6"/>
              <a:gd name="T18" fmla="*/ 5 w 19"/>
              <a:gd name="T19" fmla="*/ 6 h 6"/>
              <a:gd name="T20" fmla="*/ 0 w 19"/>
              <a:gd name="T21" fmla="*/ 3 h 6"/>
              <a:gd name="T22" fmla="*/ 6 w 19"/>
              <a:gd name="T23" fmla="*/ 2 h 6"/>
              <a:gd name="T24" fmla="*/ 8 w 19"/>
              <a:gd name="T25" fmla="*/ 2 h 6"/>
              <a:gd name="T26" fmla="*/ 12 w 19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6">
                <a:moveTo>
                  <a:pt x="12" y="0"/>
                </a:moveTo>
                <a:lnTo>
                  <a:pt x="17" y="2"/>
                </a:lnTo>
                <a:lnTo>
                  <a:pt x="17" y="3"/>
                </a:lnTo>
                <a:lnTo>
                  <a:pt x="17" y="3"/>
                </a:lnTo>
                <a:lnTo>
                  <a:pt x="17" y="5"/>
                </a:lnTo>
                <a:lnTo>
                  <a:pt x="19" y="5"/>
                </a:lnTo>
                <a:lnTo>
                  <a:pt x="19" y="5"/>
                </a:lnTo>
                <a:lnTo>
                  <a:pt x="19" y="6"/>
                </a:lnTo>
                <a:lnTo>
                  <a:pt x="14" y="5"/>
                </a:lnTo>
                <a:lnTo>
                  <a:pt x="5" y="6"/>
                </a:lnTo>
                <a:lnTo>
                  <a:pt x="0" y="3"/>
                </a:lnTo>
                <a:lnTo>
                  <a:pt x="6" y="2"/>
                </a:lnTo>
                <a:lnTo>
                  <a:pt x="8" y="2"/>
                </a:lnTo>
                <a:lnTo>
                  <a:pt x="12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54" name="Freeform 156">
            <a:extLst>
              <a:ext uri="{FF2B5EF4-FFF2-40B4-BE49-F238E27FC236}">
                <a16:creationId xmlns:a16="http://schemas.microsoft.com/office/drawing/2014/main" id="{099072BC-7ADF-F324-3108-2BFC3C536358}"/>
              </a:ext>
            </a:extLst>
          </p:cNvPr>
          <p:cNvSpPr>
            <a:spLocks/>
          </p:cNvSpPr>
          <p:nvPr/>
        </p:nvSpPr>
        <p:spPr bwMode="auto">
          <a:xfrm>
            <a:off x="6667480" y="2050022"/>
            <a:ext cx="35329" cy="25795"/>
          </a:xfrm>
          <a:custGeom>
            <a:avLst/>
            <a:gdLst>
              <a:gd name="T0" fmla="*/ 14 w 30"/>
              <a:gd name="T1" fmla="*/ 0 h 21"/>
              <a:gd name="T2" fmla="*/ 25 w 30"/>
              <a:gd name="T3" fmla="*/ 5 h 21"/>
              <a:gd name="T4" fmla="*/ 28 w 30"/>
              <a:gd name="T5" fmla="*/ 7 h 21"/>
              <a:gd name="T6" fmla="*/ 30 w 30"/>
              <a:gd name="T7" fmla="*/ 8 h 21"/>
              <a:gd name="T8" fmla="*/ 30 w 30"/>
              <a:gd name="T9" fmla="*/ 11 h 21"/>
              <a:gd name="T10" fmla="*/ 28 w 30"/>
              <a:gd name="T11" fmla="*/ 11 h 21"/>
              <a:gd name="T12" fmla="*/ 28 w 30"/>
              <a:gd name="T13" fmla="*/ 13 h 21"/>
              <a:gd name="T14" fmla="*/ 27 w 30"/>
              <a:gd name="T15" fmla="*/ 11 h 21"/>
              <a:gd name="T16" fmla="*/ 27 w 30"/>
              <a:gd name="T17" fmla="*/ 10 h 21"/>
              <a:gd name="T18" fmla="*/ 24 w 30"/>
              <a:gd name="T19" fmla="*/ 11 h 21"/>
              <a:gd name="T20" fmla="*/ 24 w 30"/>
              <a:gd name="T21" fmla="*/ 14 h 21"/>
              <a:gd name="T22" fmla="*/ 21 w 30"/>
              <a:gd name="T23" fmla="*/ 18 h 21"/>
              <a:gd name="T24" fmla="*/ 14 w 30"/>
              <a:gd name="T25" fmla="*/ 19 h 21"/>
              <a:gd name="T26" fmla="*/ 9 w 30"/>
              <a:gd name="T27" fmla="*/ 19 h 21"/>
              <a:gd name="T28" fmla="*/ 6 w 30"/>
              <a:gd name="T29" fmla="*/ 21 h 21"/>
              <a:gd name="T30" fmla="*/ 3 w 30"/>
              <a:gd name="T31" fmla="*/ 18 h 21"/>
              <a:gd name="T32" fmla="*/ 2 w 30"/>
              <a:gd name="T33" fmla="*/ 14 h 21"/>
              <a:gd name="T34" fmla="*/ 2 w 30"/>
              <a:gd name="T35" fmla="*/ 14 h 21"/>
              <a:gd name="T36" fmla="*/ 0 w 30"/>
              <a:gd name="T37" fmla="*/ 13 h 21"/>
              <a:gd name="T38" fmla="*/ 0 w 30"/>
              <a:gd name="T39" fmla="*/ 11 h 21"/>
              <a:gd name="T40" fmla="*/ 2 w 30"/>
              <a:gd name="T41" fmla="*/ 8 h 21"/>
              <a:gd name="T42" fmla="*/ 2 w 30"/>
              <a:gd name="T43" fmla="*/ 7 h 21"/>
              <a:gd name="T44" fmla="*/ 3 w 30"/>
              <a:gd name="T45" fmla="*/ 5 h 21"/>
              <a:gd name="T46" fmla="*/ 6 w 30"/>
              <a:gd name="T47" fmla="*/ 2 h 21"/>
              <a:gd name="T48" fmla="*/ 9 w 30"/>
              <a:gd name="T49" fmla="*/ 0 h 21"/>
              <a:gd name="T50" fmla="*/ 11 w 30"/>
              <a:gd name="T51" fmla="*/ 0 h 21"/>
              <a:gd name="T52" fmla="*/ 14 w 30"/>
              <a:gd name="T5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" h="21">
                <a:moveTo>
                  <a:pt x="14" y="0"/>
                </a:moveTo>
                <a:lnTo>
                  <a:pt x="25" y="5"/>
                </a:lnTo>
                <a:lnTo>
                  <a:pt x="28" y="7"/>
                </a:lnTo>
                <a:lnTo>
                  <a:pt x="30" y="8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7" y="11"/>
                </a:lnTo>
                <a:lnTo>
                  <a:pt x="27" y="10"/>
                </a:lnTo>
                <a:lnTo>
                  <a:pt x="24" y="11"/>
                </a:lnTo>
                <a:lnTo>
                  <a:pt x="24" y="14"/>
                </a:lnTo>
                <a:lnTo>
                  <a:pt x="21" y="18"/>
                </a:lnTo>
                <a:lnTo>
                  <a:pt x="14" y="19"/>
                </a:lnTo>
                <a:lnTo>
                  <a:pt x="9" y="19"/>
                </a:lnTo>
                <a:lnTo>
                  <a:pt x="6" y="21"/>
                </a:lnTo>
                <a:lnTo>
                  <a:pt x="3" y="18"/>
                </a:lnTo>
                <a:lnTo>
                  <a:pt x="2" y="14"/>
                </a:lnTo>
                <a:lnTo>
                  <a:pt x="2" y="14"/>
                </a:lnTo>
                <a:lnTo>
                  <a:pt x="0" y="13"/>
                </a:lnTo>
                <a:lnTo>
                  <a:pt x="0" y="11"/>
                </a:lnTo>
                <a:lnTo>
                  <a:pt x="2" y="8"/>
                </a:lnTo>
                <a:lnTo>
                  <a:pt x="2" y="7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55" name="Freeform 157">
            <a:extLst>
              <a:ext uri="{FF2B5EF4-FFF2-40B4-BE49-F238E27FC236}">
                <a16:creationId xmlns:a16="http://schemas.microsoft.com/office/drawing/2014/main" id="{74AC7B54-16AA-7506-694F-F544FBA32B35}"/>
              </a:ext>
            </a:extLst>
          </p:cNvPr>
          <p:cNvSpPr>
            <a:spLocks/>
          </p:cNvSpPr>
          <p:nvPr/>
        </p:nvSpPr>
        <p:spPr bwMode="auto">
          <a:xfrm>
            <a:off x="6689855" y="1666789"/>
            <a:ext cx="12954" cy="8598"/>
          </a:xfrm>
          <a:custGeom>
            <a:avLst/>
            <a:gdLst>
              <a:gd name="T0" fmla="*/ 5 w 11"/>
              <a:gd name="T1" fmla="*/ 0 h 7"/>
              <a:gd name="T2" fmla="*/ 9 w 11"/>
              <a:gd name="T3" fmla="*/ 0 h 7"/>
              <a:gd name="T4" fmla="*/ 11 w 11"/>
              <a:gd name="T5" fmla="*/ 2 h 7"/>
              <a:gd name="T6" fmla="*/ 11 w 11"/>
              <a:gd name="T7" fmla="*/ 2 h 7"/>
              <a:gd name="T8" fmla="*/ 8 w 11"/>
              <a:gd name="T9" fmla="*/ 5 h 7"/>
              <a:gd name="T10" fmla="*/ 8 w 11"/>
              <a:gd name="T11" fmla="*/ 5 h 7"/>
              <a:gd name="T12" fmla="*/ 6 w 11"/>
              <a:gd name="T13" fmla="*/ 7 h 7"/>
              <a:gd name="T14" fmla="*/ 0 w 11"/>
              <a:gd name="T15" fmla="*/ 3 h 7"/>
              <a:gd name="T16" fmla="*/ 0 w 11"/>
              <a:gd name="T17" fmla="*/ 3 h 7"/>
              <a:gd name="T18" fmla="*/ 5 w 11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7">
                <a:moveTo>
                  <a:pt x="5" y="0"/>
                </a:moveTo>
                <a:lnTo>
                  <a:pt x="9" y="0"/>
                </a:lnTo>
                <a:lnTo>
                  <a:pt x="11" y="2"/>
                </a:lnTo>
                <a:lnTo>
                  <a:pt x="11" y="2"/>
                </a:lnTo>
                <a:lnTo>
                  <a:pt x="8" y="5"/>
                </a:lnTo>
                <a:lnTo>
                  <a:pt x="8" y="5"/>
                </a:lnTo>
                <a:lnTo>
                  <a:pt x="6" y="7"/>
                </a:lnTo>
                <a:lnTo>
                  <a:pt x="0" y="3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56" name="Freeform 158">
            <a:extLst>
              <a:ext uri="{FF2B5EF4-FFF2-40B4-BE49-F238E27FC236}">
                <a16:creationId xmlns:a16="http://schemas.microsoft.com/office/drawing/2014/main" id="{58E1D419-3B97-C488-709D-2B7C709D23EB}"/>
              </a:ext>
            </a:extLst>
          </p:cNvPr>
          <p:cNvSpPr>
            <a:spLocks/>
          </p:cNvSpPr>
          <p:nvPr/>
        </p:nvSpPr>
        <p:spPr bwMode="auto">
          <a:xfrm>
            <a:off x="6705164" y="1628712"/>
            <a:ext cx="8244" cy="6142"/>
          </a:xfrm>
          <a:custGeom>
            <a:avLst/>
            <a:gdLst>
              <a:gd name="T0" fmla="*/ 4 w 7"/>
              <a:gd name="T1" fmla="*/ 0 h 5"/>
              <a:gd name="T2" fmla="*/ 6 w 7"/>
              <a:gd name="T3" fmla="*/ 0 h 5"/>
              <a:gd name="T4" fmla="*/ 7 w 7"/>
              <a:gd name="T5" fmla="*/ 1 h 5"/>
              <a:gd name="T6" fmla="*/ 4 w 7"/>
              <a:gd name="T7" fmla="*/ 3 h 5"/>
              <a:gd name="T8" fmla="*/ 4 w 7"/>
              <a:gd name="T9" fmla="*/ 5 h 5"/>
              <a:gd name="T10" fmla="*/ 3 w 7"/>
              <a:gd name="T11" fmla="*/ 5 h 5"/>
              <a:gd name="T12" fmla="*/ 1 w 7"/>
              <a:gd name="T13" fmla="*/ 5 h 5"/>
              <a:gd name="T14" fmla="*/ 0 w 7"/>
              <a:gd name="T15" fmla="*/ 3 h 5"/>
              <a:gd name="T16" fmla="*/ 0 w 7"/>
              <a:gd name="T17" fmla="*/ 1 h 5"/>
              <a:gd name="T18" fmla="*/ 0 w 7"/>
              <a:gd name="T19" fmla="*/ 1 h 5"/>
              <a:gd name="T20" fmla="*/ 0 w 7"/>
              <a:gd name="T21" fmla="*/ 1 h 5"/>
              <a:gd name="T22" fmla="*/ 1 w 7"/>
              <a:gd name="T23" fmla="*/ 1 h 5"/>
              <a:gd name="T24" fmla="*/ 1 w 7"/>
              <a:gd name="T25" fmla="*/ 0 h 5"/>
              <a:gd name="T26" fmla="*/ 3 w 7"/>
              <a:gd name="T27" fmla="*/ 0 h 5"/>
              <a:gd name="T28" fmla="*/ 4 w 7"/>
              <a:gd name="T2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5">
                <a:moveTo>
                  <a:pt x="4" y="0"/>
                </a:moveTo>
                <a:lnTo>
                  <a:pt x="6" y="0"/>
                </a:lnTo>
                <a:lnTo>
                  <a:pt x="7" y="1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1" y="5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57" name="Freeform 159">
            <a:extLst>
              <a:ext uri="{FF2B5EF4-FFF2-40B4-BE49-F238E27FC236}">
                <a16:creationId xmlns:a16="http://schemas.microsoft.com/office/drawing/2014/main" id="{01072DBB-2612-F8B0-7A7C-CDFBD1CA34ED}"/>
              </a:ext>
            </a:extLst>
          </p:cNvPr>
          <p:cNvSpPr>
            <a:spLocks/>
          </p:cNvSpPr>
          <p:nvPr/>
        </p:nvSpPr>
        <p:spPr bwMode="auto">
          <a:xfrm>
            <a:off x="6735782" y="1989834"/>
            <a:ext cx="17665" cy="13512"/>
          </a:xfrm>
          <a:custGeom>
            <a:avLst/>
            <a:gdLst>
              <a:gd name="T0" fmla="*/ 7 w 15"/>
              <a:gd name="T1" fmla="*/ 0 h 11"/>
              <a:gd name="T2" fmla="*/ 8 w 15"/>
              <a:gd name="T3" fmla="*/ 0 h 11"/>
              <a:gd name="T4" fmla="*/ 10 w 15"/>
              <a:gd name="T5" fmla="*/ 0 h 11"/>
              <a:gd name="T6" fmla="*/ 11 w 15"/>
              <a:gd name="T7" fmla="*/ 2 h 11"/>
              <a:gd name="T8" fmla="*/ 11 w 15"/>
              <a:gd name="T9" fmla="*/ 4 h 11"/>
              <a:gd name="T10" fmla="*/ 13 w 15"/>
              <a:gd name="T11" fmla="*/ 4 h 11"/>
              <a:gd name="T12" fmla="*/ 13 w 15"/>
              <a:gd name="T13" fmla="*/ 5 h 11"/>
              <a:gd name="T14" fmla="*/ 15 w 15"/>
              <a:gd name="T15" fmla="*/ 7 h 11"/>
              <a:gd name="T16" fmla="*/ 11 w 15"/>
              <a:gd name="T17" fmla="*/ 8 h 11"/>
              <a:gd name="T18" fmla="*/ 11 w 15"/>
              <a:gd name="T19" fmla="*/ 10 h 11"/>
              <a:gd name="T20" fmla="*/ 13 w 15"/>
              <a:gd name="T21" fmla="*/ 10 h 11"/>
              <a:gd name="T22" fmla="*/ 13 w 15"/>
              <a:gd name="T23" fmla="*/ 11 h 11"/>
              <a:gd name="T24" fmla="*/ 11 w 15"/>
              <a:gd name="T25" fmla="*/ 11 h 11"/>
              <a:gd name="T26" fmla="*/ 11 w 15"/>
              <a:gd name="T27" fmla="*/ 10 h 11"/>
              <a:gd name="T28" fmla="*/ 10 w 15"/>
              <a:gd name="T29" fmla="*/ 8 h 11"/>
              <a:gd name="T30" fmla="*/ 8 w 15"/>
              <a:gd name="T31" fmla="*/ 8 h 11"/>
              <a:gd name="T32" fmla="*/ 8 w 15"/>
              <a:gd name="T33" fmla="*/ 7 h 11"/>
              <a:gd name="T34" fmla="*/ 7 w 15"/>
              <a:gd name="T35" fmla="*/ 5 h 11"/>
              <a:gd name="T36" fmla="*/ 5 w 15"/>
              <a:gd name="T37" fmla="*/ 4 h 11"/>
              <a:gd name="T38" fmla="*/ 2 w 15"/>
              <a:gd name="T39" fmla="*/ 4 h 11"/>
              <a:gd name="T40" fmla="*/ 0 w 15"/>
              <a:gd name="T41" fmla="*/ 4 h 11"/>
              <a:gd name="T42" fmla="*/ 0 w 15"/>
              <a:gd name="T43" fmla="*/ 4 h 11"/>
              <a:gd name="T44" fmla="*/ 0 w 15"/>
              <a:gd name="T45" fmla="*/ 2 h 11"/>
              <a:gd name="T46" fmla="*/ 0 w 15"/>
              <a:gd name="T47" fmla="*/ 0 h 11"/>
              <a:gd name="T48" fmla="*/ 4 w 15"/>
              <a:gd name="T49" fmla="*/ 0 h 11"/>
              <a:gd name="T50" fmla="*/ 5 w 15"/>
              <a:gd name="T51" fmla="*/ 0 h 11"/>
              <a:gd name="T52" fmla="*/ 7 w 15"/>
              <a:gd name="T53" fmla="*/ 0 h 11"/>
              <a:gd name="T54" fmla="*/ 7 w 15"/>
              <a:gd name="T55" fmla="*/ 0 h 11"/>
              <a:gd name="T56" fmla="*/ 7 w 15"/>
              <a:gd name="T5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" h="11">
                <a:moveTo>
                  <a:pt x="7" y="0"/>
                </a:moveTo>
                <a:lnTo>
                  <a:pt x="8" y="0"/>
                </a:lnTo>
                <a:lnTo>
                  <a:pt x="10" y="0"/>
                </a:lnTo>
                <a:lnTo>
                  <a:pt x="11" y="2"/>
                </a:lnTo>
                <a:lnTo>
                  <a:pt x="11" y="4"/>
                </a:lnTo>
                <a:lnTo>
                  <a:pt x="13" y="4"/>
                </a:lnTo>
                <a:lnTo>
                  <a:pt x="13" y="5"/>
                </a:lnTo>
                <a:lnTo>
                  <a:pt x="15" y="7"/>
                </a:lnTo>
                <a:lnTo>
                  <a:pt x="11" y="8"/>
                </a:lnTo>
                <a:lnTo>
                  <a:pt x="11" y="10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11" y="10"/>
                </a:lnTo>
                <a:lnTo>
                  <a:pt x="10" y="8"/>
                </a:lnTo>
                <a:lnTo>
                  <a:pt x="8" y="8"/>
                </a:lnTo>
                <a:lnTo>
                  <a:pt x="8" y="7"/>
                </a:lnTo>
                <a:lnTo>
                  <a:pt x="7" y="5"/>
                </a:lnTo>
                <a:lnTo>
                  <a:pt x="5" y="4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58" name="Freeform 160">
            <a:extLst>
              <a:ext uri="{FF2B5EF4-FFF2-40B4-BE49-F238E27FC236}">
                <a16:creationId xmlns:a16="http://schemas.microsoft.com/office/drawing/2014/main" id="{B9FD4AAF-FA77-6E5B-8AD0-1D0A1D577E6A}"/>
              </a:ext>
            </a:extLst>
          </p:cNvPr>
          <p:cNvSpPr>
            <a:spLocks/>
          </p:cNvSpPr>
          <p:nvPr/>
        </p:nvSpPr>
        <p:spPr bwMode="auto">
          <a:xfrm>
            <a:off x="6639217" y="1638538"/>
            <a:ext cx="87144" cy="34393"/>
          </a:xfrm>
          <a:custGeom>
            <a:avLst/>
            <a:gdLst>
              <a:gd name="T0" fmla="*/ 54 w 74"/>
              <a:gd name="T1" fmla="*/ 0 h 28"/>
              <a:gd name="T2" fmla="*/ 56 w 74"/>
              <a:gd name="T3" fmla="*/ 1 h 28"/>
              <a:gd name="T4" fmla="*/ 62 w 74"/>
              <a:gd name="T5" fmla="*/ 0 h 28"/>
              <a:gd name="T6" fmla="*/ 63 w 74"/>
              <a:gd name="T7" fmla="*/ 1 h 28"/>
              <a:gd name="T8" fmla="*/ 71 w 74"/>
              <a:gd name="T9" fmla="*/ 6 h 28"/>
              <a:gd name="T10" fmla="*/ 73 w 74"/>
              <a:gd name="T11" fmla="*/ 6 h 28"/>
              <a:gd name="T12" fmla="*/ 74 w 74"/>
              <a:gd name="T13" fmla="*/ 8 h 28"/>
              <a:gd name="T14" fmla="*/ 67 w 74"/>
              <a:gd name="T15" fmla="*/ 11 h 28"/>
              <a:gd name="T16" fmla="*/ 63 w 74"/>
              <a:gd name="T17" fmla="*/ 14 h 28"/>
              <a:gd name="T18" fmla="*/ 54 w 74"/>
              <a:gd name="T19" fmla="*/ 14 h 28"/>
              <a:gd name="T20" fmla="*/ 48 w 74"/>
              <a:gd name="T21" fmla="*/ 14 h 28"/>
              <a:gd name="T22" fmla="*/ 46 w 74"/>
              <a:gd name="T23" fmla="*/ 15 h 28"/>
              <a:gd name="T24" fmla="*/ 46 w 74"/>
              <a:gd name="T25" fmla="*/ 17 h 28"/>
              <a:gd name="T26" fmla="*/ 43 w 74"/>
              <a:gd name="T27" fmla="*/ 19 h 28"/>
              <a:gd name="T28" fmla="*/ 33 w 74"/>
              <a:gd name="T29" fmla="*/ 19 h 28"/>
              <a:gd name="T30" fmla="*/ 32 w 74"/>
              <a:gd name="T31" fmla="*/ 19 h 28"/>
              <a:gd name="T32" fmla="*/ 30 w 74"/>
              <a:gd name="T33" fmla="*/ 22 h 28"/>
              <a:gd name="T34" fmla="*/ 30 w 74"/>
              <a:gd name="T35" fmla="*/ 22 h 28"/>
              <a:gd name="T36" fmla="*/ 33 w 74"/>
              <a:gd name="T37" fmla="*/ 22 h 28"/>
              <a:gd name="T38" fmla="*/ 35 w 74"/>
              <a:gd name="T39" fmla="*/ 22 h 28"/>
              <a:gd name="T40" fmla="*/ 35 w 74"/>
              <a:gd name="T41" fmla="*/ 23 h 28"/>
              <a:gd name="T42" fmla="*/ 35 w 74"/>
              <a:gd name="T43" fmla="*/ 25 h 28"/>
              <a:gd name="T44" fmla="*/ 35 w 74"/>
              <a:gd name="T45" fmla="*/ 26 h 28"/>
              <a:gd name="T46" fmla="*/ 33 w 74"/>
              <a:gd name="T47" fmla="*/ 26 h 28"/>
              <a:gd name="T48" fmla="*/ 32 w 74"/>
              <a:gd name="T49" fmla="*/ 26 h 28"/>
              <a:gd name="T50" fmla="*/ 29 w 74"/>
              <a:gd name="T51" fmla="*/ 25 h 28"/>
              <a:gd name="T52" fmla="*/ 29 w 74"/>
              <a:gd name="T53" fmla="*/ 25 h 28"/>
              <a:gd name="T54" fmla="*/ 29 w 74"/>
              <a:gd name="T55" fmla="*/ 26 h 28"/>
              <a:gd name="T56" fmla="*/ 27 w 74"/>
              <a:gd name="T57" fmla="*/ 28 h 28"/>
              <a:gd name="T58" fmla="*/ 26 w 74"/>
              <a:gd name="T59" fmla="*/ 28 h 28"/>
              <a:gd name="T60" fmla="*/ 22 w 74"/>
              <a:gd name="T61" fmla="*/ 26 h 28"/>
              <a:gd name="T62" fmla="*/ 22 w 74"/>
              <a:gd name="T63" fmla="*/ 26 h 28"/>
              <a:gd name="T64" fmla="*/ 21 w 74"/>
              <a:gd name="T65" fmla="*/ 28 h 28"/>
              <a:gd name="T66" fmla="*/ 19 w 74"/>
              <a:gd name="T67" fmla="*/ 28 h 28"/>
              <a:gd name="T68" fmla="*/ 16 w 74"/>
              <a:gd name="T69" fmla="*/ 28 h 28"/>
              <a:gd name="T70" fmla="*/ 15 w 74"/>
              <a:gd name="T71" fmla="*/ 28 h 28"/>
              <a:gd name="T72" fmla="*/ 16 w 74"/>
              <a:gd name="T73" fmla="*/ 26 h 28"/>
              <a:gd name="T74" fmla="*/ 21 w 74"/>
              <a:gd name="T75" fmla="*/ 23 h 28"/>
              <a:gd name="T76" fmla="*/ 19 w 74"/>
              <a:gd name="T77" fmla="*/ 23 h 28"/>
              <a:gd name="T78" fmla="*/ 16 w 74"/>
              <a:gd name="T79" fmla="*/ 23 h 28"/>
              <a:gd name="T80" fmla="*/ 13 w 74"/>
              <a:gd name="T81" fmla="*/ 23 h 28"/>
              <a:gd name="T82" fmla="*/ 11 w 74"/>
              <a:gd name="T83" fmla="*/ 25 h 28"/>
              <a:gd name="T84" fmla="*/ 10 w 74"/>
              <a:gd name="T85" fmla="*/ 25 h 28"/>
              <a:gd name="T86" fmla="*/ 7 w 74"/>
              <a:gd name="T87" fmla="*/ 25 h 28"/>
              <a:gd name="T88" fmla="*/ 4 w 74"/>
              <a:gd name="T89" fmla="*/ 23 h 28"/>
              <a:gd name="T90" fmla="*/ 2 w 74"/>
              <a:gd name="T91" fmla="*/ 23 h 28"/>
              <a:gd name="T92" fmla="*/ 0 w 74"/>
              <a:gd name="T93" fmla="*/ 22 h 28"/>
              <a:gd name="T94" fmla="*/ 11 w 74"/>
              <a:gd name="T95" fmla="*/ 17 h 28"/>
              <a:gd name="T96" fmla="*/ 16 w 74"/>
              <a:gd name="T97" fmla="*/ 14 h 28"/>
              <a:gd name="T98" fmla="*/ 19 w 74"/>
              <a:gd name="T99" fmla="*/ 14 h 28"/>
              <a:gd name="T100" fmla="*/ 24 w 74"/>
              <a:gd name="T101" fmla="*/ 12 h 28"/>
              <a:gd name="T102" fmla="*/ 26 w 74"/>
              <a:gd name="T103" fmla="*/ 12 h 28"/>
              <a:gd name="T104" fmla="*/ 27 w 74"/>
              <a:gd name="T105" fmla="*/ 12 h 28"/>
              <a:gd name="T106" fmla="*/ 27 w 74"/>
              <a:gd name="T107" fmla="*/ 12 h 28"/>
              <a:gd name="T108" fmla="*/ 30 w 74"/>
              <a:gd name="T109" fmla="*/ 14 h 28"/>
              <a:gd name="T110" fmla="*/ 37 w 74"/>
              <a:gd name="T111" fmla="*/ 14 h 28"/>
              <a:gd name="T112" fmla="*/ 38 w 74"/>
              <a:gd name="T113" fmla="*/ 12 h 28"/>
              <a:gd name="T114" fmla="*/ 38 w 74"/>
              <a:gd name="T115" fmla="*/ 9 h 28"/>
              <a:gd name="T116" fmla="*/ 37 w 74"/>
              <a:gd name="T117" fmla="*/ 8 h 28"/>
              <a:gd name="T118" fmla="*/ 38 w 74"/>
              <a:gd name="T119" fmla="*/ 3 h 28"/>
              <a:gd name="T120" fmla="*/ 43 w 74"/>
              <a:gd name="T121" fmla="*/ 3 h 28"/>
              <a:gd name="T122" fmla="*/ 51 w 74"/>
              <a:gd name="T123" fmla="*/ 0 h 28"/>
              <a:gd name="T124" fmla="*/ 54 w 74"/>
              <a:gd name="T1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" h="28">
                <a:moveTo>
                  <a:pt x="54" y="0"/>
                </a:moveTo>
                <a:lnTo>
                  <a:pt x="56" y="1"/>
                </a:lnTo>
                <a:lnTo>
                  <a:pt x="62" y="0"/>
                </a:lnTo>
                <a:lnTo>
                  <a:pt x="63" y="1"/>
                </a:lnTo>
                <a:lnTo>
                  <a:pt x="71" y="6"/>
                </a:lnTo>
                <a:lnTo>
                  <a:pt x="73" y="6"/>
                </a:lnTo>
                <a:lnTo>
                  <a:pt x="74" y="8"/>
                </a:lnTo>
                <a:lnTo>
                  <a:pt x="67" y="11"/>
                </a:lnTo>
                <a:lnTo>
                  <a:pt x="63" y="14"/>
                </a:lnTo>
                <a:lnTo>
                  <a:pt x="54" y="14"/>
                </a:lnTo>
                <a:lnTo>
                  <a:pt x="48" y="14"/>
                </a:lnTo>
                <a:lnTo>
                  <a:pt x="46" y="15"/>
                </a:lnTo>
                <a:lnTo>
                  <a:pt x="46" y="17"/>
                </a:lnTo>
                <a:lnTo>
                  <a:pt x="43" y="19"/>
                </a:lnTo>
                <a:lnTo>
                  <a:pt x="33" y="19"/>
                </a:lnTo>
                <a:lnTo>
                  <a:pt x="32" y="19"/>
                </a:lnTo>
                <a:lnTo>
                  <a:pt x="30" y="22"/>
                </a:lnTo>
                <a:lnTo>
                  <a:pt x="30" y="22"/>
                </a:lnTo>
                <a:lnTo>
                  <a:pt x="33" y="22"/>
                </a:lnTo>
                <a:lnTo>
                  <a:pt x="35" y="22"/>
                </a:lnTo>
                <a:lnTo>
                  <a:pt x="35" y="23"/>
                </a:lnTo>
                <a:lnTo>
                  <a:pt x="35" y="25"/>
                </a:lnTo>
                <a:lnTo>
                  <a:pt x="35" y="26"/>
                </a:lnTo>
                <a:lnTo>
                  <a:pt x="33" y="26"/>
                </a:lnTo>
                <a:lnTo>
                  <a:pt x="32" y="26"/>
                </a:lnTo>
                <a:lnTo>
                  <a:pt x="29" y="25"/>
                </a:lnTo>
                <a:lnTo>
                  <a:pt x="29" y="25"/>
                </a:lnTo>
                <a:lnTo>
                  <a:pt x="29" y="26"/>
                </a:lnTo>
                <a:lnTo>
                  <a:pt x="27" y="28"/>
                </a:lnTo>
                <a:lnTo>
                  <a:pt x="26" y="28"/>
                </a:lnTo>
                <a:lnTo>
                  <a:pt x="22" y="26"/>
                </a:lnTo>
                <a:lnTo>
                  <a:pt x="22" y="26"/>
                </a:lnTo>
                <a:lnTo>
                  <a:pt x="21" y="28"/>
                </a:lnTo>
                <a:lnTo>
                  <a:pt x="19" y="28"/>
                </a:lnTo>
                <a:lnTo>
                  <a:pt x="16" y="28"/>
                </a:lnTo>
                <a:lnTo>
                  <a:pt x="15" y="28"/>
                </a:lnTo>
                <a:lnTo>
                  <a:pt x="16" y="26"/>
                </a:lnTo>
                <a:lnTo>
                  <a:pt x="21" y="23"/>
                </a:lnTo>
                <a:lnTo>
                  <a:pt x="19" y="23"/>
                </a:lnTo>
                <a:lnTo>
                  <a:pt x="16" y="23"/>
                </a:lnTo>
                <a:lnTo>
                  <a:pt x="13" y="23"/>
                </a:lnTo>
                <a:lnTo>
                  <a:pt x="11" y="25"/>
                </a:lnTo>
                <a:lnTo>
                  <a:pt x="10" y="25"/>
                </a:lnTo>
                <a:lnTo>
                  <a:pt x="7" y="25"/>
                </a:lnTo>
                <a:lnTo>
                  <a:pt x="4" y="23"/>
                </a:lnTo>
                <a:lnTo>
                  <a:pt x="2" y="23"/>
                </a:lnTo>
                <a:lnTo>
                  <a:pt x="0" y="22"/>
                </a:lnTo>
                <a:lnTo>
                  <a:pt x="11" y="17"/>
                </a:lnTo>
                <a:lnTo>
                  <a:pt x="16" y="14"/>
                </a:lnTo>
                <a:lnTo>
                  <a:pt x="19" y="14"/>
                </a:lnTo>
                <a:lnTo>
                  <a:pt x="24" y="12"/>
                </a:lnTo>
                <a:lnTo>
                  <a:pt x="26" y="12"/>
                </a:lnTo>
                <a:lnTo>
                  <a:pt x="27" y="12"/>
                </a:lnTo>
                <a:lnTo>
                  <a:pt x="27" y="12"/>
                </a:lnTo>
                <a:lnTo>
                  <a:pt x="30" y="14"/>
                </a:lnTo>
                <a:lnTo>
                  <a:pt x="37" y="14"/>
                </a:lnTo>
                <a:lnTo>
                  <a:pt x="38" y="12"/>
                </a:lnTo>
                <a:lnTo>
                  <a:pt x="38" y="9"/>
                </a:lnTo>
                <a:lnTo>
                  <a:pt x="37" y="8"/>
                </a:lnTo>
                <a:lnTo>
                  <a:pt x="38" y="3"/>
                </a:lnTo>
                <a:lnTo>
                  <a:pt x="43" y="3"/>
                </a:lnTo>
                <a:lnTo>
                  <a:pt x="51" y="0"/>
                </a:lnTo>
                <a:lnTo>
                  <a:pt x="54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59" name="Freeform 161">
            <a:extLst>
              <a:ext uri="{FF2B5EF4-FFF2-40B4-BE49-F238E27FC236}">
                <a16:creationId xmlns:a16="http://schemas.microsoft.com/office/drawing/2014/main" id="{05A27CD1-6B41-3B7F-D559-D10510F31330}"/>
              </a:ext>
            </a:extLst>
          </p:cNvPr>
          <p:cNvSpPr>
            <a:spLocks/>
          </p:cNvSpPr>
          <p:nvPr/>
        </p:nvSpPr>
        <p:spPr bwMode="auto">
          <a:xfrm>
            <a:off x="8886123" y="1982464"/>
            <a:ext cx="67125" cy="25795"/>
          </a:xfrm>
          <a:custGeom>
            <a:avLst/>
            <a:gdLst>
              <a:gd name="T0" fmla="*/ 33 w 57"/>
              <a:gd name="T1" fmla="*/ 0 h 21"/>
              <a:gd name="T2" fmla="*/ 35 w 57"/>
              <a:gd name="T3" fmla="*/ 0 h 21"/>
              <a:gd name="T4" fmla="*/ 37 w 57"/>
              <a:gd name="T5" fmla="*/ 2 h 21"/>
              <a:gd name="T6" fmla="*/ 43 w 57"/>
              <a:gd name="T7" fmla="*/ 2 h 21"/>
              <a:gd name="T8" fmla="*/ 45 w 57"/>
              <a:gd name="T9" fmla="*/ 2 h 21"/>
              <a:gd name="T10" fmla="*/ 46 w 57"/>
              <a:gd name="T11" fmla="*/ 3 h 21"/>
              <a:gd name="T12" fmla="*/ 48 w 57"/>
              <a:gd name="T13" fmla="*/ 5 h 21"/>
              <a:gd name="T14" fmla="*/ 49 w 57"/>
              <a:gd name="T15" fmla="*/ 5 h 21"/>
              <a:gd name="T16" fmla="*/ 51 w 57"/>
              <a:gd name="T17" fmla="*/ 6 h 21"/>
              <a:gd name="T18" fmla="*/ 52 w 57"/>
              <a:gd name="T19" fmla="*/ 8 h 21"/>
              <a:gd name="T20" fmla="*/ 56 w 57"/>
              <a:gd name="T21" fmla="*/ 10 h 21"/>
              <a:gd name="T22" fmla="*/ 57 w 57"/>
              <a:gd name="T23" fmla="*/ 10 h 21"/>
              <a:gd name="T24" fmla="*/ 57 w 57"/>
              <a:gd name="T25" fmla="*/ 11 h 21"/>
              <a:gd name="T26" fmla="*/ 57 w 57"/>
              <a:gd name="T27" fmla="*/ 13 h 21"/>
              <a:gd name="T28" fmla="*/ 52 w 57"/>
              <a:gd name="T29" fmla="*/ 14 h 21"/>
              <a:gd name="T30" fmla="*/ 49 w 57"/>
              <a:gd name="T31" fmla="*/ 16 h 21"/>
              <a:gd name="T32" fmla="*/ 41 w 57"/>
              <a:gd name="T33" fmla="*/ 16 h 21"/>
              <a:gd name="T34" fmla="*/ 33 w 57"/>
              <a:gd name="T35" fmla="*/ 17 h 21"/>
              <a:gd name="T36" fmla="*/ 29 w 57"/>
              <a:gd name="T37" fmla="*/ 19 h 21"/>
              <a:gd name="T38" fmla="*/ 27 w 57"/>
              <a:gd name="T39" fmla="*/ 19 h 21"/>
              <a:gd name="T40" fmla="*/ 24 w 57"/>
              <a:gd name="T41" fmla="*/ 17 h 21"/>
              <a:gd name="T42" fmla="*/ 21 w 57"/>
              <a:gd name="T43" fmla="*/ 17 h 21"/>
              <a:gd name="T44" fmla="*/ 19 w 57"/>
              <a:gd name="T45" fmla="*/ 17 h 21"/>
              <a:gd name="T46" fmla="*/ 16 w 57"/>
              <a:gd name="T47" fmla="*/ 19 h 21"/>
              <a:gd name="T48" fmla="*/ 8 w 57"/>
              <a:gd name="T49" fmla="*/ 19 h 21"/>
              <a:gd name="T50" fmla="*/ 5 w 57"/>
              <a:gd name="T51" fmla="*/ 21 h 21"/>
              <a:gd name="T52" fmla="*/ 4 w 57"/>
              <a:gd name="T53" fmla="*/ 21 h 21"/>
              <a:gd name="T54" fmla="*/ 2 w 57"/>
              <a:gd name="T55" fmla="*/ 16 h 21"/>
              <a:gd name="T56" fmla="*/ 0 w 57"/>
              <a:gd name="T57" fmla="*/ 16 h 21"/>
              <a:gd name="T58" fmla="*/ 2 w 57"/>
              <a:gd name="T59" fmla="*/ 14 h 21"/>
              <a:gd name="T60" fmla="*/ 4 w 57"/>
              <a:gd name="T61" fmla="*/ 11 h 21"/>
              <a:gd name="T62" fmla="*/ 5 w 57"/>
              <a:gd name="T63" fmla="*/ 11 h 21"/>
              <a:gd name="T64" fmla="*/ 10 w 57"/>
              <a:gd name="T65" fmla="*/ 8 h 21"/>
              <a:gd name="T66" fmla="*/ 15 w 57"/>
              <a:gd name="T67" fmla="*/ 5 h 21"/>
              <a:gd name="T68" fmla="*/ 16 w 57"/>
              <a:gd name="T69" fmla="*/ 5 h 21"/>
              <a:gd name="T70" fmla="*/ 19 w 57"/>
              <a:gd name="T71" fmla="*/ 3 h 21"/>
              <a:gd name="T72" fmla="*/ 21 w 57"/>
              <a:gd name="T73" fmla="*/ 2 h 21"/>
              <a:gd name="T74" fmla="*/ 22 w 57"/>
              <a:gd name="T75" fmla="*/ 2 h 21"/>
              <a:gd name="T76" fmla="*/ 26 w 57"/>
              <a:gd name="T77" fmla="*/ 2 h 21"/>
              <a:gd name="T78" fmla="*/ 27 w 57"/>
              <a:gd name="T79" fmla="*/ 2 h 21"/>
              <a:gd name="T80" fmla="*/ 29 w 57"/>
              <a:gd name="T81" fmla="*/ 2 h 21"/>
              <a:gd name="T82" fmla="*/ 32 w 57"/>
              <a:gd name="T83" fmla="*/ 2 h 21"/>
              <a:gd name="T84" fmla="*/ 33 w 57"/>
              <a:gd name="T8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21">
                <a:moveTo>
                  <a:pt x="33" y="0"/>
                </a:moveTo>
                <a:lnTo>
                  <a:pt x="35" y="0"/>
                </a:lnTo>
                <a:lnTo>
                  <a:pt x="37" y="2"/>
                </a:lnTo>
                <a:lnTo>
                  <a:pt x="43" y="2"/>
                </a:lnTo>
                <a:lnTo>
                  <a:pt x="45" y="2"/>
                </a:lnTo>
                <a:lnTo>
                  <a:pt x="46" y="3"/>
                </a:lnTo>
                <a:lnTo>
                  <a:pt x="48" y="5"/>
                </a:lnTo>
                <a:lnTo>
                  <a:pt x="49" y="5"/>
                </a:lnTo>
                <a:lnTo>
                  <a:pt x="51" y="6"/>
                </a:lnTo>
                <a:lnTo>
                  <a:pt x="52" y="8"/>
                </a:lnTo>
                <a:lnTo>
                  <a:pt x="56" y="10"/>
                </a:lnTo>
                <a:lnTo>
                  <a:pt x="57" y="10"/>
                </a:lnTo>
                <a:lnTo>
                  <a:pt x="57" y="11"/>
                </a:lnTo>
                <a:lnTo>
                  <a:pt x="57" y="13"/>
                </a:lnTo>
                <a:lnTo>
                  <a:pt x="52" y="14"/>
                </a:lnTo>
                <a:lnTo>
                  <a:pt x="49" y="16"/>
                </a:lnTo>
                <a:lnTo>
                  <a:pt x="41" y="16"/>
                </a:lnTo>
                <a:lnTo>
                  <a:pt x="33" y="17"/>
                </a:lnTo>
                <a:lnTo>
                  <a:pt x="29" y="19"/>
                </a:lnTo>
                <a:lnTo>
                  <a:pt x="27" y="19"/>
                </a:lnTo>
                <a:lnTo>
                  <a:pt x="24" y="17"/>
                </a:lnTo>
                <a:lnTo>
                  <a:pt x="21" y="17"/>
                </a:lnTo>
                <a:lnTo>
                  <a:pt x="19" y="17"/>
                </a:lnTo>
                <a:lnTo>
                  <a:pt x="16" y="19"/>
                </a:lnTo>
                <a:lnTo>
                  <a:pt x="8" y="19"/>
                </a:lnTo>
                <a:lnTo>
                  <a:pt x="5" y="21"/>
                </a:lnTo>
                <a:lnTo>
                  <a:pt x="4" y="21"/>
                </a:lnTo>
                <a:lnTo>
                  <a:pt x="2" y="16"/>
                </a:lnTo>
                <a:lnTo>
                  <a:pt x="0" y="16"/>
                </a:lnTo>
                <a:lnTo>
                  <a:pt x="2" y="14"/>
                </a:lnTo>
                <a:lnTo>
                  <a:pt x="4" y="11"/>
                </a:lnTo>
                <a:lnTo>
                  <a:pt x="5" y="11"/>
                </a:lnTo>
                <a:lnTo>
                  <a:pt x="10" y="8"/>
                </a:lnTo>
                <a:lnTo>
                  <a:pt x="15" y="5"/>
                </a:lnTo>
                <a:lnTo>
                  <a:pt x="16" y="5"/>
                </a:lnTo>
                <a:lnTo>
                  <a:pt x="19" y="3"/>
                </a:lnTo>
                <a:lnTo>
                  <a:pt x="21" y="2"/>
                </a:lnTo>
                <a:lnTo>
                  <a:pt x="22" y="2"/>
                </a:lnTo>
                <a:lnTo>
                  <a:pt x="26" y="2"/>
                </a:lnTo>
                <a:lnTo>
                  <a:pt x="27" y="2"/>
                </a:lnTo>
                <a:lnTo>
                  <a:pt x="29" y="2"/>
                </a:lnTo>
                <a:lnTo>
                  <a:pt x="32" y="2"/>
                </a:lnTo>
                <a:lnTo>
                  <a:pt x="33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DDDDD9"/>
              </a:highlight>
              <a:uLnTx/>
              <a:uFillTx/>
              <a:latin typeface="Calibri"/>
            </a:endParaRPr>
          </a:p>
        </p:txBody>
      </p:sp>
      <p:sp>
        <p:nvSpPr>
          <p:cNvPr id="160" name="Freeform 162">
            <a:extLst>
              <a:ext uri="{FF2B5EF4-FFF2-40B4-BE49-F238E27FC236}">
                <a16:creationId xmlns:a16="http://schemas.microsoft.com/office/drawing/2014/main" id="{1A408508-CAF5-B0E5-319A-F7CE45592073}"/>
              </a:ext>
            </a:extLst>
          </p:cNvPr>
          <p:cNvSpPr>
            <a:spLocks/>
          </p:cNvSpPr>
          <p:nvPr/>
        </p:nvSpPr>
        <p:spPr bwMode="auto">
          <a:xfrm>
            <a:off x="6168167" y="2658034"/>
            <a:ext cx="68302" cy="84754"/>
          </a:xfrm>
          <a:custGeom>
            <a:avLst/>
            <a:gdLst>
              <a:gd name="T0" fmla="*/ 19 w 58"/>
              <a:gd name="T1" fmla="*/ 2 h 69"/>
              <a:gd name="T2" fmla="*/ 22 w 58"/>
              <a:gd name="T3" fmla="*/ 5 h 69"/>
              <a:gd name="T4" fmla="*/ 27 w 58"/>
              <a:gd name="T5" fmla="*/ 8 h 69"/>
              <a:gd name="T6" fmla="*/ 27 w 58"/>
              <a:gd name="T7" fmla="*/ 9 h 69"/>
              <a:gd name="T8" fmla="*/ 27 w 58"/>
              <a:gd name="T9" fmla="*/ 13 h 69"/>
              <a:gd name="T10" fmla="*/ 31 w 58"/>
              <a:gd name="T11" fmla="*/ 16 h 69"/>
              <a:gd name="T12" fmla="*/ 38 w 58"/>
              <a:gd name="T13" fmla="*/ 19 h 69"/>
              <a:gd name="T14" fmla="*/ 36 w 58"/>
              <a:gd name="T15" fmla="*/ 20 h 69"/>
              <a:gd name="T16" fmla="*/ 36 w 58"/>
              <a:gd name="T17" fmla="*/ 22 h 69"/>
              <a:gd name="T18" fmla="*/ 38 w 58"/>
              <a:gd name="T19" fmla="*/ 24 h 69"/>
              <a:gd name="T20" fmla="*/ 38 w 58"/>
              <a:gd name="T21" fmla="*/ 25 h 69"/>
              <a:gd name="T22" fmla="*/ 46 w 58"/>
              <a:gd name="T23" fmla="*/ 28 h 69"/>
              <a:gd name="T24" fmla="*/ 53 w 58"/>
              <a:gd name="T25" fmla="*/ 27 h 69"/>
              <a:gd name="T26" fmla="*/ 53 w 58"/>
              <a:gd name="T27" fmla="*/ 30 h 69"/>
              <a:gd name="T28" fmla="*/ 53 w 58"/>
              <a:gd name="T29" fmla="*/ 33 h 69"/>
              <a:gd name="T30" fmla="*/ 53 w 58"/>
              <a:gd name="T31" fmla="*/ 36 h 69"/>
              <a:gd name="T32" fmla="*/ 50 w 58"/>
              <a:gd name="T33" fmla="*/ 39 h 69"/>
              <a:gd name="T34" fmla="*/ 50 w 58"/>
              <a:gd name="T35" fmla="*/ 46 h 69"/>
              <a:gd name="T36" fmla="*/ 57 w 58"/>
              <a:gd name="T37" fmla="*/ 50 h 69"/>
              <a:gd name="T38" fmla="*/ 58 w 58"/>
              <a:gd name="T39" fmla="*/ 55 h 69"/>
              <a:gd name="T40" fmla="*/ 53 w 58"/>
              <a:gd name="T41" fmla="*/ 58 h 69"/>
              <a:gd name="T42" fmla="*/ 52 w 58"/>
              <a:gd name="T43" fmla="*/ 61 h 69"/>
              <a:gd name="T44" fmla="*/ 52 w 58"/>
              <a:gd name="T45" fmla="*/ 66 h 69"/>
              <a:gd name="T46" fmla="*/ 49 w 58"/>
              <a:gd name="T47" fmla="*/ 68 h 69"/>
              <a:gd name="T48" fmla="*/ 44 w 58"/>
              <a:gd name="T49" fmla="*/ 68 h 69"/>
              <a:gd name="T50" fmla="*/ 38 w 58"/>
              <a:gd name="T51" fmla="*/ 69 h 69"/>
              <a:gd name="T52" fmla="*/ 39 w 58"/>
              <a:gd name="T53" fmla="*/ 66 h 69"/>
              <a:gd name="T54" fmla="*/ 39 w 58"/>
              <a:gd name="T55" fmla="*/ 61 h 69"/>
              <a:gd name="T56" fmla="*/ 33 w 58"/>
              <a:gd name="T57" fmla="*/ 57 h 69"/>
              <a:gd name="T58" fmla="*/ 28 w 58"/>
              <a:gd name="T59" fmla="*/ 54 h 69"/>
              <a:gd name="T60" fmla="*/ 27 w 58"/>
              <a:gd name="T61" fmla="*/ 52 h 69"/>
              <a:gd name="T62" fmla="*/ 25 w 58"/>
              <a:gd name="T63" fmla="*/ 55 h 69"/>
              <a:gd name="T64" fmla="*/ 22 w 58"/>
              <a:gd name="T65" fmla="*/ 58 h 69"/>
              <a:gd name="T66" fmla="*/ 19 w 58"/>
              <a:gd name="T67" fmla="*/ 57 h 69"/>
              <a:gd name="T68" fmla="*/ 11 w 58"/>
              <a:gd name="T69" fmla="*/ 54 h 69"/>
              <a:gd name="T70" fmla="*/ 5 w 58"/>
              <a:gd name="T71" fmla="*/ 49 h 69"/>
              <a:gd name="T72" fmla="*/ 6 w 58"/>
              <a:gd name="T73" fmla="*/ 46 h 69"/>
              <a:gd name="T74" fmla="*/ 8 w 58"/>
              <a:gd name="T75" fmla="*/ 44 h 69"/>
              <a:gd name="T76" fmla="*/ 6 w 58"/>
              <a:gd name="T77" fmla="*/ 39 h 69"/>
              <a:gd name="T78" fmla="*/ 9 w 58"/>
              <a:gd name="T79" fmla="*/ 38 h 69"/>
              <a:gd name="T80" fmla="*/ 3 w 58"/>
              <a:gd name="T81" fmla="*/ 33 h 69"/>
              <a:gd name="T82" fmla="*/ 3 w 58"/>
              <a:gd name="T83" fmla="*/ 30 h 69"/>
              <a:gd name="T84" fmla="*/ 6 w 58"/>
              <a:gd name="T85" fmla="*/ 24 h 69"/>
              <a:gd name="T86" fmla="*/ 1 w 58"/>
              <a:gd name="T87" fmla="*/ 24 h 69"/>
              <a:gd name="T88" fmla="*/ 3 w 58"/>
              <a:gd name="T89" fmla="*/ 22 h 69"/>
              <a:gd name="T90" fmla="*/ 3 w 58"/>
              <a:gd name="T91" fmla="*/ 17 h 69"/>
              <a:gd name="T92" fmla="*/ 8 w 58"/>
              <a:gd name="T93" fmla="*/ 17 h 69"/>
              <a:gd name="T94" fmla="*/ 3 w 58"/>
              <a:gd name="T95" fmla="*/ 16 h 69"/>
              <a:gd name="T96" fmla="*/ 1 w 58"/>
              <a:gd name="T97" fmla="*/ 13 h 69"/>
              <a:gd name="T98" fmla="*/ 0 w 58"/>
              <a:gd name="T99" fmla="*/ 6 h 69"/>
              <a:gd name="T100" fmla="*/ 1 w 58"/>
              <a:gd name="T101" fmla="*/ 5 h 69"/>
              <a:gd name="T102" fmla="*/ 5 w 58"/>
              <a:gd name="T103" fmla="*/ 3 h 69"/>
              <a:gd name="T104" fmla="*/ 8 w 58"/>
              <a:gd name="T105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" h="69">
                <a:moveTo>
                  <a:pt x="11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22" y="5"/>
                </a:lnTo>
                <a:lnTo>
                  <a:pt x="24" y="5"/>
                </a:lnTo>
                <a:lnTo>
                  <a:pt x="24" y="6"/>
                </a:lnTo>
                <a:lnTo>
                  <a:pt x="25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9"/>
                </a:lnTo>
                <a:lnTo>
                  <a:pt x="27" y="11"/>
                </a:lnTo>
                <a:lnTo>
                  <a:pt x="27" y="11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8" y="14"/>
                </a:lnTo>
                <a:lnTo>
                  <a:pt x="30" y="14"/>
                </a:lnTo>
                <a:lnTo>
                  <a:pt x="31" y="16"/>
                </a:lnTo>
                <a:lnTo>
                  <a:pt x="31" y="16"/>
                </a:lnTo>
                <a:lnTo>
                  <a:pt x="33" y="16"/>
                </a:lnTo>
                <a:lnTo>
                  <a:pt x="33" y="17"/>
                </a:lnTo>
                <a:lnTo>
                  <a:pt x="36" y="17"/>
                </a:lnTo>
                <a:lnTo>
                  <a:pt x="36" y="17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8" y="22"/>
                </a:lnTo>
                <a:lnTo>
                  <a:pt x="38" y="22"/>
                </a:lnTo>
                <a:lnTo>
                  <a:pt x="38" y="24"/>
                </a:lnTo>
                <a:lnTo>
                  <a:pt x="38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8" y="25"/>
                </a:lnTo>
                <a:lnTo>
                  <a:pt x="39" y="25"/>
                </a:lnTo>
                <a:lnTo>
                  <a:pt x="39" y="27"/>
                </a:lnTo>
                <a:lnTo>
                  <a:pt x="41" y="27"/>
                </a:lnTo>
                <a:lnTo>
                  <a:pt x="44" y="27"/>
                </a:lnTo>
                <a:lnTo>
                  <a:pt x="46" y="28"/>
                </a:lnTo>
                <a:lnTo>
                  <a:pt x="46" y="30"/>
                </a:lnTo>
                <a:lnTo>
                  <a:pt x="47" y="28"/>
                </a:lnTo>
                <a:lnTo>
                  <a:pt x="50" y="27"/>
                </a:lnTo>
                <a:lnTo>
                  <a:pt x="52" y="27"/>
                </a:lnTo>
                <a:lnTo>
                  <a:pt x="53" y="27"/>
                </a:lnTo>
                <a:lnTo>
                  <a:pt x="55" y="28"/>
                </a:lnTo>
                <a:lnTo>
                  <a:pt x="55" y="28"/>
                </a:lnTo>
                <a:lnTo>
                  <a:pt x="55" y="30"/>
                </a:lnTo>
                <a:lnTo>
                  <a:pt x="53" y="28"/>
                </a:lnTo>
                <a:lnTo>
                  <a:pt x="53" y="30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3" y="33"/>
                </a:lnTo>
                <a:lnTo>
                  <a:pt x="53" y="33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3" y="36"/>
                </a:lnTo>
                <a:lnTo>
                  <a:pt x="53" y="36"/>
                </a:lnTo>
                <a:lnTo>
                  <a:pt x="53" y="38"/>
                </a:lnTo>
                <a:lnTo>
                  <a:pt x="52" y="39"/>
                </a:lnTo>
                <a:lnTo>
                  <a:pt x="50" y="39"/>
                </a:lnTo>
                <a:lnTo>
                  <a:pt x="50" y="39"/>
                </a:lnTo>
                <a:lnTo>
                  <a:pt x="50" y="41"/>
                </a:lnTo>
                <a:lnTo>
                  <a:pt x="50" y="43"/>
                </a:lnTo>
                <a:lnTo>
                  <a:pt x="50" y="44"/>
                </a:lnTo>
                <a:lnTo>
                  <a:pt x="50" y="44"/>
                </a:lnTo>
                <a:lnTo>
                  <a:pt x="50" y="46"/>
                </a:lnTo>
                <a:lnTo>
                  <a:pt x="52" y="46"/>
                </a:lnTo>
                <a:lnTo>
                  <a:pt x="52" y="47"/>
                </a:lnTo>
                <a:lnTo>
                  <a:pt x="53" y="49"/>
                </a:lnTo>
                <a:lnTo>
                  <a:pt x="55" y="50"/>
                </a:lnTo>
                <a:lnTo>
                  <a:pt x="57" y="50"/>
                </a:lnTo>
                <a:lnTo>
                  <a:pt x="57" y="52"/>
                </a:lnTo>
                <a:lnTo>
                  <a:pt x="57" y="52"/>
                </a:lnTo>
                <a:lnTo>
                  <a:pt x="58" y="54"/>
                </a:lnTo>
                <a:lnTo>
                  <a:pt x="58" y="54"/>
                </a:lnTo>
                <a:lnTo>
                  <a:pt x="58" y="55"/>
                </a:lnTo>
                <a:lnTo>
                  <a:pt x="58" y="55"/>
                </a:lnTo>
                <a:lnTo>
                  <a:pt x="57" y="57"/>
                </a:lnTo>
                <a:lnTo>
                  <a:pt x="57" y="57"/>
                </a:lnTo>
                <a:lnTo>
                  <a:pt x="55" y="58"/>
                </a:lnTo>
                <a:lnTo>
                  <a:pt x="53" y="58"/>
                </a:lnTo>
                <a:lnTo>
                  <a:pt x="52" y="58"/>
                </a:lnTo>
                <a:lnTo>
                  <a:pt x="52" y="60"/>
                </a:lnTo>
                <a:lnTo>
                  <a:pt x="52" y="60"/>
                </a:lnTo>
                <a:lnTo>
                  <a:pt x="52" y="61"/>
                </a:lnTo>
                <a:lnTo>
                  <a:pt x="52" y="61"/>
                </a:lnTo>
                <a:lnTo>
                  <a:pt x="50" y="63"/>
                </a:lnTo>
                <a:lnTo>
                  <a:pt x="52" y="65"/>
                </a:lnTo>
                <a:lnTo>
                  <a:pt x="52" y="65"/>
                </a:lnTo>
                <a:lnTo>
                  <a:pt x="52" y="66"/>
                </a:lnTo>
                <a:lnTo>
                  <a:pt x="52" y="66"/>
                </a:lnTo>
                <a:lnTo>
                  <a:pt x="52" y="68"/>
                </a:lnTo>
                <a:lnTo>
                  <a:pt x="50" y="68"/>
                </a:lnTo>
                <a:lnTo>
                  <a:pt x="50" y="68"/>
                </a:lnTo>
                <a:lnTo>
                  <a:pt x="49" y="68"/>
                </a:lnTo>
                <a:lnTo>
                  <a:pt x="49" y="68"/>
                </a:lnTo>
                <a:lnTo>
                  <a:pt x="49" y="68"/>
                </a:lnTo>
                <a:lnTo>
                  <a:pt x="47" y="68"/>
                </a:lnTo>
                <a:lnTo>
                  <a:pt x="46" y="69"/>
                </a:lnTo>
                <a:lnTo>
                  <a:pt x="44" y="68"/>
                </a:lnTo>
                <a:lnTo>
                  <a:pt x="44" y="68"/>
                </a:lnTo>
                <a:lnTo>
                  <a:pt x="42" y="69"/>
                </a:lnTo>
                <a:lnTo>
                  <a:pt x="42" y="69"/>
                </a:lnTo>
                <a:lnTo>
                  <a:pt x="41" y="69"/>
                </a:lnTo>
                <a:lnTo>
                  <a:pt x="39" y="69"/>
                </a:lnTo>
                <a:lnTo>
                  <a:pt x="38" y="69"/>
                </a:lnTo>
                <a:lnTo>
                  <a:pt x="38" y="69"/>
                </a:lnTo>
                <a:lnTo>
                  <a:pt x="38" y="68"/>
                </a:lnTo>
                <a:lnTo>
                  <a:pt x="38" y="68"/>
                </a:lnTo>
                <a:lnTo>
                  <a:pt x="39" y="68"/>
                </a:lnTo>
                <a:lnTo>
                  <a:pt x="39" y="66"/>
                </a:lnTo>
                <a:lnTo>
                  <a:pt x="41" y="63"/>
                </a:lnTo>
                <a:lnTo>
                  <a:pt x="41" y="63"/>
                </a:lnTo>
                <a:lnTo>
                  <a:pt x="41" y="63"/>
                </a:lnTo>
                <a:lnTo>
                  <a:pt x="41" y="61"/>
                </a:lnTo>
                <a:lnTo>
                  <a:pt x="39" y="61"/>
                </a:lnTo>
                <a:lnTo>
                  <a:pt x="36" y="61"/>
                </a:lnTo>
                <a:lnTo>
                  <a:pt x="36" y="60"/>
                </a:lnTo>
                <a:lnTo>
                  <a:pt x="35" y="58"/>
                </a:lnTo>
                <a:lnTo>
                  <a:pt x="33" y="58"/>
                </a:lnTo>
                <a:lnTo>
                  <a:pt x="33" y="57"/>
                </a:lnTo>
                <a:lnTo>
                  <a:pt x="31" y="55"/>
                </a:lnTo>
                <a:lnTo>
                  <a:pt x="31" y="55"/>
                </a:lnTo>
                <a:lnTo>
                  <a:pt x="30" y="55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2"/>
                </a:lnTo>
                <a:lnTo>
                  <a:pt x="27" y="52"/>
                </a:lnTo>
                <a:lnTo>
                  <a:pt x="27" y="52"/>
                </a:lnTo>
                <a:lnTo>
                  <a:pt x="27" y="52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5" y="57"/>
                </a:lnTo>
                <a:lnTo>
                  <a:pt x="24" y="57"/>
                </a:lnTo>
                <a:lnTo>
                  <a:pt x="22" y="58"/>
                </a:lnTo>
                <a:lnTo>
                  <a:pt x="24" y="58"/>
                </a:lnTo>
                <a:lnTo>
                  <a:pt x="22" y="58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19" y="57"/>
                </a:lnTo>
                <a:lnTo>
                  <a:pt x="16" y="55"/>
                </a:lnTo>
                <a:lnTo>
                  <a:pt x="14" y="55"/>
                </a:lnTo>
                <a:lnTo>
                  <a:pt x="12" y="55"/>
                </a:lnTo>
                <a:lnTo>
                  <a:pt x="11" y="54"/>
                </a:lnTo>
                <a:lnTo>
                  <a:pt x="11" y="54"/>
                </a:lnTo>
                <a:lnTo>
                  <a:pt x="9" y="54"/>
                </a:lnTo>
                <a:lnTo>
                  <a:pt x="8" y="50"/>
                </a:lnTo>
                <a:lnTo>
                  <a:pt x="6" y="49"/>
                </a:lnTo>
                <a:lnTo>
                  <a:pt x="5" y="49"/>
                </a:lnTo>
                <a:lnTo>
                  <a:pt x="5" y="49"/>
                </a:lnTo>
                <a:lnTo>
                  <a:pt x="5" y="47"/>
                </a:lnTo>
                <a:lnTo>
                  <a:pt x="5" y="47"/>
                </a:lnTo>
                <a:lnTo>
                  <a:pt x="5" y="46"/>
                </a:lnTo>
                <a:lnTo>
                  <a:pt x="6" y="46"/>
                </a:lnTo>
                <a:lnTo>
                  <a:pt x="6" y="46"/>
                </a:lnTo>
                <a:lnTo>
                  <a:pt x="8" y="47"/>
                </a:lnTo>
                <a:lnTo>
                  <a:pt x="8" y="47"/>
                </a:lnTo>
                <a:lnTo>
                  <a:pt x="8" y="46"/>
                </a:lnTo>
                <a:lnTo>
                  <a:pt x="9" y="46"/>
                </a:lnTo>
                <a:lnTo>
                  <a:pt x="8" y="44"/>
                </a:lnTo>
                <a:lnTo>
                  <a:pt x="6" y="43"/>
                </a:lnTo>
                <a:lnTo>
                  <a:pt x="5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9" y="38"/>
                </a:lnTo>
                <a:lnTo>
                  <a:pt x="9" y="38"/>
                </a:lnTo>
                <a:lnTo>
                  <a:pt x="8" y="36"/>
                </a:lnTo>
                <a:lnTo>
                  <a:pt x="6" y="35"/>
                </a:lnTo>
                <a:lnTo>
                  <a:pt x="5" y="35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0"/>
                </a:lnTo>
                <a:lnTo>
                  <a:pt x="3" y="30"/>
                </a:lnTo>
                <a:lnTo>
                  <a:pt x="5" y="28"/>
                </a:lnTo>
                <a:lnTo>
                  <a:pt x="6" y="27"/>
                </a:lnTo>
                <a:lnTo>
                  <a:pt x="6" y="25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5" y="22"/>
                </a:lnTo>
                <a:lnTo>
                  <a:pt x="3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2"/>
                </a:lnTo>
                <a:lnTo>
                  <a:pt x="1" y="22"/>
                </a:lnTo>
                <a:lnTo>
                  <a:pt x="3" y="24"/>
                </a:lnTo>
                <a:lnTo>
                  <a:pt x="3" y="22"/>
                </a:lnTo>
                <a:lnTo>
                  <a:pt x="3" y="22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3" y="17"/>
                </a:lnTo>
                <a:lnTo>
                  <a:pt x="5" y="19"/>
                </a:lnTo>
                <a:lnTo>
                  <a:pt x="6" y="19"/>
                </a:lnTo>
                <a:lnTo>
                  <a:pt x="8" y="19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6"/>
                </a:lnTo>
                <a:lnTo>
                  <a:pt x="5" y="16"/>
                </a:lnTo>
                <a:lnTo>
                  <a:pt x="3" y="16"/>
                </a:lnTo>
                <a:lnTo>
                  <a:pt x="1" y="14"/>
                </a:lnTo>
                <a:lnTo>
                  <a:pt x="1" y="13"/>
                </a:lnTo>
                <a:lnTo>
                  <a:pt x="1" y="13"/>
                </a:lnTo>
                <a:lnTo>
                  <a:pt x="3" y="13"/>
                </a:lnTo>
                <a:lnTo>
                  <a:pt x="1" y="13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3"/>
                </a:lnTo>
                <a:lnTo>
                  <a:pt x="6" y="3"/>
                </a:lnTo>
                <a:lnTo>
                  <a:pt x="6" y="3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1" name="Freeform 163">
            <a:extLst>
              <a:ext uri="{FF2B5EF4-FFF2-40B4-BE49-F238E27FC236}">
                <a16:creationId xmlns:a16="http://schemas.microsoft.com/office/drawing/2014/main" id="{F42D9D5E-7613-BE75-04D7-130DE0C9FAD2}"/>
              </a:ext>
            </a:extLst>
          </p:cNvPr>
          <p:cNvSpPr>
            <a:spLocks/>
          </p:cNvSpPr>
          <p:nvPr/>
        </p:nvSpPr>
        <p:spPr bwMode="auto">
          <a:xfrm>
            <a:off x="6190542" y="2611358"/>
            <a:ext cx="161335" cy="100721"/>
          </a:xfrm>
          <a:custGeom>
            <a:avLst/>
            <a:gdLst>
              <a:gd name="T0" fmla="*/ 98 w 137"/>
              <a:gd name="T1" fmla="*/ 3 h 82"/>
              <a:gd name="T2" fmla="*/ 102 w 137"/>
              <a:gd name="T3" fmla="*/ 10 h 82"/>
              <a:gd name="T4" fmla="*/ 107 w 137"/>
              <a:gd name="T5" fmla="*/ 17 h 82"/>
              <a:gd name="T6" fmla="*/ 112 w 137"/>
              <a:gd name="T7" fmla="*/ 22 h 82"/>
              <a:gd name="T8" fmla="*/ 116 w 137"/>
              <a:gd name="T9" fmla="*/ 32 h 82"/>
              <a:gd name="T10" fmla="*/ 115 w 137"/>
              <a:gd name="T11" fmla="*/ 43 h 82"/>
              <a:gd name="T12" fmla="*/ 115 w 137"/>
              <a:gd name="T13" fmla="*/ 47 h 82"/>
              <a:gd name="T14" fmla="*/ 115 w 137"/>
              <a:gd name="T15" fmla="*/ 51 h 82"/>
              <a:gd name="T16" fmla="*/ 124 w 137"/>
              <a:gd name="T17" fmla="*/ 55 h 82"/>
              <a:gd name="T18" fmla="*/ 126 w 137"/>
              <a:gd name="T19" fmla="*/ 54 h 82"/>
              <a:gd name="T20" fmla="*/ 137 w 137"/>
              <a:gd name="T21" fmla="*/ 54 h 82"/>
              <a:gd name="T22" fmla="*/ 135 w 137"/>
              <a:gd name="T23" fmla="*/ 60 h 82"/>
              <a:gd name="T24" fmla="*/ 128 w 137"/>
              <a:gd name="T25" fmla="*/ 60 h 82"/>
              <a:gd name="T26" fmla="*/ 126 w 137"/>
              <a:gd name="T27" fmla="*/ 63 h 82"/>
              <a:gd name="T28" fmla="*/ 124 w 137"/>
              <a:gd name="T29" fmla="*/ 66 h 82"/>
              <a:gd name="T30" fmla="*/ 123 w 137"/>
              <a:gd name="T31" fmla="*/ 77 h 82"/>
              <a:gd name="T32" fmla="*/ 116 w 137"/>
              <a:gd name="T33" fmla="*/ 81 h 82"/>
              <a:gd name="T34" fmla="*/ 109 w 137"/>
              <a:gd name="T35" fmla="*/ 77 h 82"/>
              <a:gd name="T36" fmla="*/ 99 w 137"/>
              <a:gd name="T37" fmla="*/ 74 h 82"/>
              <a:gd name="T38" fmla="*/ 80 w 137"/>
              <a:gd name="T39" fmla="*/ 81 h 82"/>
              <a:gd name="T40" fmla="*/ 61 w 137"/>
              <a:gd name="T41" fmla="*/ 81 h 82"/>
              <a:gd name="T42" fmla="*/ 39 w 137"/>
              <a:gd name="T43" fmla="*/ 81 h 82"/>
              <a:gd name="T44" fmla="*/ 41 w 137"/>
              <a:gd name="T45" fmla="*/ 77 h 82"/>
              <a:gd name="T46" fmla="*/ 36 w 137"/>
              <a:gd name="T47" fmla="*/ 73 h 82"/>
              <a:gd name="T48" fmla="*/ 33 w 137"/>
              <a:gd name="T49" fmla="*/ 71 h 82"/>
              <a:gd name="T50" fmla="*/ 36 w 137"/>
              <a:gd name="T51" fmla="*/ 68 h 82"/>
              <a:gd name="T52" fmla="*/ 31 w 137"/>
              <a:gd name="T53" fmla="*/ 65 h 82"/>
              <a:gd name="T54" fmla="*/ 22 w 137"/>
              <a:gd name="T55" fmla="*/ 65 h 82"/>
              <a:gd name="T56" fmla="*/ 17 w 137"/>
              <a:gd name="T57" fmla="*/ 62 h 82"/>
              <a:gd name="T58" fmla="*/ 19 w 137"/>
              <a:gd name="T59" fmla="*/ 60 h 82"/>
              <a:gd name="T60" fmla="*/ 17 w 137"/>
              <a:gd name="T61" fmla="*/ 58 h 82"/>
              <a:gd name="T62" fmla="*/ 19 w 137"/>
              <a:gd name="T63" fmla="*/ 57 h 82"/>
              <a:gd name="T64" fmla="*/ 17 w 137"/>
              <a:gd name="T65" fmla="*/ 55 h 82"/>
              <a:gd name="T66" fmla="*/ 11 w 137"/>
              <a:gd name="T67" fmla="*/ 52 h 82"/>
              <a:gd name="T68" fmla="*/ 8 w 137"/>
              <a:gd name="T69" fmla="*/ 51 h 82"/>
              <a:gd name="T70" fmla="*/ 8 w 137"/>
              <a:gd name="T71" fmla="*/ 46 h 82"/>
              <a:gd name="T72" fmla="*/ 6 w 137"/>
              <a:gd name="T73" fmla="*/ 46 h 82"/>
              <a:gd name="T74" fmla="*/ 1 w 137"/>
              <a:gd name="T75" fmla="*/ 41 h 82"/>
              <a:gd name="T76" fmla="*/ 6 w 137"/>
              <a:gd name="T77" fmla="*/ 38 h 82"/>
              <a:gd name="T78" fmla="*/ 9 w 137"/>
              <a:gd name="T79" fmla="*/ 36 h 82"/>
              <a:gd name="T80" fmla="*/ 14 w 137"/>
              <a:gd name="T81" fmla="*/ 35 h 82"/>
              <a:gd name="T82" fmla="*/ 16 w 137"/>
              <a:gd name="T83" fmla="*/ 30 h 82"/>
              <a:gd name="T84" fmla="*/ 19 w 137"/>
              <a:gd name="T85" fmla="*/ 27 h 82"/>
              <a:gd name="T86" fmla="*/ 22 w 137"/>
              <a:gd name="T87" fmla="*/ 22 h 82"/>
              <a:gd name="T88" fmla="*/ 25 w 137"/>
              <a:gd name="T89" fmla="*/ 16 h 82"/>
              <a:gd name="T90" fmla="*/ 30 w 137"/>
              <a:gd name="T91" fmla="*/ 11 h 82"/>
              <a:gd name="T92" fmla="*/ 34 w 137"/>
              <a:gd name="T93" fmla="*/ 10 h 82"/>
              <a:gd name="T94" fmla="*/ 39 w 137"/>
              <a:gd name="T95" fmla="*/ 5 h 82"/>
              <a:gd name="T96" fmla="*/ 46 w 137"/>
              <a:gd name="T97" fmla="*/ 5 h 82"/>
              <a:gd name="T98" fmla="*/ 55 w 137"/>
              <a:gd name="T99" fmla="*/ 6 h 82"/>
              <a:gd name="T100" fmla="*/ 60 w 137"/>
              <a:gd name="T101" fmla="*/ 6 h 82"/>
              <a:gd name="T102" fmla="*/ 68 w 137"/>
              <a:gd name="T103" fmla="*/ 10 h 82"/>
              <a:gd name="T104" fmla="*/ 79 w 137"/>
              <a:gd name="T105" fmla="*/ 6 h 82"/>
              <a:gd name="T106" fmla="*/ 88 w 137"/>
              <a:gd name="T107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7" h="82">
                <a:moveTo>
                  <a:pt x="94" y="0"/>
                </a:moveTo>
                <a:lnTo>
                  <a:pt x="94" y="0"/>
                </a:lnTo>
                <a:lnTo>
                  <a:pt x="96" y="2"/>
                </a:lnTo>
                <a:lnTo>
                  <a:pt x="98" y="2"/>
                </a:lnTo>
                <a:lnTo>
                  <a:pt x="98" y="3"/>
                </a:lnTo>
                <a:lnTo>
                  <a:pt x="99" y="3"/>
                </a:lnTo>
                <a:lnTo>
                  <a:pt x="101" y="6"/>
                </a:lnTo>
                <a:lnTo>
                  <a:pt x="101" y="8"/>
                </a:lnTo>
                <a:lnTo>
                  <a:pt x="102" y="10"/>
                </a:lnTo>
                <a:lnTo>
                  <a:pt x="102" y="10"/>
                </a:lnTo>
                <a:lnTo>
                  <a:pt x="102" y="11"/>
                </a:lnTo>
                <a:lnTo>
                  <a:pt x="104" y="13"/>
                </a:lnTo>
                <a:lnTo>
                  <a:pt x="105" y="13"/>
                </a:lnTo>
                <a:lnTo>
                  <a:pt x="105" y="14"/>
                </a:lnTo>
                <a:lnTo>
                  <a:pt x="107" y="17"/>
                </a:lnTo>
                <a:lnTo>
                  <a:pt x="109" y="17"/>
                </a:lnTo>
                <a:lnTo>
                  <a:pt x="109" y="19"/>
                </a:lnTo>
                <a:lnTo>
                  <a:pt x="110" y="21"/>
                </a:lnTo>
                <a:lnTo>
                  <a:pt x="110" y="21"/>
                </a:lnTo>
                <a:lnTo>
                  <a:pt x="112" y="22"/>
                </a:lnTo>
                <a:lnTo>
                  <a:pt x="113" y="24"/>
                </a:lnTo>
                <a:lnTo>
                  <a:pt x="115" y="27"/>
                </a:lnTo>
                <a:lnTo>
                  <a:pt x="115" y="29"/>
                </a:lnTo>
                <a:lnTo>
                  <a:pt x="116" y="30"/>
                </a:lnTo>
                <a:lnTo>
                  <a:pt x="116" y="32"/>
                </a:lnTo>
                <a:lnTo>
                  <a:pt x="116" y="33"/>
                </a:lnTo>
                <a:lnTo>
                  <a:pt x="115" y="35"/>
                </a:lnTo>
                <a:lnTo>
                  <a:pt x="115" y="40"/>
                </a:lnTo>
                <a:lnTo>
                  <a:pt x="113" y="41"/>
                </a:lnTo>
                <a:lnTo>
                  <a:pt x="115" y="43"/>
                </a:lnTo>
                <a:lnTo>
                  <a:pt x="115" y="44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3" y="49"/>
                </a:lnTo>
                <a:lnTo>
                  <a:pt x="113" y="49"/>
                </a:lnTo>
                <a:lnTo>
                  <a:pt x="115" y="49"/>
                </a:lnTo>
                <a:lnTo>
                  <a:pt x="115" y="51"/>
                </a:lnTo>
                <a:lnTo>
                  <a:pt x="115" y="51"/>
                </a:lnTo>
                <a:lnTo>
                  <a:pt x="116" y="54"/>
                </a:lnTo>
                <a:lnTo>
                  <a:pt x="120" y="54"/>
                </a:lnTo>
                <a:lnTo>
                  <a:pt x="123" y="55"/>
                </a:lnTo>
                <a:lnTo>
                  <a:pt x="124" y="55"/>
                </a:lnTo>
                <a:lnTo>
                  <a:pt x="124" y="55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6" y="54"/>
                </a:lnTo>
                <a:lnTo>
                  <a:pt x="128" y="54"/>
                </a:lnTo>
                <a:lnTo>
                  <a:pt x="131" y="52"/>
                </a:lnTo>
                <a:lnTo>
                  <a:pt x="132" y="52"/>
                </a:lnTo>
                <a:lnTo>
                  <a:pt x="135" y="52"/>
                </a:lnTo>
                <a:lnTo>
                  <a:pt x="137" y="54"/>
                </a:lnTo>
                <a:lnTo>
                  <a:pt x="137" y="55"/>
                </a:lnTo>
                <a:lnTo>
                  <a:pt x="137" y="55"/>
                </a:lnTo>
                <a:lnTo>
                  <a:pt x="137" y="57"/>
                </a:lnTo>
                <a:lnTo>
                  <a:pt x="135" y="60"/>
                </a:lnTo>
                <a:lnTo>
                  <a:pt x="135" y="60"/>
                </a:lnTo>
                <a:lnTo>
                  <a:pt x="135" y="62"/>
                </a:lnTo>
                <a:lnTo>
                  <a:pt x="128" y="63"/>
                </a:lnTo>
                <a:lnTo>
                  <a:pt x="128" y="63"/>
                </a:lnTo>
                <a:lnTo>
                  <a:pt x="128" y="62"/>
                </a:lnTo>
                <a:lnTo>
                  <a:pt x="128" y="60"/>
                </a:lnTo>
                <a:lnTo>
                  <a:pt x="129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3"/>
                </a:lnTo>
                <a:lnTo>
                  <a:pt x="124" y="63"/>
                </a:lnTo>
                <a:lnTo>
                  <a:pt x="124" y="65"/>
                </a:lnTo>
                <a:lnTo>
                  <a:pt x="124" y="66"/>
                </a:lnTo>
                <a:lnTo>
                  <a:pt x="124" y="66"/>
                </a:lnTo>
                <a:lnTo>
                  <a:pt x="124" y="66"/>
                </a:lnTo>
                <a:lnTo>
                  <a:pt x="126" y="66"/>
                </a:lnTo>
                <a:lnTo>
                  <a:pt x="124" y="68"/>
                </a:lnTo>
                <a:lnTo>
                  <a:pt x="123" y="71"/>
                </a:lnTo>
                <a:lnTo>
                  <a:pt x="121" y="71"/>
                </a:lnTo>
                <a:lnTo>
                  <a:pt x="123" y="77"/>
                </a:lnTo>
                <a:lnTo>
                  <a:pt x="121" y="81"/>
                </a:lnTo>
                <a:lnTo>
                  <a:pt x="121" y="82"/>
                </a:lnTo>
                <a:lnTo>
                  <a:pt x="118" y="82"/>
                </a:lnTo>
                <a:lnTo>
                  <a:pt x="118" y="82"/>
                </a:lnTo>
                <a:lnTo>
                  <a:pt x="116" y="81"/>
                </a:lnTo>
                <a:lnTo>
                  <a:pt x="113" y="81"/>
                </a:lnTo>
                <a:lnTo>
                  <a:pt x="112" y="79"/>
                </a:lnTo>
                <a:lnTo>
                  <a:pt x="110" y="77"/>
                </a:lnTo>
                <a:lnTo>
                  <a:pt x="109" y="77"/>
                </a:lnTo>
                <a:lnTo>
                  <a:pt x="109" y="77"/>
                </a:lnTo>
                <a:lnTo>
                  <a:pt x="107" y="77"/>
                </a:lnTo>
                <a:lnTo>
                  <a:pt x="105" y="77"/>
                </a:lnTo>
                <a:lnTo>
                  <a:pt x="104" y="77"/>
                </a:lnTo>
                <a:lnTo>
                  <a:pt x="99" y="74"/>
                </a:lnTo>
                <a:lnTo>
                  <a:pt x="99" y="74"/>
                </a:lnTo>
                <a:lnTo>
                  <a:pt x="96" y="74"/>
                </a:lnTo>
                <a:lnTo>
                  <a:pt x="91" y="76"/>
                </a:lnTo>
                <a:lnTo>
                  <a:pt x="87" y="77"/>
                </a:lnTo>
                <a:lnTo>
                  <a:pt x="83" y="79"/>
                </a:lnTo>
                <a:lnTo>
                  <a:pt x="80" y="81"/>
                </a:lnTo>
                <a:lnTo>
                  <a:pt x="79" y="82"/>
                </a:lnTo>
                <a:lnTo>
                  <a:pt x="77" y="82"/>
                </a:lnTo>
                <a:lnTo>
                  <a:pt x="71" y="82"/>
                </a:lnTo>
                <a:lnTo>
                  <a:pt x="66" y="82"/>
                </a:lnTo>
                <a:lnTo>
                  <a:pt x="61" y="81"/>
                </a:lnTo>
                <a:lnTo>
                  <a:pt x="58" y="81"/>
                </a:lnTo>
                <a:lnTo>
                  <a:pt x="53" y="81"/>
                </a:lnTo>
                <a:lnTo>
                  <a:pt x="49" y="79"/>
                </a:lnTo>
                <a:lnTo>
                  <a:pt x="44" y="79"/>
                </a:lnTo>
                <a:lnTo>
                  <a:pt x="39" y="81"/>
                </a:lnTo>
                <a:lnTo>
                  <a:pt x="38" y="79"/>
                </a:lnTo>
                <a:lnTo>
                  <a:pt x="38" y="79"/>
                </a:lnTo>
                <a:lnTo>
                  <a:pt x="38" y="77"/>
                </a:lnTo>
                <a:lnTo>
                  <a:pt x="39" y="77"/>
                </a:lnTo>
                <a:lnTo>
                  <a:pt x="41" y="77"/>
                </a:lnTo>
                <a:lnTo>
                  <a:pt x="41" y="76"/>
                </a:lnTo>
                <a:lnTo>
                  <a:pt x="41" y="76"/>
                </a:lnTo>
                <a:lnTo>
                  <a:pt x="39" y="74"/>
                </a:lnTo>
                <a:lnTo>
                  <a:pt x="38" y="74"/>
                </a:lnTo>
                <a:lnTo>
                  <a:pt x="36" y="73"/>
                </a:lnTo>
                <a:lnTo>
                  <a:pt x="36" y="73"/>
                </a:lnTo>
                <a:lnTo>
                  <a:pt x="36" y="73"/>
                </a:lnTo>
                <a:lnTo>
                  <a:pt x="34" y="71"/>
                </a:lnTo>
                <a:lnTo>
                  <a:pt x="34" y="71"/>
                </a:lnTo>
                <a:lnTo>
                  <a:pt x="33" y="71"/>
                </a:lnTo>
                <a:lnTo>
                  <a:pt x="33" y="69"/>
                </a:lnTo>
                <a:lnTo>
                  <a:pt x="33" y="68"/>
                </a:lnTo>
                <a:lnTo>
                  <a:pt x="34" y="68"/>
                </a:lnTo>
                <a:lnTo>
                  <a:pt x="34" y="66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4" y="65"/>
                </a:lnTo>
                <a:lnTo>
                  <a:pt x="33" y="65"/>
                </a:lnTo>
                <a:lnTo>
                  <a:pt x="31" y="65"/>
                </a:lnTo>
                <a:lnTo>
                  <a:pt x="28" y="66"/>
                </a:lnTo>
                <a:lnTo>
                  <a:pt x="27" y="68"/>
                </a:lnTo>
                <a:lnTo>
                  <a:pt x="27" y="66"/>
                </a:lnTo>
                <a:lnTo>
                  <a:pt x="25" y="65"/>
                </a:lnTo>
                <a:lnTo>
                  <a:pt x="22" y="65"/>
                </a:lnTo>
                <a:lnTo>
                  <a:pt x="20" y="65"/>
                </a:lnTo>
                <a:lnTo>
                  <a:pt x="20" y="63"/>
                </a:lnTo>
                <a:lnTo>
                  <a:pt x="19" y="63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9" y="62"/>
                </a:lnTo>
                <a:lnTo>
                  <a:pt x="19" y="62"/>
                </a:lnTo>
                <a:lnTo>
                  <a:pt x="19" y="60"/>
                </a:lnTo>
                <a:lnTo>
                  <a:pt x="19" y="60"/>
                </a:lnTo>
                <a:lnTo>
                  <a:pt x="17" y="60"/>
                </a:lnTo>
                <a:lnTo>
                  <a:pt x="17" y="60"/>
                </a:lnTo>
                <a:lnTo>
                  <a:pt x="17" y="60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7" y="55"/>
                </a:lnTo>
                <a:lnTo>
                  <a:pt x="17" y="55"/>
                </a:lnTo>
                <a:lnTo>
                  <a:pt x="14" y="55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1" y="52"/>
                </a:lnTo>
                <a:lnTo>
                  <a:pt x="9" y="52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49"/>
                </a:lnTo>
                <a:lnTo>
                  <a:pt x="8" y="49"/>
                </a:lnTo>
                <a:lnTo>
                  <a:pt x="8" y="47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6" y="46"/>
                </a:lnTo>
                <a:lnTo>
                  <a:pt x="5" y="44"/>
                </a:lnTo>
                <a:lnTo>
                  <a:pt x="5" y="43"/>
                </a:lnTo>
                <a:lnTo>
                  <a:pt x="3" y="43"/>
                </a:lnTo>
                <a:lnTo>
                  <a:pt x="1" y="41"/>
                </a:lnTo>
                <a:lnTo>
                  <a:pt x="1" y="41"/>
                </a:lnTo>
                <a:lnTo>
                  <a:pt x="0" y="40"/>
                </a:lnTo>
                <a:lnTo>
                  <a:pt x="1" y="40"/>
                </a:lnTo>
                <a:lnTo>
                  <a:pt x="5" y="38"/>
                </a:lnTo>
                <a:lnTo>
                  <a:pt x="6" y="40"/>
                </a:lnTo>
                <a:lnTo>
                  <a:pt x="6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6"/>
                </a:lnTo>
                <a:lnTo>
                  <a:pt x="9" y="36"/>
                </a:lnTo>
                <a:lnTo>
                  <a:pt x="12" y="36"/>
                </a:lnTo>
                <a:lnTo>
                  <a:pt x="12" y="36"/>
                </a:lnTo>
                <a:lnTo>
                  <a:pt x="14" y="36"/>
                </a:lnTo>
                <a:lnTo>
                  <a:pt x="14" y="35"/>
                </a:lnTo>
                <a:lnTo>
                  <a:pt x="14" y="35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2"/>
                </a:lnTo>
                <a:lnTo>
                  <a:pt x="16" y="30"/>
                </a:lnTo>
                <a:lnTo>
                  <a:pt x="17" y="30"/>
                </a:lnTo>
                <a:lnTo>
                  <a:pt x="17" y="30"/>
                </a:lnTo>
                <a:lnTo>
                  <a:pt x="19" y="29"/>
                </a:lnTo>
                <a:lnTo>
                  <a:pt x="19" y="29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0" y="24"/>
                </a:lnTo>
                <a:lnTo>
                  <a:pt x="20" y="22"/>
                </a:lnTo>
                <a:lnTo>
                  <a:pt x="22" y="22"/>
                </a:lnTo>
                <a:lnTo>
                  <a:pt x="23" y="21"/>
                </a:lnTo>
                <a:lnTo>
                  <a:pt x="23" y="17"/>
                </a:lnTo>
                <a:lnTo>
                  <a:pt x="25" y="17"/>
                </a:lnTo>
                <a:lnTo>
                  <a:pt x="25" y="16"/>
                </a:lnTo>
                <a:lnTo>
                  <a:pt x="25" y="16"/>
                </a:lnTo>
                <a:lnTo>
                  <a:pt x="25" y="14"/>
                </a:lnTo>
                <a:lnTo>
                  <a:pt x="27" y="13"/>
                </a:lnTo>
                <a:lnTo>
                  <a:pt x="28" y="13"/>
                </a:lnTo>
                <a:lnTo>
                  <a:pt x="28" y="11"/>
                </a:lnTo>
                <a:lnTo>
                  <a:pt x="30" y="11"/>
                </a:lnTo>
                <a:lnTo>
                  <a:pt x="30" y="10"/>
                </a:lnTo>
                <a:lnTo>
                  <a:pt x="31" y="10"/>
                </a:lnTo>
                <a:lnTo>
                  <a:pt x="31" y="10"/>
                </a:lnTo>
                <a:lnTo>
                  <a:pt x="33" y="10"/>
                </a:lnTo>
                <a:lnTo>
                  <a:pt x="34" y="10"/>
                </a:lnTo>
                <a:lnTo>
                  <a:pt x="34" y="10"/>
                </a:lnTo>
                <a:lnTo>
                  <a:pt x="36" y="8"/>
                </a:lnTo>
                <a:lnTo>
                  <a:pt x="38" y="6"/>
                </a:lnTo>
                <a:lnTo>
                  <a:pt x="39" y="6"/>
                </a:lnTo>
                <a:lnTo>
                  <a:pt x="39" y="5"/>
                </a:lnTo>
                <a:lnTo>
                  <a:pt x="41" y="5"/>
                </a:lnTo>
                <a:lnTo>
                  <a:pt x="41" y="3"/>
                </a:lnTo>
                <a:lnTo>
                  <a:pt x="42" y="3"/>
                </a:lnTo>
                <a:lnTo>
                  <a:pt x="44" y="3"/>
                </a:lnTo>
                <a:lnTo>
                  <a:pt x="46" y="5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7" y="6"/>
                </a:lnTo>
                <a:lnTo>
                  <a:pt x="58" y="6"/>
                </a:lnTo>
                <a:lnTo>
                  <a:pt x="60" y="6"/>
                </a:lnTo>
                <a:lnTo>
                  <a:pt x="61" y="6"/>
                </a:lnTo>
                <a:lnTo>
                  <a:pt x="63" y="6"/>
                </a:lnTo>
                <a:lnTo>
                  <a:pt x="64" y="6"/>
                </a:lnTo>
                <a:lnTo>
                  <a:pt x="68" y="10"/>
                </a:lnTo>
                <a:lnTo>
                  <a:pt x="68" y="10"/>
                </a:lnTo>
                <a:lnTo>
                  <a:pt x="69" y="10"/>
                </a:lnTo>
                <a:lnTo>
                  <a:pt x="71" y="10"/>
                </a:lnTo>
                <a:lnTo>
                  <a:pt x="72" y="8"/>
                </a:lnTo>
                <a:lnTo>
                  <a:pt x="75" y="6"/>
                </a:lnTo>
                <a:lnTo>
                  <a:pt x="79" y="6"/>
                </a:lnTo>
                <a:lnTo>
                  <a:pt x="82" y="5"/>
                </a:lnTo>
                <a:lnTo>
                  <a:pt x="87" y="5"/>
                </a:lnTo>
                <a:lnTo>
                  <a:pt x="87" y="3"/>
                </a:lnTo>
                <a:lnTo>
                  <a:pt x="88" y="3"/>
                </a:lnTo>
                <a:lnTo>
                  <a:pt x="88" y="2"/>
                </a:lnTo>
                <a:lnTo>
                  <a:pt x="90" y="0"/>
                </a:lnTo>
                <a:lnTo>
                  <a:pt x="91" y="0"/>
                </a:lnTo>
                <a:lnTo>
                  <a:pt x="93" y="0"/>
                </a:lnTo>
                <a:lnTo>
                  <a:pt x="9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2" name="Freeform 164">
            <a:extLst>
              <a:ext uri="{FF2B5EF4-FFF2-40B4-BE49-F238E27FC236}">
                <a16:creationId xmlns:a16="http://schemas.microsoft.com/office/drawing/2014/main" id="{3DA4AB2B-0B62-9A12-806D-7E2219F1595E}"/>
              </a:ext>
            </a:extLst>
          </p:cNvPr>
          <p:cNvSpPr>
            <a:spLocks/>
          </p:cNvSpPr>
          <p:nvPr/>
        </p:nvSpPr>
        <p:spPr bwMode="auto">
          <a:xfrm>
            <a:off x="6786420" y="3909681"/>
            <a:ext cx="10599" cy="9827"/>
          </a:xfrm>
          <a:custGeom>
            <a:avLst/>
            <a:gdLst>
              <a:gd name="T0" fmla="*/ 3 w 9"/>
              <a:gd name="T1" fmla="*/ 0 h 8"/>
              <a:gd name="T2" fmla="*/ 5 w 9"/>
              <a:gd name="T3" fmla="*/ 0 h 8"/>
              <a:gd name="T4" fmla="*/ 6 w 9"/>
              <a:gd name="T5" fmla="*/ 0 h 8"/>
              <a:gd name="T6" fmla="*/ 8 w 9"/>
              <a:gd name="T7" fmla="*/ 2 h 8"/>
              <a:gd name="T8" fmla="*/ 9 w 9"/>
              <a:gd name="T9" fmla="*/ 3 h 8"/>
              <a:gd name="T10" fmla="*/ 9 w 9"/>
              <a:gd name="T11" fmla="*/ 7 h 8"/>
              <a:gd name="T12" fmla="*/ 8 w 9"/>
              <a:gd name="T13" fmla="*/ 7 h 8"/>
              <a:gd name="T14" fmla="*/ 6 w 9"/>
              <a:gd name="T15" fmla="*/ 8 h 8"/>
              <a:gd name="T16" fmla="*/ 5 w 9"/>
              <a:gd name="T17" fmla="*/ 8 h 8"/>
              <a:gd name="T18" fmla="*/ 2 w 9"/>
              <a:gd name="T19" fmla="*/ 7 h 8"/>
              <a:gd name="T20" fmla="*/ 2 w 9"/>
              <a:gd name="T21" fmla="*/ 5 h 8"/>
              <a:gd name="T22" fmla="*/ 0 w 9"/>
              <a:gd name="T23" fmla="*/ 3 h 8"/>
              <a:gd name="T24" fmla="*/ 0 w 9"/>
              <a:gd name="T25" fmla="*/ 2 h 8"/>
              <a:gd name="T26" fmla="*/ 2 w 9"/>
              <a:gd name="T27" fmla="*/ 0 h 8"/>
              <a:gd name="T28" fmla="*/ 3 w 9"/>
              <a:gd name="T2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8" y="2"/>
                </a:lnTo>
                <a:lnTo>
                  <a:pt x="9" y="3"/>
                </a:lnTo>
                <a:lnTo>
                  <a:pt x="9" y="7"/>
                </a:lnTo>
                <a:lnTo>
                  <a:pt x="8" y="7"/>
                </a:lnTo>
                <a:lnTo>
                  <a:pt x="6" y="8"/>
                </a:lnTo>
                <a:lnTo>
                  <a:pt x="5" y="8"/>
                </a:lnTo>
                <a:lnTo>
                  <a:pt x="2" y="7"/>
                </a:lnTo>
                <a:lnTo>
                  <a:pt x="2" y="5"/>
                </a:lnTo>
                <a:lnTo>
                  <a:pt x="0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3" name="Freeform 165">
            <a:extLst>
              <a:ext uri="{FF2B5EF4-FFF2-40B4-BE49-F238E27FC236}">
                <a16:creationId xmlns:a16="http://schemas.microsoft.com/office/drawing/2014/main" id="{47D03D3C-27AF-78A2-22EC-ECE82B4C4262}"/>
              </a:ext>
            </a:extLst>
          </p:cNvPr>
          <p:cNvSpPr>
            <a:spLocks/>
          </p:cNvSpPr>
          <p:nvPr/>
        </p:nvSpPr>
        <p:spPr bwMode="auto">
          <a:xfrm>
            <a:off x="6709874" y="3064604"/>
            <a:ext cx="15309" cy="30708"/>
          </a:xfrm>
          <a:custGeom>
            <a:avLst/>
            <a:gdLst>
              <a:gd name="T0" fmla="*/ 8 w 13"/>
              <a:gd name="T1" fmla="*/ 0 h 25"/>
              <a:gd name="T2" fmla="*/ 10 w 13"/>
              <a:gd name="T3" fmla="*/ 3 h 25"/>
              <a:gd name="T4" fmla="*/ 11 w 13"/>
              <a:gd name="T5" fmla="*/ 5 h 25"/>
              <a:gd name="T6" fmla="*/ 13 w 13"/>
              <a:gd name="T7" fmla="*/ 6 h 25"/>
              <a:gd name="T8" fmla="*/ 11 w 13"/>
              <a:gd name="T9" fmla="*/ 8 h 25"/>
              <a:gd name="T10" fmla="*/ 11 w 13"/>
              <a:gd name="T11" fmla="*/ 9 h 25"/>
              <a:gd name="T12" fmla="*/ 11 w 13"/>
              <a:gd name="T13" fmla="*/ 11 h 25"/>
              <a:gd name="T14" fmla="*/ 11 w 13"/>
              <a:gd name="T15" fmla="*/ 12 h 25"/>
              <a:gd name="T16" fmla="*/ 11 w 13"/>
              <a:gd name="T17" fmla="*/ 14 h 25"/>
              <a:gd name="T18" fmla="*/ 13 w 13"/>
              <a:gd name="T19" fmla="*/ 16 h 25"/>
              <a:gd name="T20" fmla="*/ 13 w 13"/>
              <a:gd name="T21" fmla="*/ 17 h 25"/>
              <a:gd name="T22" fmla="*/ 13 w 13"/>
              <a:gd name="T23" fmla="*/ 19 h 25"/>
              <a:gd name="T24" fmla="*/ 11 w 13"/>
              <a:gd name="T25" fmla="*/ 20 h 25"/>
              <a:gd name="T26" fmla="*/ 10 w 13"/>
              <a:gd name="T27" fmla="*/ 23 h 25"/>
              <a:gd name="T28" fmla="*/ 10 w 13"/>
              <a:gd name="T29" fmla="*/ 23 h 25"/>
              <a:gd name="T30" fmla="*/ 8 w 13"/>
              <a:gd name="T31" fmla="*/ 23 h 25"/>
              <a:gd name="T32" fmla="*/ 7 w 13"/>
              <a:gd name="T33" fmla="*/ 25 h 25"/>
              <a:gd name="T34" fmla="*/ 5 w 13"/>
              <a:gd name="T35" fmla="*/ 25 h 25"/>
              <a:gd name="T36" fmla="*/ 5 w 13"/>
              <a:gd name="T37" fmla="*/ 25 h 25"/>
              <a:gd name="T38" fmla="*/ 3 w 13"/>
              <a:gd name="T39" fmla="*/ 25 h 25"/>
              <a:gd name="T40" fmla="*/ 3 w 13"/>
              <a:gd name="T41" fmla="*/ 23 h 25"/>
              <a:gd name="T42" fmla="*/ 2 w 13"/>
              <a:gd name="T43" fmla="*/ 23 h 25"/>
              <a:gd name="T44" fmla="*/ 2 w 13"/>
              <a:gd name="T45" fmla="*/ 22 h 25"/>
              <a:gd name="T46" fmla="*/ 2 w 13"/>
              <a:gd name="T47" fmla="*/ 20 h 25"/>
              <a:gd name="T48" fmla="*/ 2 w 13"/>
              <a:gd name="T49" fmla="*/ 20 h 25"/>
              <a:gd name="T50" fmla="*/ 0 w 13"/>
              <a:gd name="T51" fmla="*/ 16 h 25"/>
              <a:gd name="T52" fmla="*/ 0 w 13"/>
              <a:gd name="T53" fmla="*/ 12 h 25"/>
              <a:gd name="T54" fmla="*/ 0 w 13"/>
              <a:gd name="T55" fmla="*/ 11 h 25"/>
              <a:gd name="T56" fmla="*/ 2 w 13"/>
              <a:gd name="T57" fmla="*/ 11 h 25"/>
              <a:gd name="T58" fmla="*/ 2 w 13"/>
              <a:gd name="T59" fmla="*/ 9 h 25"/>
              <a:gd name="T60" fmla="*/ 2 w 13"/>
              <a:gd name="T61" fmla="*/ 6 h 25"/>
              <a:gd name="T62" fmla="*/ 3 w 13"/>
              <a:gd name="T63" fmla="*/ 3 h 25"/>
              <a:gd name="T64" fmla="*/ 5 w 13"/>
              <a:gd name="T65" fmla="*/ 1 h 25"/>
              <a:gd name="T66" fmla="*/ 8 w 13"/>
              <a:gd name="T6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" h="25">
                <a:moveTo>
                  <a:pt x="8" y="0"/>
                </a:moveTo>
                <a:lnTo>
                  <a:pt x="10" y="3"/>
                </a:lnTo>
                <a:lnTo>
                  <a:pt x="11" y="5"/>
                </a:lnTo>
                <a:lnTo>
                  <a:pt x="13" y="6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2"/>
                </a:lnTo>
                <a:lnTo>
                  <a:pt x="11" y="14"/>
                </a:lnTo>
                <a:lnTo>
                  <a:pt x="13" y="16"/>
                </a:lnTo>
                <a:lnTo>
                  <a:pt x="13" y="17"/>
                </a:lnTo>
                <a:lnTo>
                  <a:pt x="13" y="19"/>
                </a:lnTo>
                <a:lnTo>
                  <a:pt x="11" y="20"/>
                </a:lnTo>
                <a:lnTo>
                  <a:pt x="10" y="23"/>
                </a:lnTo>
                <a:lnTo>
                  <a:pt x="10" y="23"/>
                </a:lnTo>
                <a:lnTo>
                  <a:pt x="8" y="23"/>
                </a:lnTo>
                <a:lnTo>
                  <a:pt x="7" y="25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3" y="23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6"/>
                </a:lnTo>
                <a:lnTo>
                  <a:pt x="3" y="3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4" name="Freeform 166">
            <a:extLst>
              <a:ext uri="{FF2B5EF4-FFF2-40B4-BE49-F238E27FC236}">
                <a16:creationId xmlns:a16="http://schemas.microsoft.com/office/drawing/2014/main" id="{9BD6D98E-7E78-90CE-BC38-5E89DF424BDC}"/>
              </a:ext>
            </a:extLst>
          </p:cNvPr>
          <p:cNvSpPr>
            <a:spLocks/>
          </p:cNvSpPr>
          <p:nvPr/>
        </p:nvSpPr>
        <p:spPr bwMode="auto">
          <a:xfrm>
            <a:off x="4778571" y="3881430"/>
            <a:ext cx="144848" cy="154767"/>
          </a:xfrm>
          <a:custGeom>
            <a:avLst/>
            <a:gdLst>
              <a:gd name="T0" fmla="*/ 67 w 123"/>
              <a:gd name="T1" fmla="*/ 8 h 126"/>
              <a:gd name="T2" fmla="*/ 67 w 123"/>
              <a:gd name="T3" fmla="*/ 15 h 126"/>
              <a:gd name="T4" fmla="*/ 68 w 123"/>
              <a:gd name="T5" fmla="*/ 19 h 126"/>
              <a:gd name="T6" fmla="*/ 70 w 123"/>
              <a:gd name="T7" fmla="*/ 22 h 126"/>
              <a:gd name="T8" fmla="*/ 70 w 123"/>
              <a:gd name="T9" fmla="*/ 23 h 126"/>
              <a:gd name="T10" fmla="*/ 70 w 123"/>
              <a:gd name="T11" fmla="*/ 30 h 126"/>
              <a:gd name="T12" fmla="*/ 70 w 123"/>
              <a:gd name="T13" fmla="*/ 34 h 126"/>
              <a:gd name="T14" fmla="*/ 70 w 123"/>
              <a:gd name="T15" fmla="*/ 37 h 126"/>
              <a:gd name="T16" fmla="*/ 68 w 123"/>
              <a:gd name="T17" fmla="*/ 42 h 126"/>
              <a:gd name="T18" fmla="*/ 73 w 123"/>
              <a:gd name="T19" fmla="*/ 42 h 126"/>
              <a:gd name="T20" fmla="*/ 79 w 123"/>
              <a:gd name="T21" fmla="*/ 44 h 126"/>
              <a:gd name="T22" fmla="*/ 86 w 123"/>
              <a:gd name="T23" fmla="*/ 44 h 126"/>
              <a:gd name="T24" fmla="*/ 90 w 123"/>
              <a:gd name="T25" fmla="*/ 42 h 126"/>
              <a:gd name="T26" fmla="*/ 93 w 123"/>
              <a:gd name="T27" fmla="*/ 44 h 126"/>
              <a:gd name="T28" fmla="*/ 100 w 123"/>
              <a:gd name="T29" fmla="*/ 45 h 126"/>
              <a:gd name="T30" fmla="*/ 103 w 123"/>
              <a:gd name="T31" fmla="*/ 50 h 126"/>
              <a:gd name="T32" fmla="*/ 103 w 123"/>
              <a:gd name="T33" fmla="*/ 55 h 126"/>
              <a:gd name="T34" fmla="*/ 103 w 123"/>
              <a:gd name="T35" fmla="*/ 60 h 126"/>
              <a:gd name="T36" fmla="*/ 104 w 123"/>
              <a:gd name="T37" fmla="*/ 64 h 126"/>
              <a:gd name="T38" fmla="*/ 106 w 123"/>
              <a:gd name="T39" fmla="*/ 69 h 126"/>
              <a:gd name="T40" fmla="*/ 112 w 123"/>
              <a:gd name="T41" fmla="*/ 71 h 126"/>
              <a:gd name="T42" fmla="*/ 117 w 123"/>
              <a:gd name="T43" fmla="*/ 67 h 126"/>
              <a:gd name="T44" fmla="*/ 122 w 123"/>
              <a:gd name="T45" fmla="*/ 72 h 126"/>
              <a:gd name="T46" fmla="*/ 120 w 123"/>
              <a:gd name="T47" fmla="*/ 83 h 126"/>
              <a:gd name="T48" fmla="*/ 117 w 123"/>
              <a:gd name="T49" fmla="*/ 94 h 126"/>
              <a:gd name="T50" fmla="*/ 114 w 123"/>
              <a:gd name="T51" fmla="*/ 112 h 126"/>
              <a:gd name="T52" fmla="*/ 109 w 123"/>
              <a:gd name="T53" fmla="*/ 115 h 126"/>
              <a:gd name="T54" fmla="*/ 104 w 123"/>
              <a:gd name="T55" fmla="*/ 118 h 126"/>
              <a:gd name="T56" fmla="*/ 103 w 123"/>
              <a:gd name="T57" fmla="*/ 123 h 126"/>
              <a:gd name="T58" fmla="*/ 97 w 123"/>
              <a:gd name="T59" fmla="*/ 121 h 126"/>
              <a:gd name="T60" fmla="*/ 90 w 123"/>
              <a:gd name="T61" fmla="*/ 126 h 126"/>
              <a:gd name="T62" fmla="*/ 84 w 123"/>
              <a:gd name="T63" fmla="*/ 123 h 126"/>
              <a:gd name="T64" fmla="*/ 67 w 123"/>
              <a:gd name="T65" fmla="*/ 121 h 126"/>
              <a:gd name="T66" fmla="*/ 60 w 123"/>
              <a:gd name="T67" fmla="*/ 116 h 126"/>
              <a:gd name="T68" fmla="*/ 63 w 123"/>
              <a:gd name="T69" fmla="*/ 113 h 126"/>
              <a:gd name="T70" fmla="*/ 65 w 123"/>
              <a:gd name="T71" fmla="*/ 112 h 126"/>
              <a:gd name="T72" fmla="*/ 65 w 123"/>
              <a:gd name="T73" fmla="*/ 105 h 126"/>
              <a:gd name="T74" fmla="*/ 67 w 123"/>
              <a:gd name="T75" fmla="*/ 104 h 126"/>
              <a:gd name="T76" fmla="*/ 71 w 123"/>
              <a:gd name="T77" fmla="*/ 97 h 126"/>
              <a:gd name="T78" fmla="*/ 74 w 123"/>
              <a:gd name="T79" fmla="*/ 94 h 126"/>
              <a:gd name="T80" fmla="*/ 68 w 123"/>
              <a:gd name="T81" fmla="*/ 86 h 126"/>
              <a:gd name="T82" fmla="*/ 62 w 123"/>
              <a:gd name="T83" fmla="*/ 85 h 126"/>
              <a:gd name="T84" fmla="*/ 48 w 123"/>
              <a:gd name="T85" fmla="*/ 77 h 126"/>
              <a:gd name="T86" fmla="*/ 32 w 123"/>
              <a:gd name="T87" fmla="*/ 71 h 126"/>
              <a:gd name="T88" fmla="*/ 19 w 123"/>
              <a:gd name="T89" fmla="*/ 63 h 126"/>
              <a:gd name="T90" fmla="*/ 13 w 123"/>
              <a:gd name="T91" fmla="*/ 58 h 126"/>
              <a:gd name="T92" fmla="*/ 2 w 123"/>
              <a:gd name="T93" fmla="*/ 45 h 126"/>
              <a:gd name="T94" fmla="*/ 2 w 123"/>
              <a:gd name="T95" fmla="*/ 41 h 126"/>
              <a:gd name="T96" fmla="*/ 8 w 123"/>
              <a:gd name="T97" fmla="*/ 15 h 126"/>
              <a:gd name="T98" fmla="*/ 18 w 123"/>
              <a:gd name="T99" fmla="*/ 4 h 126"/>
              <a:gd name="T100" fmla="*/ 46 w 123"/>
              <a:gd name="T101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3" h="126">
                <a:moveTo>
                  <a:pt x="52" y="0"/>
                </a:moveTo>
                <a:lnTo>
                  <a:pt x="57" y="3"/>
                </a:lnTo>
                <a:lnTo>
                  <a:pt x="62" y="4"/>
                </a:lnTo>
                <a:lnTo>
                  <a:pt x="65" y="8"/>
                </a:lnTo>
                <a:lnTo>
                  <a:pt x="67" y="8"/>
                </a:lnTo>
                <a:lnTo>
                  <a:pt x="67" y="11"/>
                </a:lnTo>
                <a:lnTo>
                  <a:pt x="67" y="12"/>
                </a:lnTo>
                <a:lnTo>
                  <a:pt x="67" y="14"/>
                </a:lnTo>
                <a:lnTo>
                  <a:pt x="67" y="14"/>
                </a:lnTo>
                <a:lnTo>
                  <a:pt x="67" y="15"/>
                </a:lnTo>
                <a:lnTo>
                  <a:pt x="68" y="15"/>
                </a:lnTo>
                <a:lnTo>
                  <a:pt x="68" y="17"/>
                </a:lnTo>
                <a:lnTo>
                  <a:pt x="68" y="17"/>
                </a:lnTo>
                <a:lnTo>
                  <a:pt x="68" y="19"/>
                </a:lnTo>
                <a:lnTo>
                  <a:pt x="68" y="19"/>
                </a:lnTo>
                <a:lnTo>
                  <a:pt x="68" y="20"/>
                </a:lnTo>
                <a:lnTo>
                  <a:pt x="68" y="20"/>
                </a:lnTo>
                <a:lnTo>
                  <a:pt x="70" y="20"/>
                </a:lnTo>
                <a:lnTo>
                  <a:pt x="70" y="22"/>
                </a:lnTo>
                <a:lnTo>
                  <a:pt x="70" y="22"/>
                </a:lnTo>
                <a:lnTo>
                  <a:pt x="70" y="22"/>
                </a:lnTo>
                <a:lnTo>
                  <a:pt x="70" y="23"/>
                </a:lnTo>
                <a:lnTo>
                  <a:pt x="70" y="23"/>
                </a:lnTo>
                <a:lnTo>
                  <a:pt x="70" y="23"/>
                </a:lnTo>
                <a:lnTo>
                  <a:pt x="70" y="23"/>
                </a:lnTo>
                <a:lnTo>
                  <a:pt x="71" y="25"/>
                </a:lnTo>
                <a:lnTo>
                  <a:pt x="71" y="26"/>
                </a:lnTo>
                <a:lnTo>
                  <a:pt x="70" y="28"/>
                </a:lnTo>
                <a:lnTo>
                  <a:pt x="70" y="30"/>
                </a:lnTo>
                <a:lnTo>
                  <a:pt x="70" y="30"/>
                </a:lnTo>
                <a:lnTo>
                  <a:pt x="70" y="31"/>
                </a:lnTo>
                <a:lnTo>
                  <a:pt x="70" y="31"/>
                </a:lnTo>
                <a:lnTo>
                  <a:pt x="70" y="33"/>
                </a:lnTo>
                <a:lnTo>
                  <a:pt x="70" y="33"/>
                </a:lnTo>
                <a:lnTo>
                  <a:pt x="70" y="34"/>
                </a:lnTo>
                <a:lnTo>
                  <a:pt x="70" y="34"/>
                </a:lnTo>
                <a:lnTo>
                  <a:pt x="70" y="36"/>
                </a:lnTo>
                <a:lnTo>
                  <a:pt x="70" y="36"/>
                </a:lnTo>
                <a:lnTo>
                  <a:pt x="70" y="37"/>
                </a:lnTo>
                <a:lnTo>
                  <a:pt x="70" y="37"/>
                </a:lnTo>
                <a:lnTo>
                  <a:pt x="70" y="39"/>
                </a:lnTo>
                <a:lnTo>
                  <a:pt x="68" y="39"/>
                </a:lnTo>
                <a:lnTo>
                  <a:pt x="68" y="41"/>
                </a:lnTo>
                <a:lnTo>
                  <a:pt x="68" y="41"/>
                </a:lnTo>
                <a:lnTo>
                  <a:pt x="68" y="42"/>
                </a:lnTo>
                <a:lnTo>
                  <a:pt x="70" y="42"/>
                </a:lnTo>
                <a:lnTo>
                  <a:pt x="71" y="42"/>
                </a:lnTo>
                <a:lnTo>
                  <a:pt x="71" y="42"/>
                </a:lnTo>
                <a:lnTo>
                  <a:pt x="73" y="42"/>
                </a:lnTo>
                <a:lnTo>
                  <a:pt x="73" y="42"/>
                </a:lnTo>
                <a:lnTo>
                  <a:pt x="74" y="42"/>
                </a:lnTo>
                <a:lnTo>
                  <a:pt x="76" y="44"/>
                </a:lnTo>
                <a:lnTo>
                  <a:pt x="78" y="44"/>
                </a:lnTo>
                <a:lnTo>
                  <a:pt x="78" y="44"/>
                </a:lnTo>
                <a:lnTo>
                  <a:pt x="79" y="44"/>
                </a:lnTo>
                <a:lnTo>
                  <a:pt x="81" y="44"/>
                </a:lnTo>
                <a:lnTo>
                  <a:pt x="82" y="44"/>
                </a:lnTo>
                <a:lnTo>
                  <a:pt x="84" y="44"/>
                </a:lnTo>
                <a:lnTo>
                  <a:pt x="86" y="44"/>
                </a:lnTo>
                <a:lnTo>
                  <a:pt x="86" y="44"/>
                </a:lnTo>
                <a:lnTo>
                  <a:pt x="87" y="44"/>
                </a:lnTo>
                <a:lnTo>
                  <a:pt x="89" y="44"/>
                </a:lnTo>
                <a:lnTo>
                  <a:pt x="89" y="42"/>
                </a:lnTo>
                <a:lnTo>
                  <a:pt x="89" y="42"/>
                </a:lnTo>
                <a:lnTo>
                  <a:pt x="90" y="42"/>
                </a:lnTo>
                <a:lnTo>
                  <a:pt x="90" y="41"/>
                </a:lnTo>
                <a:lnTo>
                  <a:pt x="92" y="42"/>
                </a:lnTo>
                <a:lnTo>
                  <a:pt x="92" y="42"/>
                </a:lnTo>
                <a:lnTo>
                  <a:pt x="93" y="44"/>
                </a:lnTo>
                <a:lnTo>
                  <a:pt x="93" y="44"/>
                </a:lnTo>
                <a:lnTo>
                  <a:pt x="95" y="44"/>
                </a:lnTo>
                <a:lnTo>
                  <a:pt x="97" y="44"/>
                </a:lnTo>
                <a:lnTo>
                  <a:pt x="97" y="44"/>
                </a:lnTo>
                <a:lnTo>
                  <a:pt x="98" y="45"/>
                </a:lnTo>
                <a:lnTo>
                  <a:pt x="100" y="45"/>
                </a:lnTo>
                <a:lnTo>
                  <a:pt x="100" y="45"/>
                </a:lnTo>
                <a:lnTo>
                  <a:pt x="101" y="47"/>
                </a:lnTo>
                <a:lnTo>
                  <a:pt x="101" y="49"/>
                </a:lnTo>
                <a:lnTo>
                  <a:pt x="101" y="49"/>
                </a:lnTo>
                <a:lnTo>
                  <a:pt x="103" y="50"/>
                </a:lnTo>
                <a:lnTo>
                  <a:pt x="103" y="50"/>
                </a:lnTo>
                <a:lnTo>
                  <a:pt x="103" y="52"/>
                </a:lnTo>
                <a:lnTo>
                  <a:pt x="103" y="52"/>
                </a:lnTo>
                <a:lnTo>
                  <a:pt x="103" y="53"/>
                </a:lnTo>
                <a:lnTo>
                  <a:pt x="103" y="55"/>
                </a:lnTo>
                <a:lnTo>
                  <a:pt x="103" y="56"/>
                </a:lnTo>
                <a:lnTo>
                  <a:pt x="103" y="56"/>
                </a:lnTo>
                <a:lnTo>
                  <a:pt x="103" y="58"/>
                </a:lnTo>
                <a:lnTo>
                  <a:pt x="104" y="60"/>
                </a:lnTo>
                <a:lnTo>
                  <a:pt x="103" y="60"/>
                </a:lnTo>
                <a:lnTo>
                  <a:pt x="104" y="61"/>
                </a:lnTo>
                <a:lnTo>
                  <a:pt x="104" y="61"/>
                </a:lnTo>
                <a:lnTo>
                  <a:pt x="104" y="63"/>
                </a:lnTo>
                <a:lnTo>
                  <a:pt x="104" y="63"/>
                </a:lnTo>
                <a:lnTo>
                  <a:pt x="104" y="64"/>
                </a:lnTo>
                <a:lnTo>
                  <a:pt x="104" y="64"/>
                </a:lnTo>
                <a:lnTo>
                  <a:pt x="104" y="66"/>
                </a:lnTo>
                <a:lnTo>
                  <a:pt x="106" y="67"/>
                </a:lnTo>
                <a:lnTo>
                  <a:pt x="106" y="69"/>
                </a:lnTo>
                <a:lnTo>
                  <a:pt x="106" y="69"/>
                </a:lnTo>
                <a:lnTo>
                  <a:pt x="106" y="71"/>
                </a:lnTo>
                <a:lnTo>
                  <a:pt x="108" y="71"/>
                </a:lnTo>
                <a:lnTo>
                  <a:pt x="109" y="71"/>
                </a:lnTo>
                <a:lnTo>
                  <a:pt x="111" y="71"/>
                </a:lnTo>
                <a:lnTo>
                  <a:pt x="112" y="71"/>
                </a:lnTo>
                <a:lnTo>
                  <a:pt x="112" y="69"/>
                </a:lnTo>
                <a:lnTo>
                  <a:pt x="114" y="69"/>
                </a:lnTo>
                <a:lnTo>
                  <a:pt x="115" y="69"/>
                </a:lnTo>
                <a:lnTo>
                  <a:pt x="117" y="67"/>
                </a:lnTo>
                <a:lnTo>
                  <a:pt x="117" y="67"/>
                </a:lnTo>
                <a:lnTo>
                  <a:pt x="119" y="69"/>
                </a:lnTo>
                <a:lnTo>
                  <a:pt x="120" y="69"/>
                </a:lnTo>
                <a:lnTo>
                  <a:pt x="120" y="71"/>
                </a:lnTo>
                <a:lnTo>
                  <a:pt x="123" y="71"/>
                </a:lnTo>
                <a:lnTo>
                  <a:pt x="122" y="72"/>
                </a:lnTo>
                <a:lnTo>
                  <a:pt x="122" y="72"/>
                </a:lnTo>
                <a:lnTo>
                  <a:pt x="122" y="74"/>
                </a:lnTo>
                <a:lnTo>
                  <a:pt x="122" y="75"/>
                </a:lnTo>
                <a:lnTo>
                  <a:pt x="122" y="78"/>
                </a:lnTo>
                <a:lnTo>
                  <a:pt x="120" y="83"/>
                </a:lnTo>
                <a:lnTo>
                  <a:pt x="120" y="86"/>
                </a:lnTo>
                <a:lnTo>
                  <a:pt x="120" y="88"/>
                </a:lnTo>
                <a:lnTo>
                  <a:pt x="119" y="89"/>
                </a:lnTo>
                <a:lnTo>
                  <a:pt x="117" y="93"/>
                </a:lnTo>
                <a:lnTo>
                  <a:pt x="117" y="94"/>
                </a:lnTo>
                <a:lnTo>
                  <a:pt x="117" y="101"/>
                </a:lnTo>
                <a:lnTo>
                  <a:pt x="117" y="105"/>
                </a:lnTo>
                <a:lnTo>
                  <a:pt x="115" y="110"/>
                </a:lnTo>
                <a:lnTo>
                  <a:pt x="114" y="112"/>
                </a:lnTo>
                <a:lnTo>
                  <a:pt x="114" y="112"/>
                </a:lnTo>
                <a:lnTo>
                  <a:pt x="112" y="112"/>
                </a:lnTo>
                <a:lnTo>
                  <a:pt x="112" y="113"/>
                </a:lnTo>
                <a:lnTo>
                  <a:pt x="111" y="113"/>
                </a:lnTo>
                <a:lnTo>
                  <a:pt x="111" y="115"/>
                </a:lnTo>
                <a:lnTo>
                  <a:pt x="109" y="115"/>
                </a:lnTo>
                <a:lnTo>
                  <a:pt x="109" y="115"/>
                </a:lnTo>
                <a:lnTo>
                  <a:pt x="109" y="116"/>
                </a:lnTo>
                <a:lnTo>
                  <a:pt x="106" y="116"/>
                </a:lnTo>
                <a:lnTo>
                  <a:pt x="106" y="116"/>
                </a:lnTo>
                <a:lnTo>
                  <a:pt x="104" y="118"/>
                </a:lnTo>
                <a:lnTo>
                  <a:pt x="104" y="118"/>
                </a:lnTo>
                <a:lnTo>
                  <a:pt x="103" y="119"/>
                </a:lnTo>
                <a:lnTo>
                  <a:pt x="103" y="119"/>
                </a:lnTo>
                <a:lnTo>
                  <a:pt x="103" y="121"/>
                </a:lnTo>
                <a:lnTo>
                  <a:pt x="103" y="123"/>
                </a:lnTo>
                <a:lnTo>
                  <a:pt x="101" y="123"/>
                </a:lnTo>
                <a:lnTo>
                  <a:pt x="100" y="123"/>
                </a:lnTo>
                <a:lnTo>
                  <a:pt x="100" y="123"/>
                </a:lnTo>
                <a:lnTo>
                  <a:pt x="98" y="121"/>
                </a:lnTo>
                <a:lnTo>
                  <a:pt x="97" y="121"/>
                </a:lnTo>
                <a:lnTo>
                  <a:pt x="95" y="121"/>
                </a:lnTo>
                <a:lnTo>
                  <a:pt x="93" y="123"/>
                </a:lnTo>
                <a:lnTo>
                  <a:pt x="93" y="123"/>
                </a:lnTo>
                <a:lnTo>
                  <a:pt x="92" y="124"/>
                </a:lnTo>
                <a:lnTo>
                  <a:pt x="90" y="126"/>
                </a:lnTo>
                <a:lnTo>
                  <a:pt x="90" y="124"/>
                </a:lnTo>
                <a:lnTo>
                  <a:pt x="89" y="124"/>
                </a:lnTo>
                <a:lnTo>
                  <a:pt x="87" y="124"/>
                </a:lnTo>
                <a:lnTo>
                  <a:pt x="86" y="124"/>
                </a:lnTo>
                <a:lnTo>
                  <a:pt x="84" y="123"/>
                </a:lnTo>
                <a:lnTo>
                  <a:pt x="82" y="123"/>
                </a:lnTo>
                <a:lnTo>
                  <a:pt x="81" y="124"/>
                </a:lnTo>
                <a:lnTo>
                  <a:pt x="78" y="123"/>
                </a:lnTo>
                <a:lnTo>
                  <a:pt x="71" y="121"/>
                </a:lnTo>
                <a:lnTo>
                  <a:pt x="67" y="121"/>
                </a:lnTo>
                <a:lnTo>
                  <a:pt x="60" y="121"/>
                </a:lnTo>
                <a:lnTo>
                  <a:pt x="59" y="119"/>
                </a:lnTo>
                <a:lnTo>
                  <a:pt x="59" y="118"/>
                </a:lnTo>
                <a:lnTo>
                  <a:pt x="60" y="118"/>
                </a:lnTo>
                <a:lnTo>
                  <a:pt x="60" y="116"/>
                </a:lnTo>
                <a:lnTo>
                  <a:pt x="62" y="116"/>
                </a:lnTo>
                <a:lnTo>
                  <a:pt x="62" y="115"/>
                </a:lnTo>
                <a:lnTo>
                  <a:pt x="63" y="115"/>
                </a:lnTo>
                <a:lnTo>
                  <a:pt x="63" y="115"/>
                </a:lnTo>
                <a:lnTo>
                  <a:pt x="63" y="113"/>
                </a:lnTo>
                <a:lnTo>
                  <a:pt x="63" y="113"/>
                </a:lnTo>
                <a:lnTo>
                  <a:pt x="65" y="113"/>
                </a:lnTo>
                <a:lnTo>
                  <a:pt x="65" y="112"/>
                </a:lnTo>
                <a:lnTo>
                  <a:pt x="65" y="112"/>
                </a:lnTo>
                <a:lnTo>
                  <a:pt x="65" y="112"/>
                </a:lnTo>
                <a:lnTo>
                  <a:pt x="65" y="112"/>
                </a:lnTo>
                <a:lnTo>
                  <a:pt x="65" y="110"/>
                </a:lnTo>
                <a:lnTo>
                  <a:pt x="65" y="108"/>
                </a:lnTo>
                <a:lnTo>
                  <a:pt x="65" y="107"/>
                </a:lnTo>
                <a:lnTo>
                  <a:pt x="65" y="105"/>
                </a:lnTo>
                <a:lnTo>
                  <a:pt x="67" y="105"/>
                </a:lnTo>
                <a:lnTo>
                  <a:pt x="67" y="105"/>
                </a:lnTo>
                <a:lnTo>
                  <a:pt x="67" y="105"/>
                </a:lnTo>
                <a:lnTo>
                  <a:pt x="67" y="104"/>
                </a:lnTo>
                <a:lnTo>
                  <a:pt x="67" y="104"/>
                </a:lnTo>
                <a:lnTo>
                  <a:pt x="70" y="102"/>
                </a:lnTo>
                <a:lnTo>
                  <a:pt x="70" y="101"/>
                </a:lnTo>
                <a:lnTo>
                  <a:pt x="70" y="101"/>
                </a:lnTo>
                <a:lnTo>
                  <a:pt x="70" y="99"/>
                </a:lnTo>
                <a:lnTo>
                  <a:pt x="71" y="97"/>
                </a:lnTo>
                <a:lnTo>
                  <a:pt x="71" y="97"/>
                </a:lnTo>
                <a:lnTo>
                  <a:pt x="71" y="96"/>
                </a:lnTo>
                <a:lnTo>
                  <a:pt x="73" y="96"/>
                </a:lnTo>
                <a:lnTo>
                  <a:pt x="74" y="94"/>
                </a:lnTo>
                <a:lnTo>
                  <a:pt x="74" y="94"/>
                </a:lnTo>
                <a:lnTo>
                  <a:pt x="74" y="93"/>
                </a:lnTo>
                <a:lnTo>
                  <a:pt x="74" y="93"/>
                </a:lnTo>
                <a:lnTo>
                  <a:pt x="73" y="91"/>
                </a:lnTo>
                <a:lnTo>
                  <a:pt x="71" y="88"/>
                </a:lnTo>
                <a:lnTo>
                  <a:pt x="68" y="86"/>
                </a:lnTo>
                <a:lnTo>
                  <a:pt x="67" y="85"/>
                </a:lnTo>
                <a:lnTo>
                  <a:pt x="65" y="85"/>
                </a:lnTo>
                <a:lnTo>
                  <a:pt x="63" y="85"/>
                </a:lnTo>
                <a:lnTo>
                  <a:pt x="63" y="85"/>
                </a:lnTo>
                <a:lnTo>
                  <a:pt x="62" y="85"/>
                </a:lnTo>
                <a:lnTo>
                  <a:pt x="60" y="83"/>
                </a:lnTo>
                <a:lnTo>
                  <a:pt x="57" y="83"/>
                </a:lnTo>
                <a:lnTo>
                  <a:pt x="51" y="78"/>
                </a:lnTo>
                <a:lnTo>
                  <a:pt x="48" y="77"/>
                </a:lnTo>
                <a:lnTo>
                  <a:pt x="48" y="77"/>
                </a:lnTo>
                <a:lnTo>
                  <a:pt x="45" y="75"/>
                </a:lnTo>
                <a:lnTo>
                  <a:pt x="41" y="72"/>
                </a:lnTo>
                <a:lnTo>
                  <a:pt x="38" y="71"/>
                </a:lnTo>
                <a:lnTo>
                  <a:pt x="35" y="71"/>
                </a:lnTo>
                <a:lnTo>
                  <a:pt x="32" y="71"/>
                </a:lnTo>
                <a:lnTo>
                  <a:pt x="27" y="69"/>
                </a:lnTo>
                <a:lnTo>
                  <a:pt x="24" y="67"/>
                </a:lnTo>
                <a:lnTo>
                  <a:pt x="24" y="66"/>
                </a:lnTo>
                <a:lnTo>
                  <a:pt x="22" y="64"/>
                </a:lnTo>
                <a:lnTo>
                  <a:pt x="19" y="63"/>
                </a:lnTo>
                <a:lnTo>
                  <a:pt x="18" y="61"/>
                </a:lnTo>
                <a:lnTo>
                  <a:pt x="18" y="61"/>
                </a:lnTo>
                <a:lnTo>
                  <a:pt x="16" y="60"/>
                </a:lnTo>
                <a:lnTo>
                  <a:pt x="15" y="60"/>
                </a:lnTo>
                <a:lnTo>
                  <a:pt x="13" y="58"/>
                </a:lnTo>
                <a:lnTo>
                  <a:pt x="11" y="56"/>
                </a:lnTo>
                <a:lnTo>
                  <a:pt x="10" y="53"/>
                </a:lnTo>
                <a:lnTo>
                  <a:pt x="7" y="50"/>
                </a:lnTo>
                <a:lnTo>
                  <a:pt x="5" y="47"/>
                </a:lnTo>
                <a:lnTo>
                  <a:pt x="2" y="45"/>
                </a:lnTo>
                <a:lnTo>
                  <a:pt x="2" y="44"/>
                </a:lnTo>
                <a:lnTo>
                  <a:pt x="2" y="44"/>
                </a:lnTo>
                <a:lnTo>
                  <a:pt x="0" y="44"/>
                </a:lnTo>
                <a:lnTo>
                  <a:pt x="2" y="42"/>
                </a:lnTo>
                <a:lnTo>
                  <a:pt x="2" y="41"/>
                </a:lnTo>
                <a:lnTo>
                  <a:pt x="4" y="36"/>
                </a:lnTo>
                <a:lnTo>
                  <a:pt x="5" y="31"/>
                </a:lnTo>
                <a:lnTo>
                  <a:pt x="7" y="26"/>
                </a:lnTo>
                <a:lnTo>
                  <a:pt x="7" y="19"/>
                </a:lnTo>
                <a:lnTo>
                  <a:pt x="8" y="15"/>
                </a:lnTo>
                <a:lnTo>
                  <a:pt x="10" y="14"/>
                </a:lnTo>
                <a:lnTo>
                  <a:pt x="11" y="11"/>
                </a:lnTo>
                <a:lnTo>
                  <a:pt x="13" y="8"/>
                </a:lnTo>
                <a:lnTo>
                  <a:pt x="15" y="4"/>
                </a:lnTo>
                <a:lnTo>
                  <a:pt x="18" y="4"/>
                </a:lnTo>
                <a:lnTo>
                  <a:pt x="24" y="3"/>
                </a:lnTo>
                <a:lnTo>
                  <a:pt x="27" y="3"/>
                </a:lnTo>
                <a:lnTo>
                  <a:pt x="33" y="1"/>
                </a:lnTo>
                <a:lnTo>
                  <a:pt x="40" y="0"/>
                </a:lnTo>
                <a:lnTo>
                  <a:pt x="46" y="0"/>
                </a:lnTo>
                <a:lnTo>
                  <a:pt x="5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5" name="Freeform 167">
            <a:extLst>
              <a:ext uri="{FF2B5EF4-FFF2-40B4-BE49-F238E27FC236}">
                <a16:creationId xmlns:a16="http://schemas.microsoft.com/office/drawing/2014/main" id="{053E533F-95BA-10C9-CAC1-8B0EB884622F}"/>
              </a:ext>
            </a:extLst>
          </p:cNvPr>
          <p:cNvSpPr>
            <a:spLocks noEditPoints="1"/>
          </p:cNvSpPr>
          <p:nvPr/>
        </p:nvSpPr>
        <p:spPr bwMode="auto">
          <a:xfrm>
            <a:off x="8078273" y="3401161"/>
            <a:ext cx="60059" cy="83525"/>
          </a:xfrm>
          <a:custGeom>
            <a:avLst/>
            <a:gdLst>
              <a:gd name="T0" fmla="*/ 0 w 51"/>
              <a:gd name="T1" fmla="*/ 66 h 68"/>
              <a:gd name="T2" fmla="*/ 0 w 51"/>
              <a:gd name="T3" fmla="*/ 66 h 68"/>
              <a:gd name="T4" fmla="*/ 0 w 51"/>
              <a:gd name="T5" fmla="*/ 66 h 68"/>
              <a:gd name="T6" fmla="*/ 0 w 51"/>
              <a:gd name="T7" fmla="*/ 66 h 68"/>
              <a:gd name="T8" fmla="*/ 0 w 51"/>
              <a:gd name="T9" fmla="*/ 68 h 68"/>
              <a:gd name="T10" fmla="*/ 0 w 51"/>
              <a:gd name="T11" fmla="*/ 68 h 68"/>
              <a:gd name="T12" fmla="*/ 0 w 51"/>
              <a:gd name="T13" fmla="*/ 66 h 68"/>
              <a:gd name="T14" fmla="*/ 0 w 51"/>
              <a:gd name="T15" fmla="*/ 66 h 68"/>
              <a:gd name="T16" fmla="*/ 0 w 51"/>
              <a:gd name="T17" fmla="*/ 66 h 68"/>
              <a:gd name="T18" fmla="*/ 51 w 51"/>
              <a:gd name="T19" fmla="*/ 0 h 68"/>
              <a:gd name="T20" fmla="*/ 51 w 51"/>
              <a:gd name="T21" fmla="*/ 0 h 68"/>
              <a:gd name="T22" fmla="*/ 51 w 51"/>
              <a:gd name="T23" fmla="*/ 3 h 68"/>
              <a:gd name="T24" fmla="*/ 51 w 51"/>
              <a:gd name="T25" fmla="*/ 3 h 68"/>
              <a:gd name="T26" fmla="*/ 51 w 51"/>
              <a:gd name="T27" fmla="*/ 5 h 68"/>
              <a:gd name="T28" fmla="*/ 49 w 51"/>
              <a:gd name="T29" fmla="*/ 5 h 68"/>
              <a:gd name="T30" fmla="*/ 49 w 51"/>
              <a:gd name="T31" fmla="*/ 3 h 68"/>
              <a:gd name="T32" fmla="*/ 49 w 51"/>
              <a:gd name="T33" fmla="*/ 2 h 68"/>
              <a:gd name="T34" fmla="*/ 49 w 51"/>
              <a:gd name="T35" fmla="*/ 2 h 68"/>
              <a:gd name="T36" fmla="*/ 51 w 51"/>
              <a:gd name="T37" fmla="*/ 2 h 68"/>
              <a:gd name="T38" fmla="*/ 51 w 51"/>
              <a:gd name="T39" fmla="*/ 2 h 68"/>
              <a:gd name="T40" fmla="*/ 51 w 51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68">
                <a:moveTo>
                  <a:pt x="0" y="66"/>
                </a:move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8"/>
                </a:lnTo>
                <a:lnTo>
                  <a:pt x="0" y="68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51" y="0"/>
                </a:moveTo>
                <a:lnTo>
                  <a:pt x="51" y="0"/>
                </a:lnTo>
                <a:lnTo>
                  <a:pt x="51" y="3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51" y="2"/>
                </a:lnTo>
                <a:lnTo>
                  <a:pt x="51" y="2"/>
                </a:lnTo>
                <a:lnTo>
                  <a:pt x="5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6" name="Freeform 168">
            <a:extLst>
              <a:ext uri="{FF2B5EF4-FFF2-40B4-BE49-F238E27FC236}">
                <a16:creationId xmlns:a16="http://schemas.microsoft.com/office/drawing/2014/main" id="{38A50DB1-AB62-E4FA-211B-3D6969B6D025}"/>
              </a:ext>
            </a:extLst>
          </p:cNvPr>
          <p:cNvSpPr>
            <a:spLocks noEditPoints="1"/>
          </p:cNvSpPr>
          <p:nvPr/>
        </p:nvSpPr>
        <p:spPr bwMode="auto">
          <a:xfrm>
            <a:off x="5314390" y="2745244"/>
            <a:ext cx="426300" cy="195302"/>
          </a:xfrm>
          <a:custGeom>
            <a:avLst/>
            <a:gdLst>
              <a:gd name="T0" fmla="*/ 211 w 362"/>
              <a:gd name="T1" fmla="*/ 156 h 159"/>
              <a:gd name="T2" fmla="*/ 203 w 362"/>
              <a:gd name="T3" fmla="*/ 156 h 159"/>
              <a:gd name="T4" fmla="*/ 89 w 362"/>
              <a:gd name="T5" fmla="*/ 88 h 159"/>
              <a:gd name="T6" fmla="*/ 88 w 362"/>
              <a:gd name="T7" fmla="*/ 87 h 159"/>
              <a:gd name="T8" fmla="*/ 86 w 362"/>
              <a:gd name="T9" fmla="*/ 74 h 159"/>
              <a:gd name="T10" fmla="*/ 80 w 362"/>
              <a:gd name="T11" fmla="*/ 75 h 159"/>
              <a:gd name="T12" fmla="*/ 41 w 362"/>
              <a:gd name="T13" fmla="*/ 61 h 159"/>
              <a:gd name="T14" fmla="*/ 42 w 362"/>
              <a:gd name="T15" fmla="*/ 64 h 159"/>
              <a:gd name="T16" fmla="*/ 41 w 362"/>
              <a:gd name="T17" fmla="*/ 61 h 159"/>
              <a:gd name="T18" fmla="*/ 37 w 362"/>
              <a:gd name="T19" fmla="*/ 61 h 159"/>
              <a:gd name="T20" fmla="*/ 47 w 362"/>
              <a:gd name="T21" fmla="*/ 60 h 159"/>
              <a:gd name="T22" fmla="*/ 42 w 362"/>
              <a:gd name="T23" fmla="*/ 58 h 159"/>
              <a:gd name="T24" fmla="*/ 61 w 362"/>
              <a:gd name="T25" fmla="*/ 60 h 159"/>
              <a:gd name="T26" fmla="*/ 56 w 362"/>
              <a:gd name="T27" fmla="*/ 58 h 159"/>
              <a:gd name="T28" fmla="*/ 1 w 362"/>
              <a:gd name="T29" fmla="*/ 49 h 159"/>
              <a:gd name="T30" fmla="*/ 332 w 362"/>
              <a:gd name="T31" fmla="*/ 0 h 159"/>
              <a:gd name="T32" fmla="*/ 334 w 362"/>
              <a:gd name="T33" fmla="*/ 3 h 159"/>
              <a:gd name="T34" fmla="*/ 334 w 362"/>
              <a:gd name="T35" fmla="*/ 6 h 159"/>
              <a:gd name="T36" fmla="*/ 340 w 362"/>
              <a:gd name="T37" fmla="*/ 5 h 159"/>
              <a:gd name="T38" fmla="*/ 346 w 362"/>
              <a:gd name="T39" fmla="*/ 5 h 159"/>
              <a:gd name="T40" fmla="*/ 348 w 362"/>
              <a:gd name="T41" fmla="*/ 3 h 159"/>
              <a:gd name="T42" fmla="*/ 354 w 362"/>
              <a:gd name="T43" fmla="*/ 3 h 159"/>
              <a:gd name="T44" fmla="*/ 357 w 362"/>
              <a:gd name="T45" fmla="*/ 6 h 159"/>
              <a:gd name="T46" fmla="*/ 361 w 362"/>
              <a:gd name="T47" fmla="*/ 9 h 159"/>
              <a:gd name="T48" fmla="*/ 361 w 362"/>
              <a:gd name="T49" fmla="*/ 12 h 159"/>
              <a:gd name="T50" fmla="*/ 353 w 362"/>
              <a:gd name="T51" fmla="*/ 19 h 159"/>
              <a:gd name="T52" fmla="*/ 353 w 362"/>
              <a:gd name="T53" fmla="*/ 27 h 159"/>
              <a:gd name="T54" fmla="*/ 353 w 362"/>
              <a:gd name="T55" fmla="*/ 31 h 159"/>
              <a:gd name="T56" fmla="*/ 350 w 362"/>
              <a:gd name="T57" fmla="*/ 35 h 159"/>
              <a:gd name="T58" fmla="*/ 351 w 362"/>
              <a:gd name="T59" fmla="*/ 41 h 159"/>
              <a:gd name="T60" fmla="*/ 343 w 362"/>
              <a:gd name="T61" fmla="*/ 42 h 159"/>
              <a:gd name="T62" fmla="*/ 346 w 362"/>
              <a:gd name="T63" fmla="*/ 49 h 159"/>
              <a:gd name="T64" fmla="*/ 350 w 362"/>
              <a:gd name="T65" fmla="*/ 55 h 159"/>
              <a:gd name="T66" fmla="*/ 346 w 362"/>
              <a:gd name="T67" fmla="*/ 61 h 159"/>
              <a:gd name="T68" fmla="*/ 351 w 362"/>
              <a:gd name="T69" fmla="*/ 68 h 159"/>
              <a:gd name="T70" fmla="*/ 346 w 362"/>
              <a:gd name="T71" fmla="*/ 72 h 159"/>
              <a:gd name="T72" fmla="*/ 343 w 362"/>
              <a:gd name="T73" fmla="*/ 80 h 159"/>
              <a:gd name="T74" fmla="*/ 334 w 362"/>
              <a:gd name="T75" fmla="*/ 87 h 159"/>
              <a:gd name="T76" fmla="*/ 323 w 362"/>
              <a:gd name="T77" fmla="*/ 87 h 159"/>
              <a:gd name="T78" fmla="*/ 324 w 362"/>
              <a:gd name="T79" fmla="*/ 75 h 159"/>
              <a:gd name="T80" fmla="*/ 323 w 362"/>
              <a:gd name="T81" fmla="*/ 63 h 159"/>
              <a:gd name="T82" fmla="*/ 323 w 362"/>
              <a:gd name="T83" fmla="*/ 63 h 159"/>
              <a:gd name="T84" fmla="*/ 318 w 362"/>
              <a:gd name="T85" fmla="*/ 60 h 159"/>
              <a:gd name="T86" fmla="*/ 321 w 362"/>
              <a:gd name="T87" fmla="*/ 55 h 159"/>
              <a:gd name="T88" fmla="*/ 320 w 362"/>
              <a:gd name="T89" fmla="*/ 57 h 159"/>
              <a:gd name="T90" fmla="*/ 315 w 362"/>
              <a:gd name="T91" fmla="*/ 58 h 159"/>
              <a:gd name="T92" fmla="*/ 316 w 362"/>
              <a:gd name="T93" fmla="*/ 50 h 159"/>
              <a:gd name="T94" fmla="*/ 320 w 362"/>
              <a:gd name="T95" fmla="*/ 46 h 159"/>
              <a:gd name="T96" fmla="*/ 323 w 362"/>
              <a:gd name="T97" fmla="*/ 33 h 159"/>
              <a:gd name="T98" fmla="*/ 326 w 362"/>
              <a:gd name="T99" fmla="*/ 20 h 159"/>
              <a:gd name="T100" fmla="*/ 324 w 362"/>
              <a:gd name="T101" fmla="*/ 9 h 159"/>
              <a:gd name="T102" fmla="*/ 324 w 362"/>
              <a:gd name="T103" fmla="*/ 5 h 159"/>
              <a:gd name="T104" fmla="*/ 332 w 362"/>
              <a:gd name="T105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2" h="159">
                <a:moveTo>
                  <a:pt x="203" y="154"/>
                </a:moveTo>
                <a:lnTo>
                  <a:pt x="205" y="156"/>
                </a:lnTo>
                <a:lnTo>
                  <a:pt x="208" y="156"/>
                </a:lnTo>
                <a:lnTo>
                  <a:pt x="209" y="156"/>
                </a:lnTo>
                <a:lnTo>
                  <a:pt x="211" y="156"/>
                </a:lnTo>
                <a:lnTo>
                  <a:pt x="209" y="157"/>
                </a:lnTo>
                <a:lnTo>
                  <a:pt x="208" y="159"/>
                </a:lnTo>
                <a:lnTo>
                  <a:pt x="206" y="157"/>
                </a:lnTo>
                <a:lnTo>
                  <a:pt x="203" y="157"/>
                </a:lnTo>
                <a:lnTo>
                  <a:pt x="203" y="156"/>
                </a:lnTo>
                <a:lnTo>
                  <a:pt x="203" y="156"/>
                </a:lnTo>
                <a:lnTo>
                  <a:pt x="203" y="154"/>
                </a:lnTo>
                <a:close/>
                <a:moveTo>
                  <a:pt x="89" y="87"/>
                </a:moveTo>
                <a:lnTo>
                  <a:pt x="89" y="88"/>
                </a:lnTo>
                <a:lnTo>
                  <a:pt x="89" y="88"/>
                </a:lnTo>
                <a:lnTo>
                  <a:pt x="89" y="88"/>
                </a:lnTo>
                <a:lnTo>
                  <a:pt x="89" y="88"/>
                </a:lnTo>
                <a:lnTo>
                  <a:pt x="88" y="88"/>
                </a:lnTo>
                <a:lnTo>
                  <a:pt x="88" y="88"/>
                </a:lnTo>
                <a:lnTo>
                  <a:pt x="88" y="87"/>
                </a:lnTo>
                <a:lnTo>
                  <a:pt x="89" y="87"/>
                </a:lnTo>
                <a:close/>
                <a:moveTo>
                  <a:pt x="78" y="72"/>
                </a:moveTo>
                <a:lnTo>
                  <a:pt x="82" y="74"/>
                </a:lnTo>
                <a:lnTo>
                  <a:pt x="82" y="74"/>
                </a:lnTo>
                <a:lnTo>
                  <a:pt x="86" y="74"/>
                </a:lnTo>
                <a:lnTo>
                  <a:pt x="88" y="74"/>
                </a:lnTo>
                <a:lnTo>
                  <a:pt x="88" y="75"/>
                </a:lnTo>
                <a:lnTo>
                  <a:pt x="86" y="75"/>
                </a:lnTo>
                <a:lnTo>
                  <a:pt x="85" y="75"/>
                </a:lnTo>
                <a:lnTo>
                  <a:pt x="80" y="75"/>
                </a:lnTo>
                <a:lnTo>
                  <a:pt x="78" y="74"/>
                </a:lnTo>
                <a:lnTo>
                  <a:pt x="78" y="72"/>
                </a:lnTo>
                <a:lnTo>
                  <a:pt x="78" y="72"/>
                </a:lnTo>
                <a:lnTo>
                  <a:pt x="78" y="72"/>
                </a:lnTo>
                <a:close/>
                <a:moveTo>
                  <a:pt x="41" y="61"/>
                </a:moveTo>
                <a:lnTo>
                  <a:pt x="45" y="63"/>
                </a:lnTo>
                <a:lnTo>
                  <a:pt x="47" y="64"/>
                </a:lnTo>
                <a:lnTo>
                  <a:pt x="44" y="64"/>
                </a:lnTo>
                <a:lnTo>
                  <a:pt x="44" y="64"/>
                </a:lnTo>
                <a:lnTo>
                  <a:pt x="42" y="64"/>
                </a:lnTo>
                <a:lnTo>
                  <a:pt x="41" y="64"/>
                </a:lnTo>
                <a:lnTo>
                  <a:pt x="39" y="63"/>
                </a:lnTo>
                <a:lnTo>
                  <a:pt x="39" y="63"/>
                </a:lnTo>
                <a:lnTo>
                  <a:pt x="39" y="61"/>
                </a:lnTo>
                <a:lnTo>
                  <a:pt x="41" y="61"/>
                </a:lnTo>
                <a:close/>
                <a:moveTo>
                  <a:pt x="37" y="60"/>
                </a:moveTo>
                <a:lnTo>
                  <a:pt x="37" y="61"/>
                </a:lnTo>
                <a:lnTo>
                  <a:pt x="37" y="61"/>
                </a:lnTo>
                <a:lnTo>
                  <a:pt x="39" y="61"/>
                </a:lnTo>
                <a:lnTo>
                  <a:pt x="37" y="61"/>
                </a:lnTo>
                <a:lnTo>
                  <a:pt x="36" y="63"/>
                </a:lnTo>
                <a:lnTo>
                  <a:pt x="34" y="61"/>
                </a:lnTo>
                <a:lnTo>
                  <a:pt x="37" y="60"/>
                </a:lnTo>
                <a:close/>
                <a:moveTo>
                  <a:pt x="42" y="58"/>
                </a:moveTo>
                <a:lnTo>
                  <a:pt x="47" y="60"/>
                </a:lnTo>
                <a:lnTo>
                  <a:pt x="50" y="61"/>
                </a:lnTo>
                <a:lnTo>
                  <a:pt x="50" y="61"/>
                </a:lnTo>
                <a:lnTo>
                  <a:pt x="45" y="60"/>
                </a:lnTo>
                <a:lnTo>
                  <a:pt x="44" y="60"/>
                </a:lnTo>
                <a:lnTo>
                  <a:pt x="42" y="58"/>
                </a:lnTo>
                <a:close/>
                <a:moveTo>
                  <a:pt x="58" y="58"/>
                </a:moveTo>
                <a:lnTo>
                  <a:pt x="59" y="58"/>
                </a:lnTo>
                <a:lnTo>
                  <a:pt x="61" y="58"/>
                </a:lnTo>
                <a:lnTo>
                  <a:pt x="61" y="60"/>
                </a:lnTo>
                <a:lnTo>
                  <a:pt x="61" y="60"/>
                </a:lnTo>
                <a:lnTo>
                  <a:pt x="59" y="60"/>
                </a:lnTo>
                <a:lnTo>
                  <a:pt x="56" y="60"/>
                </a:lnTo>
                <a:lnTo>
                  <a:pt x="56" y="60"/>
                </a:lnTo>
                <a:lnTo>
                  <a:pt x="56" y="58"/>
                </a:lnTo>
                <a:lnTo>
                  <a:pt x="56" y="58"/>
                </a:lnTo>
                <a:lnTo>
                  <a:pt x="58" y="58"/>
                </a:lnTo>
                <a:close/>
                <a:moveTo>
                  <a:pt x="1" y="46"/>
                </a:moveTo>
                <a:lnTo>
                  <a:pt x="1" y="46"/>
                </a:lnTo>
                <a:lnTo>
                  <a:pt x="1" y="47"/>
                </a:lnTo>
                <a:lnTo>
                  <a:pt x="1" y="49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1" y="46"/>
                </a:lnTo>
                <a:close/>
                <a:moveTo>
                  <a:pt x="332" y="0"/>
                </a:moveTo>
                <a:lnTo>
                  <a:pt x="332" y="0"/>
                </a:lnTo>
                <a:lnTo>
                  <a:pt x="334" y="1"/>
                </a:lnTo>
                <a:lnTo>
                  <a:pt x="334" y="1"/>
                </a:lnTo>
                <a:lnTo>
                  <a:pt x="334" y="3"/>
                </a:lnTo>
                <a:lnTo>
                  <a:pt x="334" y="3"/>
                </a:lnTo>
                <a:lnTo>
                  <a:pt x="332" y="5"/>
                </a:lnTo>
                <a:lnTo>
                  <a:pt x="332" y="5"/>
                </a:lnTo>
                <a:lnTo>
                  <a:pt x="334" y="6"/>
                </a:lnTo>
                <a:lnTo>
                  <a:pt x="334" y="6"/>
                </a:lnTo>
                <a:lnTo>
                  <a:pt x="334" y="6"/>
                </a:lnTo>
                <a:lnTo>
                  <a:pt x="335" y="6"/>
                </a:lnTo>
                <a:lnTo>
                  <a:pt x="337" y="6"/>
                </a:lnTo>
                <a:lnTo>
                  <a:pt x="337" y="5"/>
                </a:lnTo>
                <a:lnTo>
                  <a:pt x="337" y="5"/>
                </a:lnTo>
                <a:lnTo>
                  <a:pt x="340" y="5"/>
                </a:lnTo>
                <a:lnTo>
                  <a:pt x="342" y="5"/>
                </a:lnTo>
                <a:lnTo>
                  <a:pt x="342" y="6"/>
                </a:lnTo>
                <a:lnTo>
                  <a:pt x="343" y="6"/>
                </a:lnTo>
                <a:lnTo>
                  <a:pt x="345" y="6"/>
                </a:lnTo>
                <a:lnTo>
                  <a:pt x="346" y="5"/>
                </a:lnTo>
                <a:lnTo>
                  <a:pt x="348" y="5"/>
                </a:lnTo>
                <a:lnTo>
                  <a:pt x="348" y="5"/>
                </a:lnTo>
                <a:lnTo>
                  <a:pt x="348" y="3"/>
                </a:lnTo>
                <a:lnTo>
                  <a:pt x="348" y="3"/>
                </a:lnTo>
                <a:lnTo>
                  <a:pt x="348" y="3"/>
                </a:lnTo>
                <a:lnTo>
                  <a:pt x="350" y="3"/>
                </a:lnTo>
                <a:lnTo>
                  <a:pt x="350" y="3"/>
                </a:lnTo>
                <a:lnTo>
                  <a:pt x="353" y="5"/>
                </a:lnTo>
                <a:lnTo>
                  <a:pt x="353" y="3"/>
                </a:lnTo>
                <a:lnTo>
                  <a:pt x="354" y="3"/>
                </a:lnTo>
                <a:lnTo>
                  <a:pt x="354" y="5"/>
                </a:lnTo>
                <a:lnTo>
                  <a:pt x="356" y="5"/>
                </a:lnTo>
                <a:lnTo>
                  <a:pt x="357" y="5"/>
                </a:lnTo>
                <a:lnTo>
                  <a:pt x="357" y="5"/>
                </a:lnTo>
                <a:lnTo>
                  <a:pt x="357" y="6"/>
                </a:lnTo>
                <a:lnTo>
                  <a:pt x="357" y="8"/>
                </a:lnTo>
                <a:lnTo>
                  <a:pt x="357" y="9"/>
                </a:lnTo>
                <a:lnTo>
                  <a:pt x="357" y="9"/>
                </a:lnTo>
                <a:lnTo>
                  <a:pt x="359" y="9"/>
                </a:lnTo>
                <a:lnTo>
                  <a:pt x="361" y="9"/>
                </a:lnTo>
                <a:lnTo>
                  <a:pt x="362" y="9"/>
                </a:lnTo>
                <a:lnTo>
                  <a:pt x="362" y="11"/>
                </a:lnTo>
                <a:lnTo>
                  <a:pt x="362" y="11"/>
                </a:lnTo>
                <a:lnTo>
                  <a:pt x="362" y="11"/>
                </a:lnTo>
                <a:lnTo>
                  <a:pt x="361" y="12"/>
                </a:lnTo>
                <a:lnTo>
                  <a:pt x="359" y="14"/>
                </a:lnTo>
                <a:lnTo>
                  <a:pt x="357" y="16"/>
                </a:lnTo>
                <a:lnTo>
                  <a:pt x="354" y="17"/>
                </a:lnTo>
                <a:lnTo>
                  <a:pt x="354" y="19"/>
                </a:lnTo>
                <a:lnTo>
                  <a:pt x="353" y="19"/>
                </a:lnTo>
                <a:lnTo>
                  <a:pt x="351" y="19"/>
                </a:lnTo>
                <a:lnTo>
                  <a:pt x="351" y="20"/>
                </a:lnTo>
                <a:lnTo>
                  <a:pt x="353" y="22"/>
                </a:lnTo>
                <a:lnTo>
                  <a:pt x="353" y="23"/>
                </a:lnTo>
                <a:lnTo>
                  <a:pt x="353" y="27"/>
                </a:lnTo>
                <a:lnTo>
                  <a:pt x="353" y="27"/>
                </a:lnTo>
                <a:lnTo>
                  <a:pt x="353" y="28"/>
                </a:lnTo>
                <a:lnTo>
                  <a:pt x="353" y="30"/>
                </a:lnTo>
                <a:lnTo>
                  <a:pt x="353" y="30"/>
                </a:lnTo>
                <a:lnTo>
                  <a:pt x="353" y="31"/>
                </a:lnTo>
                <a:lnTo>
                  <a:pt x="353" y="31"/>
                </a:lnTo>
                <a:lnTo>
                  <a:pt x="353" y="31"/>
                </a:lnTo>
                <a:lnTo>
                  <a:pt x="351" y="33"/>
                </a:lnTo>
                <a:lnTo>
                  <a:pt x="350" y="33"/>
                </a:lnTo>
                <a:lnTo>
                  <a:pt x="350" y="35"/>
                </a:lnTo>
                <a:lnTo>
                  <a:pt x="350" y="35"/>
                </a:lnTo>
                <a:lnTo>
                  <a:pt x="351" y="36"/>
                </a:lnTo>
                <a:lnTo>
                  <a:pt x="353" y="36"/>
                </a:lnTo>
                <a:lnTo>
                  <a:pt x="351" y="38"/>
                </a:lnTo>
                <a:lnTo>
                  <a:pt x="351" y="41"/>
                </a:lnTo>
                <a:lnTo>
                  <a:pt x="350" y="42"/>
                </a:lnTo>
                <a:lnTo>
                  <a:pt x="350" y="42"/>
                </a:lnTo>
                <a:lnTo>
                  <a:pt x="350" y="42"/>
                </a:lnTo>
                <a:lnTo>
                  <a:pt x="343" y="42"/>
                </a:lnTo>
                <a:lnTo>
                  <a:pt x="343" y="42"/>
                </a:lnTo>
                <a:lnTo>
                  <a:pt x="343" y="44"/>
                </a:lnTo>
                <a:lnTo>
                  <a:pt x="345" y="46"/>
                </a:lnTo>
                <a:lnTo>
                  <a:pt x="345" y="46"/>
                </a:lnTo>
                <a:lnTo>
                  <a:pt x="346" y="46"/>
                </a:lnTo>
                <a:lnTo>
                  <a:pt x="346" y="49"/>
                </a:lnTo>
                <a:lnTo>
                  <a:pt x="348" y="52"/>
                </a:lnTo>
                <a:lnTo>
                  <a:pt x="350" y="52"/>
                </a:lnTo>
                <a:lnTo>
                  <a:pt x="351" y="53"/>
                </a:lnTo>
                <a:lnTo>
                  <a:pt x="351" y="55"/>
                </a:lnTo>
                <a:lnTo>
                  <a:pt x="350" y="55"/>
                </a:lnTo>
                <a:lnTo>
                  <a:pt x="348" y="57"/>
                </a:lnTo>
                <a:lnTo>
                  <a:pt x="348" y="58"/>
                </a:lnTo>
                <a:lnTo>
                  <a:pt x="346" y="58"/>
                </a:lnTo>
                <a:lnTo>
                  <a:pt x="346" y="60"/>
                </a:lnTo>
                <a:lnTo>
                  <a:pt x="346" y="61"/>
                </a:lnTo>
                <a:lnTo>
                  <a:pt x="346" y="63"/>
                </a:lnTo>
                <a:lnTo>
                  <a:pt x="345" y="63"/>
                </a:lnTo>
                <a:lnTo>
                  <a:pt x="350" y="68"/>
                </a:lnTo>
                <a:lnTo>
                  <a:pt x="351" y="68"/>
                </a:lnTo>
                <a:lnTo>
                  <a:pt x="351" y="68"/>
                </a:lnTo>
                <a:lnTo>
                  <a:pt x="351" y="69"/>
                </a:lnTo>
                <a:lnTo>
                  <a:pt x="350" y="71"/>
                </a:lnTo>
                <a:lnTo>
                  <a:pt x="350" y="71"/>
                </a:lnTo>
                <a:lnTo>
                  <a:pt x="348" y="71"/>
                </a:lnTo>
                <a:lnTo>
                  <a:pt x="346" y="72"/>
                </a:lnTo>
                <a:lnTo>
                  <a:pt x="345" y="74"/>
                </a:lnTo>
                <a:lnTo>
                  <a:pt x="345" y="75"/>
                </a:lnTo>
                <a:lnTo>
                  <a:pt x="343" y="77"/>
                </a:lnTo>
                <a:lnTo>
                  <a:pt x="343" y="79"/>
                </a:lnTo>
                <a:lnTo>
                  <a:pt x="343" y="80"/>
                </a:lnTo>
                <a:lnTo>
                  <a:pt x="345" y="85"/>
                </a:lnTo>
                <a:lnTo>
                  <a:pt x="343" y="85"/>
                </a:lnTo>
                <a:lnTo>
                  <a:pt x="339" y="88"/>
                </a:lnTo>
                <a:lnTo>
                  <a:pt x="337" y="88"/>
                </a:lnTo>
                <a:lnTo>
                  <a:pt x="334" y="87"/>
                </a:lnTo>
                <a:lnTo>
                  <a:pt x="329" y="87"/>
                </a:lnTo>
                <a:lnTo>
                  <a:pt x="327" y="85"/>
                </a:lnTo>
                <a:lnTo>
                  <a:pt x="326" y="87"/>
                </a:lnTo>
                <a:lnTo>
                  <a:pt x="324" y="87"/>
                </a:lnTo>
                <a:lnTo>
                  <a:pt x="323" y="87"/>
                </a:lnTo>
                <a:lnTo>
                  <a:pt x="321" y="87"/>
                </a:lnTo>
                <a:lnTo>
                  <a:pt x="323" y="85"/>
                </a:lnTo>
                <a:lnTo>
                  <a:pt x="324" y="80"/>
                </a:lnTo>
                <a:lnTo>
                  <a:pt x="324" y="77"/>
                </a:lnTo>
                <a:lnTo>
                  <a:pt x="324" y="75"/>
                </a:lnTo>
                <a:lnTo>
                  <a:pt x="324" y="72"/>
                </a:lnTo>
                <a:lnTo>
                  <a:pt x="323" y="72"/>
                </a:lnTo>
                <a:lnTo>
                  <a:pt x="324" y="68"/>
                </a:lnTo>
                <a:lnTo>
                  <a:pt x="324" y="66"/>
                </a:lnTo>
                <a:lnTo>
                  <a:pt x="323" y="63"/>
                </a:lnTo>
                <a:lnTo>
                  <a:pt x="326" y="64"/>
                </a:lnTo>
                <a:lnTo>
                  <a:pt x="326" y="63"/>
                </a:lnTo>
                <a:lnTo>
                  <a:pt x="324" y="63"/>
                </a:lnTo>
                <a:lnTo>
                  <a:pt x="324" y="63"/>
                </a:lnTo>
                <a:lnTo>
                  <a:pt x="323" y="63"/>
                </a:lnTo>
                <a:lnTo>
                  <a:pt x="320" y="63"/>
                </a:lnTo>
                <a:lnTo>
                  <a:pt x="320" y="63"/>
                </a:lnTo>
                <a:lnTo>
                  <a:pt x="318" y="63"/>
                </a:lnTo>
                <a:lnTo>
                  <a:pt x="318" y="61"/>
                </a:lnTo>
                <a:lnTo>
                  <a:pt x="318" y="60"/>
                </a:lnTo>
                <a:lnTo>
                  <a:pt x="320" y="60"/>
                </a:lnTo>
                <a:lnTo>
                  <a:pt x="320" y="60"/>
                </a:lnTo>
                <a:lnTo>
                  <a:pt x="321" y="58"/>
                </a:lnTo>
                <a:lnTo>
                  <a:pt x="321" y="58"/>
                </a:lnTo>
                <a:lnTo>
                  <a:pt x="321" y="55"/>
                </a:lnTo>
                <a:lnTo>
                  <a:pt x="323" y="53"/>
                </a:lnTo>
                <a:lnTo>
                  <a:pt x="324" y="53"/>
                </a:lnTo>
                <a:lnTo>
                  <a:pt x="324" y="53"/>
                </a:lnTo>
                <a:lnTo>
                  <a:pt x="323" y="53"/>
                </a:lnTo>
                <a:lnTo>
                  <a:pt x="320" y="57"/>
                </a:lnTo>
                <a:lnTo>
                  <a:pt x="320" y="58"/>
                </a:lnTo>
                <a:lnTo>
                  <a:pt x="318" y="58"/>
                </a:lnTo>
                <a:lnTo>
                  <a:pt x="316" y="60"/>
                </a:lnTo>
                <a:lnTo>
                  <a:pt x="316" y="60"/>
                </a:lnTo>
                <a:lnTo>
                  <a:pt x="315" y="58"/>
                </a:lnTo>
                <a:lnTo>
                  <a:pt x="315" y="58"/>
                </a:lnTo>
                <a:lnTo>
                  <a:pt x="315" y="57"/>
                </a:lnTo>
                <a:lnTo>
                  <a:pt x="315" y="55"/>
                </a:lnTo>
                <a:lnTo>
                  <a:pt x="315" y="52"/>
                </a:lnTo>
                <a:lnTo>
                  <a:pt x="316" y="50"/>
                </a:lnTo>
                <a:lnTo>
                  <a:pt x="316" y="49"/>
                </a:lnTo>
                <a:lnTo>
                  <a:pt x="316" y="49"/>
                </a:lnTo>
                <a:lnTo>
                  <a:pt x="316" y="47"/>
                </a:lnTo>
                <a:lnTo>
                  <a:pt x="318" y="47"/>
                </a:lnTo>
                <a:lnTo>
                  <a:pt x="320" y="46"/>
                </a:lnTo>
                <a:lnTo>
                  <a:pt x="321" y="41"/>
                </a:lnTo>
                <a:lnTo>
                  <a:pt x="324" y="35"/>
                </a:lnTo>
                <a:lnTo>
                  <a:pt x="324" y="35"/>
                </a:lnTo>
                <a:lnTo>
                  <a:pt x="323" y="35"/>
                </a:lnTo>
                <a:lnTo>
                  <a:pt x="323" y="33"/>
                </a:lnTo>
                <a:lnTo>
                  <a:pt x="324" y="27"/>
                </a:lnTo>
                <a:lnTo>
                  <a:pt x="326" y="27"/>
                </a:lnTo>
                <a:lnTo>
                  <a:pt x="326" y="25"/>
                </a:lnTo>
                <a:lnTo>
                  <a:pt x="326" y="22"/>
                </a:lnTo>
                <a:lnTo>
                  <a:pt x="326" y="20"/>
                </a:lnTo>
                <a:lnTo>
                  <a:pt x="326" y="19"/>
                </a:lnTo>
                <a:lnTo>
                  <a:pt x="326" y="17"/>
                </a:lnTo>
                <a:lnTo>
                  <a:pt x="326" y="16"/>
                </a:lnTo>
                <a:lnTo>
                  <a:pt x="324" y="11"/>
                </a:lnTo>
                <a:lnTo>
                  <a:pt x="324" y="9"/>
                </a:lnTo>
                <a:lnTo>
                  <a:pt x="326" y="8"/>
                </a:lnTo>
                <a:lnTo>
                  <a:pt x="324" y="8"/>
                </a:lnTo>
                <a:lnTo>
                  <a:pt x="323" y="8"/>
                </a:lnTo>
                <a:lnTo>
                  <a:pt x="323" y="6"/>
                </a:lnTo>
                <a:lnTo>
                  <a:pt x="324" y="5"/>
                </a:lnTo>
                <a:lnTo>
                  <a:pt x="326" y="3"/>
                </a:lnTo>
                <a:lnTo>
                  <a:pt x="327" y="1"/>
                </a:lnTo>
                <a:lnTo>
                  <a:pt x="329" y="1"/>
                </a:lnTo>
                <a:lnTo>
                  <a:pt x="331" y="1"/>
                </a:lnTo>
                <a:lnTo>
                  <a:pt x="33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7" name="Freeform 169">
            <a:extLst>
              <a:ext uri="{FF2B5EF4-FFF2-40B4-BE49-F238E27FC236}">
                <a16:creationId xmlns:a16="http://schemas.microsoft.com/office/drawing/2014/main" id="{2C5A6EFC-3DF8-BA43-A853-5572C7461593}"/>
              </a:ext>
            </a:extLst>
          </p:cNvPr>
          <p:cNvSpPr>
            <a:spLocks noEditPoints="1"/>
          </p:cNvSpPr>
          <p:nvPr/>
        </p:nvSpPr>
        <p:spPr bwMode="auto">
          <a:xfrm>
            <a:off x="6428422" y="2943001"/>
            <a:ext cx="23552" cy="24566"/>
          </a:xfrm>
          <a:custGeom>
            <a:avLst/>
            <a:gdLst>
              <a:gd name="T0" fmla="*/ 4 w 20"/>
              <a:gd name="T1" fmla="*/ 14 h 20"/>
              <a:gd name="T2" fmla="*/ 4 w 20"/>
              <a:gd name="T3" fmla="*/ 15 h 20"/>
              <a:gd name="T4" fmla="*/ 4 w 20"/>
              <a:gd name="T5" fmla="*/ 15 h 20"/>
              <a:gd name="T6" fmla="*/ 3 w 20"/>
              <a:gd name="T7" fmla="*/ 18 h 20"/>
              <a:gd name="T8" fmla="*/ 3 w 20"/>
              <a:gd name="T9" fmla="*/ 18 h 20"/>
              <a:gd name="T10" fmla="*/ 1 w 20"/>
              <a:gd name="T11" fmla="*/ 20 h 20"/>
              <a:gd name="T12" fmla="*/ 0 w 20"/>
              <a:gd name="T13" fmla="*/ 18 h 20"/>
              <a:gd name="T14" fmla="*/ 0 w 20"/>
              <a:gd name="T15" fmla="*/ 18 h 20"/>
              <a:gd name="T16" fmla="*/ 3 w 20"/>
              <a:gd name="T17" fmla="*/ 15 h 20"/>
              <a:gd name="T18" fmla="*/ 4 w 20"/>
              <a:gd name="T19" fmla="*/ 14 h 20"/>
              <a:gd name="T20" fmla="*/ 14 w 20"/>
              <a:gd name="T21" fmla="*/ 0 h 20"/>
              <a:gd name="T22" fmla="*/ 15 w 20"/>
              <a:gd name="T23" fmla="*/ 0 h 20"/>
              <a:gd name="T24" fmla="*/ 17 w 20"/>
              <a:gd name="T25" fmla="*/ 0 h 20"/>
              <a:gd name="T26" fmla="*/ 17 w 20"/>
              <a:gd name="T27" fmla="*/ 0 h 20"/>
              <a:gd name="T28" fmla="*/ 17 w 20"/>
              <a:gd name="T29" fmla="*/ 1 h 20"/>
              <a:gd name="T30" fmla="*/ 19 w 20"/>
              <a:gd name="T31" fmla="*/ 1 h 20"/>
              <a:gd name="T32" fmla="*/ 20 w 20"/>
              <a:gd name="T33" fmla="*/ 1 h 20"/>
              <a:gd name="T34" fmla="*/ 20 w 20"/>
              <a:gd name="T35" fmla="*/ 4 h 20"/>
              <a:gd name="T36" fmla="*/ 20 w 20"/>
              <a:gd name="T37" fmla="*/ 6 h 20"/>
              <a:gd name="T38" fmla="*/ 20 w 20"/>
              <a:gd name="T39" fmla="*/ 7 h 20"/>
              <a:gd name="T40" fmla="*/ 20 w 20"/>
              <a:gd name="T41" fmla="*/ 12 h 20"/>
              <a:gd name="T42" fmla="*/ 19 w 20"/>
              <a:gd name="T43" fmla="*/ 12 h 20"/>
              <a:gd name="T44" fmla="*/ 19 w 20"/>
              <a:gd name="T45" fmla="*/ 15 h 20"/>
              <a:gd name="T46" fmla="*/ 19 w 20"/>
              <a:gd name="T47" fmla="*/ 15 h 20"/>
              <a:gd name="T48" fmla="*/ 17 w 20"/>
              <a:gd name="T49" fmla="*/ 15 h 20"/>
              <a:gd name="T50" fmla="*/ 15 w 20"/>
              <a:gd name="T51" fmla="*/ 17 h 20"/>
              <a:gd name="T52" fmla="*/ 14 w 20"/>
              <a:gd name="T53" fmla="*/ 18 h 20"/>
              <a:gd name="T54" fmla="*/ 11 w 20"/>
              <a:gd name="T55" fmla="*/ 18 h 20"/>
              <a:gd name="T56" fmla="*/ 11 w 20"/>
              <a:gd name="T57" fmla="*/ 18 h 20"/>
              <a:gd name="T58" fmla="*/ 9 w 20"/>
              <a:gd name="T59" fmla="*/ 17 h 20"/>
              <a:gd name="T60" fmla="*/ 11 w 20"/>
              <a:gd name="T61" fmla="*/ 15 h 20"/>
              <a:gd name="T62" fmla="*/ 11 w 20"/>
              <a:gd name="T63" fmla="*/ 14 h 20"/>
              <a:gd name="T64" fmla="*/ 12 w 20"/>
              <a:gd name="T65" fmla="*/ 12 h 20"/>
              <a:gd name="T66" fmla="*/ 14 w 20"/>
              <a:gd name="T67" fmla="*/ 12 h 20"/>
              <a:gd name="T68" fmla="*/ 15 w 20"/>
              <a:gd name="T69" fmla="*/ 12 h 20"/>
              <a:gd name="T70" fmla="*/ 14 w 20"/>
              <a:gd name="T71" fmla="*/ 11 h 20"/>
              <a:gd name="T72" fmla="*/ 14 w 20"/>
              <a:gd name="T73" fmla="*/ 11 h 20"/>
              <a:gd name="T74" fmla="*/ 12 w 20"/>
              <a:gd name="T75" fmla="*/ 11 h 20"/>
              <a:gd name="T76" fmla="*/ 12 w 20"/>
              <a:gd name="T77" fmla="*/ 11 h 20"/>
              <a:gd name="T78" fmla="*/ 11 w 20"/>
              <a:gd name="T79" fmla="*/ 11 h 20"/>
              <a:gd name="T80" fmla="*/ 11 w 20"/>
              <a:gd name="T81" fmla="*/ 11 h 20"/>
              <a:gd name="T82" fmla="*/ 11 w 20"/>
              <a:gd name="T83" fmla="*/ 11 h 20"/>
              <a:gd name="T84" fmla="*/ 12 w 20"/>
              <a:gd name="T85" fmla="*/ 9 h 20"/>
              <a:gd name="T86" fmla="*/ 11 w 20"/>
              <a:gd name="T87" fmla="*/ 7 h 20"/>
              <a:gd name="T88" fmla="*/ 11 w 20"/>
              <a:gd name="T89" fmla="*/ 6 h 20"/>
              <a:gd name="T90" fmla="*/ 11 w 20"/>
              <a:gd name="T91" fmla="*/ 6 h 20"/>
              <a:gd name="T92" fmla="*/ 12 w 20"/>
              <a:gd name="T93" fmla="*/ 3 h 20"/>
              <a:gd name="T94" fmla="*/ 12 w 20"/>
              <a:gd name="T95" fmla="*/ 3 h 20"/>
              <a:gd name="T96" fmla="*/ 12 w 20"/>
              <a:gd name="T97" fmla="*/ 1 h 20"/>
              <a:gd name="T98" fmla="*/ 14 w 20"/>
              <a:gd name="T9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" h="20">
                <a:moveTo>
                  <a:pt x="4" y="14"/>
                </a:moveTo>
                <a:lnTo>
                  <a:pt x="4" y="15"/>
                </a:lnTo>
                <a:lnTo>
                  <a:pt x="4" y="15"/>
                </a:lnTo>
                <a:lnTo>
                  <a:pt x="3" y="18"/>
                </a:lnTo>
                <a:lnTo>
                  <a:pt x="3" y="18"/>
                </a:lnTo>
                <a:lnTo>
                  <a:pt x="1" y="20"/>
                </a:lnTo>
                <a:lnTo>
                  <a:pt x="0" y="18"/>
                </a:lnTo>
                <a:lnTo>
                  <a:pt x="0" y="18"/>
                </a:lnTo>
                <a:lnTo>
                  <a:pt x="3" y="15"/>
                </a:lnTo>
                <a:lnTo>
                  <a:pt x="4" y="14"/>
                </a:lnTo>
                <a:close/>
                <a:moveTo>
                  <a:pt x="14" y="0"/>
                </a:moveTo>
                <a:lnTo>
                  <a:pt x="15" y="0"/>
                </a:lnTo>
                <a:lnTo>
                  <a:pt x="17" y="0"/>
                </a:lnTo>
                <a:lnTo>
                  <a:pt x="17" y="0"/>
                </a:lnTo>
                <a:lnTo>
                  <a:pt x="17" y="1"/>
                </a:lnTo>
                <a:lnTo>
                  <a:pt x="19" y="1"/>
                </a:lnTo>
                <a:lnTo>
                  <a:pt x="20" y="1"/>
                </a:lnTo>
                <a:lnTo>
                  <a:pt x="20" y="4"/>
                </a:lnTo>
                <a:lnTo>
                  <a:pt x="20" y="6"/>
                </a:lnTo>
                <a:lnTo>
                  <a:pt x="20" y="7"/>
                </a:lnTo>
                <a:lnTo>
                  <a:pt x="20" y="12"/>
                </a:lnTo>
                <a:lnTo>
                  <a:pt x="19" y="12"/>
                </a:lnTo>
                <a:lnTo>
                  <a:pt x="19" y="15"/>
                </a:lnTo>
                <a:lnTo>
                  <a:pt x="19" y="15"/>
                </a:lnTo>
                <a:lnTo>
                  <a:pt x="17" y="15"/>
                </a:lnTo>
                <a:lnTo>
                  <a:pt x="15" y="17"/>
                </a:lnTo>
                <a:lnTo>
                  <a:pt x="14" y="18"/>
                </a:lnTo>
                <a:lnTo>
                  <a:pt x="11" y="18"/>
                </a:lnTo>
                <a:lnTo>
                  <a:pt x="11" y="18"/>
                </a:lnTo>
                <a:lnTo>
                  <a:pt x="9" y="17"/>
                </a:lnTo>
                <a:lnTo>
                  <a:pt x="11" y="15"/>
                </a:lnTo>
                <a:lnTo>
                  <a:pt x="11" y="14"/>
                </a:lnTo>
                <a:lnTo>
                  <a:pt x="12" y="12"/>
                </a:lnTo>
                <a:lnTo>
                  <a:pt x="14" y="12"/>
                </a:lnTo>
                <a:lnTo>
                  <a:pt x="15" y="12"/>
                </a:lnTo>
                <a:lnTo>
                  <a:pt x="14" y="11"/>
                </a:lnTo>
                <a:lnTo>
                  <a:pt x="14" y="11"/>
                </a:lnTo>
                <a:lnTo>
                  <a:pt x="12" y="11"/>
                </a:lnTo>
                <a:lnTo>
                  <a:pt x="12" y="11"/>
                </a:lnTo>
                <a:lnTo>
                  <a:pt x="11" y="11"/>
                </a:lnTo>
                <a:lnTo>
                  <a:pt x="11" y="11"/>
                </a:lnTo>
                <a:lnTo>
                  <a:pt x="11" y="11"/>
                </a:lnTo>
                <a:lnTo>
                  <a:pt x="12" y="9"/>
                </a:lnTo>
                <a:lnTo>
                  <a:pt x="11" y="7"/>
                </a:lnTo>
                <a:lnTo>
                  <a:pt x="11" y="6"/>
                </a:lnTo>
                <a:lnTo>
                  <a:pt x="11" y="6"/>
                </a:lnTo>
                <a:lnTo>
                  <a:pt x="12" y="3"/>
                </a:lnTo>
                <a:lnTo>
                  <a:pt x="12" y="3"/>
                </a:lnTo>
                <a:lnTo>
                  <a:pt x="12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8" name="Freeform 170">
            <a:extLst>
              <a:ext uri="{FF2B5EF4-FFF2-40B4-BE49-F238E27FC236}">
                <a16:creationId xmlns:a16="http://schemas.microsoft.com/office/drawing/2014/main" id="{EA926CF3-554C-96E9-F1EB-742727E80BF7}"/>
              </a:ext>
            </a:extLst>
          </p:cNvPr>
          <p:cNvSpPr>
            <a:spLocks noEditPoints="1"/>
          </p:cNvSpPr>
          <p:nvPr/>
        </p:nvSpPr>
        <p:spPr bwMode="auto">
          <a:xfrm>
            <a:off x="4690249" y="3205860"/>
            <a:ext cx="44749" cy="11055"/>
          </a:xfrm>
          <a:custGeom>
            <a:avLst/>
            <a:gdLst>
              <a:gd name="T0" fmla="*/ 1 w 38"/>
              <a:gd name="T1" fmla="*/ 6 h 9"/>
              <a:gd name="T2" fmla="*/ 1 w 38"/>
              <a:gd name="T3" fmla="*/ 6 h 9"/>
              <a:gd name="T4" fmla="*/ 1 w 38"/>
              <a:gd name="T5" fmla="*/ 8 h 9"/>
              <a:gd name="T6" fmla="*/ 1 w 38"/>
              <a:gd name="T7" fmla="*/ 8 h 9"/>
              <a:gd name="T8" fmla="*/ 1 w 38"/>
              <a:gd name="T9" fmla="*/ 8 h 9"/>
              <a:gd name="T10" fmla="*/ 0 w 38"/>
              <a:gd name="T11" fmla="*/ 8 h 9"/>
              <a:gd name="T12" fmla="*/ 0 w 38"/>
              <a:gd name="T13" fmla="*/ 8 h 9"/>
              <a:gd name="T14" fmla="*/ 0 w 38"/>
              <a:gd name="T15" fmla="*/ 6 h 9"/>
              <a:gd name="T16" fmla="*/ 0 w 38"/>
              <a:gd name="T17" fmla="*/ 6 h 9"/>
              <a:gd name="T18" fmla="*/ 36 w 38"/>
              <a:gd name="T19" fmla="*/ 6 h 9"/>
              <a:gd name="T20" fmla="*/ 38 w 38"/>
              <a:gd name="T21" fmla="*/ 6 h 9"/>
              <a:gd name="T22" fmla="*/ 36 w 38"/>
              <a:gd name="T23" fmla="*/ 6 h 9"/>
              <a:gd name="T24" fmla="*/ 34 w 38"/>
              <a:gd name="T25" fmla="*/ 6 h 9"/>
              <a:gd name="T26" fmla="*/ 36 w 38"/>
              <a:gd name="T27" fmla="*/ 6 h 9"/>
              <a:gd name="T28" fmla="*/ 15 w 38"/>
              <a:gd name="T29" fmla="*/ 1 h 9"/>
              <a:gd name="T30" fmla="*/ 25 w 38"/>
              <a:gd name="T31" fmla="*/ 1 h 9"/>
              <a:gd name="T32" fmla="*/ 27 w 38"/>
              <a:gd name="T33" fmla="*/ 1 h 9"/>
              <a:gd name="T34" fmla="*/ 27 w 38"/>
              <a:gd name="T35" fmla="*/ 1 h 9"/>
              <a:gd name="T36" fmla="*/ 30 w 38"/>
              <a:gd name="T37" fmla="*/ 1 h 9"/>
              <a:gd name="T38" fmla="*/ 33 w 38"/>
              <a:gd name="T39" fmla="*/ 3 h 9"/>
              <a:gd name="T40" fmla="*/ 31 w 38"/>
              <a:gd name="T41" fmla="*/ 6 h 9"/>
              <a:gd name="T42" fmla="*/ 30 w 38"/>
              <a:gd name="T43" fmla="*/ 8 h 9"/>
              <a:gd name="T44" fmla="*/ 25 w 38"/>
              <a:gd name="T45" fmla="*/ 9 h 9"/>
              <a:gd name="T46" fmla="*/ 23 w 38"/>
              <a:gd name="T47" fmla="*/ 9 h 9"/>
              <a:gd name="T48" fmla="*/ 22 w 38"/>
              <a:gd name="T49" fmla="*/ 9 h 9"/>
              <a:gd name="T50" fmla="*/ 19 w 38"/>
              <a:gd name="T51" fmla="*/ 9 h 9"/>
              <a:gd name="T52" fmla="*/ 15 w 38"/>
              <a:gd name="T53" fmla="*/ 9 h 9"/>
              <a:gd name="T54" fmla="*/ 14 w 38"/>
              <a:gd name="T55" fmla="*/ 9 h 9"/>
              <a:gd name="T56" fmla="*/ 11 w 38"/>
              <a:gd name="T57" fmla="*/ 9 h 9"/>
              <a:gd name="T58" fmla="*/ 11 w 38"/>
              <a:gd name="T59" fmla="*/ 6 h 9"/>
              <a:gd name="T60" fmla="*/ 11 w 38"/>
              <a:gd name="T61" fmla="*/ 5 h 9"/>
              <a:gd name="T62" fmla="*/ 9 w 38"/>
              <a:gd name="T63" fmla="*/ 3 h 9"/>
              <a:gd name="T64" fmla="*/ 11 w 38"/>
              <a:gd name="T65" fmla="*/ 1 h 9"/>
              <a:gd name="T66" fmla="*/ 12 w 38"/>
              <a:gd name="T6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" h="9">
                <a:moveTo>
                  <a:pt x="1" y="6"/>
                </a:move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1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1" y="6"/>
                </a:lnTo>
                <a:close/>
                <a:moveTo>
                  <a:pt x="36" y="6"/>
                </a:moveTo>
                <a:lnTo>
                  <a:pt x="38" y="6"/>
                </a:lnTo>
                <a:lnTo>
                  <a:pt x="38" y="6"/>
                </a:lnTo>
                <a:lnTo>
                  <a:pt x="38" y="6"/>
                </a:lnTo>
                <a:lnTo>
                  <a:pt x="36" y="6"/>
                </a:lnTo>
                <a:lnTo>
                  <a:pt x="34" y="6"/>
                </a:lnTo>
                <a:lnTo>
                  <a:pt x="34" y="6"/>
                </a:lnTo>
                <a:lnTo>
                  <a:pt x="34" y="6"/>
                </a:lnTo>
                <a:lnTo>
                  <a:pt x="36" y="6"/>
                </a:lnTo>
                <a:close/>
                <a:moveTo>
                  <a:pt x="12" y="0"/>
                </a:moveTo>
                <a:lnTo>
                  <a:pt x="15" y="1"/>
                </a:lnTo>
                <a:lnTo>
                  <a:pt x="25" y="1"/>
                </a:lnTo>
                <a:lnTo>
                  <a:pt x="25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30" y="1"/>
                </a:lnTo>
                <a:lnTo>
                  <a:pt x="31" y="3"/>
                </a:lnTo>
                <a:lnTo>
                  <a:pt x="33" y="3"/>
                </a:lnTo>
                <a:lnTo>
                  <a:pt x="33" y="5"/>
                </a:lnTo>
                <a:lnTo>
                  <a:pt x="31" y="6"/>
                </a:lnTo>
                <a:lnTo>
                  <a:pt x="31" y="6"/>
                </a:lnTo>
                <a:lnTo>
                  <a:pt x="30" y="8"/>
                </a:lnTo>
                <a:lnTo>
                  <a:pt x="28" y="9"/>
                </a:lnTo>
                <a:lnTo>
                  <a:pt x="25" y="9"/>
                </a:lnTo>
                <a:lnTo>
                  <a:pt x="23" y="9"/>
                </a:lnTo>
                <a:lnTo>
                  <a:pt x="23" y="9"/>
                </a:lnTo>
                <a:lnTo>
                  <a:pt x="23" y="9"/>
                </a:lnTo>
                <a:lnTo>
                  <a:pt x="22" y="9"/>
                </a:lnTo>
                <a:lnTo>
                  <a:pt x="20" y="8"/>
                </a:lnTo>
                <a:lnTo>
                  <a:pt x="19" y="9"/>
                </a:lnTo>
                <a:lnTo>
                  <a:pt x="17" y="8"/>
                </a:lnTo>
                <a:lnTo>
                  <a:pt x="15" y="9"/>
                </a:lnTo>
                <a:lnTo>
                  <a:pt x="14" y="9"/>
                </a:lnTo>
                <a:lnTo>
                  <a:pt x="14" y="9"/>
                </a:lnTo>
                <a:lnTo>
                  <a:pt x="12" y="9"/>
                </a:lnTo>
                <a:lnTo>
                  <a:pt x="11" y="9"/>
                </a:lnTo>
                <a:lnTo>
                  <a:pt x="11" y="8"/>
                </a:lnTo>
                <a:lnTo>
                  <a:pt x="11" y="6"/>
                </a:lnTo>
                <a:lnTo>
                  <a:pt x="11" y="5"/>
                </a:lnTo>
                <a:lnTo>
                  <a:pt x="11" y="5"/>
                </a:lnTo>
                <a:lnTo>
                  <a:pt x="9" y="3"/>
                </a:lnTo>
                <a:lnTo>
                  <a:pt x="9" y="3"/>
                </a:lnTo>
                <a:lnTo>
                  <a:pt x="11" y="3"/>
                </a:lnTo>
                <a:lnTo>
                  <a:pt x="11" y="1"/>
                </a:lnTo>
                <a:lnTo>
                  <a:pt x="11" y="1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9" name="Freeform 171">
            <a:extLst>
              <a:ext uri="{FF2B5EF4-FFF2-40B4-BE49-F238E27FC236}">
                <a16:creationId xmlns:a16="http://schemas.microsoft.com/office/drawing/2014/main" id="{CD30D4E7-2E94-95CF-5A70-21CAC92C14A6}"/>
              </a:ext>
            </a:extLst>
          </p:cNvPr>
          <p:cNvSpPr>
            <a:spLocks/>
          </p:cNvSpPr>
          <p:nvPr/>
        </p:nvSpPr>
        <p:spPr bwMode="auto">
          <a:xfrm>
            <a:off x="3661005" y="3973553"/>
            <a:ext cx="2355" cy="2456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2 h 2"/>
              <a:gd name="T8" fmla="*/ 2 w 2"/>
              <a:gd name="T9" fmla="*/ 2 h 2"/>
              <a:gd name="T10" fmla="*/ 0 w 2"/>
              <a:gd name="T11" fmla="*/ 2 h 2"/>
              <a:gd name="T12" fmla="*/ 0 w 2"/>
              <a:gd name="T13" fmla="*/ 2 h 2"/>
              <a:gd name="T14" fmla="*/ 0 w 2"/>
              <a:gd name="T15" fmla="*/ 0 h 2"/>
              <a:gd name="T16" fmla="*/ 0 w 2"/>
              <a:gd name="T1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0" name="Freeform 172">
            <a:extLst>
              <a:ext uri="{FF2B5EF4-FFF2-40B4-BE49-F238E27FC236}">
                <a16:creationId xmlns:a16="http://schemas.microsoft.com/office/drawing/2014/main" id="{0C588BF2-EA93-EE4E-D98B-773079D74CF9}"/>
              </a:ext>
            </a:extLst>
          </p:cNvPr>
          <p:cNvSpPr>
            <a:spLocks noEditPoints="1"/>
          </p:cNvSpPr>
          <p:nvPr/>
        </p:nvSpPr>
        <p:spPr bwMode="auto">
          <a:xfrm>
            <a:off x="4886912" y="2638381"/>
            <a:ext cx="3533" cy="8598"/>
          </a:xfrm>
          <a:custGeom>
            <a:avLst/>
            <a:gdLst>
              <a:gd name="T0" fmla="*/ 3 w 3"/>
              <a:gd name="T1" fmla="*/ 5 h 7"/>
              <a:gd name="T2" fmla="*/ 3 w 3"/>
              <a:gd name="T3" fmla="*/ 5 h 7"/>
              <a:gd name="T4" fmla="*/ 3 w 3"/>
              <a:gd name="T5" fmla="*/ 5 h 7"/>
              <a:gd name="T6" fmla="*/ 3 w 3"/>
              <a:gd name="T7" fmla="*/ 5 h 7"/>
              <a:gd name="T8" fmla="*/ 3 w 3"/>
              <a:gd name="T9" fmla="*/ 7 h 7"/>
              <a:gd name="T10" fmla="*/ 1 w 3"/>
              <a:gd name="T11" fmla="*/ 5 h 7"/>
              <a:gd name="T12" fmla="*/ 1 w 3"/>
              <a:gd name="T13" fmla="*/ 5 h 7"/>
              <a:gd name="T14" fmla="*/ 3 w 3"/>
              <a:gd name="T15" fmla="*/ 5 h 7"/>
              <a:gd name="T16" fmla="*/ 3 w 3"/>
              <a:gd name="T17" fmla="*/ 5 h 7"/>
              <a:gd name="T18" fmla="*/ 0 w 3"/>
              <a:gd name="T19" fmla="*/ 0 h 7"/>
              <a:gd name="T20" fmla="*/ 1 w 3"/>
              <a:gd name="T21" fmla="*/ 0 h 7"/>
              <a:gd name="T22" fmla="*/ 1 w 3"/>
              <a:gd name="T23" fmla="*/ 0 h 7"/>
              <a:gd name="T24" fmla="*/ 1 w 3"/>
              <a:gd name="T25" fmla="*/ 2 h 7"/>
              <a:gd name="T26" fmla="*/ 1 w 3"/>
              <a:gd name="T27" fmla="*/ 3 h 7"/>
              <a:gd name="T28" fmla="*/ 1 w 3"/>
              <a:gd name="T29" fmla="*/ 3 h 7"/>
              <a:gd name="T30" fmla="*/ 1 w 3"/>
              <a:gd name="T31" fmla="*/ 5 h 7"/>
              <a:gd name="T32" fmla="*/ 0 w 3"/>
              <a:gd name="T33" fmla="*/ 5 h 7"/>
              <a:gd name="T34" fmla="*/ 0 w 3"/>
              <a:gd name="T35" fmla="*/ 5 h 7"/>
              <a:gd name="T36" fmla="*/ 0 w 3"/>
              <a:gd name="T37" fmla="*/ 3 h 7"/>
              <a:gd name="T38" fmla="*/ 0 w 3"/>
              <a:gd name="T39" fmla="*/ 3 h 7"/>
              <a:gd name="T40" fmla="*/ 0 w 3"/>
              <a:gd name="T41" fmla="*/ 2 h 7"/>
              <a:gd name="T42" fmla="*/ 0 w 3"/>
              <a:gd name="T43" fmla="*/ 0 h 7"/>
              <a:gd name="T44" fmla="*/ 0 w 3"/>
              <a:gd name="T45" fmla="*/ 0 h 7"/>
              <a:gd name="T46" fmla="*/ 0 w 3"/>
              <a:gd name="T4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" h="7">
                <a:moveTo>
                  <a:pt x="3" y="5"/>
                </a:move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7"/>
                </a:lnTo>
                <a:lnTo>
                  <a:pt x="1" y="5"/>
                </a:lnTo>
                <a:lnTo>
                  <a:pt x="1" y="5"/>
                </a:lnTo>
                <a:lnTo>
                  <a:pt x="3" y="5"/>
                </a:lnTo>
                <a:lnTo>
                  <a:pt x="3" y="5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8427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1" name="Freeform 173">
            <a:extLst>
              <a:ext uri="{FF2B5EF4-FFF2-40B4-BE49-F238E27FC236}">
                <a16:creationId xmlns:a16="http://schemas.microsoft.com/office/drawing/2014/main" id="{036DEFB5-2317-A36E-8D92-A8DBC3E6DD16}"/>
              </a:ext>
            </a:extLst>
          </p:cNvPr>
          <p:cNvSpPr>
            <a:spLocks/>
          </p:cNvSpPr>
          <p:nvPr/>
        </p:nvSpPr>
        <p:spPr bwMode="auto">
          <a:xfrm>
            <a:off x="6085734" y="2456592"/>
            <a:ext cx="171933" cy="137571"/>
          </a:xfrm>
          <a:custGeom>
            <a:avLst/>
            <a:gdLst>
              <a:gd name="T0" fmla="*/ 67 w 146"/>
              <a:gd name="T1" fmla="*/ 3 h 112"/>
              <a:gd name="T2" fmla="*/ 68 w 146"/>
              <a:gd name="T3" fmla="*/ 10 h 112"/>
              <a:gd name="T4" fmla="*/ 81 w 146"/>
              <a:gd name="T5" fmla="*/ 8 h 112"/>
              <a:gd name="T6" fmla="*/ 109 w 146"/>
              <a:gd name="T7" fmla="*/ 10 h 112"/>
              <a:gd name="T8" fmla="*/ 128 w 146"/>
              <a:gd name="T9" fmla="*/ 8 h 112"/>
              <a:gd name="T10" fmla="*/ 130 w 146"/>
              <a:gd name="T11" fmla="*/ 11 h 112"/>
              <a:gd name="T12" fmla="*/ 136 w 146"/>
              <a:gd name="T13" fmla="*/ 14 h 112"/>
              <a:gd name="T14" fmla="*/ 141 w 146"/>
              <a:gd name="T15" fmla="*/ 32 h 112"/>
              <a:gd name="T16" fmla="*/ 142 w 146"/>
              <a:gd name="T17" fmla="*/ 41 h 112"/>
              <a:gd name="T18" fmla="*/ 133 w 146"/>
              <a:gd name="T19" fmla="*/ 47 h 112"/>
              <a:gd name="T20" fmla="*/ 135 w 146"/>
              <a:gd name="T21" fmla="*/ 52 h 112"/>
              <a:gd name="T22" fmla="*/ 139 w 146"/>
              <a:gd name="T23" fmla="*/ 55 h 112"/>
              <a:gd name="T24" fmla="*/ 138 w 146"/>
              <a:gd name="T25" fmla="*/ 62 h 112"/>
              <a:gd name="T26" fmla="*/ 139 w 146"/>
              <a:gd name="T27" fmla="*/ 68 h 112"/>
              <a:gd name="T28" fmla="*/ 144 w 146"/>
              <a:gd name="T29" fmla="*/ 76 h 112"/>
              <a:gd name="T30" fmla="*/ 144 w 146"/>
              <a:gd name="T31" fmla="*/ 79 h 112"/>
              <a:gd name="T32" fmla="*/ 146 w 146"/>
              <a:gd name="T33" fmla="*/ 84 h 112"/>
              <a:gd name="T34" fmla="*/ 139 w 146"/>
              <a:gd name="T35" fmla="*/ 87 h 112"/>
              <a:gd name="T36" fmla="*/ 128 w 146"/>
              <a:gd name="T37" fmla="*/ 96 h 112"/>
              <a:gd name="T38" fmla="*/ 125 w 146"/>
              <a:gd name="T39" fmla="*/ 106 h 112"/>
              <a:gd name="T40" fmla="*/ 125 w 146"/>
              <a:gd name="T41" fmla="*/ 110 h 112"/>
              <a:gd name="T42" fmla="*/ 125 w 146"/>
              <a:gd name="T43" fmla="*/ 112 h 112"/>
              <a:gd name="T44" fmla="*/ 116 w 146"/>
              <a:gd name="T45" fmla="*/ 109 h 112"/>
              <a:gd name="T46" fmla="*/ 109 w 146"/>
              <a:gd name="T47" fmla="*/ 104 h 112"/>
              <a:gd name="T48" fmla="*/ 100 w 146"/>
              <a:gd name="T49" fmla="*/ 106 h 112"/>
              <a:gd name="T50" fmla="*/ 95 w 146"/>
              <a:gd name="T51" fmla="*/ 106 h 112"/>
              <a:gd name="T52" fmla="*/ 90 w 146"/>
              <a:gd name="T53" fmla="*/ 106 h 112"/>
              <a:gd name="T54" fmla="*/ 87 w 146"/>
              <a:gd name="T55" fmla="*/ 109 h 112"/>
              <a:gd name="T56" fmla="*/ 82 w 146"/>
              <a:gd name="T57" fmla="*/ 109 h 112"/>
              <a:gd name="T58" fmla="*/ 81 w 146"/>
              <a:gd name="T59" fmla="*/ 106 h 112"/>
              <a:gd name="T60" fmla="*/ 78 w 146"/>
              <a:gd name="T61" fmla="*/ 101 h 112"/>
              <a:gd name="T62" fmla="*/ 73 w 146"/>
              <a:gd name="T63" fmla="*/ 106 h 112"/>
              <a:gd name="T64" fmla="*/ 68 w 146"/>
              <a:gd name="T65" fmla="*/ 103 h 112"/>
              <a:gd name="T66" fmla="*/ 65 w 146"/>
              <a:gd name="T67" fmla="*/ 96 h 112"/>
              <a:gd name="T68" fmla="*/ 60 w 146"/>
              <a:gd name="T69" fmla="*/ 95 h 112"/>
              <a:gd name="T70" fmla="*/ 57 w 146"/>
              <a:gd name="T71" fmla="*/ 93 h 112"/>
              <a:gd name="T72" fmla="*/ 53 w 146"/>
              <a:gd name="T73" fmla="*/ 93 h 112"/>
              <a:gd name="T74" fmla="*/ 53 w 146"/>
              <a:gd name="T75" fmla="*/ 90 h 112"/>
              <a:gd name="T76" fmla="*/ 51 w 146"/>
              <a:gd name="T77" fmla="*/ 88 h 112"/>
              <a:gd name="T78" fmla="*/ 41 w 146"/>
              <a:gd name="T79" fmla="*/ 85 h 112"/>
              <a:gd name="T80" fmla="*/ 41 w 146"/>
              <a:gd name="T81" fmla="*/ 90 h 112"/>
              <a:gd name="T82" fmla="*/ 37 w 146"/>
              <a:gd name="T83" fmla="*/ 91 h 112"/>
              <a:gd name="T84" fmla="*/ 32 w 146"/>
              <a:gd name="T85" fmla="*/ 87 h 112"/>
              <a:gd name="T86" fmla="*/ 34 w 146"/>
              <a:gd name="T87" fmla="*/ 84 h 112"/>
              <a:gd name="T88" fmla="*/ 34 w 146"/>
              <a:gd name="T89" fmla="*/ 82 h 112"/>
              <a:gd name="T90" fmla="*/ 27 w 146"/>
              <a:gd name="T91" fmla="*/ 80 h 112"/>
              <a:gd name="T92" fmla="*/ 21 w 146"/>
              <a:gd name="T93" fmla="*/ 79 h 112"/>
              <a:gd name="T94" fmla="*/ 18 w 146"/>
              <a:gd name="T95" fmla="*/ 76 h 112"/>
              <a:gd name="T96" fmla="*/ 13 w 146"/>
              <a:gd name="T97" fmla="*/ 77 h 112"/>
              <a:gd name="T98" fmla="*/ 13 w 146"/>
              <a:gd name="T99" fmla="*/ 73 h 112"/>
              <a:gd name="T100" fmla="*/ 10 w 146"/>
              <a:gd name="T101" fmla="*/ 65 h 112"/>
              <a:gd name="T102" fmla="*/ 8 w 146"/>
              <a:gd name="T103" fmla="*/ 60 h 112"/>
              <a:gd name="T104" fmla="*/ 10 w 146"/>
              <a:gd name="T105" fmla="*/ 54 h 112"/>
              <a:gd name="T106" fmla="*/ 8 w 146"/>
              <a:gd name="T107" fmla="*/ 51 h 112"/>
              <a:gd name="T108" fmla="*/ 8 w 146"/>
              <a:gd name="T109" fmla="*/ 46 h 112"/>
              <a:gd name="T110" fmla="*/ 2 w 146"/>
              <a:gd name="T111" fmla="*/ 36 h 112"/>
              <a:gd name="T112" fmla="*/ 5 w 146"/>
              <a:gd name="T113" fmla="*/ 30 h 112"/>
              <a:gd name="T114" fmla="*/ 7 w 146"/>
              <a:gd name="T115" fmla="*/ 24 h 112"/>
              <a:gd name="T116" fmla="*/ 7 w 146"/>
              <a:gd name="T117" fmla="*/ 21 h 112"/>
              <a:gd name="T118" fmla="*/ 2 w 146"/>
              <a:gd name="T119" fmla="*/ 17 h 112"/>
              <a:gd name="T120" fmla="*/ 29 w 146"/>
              <a:gd name="T121" fmla="*/ 11 h 112"/>
              <a:gd name="T122" fmla="*/ 37 w 146"/>
              <a:gd name="T123" fmla="*/ 5 h 112"/>
              <a:gd name="T124" fmla="*/ 59 w 146"/>
              <a:gd name="T12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12">
                <a:moveTo>
                  <a:pt x="62" y="0"/>
                </a:moveTo>
                <a:lnTo>
                  <a:pt x="65" y="2"/>
                </a:lnTo>
                <a:lnTo>
                  <a:pt x="68" y="3"/>
                </a:lnTo>
                <a:lnTo>
                  <a:pt x="68" y="3"/>
                </a:lnTo>
                <a:lnTo>
                  <a:pt x="67" y="3"/>
                </a:lnTo>
                <a:lnTo>
                  <a:pt x="64" y="2"/>
                </a:lnTo>
                <a:lnTo>
                  <a:pt x="64" y="2"/>
                </a:lnTo>
                <a:lnTo>
                  <a:pt x="65" y="6"/>
                </a:lnTo>
                <a:lnTo>
                  <a:pt x="67" y="8"/>
                </a:lnTo>
                <a:lnTo>
                  <a:pt x="68" y="10"/>
                </a:lnTo>
                <a:lnTo>
                  <a:pt x="71" y="10"/>
                </a:lnTo>
                <a:lnTo>
                  <a:pt x="78" y="10"/>
                </a:lnTo>
                <a:lnTo>
                  <a:pt x="79" y="8"/>
                </a:lnTo>
                <a:lnTo>
                  <a:pt x="81" y="8"/>
                </a:lnTo>
                <a:lnTo>
                  <a:pt x="81" y="8"/>
                </a:lnTo>
                <a:lnTo>
                  <a:pt x="84" y="8"/>
                </a:lnTo>
                <a:lnTo>
                  <a:pt x="89" y="8"/>
                </a:lnTo>
                <a:lnTo>
                  <a:pt x="95" y="8"/>
                </a:lnTo>
                <a:lnTo>
                  <a:pt x="103" y="8"/>
                </a:lnTo>
                <a:lnTo>
                  <a:pt x="109" y="10"/>
                </a:lnTo>
                <a:lnTo>
                  <a:pt x="117" y="10"/>
                </a:lnTo>
                <a:lnTo>
                  <a:pt x="125" y="10"/>
                </a:lnTo>
                <a:lnTo>
                  <a:pt x="127" y="10"/>
                </a:lnTo>
                <a:lnTo>
                  <a:pt x="127" y="8"/>
                </a:lnTo>
                <a:lnTo>
                  <a:pt x="128" y="8"/>
                </a:lnTo>
                <a:lnTo>
                  <a:pt x="128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1"/>
                </a:lnTo>
                <a:lnTo>
                  <a:pt x="130" y="11"/>
                </a:lnTo>
                <a:lnTo>
                  <a:pt x="131" y="11"/>
                </a:lnTo>
                <a:lnTo>
                  <a:pt x="133" y="11"/>
                </a:lnTo>
                <a:lnTo>
                  <a:pt x="135" y="13"/>
                </a:lnTo>
                <a:lnTo>
                  <a:pt x="136" y="14"/>
                </a:lnTo>
                <a:lnTo>
                  <a:pt x="136" y="14"/>
                </a:lnTo>
                <a:lnTo>
                  <a:pt x="136" y="16"/>
                </a:lnTo>
                <a:lnTo>
                  <a:pt x="136" y="17"/>
                </a:lnTo>
                <a:lnTo>
                  <a:pt x="136" y="17"/>
                </a:lnTo>
                <a:lnTo>
                  <a:pt x="138" y="24"/>
                </a:lnTo>
                <a:lnTo>
                  <a:pt x="141" y="32"/>
                </a:lnTo>
                <a:lnTo>
                  <a:pt x="142" y="33"/>
                </a:lnTo>
                <a:lnTo>
                  <a:pt x="142" y="36"/>
                </a:lnTo>
                <a:lnTo>
                  <a:pt x="142" y="38"/>
                </a:lnTo>
                <a:lnTo>
                  <a:pt x="142" y="40"/>
                </a:lnTo>
                <a:lnTo>
                  <a:pt x="142" y="41"/>
                </a:lnTo>
                <a:lnTo>
                  <a:pt x="142" y="43"/>
                </a:lnTo>
                <a:lnTo>
                  <a:pt x="141" y="43"/>
                </a:lnTo>
                <a:lnTo>
                  <a:pt x="136" y="44"/>
                </a:lnTo>
                <a:lnTo>
                  <a:pt x="135" y="46"/>
                </a:lnTo>
                <a:lnTo>
                  <a:pt x="133" y="47"/>
                </a:lnTo>
                <a:lnTo>
                  <a:pt x="133" y="49"/>
                </a:lnTo>
                <a:lnTo>
                  <a:pt x="131" y="49"/>
                </a:lnTo>
                <a:lnTo>
                  <a:pt x="131" y="51"/>
                </a:lnTo>
                <a:lnTo>
                  <a:pt x="131" y="51"/>
                </a:lnTo>
                <a:lnTo>
                  <a:pt x="135" y="52"/>
                </a:lnTo>
                <a:lnTo>
                  <a:pt x="136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39" y="55"/>
                </a:lnTo>
                <a:lnTo>
                  <a:pt x="139" y="57"/>
                </a:lnTo>
                <a:lnTo>
                  <a:pt x="138" y="58"/>
                </a:lnTo>
                <a:lnTo>
                  <a:pt x="138" y="60"/>
                </a:lnTo>
                <a:lnTo>
                  <a:pt x="138" y="60"/>
                </a:lnTo>
                <a:lnTo>
                  <a:pt x="138" y="62"/>
                </a:lnTo>
                <a:lnTo>
                  <a:pt x="138" y="63"/>
                </a:lnTo>
                <a:lnTo>
                  <a:pt x="138" y="65"/>
                </a:lnTo>
                <a:lnTo>
                  <a:pt x="139" y="66"/>
                </a:lnTo>
                <a:lnTo>
                  <a:pt x="139" y="68"/>
                </a:lnTo>
                <a:lnTo>
                  <a:pt x="139" y="68"/>
                </a:lnTo>
                <a:lnTo>
                  <a:pt x="139" y="69"/>
                </a:lnTo>
                <a:lnTo>
                  <a:pt x="139" y="69"/>
                </a:lnTo>
                <a:lnTo>
                  <a:pt x="142" y="73"/>
                </a:lnTo>
                <a:lnTo>
                  <a:pt x="142" y="74"/>
                </a:lnTo>
                <a:lnTo>
                  <a:pt x="144" y="76"/>
                </a:lnTo>
                <a:lnTo>
                  <a:pt x="146" y="77"/>
                </a:lnTo>
                <a:lnTo>
                  <a:pt x="146" y="77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80"/>
                </a:lnTo>
                <a:lnTo>
                  <a:pt x="146" y="82"/>
                </a:lnTo>
                <a:lnTo>
                  <a:pt x="146" y="84"/>
                </a:lnTo>
                <a:lnTo>
                  <a:pt x="144" y="84"/>
                </a:lnTo>
                <a:lnTo>
                  <a:pt x="144" y="85"/>
                </a:lnTo>
                <a:lnTo>
                  <a:pt x="144" y="85"/>
                </a:lnTo>
                <a:lnTo>
                  <a:pt x="139" y="87"/>
                </a:lnTo>
                <a:lnTo>
                  <a:pt x="139" y="87"/>
                </a:lnTo>
                <a:lnTo>
                  <a:pt x="136" y="90"/>
                </a:lnTo>
                <a:lnTo>
                  <a:pt x="135" y="90"/>
                </a:lnTo>
                <a:lnTo>
                  <a:pt x="133" y="93"/>
                </a:lnTo>
                <a:lnTo>
                  <a:pt x="130" y="96"/>
                </a:lnTo>
                <a:lnTo>
                  <a:pt x="128" y="96"/>
                </a:lnTo>
                <a:lnTo>
                  <a:pt x="128" y="98"/>
                </a:lnTo>
                <a:lnTo>
                  <a:pt x="125" y="101"/>
                </a:lnTo>
                <a:lnTo>
                  <a:pt x="123" y="103"/>
                </a:lnTo>
                <a:lnTo>
                  <a:pt x="125" y="104"/>
                </a:lnTo>
                <a:lnTo>
                  <a:pt x="125" y="106"/>
                </a:lnTo>
                <a:lnTo>
                  <a:pt x="125" y="107"/>
                </a:lnTo>
                <a:lnTo>
                  <a:pt x="125" y="107"/>
                </a:lnTo>
                <a:lnTo>
                  <a:pt x="125" y="109"/>
                </a:lnTo>
                <a:lnTo>
                  <a:pt x="125" y="109"/>
                </a:lnTo>
                <a:lnTo>
                  <a:pt x="125" y="110"/>
                </a:lnTo>
                <a:lnTo>
                  <a:pt x="127" y="110"/>
                </a:lnTo>
                <a:lnTo>
                  <a:pt x="127" y="112"/>
                </a:lnTo>
                <a:lnTo>
                  <a:pt x="127" y="112"/>
                </a:lnTo>
                <a:lnTo>
                  <a:pt x="127" y="112"/>
                </a:lnTo>
                <a:lnTo>
                  <a:pt x="125" y="112"/>
                </a:lnTo>
                <a:lnTo>
                  <a:pt x="123" y="110"/>
                </a:lnTo>
                <a:lnTo>
                  <a:pt x="122" y="110"/>
                </a:lnTo>
                <a:lnTo>
                  <a:pt x="122" y="110"/>
                </a:lnTo>
                <a:lnTo>
                  <a:pt x="117" y="109"/>
                </a:lnTo>
                <a:lnTo>
                  <a:pt x="116" y="109"/>
                </a:lnTo>
                <a:lnTo>
                  <a:pt x="116" y="107"/>
                </a:lnTo>
                <a:lnTo>
                  <a:pt x="114" y="107"/>
                </a:lnTo>
                <a:lnTo>
                  <a:pt x="112" y="106"/>
                </a:lnTo>
                <a:lnTo>
                  <a:pt x="111" y="106"/>
                </a:lnTo>
                <a:lnTo>
                  <a:pt x="109" y="104"/>
                </a:lnTo>
                <a:lnTo>
                  <a:pt x="106" y="104"/>
                </a:lnTo>
                <a:lnTo>
                  <a:pt x="103" y="104"/>
                </a:lnTo>
                <a:lnTo>
                  <a:pt x="103" y="104"/>
                </a:lnTo>
                <a:lnTo>
                  <a:pt x="101" y="104"/>
                </a:lnTo>
                <a:lnTo>
                  <a:pt x="100" y="106"/>
                </a:lnTo>
                <a:lnTo>
                  <a:pt x="100" y="107"/>
                </a:lnTo>
                <a:lnTo>
                  <a:pt x="98" y="107"/>
                </a:lnTo>
                <a:lnTo>
                  <a:pt x="97" y="106"/>
                </a:lnTo>
                <a:lnTo>
                  <a:pt x="97" y="106"/>
                </a:lnTo>
                <a:lnTo>
                  <a:pt x="95" y="106"/>
                </a:lnTo>
                <a:lnTo>
                  <a:pt x="94" y="106"/>
                </a:lnTo>
                <a:lnTo>
                  <a:pt x="92" y="106"/>
                </a:lnTo>
                <a:lnTo>
                  <a:pt x="92" y="106"/>
                </a:lnTo>
                <a:lnTo>
                  <a:pt x="92" y="106"/>
                </a:lnTo>
                <a:lnTo>
                  <a:pt x="90" y="106"/>
                </a:lnTo>
                <a:lnTo>
                  <a:pt x="90" y="106"/>
                </a:lnTo>
                <a:lnTo>
                  <a:pt x="89" y="106"/>
                </a:lnTo>
                <a:lnTo>
                  <a:pt x="89" y="107"/>
                </a:lnTo>
                <a:lnTo>
                  <a:pt x="87" y="107"/>
                </a:lnTo>
                <a:lnTo>
                  <a:pt x="87" y="109"/>
                </a:lnTo>
                <a:lnTo>
                  <a:pt x="84" y="109"/>
                </a:lnTo>
                <a:lnTo>
                  <a:pt x="84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7"/>
                </a:lnTo>
                <a:lnTo>
                  <a:pt x="82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6"/>
                </a:lnTo>
                <a:lnTo>
                  <a:pt x="81" y="104"/>
                </a:lnTo>
                <a:lnTo>
                  <a:pt x="81" y="104"/>
                </a:lnTo>
                <a:lnTo>
                  <a:pt x="79" y="104"/>
                </a:lnTo>
                <a:lnTo>
                  <a:pt x="79" y="103"/>
                </a:lnTo>
                <a:lnTo>
                  <a:pt x="78" y="101"/>
                </a:lnTo>
                <a:lnTo>
                  <a:pt x="78" y="101"/>
                </a:lnTo>
                <a:lnTo>
                  <a:pt x="78" y="103"/>
                </a:lnTo>
                <a:lnTo>
                  <a:pt x="76" y="103"/>
                </a:lnTo>
                <a:lnTo>
                  <a:pt x="75" y="103"/>
                </a:lnTo>
                <a:lnTo>
                  <a:pt x="73" y="106"/>
                </a:lnTo>
                <a:lnTo>
                  <a:pt x="71" y="106"/>
                </a:lnTo>
                <a:lnTo>
                  <a:pt x="71" y="104"/>
                </a:lnTo>
                <a:lnTo>
                  <a:pt x="70" y="103"/>
                </a:lnTo>
                <a:lnTo>
                  <a:pt x="68" y="103"/>
                </a:lnTo>
                <a:lnTo>
                  <a:pt x="68" y="103"/>
                </a:lnTo>
                <a:lnTo>
                  <a:pt x="68" y="101"/>
                </a:lnTo>
                <a:lnTo>
                  <a:pt x="65" y="98"/>
                </a:lnTo>
                <a:lnTo>
                  <a:pt x="65" y="98"/>
                </a:lnTo>
                <a:lnTo>
                  <a:pt x="65" y="96"/>
                </a:lnTo>
                <a:lnTo>
                  <a:pt x="65" y="96"/>
                </a:lnTo>
                <a:lnTo>
                  <a:pt x="65" y="96"/>
                </a:lnTo>
                <a:lnTo>
                  <a:pt x="62" y="95"/>
                </a:lnTo>
                <a:lnTo>
                  <a:pt x="62" y="95"/>
                </a:lnTo>
                <a:lnTo>
                  <a:pt x="60" y="95"/>
                </a:lnTo>
                <a:lnTo>
                  <a:pt x="60" y="95"/>
                </a:lnTo>
                <a:lnTo>
                  <a:pt x="59" y="95"/>
                </a:lnTo>
                <a:lnTo>
                  <a:pt x="59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6" y="95"/>
                </a:lnTo>
                <a:lnTo>
                  <a:pt x="54" y="95"/>
                </a:lnTo>
                <a:lnTo>
                  <a:pt x="54" y="93"/>
                </a:lnTo>
                <a:lnTo>
                  <a:pt x="53" y="93"/>
                </a:lnTo>
                <a:lnTo>
                  <a:pt x="53" y="91"/>
                </a:lnTo>
                <a:lnTo>
                  <a:pt x="51" y="91"/>
                </a:lnTo>
                <a:lnTo>
                  <a:pt x="51" y="91"/>
                </a:lnTo>
                <a:lnTo>
                  <a:pt x="51" y="91"/>
                </a:lnTo>
                <a:lnTo>
                  <a:pt x="53" y="90"/>
                </a:lnTo>
                <a:lnTo>
                  <a:pt x="53" y="90"/>
                </a:lnTo>
                <a:lnTo>
                  <a:pt x="53" y="88"/>
                </a:lnTo>
                <a:lnTo>
                  <a:pt x="53" y="88"/>
                </a:lnTo>
                <a:lnTo>
                  <a:pt x="53" y="88"/>
                </a:lnTo>
                <a:lnTo>
                  <a:pt x="51" y="88"/>
                </a:lnTo>
                <a:lnTo>
                  <a:pt x="49" y="88"/>
                </a:lnTo>
                <a:lnTo>
                  <a:pt x="48" y="88"/>
                </a:lnTo>
                <a:lnTo>
                  <a:pt x="45" y="87"/>
                </a:lnTo>
                <a:lnTo>
                  <a:pt x="41" y="85"/>
                </a:lnTo>
                <a:lnTo>
                  <a:pt x="41" y="85"/>
                </a:lnTo>
                <a:lnTo>
                  <a:pt x="40" y="85"/>
                </a:lnTo>
                <a:lnTo>
                  <a:pt x="41" y="87"/>
                </a:lnTo>
                <a:lnTo>
                  <a:pt x="43" y="88"/>
                </a:lnTo>
                <a:lnTo>
                  <a:pt x="43" y="90"/>
                </a:lnTo>
                <a:lnTo>
                  <a:pt x="41" y="90"/>
                </a:lnTo>
                <a:lnTo>
                  <a:pt x="40" y="90"/>
                </a:lnTo>
                <a:lnTo>
                  <a:pt x="40" y="91"/>
                </a:lnTo>
                <a:lnTo>
                  <a:pt x="38" y="91"/>
                </a:lnTo>
                <a:lnTo>
                  <a:pt x="38" y="91"/>
                </a:lnTo>
                <a:lnTo>
                  <a:pt x="37" y="91"/>
                </a:lnTo>
                <a:lnTo>
                  <a:pt x="37" y="91"/>
                </a:lnTo>
                <a:lnTo>
                  <a:pt x="35" y="88"/>
                </a:lnTo>
                <a:lnTo>
                  <a:pt x="34" y="87"/>
                </a:lnTo>
                <a:lnTo>
                  <a:pt x="34" y="87"/>
                </a:lnTo>
                <a:lnTo>
                  <a:pt x="32" y="87"/>
                </a:lnTo>
                <a:lnTo>
                  <a:pt x="32" y="87"/>
                </a:lnTo>
                <a:lnTo>
                  <a:pt x="30" y="85"/>
                </a:lnTo>
                <a:lnTo>
                  <a:pt x="32" y="85"/>
                </a:lnTo>
                <a:lnTo>
                  <a:pt x="32" y="85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2"/>
                </a:lnTo>
                <a:lnTo>
                  <a:pt x="34" y="82"/>
                </a:lnTo>
                <a:lnTo>
                  <a:pt x="32" y="82"/>
                </a:lnTo>
                <a:lnTo>
                  <a:pt x="29" y="82"/>
                </a:lnTo>
                <a:lnTo>
                  <a:pt x="29" y="82"/>
                </a:lnTo>
                <a:lnTo>
                  <a:pt x="27" y="82"/>
                </a:lnTo>
                <a:lnTo>
                  <a:pt x="27" y="80"/>
                </a:lnTo>
                <a:lnTo>
                  <a:pt x="27" y="80"/>
                </a:lnTo>
                <a:lnTo>
                  <a:pt x="26" y="80"/>
                </a:lnTo>
                <a:lnTo>
                  <a:pt x="24" y="80"/>
                </a:lnTo>
                <a:lnTo>
                  <a:pt x="23" y="79"/>
                </a:lnTo>
                <a:lnTo>
                  <a:pt x="21" y="79"/>
                </a:lnTo>
                <a:lnTo>
                  <a:pt x="19" y="79"/>
                </a:lnTo>
                <a:lnTo>
                  <a:pt x="19" y="79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5" y="74"/>
                </a:lnTo>
                <a:lnTo>
                  <a:pt x="13" y="74"/>
                </a:lnTo>
                <a:lnTo>
                  <a:pt x="13" y="74"/>
                </a:lnTo>
                <a:lnTo>
                  <a:pt x="13" y="76"/>
                </a:lnTo>
                <a:lnTo>
                  <a:pt x="13" y="77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3" y="74"/>
                </a:lnTo>
                <a:lnTo>
                  <a:pt x="13" y="73"/>
                </a:lnTo>
                <a:lnTo>
                  <a:pt x="13" y="69"/>
                </a:lnTo>
                <a:lnTo>
                  <a:pt x="13" y="68"/>
                </a:lnTo>
                <a:lnTo>
                  <a:pt x="13" y="66"/>
                </a:lnTo>
                <a:lnTo>
                  <a:pt x="12" y="66"/>
                </a:lnTo>
                <a:lnTo>
                  <a:pt x="10" y="65"/>
                </a:lnTo>
                <a:lnTo>
                  <a:pt x="10" y="65"/>
                </a:lnTo>
                <a:lnTo>
                  <a:pt x="10" y="63"/>
                </a:lnTo>
                <a:lnTo>
                  <a:pt x="10" y="62"/>
                </a:lnTo>
                <a:lnTo>
                  <a:pt x="8" y="62"/>
                </a:lnTo>
                <a:lnTo>
                  <a:pt x="8" y="60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10" y="55"/>
                </a:lnTo>
                <a:lnTo>
                  <a:pt x="10" y="54"/>
                </a:lnTo>
                <a:lnTo>
                  <a:pt x="10" y="54"/>
                </a:lnTo>
                <a:lnTo>
                  <a:pt x="10" y="54"/>
                </a:lnTo>
                <a:lnTo>
                  <a:pt x="8" y="52"/>
                </a:lnTo>
                <a:lnTo>
                  <a:pt x="10" y="52"/>
                </a:lnTo>
                <a:lnTo>
                  <a:pt x="8" y="51"/>
                </a:lnTo>
                <a:lnTo>
                  <a:pt x="8" y="51"/>
                </a:lnTo>
                <a:lnTo>
                  <a:pt x="7" y="49"/>
                </a:lnTo>
                <a:lnTo>
                  <a:pt x="7" y="49"/>
                </a:lnTo>
                <a:lnTo>
                  <a:pt x="7" y="47"/>
                </a:lnTo>
                <a:lnTo>
                  <a:pt x="8" y="46"/>
                </a:lnTo>
                <a:lnTo>
                  <a:pt x="7" y="43"/>
                </a:lnTo>
                <a:lnTo>
                  <a:pt x="2" y="41"/>
                </a:lnTo>
                <a:lnTo>
                  <a:pt x="0" y="38"/>
                </a:lnTo>
                <a:lnTo>
                  <a:pt x="0" y="38"/>
                </a:lnTo>
                <a:lnTo>
                  <a:pt x="2" y="36"/>
                </a:lnTo>
                <a:lnTo>
                  <a:pt x="4" y="36"/>
                </a:lnTo>
                <a:lnTo>
                  <a:pt x="5" y="35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4" y="25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7" y="24"/>
                </a:lnTo>
                <a:lnTo>
                  <a:pt x="7" y="24"/>
                </a:lnTo>
                <a:lnTo>
                  <a:pt x="7" y="22"/>
                </a:lnTo>
                <a:lnTo>
                  <a:pt x="7" y="22"/>
                </a:lnTo>
                <a:lnTo>
                  <a:pt x="7" y="21"/>
                </a:lnTo>
                <a:lnTo>
                  <a:pt x="7" y="21"/>
                </a:lnTo>
                <a:lnTo>
                  <a:pt x="4" y="19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5" y="17"/>
                </a:lnTo>
                <a:lnTo>
                  <a:pt x="10" y="16"/>
                </a:lnTo>
                <a:lnTo>
                  <a:pt x="18" y="14"/>
                </a:lnTo>
                <a:lnTo>
                  <a:pt x="27" y="11"/>
                </a:lnTo>
                <a:lnTo>
                  <a:pt x="29" y="11"/>
                </a:lnTo>
                <a:lnTo>
                  <a:pt x="30" y="11"/>
                </a:lnTo>
                <a:lnTo>
                  <a:pt x="32" y="10"/>
                </a:lnTo>
                <a:lnTo>
                  <a:pt x="32" y="10"/>
                </a:lnTo>
                <a:lnTo>
                  <a:pt x="34" y="8"/>
                </a:lnTo>
                <a:lnTo>
                  <a:pt x="37" y="5"/>
                </a:lnTo>
                <a:lnTo>
                  <a:pt x="41" y="5"/>
                </a:lnTo>
                <a:lnTo>
                  <a:pt x="43" y="3"/>
                </a:lnTo>
                <a:lnTo>
                  <a:pt x="46" y="2"/>
                </a:lnTo>
                <a:lnTo>
                  <a:pt x="54" y="0"/>
                </a:lnTo>
                <a:lnTo>
                  <a:pt x="59" y="0"/>
                </a:lnTo>
                <a:lnTo>
                  <a:pt x="6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2" name="Freeform 174">
            <a:extLst>
              <a:ext uri="{FF2B5EF4-FFF2-40B4-BE49-F238E27FC236}">
                <a16:creationId xmlns:a16="http://schemas.microsoft.com/office/drawing/2014/main" id="{6D757FA3-251F-DC57-EFC9-2B6B5E118723}"/>
              </a:ext>
            </a:extLst>
          </p:cNvPr>
          <p:cNvSpPr>
            <a:spLocks/>
          </p:cNvSpPr>
          <p:nvPr/>
        </p:nvSpPr>
        <p:spPr bwMode="auto">
          <a:xfrm>
            <a:off x="6882985" y="2852107"/>
            <a:ext cx="274387" cy="259173"/>
          </a:xfrm>
          <a:custGeom>
            <a:avLst/>
            <a:gdLst>
              <a:gd name="T0" fmla="*/ 210 w 233"/>
              <a:gd name="T1" fmla="*/ 3 h 211"/>
              <a:gd name="T2" fmla="*/ 218 w 233"/>
              <a:gd name="T3" fmla="*/ 9 h 211"/>
              <a:gd name="T4" fmla="*/ 219 w 233"/>
              <a:gd name="T5" fmla="*/ 17 h 211"/>
              <a:gd name="T6" fmla="*/ 227 w 233"/>
              <a:gd name="T7" fmla="*/ 22 h 211"/>
              <a:gd name="T8" fmla="*/ 233 w 233"/>
              <a:gd name="T9" fmla="*/ 33 h 211"/>
              <a:gd name="T10" fmla="*/ 225 w 233"/>
              <a:gd name="T11" fmla="*/ 37 h 211"/>
              <a:gd name="T12" fmla="*/ 207 w 233"/>
              <a:gd name="T13" fmla="*/ 39 h 211"/>
              <a:gd name="T14" fmla="*/ 189 w 233"/>
              <a:gd name="T15" fmla="*/ 39 h 211"/>
              <a:gd name="T16" fmla="*/ 189 w 233"/>
              <a:gd name="T17" fmla="*/ 47 h 211"/>
              <a:gd name="T18" fmla="*/ 192 w 233"/>
              <a:gd name="T19" fmla="*/ 52 h 211"/>
              <a:gd name="T20" fmla="*/ 192 w 233"/>
              <a:gd name="T21" fmla="*/ 58 h 211"/>
              <a:gd name="T22" fmla="*/ 194 w 233"/>
              <a:gd name="T23" fmla="*/ 66 h 211"/>
              <a:gd name="T24" fmla="*/ 199 w 233"/>
              <a:gd name="T25" fmla="*/ 69 h 211"/>
              <a:gd name="T26" fmla="*/ 208 w 233"/>
              <a:gd name="T27" fmla="*/ 77 h 211"/>
              <a:gd name="T28" fmla="*/ 197 w 233"/>
              <a:gd name="T29" fmla="*/ 86 h 211"/>
              <a:gd name="T30" fmla="*/ 197 w 233"/>
              <a:gd name="T31" fmla="*/ 99 h 211"/>
              <a:gd name="T32" fmla="*/ 189 w 233"/>
              <a:gd name="T33" fmla="*/ 110 h 211"/>
              <a:gd name="T34" fmla="*/ 177 w 233"/>
              <a:gd name="T35" fmla="*/ 124 h 211"/>
              <a:gd name="T36" fmla="*/ 159 w 233"/>
              <a:gd name="T37" fmla="*/ 141 h 211"/>
              <a:gd name="T38" fmla="*/ 142 w 233"/>
              <a:gd name="T39" fmla="*/ 149 h 211"/>
              <a:gd name="T40" fmla="*/ 134 w 233"/>
              <a:gd name="T41" fmla="*/ 146 h 211"/>
              <a:gd name="T42" fmla="*/ 125 w 233"/>
              <a:gd name="T43" fmla="*/ 160 h 211"/>
              <a:gd name="T44" fmla="*/ 134 w 233"/>
              <a:gd name="T45" fmla="*/ 168 h 211"/>
              <a:gd name="T46" fmla="*/ 139 w 233"/>
              <a:gd name="T47" fmla="*/ 181 h 211"/>
              <a:gd name="T48" fmla="*/ 145 w 233"/>
              <a:gd name="T49" fmla="*/ 190 h 211"/>
              <a:gd name="T50" fmla="*/ 147 w 233"/>
              <a:gd name="T51" fmla="*/ 200 h 211"/>
              <a:gd name="T52" fmla="*/ 142 w 233"/>
              <a:gd name="T53" fmla="*/ 203 h 211"/>
              <a:gd name="T54" fmla="*/ 132 w 233"/>
              <a:gd name="T55" fmla="*/ 203 h 211"/>
              <a:gd name="T56" fmla="*/ 118 w 233"/>
              <a:gd name="T57" fmla="*/ 201 h 211"/>
              <a:gd name="T58" fmla="*/ 113 w 233"/>
              <a:gd name="T59" fmla="*/ 203 h 211"/>
              <a:gd name="T60" fmla="*/ 104 w 233"/>
              <a:gd name="T61" fmla="*/ 211 h 211"/>
              <a:gd name="T62" fmla="*/ 98 w 233"/>
              <a:gd name="T63" fmla="*/ 207 h 211"/>
              <a:gd name="T64" fmla="*/ 93 w 233"/>
              <a:gd name="T65" fmla="*/ 201 h 211"/>
              <a:gd name="T66" fmla="*/ 80 w 233"/>
              <a:gd name="T67" fmla="*/ 182 h 211"/>
              <a:gd name="T68" fmla="*/ 79 w 233"/>
              <a:gd name="T69" fmla="*/ 184 h 211"/>
              <a:gd name="T70" fmla="*/ 54 w 233"/>
              <a:gd name="T71" fmla="*/ 187 h 211"/>
              <a:gd name="T72" fmla="*/ 38 w 233"/>
              <a:gd name="T73" fmla="*/ 187 h 211"/>
              <a:gd name="T74" fmla="*/ 19 w 233"/>
              <a:gd name="T75" fmla="*/ 189 h 211"/>
              <a:gd name="T76" fmla="*/ 11 w 233"/>
              <a:gd name="T77" fmla="*/ 182 h 211"/>
              <a:gd name="T78" fmla="*/ 14 w 233"/>
              <a:gd name="T79" fmla="*/ 171 h 211"/>
              <a:gd name="T80" fmla="*/ 25 w 233"/>
              <a:gd name="T81" fmla="*/ 167 h 211"/>
              <a:gd name="T82" fmla="*/ 33 w 233"/>
              <a:gd name="T83" fmla="*/ 160 h 211"/>
              <a:gd name="T84" fmla="*/ 27 w 233"/>
              <a:gd name="T85" fmla="*/ 157 h 211"/>
              <a:gd name="T86" fmla="*/ 27 w 233"/>
              <a:gd name="T87" fmla="*/ 141 h 211"/>
              <a:gd name="T88" fmla="*/ 13 w 233"/>
              <a:gd name="T89" fmla="*/ 135 h 211"/>
              <a:gd name="T90" fmla="*/ 0 w 233"/>
              <a:gd name="T91" fmla="*/ 116 h 211"/>
              <a:gd name="T92" fmla="*/ 47 w 233"/>
              <a:gd name="T93" fmla="*/ 122 h 211"/>
              <a:gd name="T94" fmla="*/ 61 w 233"/>
              <a:gd name="T95" fmla="*/ 119 h 211"/>
              <a:gd name="T96" fmla="*/ 77 w 233"/>
              <a:gd name="T97" fmla="*/ 111 h 211"/>
              <a:gd name="T98" fmla="*/ 82 w 233"/>
              <a:gd name="T99" fmla="*/ 97 h 211"/>
              <a:gd name="T100" fmla="*/ 96 w 233"/>
              <a:gd name="T101" fmla="*/ 92 h 211"/>
              <a:gd name="T102" fmla="*/ 102 w 233"/>
              <a:gd name="T103" fmla="*/ 86 h 211"/>
              <a:gd name="T104" fmla="*/ 113 w 233"/>
              <a:gd name="T105" fmla="*/ 86 h 211"/>
              <a:gd name="T106" fmla="*/ 121 w 233"/>
              <a:gd name="T107" fmla="*/ 74 h 211"/>
              <a:gd name="T108" fmla="*/ 132 w 233"/>
              <a:gd name="T109" fmla="*/ 63 h 211"/>
              <a:gd name="T110" fmla="*/ 136 w 233"/>
              <a:gd name="T111" fmla="*/ 50 h 211"/>
              <a:gd name="T112" fmla="*/ 148 w 233"/>
              <a:gd name="T113" fmla="*/ 44 h 211"/>
              <a:gd name="T114" fmla="*/ 151 w 233"/>
              <a:gd name="T115" fmla="*/ 34 h 211"/>
              <a:gd name="T116" fmla="*/ 154 w 233"/>
              <a:gd name="T117" fmla="*/ 28 h 211"/>
              <a:gd name="T118" fmla="*/ 151 w 233"/>
              <a:gd name="T119" fmla="*/ 18 h 211"/>
              <a:gd name="T120" fmla="*/ 158 w 233"/>
              <a:gd name="T121" fmla="*/ 11 h 211"/>
              <a:gd name="T122" fmla="*/ 170 w 233"/>
              <a:gd name="T123" fmla="*/ 3 h 211"/>
              <a:gd name="T124" fmla="*/ 191 w 233"/>
              <a:gd name="T125" fmla="*/ 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3" h="211">
                <a:moveTo>
                  <a:pt x="199" y="0"/>
                </a:moveTo>
                <a:lnTo>
                  <a:pt x="200" y="0"/>
                </a:lnTo>
                <a:lnTo>
                  <a:pt x="200" y="0"/>
                </a:lnTo>
                <a:lnTo>
                  <a:pt x="202" y="1"/>
                </a:lnTo>
                <a:lnTo>
                  <a:pt x="202" y="1"/>
                </a:lnTo>
                <a:lnTo>
                  <a:pt x="203" y="1"/>
                </a:lnTo>
                <a:lnTo>
                  <a:pt x="205" y="1"/>
                </a:lnTo>
                <a:lnTo>
                  <a:pt x="207" y="1"/>
                </a:lnTo>
                <a:lnTo>
                  <a:pt x="210" y="3"/>
                </a:lnTo>
                <a:lnTo>
                  <a:pt x="210" y="3"/>
                </a:lnTo>
                <a:lnTo>
                  <a:pt x="210" y="4"/>
                </a:lnTo>
                <a:lnTo>
                  <a:pt x="211" y="6"/>
                </a:lnTo>
                <a:lnTo>
                  <a:pt x="213" y="4"/>
                </a:lnTo>
                <a:lnTo>
                  <a:pt x="213" y="4"/>
                </a:lnTo>
                <a:lnTo>
                  <a:pt x="214" y="6"/>
                </a:lnTo>
                <a:lnTo>
                  <a:pt x="216" y="6"/>
                </a:lnTo>
                <a:lnTo>
                  <a:pt x="216" y="7"/>
                </a:lnTo>
                <a:lnTo>
                  <a:pt x="218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4"/>
                </a:lnTo>
                <a:lnTo>
                  <a:pt x="218" y="15"/>
                </a:lnTo>
                <a:lnTo>
                  <a:pt x="218" y="15"/>
                </a:lnTo>
                <a:lnTo>
                  <a:pt x="218" y="17"/>
                </a:lnTo>
                <a:lnTo>
                  <a:pt x="218" y="17"/>
                </a:lnTo>
                <a:lnTo>
                  <a:pt x="219" y="17"/>
                </a:lnTo>
                <a:lnTo>
                  <a:pt x="219" y="17"/>
                </a:lnTo>
                <a:lnTo>
                  <a:pt x="219" y="18"/>
                </a:lnTo>
                <a:lnTo>
                  <a:pt x="221" y="20"/>
                </a:lnTo>
                <a:lnTo>
                  <a:pt x="221" y="20"/>
                </a:lnTo>
                <a:lnTo>
                  <a:pt x="222" y="20"/>
                </a:lnTo>
                <a:lnTo>
                  <a:pt x="224" y="20"/>
                </a:lnTo>
                <a:lnTo>
                  <a:pt x="225" y="18"/>
                </a:lnTo>
                <a:lnTo>
                  <a:pt x="227" y="18"/>
                </a:lnTo>
                <a:lnTo>
                  <a:pt x="227" y="20"/>
                </a:lnTo>
                <a:lnTo>
                  <a:pt x="227" y="22"/>
                </a:lnTo>
                <a:lnTo>
                  <a:pt x="229" y="22"/>
                </a:lnTo>
                <a:lnTo>
                  <a:pt x="230" y="23"/>
                </a:lnTo>
                <a:lnTo>
                  <a:pt x="230" y="25"/>
                </a:lnTo>
                <a:lnTo>
                  <a:pt x="232" y="26"/>
                </a:lnTo>
                <a:lnTo>
                  <a:pt x="232" y="28"/>
                </a:lnTo>
                <a:lnTo>
                  <a:pt x="233" y="29"/>
                </a:lnTo>
                <a:lnTo>
                  <a:pt x="233" y="29"/>
                </a:lnTo>
                <a:lnTo>
                  <a:pt x="233" y="31"/>
                </a:lnTo>
                <a:lnTo>
                  <a:pt x="233" y="33"/>
                </a:lnTo>
                <a:lnTo>
                  <a:pt x="233" y="34"/>
                </a:lnTo>
                <a:lnTo>
                  <a:pt x="232" y="34"/>
                </a:lnTo>
                <a:lnTo>
                  <a:pt x="230" y="36"/>
                </a:lnTo>
                <a:lnTo>
                  <a:pt x="229" y="36"/>
                </a:lnTo>
                <a:lnTo>
                  <a:pt x="229" y="36"/>
                </a:lnTo>
                <a:lnTo>
                  <a:pt x="229" y="37"/>
                </a:lnTo>
                <a:lnTo>
                  <a:pt x="227" y="37"/>
                </a:lnTo>
                <a:lnTo>
                  <a:pt x="225" y="37"/>
                </a:lnTo>
                <a:lnTo>
                  <a:pt x="225" y="37"/>
                </a:lnTo>
                <a:lnTo>
                  <a:pt x="221" y="39"/>
                </a:lnTo>
                <a:lnTo>
                  <a:pt x="219" y="39"/>
                </a:lnTo>
                <a:lnTo>
                  <a:pt x="218" y="39"/>
                </a:lnTo>
                <a:lnTo>
                  <a:pt x="216" y="40"/>
                </a:lnTo>
                <a:lnTo>
                  <a:pt x="214" y="42"/>
                </a:lnTo>
                <a:lnTo>
                  <a:pt x="213" y="42"/>
                </a:lnTo>
                <a:lnTo>
                  <a:pt x="211" y="40"/>
                </a:lnTo>
                <a:lnTo>
                  <a:pt x="208" y="40"/>
                </a:lnTo>
                <a:lnTo>
                  <a:pt x="207" y="39"/>
                </a:lnTo>
                <a:lnTo>
                  <a:pt x="205" y="39"/>
                </a:lnTo>
                <a:lnTo>
                  <a:pt x="203" y="39"/>
                </a:lnTo>
                <a:lnTo>
                  <a:pt x="200" y="39"/>
                </a:lnTo>
                <a:lnTo>
                  <a:pt x="199" y="37"/>
                </a:lnTo>
                <a:lnTo>
                  <a:pt x="197" y="37"/>
                </a:lnTo>
                <a:lnTo>
                  <a:pt x="194" y="37"/>
                </a:lnTo>
                <a:lnTo>
                  <a:pt x="192" y="37"/>
                </a:lnTo>
                <a:lnTo>
                  <a:pt x="191" y="39"/>
                </a:lnTo>
                <a:lnTo>
                  <a:pt x="189" y="39"/>
                </a:lnTo>
                <a:lnTo>
                  <a:pt x="188" y="40"/>
                </a:lnTo>
                <a:lnTo>
                  <a:pt x="188" y="42"/>
                </a:lnTo>
                <a:lnTo>
                  <a:pt x="186" y="42"/>
                </a:lnTo>
                <a:lnTo>
                  <a:pt x="186" y="44"/>
                </a:lnTo>
                <a:lnTo>
                  <a:pt x="186" y="44"/>
                </a:lnTo>
                <a:lnTo>
                  <a:pt x="189" y="45"/>
                </a:lnTo>
                <a:lnTo>
                  <a:pt x="189" y="45"/>
                </a:lnTo>
                <a:lnTo>
                  <a:pt x="189" y="47"/>
                </a:lnTo>
                <a:lnTo>
                  <a:pt x="189" y="47"/>
                </a:lnTo>
                <a:lnTo>
                  <a:pt x="188" y="48"/>
                </a:lnTo>
                <a:lnTo>
                  <a:pt x="188" y="48"/>
                </a:lnTo>
                <a:lnTo>
                  <a:pt x="188" y="48"/>
                </a:lnTo>
                <a:lnTo>
                  <a:pt x="189" y="50"/>
                </a:lnTo>
                <a:lnTo>
                  <a:pt x="191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2"/>
                </a:lnTo>
                <a:lnTo>
                  <a:pt x="191" y="52"/>
                </a:lnTo>
                <a:lnTo>
                  <a:pt x="189" y="53"/>
                </a:lnTo>
                <a:lnTo>
                  <a:pt x="189" y="55"/>
                </a:lnTo>
                <a:lnTo>
                  <a:pt x="189" y="55"/>
                </a:lnTo>
                <a:lnTo>
                  <a:pt x="189" y="56"/>
                </a:lnTo>
                <a:lnTo>
                  <a:pt x="191" y="56"/>
                </a:lnTo>
                <a:lnTo>
                  <a:pt x="191" y="56"/>
                </a:lnTo>
                <a:lnTo>
                  <a:pt x="192" y="58"/>
                </a:lnTo>
                <a:lnTo>
                  <a:pt x="192" y="58"/>
                </a:lnTo>
                <a:lnTo>
                  <a:pt x="191" y="59"/>
                </a:lnTo>
                <a:lnTo>
                  <a:pt x="191" y="61"/>
                </a:lnTo>
                <a:lnTo>
                  <a:pt x="189" y="63"/>
                </a:lnTo>
                <a:lnTo>
                  <a:pt x="189" y="63"/>
                </a:lnTo>
                <a:lnTo>
                  <a:pt x="189" y="63"/>
                </a:lnTo>
                <a:lnTo>
                  <a:pt x="191" y="64"/>
                </a:lnTo>
                <a:lnTo>
                  <a:pt x="191" y="64"/>
                </a:lnTo>
                <a:lnTo>
                  <a:pt x="192" y="66"/>
                </a:lnTo>
                <a:lnTo>
                  <a:pt x="194" y="66"/>
                </a:lnTo>
                <a:lnTo>
                  <a:pt x="194" y="66"/>
                </a:lnTo>
                <a:lnTo>
                  <a:pt x="194" y="67"/>
                </a:lnTo>
                <a:lnTo>
                  <a:pt x="194" y="67"/>
                </a:lnTo>
                <a:lnTo>
                  <a:pt x="194" y="69"/>
                </a:lnTo>
                <a:lnTo>
                  <a:pt x="194" y="69"/>
                </a:lnTo>
                <a:lnTo>
                  <a:pt x="197" y="69"/>
                </a:lnTo>
                <a:lnTo>
                  <a:pt x="199" y="70"/>
                </a:lnTo>
                <a:lnTo>
                  <a:pt x="199" y="69"/>
                </a:lnTo>
                <a:lnTo>
                  <a:pt x="199" y="69"/>
                </a:lnTo>
                <a:lnTo>
                  <a:pt x="199" y="72"/>
                </a:lnTo>
                <a:lnTo>
                  <a:pt x="199" y="74"/>
                </a:lnTo>
                <a:lnTo>
                  <a:pt x="199" y="74"/>
                </a:lnTo>
                <a:lnTo>
                  <a:pt x="200" y="75"/>
                </a:lnTo>
                <a:lnTo>
                  <a:pt x="203" y="74"/>
                </a:lnTo>
                <a:lnTo>
                  <a:pt x="205" y="75"/>
                </a:lnTo>
                <a:lnTo>
                  <a:pt x="208" y="75"/>
                </a:lnTo>
                <a:lnTo>
                  <a:pt x="208" y="77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0"/>
                </a:lnTo>
                <a:lnTo>
                  <a:pt x="205" y="80"/>
                </a:lnTo>
                <a:lnTo>
                  <a:pt x="200" y="83"/>
                </a:lnTo>
                <a:lnTo>
                  <a:pt x="199" y="83"/>
                </a:lnTo>
                <a:lnTo>
                  <a:pt x="197" y="85"/>
                </a:lnTo>
                <a:lnTo>
                  <a:pt x="197" y="86"/>
                </a:lnTo>
                <a:lnTo>
                  <a:pt x="197" y="86"/>
                </a:lnTo>
                <a:lnTo>
                  <a:pt x="199" y="89"/>
                </a:lnTo>
                <a:lnTo>
                  <a:pt x="199" y="91"/>
                </a:lnTo>
                <a:lnTo>
                  <a:pt x="197" y="94"/>
                </a:lnTo>
                <a:lnTo>
                  <a:pt x="197" y="94"/>
                </a:lnTo>
                <a:lnTo>
                  <a:pt x="197" y="96"/>
                </a:lnTo>
                <a:lnTo>
                  <a:pt x="199" y="96"/>
                </a:lnTo>
                <a:lnTo>
                  <a:pt x="199" y="97"/>
                </a:lnTo>
                <a:lnTo>
                  <a:pt x="199" y="97"/>
                </a:lnTo>
                <a:lnTo>
                  <a:pt x="197" y="99"/>
                </a:lnTo>
                <a:lnTo>
                  <a:pt x="195" y="99"/>
                </a:lnTo>
                <a:lnTo>
                  <a:pt x="194" y="99"/>
                </a:lnTo>
                <a:lnTo>
                  <a:pt x="192" y="102"/>
                </a:lnTo>
                <a:lnTo>
                  <a:pt x="189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9" y="108"/>
                </a:lnTo>
                <a:lnTo>
                  <a:pt x="189" y="110"/>
                </a:lnTo>
                <a:lnTo>
                  <a:pt x="188" y="111"/>
                </a:lnTo>
                <a:lnTo>
                  <a:pt x="186" y="111"/>
                </a:lnTo>
                <a:lnTo>
                  <a:pt x="184" y="113"/>
                </a:lnTo>
                <a:lnTo>
                  <a:pt x="181" y="115"/>
                </a:lnTo>
                <a:lnTo>
                  <a:pt x="181" y="115"/>
                </a:lnTo>
                <a:lnTo>
                  <a:pt x="180" y="118"/>
                </a:lnTo>
                <a:lnTo>
                  <a:pt x="178" y="119"/>
                </a:lnTo>
                <a:lnTo>
                  <a:pt x="178" y="121"/>
                </a:lnTo>
                <a:lnTo>
                  <a:pt x="177" y="124"/>
                </a:lnTo>
                <a:lnTo>
                  <a:pt x="175" y="127"/>
                </a:lnTo>
                <a:lnTo>
                  <a:pt x="173" y="129"/>
                </a:lnTo>
                <a:lnTo>
                  <a:pt x="170" y="130"/>
                </a:lnTo>
                <a:lnTo>
                  <a:pt x="166" y="133"/>
                </a:lnTo>
                <a:lnTo>
                  <a:pt x="166" y="133"/>
                </a:lnTo>
                <a:lnTo>
                  <a:pt x="164" y="137"/>
                </a:lnTo>
                <a:lnTo>
                  <a:pt x="164" y="138"/>
                </a:lnTo>
                <a:lnTo>
                  <a:pt x="162" y="140"/>
                </a:lnTo>
                <a:lnTo>
                  <a:pt x="159" y="141"/>
                </a:lnTo>
                <a:lnTo>
                  <a:pt x="159" y="144"/>
                </a:lnTo>
                <a:lnTo>
                  <a:pt x="159" y="146"/>
                </a:lnTo>
                <a:lnTo>
                  <a:pt x="156" y="146"/>
                </a:lnTo>
                <a:lnTo>
                  <a:pt x="154" y="146"/>
                </a:lnTo>
                <a:lnTo>
                  <a:pt x="150" y="148"/>
                </a:lnTo>
                <a:lnTo>
                  <a:pt x="148" y="148"/>
                </a:lnTo>
                <a:lnTo>
                  <a:pt x="145" y="149"/>
                </a:lnTo>
                <a:lnTo>
                  <a:pt x="143" y="149"/>
                </a:lnTo>
                <a:lnTo>
                  <a:pt x="142" y="149"/>
                </a:lnTo>
                <a:lnTo>
                  <a:pt x="142" y="148"/>
                </a:lnTo>
                <a:lnTo>
                  <a:pt x="140" y="148"/>
                </a:lnTo>
                <a:lnTo>
                  <a:pt x="140" y="146"/>
                </a:lnTo>
                <a:lnTo>
                  <a:pt x="140" y="144"/>
                </a:lnTo>
                <a:lnTo>
                  <a:pt x="139" y="144"/>
                </a:lnTo>
                <a:lnTo>
                  <a:pt x="137" y="144"/>
                </a:lnTo>
                <a:lnTo>
                  <a:pt x="136" y="144"/>
                </a:lnTo>
                <a:lnTo>
                  <a:pt x="136" y="146"/>
                </a:lnTo>
                <a:lnTo>
                  <a:pt x="134" y="146"/>
                </a:lnTo>
                <a:lnTo>
                  <a:pt x="134" y="148"/>
                </a:lnTo>
                <a:lnTo>
                  <a:pt x="132" y="149"/>
                </a:lnTo>
                <a:lnTo>
                  <a:pt x="131" y="152"/>
                </a:lnTo>
                <a:lnTo>
                  <a:pt x="128" y="155"/>
                </a:lnTo>
                <a:lnTo>
                  <a:pt x="126" y="155"/>
                </a:lnTo>
                <a:lnTo>
                  <a:pt x="126" y="157"/>
                </a:lnTo>
                <a:lnTo>
                  <a:pt x="126" y="157"/>
                </a:lnTo>
                <a:lnTo>
                  <a:pt x="125" y="159"/>
                </a:lnTo>
                <a:lnTo>
                  <a:pt x="125" y="160"/>
                </a:lnTo>
                <a:lnTo>
                  <a:pt x="125" y="163"/>
                </a:lnTo>
                <a:lnTo>
                  <a:pt x="125" y="163"/>
                </a:lnTo>
                <a:lnTo>
                  <a:pt x="125" y="165"/>
                </a:lnTo>
                <a:lnTo>
                  <a:pt x="126" y="165"/>
                </a:lnTo>
                <a:lnTo>
                  <a:pt x="128" y="167"/>
                </a:lnTo>
                <a:lnTo>
                  <a:pt x="131" y="167"/>
                </a:lnTo>
                <a:lnTo>
                  <a:pt x="132" y="167"/>
                </a:lnTo>
                <a:lnTo>
                  <a:pt x="134" y="167"/>
                </a:lnTo>
                <a:lnTo>
                  <a:pt x="134" y="168"/>
                </a:lnTo>
                <a:lnTo>
                  <a:pt x="134" y="168"/>
                </a:lnTo>
                <a:lnTo>
                  <a:pt x="134" y="170"/>
                </a:lnTo>
                <a:lnTo>
                  <a:pt x="134" y="173"/>
                </a:lnTo>
                <a:lnTo>
                  <a:pt x="132" y="174"/>
                </a:lnTo>
                <a:lnTo>
                  <a:pt x="132" y="176"/>
                </a:lnTo>
                <a:lnTo>
                  <a:pt x="132" y="178"/>
                </a:lnTo>
                <a:lnTo>
                  <a:pt x="136" y="181"/>
                </a:lnTo>
                <a:lnTo>
                  <a:pt x="137" y="181"/>
                </a:lnTo>
                <a:lnTo>
                  <a:pt x="139" y="181"/>
                </a:lnTo>
                <a:lnTo>
                  <a:pt x="139" y="181"/>
                </a:lnTo>
                <a:lnTo>
                  <a:pt x="140" y="181"/>
                </a:lnTo>
                <a:lnTo>
                  <a:pt x="140" y="181"/>
                </a:lnTo>
                <a:lnTo>
                  <a:pt x="140" y="181"/>
                </a:lnTo>
                <a:lnTo>
                  <a:pt x="142" y="181"/>
                </a:lnTo>
                <a:lnTo>
                  <a:pt x="142" y="184"/>
                </a:lnTo>
                <a:lnTo>
                  <a:pt x="142" y="185"/>
                </a:lnTo>
                <a:lnTo>
                  <a:pt x="143" y="189"/>
                </a:lnTo>
                <a:lnTo>
                  <a:pt x="145" y="190"/>
                </a:lnTo>
                <a:lnTo>
                  <a:pt x="145" y="193"/>
                </a:lnTo>
                <a:lnTo>
                  <a:pt x="147" y="195"/>
                </a:lnTo>
                <a:lnTo>
                  <a:pt x="147" y="196"/>
                </a:lnTo>
                <a:lnTo>
                  <a:pt x="147" y="196"/>
                </a:lnTo>
                <a:lnTo>
                  <a:pt x="145" y="196"/>
                </a:lnTo>
                <a:lnTo>
                  <a:pt x="145" y="198"/>
                </a:lnTo>
                <a:lnTo>
                  <a:pt x="147" y="198"/>
                </a:lnTo>
                <a:lnTo>
                  <a:pt x="145" y="198"/>
                </a:lnTo>
                <a:lnTo>
                  <a:pt x="147" y="200"/>
                </a:lnTo>
                <a:lnTo>
                  <a:pt x="147" y="200"/>
                </a:lnTo>
                <a:lnTo>
                  <a:pt x="147" y="200"/>
                </a:lnTo>
                <a:lnTo>
                  <a:pt x="147" y="201"/>
                </a:lnTo>
                <a:lnTo>
                  <a:pt x="145" y="201"/>
                </a:lnTo>
                <a:lnTo>
                  <a:pt x="145" y="201"/>
                </a:lnTo>
                <a:lnTo>
                  <a:pt x="143" y="203"/>
                </a:lnTo>
                <a:lnTo>
                  <a:pt x="143" y="203"/>
                </a:lnTo>
                <a:lnTo>
                  <a:pt x="142" y="203"/>
                </a:lnTo>
                <a:lnTo>
                  <a:pt x="142" y="203"/>
                </a:lnTo>
                <a:lnTo>
                  <a:pt x="140" y="201"/>
                </a:lnTo>
                <a:lnTo>
                  <a:pt x="140" y="201"/>
                </a:lnTo>
                <a:lnTo>
                  <a:pt x="140" y="200"/>
                </a:lnTo>
                <a:lnTo>
                  <a:pt x="140" y="200"/>
                </a:lnTo>
                <a:lnTo>
                  <a:pt x="139" y="200"/>
                </a:lnTo>
                <a:lnTo>
                  <a:pt x="136" y="201"/>
                </a:lnTo>
                <a:lnTo>
                  <a:pt x="132" y="201"/>
                </a:lnTo>
                <a:lnTo>
                  <a:pt x="132" y="203"/>
                </a:lnTo>
                <a:lnTo>
                  <a:pt x="132" y="203"/>
                </a:lnTo>
                <a:lnTo>
                  <a:pt x="131" y="204"/>
                </a:lnTo>
                <a:lnTo>
                  <a:pt x="129" y="204"/>
                </a:lnTo>
                <a:lnTo>
                  <a:pt x="128" y="204"/>
                </a:lnTo>
                <a:lnTo>
                  <a:pt x="126" y="203"/>
                </a:lnTo>
                <a:lnTo>
                  <a:pt x="125" y="203"/>
                </a:lnTo>
                <a:lnTo>
                  <a:pt x="123" y="203"/>
                </a:lnTo>
                <a:lnTo>
                  <a:pt x="121" y="203"/>
                </a:lnTo>
                <a:lnTo>
                  <a:pt x="118" y="203"/>
                </a:lnTo>
                <a:lnTo>
                  <a:pt x="118" y="201"/>
                </a:lnTo>
                <a:lnTo>
                  <a:pt x="117" y="203"/>
                </a:lnTo>
                <a:lnTo>
                  <a:pt x="115" y="201"/>
                </a:lnTo>
                <a:lnTo>
                  <a:pt x="115" y="203"/>
                </a:lnTo>
                <a:lnTo>
                  <a:pt x="115" y="203"/>
                </a:lnTo>
                <a:lnTo>
                  <a:pt x="115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3"/>
                </a:lnTo>
                <a:lnTo>
                  <a:pt x="113" y="207"/>
                </a:lnTo>
                <a:lnTo>
                  <a:pt x="112" y="207"/>
                </a:lnTo>
                <a:lnTo>
                  <a:pt x="110" y="207"/>
                </a:lnTo>
                <a:lnTo>
                  <a:pt x="109" y="207"/>
                </a:lnTo>
                <a:lnTo>
                  <a:pt x="107" y="207"/>
                </a:lnTo>
                <a:lnTo>
                  <a:pt x="106" y="207"/>
                </a:lnTo>
                <a:lnTo>
                  <a:pt x="106" y="209"/>
                </a:lnTo>
                <a:lnTo>
                  <a:pt x="106" y="209"/>
                </a:lnTo>
                <a:lnTo>
                  <a:pt x="104" y="211"/>
                </a:lnTo>
                <a:lnTo>
                  <a:pt x="104" y="209"/>
                </a:lnTo>
                <a:lnTo>
                  <a:pt x="104" y="209"/>
                </a:lnTo>
                <a:lnTo>
                  <a:pt x="102" y="209"/>
                </a:lnTo>
                <a:lnTo>
                  <a:pt x="102" y="209"/>
                </a:lnTo>
                <a:lnTo>
                  <a:pt x="101" y="207"/>
                </a:lnTo>
                <a:lnTo>
                  <a:pt x="101" y="209"/>
                </a:lnTo>
                <a:lnTo>
                  <a:pt x="98" y="209"/>
                </a:lnTo>
                <a:lnTo>
                  <a:pt x="98" y="207"/>
                </a:lnTo>
                <a:lnTo>
                  <a:pt x="98" y="207"/>
                </a:lnTo>
                <a:lnTo>
                  <a:pt x="96" y="207"/>
                </a:lnTo>
                <a:lnTo>
                  <a:pt x="96" y="207"/>
                </a:lnTo>
                <a:lnTo>
                  <a:pt x="95" y="206"/>
                </a:lnTo>
                <a:lnTo>
                  <a:pt x="95" y="206"/>
                </a:lnTo>
                <a:lnTo>
                  <a:pt x="95" y="206"/>
                </a:lnTo>
                <a:lnTo>
                  <a:pt x="93" y="204"/>
                </a:lnTo>
                <a:lnTo>
                  <a:pt x="93" y="203"/>
                </a:lnTo>
                <a:lnTo>
                  <a:pt x="93" y="203"/>
                </a:lnTo>
                <a:lnTo>
                  <a:pt x="93" y="201"/>
                </a:lnTo>
                <a:lnTo>
                  <a:pt x="91" y="195"/>
                </a:lnTo>
                <a:lnTo>
                  <a:pt x="90" y="195"/>
                </a:lnTo>
                <a:lnTo>
                  <a:pt x="84" y="193"/>
                </a:lnTo>
                <a:lnTo>
                  <a:pt x="84" y="192"/>
                </a:lnTo>
                <a:lnTo>
                  <a:pt x="84" y="189"/>
                </a:lnTo>
                <a:lnTo>
                  <a:pt x="84" y="187"/>
                </a:lnTo>
                <a:lnTo>
                  <a:pt x="82" y="185"/>
                </a:lnTo>
                <a:lnTo>
                  <a:pt x="82" y="184"/>
                </a:lnTo>
                <a:lnTo>
                  <a:pt x="80" y="182"/>
                </a:lnTo>
                <a:lnTo>
                  <a:pt x="79" y="182"/>
                </a:lnTo>
                <a:lnTo>
                  <a:pt x="77" y="182"/>
                </a:lnTo>
                <a:lnTo>
                  <a:pt x="76" y="182"/>
                </a:lnTo>
                <a:lnTo>
                  <a:pt x="76" y="184"/>
                </a:lnTo>
                <a:lnTo>
                  <a:pt x="79" y="184"/>
                </a:lnTo>
                <a:lnTo>
                  <a:pt x="80" y="184"/>
                </a:lnTo>
                <a:lnTo>
                  <a:pt x="80" y="184"/>
                </a:lnTo>
                <a:lnTo>
                  <a:pt x="80" y="184"/>
                </a:lnTo>
                <a:lnTo>
                  <a:pt x="79" y="184"/>
                </a:lnTo>
                <a:lnTo>
                  <a:pt x="77" y="184"/>
                </a:lnTo>
                <a:lnTo>
                  <a:pt x="72" y="184"/>
                </a:lnTo>
                <a:lnTo>
                  <a:pt x="69" y="185"/>
                </a:lnTo>
                <a:lnTo>
                  <a:pt x="65" y="185"/>
                </a:lnTo>
                <a:lnTo>
                  <a:pt x="60" y="185"/>
                </a:lnTo>
                <a:lnTo>
                  <a:pt x="57" y="187"/>
                </a:lnTo>
                <a:lnTo>
                  <a:pt x="55" y="189"/>
                </a:lnTo>
                <a:lnTo>
                  <a:pt x="54" y="189"/>
                </a:lnTo>
                <a:lnTo>
                  <a:pt x="54" y="187"/>
                </a:lnTo>
                <a:lnTo>
                  <a:pt x="47" y="185"/>
                </a:lnTo>
                <a:lnTo>
                  <a:pt x="47" y="185"/>
                </a:lnTo>
                <a:lnTo>
                  <a:pt x="46" y="185"/>
                </a:lnTo>
                <a:lnTo>
                  <a:pt x="44" y="185"/>
                </a:lnTo>
                <a:lnTo>
                  <a:pt x="44" y="185"/>
                </a:lnTo>
                <a:lnTo>
                  <a:pt x="41" y="185"/>
                </a:lnTo>
                <a:lnTo>
                  <a:pt x="38" y="185"/>
                </a:lnTo>
                <a:lnTo>
                  <a:pt x="38" y="187"/>
                </a:lnTo>
                <a:lnTo>
                  <a:pt x="38" y="187"/>
                </a:lnTo>
                <a:lnTo>
                  <a:pt x="35" y="187"/>
                </a:lnTo>
                <a:lnTo>
                  <a:pt x="33" y="187"/>
                </a:lnTo>
                <a:lnTo>
                  <a:pt x="30" y="187"/>
                </a:lnTo>
                <a:lnTo>
                  <a:pt x="25" y="187"/>
                </a:lnTo>
                <a:lnTo>
                  <a:pt x="24" y="187"/>
                </a:lnTo>
                <a:lnTo>
                  <a:pt x="22" y="189"/>
                </a:lnTo>
                <a:lnTo>
                  <a:pt x="22" y="189"/>
                </a:lnTo>
                <a:lnTo>
                  <a:pt x="20" y="189"/>
                </a:lnTo>
                <a:lnTo>
                  <a:pt x="19" y="189"/>
                </a:lnTo>
                <a:lnTo>
                  <a:pt x="19" y="187"/>
                </a:lnTo>
                <a:lnTo>
                  <a:pt x="19" y="187"/>
                </a:lnTo>
                <a:lnTo>
                  <a:pt x="17" y="189"/>
                </a:lnTo>
                <a:lnTo>
                  <a:pt x="14" y="189"/>
                </a:lnTo>
                <a:lnTo>
                  <a:pt x="13" y="189"/>
                </a:lnTo>
                <a:lnTo>
                  <a:pt x="9" y="189"/>
                </a:lnTo>
                <a:lnTo>
                  <a:pt x="9" y="189"/>
                </a:lnTo>
                <a:lnTo>
                  <a:pt x="11" y="187"/>
                </a:lnTo>
                <a:lnTo>
                  <a:pt x="11" y="182"/>
                </a:lnTo>
                <a:lnTo>
                  <a:pt x="11" y="181"/>
                </a:lnTo>
                <a:lnTo>
                  <a:pt x="11" y="179"/>
                </a:lnTo>
                <a:lnTo>
                  <a:pt x="11" y="179"/>
                </a:lnTo>
                <a:lnTo>
                  <a:pt x="13" y="179"/>
                </a:lnTo>
                <a:lnTo>
                  <a:pt x="13" y="178"/>
                </a:lnTo>
                <a:lnTo>
                  <a:pt x="13" y="176"/>
                </a:lnTo>
                <a:lnTo>
                  <a:pt x="13" y="173"/>
                </a:lnTo>
                <a:lnTo>
                  <a:pt x="14" y="173"/>
                </a:lnTo>
                <a:lnTo>
                  <a:pt x="14" y="171"/>
                </a:lnTo>
                <a:lnTo>
                  <a:pt x="17" y="171"/>
                </a:lnTo>
                <a:lnTo>
                  <a:pt x="17" y="170"/>
                </a:lnTo>
                <a:lnTo>
                  <a:pt x="19" y="170"/>
                </a:lnTo>
                <a:lnTo>
                  <a:pt x="19" y="170"/>
                </a:lnTo>
                <a:lnTo>
                  <a:pt x="20" y="170"/>
                </a:lnTo>
                <a:lnTo>
                  <a:pt x="20" y="168"/>
                </a:lnTo>
                <a:lnTo>
                  <a:pt x="22" y="167"/>
                </a:lnTo>
                <a:lnTo>
                  <a:pt x="22" y="167"/>
                </a:lnTo>
                <a:lnTo>
                  <a:pt x="25" y="167"/>
                </a:lnTo>
                <a:lnTo>
                  <a:pt x="27" y="167"/>
                </a:lnTo>
                <a:lnTo>
                  <a:pt x="27" y="165"/>
                </a:lnTo>
                <a:lnTo>
                  <a:pt x="31" y="167"/>
                </a:lnTo>
                <a:lnTo>
                  <a:pt x="33" y="165"/>
                </a:lnTo>
                <a:lnTo>
                  <a:pt x="33" y="165"/>
                </a:lnTo>
                <a:lnTo>
                  <a:pt x="33" y="163"/>
                </a:lnTo>
                <a:lnTo>
                  <a:pt x="35" y="162"/>
                </a:lnTo>
                <a:lnTo>
                  <a:pt x="35" y="162"/>
                </a:lnTo>
                <a:lnTo>
                  <a:pt x="33" y="160"/>
                </a:lnTo>
                <a:lnTo>
                  <a:pt x="35" y="159"/>
                </a:lnTo>
                <a:lnTo>
                  <a:pt x="35" y="159"/>
                </a:lnTo>
                <a:lnTo>
                  <a:pt x="35" y="157"/>
                </a:lnTo>
                <a:lnTo>
                  <a:pt x="35" y="157"/>
                </a:lnTo>
                <a:lnTo>
                  <a:pt x="33" y="157"/>
                </a:lnTo>
                <a:lnTo>
                  <a:pt x="33" y="157"/>
                </a:lnTo>
                <a:lnTo>
                  <a:pt x="30" y="157"/>
                </a:lnTo>
                <a:lnTo>
                  <a:pt x="28" y="157"/>
                </a:lnTo>
                <a:lnTo>
                  <a:pt x="27" y="157"/>
                </a:lnTo>
                <a:lnTo>
                  <a:pt x="27" y="155"/>
                </a:lnTo>
                <a:lnTo>
                  <a:pt x="27" y="155"/>
                </a:lnTo>
                <a:lnTo>
                  <a:pt x="27" y="154"/>
                </a:lnTo>
                <a:lnTo>
                  <a:pt x="28" y="154"/>
                </a:lnTo>
                <a:lnTo>
                  <a:pt x="28" y="152"/>
                </a:lnTo>
                <a:lnTo>
                  <a:pt x="27" y="148"/>
                </a:lnTo>
                <a:lnTo>
                  <a:pt x="27" y="144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4" y="141"/>
                </a:lnTo>
                <a:lnTo>
                  <a:pt x="22" y="140"/>
                </a:lnTo>
                <a:lnTo>
                  <a:pt x="20" y="138"/>
                </a:lnTo>
                <a:lnTo>
                  <a:pt x="17" y="137"/>
                </a:lnTo>
                <a:lnTo>
                  <a:pt x="16" y="137"/>
                </a:lnTo>
                <a:lnTo>
                  <a:pt x="14" y="137"/>
                </a:lnTo>
                <a:lnTo>
                  <a:pt x="13" y="135"/>
                </a:lnTo>
                <a:lnTo>
                  <a:pt x="11" y="132"/>
                </a:lnTo>
                <a:lnTo>
                  <a:pt x="9" y="132"/>
                </a:lnTo>
                <a:lnTo>
                  <a:pt x="9" y="129"/>
                </a:lnTo>
                <a:lnTo>
                  <a:pt x="6" y="126"/>
                </a:lnTo>
                <a:lnTo>
                  <a:pt x="6" y="124"/>
                </a:lnTo>
                <a:lnTo>
                  <a:pt x="6" y="124"/>
                </a:lnTo>
                <a:lnTo>
                  <a:pt x="3" y="121"/>
                </a:lnTo>
                <a:lnTo>
                  <a:pt x="2" y="119"/>
                </a:lnTo>
                <a:lnTo>
                  <a:pt x="0" y="116"/>
                </a:lnTo>
                <a:lnTo>
                  <a:pt x="5" y="118"/>
                </a:lnTo>
                <a:lnTo>
                  <a:pt x="9" y="119"/>
                </a:lnTo>
                <a:lnTo>
                  <a:pt x="16" y="121"/>
                </a:lnTo>
                <a:lnTo>
                  <a:pt x="22" y="122"/>
                </a:lnTo>
                <a:lnTo>
                  <a:pt x="24" y="122"/>
                </a:lnTo>
                <a:lnTo>
                  <a:pt x="39" y="121"/>
                </a:lnTo>
                <a:lnTo>
                  <a:pt x="44" y="122"/>
                </a:lnTo>
                <a:lnTo>
                  <a:pt x="46" y="122"/>
                </a:lnTo>
                <a:lnTo>
                  <a:pt x="47" y="122"/>
                </a:lnTo>
                <a:lnTo>
                  <a:pt x="47" y="122"/>
                </a:lnTo>
                <a:lnTo>
                  <a:pt x="49" y="121"/>
                </a:lnTo>
                <a:lnTo>
                  <a:pt x="50" y="121"/>
                </a:lnTo>
                <a:lnTo>
                  <a:pt x="52" y="121"/>
                </a:lnTo>
                <a:lnTo>
                  <a:pt x="55" y="121"/>
                </a:lnTo>
                <a:lnTo>
                  <a:pt x="57" y="121"/>
                </a:lnTo>
                <a:lnTo>
                  <a:pt x="58" y="121"/>
                </a:lnTo>
                <a:lnTo>
                  <a:pt x="61" y="121"/>
                </a:lnTo>
                <a:lnTo>
                  <a:pt x="61" y="119"/>
                </a:lnTo>
                <a:lnTo>
                  <a:pt x="66" y="119"/>
                </a:lnTo>
                <a:lnTo>
                  <a:pt x="69" y="118"/>
                </a:lnTo>
                <a:lnTo>
                  <a:pt x="74" y="116"/>
                </a:lnTo>
                <a:lnTo>
                  <a:pt x="76" y="116"/>
                </a:lnTo>
                <a:lnTo>
                  <a:pt x="77" y="116"/>
                </a:lnTo>
                <a:lnTo>
                  <a:pt x="77" y="115"/>
                </a:lnTo>
                <a:lnTo>
                  <a:pt x="79" y="115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9" y="108"/>
                </a:lnTo>
                <a:lnTo>
                  <a:pt x="79" y="105"/>
                </a:lnTo>
                <a:lnTo>
                  <a:pt x="77" y="104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97"/>
                </a:lnTo>
                <a:lnTo>
                  <a:pt x="82" y="97"/>
                </a:lnTo>
                <a:lnTo>
                  <a:pt x="84" y="97"/>
                </a:lnTo>
                <a:lnTo>
                  <a:pt x="85" y="94"/>
                </a:lnTo>
                <a:lnTo>
                  <a:pt x="85" y="94"/>
                </a:lnTo>
                <a:lnTo>
                  <a:pt x="87" y="92"/>
                </a:lnTo>
                <a:lnTo>
                  <a:pt x="88" y="92"/>
                </a:lnTo>
                <a:lnTo>
                  <a:pt x="90" y="94"/>
                </a:lnTo>
                <a:lnTo>
                  <a:pt x="93" y="94"/>
                </a:lnTo>
                <a:lnTo>
                  <a:pt x="95" y="94"/>
                </a:lnTo>
                <a:lnTo>
                  <a:pt x="96" y="92"/>
                </a:lnTo>
                <a:lnTo>
                  <a:pt x="98" y="92"/>
                </a:lnTo>
                <a:lnTo>
                  <a:pt x="99" y="92"/>
                </a:lnTo>
                <a:lnTo>
                  <a:pt x="99" y="91"/>
                </a:lnTo>
                <a:lnTo>
                  <a:pt x="98" y="91"/>
                </a:lnTo>
                <a:lnTo>
                  <a:pt x="98" y="91"/>
                </a:lnTo>
                <a:lnTo>
                  <a:pt x="96" y="89"/>
                </a:lnTo>
                <a:lnTo>
                  <a:pt x="98" y="89"/>
                </a:lnTo>
                <a:lnTo>
                  <a:pt x="99" y="89"/>
                </a:lnTo>
                <a:lnTo>
                  <a:pt x="102" y="86"/>
                </a:lnTo>
                <a:lnTo>
                  <a:pt x="104" y="86"/>
                </a:lnTo>
                <a:lnTo>
                  <a:pt x="106" y="85"/>
                </a:lnTo>
                <a:lnTo>
                  <a:pt x="106" y="85"/>
                </a:lnTo>
                <a:lnTo>
                  <a:pt x="107" y="86"/>
                </a:lnTo>
                <a:lnTo>
                  <a:pt x="109" y="86"/>
                </a:lnTo>
                <a:lnTo>
                  <a:pt x="110" y="85"/>
                </a:lnTo>
                <a:lnTo>
                  <a:pt x="112" y="85"/>
                </a:lnTo>
                <a:lnTo>
                  <a:pt x="112" y="86"/>
                </a:lnTo>
                <a:lnTo>
                  <a:pt x="113" y="86"/>
                </a:lnTo>
                <a:lnTo>
                  <a:pt x="113" y="88"/>
                </a:lnTo>
                <a:lnTo>
                  <a:pt x="115" y="88"/>
                </a:lnTo>
                <a:lnTo>
                  <a:pt x="117" y="88"/>
                </a:lnTo>
                <a:lnTo>
                  <a:pt x="118" y="86"/>
                </a:lnTo>
                <a:lnTo>
                  <a:pt x="120" y="85"/>
                </a:lnTo>
                <a:lnTo>
                  <a:pt x="121" y="83"/>
                </a:lnTo>
                <a:lnTo>
                  <a:pt x="121" y="78"/>
                </a:lnTo>
                <a:lnTo>
                  <a:pt x="121" y="75"/>
                </a:lnTo>
                <a:lnTo>
                  <a:pt x="121" y="74"/>
                </a:lnTo>
                <a:lnTo>
                  <a:pt x="123" y="72"/>
                </a:lnTo>
                <a:lnTo>
                  <a:pt x="123" y="70"/>
                </a:lnTo>
                <a:lnTo>
                  <a:pt x="123" y="69"/>
                </a:lnTo>
                <a:lnTo>
                  <a:pt x="125" y="69"/>
                </a:lnTo>
                <a:lnTo>
                  <a:pt x="125" y="66"/>
                </a:lnTo>
                <a:lnTo>
                  <a:pt x="126" y="64"/>
                </a:lnTo>
                <a:lnTo>
                  <a:pt x="128" y="64"/>
                </a:lnTo>
                <a:lnTo>
                  <a:pt x="131" y="64"/>
                </a:lnTo>
                <a:lnTo>
                  <a:pt x="132" y="63"/>
                </a:lnTo>
                <a:lnTo>
                  <a:pt x="136" y="61"/>
                </a:lnTo>
                <a:lnTo>
                  <a:pt x="136" y="59"/>
                </a:lnTo>
                <a:lnTo>
                  <a:pt x="136" y="58"/>
                </a:lnTo>
                <a:lnTo>
                  <a:pt x="134" y="56"/>
                </a:lnTo>
                <a:lnTo>
                  <a:pt x="132" y="55"/>
                </a:lnTo>
                <a:lnTo>
                  <a:pt x="129" y="52"/>
                </a:lnTo>
                <a:lnTo>
                  <a:pt x="131" y="50"/>
                </a:lnTo>
                <a:lnTo>
                  <a:pt x="131" y="48"/>
                </a:lnTo>
                <a:lnTo>
                  <a:pt x="136" y="50"/>
                </a:lnTo>
                <a:lnTo>
                  <a:pt x="137" y="50"/>
                </a:lnTo>
                <a:lnTo>
                  <a:pt x="137" y="50"/>
                </a:lnTo>
                <a:lnTo>
                  <a:pt x="142" y="50"/>
                </a:lnTo>
                <a:lnTo>
                  <a:pt x="143" y="50"/>
                </a:lnTo>
                <a:lnTo>
                  <a:pt x="147" y="48"/>
                </a:lnTo>
                <a:lnTo>
                  <a:pt x="148" y="48"/>
                </a:lnTo>
                <a:lnTo>
                  <a:pt x="148" y="47"/>
                </a:lnTo>
                <a:lnTo>
                  <a:pt x="148" y="45"/>
                </a:lnTo>
                <a:lnTo>
                  <a:pt x="148" y="44"/>
                </a:lnTo>
                <a:lnTo>
                  <a:pt x="147" y="42"/>
                </a:lnTo>
                <a:lnTo>
                  <a:pt x="147" y="42"/>
                </a:lnTo>
                <a:lnTo>
                  <a:pt x="145" y="40"/>
                </a:lnTo>
                <a:lnTo>
                  <a:pt x="147" y="40"/>
                </a:lnTo>
                <a:lnTo>
                  <a:pt x="147" y="40"/>
                </a:lnTo>
                <a:lnTo>
                  <a:pt x="148" y="39"/>
                </a:lnTo>
                <a:lnTo>
                  <a:pt x="150" y="37"/>
                </a:lnTo>
                <a:lnTo>
                  <a:pt x="150" y="36"/>
                </a:lnTo>
                <a:lnTo>
                  <a:pt x="151" y="34"/>
                </a:lnTo>
                <a:lnTo>
                  <a:pt x="153" y="34"/>
                </a:lnTo>
                <a:lnTo>
                  <a:pt x="153" y="33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29"/>
                </a:lnTo>
                <a:lnTo>
                  <a:pt x="154" y="29"/>
                </a:lnTo>
                <a:lnTo>
                  <a:pt x="154" y="28"/>
                </a:lnTo>
                <a:lnTo>
                  <a:pt x="154" y="28"/>
                </a:lnTo>
                <a:lnTo>
                  <a:pt x="154" y="28"/>
                </a:lnTo>
                <a:lnTo>
                  <a:pt x="154" y="26"/>
                </a:lnTo>
                <a:lnTo>
                  <a:pt x="154" y="26"/>
                </a:lnTo>
                <a:lnTo>
                  <a:pt x="154" y="25"/>
                </a:lnTo>
                <a:lnTo>
                  <a:pt x="153" y="23"/>
                </a:lnTo>
                <a:lnTo>
                  <a:pt x="153" y="22"/>
                </a:lnTo>
                <a:lnTo>
                  <a:pt x="153" y="20"/>
                </a:lnTo>
                <a:lnTo>
                  <a:pt x="151" y="18"/>
                </a:lnTo>
                <a:lnTo>
                  <a:pt x="151" y="18"/>
                </a:lnTo>
                <a:lnTo>
                  <a:pt x="150" y="17"/>
                </a:lnTo>
                <a:lnTo>
                  <a:pt x="148" y="17"/>
                </a:lnTo>
                <a:lnTo>
                  <a:pt x="150" y="15"/>
                </a:lnTo>
                <a:lnTo>
                  <a:pt x="151" y="14"/>
                </a:lnTo>
                <a:lnTo>
                  <a:pt x="153" y="12"/>
                </a:lnTo>
                <a:lnTo>
                  <a:pt x="154" y="11"/>
                </a:lnTo>
                <a:lnTo>
                  <a:pt x="154" y="11"/>
                </a:lnTo>
                <a:lnTo>
                  <a:pt x="156" y="11"/>
                </a:lnTo>
                <a:lnTo>
                  <a:pt x="158" y="11"/>
                </a:lnTo>
                <a:lnTo>
                  <a:pt x="158" y="9"/>
                </a:lnTo>
                <a:lnTo>
                  <a:pt x="159" y="9"/>
                </a:lnTo>
                <a:lnTo>
                  <a:pt x="162" y="6"/>
                </a:lnTo>
                <a:lnTo>
                  <a:pt x="162" y="6"/>
                </a:lnTo>
                <a:lnTo>
                  <a:pt x="164" y="4"/>
                </a:lnTo>
                <a:lnTo>
                  <a:pt x="166" y="4"/>
                </a:lnTo>
                <a:lnTo>
                  <a:pt x="167" y="4"/>
                </a:lnTo>
                <a:lnTo>
                  <a:pt x="169" y="4"/>
                </a:lnTo>
                <a:lnTo>
                  <a:pt x="170" y="3"/>
                </a:lnTo>
                <a:lnTo>
                  <a:pt x="172" y="3"/>
                </a:lnTo>
                <a:lnTo>
                  <a:pt x="175" y="3"/>
                </a:lnTo>
                <a:lnTo>
                  <a:pt x="177" y="3"/>
                </a:lnTo>
                <a:lnTo>
                  <a:pt x="181" y="3"/>
                </a:lnTo>
                <a:lnTo>
                  <a:pt x="186" y="3"/>
                </a:lnTo>
                <a:lnTo>
                  <a:pt x="186" y="3"/>
                </a:lnTo>
                <a:lnTo>
                  <a:pt x="188" y="3"/>
                </a:lnTo>
                <a:lnTo>
                  <a:pt x="189" y="3"/>
                </a:lnTo>
                <a:lnTo>
                  <a:pt x="191" y="3"/>
                </a:lnTo>
                <a:lnTo>
                  <a:pt x="192" y="3"/>
                </a:lnTo>
                <a:lnTo>
                  <a:pt x="195" y="1"/>
                </a:lnTo>
                <a:lnTo>
                  <a:pt x="197" y="0"/>
                </a:lnTo>
                <a:lnTo>
                  <a:pt x="19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3" name="Freeform 175">
            <a:extLst>
              <a:ext uri="{FF2B5EF4-FFF2-40B4-BE49-F238E27FC236}">
                <a16:creationId xmlns:a16="http://schemas.microsoft.com/office/drawing/2014/main" id="{8BFB5A3C-3CE2-FB62-FD50-F2BE97EACA45}"/>
              </a:ext>
            </a:extLst>
          </p:cNvPr>
          <p:cNvSpPr>
            <a:spLocks noEditPoints="1"/>
          </p:cNvSpPr>
          <p:nvPr/>
        </p:nvSpPr>
        <p:spPr bwMode="auto">
          <a:xfrm>
            <a:off x="7836860" y="3162869"/>
            <a:ext cx="163690" cy="284967"/>
          </a:xfrm>
          <a:custGeom>
            <a:avLst/>
            <a:gdLst>
              <a:gd name="T0" fmla="*/ 62 w 139"/>
              <a:gd name="T1" fmla="*/ 218 h 232"/>
              <a:gd name="T2" fmla="*/ 73 w 139"/>
              <a:gd name="T3" fmla="*/ 213 h 232"/>
              <a:gd name="T4" fmla="*/ 86 w 139"/>
              <a:gd name="T5" fmla="*/ 199 h 232"/>
              <a:gd name="T6" fmla="*/ 114 w 139"/>
              <a:gd name="T7" fmla="*/ 172 h 232"/>
              <a:gd name="T8" fmla="*/ 130 w 139"/>
              <a:gd name="T9" fmla="*/ 167 h 232"/>
              <a:gd name="T10" fmla="*/ 136 w 139"/>
              <a:gd name="T11" fmla="*/ 181 h 232"/>
              <a:gd name="T12" fmla="*/ 134 w 139"/>
              <a:gd name="T13" fmla="*/ 214 h 232"/>
              <a:gd name="T14" fmla="*/ 125 w 139"/>
              <a:gd name="T15" fmla="*/ 211 h 232"/>
              <a:gd name="T16" fmla="*/ 108 w 139"/>
              <a:gd name="T17" fmla="*/ 216 h 232"/>
              <a:gd name="T18" fmla="*/ 97 w 139"/>
              <a:gd name="T19" fmla="*/ 192 h 232"/>
              <a:gd name="T20" fmla="*/ 82 w 139"/>
              <a:gd name="T21" fmla="*/ 192 h 232"/>
              <a:gd name="T22" fmla="*/ 79 w 139"/>
              <a:gd name="T23" fmla="*/ 189 h 232"/>
              <a:gd name="T24" fmla="*/ 100 w 139"/>
              <a:gd name="T25" fmla="*/ 183 h 232"/>
              <a:gd name="T26" fmla="*/ 114 w 139"/>
              <a:gd name="T27" fmla="*/ 177 h 232"/>
              <a:gd name="T28" fmla="*/ 133 w 139"/>
              <a:gd name="T29" fmla="*/ 164 h 232"/>
              <a:gd name="T30" fmla="*/ 111 w 139"/>
              <a:gd name="T31" fmla="*/ 162 h 232"/>
              <a:gd name="T32" fmla="*/ 127 w 139"/>
              <a:gd name="T33" fmla="*/ 156 h 232"/>
              <a:gd name="T34" fmla="*/ 43 w 139"/>
              <a:gd name="T35" fmla="*/ 153 h 232"/>
              <a:gd name="T36" fmla="*/ 81 w 139"/>
              <a:gd name="T37" fmla="*/ 151 h 232"/>
              <a:gd name="T38" fmla="*/ 92 w 139"/>
              <a:gd name="T39" fmla="*/ 170 h 232"/>
              <a:gd name="T40" fmla="*/ 82 w 139"/>
              <a:gd name="T41" fmla="*/ 161 h 232"/>
              <a:gd name="T42" fmla="*/ 103 w 139"/>
              <a:gd name="T43" fmla="*/ 145 h 232"/>
              <a:gd name="T44" fmla="*/ 98 w 139"/>
              <a:gd name="T45" fmla="*/ 153 h 232"/>
              <a:gd name="T46" fmla="*/ 38 w 139"/>
              <a:gd name="T47" fmla="*/ 145 h 232"/>
              <a:gd name="T48" fmla="*/ 23 w 139"/>
              <a:gd name="T49" fmla="*/ 172 h 232"/>
              <a:gd name="T50" fmla="*/ 8 w 139"/>
              <a:gd name="T51" fmla="*/ 177 h 232"/>
              <a:gd name="T52" fmla="*/ 34 w 139"/>
              <a:gd name="T53" fmla="*/ 150 h 232"/>
              <a:gd name="T54" fmla="*/ 111 w 139"/>
              <a:gd name="T55" fmla="*/ 140 h 232"/>
              <a:gd name="T56" fmla="*/ 119 w 139"/>
              <a:gd name="T57" fmla="*/ 156 h 232"/>
              <a:gd name="T58" fmla="*/ 111 w 139"/>
              <a:gd name="T59" fmla="*/ 147 h 232"/>
              <a:gd name="T60" fmla="*/ 114 w 139"/>
              <a:gd name="T61" fmla="*/ 137 h 232"/>
              <a:gd name="T62" fmla="*/ 90 w 139"/>
              <a:gd name="T63" fmla="*/ 139 h 232"/>
              <a:gd name="T64" fmla="*/ 73 w 139"/>
              <a:gd name="T65" fmla="*/ 151 h 232"/>
              <a:gd name="T66" fmla="*/ 46 w 139"/>
              <a:gd name="T67" fmla="*/ 134 h 232"/>
              <a:gd name="T68" fmla="*/ 46 w 139"/>
              <a:gd name="T69" fmla="*/ 131 h 232"/>
              <a:gd name="T70" fmla="*/ 81 w 139"/>
              <a:gd name="T71" fmla="*/ 125 h 232"/>
              <a:gd name="T72" fmla="*/ 125 w 139"/>
              <a:gd name="T73" fmla="*/ 142 h 232"/>
              <a:gd name="T74" fmla="*/ 116 w 139"/>
              <a:gd name="T75" fmla="*/ 134 h 232"/>
              <a:gd name="T76" fmla="*/ 101 w 139"/>
              <a:gd name="T77" fmla="*/ 129 h 232"/>
              <a:gd name="T78" fmla="*/ 92 w 139"/>
              <a:gd name="T79" fmla="*/ 126 h 232"/>
              <a:gd name="T80" fmla="*/ 73 w 139"/>
              <a:gd name="T81" fmla="*/ 125 h 232"/>
              <a:gd name="T82" fmla="*/ 87 w 139"/>
              <a:gd name="T83" fmla="*/ 117 h 232"/>
              <a:gd name="T84" fmla="*/ 65 w 139"/>
              <a:gd name="T85" fmla="*/ 118 h 232"/>
              <a:gd name="T86" fmla="*/ 57 w 139"/>
              <a:gd name="T87" fmla="*/ 123 h 232"/>
              <a:gd name="T88" fmla="*/ 71 w 139"/>
              <a:gd name="T89" fmla="*/ 109 h 232"/>
              <a:gd name="T90" fmla="*/ 46 w 139"/>
              <a:gd name="T91" fmla="*/ 104 h 232"/>
              <a:gd name="T92" fmla="*/ 76 w 139"/>
              <a:gd name="T93" fmla="*/ 101 h 232"/>
              <a:gd name="T94" fmla="*/ 71 w 139"/>
              <a:gd name="T95" fmla="*/ 88 h 232"/>
              <a:gd name="T96" fmla="*/ 76 w 139"/>
              <a:gd name="T97" fmla="*/ 47 h 232"/>
              <a:gd name="T98" fmla="*/ 68 w 139"/>
              <a:gd name="T99" fmla="*/ 74 h 232"/>
              <a:gd name="T100" fmla="*/ 70 w 139"/>
              <a:gd name="T101" fmla="*/ 99 h 232"/>
              <a:gd name="T102" fmla="*/ 89 w 139"/>
              <a:gd name="T103" fmla="*/ 101 h 232"/>
              <a:gd name="T104" fmla="*/ 97 w 139"/>
              <a:gd name="T105" fmla="*/ 106 h 232"/>
              <a:gd name="T106" fmla="*/ 100 w 139"/>
              <a:gd name="T107" fmla="*/ 118 h 232"/>
              <a:gd name="T108" fmla="*/ 81 w 139"/>
              <a:gd name="T109" fmla="*/ 106 h 232"/>
              <a:gd name="T110" fmla="*/ 65 w 139"/>
              <a:gd name="T111" fmla="*/ 106 h 232"/>
              <a:gd name="T112" fmla="*/ 52 w 139"/>
              <a:gd name="T113" fmla="*/ 90 h 232"/>
              <a:gd name="T114" fmla="*/ 43 w 139"/>
              <a:gd name="T115" fmla="*/ 74 h 232"/>
              <a:gd name="T116" fmla="*/ 49 w 139"/>
              <a:gd name="T117" fmla="*/ 65 h 232"/>
              <a:gd name="T118" fmla="*/ 73 w 139"/>
              <a:gd name="T119" fmla="*/ 29 h 232"/>
              <a:gd name="T120" fmla="*/ 65 w 139"/>
              <a:gd name="T121" fmla="*/ 2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" h="232">
                <a:moveTo>
                  <a:pt x="48" y="227"/>
                </a:moveTo>
                <a:lnTo>
                  <a:pt x="48" y="229"/>
                </a:lnTo>
                <a:lnTo>
                  <a:pt x="48" y="229"/>
                </a:lnTo>
                <a:lnTo>
                  <a:pt x="48" y="230"/>
                </a:lnTo>
                <a:lnTo>
                  <a:pt x="48" y="230"/>
                </a:lnTo>
                <a:lnTo>
                  <a:pt x="46" y="230"/>
                </a:lnTo>
                <a:lnTo>
                  <a:pt x="46" y="230"/>
                </a:lnTo>
                <a:lnTo>
                  <a:pt x="46" y="230"/>
                </a:lnTo>
                <a:lnTo>
                  <a:pt x="45" y="230"/>
                </a:lnTo>
                <a:lnTo>
                  <a:pt x="45" y="232"/>
                </a:lnTo>
                <a:lnTo>
                  <a:pt x="43" y="232"/>
                </a:lnTo>
                <a:lnTo>
                  <a:pt x="41" y="232"/>
                </a:lnTo>
                <a:lnTo>
                  <a:pt x="41" y="230"/>
                </a:lnTo>
                <a:lnTo>
                  <a:pt x="45" y="229"/>
                </a:lnTo>
                <a:lnTo>
                  <a:pt x="46" y="229"/>
                </a:lnTo>
                <a:lnTo>
                  <a:pt x="46" y="227"/>
                </a:lnTo>
                <a:lnTo>
                  <a:pt x="48" y="227"/>
                </a:lnTo>
                <a:close/>
                <a:moveTo>
                  <a:pt x="59" y="216"/>
                </a:moveTo>
                <a:lnTo>
                  <a:pt x="62" y="218"/>
                </a:lnTo>
                <a:lnTo>
                  <a:pt x="62" y="218"/>
                </a:lnTo>
                <a:lnTo>
                  <a:pt x="64" y="218"/>
                </a:lnTo>
                <a:lnTo>
                  <a:pt x="65" y="218"/>
                </a:lnTo>
                <a:lnTo>
                  <a:pt x="65" y="219"/>
                </a:lnTo>
                <a:lnTo>
                  <a:pt x="65" y="219"/>
                </a:lnTo>
                <a:lnTo>
                  <a:pt x="64" y="221"/>
                </a:lnTo>
                <a:lnTo>
                  <a:pt x="62" y="219"/>
                </a:lnTo>
                <a:lnTo>
                  <a:pt x="60" y="219"/>
                </a:lnTo>
                <a:lnTo>
                  <a:pt x="59" y="219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9" y="216"/>
                </a:lnTo>
                <a:close/>
                <a:moveTo>
                  <a:pt x="75" y="208"/>
                </a:moveTo>
                <a:lnTo>
                  <a:pt x="78" y="210"/>
                </a:lnTo>
                <a:lnTo>
                  <a:pt x="78" y="210"/>
                </a:lnTo>
                <a:lnTo>
                  <a:pt x="78" y="210"/>
                </a:lnTo>
                <a:lnTo>
                  <a:pt x="76" y="211"/>
                </a:lnTo>
                <a:lnTo>
                  <a:pt x="75" y="211"/>
                </a:lnTo>
                <a:lnTo>
                  <a:pt x="73" y="213"/>
                </a:lnTo>
                <a:lnTo>
                  <a:pt x="73" y="213"/>
                </a:lnTo>
                <a:lnTo>
                  <a:pt x="71" y="211"/>
                </a:lnTo>
                <a:lnTo>
                  <a:pt x="71" y="210"/>
                </a:lnTo>
                <a:lnTo>
                  <a:pt x="70" y="210"/>
                </a:lnTo>
                <a:lnTo>
                  <a:pt x="71" y="208"/>
                </a:lnTo>
                <a:lnTo>
                  <a:pt x="71" y="208"/>
                </a:lnTo>
                <a:lnTo>
                  <a:pt x="75" y="208"/>
                </a:lnTo>
                <a:close/>
                <a:moveTo>
                  <a:pt x="127" y="202"/>
                </a:moveTo>
                <a:lnTo>
                  <a:pt x="128" y="202"/>
                </a:lnTo>
                <a:lnTo>
                  <a:pt x="128" y="205"/>
                </a:lnTo>
                <a:lnTo>
                  <a:pt x="128" y="205"/>
                </a:lnTo>
                <a:lnTo>
                  <a:pt x="127" y="203"/>
                </a:lnTo>
                <a:lnTo>
                  <a:pt x="127" y="203"/>
                </a:lnTo>
                <a:lnTo>
                  <a:pt x="127" y="202"/>
                </a:lnTo>
                <a:close/>
                <a:moveTo>
                  <a:pt x="87" y="197"/>
                </a:moveTo>
                <a:lnTo>
                  <a:pt x="87" y="197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197"/>
                </a:lnTo>
                <a:lnTo>
                  <a:pt x="86" y="199"/>
                </a:lnTo>
                <a:lnTo>
                  <a:pt x="87" y="197"/>
                </a:lnTo>
                <a:close/>
                <a:moveTo>
                  <a:pt x="2" y="188"/>
                </a:moveTo>
                <a:lnTo>
                  <a:pt x="2" y="191"/>
                </a:lnTo>
                <a:lnTo>
                  <a:pt x="2" y="192"/>
                </a:lnTo>
                <a:lnTo>
                  <a:pt x="0" y="191"/>
                </a:lnTo>
                <a:lnTo>
                  <a:pt x="0" y="189"/>
                </a:lnTo>
                <a:lnTo>
                  <a:pt x="0" y="189"/>
                </a:lnTo>
                <a:lnTo>
                  <a:pt x="2" y="188"/>
                </a:lnTo>
                <a:close/>
                <a:moveTo>
                  <a:pt x="5" y="185"/>
                </a:moveTo>
                <a:lnTo>
                  <a:pt x="5" y="185"/>
                </a:lnTo>
                <a:lnTo>
                  <a:pt x="7" y="185"/>
                </a:lnTo>
                <a:lnTo>
                  <a:pt x="7" y="186"/>
                </a:lnTo>
                <a:lnTo>
                  <a:pt x="5" y="186"/>
                </a:lnTo>
                <a:lnTo>
                  <a:pt x="5" y="186"/>
                </a:lnTo>
                <a:lnTo>
                  <a:pt x="5" y="185"/>
                </a:lnTo>
                <a:close/>
                <a:moveTo>
                  <a:pt x="112" y="172"/>
                </a:moveTo>
                <a:lnTo>
                  <a:pt x="112" y="172"/>
                </a:lnTo>
                <a:lnTo>
                  <a:pt x="114" y="172"/>
                </a:lnTo>
                <a:lnTo>
                  <a:pt x="114" y="173"/>
                </a:lnTo>
                <a:lnTo>
                  <a:pt x="114" y="173"/>
                </a:lnTo>
                <a:lnTo>
                  <a:pt x="112" y="173"/>
                </a:lnTo>
                <a:lnTo>
                  <a:pt x="111" y="172"/>
                </a:lnTo>
                <a:lnTo>
                  <a:pt x="112" y="172"/>
                </a:lnTo>
                <a:lnTo>
                  <a:pt x="112" y="172"/>
                </a:lnTo>
                <a:close/>
                <a:moveTo>
                  <a:pt x="97" y="170"/>
                </a:moveTo>
                <a:lnTo>
                  <a:pt x="98" y="172"/>
                </a:lnTo>
                <a:lnTo>
                  <a:pt x="98" y="173"/>
                </a:lnTo>
                <a:lnTo>
                  <a:pt x="97" y="173"/>
                </a:lnTo>
                <a:lnTo>
                  <a:pt x="95" y="173"/>
                </a:lnTo>
                <a:lnTo>
                  <a:pt x="95" y="172"/>
                </a:lnTo>
                <a:lnTo>
                  <a:pt x="95" y="172"/>
                </a:lnTo>
                <a:lnTo>
                  <a:pt x="95" y="172"/>
                </a:lnTo>
                <a:lnTo>
                  <a:pt x="97" y="170"/>
                </a:lnTo>
                <a:lnTo>
                  <a:pt x="97" y="170"/>
                </a:lnTo>
                <a:close/>
                <a:moveTo>
                  <a:pt x="131" y="164"/>
                </a:moveTo>
                <a:lnTo>
                  <a:pt x="131" y="166"/>
                </a:lnTo>
                <a:lnTo>
                  <a:pt x="131" y="166"/>
                </a:lnTo>
                <a:lnTo>
                  <a:pt x="130" y="167"/>
                </a:lnTo>
                <a:lnTo>
                  <a:pt x="130" y="166"/>
                </a:lnTo>
                <a:lnTo>
                  <a:pt x="130" y="164"/>
                </a:lnTo>
                <a:lnTo>
                  <a:pt x="131" y="164"/>
                </a:lnTo>
                <a:close/>
                <a:moveTo>
                  <a:pt x="125" y="164"/>
                </a:moveTo>
                <a:lnTo>
                  <a:pt x="127" y="166"/>
                </a:lnTo>
                <a:lnTo>
                  <a:pt x="130" y="167"/>
                </a:lnTo>
                <a:lnTo>
                  <a:pt x="131" y="169"/>
                </a:lnTo>
                <a:lnTo>
                  <a:pt x="131" y="170"/>
                </a:lnTo>
                <a:lnTo>
                  <a:pt x="133" y="170"/>
                </a:lnTo>
                <a:lnTo>
                  <a:pt x="134" y="170"/>
                </a:lnTo>
                <a:lnTo>
                  <a:pt x="134" y="173"/>
                </a:lnTo>
                <a:lnTo>
                  <a:pt x="134" y="173"/>
                </a:lnTo>
                <a:lnTo>
                  <a:pt x="136" y="175"/>
                </a:lnTo>
                <a:lnTo>
                  <a:pt x="136" y="177"/>
                </a:lnTo>
                <a:lnTo>
                  <a:pt x="134" y="178"/>
                </a:lnTo>
                <a:lnTo>
                  <a:pt x="134" y="180"/>
                </a:lnTo>
                <a:lnTo>
                  <a:pt x="133" y="180"/>
                </a:lnTo>
                <a:lnTo>
                  <a:pt x="133" y="181"/>
                </a:lnTo>
                <a:lnTo>
                  <a:pt x="134" y="181"/>
                </a:lnTo>
                <a:lnTo>
                  <a:pt x="136" y="181"/>
                </a:lnTo>
                <a:lnTo>
                  <a:pt x="136" y="183"/>
                </a:lnTo>
                <a:lnTo>
                  <a:pt x="136" y="185"/>
                </a:lnTo>
                <a:lnTo>
                  <a:pt x="138" y="186"/>
                </a:lnTo>
                <a:lnTo>
                  <a:pt x="138" y="188"/>
                </a:lnTo>
                <a:lnTo>
                  <a:pt x="138" y="191"/>
                </a:lnTo>
                <a:lnTo>
                  <a:pt x="138" y="192"/>
                </a:lnTo>
                <a:lnTo>
                  <a:pt x="138" y="192"/>
                </a:lnTo>
                <a:lnTo>
                  <a:pt x="139" y="194"/>
                </a:lnTo>
                <a:lnTo>
                  <a:pt x="139" y="194"/>
                </a:lnTo>
                <a:lnTo>
                  <a:pt x="139" y="196"/>
                </a:lnTo>
                <a:lnTo>
                  <a:pt x="139" y="199"/>
                </a:lnTo>
                <a:lnTo>
                  <a:pt x="139" y="200"/>
                </a:lnTo>
                <a:lnTo>
                  <a:pt x="139" y="202"/>
                </a:lnTo>
                <a:lnTo>
                  <a:pt x="138" y="203"/>
                </a:lnTo>
                <a:lnTo>
                  <a:pt x="136" y="205"/>
                </a:lnTo>
                <a:lnTo>
                  <a:pt x="134" y="205"/>
                </a:lnTo>
                <a:lnTo>
                  <a:pt x="134" y="207"/>
                </a:lnTo>
                <a:lnTo>
                  <a:pt x="134" y="208"/>
                </a:lnTo>
                <a:lnTo>
                  <a:pt x="134" y="211"/>
                </a:lnTo>
                <a:lnTo>
                  <a:pt x="134" y="214"/>
                </a:lnTo>
                <a:lnTo>
                  <a:pt x="133" y="213"/>
                </a:lnTo>
                <a:lnTo>
                  <a:pt x="133" y="211"/>
                </a:lnTo>
                <a:lnTo>
                  <a:pt x="133" y="208"/>
                </a:lnTo>
                <a:lnTo>
                  <a:pt x="131" y="207"/>
                </a:lnTo>
                <a:lnTo>
                  <a:pt x="131" y="205"/>
                </a:lnTo>
                <a:lnTo>
                  <a:pt x="131" y="203"/>
                </a:lnTo>
                <a:lnTo>
                  <a:pt x="130" y="202"/>
                </a:lnTo>
                <a:lnTo>
                  <a:pt x="128" y="199"/>
                </a:lnTo>
                <a:lnTo>
                  <a:pt x="128" y="199"/>
                </a:lnTo>
                <a:lnTo>
                  <a:pt x="127" y="200"/>
                </a:lnTo>
                <a:lnTo>
                  <a:pt x="127" y="200"/>
                </a:lnTo>
                <a:lnTo>
                  <a:pt x="127" y="202"/>
                </a:lnTo>
                <a:lnTo>
                  <a:pt x="127" y="202"/>
                </a:lnTo>
                <a:lnTo>
                  <a:pt x="125" y="203"/>
                </a:lnTo>
                <a:lnTo>
                  <a:pt x="123" y="205"/>
                </a:lnTo>
                <a:lnTo>
                  <a:pt x="122" y="207"/>
                </a:lnTo>
                <a:lnTo>
                  <a:pt x="122" y="208"/>
                </a:lnTo>
                <a:lnTo>
                  <a:pt x="123" y="210"/>
                </a:lnTo>
                <a:lnTo>
                  <a:pt x="123" y="210"/>
                </a:lnTo>
                <a:lnTo>
                  <a:pt x="125" y="211"/>
                </a:lnTo>
                <a:lnTo>
                  <a:pt x="125" y="211"/>
                </a:lnTo>
                <a:lnTo>
                  <a:pt x="127" y="214"/>
                </a:lnTo>
                <a:lnTo>
                  <a:pt x="127" y="219"/>
                </a:lnTo>
                <a:lnTo>
                  <a:pt x="125" y="221"/>
                </a:lnTo>
                <a:lnTo>
                  <a:pt x="123" y="222"/>
                </a:lnTo>
                <a:lnTo>
                  <a:pt x="122" y="224"/>
                </a:lnTo>
                <a:lnTo>
                  <a:pt x="120" y="224"/>
                </a:lnTo>
                <a:lnTo>
                  <a:pt x="120" y="222"/>
                </a:lnTo>
                <a:lnTo>
                  <a:pt x="120" y="221"/>
                </a:lnTo>
                <a:lnTo>
                  <a:pt x="120" y="219"/>
                </a:lnTo>
                <a:lnTo>
                  <a:pt x="120" y="218"/>
                </a:lnTo>
                <a:lnTo>
                  <a:pt x="120" y="218"/>
                </a:lnTo>
                <a:lnTo>
                  <a:pt x="120" y="218"/>
                </a:lnTo>
                <a:lnTo>
                  <a:pt x="119" y="218"/>
                </a:lnTo>
                <a:lnTo>
                  <a:pt x="117" y="219"/>
                </a:lnTo>
                <a:lnTo>
                  <a:pt x="117" y="221"/>
                </a:lnTo>
                <a:lnTo>
                  <a:pt x="117" y="221"/>
                </a:lnTo>
                <a:lnTo>
                  <a:pt x="116" y="219"/>
                </a:lnTo>
                <a:lnTo>
                  <a:pt x="111" y="218"/>
                </a:lnTo>
                <a:lnTo>
                  <a:pt x="108" y="216"/>
                </a:lnTo>
                <a:lnTo>
                  <a:pt x="106" y="214"/>
                </a:lnTo>
                <a:lnTo>
                  <a:pt x="103" y="213"/>
                </a:lnTo>
                <a:lnTo>
                  <a:pt x="103" y="210"/>
                </a:lnTo>
                <a:lnTo>
                  <a:pt x="103" y="208"/>
                </a:lnTo>
                <a:lnTo>
                  <a:pt x="101" y="205"/>
                </a:lnTo>
                <a:lnTo>
                  <a:pt x="101" y="205"/>
                </a:lnTo>
                <a:lnTo>
                  <a:pt x="101" y="203"/>
                </a:lnTo>
                <a:lnTo>
                  <a:pt x="103" y="202"/>
                </a:lnTo>
                <a:lnTo>
                  <a:pt x="105" y="202"/>
                </a:lnTo>
                <a:lnTo>
                  <a:pt x="105" y="200"/>
                </a:lnTo>
                <a:lnTo>
                  <a:pt x="105" y="200"/>
                </a:lnTo>
                <a:lnTo>
                  <a:pt x="106" y="199"/>
                </a:lnTo>
                <a:lnTo>
                  <a:pt x="105" y="199"/>
                </a:lnTo>
                <a:lnTo>
                  <a:pt x="105" y="197"/>
                </a:lnTo>
                <a:lnTo>
                  <a:pt x="103" y="196"/>
                </a:lnTo>
                <a:lnTo>
                  <a:pt x="101" y="194"/>
                </a:lnTo>
                <a:lnTo>
                  <a:pt x="98" y="192"/>
                </a:lnTo>
                <a:lnTo>
                  <a:pt x="98" y="192"/>
                </a:lnTo>
                <a:lnTo>
                  <a:pt x="98" y="192"/>
                </a:lnTo>
                <a:lnTo>
                  <a:pt x="97" y="192"/>
                </a:lnTo>
                <a:lnTo>
                  <a:pt x="95" y="192"/>
                </a:lnTo>
                <a:lnTo>
                  <a:pt x="95" y="192"/>
                </a:lnTo>
                <a:lnTo>
                  <a:pt x="95" y="192"/>
                </a:lnTo>
                <a:lnTo>
                  <a:pt x="95" y="194"/>
                </a:lnTo>
                <a:lnTo>
                  <a:pt x="95" y="194"/>
                </a:lnTo>
                <a:lnTo>
                  <a:pt x="93" y="197"/>
                </a:lnTo>
                <a:lnTo>
                  <a:pt x="92" y="197"/>
                </a:lnTo>
                <a:lnTo>
                  <a:pt x="90" y="196"/>
                </a:lnTo>
                <a:lnTo>
                  <a:pt x="90" y="196"/>
                </a:lnTo>
                <a:lnTo>
                  <a:pt x="90" y="194"/>
                </a:lnTo>
                <a:lnTo>
                  <a:pt x="90" y="194"/>
                </a:lnTo>
                <a:lnTo>
                  <a:pt x="89" y="194"/>
                </a:lnTo>
                <a:lnTo>
                  <a:pt x="89" y="196"/>
                </a:lnTo>
                <a:lnTo>
                  <a:pt x="87" y="196"/>
                </a:lnTo>
                <a:lnTo>
                  <a:pt x="87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4"/>
                </a:lnTo>
                <a:lnTo>
                  <a:pt x="84" y="192"/>
                </a:lnTo>
                <a:lnTo>
                  <a:pt x="82" y="192"/>
                </a:lnTo>
                <a:lnTo>
                  <a:pt x="81" y="194"/>
                </a:lnTo>
                <a:lnTo>
                  <a:pt x="81" y="194"/>
                </a:lnTo>
                <a:lnTo>
                  <a:pt x="79" y="196"/>
                </a:lnTo>
                <a:lnTo>
                  <a:pt x="78" y="199"/>
                </a:lnTo>
                <a:lnTo>
                  <a:pt x="78" y="202"/>
                </a:lnTo>
                <a:lnTo>
                  <a:pt x="76" y="203"/>
                </a:lnTo>
                <a:lnTo>
                  <a:pt x="76" y="205"/>
                </a:lnTo>
                <a:lnTo>
                  <a:pt x="75" y="205"/>
                </a:lnTo>
                <a:lnTo>
                  <a:pt x="75" y="205"/>
                </a:lnTo>
                <a:lnTo>
                  <a:pt x="73" y="205"/>
                </a:lnTo>
                <a:lnTo>
                  <a:pt x="71" y="203"/>
                </a:lnTo>
                <a:lnTo>
                  <a:pt x="73" y="200"/>
                </a:lnTo>
                <a:lnTo>
                  <a:pt x="73" y="200"/>
                </a:lnTo>
                <a:lnTo>
                  <a:pt x="75" y="199"/>
                </a:lnTo>
                <a:lnTo>
                  <a:pt x="75" y="194"/>
                </a:lnTo>
                <a:lnTo>
                  <a:pt x="75" y="192"/>
                </a:lnTo>
                <a:lnTo>
                  <a:pt x="75" y="192"/>
                </a:lnTo>
                <a:lnTo>
                  <a:pt x="76" y="191"/>
                </a:lnTo>
                <a:lnTo>
                  <a:pt x="78" y="189"/>
                </a:lnTo>
                <a:lnTo>
                  <a:pt x="79" y="189"/>
                </a:lnTo>
                <a:lnTo>
                  <a:pt x="82" y="188"/>
                </a:lnTo>
                <a:lnTo>
                  <a:pt x="82" y="188"/>
                </a:lnTo>
                <a:lnTo>
                  <a:pt x="86" y="188"/>
                </a:lnTo>
                <a:lnTo>
                  <a:pt x="87" y="188"/>
                </a:lnTo>
                <a:lnTo>
                  <a:pt x="87" y="186"/>
                </a:lnTo>
                <a:lnTo>
                  <a:pt x="87" y="185"/>
                </a:lnTo>
                <a:lnTo>
                  <a:pt x="87" y="185"/>
                </a:lnTo>
                <a:lnTo>
                  <a:pt x="89" y="183"/>
                </a:lnTo>
                <a:lnTo>
                  <a:pt x="89" y="183"/>
                </a:lnTo>
                <a:lnTo>
                  <a:pt x="89" y="183"/>
                </a:lnTo>
                <a:lnTo>
                  <a:pt x="90" y="181"/>
                </a:lnTo>
                <a:lnTo>
                  <a:pt x="92" y="181"/>
                </a:lnTo>
                <a:lnTo>
                  <a:pt x="93" y="181"/>
                </a:lnTo>
                <a:lnTo>
                  <a:pt x="93" y="180"/>
                </a:lnTo>
                <a:lnTo>
                  <a:pt x="93" y="180"/>
                </a:lnTo>
                <a:lnTo>
                  <a:pt x="95" y="180"/>
                </a:lnTo>
                <a:lnTo>
                  <a:pt x="97" y="180"/>
                </a:lnTo>
                <a:lnTo>
                  <a:pt x="98" y="180"/>
                </a:lnTo>
                <a:lnTo>
                  <a:pt x="100" y="181"/>
                </a:lnTo>
                <a:lnTo>
                  <a:pt x="100" y="183"/>
                </a:lnTo>
                <a:lnTo>
                  <a:pt x="100" y="185"/>
                </a:lnTo>
                <a:lnTo>
                  <a:pt x="100" y="186"/>
                </a:lnTo>
                <a:lnTo>
                  <a:pt x="100" y="188"/>
                </a:lnTo>
                <a:lnTo>
                  <a:pt x="98" y="189"/>
                </a:lnTo>
                <a:lnTo>
                  <a:pt x="100" y="189"/>
                </a:lnTo>
                <a:lnTo>
                  <a:pt x="101" y="188"/>
                </a:lnTo>
                <a:lnTo>
                  <a:pt x="103" y="188"/>
                </a:lnTo>
                <a:lnTo>
                  <a:pt x="105" y="186"/>
                </a:lnTo>
                <a:lnTo>
                  <a:pt x="105" y="186"/>
                </a:lnTo>
                <a:lnTo>
                  <a:pt x="106" y="186"/>
                </a:lnTo>
                <a:lnTo>
                  <a:pt x="106" y="185"/>
                </a:lnTo>
                <a:lnTo>
                  <a:pt x="108" y="181"/>
                </a:lnTo>
                <a:lnTo>
                  <a:pt x="108" y="181"/>
                </a:lnTo>
                <a:lnTo>
                  <a:pt x="108" y="181"/>
                </a:lnTo>
                <a:lnTo>
                  <a:pt x="109" y="180"/>
                </a:lnTo>
                <a:lnTo>
                  <a:pt x="111" y="181"/>
                </a:lnTo>
                <a:lnTo>
                  <a:pt x="112" y="181"/>
                </a:lnTo>
                <a:lnTo>
                  <a:pt x="114" y="180"/>
                </a:lnTo>
                <a:lnTo>
                  <a:pt x="114" y="177"/>
                </a:lnTo>
                <a:lnTo>
                  <a:pt x="114" y="177"/>
                </a:lnTo>
                <a:lnTo>
                  <a:pt x="116" y="175"/>
                </a:lnTo>
                <a:lnTo>
                  <a:pt x="116" y="175"/>
                </a:lnTo>
                <a:lnTo>
                  <a:pt x="117" y="177"/>
                </a:lnTo>
                <a:lnTo>
                  <a:pt x="119" y="177"/>
                </a:lnTo>
                <a:lnTo>
                  <a:pt x="119" y="177"/>
                </a:lnTo>
                <a:lnTo>
                  <a:pt x="120" y="175"/>
                </a:lnTo>
                <a:lnTo>
                  <a:pt x="120" y="175"/>
                </a:lnTo>
                <a:lnTo>
                  <a:pt x="122" y="175"/>
                </a:lnTo>
                <a:lnTo>
                  <a:pt x="123" y="175"/>
                </a:lnTo>
                <a:lnTo>
                  <a:pt x="125" y="173"/>
                </a:lnTo>
                <a:lnTo>
                  <a:pt x="123" y="170"/>
                </a:lnTo>
                <a:lnTo>
                  <a:pt x="123" y="166"/>
                </a:lnTo>
                <a:lnTo>
                  <a:pt x="123" y="164"/>
                </a:lnTo>
                <a:lnTo>
                  <a:pt x="125" y="164"/>
                </a:lnTo>
                <a:close/>
                <a:moveTo>
                  <a:pt x="133" y="159"/>
                </a:moveTo>
                <a:lnTo>
                  <a:pt x="133" y="161"/>
                </a:lnTo>
                <a:lnTo>
                  <a:pt x="133" y="162"/>
                </a:lnTo>
                <a:lnTo>
                  <a:pt x="133" y="162"/>
                </a:lnTo>
                <a:lnTo>
                  <a:pt x="133" y="164"/>
                </a:lnTo>
                <a:lnTo>
                  <a:pt x="133" y="164"/>
                </a:lnTo>
                <a:lnTo>
                  <a:pt x="131" y="164"/>
                </a:lnTo>
                <a:lnTo>
                  <a:pt x="131" y="164"/>
                </a:lnTo>
                <a:lnTo>
                  <a:pt x="131" y="162"/>
                </a:lnTo>
                <a:lnTo>
                  <a:pt x="131" y="161"/>
                </a:lnTo>
                <a:lnTo>
                  <a:pt x="133" y="159"/>
                </a:lnTo>
                <a:close/>
                <a:moveTo>
                  <a:pt x="119" y="158"/>
                </a:moveTo>
                <a:lnTo>
                  <a:pt x="119" y="158"/>
                </a:lnTo>
                <a:lnTo>
                  <a:pt x="120" y="159"/>
                </a:lnTo>
                <a:lnTo>
                  <a:pt x="120" y="161"/>
                </a:lnTo>
                <a:lnTo>
                  <a:pt x="120" y="161"/>
                </a:lnTo>
                <a:lnTo>
                  <a:pt x="119" y="159"/>
                </a:lnTo>
                <a:lnTo>
                  <a:pt x="119" y="158"/>
                </a:lnTo>
                <a:close/>
                <a:moveTo>
                  <a:pt x="108" y="158"/>
                </a:moveTo>
                <a:lnTo>
                  <a:pt x="108" y="158"/>
                </a:lnTo>
                <a:lnTo>
                  <a:pt x="108" y="159"/>
                </a:lnTo>
                <a:lnTo>
                  <a:pt x="108" y="159"/>
                </a:lnTo>
                <a:lnTo>
                  <a:pt x="109" y="159"/>
                </a:lnTo>
                <a:lnTo>
                  <a:pt x="111" y="159"/>
                </a:lnTo>
                <a:lnTo>
                  <a:pt x="111" y="162"/>
                </a:lnTo>
                <a:lnTo>
                  <a:pt x="111" y="162"/>
                </a:lnTo>
                <a:lnTo>
                  <a:pt x="111" y="164"/>
                </a:lnTo>
                <a:lnTo>
                  <a:pt x="111" y="164"/>
                </a:lnTo>
                <a:lnTo>
                  <a:pt x="109" y="164"/>
                </a:lnTo>
                <a:lnTo>
                  <a:pt x="109" y="164"/>
                </a:lnTo>
                <a:lnTo>
                  <a:pt x="108" y="166"/>
                </a:lnTo>
                <a:lnTo>
                  <a:pt x="108" y="166"/>
                </a:lnTo>
                <a:lnTo>
                  <a:pt x="105" y="166"/>
                </a:lnTo>
                <a:lnTo>
                  <a:pt x="101" y="166"/>
                </a:lnTo>
                <a:lnTo>
                  <a:pt x="100" y="166"/>
                </a:lnTo>
                <a:lnTo>
                  <a:pt x="100" y="164"/>
                </a:lnTo>
                <a:lnTo>
                  <a:pt x="100" y="162"/>
                </a:lnTo>
                <a:lnTo>
                  <a:pt x="100" y="162"/>
                </a:lnTo>
                <a:lnTo>
                  <a:pt x="101" y="161"/>
                </a:lnTo>
                <a:lnTo>
                  <a:pt x="103" y="161"/>
                </a:lnTo>
                <a:lnTo>
                  <a:pt x="103" y="159"/>
                </a:lnTo>
                <a:lnTo>
                  <a:pt x="105" y="158"/>
                </a:lnTo>
                <a:lnTo>
                  <a:pt x="108" y="158"/>
                </a:lnTo>
                <a:close/>
                <a:moveTo>
                  <a:pt x="127" y="155"/>
                </a:moveTo>
                <a:lnTo>
                  <a:pt x="127" y="155"/>
                </a:lnTo>
                <a:lnTo>
                  <a:pt x="127" y="156"/>
                </a:lnTo>
                <a:lnTo>
                  <a:pt x="127" y="159"/>
                </a:lnTo>
                <a:lnTo>
                  <a:pt x="127" y="161"/>
                </a:lnTo>
                <a:lnTo>
                  <a:pt x="127" y="161"/>
                </a:lnTo>
                <a:lnTo>
                  <a:pt x="127" y="161"/>
                </a:lnTo>
                <a:lnTo>
                  <a:pt x="127" y="162"/>
                </a:lnTo>
                <a:lnTo>
                  <a:pt x="127" y="161"/>
                </a:lnTo>
                <a:lnTo>
                  <a:pt x="125" y="161"/>
                </a:lnTo>
                <a:lnTo>
                  <a:pt x="125" y="159"/>
                </a:lnTo>
                <a:lnTo>
                  <a:pt x="123" y="159"/>
                </a:lnTo>
                <a:lnTo>
                  <a:pt x="125" y="158"/>
                </a:lnTo>
                <a:lnTo>
                  <a:pt x="125" y="156"/>
                </a:lnTo>
                <a:lnTo>
                  <a:pt x="125" y="155"/>
                </a:lnTo>
                <a:lnTo>
                  <a:pt x="125" y="155"/>
                </a:lnTo>
                <a:lnTo>
                  <a:pt x="127" y="155"/>
                </a:lnTo>
                <a:lnTo>
                  <a:pt x="127" y="155"/>
                </a:lnTo>
                <a:close/>
                <a:moveTo>
                  <a:pt x="43" y="151"/>
                </a:moveTo>
                <a:lnTo>
                  <a:pt x="43" y="151"/>
                </a:lnTo>
                <a:lnTo>
                  <a:pt x="45" y="151"/>
                </a:lnTo>
                <a:lnTo>
                  <a:pt x="45" y="153"/>
                </a:lnTo>
                <a:lnTo>
                  <a:pt x="43" y="153"/>
                </a:lnTo>
                <a:lnTo>
                  <a:pt x="41" y="155"/>
                </a:lnTo>
                <a:lnTo>
                  <a:pt x="41" y="153"/>
                </a:lnTo>
                <a:lnTo>
                  <a:pt x="43" y="151"/>
                </a:lnTo>
                <a:close/>
                <a:moveTo>
                  <a:pt x="108" y="150"/>
                </a:moveTo>
                <a:lnTo>
                  <a:pt x="108" y="150"/>
                </a:lnTo>
                <a:lnTo>
                  <a:pt x="108" y="150"/>
                </a:lnTo>
                <a:lnTo>
                  <a:pt x="108" y="151"/>
                </a:lnTo>
                <a:lnTo>
                  <a:pt x="106" y="151"/>
                </a:lnTo>
                <a:lnTo>
                  <a:pt x="106" y="151"/>
                </a:lnTo>
                <a:lnTo>
                  <a:pt x="108" y="150"/>
                </a:lnTo>
                <a:close/>
                <a:moveTo>
                  <a:pt x="84" y="150"/>
                </a:moveTo>
                <a:lnTo>
                  <a:pt x="84" y="150"/>
                </a:lnTo>
                <a:lnTo>
                  <a:pt x="84" y="151"/>
                </a:lnTo>
                <a:lnTo>
                  <a:pt x="82" y="153"/>
                </a:lnTo>
                <a:lnTo>
                  <a:pt x="82" y="153"/>
                </a:lnTo>
                <a:lnTo>
                  <a:pt x="82" y="153"/>
                </a:lnTo>
                <a:lnTo>
                  <a:pt x="82" y="153"/>
                </a:lnTo>
                <a:lnTo>
                  <a:pt x="81" y="155"/>
                </a:lnTo>
                <a:lnTo>
                  <a:pt x="81" y="153"/>
                </a:lnTo>
                <a:lnTo>
                  <a:pt x="81" y="151"/>
                </a:lnTo>
                <a:lnTo>
                  <a:pt x="82" y="150"/>
                </a:lnTo>
                <a:lnTo>
                  <a:pt x="82" y="150"/>
                </a:lnTo>
                <a:lnTo>
                  <a:pt x="82" y="150"/>
                </a:lnTo>
                <a:lnTo>
                  <a:pt x="84" y="150"/>
                </a:lnTo>
                <a:close/>
                <a:moveTo>
                  <a:pt x="92" y="147"/>
                </a:moveTo>
                <a:lnTo>
                  <a:pt x="95" y="147"/>
                </a:lnTo>
                <a:lnTo>
                  <a:pt x="97" y="148"/>
                </a:lnTo>
                <a:lnTo>
                  <a:pt x="97" y="150"/>
                </a:lnTo>
                <a:lnTo>
                  <a:pt x="95" y="151"/>
                </a:lnTo>
                <a:lnTo>
                  <a:pt x="95" y="151"/>
                </a:lnTo>
                <a:lnTo>
                  <a:pt x="93" y="153"/>
                </a:lnTo>
                <a:lnTo>
                  <a:pt x="93" y="156"/>
                </a:lnTo>
                <a:lnTo>
                  <a:pt x="92" y="159"/>
                </a:lnTo>
                <a:lnTo>
                  <a:pt x="92" y="159"/>
                </a:lnTo>
                <a:lnTo>
                  <a:pt x="90" y="161"/>
                </a:lnTo>
                <a:lnTo>
                  <a:pt x="90" y="162"/>
                </a:lnTo>
                <a:lnTo>
                  <a:pt x="90" y="164"/>
                </a:lnTo>
                <a:lnTo>
                  <a:pt x="90" y="166"/>
                </a:lnTo>
                <a:lnTo>
                  <a:pt x="90" y="166"/>
                </a:lnTo>
                <a:lnTo>
                  <a:pt x="92" y="170"/>
                </a:lnTo>
                <a:lnTo>
                  <a:pt x="92" y="170"/>
                </a:lnTo>
                <a:lnTo>
                  <a:pt x="92" y="170"/>
                </a:lnTo>
                <a:lnTo>
                  <a:pt x="92" y="172"/>
                </a:lnTo>
                <a:lnTo>
                  <a:pt x="92" y="173"/>
                </a:lnTo>
                <a:lnTo>
                  <a:pt x="90" y="173"/>
                </a:lnTo>
                <a:lnTo>
                  <a:pt x="90" y="173"/>
                </a:lnTo>
                <a:lnTo>
                  <a:pt x="89" y="173"/>
                </a:lnTo>
                <a:lnTo>
                  <a:pt x="87" y="173"/>
                </a:lnTo>
                <a:lnTo>
                  <a:pt x="87" y="173"/>
                </a:lnTo>
                <a:lnTo>
                  <a:pt x="86" y="170"/>
                </a:lnTo>
                <a:lnTo>
                  <a:pt x="84" y="169"/>
                </a:lnTo>
                <a:lnTo>
                  <a:pt x="82" y="169"/>
                </a:lnTo>
                <a:lnTo>
                  <a:pt x="82" y="169"/>
                </a:lnTo>
                <a:lnTo>
                  <a:pt x="81" y="167"/>
                </a:lnTo>
                <a:lnTo>
                  <a:pt x="79" y="166"/>
                </a:lnTo>
                <a:lnTo>
                  <a:pt x="79" y="162"/>
                </a:lnTo>
                <a:lnTo>
                  <a:pt x="79" y="162"/>
                </a:lnTo>
                <a:lnTo>
                  <a:pt x="81" y="161"/>
                </a:lnTo>
                <a:lnTo>
                  <a:pt x="81" y="161"/>
                </a:lnTo>
                <a:lnTo>
                  <a:pt x="82" y="161"/>
                </a:lnTo>
                <a:lnTo>
                  <a:pt x="84" y="161"/>
                </a:lnTo>
                <a:lnTo>
                  <a:pt x="86" y="159"/>
                </a:lnTo>
                <a:lnTo>
                  <a:pt x="86" y="159"/>
                </a:lnTo>
                <a:lnTo>
                  <a:pt x="86" y="156"/>
                </a:lnTo>
                <a:lnTo>
                  <a:pt x="86" y="155"/>
                </a:lnTo>
                <a:lnTo>
                  <a:pt x="86" y="153"/>
                </a:lnTo>
                <a:lnTo>
                  <a:pt x="86" y="153"/>
                </a:lnTo>
                <a:lnTo>
                  <a:pt x="87" y="151"/>
                </a:lnTo>
                <a:lnTo>
                  <a:pt x="87" y="150"/>
                </a:lnTo>
                <a:lnTo>
                  <a:pt x="87" y="150"/>
                </a:lnTo>
                <a:lnTo>
                  <a:pt x="87" y="148"/>
                </a:lnTo>
                <a:lnTo>
                  <a:pt x="87" y="148"/>
                </a:lnTo>
                <a:lnTo>
                  <a:pt x="89" y="147"/>
                </a:lnTo>
                <a:lnTo>
                  <a:pt x="90" y="147"/>
                </a:lnTo>
                <a:lnTo>
                  <a:pt x="92" y="147"/>
                </a:lnTo>
                <a:close/>
                <a:moveTo>
                  <a:pt x="103" y="142"/>
                </a:moveTo>
                <a:lnTo>
                  <a:pt x="103" y="142"/>
                </a:lnTo>
                <a:lnTo>
                  <a:pt x="103" y="145"/>
                </a:lnTo>
                <a:lnTo>
                  <a:pt x="103" y="145"/>
                </a:lnTo>
                <a:lnTo>
                  <a:pt x="103" y="145"/>
                </a:lnTo>
                <a:lnTo>
                  <a:pt x="103" y="147"/>
                </a:lnTo>
                <a:lnTo>
                  <a:pt x="103" y="150"/>
                </a:lnTo>
                <a:lnTo>
                  <a:pt x="103" y="151"/>
                </a:lnTo>
                <a:lnTo>
                  <a:pt x="103" y="155"/>
                </a:lnTo>
                <a:lnTo>
                  <a:pt x="101" y="156"/>
                </a:lnTo>
                <a:lnTo>
                  <a:pt x="100" y="156"/>
                </a:lnTo>
                <a:lnTo>
                  <a:pt x="100" y="158"/>
                </a:lnTo>
                <a:lnTo>
                  <a:pt x="98" y="159"/>
                </a:lnTo>
                <a:lnTo>
                  <a:pt x="97" y="161"/>
                </a:lnTo>
                <a:lnTo>
                  <a:pt x="97" y="161"/>
                </a:lnTo>
                <a:lnTo>
                  <a:pt x="95" y="166"/>
                </a:lnTo>
                <a:lnTo>
                  <a:pt x="93" y="169"/>
                </a:lnTo>
                <a:lnTo>
                  <a:pt x="92" y="169"/>
                </a:lnTo>
                <a:lnTo>
                  <a:pt x="92" y="167"/>
                </a:lnTo>
                <a:lnTo>
                  <a:pt x="92" y="167"/>
                </a:lnTo>
                <a:lnTo>
                  <a:pt x="93" y="162"/>
                </a:lnTo>
                <a:lnTo>
                  <a:pt x="93" y="161"/>
                </a:lnTo>
                <a:lnTo>
                  <a:pt x="95" y="158"/>
                </a:lnTo>
                <a:lnTo>
                  <a:pt x="97" y="156"/>
                </a:lnTo>
                <a:lnTo>
                  <a:pt x="98" y="153"/>
                </a:lnTo>
                <a:lnTo>
                  <a:pt x="98" y="153"/>
                </a:lnTo>
                <a:lnTo>
                  <a:pt x="100" y="150"/>
                </a:lnTo>
                <a:lnTo>
                  <a:pt x="101" y="147"/>
                </a:lnTo>
                <a:lnTo>
                  <a:pt x="101" y="145"/>
                </a:lnTo>
                <a:lnTo>
                  <a:pt x="101" y="145"/>
                </a:lnTo>
                <a:lnTo>
                  <a:pt x="101" y="144"/>
                </a:lnTo>
                <a:lnTo>
                  <a:pt x="101" y="144"/>
                </a:lnTo>
                <a:lnTo>
                  <a:pt x="103" y="142"/>
                </a:lnTo>
                <a:close/>
                <a:moveTo>
                  <a:pt x="98" y="142"/>
                </a:moveTo>
                <a:lnTo>
                  <a:pt x="100" y="144"/>
                </a:lnTo>
                <a:lnTo>
                  <a:pt x="98" y="144"/>
                </a:lnTo>
                <a:lnTo>
                  <a:pt x="98" y="142"/>
                </a:lnTo>
                <a:lnTo>
                  <a:pt x="98" y="142"/>
                </a:lnTo>
                <a:lnTo>
                  <a:pt x="98" y="142"/>
                </a:lnTo>
                <a:close/>
                <a:moveTo>
                  <a:pt x="37" y="140"/>
                </a:moveTo>
                <a:lnTo>
                  <a:pt x="38" y="142"/>
                </a:lnTo>
                <a:lnTo>
                  <a:pt x="38" y="142"/>
                </a:lnTo>
                <a:lnTo>
                  <a:pt x="38" y="144"/>
                </a:lnTo>
                <a:lnTo>
                  <a:pt x="38" y="145"/>
                </a:lnTo>
                <a:lnTo>
                  <a:pt x="38" y="145"/>
                </a:lnTo>
                <a:lnTo>
                  <a:pt x="38" y="147"/>
                </a:lnTo>
                <a:lnTo>
                  <a:pt x="38" y="150"/>
                </a:lnTo>
                <a:lnTo>
                  <a:pt x="40" y="153"/>
                </a:lnTo>
                <a:lnTo>
                  <a:pt x="40" y="153"/>
                </a:lnTo>
                <a:lnTo>
                  <a:pt x="38" y="155"/>
                </a:lnTo>
                <a:lnTo>
                  <a:pt x="38" y="155"/>
                </a:lnTo>
                <a:lnTo>
                  <a:pt x="37" y="155"/>
                </a:lnTo>
                <a:lnTo>
                  <a:pt x="35" y="156"/>
                </a:lnTo>
                <a:lnTo>
                  <a:pt x="34" y="156"/>
                </a:lnTo>
                <a:lnTo>
                  <a:pt x="34" y="158"/>
                </a:lnTo>
                <a:lnTo>
                  <a:pt x="34" y="159"/>
                </a:lnTo>
                <a:lnTo>
                  <a:pt x="32" y="159"/>
                </a:lnTo>
                <a:lnTo>
                  <a:pt x="29" y="161"/>
                </a:lnTo>
                <a:lnTo>
                  <a:pt x="27" y="161"/>
                </a:lnTo>
                <a:lnTo>
                  <a:pt x="27" y="161"/>
                </a:lnTo>
                <a:lnTo>
                  <a:pt x="26" y="162"/>
                </a:lnTo>
                <a:lnTo>
                  <a:pt x="27" y="164"/>
                </a:lnTo>
                <a:lnTo>
                  <a:pt x="24" y="169"/>
                </a:lnTo>
                <a:lnTo>
                  <a:pt x="23" y="170"/>
                </a:lnTo>
                <a:lnTo>
                  <a:pt x="23" y="172"/>
                </a:lnTo>
                <a:lnTo>
                  <a:pt x="21" y="172"/>
                </a:lnTo>
                <a:lnTo>
                  <a:pt x="19" y="172"/>
                </a:lnTo>
                <a:lnTo>
                  <a:pt x="18" y="173"/>
                </a:lnTo>
                <a:lnTo>
                  <a:pt x="16" y="175"/>
                </a:lnTo>
                <a:lnTo>
                  <a:pt x="15" y="177"/>
                </a:lnTo>
                <a:lnTo>
                  <a:pt x="15" y="178"/>
                </a:lnTo>
                <a:lnTo>
                  <a:pt x="13" y="178"/>
                </a:lnTo>
                <a:lnTo>
                  <a:pt x="11" y="180"/>
                </a:lnTo>
                <a:lnTo>
                  <a:pt x="10" y="180"/>
                </a:lnTo>
                <a:lnTo>
                  <a:pt x="8" y="181"/>
                </a:lnTo>
                <a:lnTo>
                  <a:pt x="8" y="181"/>
                </a:lnTo>
                <a:lnTo>
                  <a:pt x="8" y="181"/>
                </a:lnTo>
                <a:lnTo>
                  <a:pt x="7" y="183"/>
                </a:lnTo>
                <a:lnTo>
                  <a:pt x="5" y="183"/>
                </a:lnTo>
                <a:lnTo>
                  <a:pt x="4" y="185"/>
                </a:lnTo>
                <a:lnTo>
                  <a:pt x="5" y="183"/>
                </a:lnTo>
                <a:lnTo>
                  <a:pt x="5" y="181"/>
                </a:lnTo>
                <a:lnTo>
                  <a:pt x="7" y="180"/>
                </a:lnTo>
                <a:lnTo>
                  <a:pt x="7" y="178"/>
                </a:lnTo>
                <a:lnTo>
                  <a:pt x="8" y="177"/>
                </a:lnTo>
                <a:lnTo>
                  <a:pt x="10" y="175"/>
                </a:lnTo>
                <a:lnTo>
                  <a:pt x="11" y="173"/>
                </a:lnTo>
                <a:lnTo>
                  <a:pt x="15" y="172"/>
                </a:lnTo>
                <a:lnTo>
                  <a:pt x="15" y="172"/>
                </a:lnTo>
                <a:lnTo>
                  <a:pt x="15" y="172"/>
                </a:lnTo>
                <a:lnTo>
                  <a:pt x="16" y="170"/>
                </a:lnTo>
                <a:lnTo>
                  <a:pt x="18" y="170"/>
                </a:lnTo>
                <a:lnTo>
                  <a:pt x="21" y="166"/>
                </a:lnTo>
                <a:lnTo>
                  <a:pt x="23" y="164"/>
                </a:lnTo>
                <a:lnTo>
                  <a:pt x="26" y="159"/>
                </a:lnTo>
                <a:lnTo>
                  <a:pt x="27" y="159"/>
                </a:lnTo>
                <a:lnTo>
                  <a:pt x="27" y="158"/>
                </a:lnTo>
                <a:lnTo>
                  <a:pt x="30" y="155"/>
                </a:lnTo>
                <a:lnTo>
                  <a:pt x="30" y="155"/>
                </a:lnTo>
                <a:lnTo>
                  <a:pt x="32" y="155"/>
                </a:lnTo>
                <a:lnTo>
                  <a:pt x="32" y="155"/>
                </a:lnTo>
                <a:lnTo>
                  <a:pt x="34" y="153"/>
                </a:lnTo>
                <a:lnTo>
                  <a:pt x="34" y="151"/>
                </a:lnTo>
                <a:lnTo>
                  <a:pt x="35" y="150"/>
                </a:lnTo>
                <a:lnTo>
                  <a:pt x="34" y="150"/>
                </a:lnTo>
                <a:lnTo>
                  <a:pt x="34" y="148"/>
                </a:lnTo>
                <a:lnTo>
                  <a:pt x="35" y="147"/>
                </a:lnTo>
                <a:lnTo>
                  <a:pt x="35" y="145"/>
                </a:lnTo>
                <a:lnTo>
                  <a:pt x="37" y="142"/>
                </a:lnTo>
                <a:lnTo>
                  <a:pt x="37" y="140"/>
                </a:lnTo>
                <a:close/>
                <a:moveTo>
                  <a:pt x="43" y="139"/>
                </a:moveTo>
                <a:lnTo>
                  <a:pt x="43" y="139"/>
                </a:lnTo>
                <a:lnTo>
                  <a:pt x="43" y="140"/>
                </a:lnTo>
                <a:lnTo>
                  <a:pt x="41" y="140"/>
                </a:lnTo>
                <a:lnTo>
                  <a:pt x="41" y="140"/>
                </a:lnTo>
                <a:lnTo>
                  <a:pt x="40" y="139"/>
                </a:lnTo>
                <a:lnTo>
                  <a:pt x="40" y="139"/>
                </a:lnTo>
                <a:lnTo>
                  <a:pt x="41" y="139"/>
                </a:lnTo>
                <a:lnTo>
                  <a:pt x="41" y="139"/>
                </a:lnTo>
                <a:lnTo>
                  <a:pt x="43" y="139"/>
                </a:lnTo>
                <a:close/>
                <a:moveTo>
                  <a:pt x="108" y="139"/>
                </a:moveTo>
                <a:lnTo>
                  <a:pt x="108" y="139"/>
                </a:lnTo>
                <a:lnTo>
                  <a:pt x="109" y="139"/>
                </a:lnTo>
                <a:lnTo>
                  <a:pt x="109" y="140"/>
                </a:lnTo>
                <a:lnTo>
                  <a:pt x="111" y="140"/>
                </a:lnTo>
                <a:lnTo>
                  <a:pt x="111" y="140"/>
                </a:lnTo>
                <a:lnTo>
                  <a:pt x="111" y="142"/>
                </a:lnTo>
                <a:lnTo>
                  <a:pt x="112" y="142"/>
                </a:lnTo>
                <a:lnTo>
                  <a:pt x="114" y="140"/>
                </a:lnTo>
                <a:lnTo>
                  <a:pt x="116" y="140"/>
                </a:lnTo>
                <a:lnTo>
                  <a:pt x="117" y="142"/>
                </a:lnTo>
                <a:lnTo>
                  <a:pt x="117" y="144"/>
                </a:lnTo>
                <a:lnTo>
                  <a:pt x="117" y="144"/>
                </a:lnTo>
                <a:lnTo>
                  <a:pt x="117" y="147"/>
                </a:lnTo>
                <a:lnTo>
                  <a:pt x="117" y="148"/>
                </a:lnTo>
                <a:lnTo>
                  <a:pt x="117" y="150"/>
                </a:lnTo>
                <a:lnTo>
                  <a:pt x="119" y="150"/>
                </a:lnTo>
                <a:lnTo>
                  <a:pt x="119" y="150"/>
                </a:lnTo>
                <a:lnTo>
                  <a:pt x="119" y="151"/>
                </a:lnTo>
                <a:lnTo>
                  <a:pt x="119" y="151"/>
                </a:lnTo>
                <a:lnTo>
                  <a:pt x="120" y="153"/>
                </a:lnTo>
                <a:lnTo>
                  <a:pt x="120" y="155"/>
                </a:lnTo>
                <a:lnTo>
                  <a:pt x="120" y="156"/>
                </a:lnTo>
                <a:lnTo>
                  <a:pt x="120" y="156"/>
                </a:lnTo>
                <a:lnTo>
                  <a:pt x="119" y="156"/>
                </a:lnTo>
                <a:lnTo>
                  <a:pt x="119" y="158"/>
                </a:lnTo>
                <a:lnTo>
                  <a:pt x="119" y="158"/>
                </a:lnTo>
                <a:lnTo>
                  <a:pt x="119" y="158"/>
                </a:lnTo>
                <a:lnTo>
                  <a:pt x="117" y="156"/>
                </a:lnTo>
                <a:lnTo>
                  <a:pt x="117" y="155"/>
                </a:lnTo>
                <a:lnTo>
                  <a:pt x="117" y="158"/>
                </a:lnTo>
                <a:lnTo>
                  <a:pt x="117" y="159"/>
                </a:lnTo>
                <a:lnTo>
                  <a:pt x="117" y="159"/>
                </a:lnTo>
                <a:lnTo>
                  <a:pt x="116" y="159"/>
                </a:lnTo>
                <a:lnTo>
                  <a:pt x="114" y="158"/>
                </a:lnTo>
                <a:lnTo>
                  <a:pt x="114" y="158"/>
                </a:lnTo>
                <a:lnTo>
                  <a:pt x="114" y="156"/>
                </a:lnTo>
                <a:lnTo>
                  <a:pt x="114" y="156"/>
                </a:lnTo>
                <a:lnTo>
                  <a:pt x="112" y="155"/>
                </a:lnTo>
                <a:lnTo>
                  <a:pt x="114" y="150"/>
                </a:lnTo>
                <a:lnTo>
                  <a:pt x="114" y="150"/>
                </a:lnTo>
                <a:lnTo>
                  <a:pt x="114" y="150"/>
                </a:lnTo>
                <a:lnTo>
                  <a:pt x="112" y="148"/>
                </a:lnTo>
                <a:lnTo>
                  <a:pt x="112" y="147"/>
                </a:lnTo>
                <a:lnTo>
                  <a:pt x="111" y="147"/>
                </a:lnTo>
                <a:lnTo>
                  <a:pt x="109" y="147"/>
                </a:lnTo>
                <a:lnTo>
                  <a:pt x="109" y="147"/>
                </a:lnTo>
                <a:lnTo>
                  <a:pt x="108" y="144"/>
                </a:lnTo>
                <a:lnTo>
                  <a:pt x="108" y="140"/>
                </a:lnTo>
                <a:lnTo>
                  <a:pt x="108" y="140"/>
                </a:lnTo>
                <a:lnTo>
                  <a:pt x="106" y="139"/>
                </a:lnTo>
                <a:lnTo>
                  <a:pt x="108" y="139"/>
                </a:lnTo>
                <a:close/>
                <a:moveTo>
                  <a:pt x="109" y="136"/>
                </a:moveTo>
                <a:lnTo>
                  <a:pt x="109" y="136"/>
                </a:lnTo>
                <a:lnTo>
                  <a:pt x="111" y="137"/>
                </a:lnTo>
                <a:lnTo>
                  <a:pt x="111" y="137"/>
                </a:lnTo>
                <a:lnTo>
                  <a:pt x="111" y="139"/>
                </a:lnTo>
                <a:lnTo>
                  <a:pt x="109" y="139"/>
                </a:lnTo>
                <a:lnTo>
                  <a:pt x="109" y="139"/>
                </a:lnTo>
                <a:lnTo>
                  <a:pt x="108" y="136"/>
                </a:lnTo>
                <a:lnTo>
                  <a:pt x="109" y="136"/>
                </a:lnTo>
                <a:close/>
                <a:moveTo>
                  <a:pt x="112" y="136"/>
                </a:moveTo>
                <a:lnTo>
                  <a:pt x="114" y="136"/>
                </a:lnTo>
                <a:lnTo>
                  <a:pt x="114" y="137"/>
                </a:lnTo>
                <a:lnTo>
                  <a:pt x="114" y="137"/>
                </a:lnTo>
                <a:lnTo>
                  <a:pt x="114" y="137"/>
                </a:lnTo>
                <a:lnTo>
                  <a:pt x="114" y="137"/>
                </a:lnTo>
                <a:lnTo>
                  <a:pt x="114" y="137"/>
                </a:lnTo>
                <a:lnTo>
                  <a:pt x="112" y="136"/>
                </a:lnTo>
                <a:lnTo>
                  <a:pt x="112" y="136"/>
                </a:lnTo>
                <a:close/>
                <a:moveTo>
                  <a:pt x="73" y="133"/>
                </a:moveTo>
                <a:lnTo>
                  <a:pt x="75" y="133"/>
                </a:lnTo>
                <a:lnTo>
                  <a:pt x="75" y="134"/>
                </a:lnTo>
                <a:lnTo>
                  <a:pt x="78" y="134"/>
                </a:lnTo>
                <a:lnTo>
                  <a:pt x="79" y="136"/>
                </a:lnTo>
                <a:lnTo>
                  <a:pt x="81" y="137"/>
                </a:lnTo>
                <a:lnTo>
                  <a:pt x="82" y="137"/>
                </a:lnTo>
                <a:lnTo>
                  <a:pt x="84" y="137"/>
                </a:lnTo>
                <a:lnTo>
                  <a:pt x="86" y="137"/>
                </a:lnTo>
                <a:lnTo>
                  <a:pt x="87" y="139"/>
                </a:lnTo>
                <a:lnTo>
                  <a:pt x="87" y="139"/>
                </a:lnTo>
                <a:lnTo>
                  <a:pt x="86" y="139"/>
                </a:lnTo>
                <a:lnTo>
                  <a:pt x="89" y="137"/>
                </a:lnTo>
                <a:lnTo>
                  <a:pt x="90" y="139"/>
                </a:lnTo>
                <a:lnTo>
                  <a:pt x="90" y="139"/>
                </a:lnTo>
                <a:lnTo>
                  <a:pt x="90" y="140"/>
                </a:lnTo>
                <a:lnTo>
                  <a:pt x="90" y="142"/>
                </a:lnTo>
                <a:lnTo>
                  <a:pt x="89" y="144"/>
                </a:lnTo>
                <a:lnTo>
                  <a:pt x="89" y="144"/>
                </a:lnTo>
                <a:lnTo>
                  <a:pt x="87" y="145"/>
                </a:lnTo>
                <a:lnTo>
                  <a:pt x="86" y="145"/>
                </a:lnTo>
                <a:lnTo>
                  <a:pt x="86" y="147"/>
                </a:lnTo>
                <a:lnTo>
                  <a:pt x="84" y="147"/>
                </a:lnTo>
                <a:lnTo>
                  <a:pt x="84" y="148"/>
                </a:lnTo>
                <a:lnTo>
                  <a:pt x="84" y="148"/>
                </a:lnTo>
                <a:lnTo>
                  <a:pt x="82" y="148"/>
                </a:lnTo>
                <a:lnTo>
                  <a:pt x="81" y="150"/>
                </a:lnTo>
                <a:lnTo>
                  <a:pt x="76" y="151"/>
                </a:lnTo>
                <a:lnTo>
                  <a:pt x="75" y="151"/>
                </a:lnTo>
                <a:lnTo>
                  <a:pt x="75" y="153"/>
                </a:lnTo>
                <a:lnTo>
                  <a:pt x="73" y="153"/>
                </a:lnTo>
                <a:lnTo>
                  <a:pt x="73" y="155"/>
                </a:lnTo>
                <a:lnTo>
                  <a:pt x="73" y="153"/>
                </a:lnTo>
                <a:lnTo>
                  <a:pt x="73" y="153"/>
                </a:lnTo>
                <a:lnTo>
                  <a:pt x="73" y="151"/>
                </a:lnTo>
                <a:lnTo>
                  <a:pt x="73" y="150"/>
                </a:lnTo>
                <a:lnTo>
                  <a:pt x="73" y="150"/>
                </a:lnTo>
                <a:lnTo>
                  <a:pt x="73" y="148"/>
                </a:lnTo>
                <a:lnTo>
                  <a:pt x="73" y="147"/>
                </a:lnTo>
                <a:lnTo>
                  <a:pt x="75" y="145"/>
                </a:lnTo>
                <a:lnTo>
                  <a:pt x="75" y="140"/>
                </a:lnTo>
                <a:lnTo>
                  <a:pt x="75" y="137"/>
                </a:lnTo>
                <a:lnTo>
                  <a:pt x="75" y="136"/>
                </a:lnTo>
                <a:lnTo>
                  <a:pt x="75" y="136"/>
                </a:lnTo>
                <a:lnTo>
                  <a:pt x="73" y="134"/>
                </a:lnTo>
                <a:lnTo>
                  <a:pt x="71" y="134"/>
                </a:lnTo>
                <a:lnTo>
                  <a:pt x="71" y="134"/>
                </a:lnTo>
                <a:lnTo>
                  <a:pt x="73" y="133"/>
                </a:lnTo>
                <a:close/>
                <a:moveTo>
                  <a:pt x="43" y="131"/>
                </a:moveTo>
                <a:lnTo>
                  <a:pt x="45" y="133"/>
                </a:lnTo>
                <a:lnTo>
                  <a:pt x="45" y="133"/>
                </a:lnTo>
                <a:lnTo>
                  <a:pt x="45" y="133"/>
                </a:lnTo>
                <a:lnTo>
                  <a:pt x="46" y="134"/>
                </a:lnTo>
                <a:lnTo>
                  <a:pt x="45" y="134"/>
                </a:lnTo>
                <a:lnTo>
                  <a:pt x="46" y="134"/>
                </a:lnTo>
                <a:lnTo>
                  <a:pt x="45" y="136"/>
                </a:lnTo>
                <a:lnTo>
                  <a:pt x="45" y="136"/>
                </a:lnTo>
                <a:lnTo>
                  <a:pt x="43" y="136"/>
                </a:lnTo>
                <a:lnTo>
                  <a:pt x="43" y="136"/>
                </a:lnTo>
                <a:lnTo>
                  <a:pt x="43" y="134"/>
                </a:lnTo>
                <a:lnTo>
                  <a:pt x="43" y="133"/>
                </a:lnTo>
                <a:lnTo>
                  <a:pt x="43" y="131"/>
                </a:lnTo>
                <a:close/>
                <a:moveTo>
                  <a:pt x="43" y="126"/>
                </a:moveTo>
                <a:lnTo>
                  <a:pt x="45" y="128"/>
                </a:lnTo>
                <a:lnTo>
                  <a:pt x="46" y="128"/>
                </a:lnTo>
                <a:lnTo>
                  <a:pt x="46" y="129"/>
                </a:lnTo>
                <a:lnTo>
                  <a:pt x="46" y="129"/>
                </a:lnTo>
                <a:lnTo>
                  <a:pt x="48" y="129"/>
                </a:lnTo>
                <a:lnTo>
                  <a:pt x="48" y="128"/>
                </a:lnTo>
                <a:lnTo>
                  <a:pt x="48" y="129"/>
                </a:lnTo>
                <a:lnTo>
                  <a:pt x="49" y="131"/>
                </a:lnTo>
                <a:lnTo>
                  <a:pt x="49" y="131"/>
                </a:lnTo>
                <a:lnTo>
                  <a:pt x="48" y="131"/>
                </a:lnTo>
                <a:lnTo>
                  <a:pt x="48" y="131"/>
                </a:lnTo>
                <a:lnTo>
                  <a:pt x="46" y="131"/>
                </a:lnTo>
                <a:lnTo>
                  <a:pt x="45" y="131"/>
                </a:lnTo>
                <a:lnTo>
                  <a:pt x="45" y="131"/>
                </a:lnTo>
                <a:lnTo>
                  <a:pt x="43" y="129"/>
                </a:lnTo>
                <a:lnTo>
                  <a:pt x="43" y="128"/>
                </a:lnTo>
                <a:lnTo>
                  <a:pt x="43" y="128"/>
                </a:lnTo>
                <a:lnTo>
                  <a:pt x="43" y="128"/>
                </a:lnTo>
                <a:lnTo>
                  <a:pt x="43" y="128"/>
                </a:lnTo>
                <a:lnTo>
                  <a:pt x="43" y="126"/>
                </a:lnTo>
                <a:lnTo>
                  <a:pt x="43" y="126"/>
                </a:lnTo>
                <a:lnTo>
                  <a:pt x="43" y="126"/>
                </a:lnTo>
                <a:close/>
                <a:moveTo>
                  <a:pt x="81" y="125"/>
                </a:moveTo>
                <a:lnTo>
                  <a:pt x="82" y="125"/>
                </a:lnTo>
                <a:lnTo>
                  <a:pt x="82" y="125"/>
                </a:lnTo>
                <a:lnTo>
                  <a:pt x="84" y="126"/>
                </a:lnTo>
                <a:lnTo>
                  <a:pt x="82" y="126"/>
                </a:lnTo>
                <a:lnTo>
                  <a:pt x="82" y="128"/>
                </a:lnTo>
                <a:lnTo>
                  <a:pt x="81" y="126"/>
                </a:lnTo>
                <a:lnTo>
                  <a:pt x="79" y="125"/>
                </a:lnTo>
                <a:lnTo>
                  <a:pt x="79" y="125"/>
                </a:lnTo>
                <a:lnTo>
                  <a:pt x="81" y="125"/>
                </a:lnTo>
                <a:close/>
                <a:moveTo>
                  <a:pt x="119" y="123"/>
                </a:moveTo>
                <a:lnTo>
                  <a:pt x="120" y="123"/>
                </a:lnTo>
                <a:lnTo>
                  <a:pt x="122" y="125"/>
                </a:lnTo>
                <a:lnTo>
                  <a:pt x="122" y="126"/>
                </a:lnTo>
                <a:lnTo>
                  <a:pt x="122" y="126"/>
                </a:lnTo>
                <a:lnTo>
                  <a:pt x="122" y="128"/>
                </a:lnTo>
                <a:lnTo>
                  <a:pt x="122" y="128"/>
                </a:lnTo>
                <a:lnTo>
                  <a:pt x="123" y="128"/>
                </a:lnTo>
                <a:lnTo>
                  <a:pt x="125" y="128"/>
                </a:lnTo>
                <a:lnTo>
                  <a:pt x="123" y="129"/>
                </a:lnTo>
                <a:lnTo>
                  <a:pt x="123" y="131"/>
                </a:lnTo>
                <a:lnTo>
                  <a:pt x="123" y="133"/>
                </a:lnTo>
                <a:lnTo>
                  <a:pt x="123" y="134"/>
                </a:lnTo>
                <a:lnTo>
                  <a:pt x="123" y="136"/>
                </a:lnTo>
                <a:lnTo>
                  <a:pt x="123" y="136"/>
                </a:lnTo>
                <a:lnTo>
                  <a:pt x="123" y="137"/>
                </a:lnTo>
                <a:lnTo>
                  <a:pt x="123" y="137"/>
                </a:lnTo>
                <a:lnTo>
                  <a:pt x="125" y="140"/>
                </a:lnTo>
                <a:lnTo>
                  <a:pt x="125" y="142"/>
                </a:lnTo>
                <a:lnTo>
                  <a:pt x="125" y="142"/>
                </a:lnTo>
                <a:lnTo>
                  <a:pt x="125" y="142"/>
                </a:lnTo>
                <a:lnTo>
                  <a:pt x="127" y="142"/>
                </a:lnTo>
                <a:lnTo>
                  <a:pt x="127" y="144"/>
                </a:lnTo>
                <a:lnTo>
                  <a:pt x="128" y="145"/>
                </a:lnTo>
                <a:lnTo>
                  <a:pt x="127" y="145"/>
                </a:lnTo>
                <a:lnTo>
                  <a:pt x="127" y="144"/>
                </a:lnTo>
                <a:lnTo>
                  <a:pt x="127" y="144"/>
                </a:lnTo>
                <a:lnTo>
                  <a:pt x="123" y="144"/>
                </a:lnTo>
                <a:lnTo>
                  <a:pt x="122" y="144"/>
                </a:lnTo>
                <a:lnTo>
                  <a:pt x="120" y="144"/>
                </a:lnTo>
                <a:lnTo>
                  <a:pt x="119" y="142"/>
                </a:lnTo>
                <a:lnTo>
                  <a:pt x="119" y="142"/>
                </a:lnTo>
                <a:lnTo>
                  <a:pt x="117" y="140"/>
                </a:lnTo>
                <a:lnTo>
                  <a:pt x="116" y="139"/>
                </a:lnTo>
                <a:lnTo>
                  <a:pt x="116" y="137"/>
                </a:lnTo>
                <a:lnTo>
                  <a:pt x="117" y="137"/>
                </a:lnTo>
                <a:lnTo>
                  <a:pt x="117" y="136"/>
                </a:lnTo>
                <a:lnTo>
                  <a:pt x="117" y="134"/>
                </a:lnTo>
                <a:lnTo>
                  <a:pt x="116" y="136"/>
                </a:lnTo>
                <a:lnTo>
                  <a:pt x="116" y="134"/>
                </a:lnTo>
                <a:lnTo>
                  <a:pt x="114" y="134"/>
                </a:lnTo>
                <a:lnTo>
                  <a:pt x="114" y="133"/>
                </a:lnTo>
                <a:lnTo>
                  <a:pt x="112" y="133"/>
                </a:lnTo>
                <a:lnTo>
                  <a:pt x="112" y="131"/>
                </a:lnTo>
                <a:lnTo>
                  <a:pt x="111" y="131"/>
                </a:lnTo>
                <a:lnTo>
                  <a:pt x="109" y="131"/>
                </a:lnTo>
                <a:lnTo>
                  <a:pt x="109" y="129"/>
                </a:lnTo>
                <a:lnTo>
                  <a:pt x="108" y="128"/>
                </a:lnTo>
                <a:lnTo>
                  <a:pt x="108" y="126"/>
                </a:lnTo>
                <a:lnTo>
                  <a:pt x="106" y="123"/>
                </a:lnTo>
                <a:lnTo>
                  <a:pt x="111" y="123"/>
                </a:lnTo>
                <a:lnTo>
                  <a:pt x="114" y="123"/>
                </a:lnTo>
                <a:lnTo>
                  <a:pt x="119" y="123"/>
                </a:lnTo>
                <a:close/>
                <a:moveTo>
                  <a:pt x="92" y="123"/>
                </a:moveTo>
                <a:lnTo>
                  <a:pt x="93" y="123"/>
                </a:lnTo>
                <a:lnTo>
                  <a:pt x="95" y="125"/>
                </a:lnTo>
                <a:lnTo>
                  <a:pt x="97" y="125"/>
                </a:lnTo>
                <a:lnTo>
                  <a:pt x="97" y="125"/>
                </a:lnTo>
                <a:lnTo>
                  <a:pt x="98" y="128"/>
                </a:lnTo>
                <a:lnTo>
                  <a:pt x="101" y="129"/>
                </a:lnTo>
                <a:lnTo>
                  <a:pt x="103" y="133"/>
                </a:lnTo>
                <a:lnTo>
                  <a:pt x="103" y="134"/>
                </a:lnTo>
                <a:lnTo>
                  <a:pt x="103" y="136"/>
                </a:lnTo>
                <a:lnTo>
                  <a:pt x="101" y="134"/>
                </a:lnTo>
                <a:lnTo>
                  <a:pt x="100" y="133"/>
                </a:lnTo>
                <a:lnTo>
                  <a:pt x="98" y="133"/>
                </a:lnTo>
                <a:lnTo>
                  <a:pt x="98" y="133"/>
                </a:lnTo>
                <a:lnTo>
                  <a:pt x="98" y="131"/>
                </a:lnTo>
                <a:lnTo>
                  <a:pt x="98" y="131"/>
                </a:lnTo>
                <a:lnTo>
                  <a:pt x="98" y="131"/>
                </a:lnTo>
                <a:lnTo>
                  <a:pt x="97" y="129"/>
                </a:lnTo>
                <a:lnTo>
                  <a:pt x="95" y="128"/>
                </a:lnTo>
                <a:lnTo>
                  <a:pt x="95" y="128"/>
                </a:lnTo>
                <a:lnTo>
                  <a:pt x="93" y="128"/>
                </a:lnTo>
                <a:lnTo>
                  <a:pt x="92" y="131"/>
                </a:lnTo>
                <a:lnTo>
                  <a:pt x="90" y="133"/>
                </a:lnTo>
                <a:lnTo>
                  <a:pt x="90" y="133"/>
                </a:lnTo>
                <a:lnTo>
                  <a:pt x="90" y="129"/>
                </a:lnTo>
                <a:lnTo>
                  <a:pt x="92" y="126"/>
                </a:lnTo>
                <a:lnTo>
                  <a:pt x="92" y="126"/>
                </a:lnTo>
                <a:lnTo>
                  <a:pt x="92" y="125"/>
                </a:lnTo>
                <a:lnTo>
                  <a:pt x="92" y="123"/>
                </a:lnTo>
                <a:close/>
                <a:moveTo>
                  <a:pt x="78" y="123"/>
                </a:moveTo>
                <a:lnTo>
                  <a:pt x="78" y="123"/>
                </a:lnTo>
                <a:lnTo>
                  <a:pt x="78" y="123"/>
                </a:lnTo>
                <a:lnTo>
                  <a:pt x="78" y="125"/>
                </a:lnTo>
                <a:lnTo>
                  <a:pt x="78" y="125"/>
                </a:lnTo>
                <a:lnTo>
                  <a:pt x="78" y="123"/>
                </a:lnTo>
                <a:lnTo>
                  <a:pt x="78" y="123"/>
                </a:lnTo>
                <a:close/>
                <a:moveTo>
                  <a:pt x="76" y="121"/>
                </a:moveTo>
                <a:lnTo>
                  <a:pt x="75" y="123"/>
                </a:lnTo>
                <a:lnTo>
                  <a:pt x="75" y="123"/>
                </a:lnTo>
                <a:lnTo>
                  <a:pt x="75" y="126"/>
                </a:lnTo>
                <a:lnTo>
                  <a:pt x="73" y="129"/>
                </a:lnTo>
                <a:lnTo>
                  <a:pt x="73" y="128"/>
                </a:lnTo>
                <a:lnTo>
                  <a:pt x="73" y="128"/>
                </a:lnTo>
                <a:lnTo>
                  <a:pt x="73" y="128"/>
                </a:lnTo>
                <a:lnTo>
                  <a:pt x="73" y="126"/>
                </a:lnTo>
                <a:lnTo>
                  <a:pt x="73" y="126"/>
                </a:lnTo>
                <a:lnTo>
                  <a:pt x="73" y="125"/>
                </a:lnTo>
                <a:lnTo>
                  <a:pt x="73" y="123"/>
                </a:lnTo>
                <a:lnTo>
                  <a:pt x="75" y="121"/>
                </a:lnTo>
                <a:lnTo>
                  <a:pt x="76" y="121"/>
                </a:lnTo>
                <a:close/>
                <a:moveTo>
                  <a:pt x="97" y="121"/>
                </a:moveTo>
                <a:lnTo>
                  <a:pt x="98" y="123"/>
                </a:lnTo>
                <a:lnTo>
                  <a:pt x="100" y="125"/>
                </a:lnTo>
                <a:lnTo>
                  <a:pt x="100" y="126"/>
                </a:lnTo>
                <a:lnTo>
                  <a:pt x="98" y="126"/>
                </a:lnTo>
                <a:lnTo>
                  <a:pt x="97" y="123"/>
                </a:lnTo>
                <a:lnTo>
                  <a:pt x="97" y="121"/>
                </a:lnTo>
                <a:lnTo>
                  <a:pt x="97" y="121"/>
                </a:lnTo>
                <a:close/>
                <a:moveTo>
                  <a:pt x="89" y="115"/>
                </a:moveTo>
                <a:lnTo>
                  <a:pt x="89" y="115"/>
                </a:lnTo>
                <a:lnTo>
                  <a:pt x="90" y="118"/>
                </a:lnTo>
                <a:lnTo>
                  <a:pt x="92" y="118"/>
                </a:lnTo>
                <a:lnTo>
                  <a:pt x="93" y="121"/>
                </a:lnTo>
                <a:lnTo>
                  <a:pt x="92" y="120"/>
                </a:lnTo>
                <a:lnTo>
                  <a:pt x="90" y="118"/>
                </a:lnTo>
                <a:lnTo>
                  <a:pt x="89" y="117"/>
                </a:lnTo>
                <a:lnTo>
                  <a:pt x="87" y="117"/>
                </a:lnTo>
                <a:lnTo>
                  <a:pt x="87" y="115"/>
                </a:lnTo>
                <a:lnTo>
                  <a:pt x="87" y="115"/>
                </a:lnTo>
                <a:lnTo>
                  <a:pt x="89" y="115"/>
                </a:lnTo>
                <a:close/>
                <a:moveTo>
                  <a:pt x="51" y="109"/>
                </a:moveTo>
                <a:lnTo>
                  <a:pt x="54" y="109"/>
                </a:lnTo>
                <a:lnTo>
                  <a:pt x="54" y="110"/>
                </a:lnTo>
                <a:lnTo>
                  <a:pt x="56" y="110"/>
                </a:lnTo>
                <a:lnTo>
                  <a:pt x="57" y="109"/>
                </a:lnTo>
                <a:lnTo>
                  <a:pt x="59" y="110"/>
                </a:lnTo>
                <a:lnTo>
                  <a:pt x="59" y="110"/>
                </a:lnTo>
                <a:lnTo>
                  <a:pt x="60" y="110"/>
                </a:lnTo>
                <a:lnTo>
                  <a:pt x="60" y="110"/>
                </a:lnTo>
                <a:lnTo>
                  <a:pt x="62" y="110"/>
                </a:lnTo>
                <a:lnTo>
                  <a:pt x="64" y="112"/>
                </a:lnTo>
                <a:lnTo>
                  <a:pt x="64" y="114"/>
                </a:lnTo>
                <a:lnTo>
                  <a:pt x="65" y="114"/>
                </a:lnTo>
                <a:lnTo>
                  <a:pt x="67" y="115"/>
                </a:lnTo>
                <a:lnTo>
                  <a:pt x="67" y="115"/>
                </a:lnTo>
                <a:lnTo>
                  <a:pt x="67" y="117"/>
                </a:lnTo>
                <a:lnTo>
                  <a:pt x="65" y="118"/>
                </a:lnTo>
                <a:lnTo>
                  <a:pt x="65" y="120"/>
                </a:lnTo>
                <a:lnTo>
                  <a:pt x="67" y="121"/>
                </a:lnTo>
                <a:lnTo>
                  <a:pt x="67" y="123"/>
                </a:lnTo>
                <a:lnTo>
                  <a:pt x="65" y="125"/>
                </a:lnTo>
                <a:lnTo>
                  <a:pt x="65" y="125"/>
                </a:lnTo>
                <a:lnTo>
                  <a:pt x="65" y="126"/>
                </a:lnTo>
                <a:lnTo>
                  <a:pt x="65" y="126"/>
                </a:lnTo>
                <a:lnTo>
                  <a:pt x="65" y="126"/>
                </a:lnTo>
                <a:lnTo>
                  <a:pt x="64" y="126"/>
                </a:lnTo>
                <a:lnTo>
                  <a:pt x="64" y="126"/>
                </a:lnTo>
                <a:lnTo>
                  <a:pt x="64" y="128"/>
                </a:lnTo>
                <a:lnTo>
                  <a:pt x="62" y="128"/>
                </a:lnTo>
                <a:lnTo>
                  <a:pt x="62" y="128"/>
                </a:lnTo>
                <a:lnTo>
                  <a:pt x="60" y="128"/>
                </a:lnTo>
                <a:lnTo>
                  <a:pt x="60" y="126"/>
                </a:lnTo>
                <a:lnTo>
                  <a:pt x="60" y="126"/>
                </a:lnTo>
                <a:lnTo>
                  <a:pt x="60" y="126"/>
                </a:lnTo>
                <a:lnTo>
                  <a:pt x="59" y="125"/>
                </a:lnTo>
                <a:lnTo>
                  <a:pt x="57" y="125"/>
                </a:lnTo>
                <a:lnTo>
                  <a:pt x="57" y="123"/>
                </a:lnTo>
                <a:lnTo>
                  <a:pt x="57" y="121"/>
                </a:lnTo>
                <a:lnTo>
                  <a:pt x="57" y="121"/>
                </a:lnTo>
                <a:lnTo>
                  <a:pt x="56" y="120"/>
                </a:lnTo>
                <a:lnTo>
                  <a:pt x="56" y="120"/>
                </a:lnTo>
                <a:lnTo>
                  <a:pt x="56" y="118"/>
                </a:lnTo>
                <a:lnTo>
                  <a:pt x="56" y="117"/>
                </a:lnTo>
                <a:lnTo>
                  <a:pt x="54" y="115"/>
                </a:lnTo>
                <a:lnTo>
                  <a:pt x="54" y="114"/>
                </a:lnTo>
                <a:lnTo>
                  <a:pt x="52" y="114"/>
                </a:lnTo>
                <a:lnTo>
                  <a:pt x="52" y="114"/>
                </a:lnTo>
                <a:lnTo>
                  <a:pt x="51" y="112"/>
                </a:lnTo>
                <a:lnTo>
                  <a:pt x="51" y="110"/>
                </a:lnTo>
                <a:lnTo>
                  <a:pt x="51" y="110"/>
                </a:lnTo>
                <a:lnTo>
                  <a:pt x="49" y="110"/>
                </a:lnTo>
                <a:lnTo>
                  <a:pt x="49" y="110"/>
                </a:lnTo>
                <a:lnTo>
                  <a:pt x="49" y="110"/>
                </a:lnTo>
                <a:lnTo>
                  <a:pt x="51" y="109"/>
                </a:lnTo>
                <a:lnTo>
                  <a:pt x="51" y="109"/>
                </a:lnTo>
                <a:close/>
                <a:moveTo>
                  <a:pt x="71" y="109"/>
                </a:moveTo>
                <a:lnTo>
                  <a:pt x="71" y="109"/>
                </a:lnTo>
                <a:lnTo>
                  <a:pt x="73" y="109"/>
                </a:lnTo>
                <a:lnTo>
                  <a:pt x="73" y="109"/>
                </a:lnTo>
                <a:lnTo>
                  <a:pt x="75" y="110"/>
                </a:lnTo>
                <a:lnTo>
                  <a:pt x="75" y="110"/>
                </a:lnTo>
                <a:lnTo>
                  <a:pt x="75" y="112"/>
                </a:lnTo>
                <a:lnTo>
                  <a:pt x="75" y="114"/>
                </a:lnTo>
                <a:lnTo>
                  <a:pt x="75" y="114"/>
                </a:lnTo>
                <a:lnTo>
                  <a:pt x="73" y="114"/>
                </a:lnTo>
                <a:lnTo>
                  <a:pt x="71" y="112"/>
                </a:lnTo>
                <a:lnTo>
                  <a:pt x="71" y="112"/>
                </a:lnTo>
                <a:lnTo>
                  <a:pt x="71" y="110"/>
                </a:lnTo>
                <a:lnTo>
                  <a:pt x="71" y="109"/>
                </a:lnTo>
                <a:close/>
                <a:moveTo>
                  <a:pt x="46" y="104"/>
                </a:moveTo>
                <a:lnTo>
                  <a:pt x="48" y="104"/>
                </a:lnTo>
                <a:lnTo>
                  <a:pt x="48" y="106"/>
                </a:lnTo>
                <a:lnTo>
                  <a:pt x="48" y="107"/>
                </a:lnTo>
                <a:lnTo>
                  <a:pt x="46" y="106"/>
                </a:lnTo>
                <a:lnTo>
                  <a:pt x="46" y="104"/>
                </a:lnTo>
                <a:lnTo>
                  <a:pt x="46" y="104"/>
                </a:lnTo>
                <a:lnTo>
                  <a:pt x="46" y="104"/>
                </a:lnTo>
                <a:close/>
                <a:moveTo>
                  <a:pt x="106" y="101"/>
                </a:moveTo>
                <a:lnTo>
                  <a:pt x="106" y="103"/>
                </a:lnTo>
                <a:lnTo>
                  <a:pt x="108" y="103"/>
                </a:lnTo>
                <a:lnTo>
                  <a:pt x="108" y="104"/>
                </a:lnTo>
                <a:lnTo>
                  <a:pt x="108" y="106"/>
                </a:lnTo>
                <a:lnTo>
                  <a:pt x="108" y="107"/>
                </a:lnTo>
                <a:lnTo>
                  <a:pt x="108" y="107"/>
                </a:lnTo>
                <a:lnTo>
                  <a:pt x="108" y="109"/>
                </a:lnTo>
                <a:lnTo>
                  <a:pt x="106" y="109"/>
                </a:lnTo>
                <a:lnTo>
                  <a:pt x="106" y="109"/>
                </a:lnTo>
                <a:lnTo>
                  <a:pt x="105" y="109"/>
                </a:lnTo>
                <a:lnTo>
                  <a:pt x="103" y="107"/>
                </a:lnTo>
                <a:lnTo>
                  <a:pt x="103" y="107"/>
                </a:lnTo>
                <a:lnTo>
                  <a:pt x="105" y="106"/>
                </a:lnTo>
                <a:lnTo>
                  <a:pt x="105" y="103"/>
                </a:lnTo>
                <a:lnTo>
                  <a:pt x="105" y="101"/>
                </a:lnTo>
                <a:lnTo>
                  <a:pt x="105" y="101"/>
                </a:lnTo>
                <a:lnTo>
                  <a:pt x="106" y="101"/>
                </a:lnTo>
                <a:close/>
                <a:moveTo>
                  <a:pt x="73" y="99"/>
                </a:moveTo>
                <a:lnTo>
                  <a:pt x="76" y="101"/>
                </a:lnTo>
                <a:lnTo>
                  <a:pt x="76" y="103"/>
                </a:lnTo>
                <a:lnTo>
                  <a:pt x="73" y="99"/>
                </a:lnTo>
                <a:lnTo>
                  <a:pt x="73" y="99"/>
                </a:lnTo>
                <a:lnTo>
                  <a:pt x="73" y="99"/>
                </a:lnTo>
                <a:lnTo>
                  <a:pt x="73" y="99"/>
                </a:lnTo>
                <a:close/>
                <a:moveTo>
                  <a:pt x="73" y="87"/>
                </a:moveTo>
                <a:lnTo>
                  <a:pt x="75" y="87"/>
                </a:lnTo>
                <a:lnTo>
                  <a:pt x="75" y="88"/>
                </a:lnTo>
                <a:lnTo>
                  <a:pt x="75" y="88"/>
                </a:lnTo>
                <a:lnTo>
                  <a:pt x="73" y="88"/>
                </a:lnTo>
                <a:lnTo>
                  <a:pt x="73" y="88"/>
                </a:lnTo>
                <a:lnTo>
                  <a:pt x="73" y="92"/>
                </a:lnTo>
                <a:lnTo>
                  <a:pt x="73" y="93"/>
                </a:lnTo>
                <a:lnTo>
                  <a:pt x="73" y="93"/>
                </a:lnTo>
                <a:lnTo>
                  <a:pt x="71" y="93"/>
                </a:lnTo>
                <a:lnTo>
                  <a:pt x="73" y="92"/>
                </a:lnTo>
                <a:lnTo>
                  <a:pt x="73" y="92"/>
                </a:lnTo>
                <a:lnTo>
                  <a:pt x="73" y="90"/>
                </a:lnTo>
                <a:lnTo>
                  <a:pt x="71" y="90"/>
                </a:lnTo>
                <a:lnTo>
                  <a:pt x="71" y="88"/>
                </a:lnTo>
                <a:lnTo>
                  <a:pt x="71" y="88"/>
                </a:lnTo>
                <a:lnTo>
                  <a:pt x="71" y="87"/>
                </a:lnTo>
                <a:lnTo>
                  <a:pt x="73" y="87"/>
                </a:lnTo>
                <a:close/>
                <a:moveTo>
                  <a:pt x="60" y="35"/>
                </a:moveTo>
                <a:lnTo>
                  <a:pt x="62" y="35"/>
                </a:lnTo>
                <a:lnTo>
                  <a:pt x="68" y="38"/>
                </a:lnTo>
                <a:lnTo>
                  <a:pt x="70" y="38"/>
                </a:lnTo>
                <a:lnTo>
                  <a:pt x="71" y="40"/>
                </a:lnTo>
                <a:lnTo>
                  <a:pt x="73" y="40"/>
                </a:lnTo>
                <a:lnTo>
                  <a:pt x="75" y="38"/>
                </a:lnTo>
                <a:lnTo>
                  <a:pt x="75" y="38"/>
                </a:lnTo>
                <a:lnTo>
                  <a:pt x="76" y="36"/>
                </a:lnTo>
                <a:lnTo>
                  <a:pt x="76" y="36"/>
                </a:lnTo>
                <a:lnTo>
                  <a:pt x="78" y="36"/>
                </a:lnTo>
                <a:lnTo>
                  <a:pt x="78" y="38"/>
                </a:lnTo>
                <a:lnTo>
                  <a:pt x="78" y="38"/>
                </a:lnTo>
                <a:lnTo>
                  <a:pt x="78" y="40"/>
                </a:lnTo>
                <a:lnTo>
                  <a:pt x="76" y="41"/>
                </a:lnTo>
                <a:lnTo>
                  <a:pt x="76" y="43"/>
                </a:lnTo>
                <a:lnTo>
                  <a:pt x="76" y="47"/>
                </a:lnTo>
                <a:lnTo>
                  <a:pt x="76" y="49"/>
                </a:lnTo>
                <a:lnTo>
                  <a:pt x="76" y="49"/>
                </a:lnTo>
                <a:lnTo>
                  <a:pt x="76" y="52"/>
                </a:lnTo>
                <a:lnTo>
                  <a:pt x="78" y="52"/>
                </a:lnTo>
                <a:lnTo>
                  <a:pt x="79" y="54"/>
                </a:lnTo>
                <a:lnTo>
                  <a:pt x="79" y="54"/>
                </a:lnTo>
                <a:lnTo>
                  <a:pt x="79" y="55"/>
                </a:lnTo>
                <a:lnTo>
                  <a:pt x="79" y="55"/>
                </a:lnTo>
                <a:lnTo>
                  <a:pt x="81" y="55"/>
                </a:lnTo>
                <a:lnTo>
                  <a:pt x="81" y="57"/>
                </a:lnTo>
                <a:lnTo>
                  <a:pt x="81" y="57"/>
                </a:lnTo>
                <a:lnTo>
                  <a:pt x="81" y="58"/>
                </a:lnTo>
                <a:lnTo>
                  <a:pt x="79" y="60"/>
                </a:lnTo>
                <a:lnTo>
                  <a:pt x="76" y="66"/>
                </a:lnTo>
                <a:lnTo>
                  <a:pt x="76" y="68"/>
                </a:lnTo>
                <a:lnTo>
                  <a:pt x="75" y="69"/>
                </a:lnTo>
                <a:lnTo>
                  <a:pt x="73" y="71"/>
                </a:lnTo>
                <a:lnTo>
                  <a:pt x="70" y="71"/>
                </a:lnTo>
                <a:lnTo>
                  <a:pt x="68" y="73"/>
                </a:lnTo>
                <a:lnTo>
                  <a:pt x="68" y="74"/>
                </a:lnTo>
                <a:lnTo>
                  <a:pt x="67" y="76"/>
                </a:lnTo>
                <a:lnTo>
                  <a:pt x="67" y="76"/>
                </a:lnTo>
                <a:lnTo>
                  <a:pt x="68" y="77"/>
                </a:lnTo>
                <a:lnTo>
                  <a:pt x="68" y="77"/>
                </a:lnTo>
                <a:lnTo>
                  <a:pt x="67" y="79"/>
                </a:lnTo>
                <a:lnTo>
                  <a:pt x="67" y="81"/>
                </a:lnTo>
                <a:lnTo>
                  <a:pt x="65" y="82"/>
                </a:lnTo>
                <a:lnTo>
                  <a:pt x="65" y="82"/>
                </a:lnTo>
                <a:lnTo>
                  <a:pt x="65" y="82"/>
                </a:lnTo>
                <a:lnTo>
                  <a:pt x="65" y="84"/>
                </a:lnTo>
                <a:lnTo>
                  <a:pt x="65" y="84"/>
                </a:lnTo>
                <a:lnTo>
                  <a:pt x="67" y="87"/>
                </a:lnTo>
                <a:lnTo>
                  <a:pt x="68" y="90"/>
                </a:lnTo>
                <a:lnTo>
                  <a:pt x="68" y="92"/>
                </a:lnTo>
                <a:lnTo>
                  <a:pt x="68" y="92"/>
                </a:lnTo>
                <a:lnTo>
                  <a:pt x="68" y="92"/>
                </a:lnTo>
                <a:lnTo>
                  <a:pt x="68" y="93"/>
                </a:lnTo>
                <a:lnTo>
                  <a:pt x="68" y="95"/>
                </a:lnTo>
                <a:lnTo>
                  <a:pt x="70" y="99"/>
                </a:lnTo>
                <a:lnTo>
                  <a:pt x="70" y="99"/>
                </a:lnTo>
                <a:lnTo>
                  <a:pt x="70" y="101"/>
                </a:lnTo>
                <a:lnTo>
                  <a:pt x="71" y="101"/>
                </a:lnTo>
                <a:lnTo>
                  <a:pt x="71" y="103"/>
                </a:lnTo>
                <a:lnTo>
                  <a:pt x="75" y="103"/>
                </a:lnTo>
                <a:lnTo>
                  <a:pt x="76" y="103"/>
                </a:lnTo>
                <a:lnTo>
                  <a:pt x="76" y="103"/>
                </a:lnTo>
                <a:lnTo>
                  <a:pt x="76" y="103"/>
                </a:lnTo>
                <a:lnTo>
                  <a:pt x="78" y="103"/>
                </a:lnTo>
                <a:lnTo>
                  <a:pt x="78" y="101"/>
                </a:lnTo>
                <a:lnTo>
                  <a:pt x="76" y="101"/>
                </a:lnTo>
                <a:lnTo>
                  <a:pt x="76" y="99"/>
                </a:lnTo>
                <a:lnTo>
                  <a:pt x="76" y="99"/>
                </a:lnTo>
                <a:lnTo>
                  <a:pt x="78" y="99"/>
                </a:lnTo>
                <a:lnTo>
                  <a:pt x="79" y="98"/>
                </a:lnTo>
                <a:lnTo>
                  <a:pt x="81" y="98"/>
                </a:lnTo>
                <a:lnTo>
                  <a:pt x="82" y="98"/>
                </a:lnTo>
                <a:lnTo>
                  <a:pt x="84" y="98"/>
                </a:lnTo>
                <a:lnTo>
                  <a:pt x="86" y="98"/>
                </a:lnTo>
                <a:lnTo>
                  <a:pt x="87" y="99"/>
                </a:lnTo>
                <a:lnTo>
                  <a:pt x="89" y="101"/>
                </a:lnTo>
                <a:lnTo>
                  <a:pt x="89" y="103"/>
                </a:lnTo>
                <a:lnTo>
                  <a:pt x="89" y="104"/>
                </a:lnTo>
                <a:lnTo>
                  <a:pt x="89" y="104"/>
                </a:lnTo>
                <a:lnTo>
                  <a:pt x="89" y="106"/>
                </a:lnTo>
                <a:lnTo>
                  <a:pt x="89" y="106"/>
                </a:lnTo>
                <a:lnTo>
                  <a:pt x="92" y="106"/>
                </a:lnTo>
                <a:lnTo>
                  <a:pt x="92" y="104"/>
                </a:lnTo>
                <a:lnTo>
                  <a:pt x="92" y="103"/>
                </a:lnTo>
                <a:lnTo>
                  <a:pt x="92" y="103"/>
                </a:lnTo>
                <a:lnTo>
                  <a:pt x="92" y="103"/>
                </a:lnTo>
                <a:lnTo>
                  <a:pt x="92" y="101"/>
                </a:lnTo>
                <a:lnTo>
                  <a:pt x="93" y="101"/>
                </a:lnTo>
                <a:lnTo>
                  <a:pt x="93" y="103"/>
                </a:lnTo>
                <a:lnTo>
                  <a:pt x="97" y="104"/>
                </a:lnTo>
                <a:lnTo>
                  <a:pt x="98" y="104"/>
                </a:lnTo>
                <a:lnTo>
                  <a:pt x="98" y="104"/>
                </a:lnTo>
                <a:lnTo>
                  <a:pt x="100" y="104"/>
                </a:lnTo>
                <a:lnTo>
                  <a:pt x="100" y="106"/>
                </a:lnTo>
                <a:lnTo>
                  <a:pt x="100" y="106"/>
                </a:lnTo>
                <a:lnTo>
                  <a:pt x="97" y="106"/>
                </a:lnTo>
                <a:lnTo>
                  <a:pt x="95" y="107"/>
                </a:lnTo>
                <a:lnTo>
                  <a:pt x="97" y="109"/>
                </a:lnTo>
                <a:lnTo>
                  <a:pt x="98" y="110"/>
                </a:lnTo>
                <a:lnTo>
                  <a:pt x="98" y="112"/>
                </a:lnTo>
                <a:lnTo>
                  <a:pt x="100" y="114"/>
                </a:lnTo>
                <a:lnTo>
                  <a:pt x="100" y="114"/>
                </a:lnTo>
                <a:lnTo>
                  <a:pt x="100" y="115"/>
                </a:lnTo>
                <a:lnTo>
                  <a:pt x="100" y="115"/>
                </a:lnTo>
                <a:lnTo>
                  <a:pt x="101" y="115"/>
                </a:lnTo>
                <a:lnTo>
                  <a:pt x="103" y="117"/>
                </a:lnTo>
                <a:lnTo>
                  <a:pt x="105" y="117"/>
                </a:lnTo>
                <a:lnTo>
                  <a:pt x="105" y="117"/>
                </a:lnTo>
                <a:lnTo>
                  <a:pt x="105" y="120"/>
                </a:lnTo>
                <a:lnTo>
                  <a:pt x="103" y="123"/>
                </a:lnTo>
                <a:lnTo>
                  <a:pt x="101" y="123"/>
                </a:lnTo>
                <a:lnTo>
                  <a:pt x="100" y="121"/>
                </a:lnTo>
                <a:lnTo>
                  <a:pt x="101" y="120"/>
                </a:lnTo>
                <a:lnTo>
                  <a:pt x="101" y="118"/>
                </a:lnTo>
                <a:lnTo>
                  <a:pt x="101" y="118"/>
                </a:lnTo>
                <a:lnTo>
                  <a:pt x="100" y="118"/>
                </a:lnTo>
                <a:lnTo>
                  <a:pt x="100" y="118"/>
                </a:lnTo>
                <a:lnTo>
                  <a:pt x="98" y="118"/>
                </a:lnTo>
                <a:lnTo>
                  <a:pt x="97" y="118"/>
                </a:lnTo>
                <a:lnTo>
                  <a:pt x="93" y="117"/>
                </a:lnTo>
                <a:lnTo>
                  <a:pt x="92" y="117"/>
                </a:lnTo>
                <a:lnTo>
                  <a:pt x="92" y="115"/>
                </a:lnTo>
                <a:lnTo>
                  <a:pt x="92" y="114"/>
                </a:lnTo>
                <a:lnTo>
                  <a:pt x="90" y="112"/>
                </a:lnTo>
                <a:lnTo>
                  <a:pt x="90" y="110"/>
                </a:lnTo>
                <a:lnTo>
                  <a:pt x="90" y="110"/>
                </a:lnTo>
                <a:lnTo>
                  <a:pt x="86" y="109"/>
                </a:lnTo>
                <a:lnTo>
                  <a:pt x="86" y="107"/>
                </a:lnTo>
                <a:lnTo>
                  <a:pt x="84" y="106"/>
                </a:lnTo>
                <a:lnTo>
                  <a:pt x="82" y="104"/>
                </a:lnTo>
                <a:lnTo>
                  <a:pt x="81" y="103"/>
                </a:lnTo>
                <a:lnTo>
                  <a:pt x="81" y="103"/>
                </a:lnTo>
                <a:lnTo>
                  <a:pt x="81" y="104"/>
                </a:lnTo>
                <a:lnTo>
                  <a:pt x="81" y="104"/>
                </a:lnTo>
                <a:lnTo>
                  <a:pt x="81" y="106"/>
                </a:lnTo>
                <a:lnTo>
                  <a:pt x="81" y="106"/>
                </a:lnTo>
                <a:lnTo>
                  <a:pt x="81" y="107"/>
                </a:lnTo>
                <a:lnTo>
                  <a:pt x="82" y="109"/>
                </a:lnTo>
                <a:lnTo>
                  <a:pt x="82" y="109"/>
                </a:lnTo>
                <a:lnTo>
                  <a:pt x="82" y="110"/>
                </a:lnTo>
                <a:lnTo>
                  <a:pt x="82" y="114"/>
                </a:lnTo>
                <a:lnTo>
                  <a:pt x="82" y="114"/>
                </a:lnTo>
                <a:lnTo>
                  <a:pt x="81" y="114"/>
                </a:lnTo>
                <a:lnTo>
                  <a:pt x="81" y="112"/>
                </a:lnTo>
                <a:lnTo>
                  <a:pt x="81" y="112"/>
                </a:lnTo>
                <a:lnTo>
                  <a:pt x="79" y="109"/>
                </a:lnTo>
                <a:lnTo>
                  <a:pt x="79" y="109"/>
                </a:lnTo>
                <a:lnTo>
                  <a:pt x="76" y="107"/>
                </a:lnTo>
                <a:lnTo>
                  <a:pt x="75" y="106"/>
                </a:lnTo>
                <a:lnTo>
                  <a:pt x="70" y="103"/>
                </a:lnTo>
                <a:lnTo>
                  <a:pt x="70" y="103"/>
                </a:lnTo>
                <a:lnTo>
                  <a:pt x="68" y="103"/>
                </a:lnTo>
                <a:lnTo>
                  <a:pt x="68" y="104"/>
                </a:lnTo>
                <a:lnTo>
                  <a:pt x="67" y="104"/>
                </a:lnTo>
                <a:lnTo>
                  <a:pt x="65" y="106"/>
                </a:lnTo>
                <a:lnTo>
                  <a:pt x="65" y="106"/>
                </a:lnTo>
                <a:lnTo>
                  <a:pt x="64" y="107"/>
                </a:lnTo>
                <a:lnTo>
                  <a:pt x="62" y="107"/>
                </a:lnTo>
                <a:lnTo>
                  <a:pt x="60" y="107"/>
                </a:lnTo>
                <a:lnTo>
                  <a:pt x="59" y="106"/>
                </a:lnTo>
                <a:lnTo>
                  <a:pt x="57" y="106"/>
                </a:lnTo>
                <a:lnTo>
                  <a:pt x="57" y="104"/>
                </a:lnTo>
                <a:lnTo>
                  <a:pt x="56" y="104"/>
                </a:lnTo>
                <a:lnTo>
                  <a:pt x="54" y="106"/>
                </a:lnTo>
                <a:lnTo>
                  <a:pt x="54" y="103"/>
                </a:lnTo>
                <a:lnTo>
                  <a:pt x="54" y="99"/>
                </a:lnTo>
                <a:lnTo>
                  <a:pt x="54" y="98"/>
                </a:lnTo>
                <a:lnTo>
                  <a:pt x="54" y="98"/>
                </a:lnTo>
                <a:lnTo>
                  <a:pt x="57" y="95"/>
                </a:lnTo>
                <a:lnTo>
                  <a:pt x="59" y="95"/>
                </a:lnTo>
                <a:lnTo>
                  <a:pt x="59" y="93"/>
                </a:lnTo>
                <a:lnTo>
                  <a:pt x="57" y="92"/>
                </a:lnTo>
                <a:lnTo>
                  <a:pt x="56" y="92"/>
                </a:lnTo>
                <a:lnTo>
                  <a:pt x="54" y="92"/>
                </a:lnTo>
                <a:lnTo>
                  <a:pt x="54" y="90"/>
                </a:lnTo>
                <a:lnTo>
                  <a:pt x="52" y="90"/>
                </a:lnTo>
                <a:lnTo>
                  <a:pt x="52" y="92"/>
                </a:lnTo>
                <a:lnTo>
                  <a:pt x="52" y="93"/>
                </a:lnTo>
                <a:lnTo>
                  <a:pt x="52" y="95"/>
                </a:lnTo>
                <a:lnTo>
                  <a:pt x="52" y="96"/>
                </a:lnTo>
                <a:lnTo>
                  <a:pt x="51" y="96"/>
                </a:lnTo>
                <a:lnTo>
                  <a:pt x="51" y="96"/>
                </a:lnTo>
                <a:lnTo>
                  <a:pt x="51" y="95"/>
                </a:lnTo>
                <a:lnTo>
                  <a:pt x="49" y="93"/>
                </a:lnTo>
                <a:lnTo>
                  <a:pt x="49" y="92"/>
                </a:lnTo>
                <a:lnTo>
                  <a:pt x="48" y="90"/>
                </a:lnTo>
                <a:lnTo>
                  <a:pt x="48" y="90"/>
                </a:lnTo>
                <a:lnTo>
                  <a:pt x="46" y="90"/>
                </a:lnTo>
                <a:lnTo>
                  <a:pt x="46" y="90"/>
                </a:lnTo>
                <a:lnTo>
                  <a:pt x="45" y="88"/>
                </a:lnTo>
                <a:lnTo>
                  <a:pt x="45" y="85"/>
                </a:lnTo>
                <a:lnTo>
                  <a:pt x="45" y="84"/>
                </a:lnTo>
                <a:lnTo>
                  <a:pt x="45" y="82"/>
                </a:lnTo>
                <a:lnTo>
                  <a:pt x="43" y="81"/>
                </a:lnTo>
                <a:lnTo>
                  <a:pt x="43" y="76"/>
                </a:lnTo>
                <a:lnTo>
                  <a:pt x="43" y="74"/>
                </a:lnTo>
                <a:lnTo>
                  <a:pt x="43" y="74"/>
                </a:lnTo>
                <a:lnTo>
                  <a:pt x="41" y="74"/>
                </a:lnTo>
                <a:lnTo>
                  <a:pt x="41" y="73"/>
                </a:lnTo>
                <a:lnTo>
                  <a:pt x="41" y="73"/>
                </a:lnTo>
                <a:lnTo>
                  <a:pt x="41" y="69"/>
                </a:lnTo>
                <a:lnTo>
                  <a:pt x="41" y="68"/>
                </a:lnTo>
                <a:lnTo>
                  <a:pt x="41" y="68"/>
                </a:lnTo>
                <a:lnTo>
                  <a:pt x="43" y="68"/>
                </a:lnTo>
                <a:lnTo>
                  <a:pt x="43" y="69"/>
                </a:lnTo>
                <a:lnTo>
                  <a:pt x="45" y="69"/>
                </a:lnTo>
                <a:lnTo>
                  <a:pt x="45" y="69"/>
                </a:lnTo>
                <a:lnTo>
                  <a:pt x="46" y="71"/>
                </a:lnTo>
                <a:lnTo>
                  <a:pt x="46" y="73"/>
                </a:lnTo>
                <a:lnTo>
                  <a:pt x="48" y="73"/>
                </a:lnTo>
                <a:lnTo>
                  <a:pt x="49" y="71"/>
                </a:lnTo>
                <a:lnTo>
                  <a:pt x="49" y="71"/>
                </a:lnTo>
                <a:lnTo>
                  <a:pt x="49" y="71"/>
                </a:lnTo>
                <a:lnTo>
                  <a:pt x="49" y="69"/>
                </a:lnTo>
                <a:lnTo>
                  <a:pt x="49" y="66"/>
                </a:lnTo>
                <a:lnTo>
                  <a:pt x="49" y="65"/>
                </a:lnTo>
                <a:lnTo>
                  <a:pt x="49" y="63"/>
                </a:lnTo>
                <a:lnTo>
                  <a:pt x="49" y="62"/>
                </a:lnTo>
                <a:lnTo>
                  <a:pt x="51" y="58"/>
                </a:lnTo>
                <a:lnTo>
                  <a:pt x="51" y="57"/>
                </a:lnTo>
                <a:lnTo>
                  <a:pt x="51" y="54"/>
                </a:lnTo>
                <a:lnTo>
                  <a:pt x="51" y="52"/>
                </a:lnTo>
                <a:lnTo>
                  <a:pt x="51" y="52"/>
                </a:lnTo>
                <a:lnTo>
                  <a:pt x="49" y="51"/>
                </a:lnTo>
                <a:lnTo>
                  <a:pt x="49" y="49"/>
                </a:lnTo>
                <a:lnTo>
                  <a:pt x="52" y="41"/>
                </a:lnTo>
                <a:lnTo>
                  <a:pt x="52" y="40"/>
                </a:lnTo>
                <a:lnTo>
                  <a:pt x="52" y="38"/>
                </a:lnTo>
                <a:lnTo>
                  <a:pt x="52" y="36"/>
                </a:lnTo>
                <a:lnTo>
                  <a:pt x="54" y="35"/>
                </a:lnTo>
                <a:lnTo>
                  <a:pt x="56" y="35"/>
                </a:lnTo>
                <a:lnTo>
                  <a:pt x="57" y="35"/>
                </a:lnTo>
                <a:lnTo>
                  <a:pt x="57" y="35"/>
                </a:lnTo>
                <a:lnTo>
                  <a:pt x="60" y="35"/>
                </a:lnTo>
                <a:lnTo>
                  <a:pt x="60" y="35"/>
                </a:lnTo>
                <a:close/>
                <a:moveTo>
                  <a:pt x="73" y="29"/>
                </a:moveTo>
                <a:lnTo>
                  <a:pt x="73" y="29"/>
                </a:lnTo>
                <a:lnTo>
                  <a:pt x="73" y="30"/>
                </a:lnTo>
                <a:lnTo>
                  <a:pt x="71" y="32"/>
                </a:lnTo>
                <a:lnTo>
                  <a:pt x="71" y="30"/>
                </a:lnTo>
                <a:lnTo>
                  <a:pt x="71" y="30"/>
                </a:lnTo>
                <a:lnTo>
                  <a:pt x="71" y="30"/>
                </a:lnTo>
                <a:lnTo>
                  <a:pt x="71" y="29"/>
                </a:lnTo>
                <a:lnTo>
                  <a:pt x="73" y="29"/>
                </a:lnTo>
                <a:close/>
                <a:moveTo>
                  <a:pt x="62" y="25"/>
                </a:moveTo>
                <a:lnTo>
                  <a:pt x="62" y="27"/>
                </a:lnTo>
                <a:lnTo>
                  <a:pt x="62" y="27"/>
                </a:lnTo>
                <a:lnTo>
                  <a:pt x="62" y="29"/>
                </a:lnTo>
                <a:lnTo>
                  <a:pt x="62" y="27"/>
                </a:lnTo>
                <a:lnTo>
                  <a:pt x="62" y="27"/>
                </a:lnTo>
                <a:lnTo>
                  <a:pt x="62" y="27"/>
                </a:lnTo>
                <a:lnTo>
                  <a:pt x="62" y="25"/>
                </a:lnTo>
                <a:close/>
                <a:moveTo>
                  <a:pt x="65" y="22"/>
                </a:moveTo>
                <a:lnTo>
                  <a:pt x="67" y="22"/>
                </a:lnTo>
                <a:lnTo>
                  <a:pt x="67" y="24"/>
                </a:lnTo>
                <a:lnTo>
                  <a:pt x="65" y="24"/>
                </a:lnTo>
                <a:lnTo>
                  <a:pt x="65" y="24"/>
                </a:lnTo>
                <a:lnTo>
                  <a:pt x="65" y="24"/>
                </a:lnTo>
                <a:lnTo>
                  <a:pt x="65" y="22"/>
                </a:lnTo>
                <a:lnTo>
                  <a:pt x="65" y="22"/>
                </a:lnTo>
                <a:close/>
                <a:moveTo>
                  <a:pt x="73" y="6"/>
                </a:moveTo>
                <a:lnTo>
                  <a:pt x="75" y="6"/>
                </a:lnTo>
                <a:lnTo>
                  <a:pt x="73" y="8"/>
                </a:lnTo>
                <a:lnTo>
                  <a:pt x="73" y="8"/>
                </a:lnTo>
                <a:lnTo>
                  <a:pt x="71" y="8"/>
                </a:lnTo>
                <a:lnTo>
                  <a:pt x="73" y="6"/>
                </a:lnTo>
                <a:lnTo>
                  <a:pt x="73" y="6"/>
                </a:lnTo>
                <a:close/>
                <a:moveTo>
                  <a:pt x="71" y="0"/>
                </a:moveTo>
                <a:lnTo>
                  <a:pt x="71" y="0"/>
                </a:lnTo>
                <a:lnTo>
                  <a:pt x="71" y="2"/>
                </a:lnTo>
                <a:lnTo>
                  <a:pt x="71" y="3"/>
                </a:lnTo>
                <a:lnTo>
                  <a:pt x="70" y="3"/>
                </a:lnTo>
                <a:lnTo>
                  <a:pt x="70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4" name="Freeform 176">
            <a:extLst>
              <a:ext uri="{FF2B5EF4-FFF2-40B4-BE49-F238E27FC236}">
                <a16:creationId xmlns:a16="http://schemas.microsoft.com/office/drawing/2014/main" id="{0409CE73-0628-270D-C424-04CF0DB29D33}"/>
              </a:ext>
            </a:extLst>
          </p:cNvPr>
          <p:cNvSpPr>
            <a:spLocks noEditPoints="1"/>
          </p:cNvSpPr>
          <p:nvPr/>
        </p:nvSpPr>
        <p:spPr bwMode="auto">
          <a:xfrm>
            <a:off x="8244319" y="3559613"/>
            <a:ext cx="257900" cy="181790"/>
          </a:xfrm>
          <a:custGeom>
            <a:avLst/>
            <a:gdLst>
              <a:gd name="T0" fmla="*/ 180 w 219"/>
              <a:gd name="T1" fmla="*/ 147 h 148"/>
              <a:gd name="T2" fmla="*/ 191 w 219"/>
              <a:gd name="T3" fmla="*/ 145 h 148"/>
              <a:gd name="T4" fmla="*/ 145 w 219"/>
              <a:gd name="T5" fmla="*/ 123 h 148"/>
              <a:gd name="T6" fmla="*/ 145 w 219"/>
              <a:gd name="T7" fmla="*/ 125 h 148"/>
              <a:gd name="T8" fmla="*/ 145 w 219"/>
              <a:gd name="T9" fmla="*/ 120 h 148"/>
              <a:gd name="T10" fmla="*/ 140 w 219"/>
              <a:gd name="T11" fmla="*/ 115 h 148"/>
              <a:gd name="T12" fmla="*/ 172 w 219"/>
              <a:gd name="T13" fmla="*/ 110 h 148"/>
              <a:gd name="T14" fmla="*/ 172 w 219"/>
              <a:gd name="T15" fmla="*/ 114 h 148"/>
              <a:gd name="T16" fmla="*/ 38 w 219"/>
              <a:gd name="T17" fmla="*/ 106 h 148"/>
              <a:gd name="T18" fmla="*/ 148 w 219"/>
              <a:gd name="T19" fmla="*/ 104 h 148"/>
              <a:gd name="T20" fmla="*/ 36 w 219"/>
              <a:gd name="T21" fmla="*/ 101 h 148"/>
              <a:gd name="T22" fmla="*/ 101 w 219"/>
              <a:gd name="T23" fmla="*/ 60 h 148"/>
              <a:gd name="T24" fmla="*/ 211 w 219"/>
              <a:gd name="T25" fmla="*/ 69 h 148"/>
              <a:gd name="T26" fmla="*/ 216 w 219"/>
              <a:gd name="T27" fmla="*/ 79 h 148"/>
              <a:gd name="T28" fmla="*/ 205 w 219"/>
              <a:gd name="T29" fmla="*/ 71 h 148"/>
              <a:gd name="T30" fmla="*/ 91 w 219"/>
              <a:gd name="T31" fmla="*/ 60 h 148"/>
              <a:gd name="T32" fmla="*/ 198 w 219"/>
              <a:gd name="T33" fmla="*/ 60 h 148"/>
              <a:gd name="T34" fmla="*/ 72 w 219"/>
              <a:gd name="T35" fmla="*/ 49 h 148"/>
              <a:gd name="T36" fmla="*/ 165 w 219"/>
              <a:gd name="T37" fmla="*/ 43 h 148"/>
              <a:gd name="T38" fmla="*/ 161 w 219"/>
              <a:gd name="T39" fmla="*/ 55 h 148"/>
              <a:gd name="T40" fmla="*/ 151 w 219"/>
              <a:gd name="T41" fmla="*/ 65 h 148"/>
              <a:gd name="T42" fmla="*/ 131 w 219"/>
              <a:gd name="T43" fmla="*/ 71 h 148"/>
              <a:gd name="T44" fmla="*/ 110 w 219"/>
              <a:gd name="T45" fmla="*/ 65 h 148"/>
              <a:gd name="T46" fmla="*/ 121 w 219"/>
              <a:gd name="T47" fmla="*/ 62 h 148"/>
              <a:gd name="T48" fmla="*/ 134 w 219"/>
              <a:gd name="T49" fmla="*/ 55 h 148"/>
              <a:gd name="T50" fmla="*/ 145 w 219"/>
              <a:gd name="T51" fmla="*/ 60 h 148"/>
              <a:gd name="T52" fmla="*/ 154 w 219"/>
              <a:gd name="T53" fmla="*/ 44 h 148"/>
              <a:gd name="T54" fmla="*/ 170 w 219"/>
              <a:gd name="T55" fmla="*/ 27 h 148"/>
              <a:gd name="T56" fmla="*/ 161 w 219"/>
              <a:gd name="T57" fmla="*/ 22 h 148"/>
              <a:gd name="T58" fmla="*/ 4 w 219"/>
              <a:gd name="T59" fmla="*/ 19 h 148"/>
              <a:gd name="T60" fmla="*/ 38 w 219"/>
              <a:gd name="T61" fmla="*/ 30 h 148"/>
              <a:gd name="T62" fmla="*/ 53 w 219"/>
              <a:gd name="T63" fmla="*/ 38 h 148"/>
              <a:gd name="T64" fmla="*/ 71 w 219"/>
              <a:gd name="T65" fmla="*/ 58 h 148"/>
              <a:gd name="T66" fmla="*/ 98 w 219"/>
              <a:gd name="T67" fmla="*/ 69 h 148"/>
              <a:gd name="T68" fmla="*/ 88 w 219"/>
              <a:gd name="T69" fmla="*/ 81 h 148"/>
              <a:gd name="T70" fmla="*/ 105 w 219"/>
              <a:gd name="T71" fmla="*/ 99 h 148"/>
              <a:gd name="T72" fmla="*/ 120 w 219"/>
              <a:gd name="T73" fmla="*/ 110 h 148"/>
              <a:gd name="T74" fmla="*/ 132 w 219"/>
              <a:gd name="T75" fmla="*/ 121 h 148"/>
              <a:gd name="T76" fmla="*/ 137 w 219"/>
              <a:gd name="T77" fmla="*/ 128 h 148"/>
              <a:gd name="T78" fmla="*/ 142 w 219"/>
              <a:gd name="T79" fmla="*/ 134 h 148"/>
              <a:gd name="T80" fmla="*/ 123 w 219"/>
              <a:gd name="T81" fmla="*/ 129 h 148"/>
              <a:gd name="T82" fmla="*/ 102 w 219"/>
              <a:gd name="T83" fmla="*/ 126 h 148"/>
              <a:gd name="T84" fmla="*/ 88 w 219"/>
              <a:gd name="T85" fmla="*/ 112 h 148"/>
              <a:gd name="T86" fmla="*/ 75 w 219"/>
              <a:gd name="T87" fmla="*/ 98 h 148"/>
              <a:gd name="T88" fmla="*/ 58 w 219"/>
              <a:gd name="T89" fmla="*/ 93 h 148"/>
              <a:gd name="T90" fmla="*/ 49 w 219"/>
              <a:gd name="T91" fmla="*/ 93 h 148"/>
              <a:gd name="T92" fmla="*/ 44 w 219"/>
              <a:gd name="T93" fmla="*/ 96 h 148"/>
              <a:gd name="T94" fmla="*/ 30 w 219"/>
              <a:gd name="T95" fmla="*/ 101 h 148"/>
              <a:gd name="T96" fmla="*/ 22 w 219"/>
              <a:gd name="T97" fmla="*/ 99 h 148"/>
              <a:gd name="T98" fmla="*/ 36 w 219"/>
              <a:gd name="T99" fmla="*/ 109 h 148"/>
              <a:gd name="T100" fmla="*/ 12 w 219"/>
              <a:gd name="T101" fmla="*/ 114 h 148"/>
              <a:gd name="T102" fmla="*/ 1 w 219"/>
              <a:gd name="T103" fmla="*/ 81 h 148"/>
              <a:gd name="T104" fmla="*/ 1 w 219"/>
              <a:gd name="T105" fmla="*/ 19 h 148"/>
              <a:gd name="T106" fmla="*/ 164 w 219"/>
              <a:gd name="T107" fmla="*/ 30 h 148"/>
              <a:gd name="T108" fmla="*/ 173 w 219"/>
              <a:gd name="T109" fmla="*/ 49 h 148"/>
              <a:gd name="T110" fmla="*/ 164 w 219"/>
              <a:gd name="T111" fmla="*/ 32 h 148"/>
              <a:gd name="T112" fmla="*/ 145 w 219"/>
              <a:gd name="T113" fmla="*/ 21 h 148"/>
              <a:gd name="T114" fmla="*/ 132 w 219"/>
              <a:gd name="T115" fmla="*/ 17 h 148"/>
              <a:gd name="T116" fmla="*/ 101 w 219"/>
              <a:gd name="T117" fmla="*/ 14 h 148"/>
              <a:gd name="T118" fmla="*/ 91 w 219"/>
              <a:gd name="T119" fmla="*/ 13 h 148"/>
              <a:gd name="T120" fmla="*/ 83 w 219"/>
              <a:gd name="T121" fmla="*/ 10 h 148"/>
              <a:gd name="T122" fmla="*/ 126 w 219"/>
              <a:gd name="T123" fmla="*/ 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9" h="148">
                <a:moveTo>
                  <a:pt x="178" y="145"/>
                </a:moveTo>
                <a:lnTo>
                  <a:pt x="180" y="145"/>
                </a:lnTo>
                <a:lnTo>
                  <a:pt x="183" y="147"/>
                </a:lnTo>
                <a:lnTo>
                  <a:pt x="186" y="148"/>
                </a:lnTo>
                <a:lnTo>
                  <a:pt x="186" y="148"/>
                </a:lnTo>
                <a:lnTo>
                  <a:pt x="186" y="148"/>
                </a:lnTo>
                <a:lnTo>
                  <a:pt x="184" y="148"/>
                </a:lnTo>
                <a:lnTo>
                  <a:pt x="183" y="148"/>
                </a:lnTo>
                <a:lnTo>
                  <a:pt x="181" y="148"/>
                </a:lnTo>
                <a:lnTo>
                  <a:pt x="181" y="147"/>
                </a:lnTo>
                <a:lnTo>
                  <a:pt x="180" y="147"/>
                </a:lnTo>
                <a:lnTo>
                  <a:pt x="180" y="147"/>
                </a:lnTo>
                <a:lnTo>
                  <a:pt x="180" y="147"/>
                </a:lnTo>
                <a:lnTo>
                  <a:pt x="178" y="145"/>
                </a:lnTo>
                <a:lnTo>
                  <a:pt x="178" y="145"/>
                </a:lnTo>
                <a:close/>
                <a:moveTo>
                  <a:pt x="192" y="145"/>
                </a:moveTo>
                <a:lnTo>
                  <a:pt x="194" y="145"/>
                </a:lnTo>
                <a:lnTo>
                  <a:pt x="194" y="145"/>
                </a:lnTo>
                <a:lnTo>
                  <a:pt x="194" y="145"/>
                </a:lnTo>
                <a:lnTo>
                  <a:pt x="194" y="145"/>
                </a:lnTo>
                <a:lnTo>
                  <a:pt x="192" y="147"/>
                </a:lnTo>
                <a:lnTo>
                  <a:pt x="191" y="147"/>
                </a:lnTo>
                <a:lnTo>
                  <a:pt x="191" y="145"/>
                </a:lnTo>
                <a:lnTo>
                  <a:pt x="191" y="145"/>
                </a:lnTo>
                <a:lnTo>
                  <a:pt x="192" y="145"/>
                </a:lnTo>
                <a:lnTo>
                  <a:pt x="192" y="145"/>
                </a:lnTo>
                <a:close/>
                <a:moveTo>
                  <a:pt x="145" y="134"/>
                </a:moveTo>
                <a:lnTo>
                  <a:pt x="145" y="134"/>
                </a:lnTo>
                <a:lnTo>
                  <a:pt x="145" y="134"/>
                </a:lnTo>
                <a:lnTo>
                  <a:pt x="143" y="134"/>
                </a:lnTo>
                <a:lnTo>
                  <a:pt x="143" y="134"/>
                </a:lnTo>
                <a:lnTo>
                  <a:pt x="143" y="134"/>
                </a:lnTo>
                <a:lnTo>
                  <a:pt x="145" y="134"/>
                </a:lnTo>
                <a:close/>
                <a:moveTo>
                  <a:pt x="143" y="121"/>
                </a:moveTo>
                <a:lnTo>
                  <a:pt x="143" y="121"/>
                </a:lnTo>
                <a:lnTo>
                  <a:pt x="145" y="123"/>
                </a:lnTo>
                <a:lnTo>
                  <a:pt x="148" y="125"/>
                </a:lnTo>
                <a:lnTo>
                  <a:pt x="148" y="125"/>
                </a:lnTo>
                <a:lnTo>
                  <a:pt x="148" y="126"/>
                </a:lnTo>
                <a:lnTo>
                  <a:pt x="148" y="126"/>
                </a:lnTo>
                <a:lnTo>
                  <a:pt x="150" y="125"/>
                </a:lnTo>
                <a:lnTo>
                  <a:pt x="150" y="125"/>
                </a:lnTo>
                <a:lnTo>
                  <a:pt x="151" y="125"/>
                </a:lnTo>
                <a:lnTo>
                  <a:pt x="150" y="128"/>
                </a:lnTo>
                <a:lnTo>
                  <a:pt x="150" y="128"/>
                </a:lnTo>
                <a:lnTo>
                  <a:pt x="146" y="126"/>
                </a:lnTo>
                <a:lnTo>
                  <a:pt x="146" y="125"/>
                </a:lnTo>
                <a:lnTo>
                  <a:pt x="145" y="125"/>
                </a:lnTo>
                <a:lnTo>
                  <a:pt x="145" y="123"/>
                </a:lnTo>
                <a:lnTo>
                  <a:pt x="143" y="121"/>
                </a:lnTo>
                <a:lnTo>
                  <a:pt x="143" y="121"/>
                </a:lnTo>
                <a:close/>
                <a:moveTo>
                  <a:pt x="140" y="115"/>
                </a:moveTo>
                <a:lnTo>
                  <a:pt x="140" y="115"/>
                </a:lnTo>
                <a:lnTo>
                  <a:pt x="142" y="117"/>
                </a:lnTo>
                <a:lnTo>
                  <a:pt x="143" y="117"/>
                </a:lnTo>
                <a:lnTo>
                  <a:pt x="143" y="117"/>
                </a:lnTo>
                <a:lnTo>
                  <a:pt x="145" y="118"/>
                </a:ln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5" y="121"/>
                </a:lnTo>
                <a:lnTo>
                  <a:pt x="145" y="120"/>
                </a:lnTo>
                <a:lnTo>
                  <a:pt x="143" y="120"/>
                </a:lnTo>
                <a:lnTo>
                  <a:pt x="142" y="120"/>
                </a:lnTo>
                <a:lnTo>
                  <a:pt x="140" y="120"/>
                </a:lnTo>
                <a:lnTo>
                  <a:pt x="139" y="120"/>
                </a:lnTo>
                <a:lnTo>
                  <a:pt x="139" y="118"/>
                </a:lnTo>
                <a:lnTo>
                  <a:pt x="140" y="118"/>
                </a:lnTo>
                <a:lnTo>
                  <a:pt x="139" y="117"/>
                </a:lnTo>
                <a:lnTo>
                  <a:pt x="139" y="117"/>
                </a:lnTo>
                <a:lnTo>
                  <a:pt x="139" y="117"/>
                </a:lnTo>
                <a:lnTo>
                  <a:pt x="140" y="115"/>
                </a:lnTo>
                <a:close/>
                <a:moveTo>
                  <a:pt x="135" y="114"/>
                </a:moveTo>
                <a:lnTo>
                  <a:pt x="137" y="115"/>
                </a:lnTo>
                <a:lnTo>
                  <a:pt x="137" y="115"/>
                </a:lnTo>
                <a:lnTo>
                  <a:pt x="137" y="117"/>
                </a:lnTo>
                <a:lnTo>
                  <a:pt x="137" y="118"/>
                </a:lnTo>
                <a:lnTo>
                  <a:pt x="137" y="118"/>
                </a:lnTo>
                <a:lnTo>
                  <a:pt x="135" y="118"/>
                </a:lnTo>
                <a:lnTo>
                  <a:pt x="134" y="117"/>
                </a:lnTo>
                <a:lnTo>
                  <a:pt x="134" y="115"/>
                </a:lnTo>
                <a:lnTo>
                  <a:pt x="135" y="114"/>
                </a:lnTo>
                <a:close/>
                <a:moveTo>
                  <a:pt x="170" y="110"/>
                </a:moveTo>
                <a:lnTo>
                  <a:pt x="172" y="110"/>
                </a:lnTo>
                <a:lnTo>
                  <a:pt x="173" y="110"/>
                </a:lnTo>
                <a:lnTo>
                  <a:pt x="173" y="110"/>
                </a:lnTo>
                <a:lnTo>
                  <a:pt x="175" y="112"/>
                </a:lnTo>
                <a:lnTo>
                  <a:pt x="175" y="112"/>
                </a:lnTo>
                <a:lnTo>
                  <a:pt x="175" y="112"/>
                </a:lnTo>
                <a:lnTo>
                  <a:pt x="175" y="112"/>
                </a:lnTo>
                <a:lnTo>
                  <a:pt x="175" y="114"/>
                </a:lnTo>
                <a:lnTo>
                  <a:pt x="175" y="114"/>
                </a:lnTo>
                <a:lnTo>
                  <a:pt x="175" y="114"/>
                </a:lnTo>
                <a:lnTo>
                  <a:pt x="175" y="114"/>
                </a:lnTo>
                <a:lnTo>
                  <a:pt x="173" y="114"/>
                </a:lnTo>
                <a:lnTo>
                  <a:pt x="172" y="114"/>
                </a:lnTo>
                <a:lnTo>
                  <a:pt x="172" y="114"/>
                </a:lnTo>
                <a:lnTo>
                  <a:pt x="172" y="112"/>
                </a:lnTo>
                <a:lnTo>
                  <a:pt x="170" y="112"/>
                </a:lnTo>
                <a:lnTo>
                  <a:pt x="168" y="110"/>
                </a:lnTo>
                <a:lnTo>
                  <a:pt x="170" y="110"/>
                </a:lnTo>
                <a:lnTo>
                  <a:pt x="170" y="110"/>
                </a:lnTo>
                <a:close/>
                <a:moveTo>
                  <a:pt x="34" y="103"/>
                </a:moveTo>
                <a:lnTo>
                  <a:pt x="34" y="103"/>
                </a:lnTo>
                <a:lnTo>
                  <a:pt x="38" y="104"/>
                </a:lnTo>
                <a:lnTo>
                  <a:pt x="39" y="106"/>
                </a:lnTo>
                <a:lnTo>
                  <a:pt x="39" y="106"/>
                </a:lnTo>
                <a:lnTo>
                  <a:pt x="38" y="106"/>
                </a:lnTo>
                <a:lnTo>
                  <a:pt x="36" y="104"/>
                </a:lnTo>
                <a:lnTo>
                  <a:pt x="34" y="104"/>
                </a:lnTo>
                <a:lnTo>
                  <a:pt x="34" y="103"/>
                </a:lnTo>
                <a:close/>
                <a:moveTo>
                  <a:pt x="148" y="103"/>
                </a:moveTo>
                <a:lnTo>
                  <a:pt x="148" y="104"/>
                </a:lnTo>
                <a:lnTo>
                  <a:pt x="148" y="104"/>
                </a:lnTo>
                <a:lnTo>
                  <a:pt x="148" y="107"/>
                </a:lnTo>
                <a:lnTo>
                  <a:pt x="148" y="107"/>
                </a:lnTo>
                <a:lnTo>
                  <a:pt x="148" y="107"/>
                </a:lnTo>
                <a:lnTo>
                  <a:pt x="148" y="106"/>
                </a:lnTo>
                <a:lnTo>
                  <a:pt x="148" y="106"/>
                </a:lnTo>
                <a:lnTo>
                  <a:pt x="148" y="104"/>
                </a:lnTo>
                <a:lnTo>
                  <a:pt x="146" y="104"/>
                </a:lnTo>
                <a:lnTo>
                  <a:pt x="148" y="103"/>
                </a:lnTo>
                <a:lnTo>
                  <a:pt x="148" y="103"/>
                </a:lnTo>
                <a:lnTo>
                  <a:pt x="148" y="103"/>
                </a:lnTo>
                <a:close/>
                <a:moveTo>
                  <a:pt x="36" y="101"/>
                </a:moveTo>
                <a:lnTo>
                  <a:pt x="39" y="103"/>
                </a:lnTo>
                <a:lnTo>
                  <a:pt x="39" y="103"/>
                </a:lnTo>
                <a:lnTo>
                  <a:pt x="39" y="103"/>
                </a:lnTo>
                <a:lnTo>
                  <a:pt x="39" y="103"/>
                </a:lnTo>
                <a:lnTo>
                  <a:pt x="39" y="104"/>
                </a:lnTo>
                <a:lnTo>
                  <a:pt x="36" y="103"/>
                </a:lnTo>
                <a:lnTo>
                  <a:pt x="36" y="101"/>
                </a:lnTo>
                <a:close/>
                <a:moveTo>
                  <a:pt x="101" y="60"/>
                </a:moveTo>
                <a:lnTo>
                  <a:pt x="104" y="62"/>
                </a:lnTo>
                <a:lnTo>
                  <a:pt x="104" y="63"/>
                </a:lnTo>
                <a:lnTo>
                  <a:pt x="104" y="65"/>
                </a:lnTo>
                <a:lnTo>
                  <a:pt x="104" y="65"/>
                </a:lnTo>
                <a:lnTo>
                  <a:pt x="102" y="65"/>
                </a:lnTo>
                <a:lnTo>
                  <a:pt x="102" y="65"/>
                </a:lnTo>
                <a:lnTo>
                  <a:pt x="101" y="63"/>
                </a:lnTo>
                <a:lnTo>
                  <a:pt x="101" y="62"/>
                </a:lnTo>
                <a:lnTo>
                  <a:pt x="101" y="60"/>
                </a:lnTo>
                <a:lnTo>
                  <a:pt x="101" y="60"/>
                </a:lnTo>
                <a:lnTo>
                  <a:pt x="101" y="60"/>
                </a:lnTo>
                <a:close/>
                <a:moveTo>
                  <a:pt x="200" y="60"/>
                </a:moveTo>
                <a:lnTo>
                  <a:pt x="202" y="60"/>
                </a:lnTo>
                <a:lnTo>
                  <a:pt x="202" y="60"/>
                </a:lnTo>
                <a:lnTo>
                  <a:pt x="203" y="60"/>
                </a:lnTo>
                <a:lnTo>
                  <a:pt x="205" y="62"/>
                </a:lnTo>
                <a:lnTo>
                  <a:pt x="206" y="62"/>
                </a:lnTo>
                <a:lnTo>
                  <a:pt x="206" y="65"/>
                </a:lnTo>
                <a:lnTo>
                  <a:pt x="208" y="65"/>
                </a:lnTo>
                <a:lnTo>
                  <a:pt x="208" y="66"/>
                </a:lnTo>
                <a:lnTo>
                  <a:pt x="209" y="66"/>
                </a:lnTo>
                <a:lnTo>
                  <a:pt x="209" y="68"/>
                </a:lnTo>
                <a:lnTo>
                  <a:pt x="211" y="69"/>
                </a:lnTo>
                <a:lnTo>
                  <a:pt x="213" y="69"/>
                </a:lnTo>
                <a:lnTo>
                  <a:pt x="213" y="71"/>
                </a:lnTo>
                <a:lnTo>
                  <a:pt x="214" y="71"/>
                </a:lnTo>
                <a:lnTo>
                  <a:pt x="216" y="71"/>
                </a:lnTo>
                <a:lnTo>
                  <a:pt x="216" y="73"/>
                </a:lnTo>
                <a:lnTo>
                  <a:pt x="217" y="74"/>
                </a:lnTo>
                <a:lnTo>
                  <a:pt x="217" y="76"/>
                </a:lnTo>
                <a:lnTo>
                  <a:pt x="219" y="77"/>
                </a:lnTo>
                <a:lnTo>
                  <a:pt x="217" y="79"/>
                </a:lnTo>
                <a:lnTo>
                  <a:pt x="217" y="79"/>
                </a:lnTo>
                <a:lnTo>
                  <a:pt x="217" y="79"/>
                </a:lnTo>
                <a:lnTo>
                  <a:pt x="216" y="79"/>
                </a:lnTo>
                <a:lnTo>
                  <a:pt x="216" y="79"/>
                </a:lnTo>
                <a:lnTo>
                  <a:pt x="214" y="81"/>
                </a:lnTo>
                <a:lnTo>
                  <a:pt x="213" y="81"/>
                </a:lnTo>
                <a:lnTo>
                  <a:pt x="213" y="79"/>
                </a:lnTo>
                <a:lnTo>
                  <a:pt x="211" y="79"/>
                </a:lnTo>
                <a:lnTo>
                  <a:pt x="209" y="77"/>
                </a:lnTo>
                <a:lnTo>
                  <a:pt x="208" y="76"/>
                </a:lnTo>
                <a:lnTo>
                  <a:pt x="208" y="76"/>
                </a:lnTo>
                <a:lnTo>
                  <a:pt x="208" y="74"/>
                </a:lnTo>
                <a:lnTo>
                  <a:pt x="208" y="73"/>
                </a:lnTo>
                <a:lnTo>
                  <a:pt x="205" y="71"/>
                </a:lnTo>
                <a:lnTo>
                  <a:pt x="205" y="71"/>
                </a:lnTo>
                <a:lnTo>
                  <a:pt x="203" y="69"/>
                </a:lnTo>
                <a:lnTo>
                  <a:pt x="203" y="68"/>
                </a:lnTo>
                <a:lnTo>
                  <a:pt x="202" y="66"/>
                </a:lnTo>
                <a:lnTo>
                  <a:pt x="202" y="66"/>
                </a:lnTo>
                <a:lnTo>
                  <a:pt x="200" y="65"/>
                </a:lnTo>
                <a:lnTo>
                  <a:pt x="200" y="63"/>
                </a:lnTo>
                <a:lnTo>
                  <a:pt x="200" y="62"/>
                </a:lnTo>
                <a:lnTo>
                  <a:pt x="200" y="60"/>
                </a:lnTo>
                <a:close/>
                <a:moveTo>
                  <a:pt x="91" y="55"/>
                </a:moveTo>
                <a:lnTo>
                  <a:pt x="91" y="57"/>
                </a:lnTo>
                <a:lnTo>
                  <a:pt x="91" y="58"/>
                </a:lnTo>
                <a:lnTo>
                  <a:pt x="91" y="60"/>
                </a:lnTo>
                <a:lnTo>
                  <a:pt x="91" y="60"/>
                </a:lnTo>
                <a:lnTo>
                  <a:pt x="90" y="58"/>
                </a:lnTo>
                <a:lnTo>
                  <a:pt x="88" y="57"/>
                </a:lnTo>
                <a:lnTo>
                  <a:pt x="90" y="57"/>
                </a:lnTo>
                <a:lnTo>
                  <a:pt x="91" y="55"/>
                </a:lnTo>
                <a:close/>
                <a:moveTo>
                  <a:pt x="198" y="54"/>
                </a:moveTo>
                <a:lnTo>
                  <a:pt x="200" y="54"/>
                </a:lnTo>
                <a:lnTo>
                  <a:pt x="200" y="55"/>
                </a:lnTo>
                <a:lnTo>
                  <a:pt x="200" y="57"/>
                </a:lnTo>
                <a:lnTo>
                  <a:pt x="200" y="58"/>
                </a:lnTo>
                <a:lnTo>
                  <a:pt x="200" y="60"/>
                </a:lnTo>
                <a:lnTo>
                  <a:pt x="198" y="60"/>
                </a:lnTo>
                <a:lnTo>
                  <a:pt x="198" y="58"/>
                </a:lnTo>
                <a:lnTo>
                  <a:pt x="198" y="57"/>
                </a:lnTo>
                <a:lnTo>
                  <a:pt x="198" y="55"/>
                </a:lnTo>
                <a:lnTo>
                  <a:pt x="198" y="55"/>
                </a:lnTo>
                <a:lnTo>
                  <a:pt x="198" y="54"/>
                </a:lnTo>
                <a:lnTo>
                  <a:pt x="198" y="54"/>
                </a:lnTo>
                <a:close/>
                <a:moveTo>
                  <a:pt x="74" y="46"/>
                </a:moveTo>
                <a:lnTo>
                  <a:pt x="75" y="47"/>
                </a:lnTo>
                <a:lnTo>
                  <a:pt x="75" y="47"/>
                </a:lnTo>
                <a:lnTo>
                  <a:pt x="74" y="49"/>
                </a:lnTo>
                <a:lnTo>
                  <a:pt x="74" y="49"/>
                </a:lnTo>
                <a:lnTo>
                  <a:pt x="72" y="49"/>
                </a:lnTo>
                <a:lnTo>
                  <a:pt x="72" y="49"/>
                </a:lnTo>
                <a:lnTo>
                  <a:pt x="72" y="47"/>
                </a:lnTo>
                <a:lnTo>
                  <a:pt x="74" y="47"/>
                </a:lnTo>
                <a:lnTo>
                  <a:pt x="74" y="46"/>
                </a:lnTo>
                <a:close/>
                <a:moveTo>
                  <a:pt x="157" y="41"/>
                </a:moveTo>
                <a:lnTo>
                  <a:pt x="159" y="41"/>
                </a:lnTo>
                <a:lnTo>
                  <a:pt x="159" y="43"/>
                </a:lnTo>
                <a:lnTo>
                  <a:pt x="161" y="43"/>
                </a:lnTo>
                <a:lnTo>
                  <a:pt x="161" y="43"/>
                </a:lnTo>
                <a:lnTo>
                  <a:pt x="162" y="41"/>
                </a:lnTo>
                <a:lnTo>
                  <a:pt x="164" y="43"/>
                </a:lnTo>
                <a:lnTo>
                  <a:pt x="165" y="43"/>
                </a:lnTo>
                <a:lnTo>
                  <a:pt x="167" y="44"/>
                </a:lnTo>
                <a:lnTo>
                  <a:pt x="167" y="46"/>
                </a:lnTo>
                <a:lnTo>
                  <a:pt x="167" y="47"/>
                </a:lnTo>
                <a:lnTo>
                  <a:pt x="167" y="47"/>
                </a:lnTo>
                <a:lnTo>
                  <a:pt x="167" y="49"/>
                </a:lnTo>
                <a:lnTo>
                  <a:pt x="165" y="51"/>
                </a:lnTo>
                <a:lnTo>
                  <a:pt x="165" y="52"/>
                </a:lnTo>
                <a:lnTo>
                  <a:pt x="164" y="52"/>
                </a:lnTo>
                <a:lnTo>
                  <a:pt x="164" y="54"/>
                </a:lnTo>
                <a:lnTo>
                  <a:pt x="161" y="54"/>
                </a:lnTo>
                <a:lnTo>
                  <a:pt x="161" y="54"/>
                </a:lnTo>
                <a:lnTo>
                  <a:pt x="161" y="55"/>
                </a:lnTo>
                <a:lnTo>
                  <a:pt x="162" y="57"/>
                </a:lnTo>
                <a:lnTo>
                  <a:pt x="164" y="58"/>
                </a:lnTo>
                <a:lnTo>
                  <a:pt x="162" y="60"/>
                </a:lnTo>
                <a:lnTo>
                  <a:pt x="161" y="60"/>
                </a:lnTo>
                <a:lnTo>
                  <a:pt x="159" y="62"/>
                </a:lnTo>
                <a:lnTo>
                  <a:pt x="156" y="62"/>
                </a:lnTo>
                <a:lnTo>
                  <a:pt x="154" y="62"/>
                </a:lnTo>
                <a:lnTo>
                  <a:pt x="154" y="62"/>
                </a:lnTo>
                <a:lnTo>
                  <a:pt x="154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0" y="66"/>
                </a:lnTo>
                <a:lnTo>
                  <a:pt x="148" y="68"/>
                </a:lnTo>
                <a:lnTo>
                  <a:pt x="148" y="68"/>
                </a:lnTo>
                <a:lnTo>
                  <a:pt x="145" y="68"/>
                </a:lnTo>
                <a:lnTo>
                  <a:pt x="143" y="68"/>
                </a:lnTo>
                <a:lnTo>
                  <a:pt x="143" y="69"/>
                </a:lnTo>
                <a:lnTo>
                  <a:pt x="142" y="69"/>
                </a:lnTo>
                <a:lnTo>
                  <a:pt x="140" y="69"/>
                </a:lnTo>
                <a:lnTo>
                  <a:pt x="139" y="71"/>
                </a:lnTo>
                <a:lnTo>
                  <a:pt x="139" y="71"/>
                </a:lnTo>
                <a:lnTo>
                  <a:pt x="135" y="71"/>
                </a:lnTo>
                <a:lnTo>
                  <a:pt x="131" y="71"/>
                </a:lnTo>
                <a:lnTo>
                  <a:pt x="129" y="73"/>
                </a:lnTo>
                <a:lnTo>
                  <a:pt x="127" y="71"/>
                </a:lnTo>
                <a:lnTo>
                  <a:pt x="126" y="71"/>
                </a:lnTo>
                <a:lnTo>
                  <a:pt x="124" y="69"/>
                </a:lnTo>
                <a:lnTo>
                  <a:pt x="123" y="68"/>
                </a:lnTo>
                <a:lnTo>
                  <a:pt x="121" y="68"/>
                </a:lnTo>
                <a:lnTo>
                  <a:pt x="120" y="69"/>
                </a:lnTo>
                <a:lnTo>
                  <a:pt x="120" y="69"/>
                </a:lnTo>
                <a:lnTo>
                  <a:pt x="115" y="66"/>
                </a:lnTo>
                <a:lnTo>
                  <a:pt x="113" y="66"/>
                </a:lnTo>
                <a:lnTo>
                  <a:pt x="112" y="65"/>
                </a:lnTo>
                <a:lnTo>
                  <a:pt x="110" y="65"/>
                </a:lnTo>
                <a:lnTo>
                  <a:pt x="109" y="65"/>
                </a:lnTo>
                <a:lnTo>
                  <a:pt x="109" y="63"/>
                </a:lnTo>
                <a:lnTo>
                  <a:pt x="109" y="62"/>
                </a:lnTo>
                <a:lnTo>
                  <a:pt x="110" y="60"/>
                </a:lnTo>
                <a:lnTo>
                  <a:pt x="112" y="60"/>
                </a:lnTo>
                <a:lnTo>
                  <a:pt x="112" y="60"/>
                </a:lnTo>
                <a:lnTo>
                  <a:pt x="113" y="60"/>
                </a:lnTo>
                <a:lnTo>
                  <a:pt x="113" y="60"/>
                </a:lnTo>
                <a:lnTo>
                  <a:pt x="115" y="60"/>
                </a:lnTo>
                <a:lnTo>
                  <a:pt x="118" y="60"/>
                </a:lnTo>
                <a:lnTo>
                  <a:pt x="120" y="60"/>
                </a:lnTo>
                <a:lnTo>
                  <a:pt x="121" y="62"/>
                </a:lnTo>
                <a:lnTo>
                  <a:pt x="123" y="62"/>
                </a:lnTo>
                <a:lnTo>
                  <a:pt x="124" y="62"/>
                </a:lnTo>
                <a:lnTo>
                  <a:pt x="127" y="60"/>
                </a:lnTo>
                <a:lnTo>
                  <a:pt x="127" y="60"/>
                </a:lnTo>
                <a:lnTo>
                  <a:pt x="129" y="60"/>
                </a:lnTo>
                <a:lnTo>
                  <a:pt x="132" y="60"/>
                </a:lnTo>
                <a:lnTo>
                  <a:pt x="132" y="55"/>
                </a:lnTo>
                <a:lnTo>
                  <a:pt x="132" y="54"/>
                </a:lnTo>
                <a:lnTo>
                  <a:pt x="134" y="54"/>
                </a:lnTo>
                <a:lnTo>
                  <a:pt x="134" y="54"/>
                </a:lnTo>
                <a:lnTo>
                  <a:pt x="134" y="54"/>
                </a:lnTo>
                <a:lnTo>
                  <a:pt x="134" y="55"/>
                </a:lnTo>
                <a:lnTo>
                  <a:pt x="134" y="55"/>
                </a:lnTo>
                <a:lnTo>
                  <a:pt x="134" y="57"/>
                </a:lnTo>
                <a:lnTo>
                  <a:pt x="134" y="60"/>
                </a:lnTo>
                <a:lnTo>
                  <a:pt x="135" y="60"/>
                </a:lnTo>
                <a:lnTo>
                  <a:pt x="137" y="62"/>
                </a:lnTo>
                <a:lnTo>
                  <a:pt x="139" y="60"/>
                </a:lnTo>
                <a:lnTo>
                  <a:pt x="140" y="60"/>
                </a:lnTo>
                <a:lnTo>
                  <a:pt x="142" y="60"/>
                </a:lnTo>
                <a:lnTo>
                  <a:pt x="143" y="60"/>
                </a:lnTo>
                <a:lnTo>
                  <a:pt x="143" y="60"/>
                </a:lnTo>
                <a:lnTo>
                  <a:pt x="145" y="60"/>
                </a:lnTo>
                <a:lnTo>
                  <a:pt x="145" y="60"/>
                </a:lnTo>
                <a:lnTo>
                  <a:pt x="146" y="58"/>
                </a:lnTo>
                <a:lnTo>
                  <a:pt x="146" y="58"/>
                </a:lnTo>
                <a:lnTo>
                  <a:pt x="148" y="55"/>
                </a:lnTo>
                <a:lnTo>
                  <a:pt x="148" y="55"/>
                </a:lnTo>
                <a:lnTo>
                  <a:pt x="151" y="52"/>
                </a:lnTo>
                <a:lnTo>
                  <a:pt x="153" y="52"/>
                </a:lnTo>
                <a:lnTo>
                  <a:pt x="153" y="52"/>
                </a:lnTo>
                <a:lnTo>
                  <a:pt x="154" y="52"/>
                </a:lnTo>
                <a:lnTo>
                  <a:pt x="156" y="52"/>
                </a:lnTo>
                <a:lnTo>
                  <a:pt x="156" y="49"/>
                </a:lnTo>
                <a:lnTo>
                  <a:pt x="156" y="47"/>
                </a:lnTo>
                <a:lnTo>
                  <a:pt x="154" y="44"/>
                </a:lnTo>
                <a:lnTo>
                  <a:pt x="154" y="43"/>
                </a:lnTo>
                <a:lnTo>
                  <a:pt x="154" y="43"/>
                </a:lnTo>
                <a:lnTo>
                  <a:pt x="156" y="41"/>
                </a:lnTo>
                <a:lnTo>
                  <a:pt x="157" y="41"/>
                </a:lnTo>
                <a:close/>
                <a:moveTo>
                  <a:pt x="186" y="40"/>
                </a:moveTo>
                <a:lnTo>
                  <a:pt x="184" y="40"/>
                </a:lnTo>
                <a:lnTo>
                  <a:pt x="184" y="41"/>
                </a:lnTo>
                <a:lnTo>
                  <a:pt x="184" y="40"/>
                </a:lnTo>
                <a:lnTo>
                  <a:pt x="184" y="40"/>
                </a:lnTo>
                <a:lnTo>
                  <a:pt x="186" y="40"/>
                </a:lnTo>
                <a:close/>
                <a:moveTo>
                  <a:pt x="170" y="25"/>
                </a:moveTo>
                <a:lnTo>
                  <a:pt x="170" y="27"/>
                </a:lnTo>
                <a:lnTo>
                  <a:pt x="170" y="27"/>
                </a:lnTo>
                <a:lnTo>
                  <a:pt x="170" y="27"/>
                </a:lnTo>
                <a:lnTo>
                  <a:pt x="168" y="25"/>
                </a:lnTo>
                <a:lnTo>
                  <a:pt x="168" y="25"/>
                </a:lnTo>
                <a:lnTo>
                  <a:pt x="170" y="25"/>
                </a:lnTo>
                <a:close/>
                <a:moveTo>
                  <a:pt x="161" y="22"/>
                </a:moveTo>
                <a:lnTo>
                  <a:pt x="162" y="24"/>
                </a:lnTo>
                <a:lnTo>
                  <a:pt x="162" y="24"/>
                </a:lnTo>
                <a:lnTo>
                  <a:pt x="162" y="24"/>
                </a:lnTo>
                <a:lnTo>
                  <a:pt x="162" y="24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close/>
                <a:moveTo>
                  <a:pt x="161" y="21"/>
                </a:moveTo>
                <a:lnTo>
                  <a:pt x="161" y="21"/>
                </a:lnTo>
                <a:lnTo>
                  <a:pt x="161" y="22"/>
                </a:lnTo>
                <a:lnTo>
                  <a:pt x="161" y="22"/>
                </a:lnTo>
                <a:lnTo>
                  <a:pt x="161" y="22"/>
                </a:lnTo>
                <a:lnTo>
                  <a:pt x="161" y="21"/>
                </a:lnTo>
                <a:lnTo>
                  <a:pt x="161" y="21"/>
                </a:lnTo>
                <a:close/>
                <a:moveTo>
                  <a:pt x="1" y="19"/>
                </a:moveTo>
                <a:lnTo>
                  <a:pt x="1" y="19"/>
                </a:lnTo>
                <a:lnTo>
                  <a:pt x="3" y="19"/>
                </a:lnTo>
                <a:lnTo>
                  <a:pt x="4" y="19"/>
                </a:lnTo>
                <a:lnTo>
                  <a:pt x="12" y="22"/>
                </a:lnTo>
                <a:lnTo>
                  <a:pt x="14" y="24"/>
                </a:lnTo>
                <a:lnTo>
                  <a:pt x="16" y="24"/>
                </a:lnTo>
                <a:lnTo>
                  <a:pt x="16" y="24"/>
                </a:lnTo>
                <a:lnTo>
                  <a:pt x="16" y="24"/>
                </a:lnTo>
                <a:lnTo>
                  <a:pt x="20" y="25"/>
                </a:lnTo>
                <a:lnTo>
                  <a:pt x="25" y="27"/>
                </a:lnTo>
                <a:lnTo>
                  <a:pt x="30" y="29"/>
                </a:lnTo>
                <a:lnTo>
                  <a:pt x="31" y="30"/>
                </a:lnTo>
                <a:lnTo>
                  <a:pt x="33" y="30"/>
                </a:lnTo>
                <a:lnTo>
                  <a:pt x="36" y="30"/>
                </a:lnTo>
                <a:lnTo>
                  <a:pt x="38" y="30"/>
                </a:lnTo>
                <a:lnTo>
                  <a:pt x="41" y="33"/>
                </a:lnTo>
                <a:lnTo>
                  <a:pt x="42" y="33"/>
                </a:lnTo>
                <a:lnTo>
                  <a:pt x="44" y="35"/>
                </a:lnTo>
                <a:lnTo>
                  <a:pt x="45" y="36"/>
                </a:lnTo>
                <a:lnTo>
                  <a:pt x="47" y="36"/>
                </a:lnTo>
                <a:lnTo>
                  <a:pt x="47" y="36"/>
                </a:lnTo>
                <a:lnTo>
                  <a:pt x="49" y="36"/>
                </a:lnTo>
                <a:lnTo>
                  <a:pt x="50" y="36"/>
                </a:lnTo>
                <a:lnTo>
                  <a:pt x="52" y="36"/>
                </a:lnTo>
                <a:lnTo>
                  <a:pt x="52" y="36"/>
                </a:lnTo>
                <a:lnTo>
                  <a:pt x="53" y="36"/>
                </a:lnTo>
                <a:lnTo>
                  <a:pt x="53" y="38"/>
                </a:lnTo>
                <a:lnTo>
                  <a:pt x="55" y="38"/>
                </a:lnTo>
                <a:lnTo>
                  <a:pt x="57" y="40"/>
                </a:lnTo>
                <a:lnTo>
                  <a:pt x="58" y="40"/>
                </a:lnTo>
                <a:lnTo>
                  <a:pt x="60" y="41"/>
                </a:lnTo>
                <a:lnTo>
                  <a:pt x="60" y="43"/>
                </a:lnTo>
                <a:lnTo>
                  <a:pt x="61" y="44"/>
                </a:lnTo>
                <a:lnTo>
                  <a:pt x="63" y="44"/>
                </a:lnTo>
                <a:lnTo>
                  <a:pt x="64" y="44"/>
                </a:lnTo>
                <a:lnTo>
                  <a:pt x="71" y="51"/>
                </a:lnTo>
                <a:lnTo>
                  <a:pt x="71" y="52"/>
                </a:lnTo>
                <a:lnTo>
                  <a:pt x="71" y="55"/>
                </a:lnTo>
                <a:lnTo>
                  <a:pt x="71" y="58"/>
                </a:lnTo>
                <a:lnTo>
                  <a:pt x="72" y="60"/>
                </a:lnTo>
                <a:lnTo>
                  <a:pt x="74" y="60"/>
                </a:lnTo>
                <a:lnTo>
                  <a:pt x="77" y="62"/>
                </a:lnTo>
                <a:lnTo>
                  <a:pt x="80" y="62"/>
                </a:lnTo>
                <a:lnTo>
                  <a:pt x="90" y="66"/>
                </a:lnTo>
                <a:lnTo>
                  <a:pt x="91" y="66"/>
                </a:lnTo>
                <a:lnTo>
                  <a:pt x="93" y="66"/>
                </a:lnTo>
                <a:lnTo>
                  <a:pt x="94" y="66"/>
                </a:lnTo>
                <a:lnTo>
                  <a:pt x="94" y="66"/>
                </a:lnTo>
                <a:lnTo>
                  <a:pt x="96" y="68"/>
                </a:lnTo>
                <a:lnTo>
                  <a:pt x="98" y="68"/>
                </a:lnTo>
                <a:lnTo>
                  <a:pt x="98" y="69"/>
                </a:lnTo>
                <a:lnTo>
                  <a:pt x="99" y="71"/>
                </a:lnTo>
                <a:lnTo>
                  <a:pt x="99" y="71"/>
                </a:lnTo>
                <a:lnTo>
                  <a:pt x="101" y="73"/>
                </a:lnTo>
                <a:lnTo>
                  <a:pt x="101" y="73"/>
                </a:lnTo>
                <a:lnTo>
                  <a:pt x="101" y="76"/>
                </a:lnTo>
                <a:lnTo>
                  <a:pt x="101" y="77"/>
                </a:lnTo>
                <a:lnTo>
                  <a:pt x="101" y="77"/>
                </a:lnTo>
                <a:lnTo>
                  <a:pt x="99" y="77"/>
                </a:lnTo>
                <a:lnTo>
                  <a:pt x="94" y="79"/>
                </a:lnTo>
                <a:lnTo>
                  <a:pt x="91" y="77"/>
                </a:lnTo>
                <a:lnTo>
                  <a:pt x="88" y="79"/>
                </a:lnTo>
                <a:lnTo>
                  <a:pt x="88" y="81"/>
                </a:lnTo>
                <a:lnTo>
                  <a:pt x="88" y="81"/>
                </a:lnTo>
                <a:lnTo>
                  <a:pt x="90" y="84"/>
                </a:lnTo>
                <a:lnTo>
                  <a:pt x="91" y="87"/>
                </a:lnTo>
                <a:lnTo>
                  <a:pt x="93" y="88"/>
                </a:lnTo>
                <a:lnTo>
                  <a:pt x="94" y="90"/>
                </a:lnTo>
                <a:lnTo>
                  <a:pt x="96" y="92"/>
                </a:lnTo>
                <a:lnTo>
                  <a:pt x="96" y="92"/>
                </a:lnTo>
                <a:lnTo>
                  <a:pt x="99" y="95"/>
                </a:lnTo>
                <a:lnTo>
                  <a:pt x="101" y="95"/>
                </a:lnTo>
                <a:lnTo>
                  <a:pt x="102" y="96"/>
                </a:lnTo>
                <a:lnTo>
                  <a:pt x="105" y="98"/>
                </a:lnTo>
                <a:lnTo>
                  <a:pt x="105" y="99"/>
                </a:lnTo>
                <a:lnTo>
                  <a:pt x="105" y="101"/>
                </a:lnTo>
                <a:lnTo>
                  <a:pt x="107" y="103"/>
                </a:lnTo>
                <a:lnTo>
                  <a:pt x="107" y="104"/>
                </a:lnTo>
                <a:lnTo>
                  <a:pt x="107" y="104"/>
                </a:lnTo>
                <a:lnTo>
                  <a:pt x="109" y="106"/>
                </a:lnTo>
                <a:lnTo>
                  <a:pt x="110" y="106"/>
                </a:lnTo>
                <a:lnTo>
                  <a:pt x="110" y="110"/>
                </a:lnTo>
                <a:lnTo>
                  <a:pt x="112" y="112"/>
                </a:lnTo>
                <a:lnTo>
                  <a:pt x="113" y="112"/>
                </a:lnTo>
                <a:lnTo>
                  <a:pt x="115" y="112"/>
                </a:lnTo>
                <a:lnTo>
                  <a:pt x="120" y="110"/>
                </a:lnTo>
                <a:lnTo>
                  <a:pt x="120" y="110"/>
                </a:lnTo>
                <a:lnTo>
                  <a:pt x="121" y="112"/>
                </a:lnTo>
                <a:lnTo>
                  <a:pt x="121" y="112"/>
                </a:lnTo>
                <a:lnTo>
                  <a:pt x="121" y="114"/>
                </a:lnTo>
                <a:lnTo>
                  <a:pt x="121" y="115"/>
                </a:lnTo>
                <a:lnTo>
                  <a:pt x="121" y="117"/>
                </a:lnTo>
                <a:lnTo>
                  <a:pt x="121" y="118"/>
                </a:lnTo>
                <a:lnTo>
                  <a:pt x="124" y="118"/>
                </a:lnTo>
                <a:lnTo>
                  <a:pt x="124" y="120"/>
                </a:lnTo>
                <a:lnTo>
                  <a:pt x="129" y="120"/>
                </a:lnTo>
                <a:lnTo>
                  <a:pt x="131" y="120"/>
                </a:lnTo>
                <a:lnTo>
                  <a:pt x="132" y="120"/>
                </a:lnTo>
                <a:lnTo>
                  <a:pt x="132" y="121"/>
                </a:lnTo>
                <a:lnTo>
                  <a:pt x="132" y="121"/>
                </a:lnTo>
                <a:lnTo>
                  <a:pt x="131" y="121"/>
                </a:lnTo>
                <a:lnTo>
                  <a:pt x="131" y="121"/>
                </a:lnTo>
                <a:lnTo>
                  <a:pt x="129" y="123"/>
                </a:lnTo>
                <a:lnTo>
                  <a:pt x="129" y="123"/>
                </a:lnTo>
                <a:lnTo>
                  <a:pt x="129" y="125"/>
                </a:lnTo>
                <a:lnTo>
                  <a:pt x="131" y="126"/>
                </a:lnTo>
                <a:lnTo>
                  <a:pt x="131" y="126"/>
                </a:lnTo>
                <a:lnTo>
                  <a:pt x="132" y="126"/>
                </a:lnTo>
                <a:lnTo>
                  <a:pt x="134" y="126"/>
                </a:lnTo>
                <a:lnTo>
                  <a:pt x="135" y="128"/>
                </a:lnTo>
                <a:lnTo>
                  <a:pt x="137" y="128"/>
                </a:lnTo>
                <a:lnTo>
                  <a:pt x="137" y="128"/>
                </a:lnTo>
                <a:lnTo>
                  <a:pt x="140" y="128"/>
                </a:lnTo>
                <a:lnTo>
                  <a:pt x="142" y="129"/>
                </a:lnTo>
                <a:lnTo>
                  <a:pt x="145" y="129"/>
                </a:lnTo>
                <a:lnTo>
                  <a:pt x="142" y="129"/>
                </a:lnTo>
                <a:lnTo>
                  <a:pt x="142" y="131"/>
                </a:lnTo>
                <a:lnTo>
                  <a:pt x="139" y="129"/>
                </a:lnTo>
                <a:lnTo>
                  <a:pt x="139" y="131"/>
                </a:lnTo>
                <a:lnTo>
                  <a:pt x="139" y="131"/>
                </a:lnTo>
                <a:lnTo>
                  <a:pt x="140" y="132"/>
                </a:lnTo>
                <a:lnTo>
                  <a:pt x="142" y="132"/>
                </a:lnTo>
                <a:lnTo>
                  <a:pt x="142" y="134"/>
                </a:lnTo>
                <a:lnTo>
                  <a:pt x="139" y="134"/>
                </a:lnTo>
                <a:lnTo>
                  <a:pt x="139" y="134"/>
                </a:lnTo>
                <a:lnTo>
                  <a:pt x="137" y="134"/>
                </a:lnTo>
                <a:lnTo>
                  <a:pt x="134" y="134"/>
                </a:lnTo>
                <a:lnTo>
                  <a:pt x="132" y="134"/>
                </a:lnTo>
                <a:lnTo>
                  <a:pt x="132" y="132"/>
                </a:lnTo>
                <a:lnTo>
                  <a:pt x="131" y="132"/>
                </a:lnTo>
                <a:lnTo>
                  <a:pt x="129" y="131"/>
                </a:lnTo>
                <a:lnTo>
                  <a:pt x="129" y="131"/>
                </a:lnTo>
                <a:lnTo>
                  <a:pt x="127" y="131"/>
                </a:lnTo>
                <a:lnTo>
                  <a:pt x="126" y="131"/>
                </a:lnTo>
                <a:lnTo>
                  <a:pt x="123" y="129"/>
                </a:lnTo>
                <a:lnTo>
                  <a:pt x="116" y="129"/>
                </a:lnTo>
                <a:lnTo>
                  <a:pt x="115" y="129"/>
                </a:lnTo>
                <a:lnTo>
                  <a:pt x="113" y="128"/>
                </a:lnTo>
                <a:lnTo>
                  <a:pt x="113" y="128"/>
                </a:lnTo>
                <a:lnTo>
                  <a:pt x="112" y="128"/>
                </a:lnTo>
                <a:lnTo>
                  <a:pt x="110" y="128"/>
                </a:lnTo>
                <a:lnTo>
                  <a:pt x="109" y="128"/>
                </a:lnTo>
                <a:lnTo>
                  <a:pt x="107" y="128"/>
                </a:lnTo>
                <a:lnTo>
                  <a:pt x="105" y="126"/>
                </a:lnTo>
                <a:lnTo>
                  <a:pt x="105" y="128"/>
                </a:lnTo>
                <a:lnTo>
                  <a:pt x="104" y="128"/>
                </a:lnTo>
                <a:lnTo>
                  <a:pt x="102" y="126"/>
                </a:lnTo>
                <a:lnTo>
                  <a:pt x="99" y="126"/>
                </a:lnTo>
                <a:lnTo>
                  <a:pt x="99" y="126"/>
                </a:lnTo>
                <a:lnTo>
                  <a:pt x="98" y="125"/>
                </a:lnTo>
                <a:lnTo>
                  <a:pt x="98" y="125"/>
                </a:lnTo>
                <a:lnTo>
                  <a:pt x="96" y="121"/>
                </a:lnTo>
                <a:lnTo>
                  <a:pt x="94" y="120"/>
                </a:lnTo>
                <a:lnTo>
                  <a:pt x="93" y="120"/>
                </a:lnTo>
                <a:lnTo>
                  <a:pt x="90" y="117"/>
                </a:lnTo>
                <a:lnTo>
                  <a:pt x="90" y="117"/>
                </a:lnTo>
                <a:lnTo>
                  <a:pt x="88" y="115"/>
                </a:lnTo>
                <a:lnTo>
                  <a:pt x="88" y="114"/>
                </a:lnTo>
                <a:lnTo>
                  <a:pt x="88" y="112"/>
                </a:lnTo>
                <a:lnTo>
                  <a:pt x="88" y="112"/>
                </a:lnTo>
                <a:lnTo>
                  <a:pt x="86" y="112"/>
                </a:lnTo>
                <a:lnTo>
                  <a:pt x="85" y="110"/>
                </a:lnTo>
                <a:lnTo>
                  <a:pt x="83" y="110"/>
                </a:lnTo>
                <a:lnTo>
                  <a:pt x="82" y="107"/>
                </a:lnTo>
                <a:lnTo>
                  <a:pt x="80" y="106"/>
                </a:lnTo>
                <a:lnTo>
                  <a:pt x="79" y="103"/>
                </a:lnTo>
                <a:lnTo>
                  <a:pt x="79" y="101"/>
                </a:lnTo>
                <a:lnTo>
                  <a:pt x="77" y="99"/>
                </a:lnTo>
                <a:lnTo>
                  <a:pt x="77" y="99"/>
                </a:lnTo>
                <a:lnTo>
                  <a:pt x="75" y="99"/>
                </a:lnTo>
                <a:lnTo>
                  <a:pt x="75" y="98"/>
                </a:lnTo>
                <a:lnTo>
                  <a:pt x="75" y="98"/>
                </a:lnTo>
                <a:lnTo>
                  <a:pt x="72" y="96"/>
                </a:lnTo>
                <a:lnTo>
                  <a:pt x="71" y="96"/>
                </a:lnTo>
                <a:lnTo>
                  <a:pt x="71" y="96"/>
                </a:lnTo>
                <a:lnTo>
                  <a:pt x="68" y="96"/>
                </a:lnTo>
                <a:lnTo>
                  <a:pt x="66" y="95"/>
                </a:lnTo>
                <a:lnTo>
                  <a:pt x="64" y="95"/>
                </a:lnTo>
                <a:lnTo>
                  <a:pt x="63" y="95"/>
                </a:lnTo>
                <a:lnTo>
                  <a:pt x="61" y="93"/>
                </a:lnTo>
                <a:lnTo>
                  <a:pt x="60" y="93"/>
                </a:lnTo>
                <a:lnTo>
                  <a:pt x="58" y="93"/>
                </a:lnTo>
                <a:lnTo>
                  <a:pt x="58" y="93"/>
                </a:lnTo>
                <a:lnTo>
                  <a:pt x="58" y="92"/>
                </a:lnTo>
                <a:lnTo>
                  <a:pt x="57" y="92"/>
                </a:lnTo>
                <a:lnTo>
                  <a:pt x="55" y="92"/>
                </a:lnTo>
                <a:lnTo>
                  <a:pt x="53" y="90"/>
                </a:lnTo>
                <a:lnTo>
                  <a:pt x="53" y="90"/>
                </a:lnTo>
                <a:lnTo>
                  <a:pt x="52" y="90"/>
                </a:lnTo>
                <a:lnTo>
                  <a:pt x="52" y="92"/>
                </a:lnTo>
                <a:lnTo>
                  <a:pt x="52" y="92"/>
                </a:lnTo>
                <a:lnTo>
                  <a:pt x="50" y="92"/>
                </a:lnTo>
                <a:lnTo>
                  <a:pt x="50" y="92"/>
                </a:lnTo>
                <a:lnTo>
                  <a:pt x="49" y="92"/>
                </a:lnTo>
                <a:lnTo>
                  <a:pt x="49" y="93"/>
                </a:lnTo>
                <a:lnTo>
                  <a:pt x="47" y="93"/>
                </a:lnTo>
                <a:lnTo>
                  <a:pt x="45" y="92"/>
                </a:lnTo>
                <a:lnTo>
                  <a:pt x="44" y="92"/>
                </a:lnTo>
                <a:lnTo>
                  <a:pt x="42" y="92"/>
                </a:lnTo>
                <a:lnTo>
                  <a:pt x="42" y="90"/>
                </a:lnTo>
                <a:lnTo>
                  <a:pt x="41" y="88"/>
                </a:lnTo>
                <a:lnTo>
                  <a:pt x="41" y="88"/>
                </a:lnTo>
                <a:lnTo>
                  <a:pt x="42" y="90"/>
                </a:lnTo>
                <a:lnTo>
                  <a:pt x="44" y="96"/>
                </a:lnTo>
                <a:lnTo>
                  <a:pt x="44" y="96"/>
                </a:lnTo>
                <a:lnTo>
                  <a:pt x="42" y="96"/>
                </a:lnTo>
                <a:lnTo>
                  <a:pt x="44" y="96"/>
                </a:lnTo>
                <a:lnTo>
                  <a:pt x="42" y="96"/>
                </a:lnTo>
                <a:lnTo>
                  <a:pt x="42" y="96"/>
                </a:lnTo>
                <a:lnTo>
                  <a:pt x="41" y="96"/>
                </a:lnTo>
                <a:lnTo>
                  <a:pt x="39" y="96"/>
                </a:lnTo>
                <a:lnTo>
                  <a:pt x="39" y="96"/>
                </a:lnTo>
                <a:lnTo>
                  <a:pt x="39" y="96"/>
                </a:lnTo>
                <a:lnTo>
                  <a:pt x="39" y="98"/>
                </a:lnTo>
                <a:lnTo>
                  <a:pt x="39" y="99"/>
                </a:lnTo>
                <a:lnTo>
                  <a:pt x="38" y="99"/>
                </a:lnTo>
                <a:lnTo>
                  <a:pt x="34" y="99"/>
                </a:lnTo>
                <a:lnTo>
                  <a:pt x="33" y="101"/>
                </a:lnTo>
                <a:lnTo>
                  <a:pt x="30" y="101"/>
                </a:lnTo>
                <a:lnTo>
                  <a:pt x="28" y="101"/>
                </a:lnTo>
                <a:lnTo>
                  <a:pt x="27" y="101"/>
                </a:lnTo>
                <a:lnTo>
                  <a:pt x="25" y="101"/>
                </a:lnTo>
                <a:lnTo>
                  <a:pt x="23" y="101"/>
                </a:lnTo>
                <a:lnTo>
                  <a:pt x="23" y="101"/>
                </a:lnTo>
                <a:lnTo>
                  <a:pt x="22" y="99"/>
                </a:lnTo>
                <a:lnTo>
                  <a:pt x="22" y="99"/>
                </a:lnTo>
                <a:lnTo>
                  <a:pt x="22" y="99"/>
                </a:lnTo>
                <a:lnTo>
                  <a:pt x="20" y="99"/>
                </a:lnTo>
                <a:lnTo>
                  <a:pt x="19" y="99"/>
                </a:lnTo>
                <a:lnTo>
                  <a:pt x="22" y="99"/>
                </a:lnTo>
                <a:lnTo>
                  <a:pt x="22" y="99"/>
                </a:lnTo>
                <a:lnTo>
                  <a:pt x="22" y="101"/>
                </a:lnTo>
                <a:lnTo>
                  <a:pt x="23" y="101"/>
                </a:lnTo>
                <a:lnTo>
                  <a:pt x="25" y="101"/>
                </a:lnTo>
                <a:lnTo>
                  <a:pt x="28" y="101"/>
                </a:lnTo>
                <a:lnTo>
                  <a:pt x="31" y="103"/>
                </a:lnTo>
                <a:lnTo>
                  <a:pt x="31" y="103"/>
                </a:lnTo>
                <a:lnTo>
                  <a:pt x="33" y="103"/>
                </a:lnTo>
                <a:lnTo>
                  <a:pt x="34" y="104"/>
                </a:lnTo>
                <a:lnTo>
                  <a:pt x="36" y="106"/>
                </a:lnTo>
                <a:lnTo>
                  <a:pt x="36" y="107"/>
                </a:lnTo>
                <a:lnTo>
                  <a:pt x="36" y="107"/>
                </a:lnTo>
                <a:lnTo>
                  <a:pt x="36" y="109"/>
                </a:lnTo>
                <a:lnTo>
                  <a:pt x="36" y="110"/>
                </a:lnTo>
                <a:lnTo>
                  <a:pt x="34" y="112"/>
                </a:lnTo>
                <a:lnTo>
                  <a:pt x="31" y="112"/>
                </a:lnTo>
                <a:lnTo>
                  <a:pt x="28" y="114"/>
                </a:lnTo>
                <a:lnTo>
                  <a:pt x="27" y="115"/>
                </a:lnTo>
                <a:lnTo>
                  <a:pt x="25" y="115"/>
                </a:lnTo>
                <a:lnTo>
                  <a:pt x="23" y="114"/>
                </a:lnTo>
                <a:lnTo>
                  <a:pt x="22" y="114"/>
                </a:lnTo>
                <a:lnTo>
                  <a:pt x="20" y="114"/>
                </a:lnTo>
                <a:lnTo>
                  <a:pt x="20" y="114"/>
                </a:lnTo>
                <a:lnTo>
                  <a:pt x="16" y="114"/>
                </a:lnTo>
                <a:lnTo>
                  <a:pt x="12" y="114"/>
                </a:lnTo>
                <a:lnTo>
                  <a:pt x="11" y="114"/>
                </a:lnTo>
                <a:lnTo>
                  <a:pt x="9" y="114"/>
                </a:lnTo>
                <a:lnTo>
                  <a:pt x="8" y="114"/>
                </a:lnTo>
                <a:lnTo>
                  <a:pt x="6" y="114"/>
                </a:lnTo>
                <a:lnTo>
                  <a:pt x="4" y="114"/>
                </a:lnTo>
                <a:lnTo>
                  <a:pt x="4" y="114"/>
                </a:lnTo>
                <a:lnTo>
                  <a:pt x="1" y="112"/>
                </a:lnTo>
                <a:lnTo>
                  <a:pt x="1" y="109"/>
                </a:lnTo>
                <a:lnTo>
                  <a:pt x="1" y="106"/>
                </a:lnTo>
                <a:lnTo>
                  <a:pt x="1" y="92"/>
                </a:lnTo>
                <a:lnTo>
                  <a:pt x="1" y="88"/>
                </a:lnTo>
                <a:lnTo>
                  <a:pt x="1" y="81"/>
                </a:lnTo>
                <a:lnTo>
                  <a:pt x="1" y="79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1" y="73"/>
                </a:lnTo>
                <a:lnTo>
                  <a:pt x="1" y="68"/>
                </a:lnTo>
                <a:lnTo>
                  <a:pt x="1" y="65"/>
                </a:lnTo>
                <a:lnTo>
                  <a:pt x="1" y="47"/>
                </a:lnTo>
                <a:lnTo>
                  <a:pt x="1" y="44"/>
                </a:lnTo>
                <a:lnTo>
                  <a:pt x="1" y="27"/>
                </a:lnTo>
                <a:lnTo>
                  <a:pt x="1" y="24"/>
                </a:lnTo>
                <a:lnTo>
                  <a:pt x="1" y="19"/>
                </a:lnTo>
                <a:close/>
                <a:moveTo>
                  <a:pt x="145" y="17"/>
                </a:moveTo>
                <a:lnTo>
                  <a:pt x="146" y="21"/>
                </a:lnTo>
                <a:lnTo>
                  <a:pt x="150" y="21"/>
                </a:lnTo>
                <a:lnTo>
                  <a:pt x="150" y="22"/>
                </a:lnTo>
                <a:lnTo>
                  <a:pt x="151" y="22"/>
                </a:lnTo>
                <a:lnTo>
                  <a:pt x="153" y="24"/>
                </a:lnTo>
                <a:lnTo>
                  <a:pt x="154" y="24"/>
                </a:lnTo>
                <a:lnTo>
                  <a:pt x="156" y="25"/>
                </a:lnTo>
                <a:lnTo>
                  <a:pt x="159" y="27"/>
                </a:lnTo>
                <a:lnTo>
                  <a:pt x="162" y="29"/>
                </a:lnTo>
                <a:lnTo>
                  <a:pt x="162" y="29"/>
                </a:lnTo>
                <a:lnTo>
                  <a:pt x="164" y="30"/>
                </a:lnTo>
                <a:lnTo>
                  <a:pt x="165" y="32"/>
                </a:lnTo>
                <a:lnTo>
                  <a:pt x="167" y="33"/>
                </a:lnTo>
                <a:lnTo>
                  <a:pt x="176" y="40"/>
                </a:lnTo>
                <a:lnTo>
                  <a:pt x="178" y="43"/>
                </a:lnTo>
                <a:lnTo>
                  <a:pt x="178" y="44"/>
                </a:lnTo>
                <a:lnTo>
                  <a:pt x="176" y="44"/>
                </a:lnTo>
                <a:lnTo>
                  <a:pt x="176" y="46"/>
                </a:lnTo>
                <a:lnTo>
                  <a:pt x="176" y="47"/>
                </a:lnTo>
                <a:lnTo>
                  <a:pt x="176" y="49"/>
                </a:lnTo>
                <a:lnTo>
                  <a:pt x="175" y="49"/>
                </a:lnTo>
                <a:lnTo>
                  <a:pt x="173" y="51"/>
                </a:lnTo>
                <a:lnTo>
                  <a:pt x="173" y="49"/>
                </a:lnTo>
                <a:lnTo>
                  <a:pt x="172" y="49"/>
                </a:lnTo>
                <a:lnTo>
                  <a:pt x="172" y="47"/>
                </a:lnTo>
                <a:lnTo>
                  <a:pt x="172" y="46"/>
                </a:lnTo>
                <a:lnTo>
                  <a:pt x="170" y="44"/>
                </a:lnTo>
                <a:lnTo>
                  <a:pt x="172" y="44"/>
                </a:lnTo>
                <a:lnTo>
                  <a:pt x="172" y="43"/>
                </a:lnTo>
                <a:lnTo>
                  <a:pt x="170" y="41"/>
                </a:lnTo>
                <a:lnTo>
                  <a:pt x="170" y="38"/>
                </a:lnTo>
                <a:lnTo>
                  <a:pt x="167" y="33"/>
                </a:lnTo>
                <a:lnTo>
                  <a:pt x="165" y="33"/>
                </a:lnTo>
                <a:lnTo>
                  <a:pt x="164" y="32"/>
                </a:lnTo>
                <a:lnTo>
                  <a:pt x="164" y="32"/>
                </a:lnTo>
                <a:lnTo>
                  <a:pt x="161" y="32"/>
                </a:lnTo>
                <a:lnTo>
                  <a:pt x="161" y="32"/>
                </a:lnTo>
                <a:lnTo>
                  <a:pt x="159" y="30"/>
                </a:lnTo>
                <a:lnTo>
                  <a:pt x="157" y="29"/>
                </a:lnTo>
                <a:lnTo>
                  <a:pt x="154" y="27"/>
                </a:lnTo>
                <a:lnTo>
                  <a:pt x="153" y="25"/>
                </a:lnTo>
                <a:lnTo>
                  <a:pt x="153" y="25"/>
                </a:lnTo>
                <a:lnTo>
                  <a:pt x="148" y="22"/>
                </a:lnTo>
                <a:lnTo>
                  <a:pt x="146" y="21"/>
                </a:lnTo>
                <a:lnTo>
                  <a:pt x="145" y="21"/>
                </a:lnTo>
                <a:lnTo>
                  <a:pt x="143" y="21"/>
                </a:lnTo>
                <a:lnTo>
                  <a:pt x="145" y="21"/>
                </a:lnTo>
                <a:lnTo>
                  <a:pt x="145" y="19"/>
                </a:lnTo>
                <a:lnTo>
                  <a:pt x="145" y="17"/>
                </a:lnTo>
                <a:close/>
                <a:moveTo>
                  <a:pt x="135" y="16"/>
                </a:moveTo>
                <a:lnTo>
                  <a:pt x="139" y="17"/>
                </a:lnTo>
                <a:lnTo>
                  <a:pt x="139" y="17"/>
                </a:lnTo>
                <a:lnTo>
                  <a:pt x="139" y="17"/>
                </a:lnTo>
                <a:lnTo>
                  <a:pt x="139" y="19"/>
                </a:lnTo>
                <a:lnTo>
                  <a:pt x="139" y="19"/>
                </a:lnTo>
                <a:lnTo>
                  <a:pt x="135" y="19"/>
                </a:lnTo>
                <a:lnTo>
                  <a:pt x="134" y="19"/>
                </a:lnTo>
                <a:lnTo>
                  <a:pt x="134" y="19"/>
                </a:lnTo>
                <a:lnTo>
                  <a:pt x="132" y="17"/>
                </a:lnTo>
                <a:lnTo>
                  <a:pt x="132" y="17"/>
                </a:lnTo>
                <a:lnTo>
                  <a:pt x="132" y="17"/>
                </a:lnTo>
                <a:lnTo>
                  <a:pt x="134" y="16"/>
                </a:lnTo>
                <a:lnTo>
                  <a:pt x="135" y="16"/>
                </a:lnTo>
                <a:close/>
                <a:moveTo>
                  <a:pt x="101" y="14"/>
                </a:moveTo>
                <a:lnTo>
                  <a:pt x="101" y="14"/>
                </a:lnTo>
                <a:lnTo>
                  <a:pt x="101" y="14"/>
                </a:lnTo>
                <a:lnTo>
                  <a:pt x="99" y="14"/>
                </a:lnTo>
                <a:lnTo>
                  <a:pt x="99" y="14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close/>
                <a:moveTo>
                  <a:pt x="86" y="10"/>
                </a:moveTo>
                <a:lnTo>
                  <a:pt x="90" y="10"/>
                </a:lnTo>
                <a:lnTo>
                  <a:pt x="94" y="11"/>
                </a:lnTo>
                <a:lnTo>
                  <a:pt x="94" y="10"/>
                </a:lnTo>
                <a:lnTo>
                  <a:pt x="94" y="10"/>
                </a:lnTo>
                <a:lnTo>
                  <a:pt x="94" y="10"/>
                </a:lnTo>
                <a:lnTo>
                  <a:pt x="96" y="10"/>
                </a:lnTo>
                <a:lnTo>
                  <a:pt x="94" y="11"/>
                </a:lnTo>
                <a:lnTo>
                  <a:pt x="94" y="11"/>
                </a:lnTo>
                <a:lnTo>
                  <a:pt x="94" y="11"/>
                </a:lnTo>
                <a:lnTo>
                  <a:pt x="93" y="11"/>
                </a:lnTo>
                <a:lnTo>
                  <a:pt x="91" y="13"/>
                </a:lnTo>
                <a:lnTo>
                  <a:pt x="91" y="13"/>
                </a:lnTo>
                <a:lnTo>
                  <a:pt x="90" y="13"/>
                </a:lnTo>
                <a:lnTo>
                  <a:pt x="88" y="13"/>
                </a:lnTo>
                <a:lnTo>
                  <a:pt x="85" y="13"/>
                </a:lnTo>
                <a:lnTo>
                  <a:pt x="85" y="13"/>
                </a:lnTo>
                <a:lnTo>
                  <a:pt x="83" y="13"/>
                </a:lnTo>
                <a:lnTo>
                  <a:pt x="83" y="13"/>
                </a:lnTo>
                <a:lnTo>
                  <a:pt x="82" y="13"/>
                </a:lnTo>
                <a:lnTo>
                  <a:pt x="82" y="13"/>
                </a:lnTo>
                <a:lnTo>
                  <a:pt x="82" y="11"/>
                </a:lnTo>
                <a:lnTo>
                  <a:pt x="83" y="11"/>
                </a:lnTo>
                <a:lnTo>
                  <a:pt x="83" y="10"/>
                </a:lnTo>
                <a:lnTo>
                  <a:pt x="83" y="10"/>
                </a:lnTo>
                <a:lnTo>
                  <a:pt x="85" y="10"/>
                </a:lnTo>
                <a:lnTo>
                  <a:pt x="86" y="10"/>
                </a:lnTo>
                <a:close/>
                <a:moveTo>
                  <a:pt x="126" y="0"/>
                </a:moveTo>
                <a:lnTo>
                  <a:pt x="127" y="0"/>
                </a:lnTo>
                <a:lnTo>
                  <a:pt x="127" y="2"/>
                </a:lnTo>
                <a:lnTo>
                  <a:pt x="129" y="3"/>
                </a:lnTo>
                <a:lnTo>
                  <a:pt x="129" y="5"/>
                </a:lnTo>
                <a:lnTo>
                  <a:pt x="127" y="3"/>
                </a:lnTo>
                <a:lnTo>
                  <a:pt x="127" y="3"/>
                </a:lnTo>
                <a:lnTo>
                  <a:pt x="126" y="2"/>
                </a:lnTo>
                <a:lnTo>
                  <a:pt x="126" y="2"/>
                </a:lnTo>
                <a:lnTo>
                  <a:pt x="12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5" name="Freeform 177">
            <a:extLst>
              <a:ext uri="{FF2B5EF4-FFF2-40B4-BE49-F238E27FC236}">
                <a16:creationId xmlns:a16="http://schemas.microsoft.com/office/drawing/2014/main" id="{DBEB2462-C594-0F37-03AE-9F75CA36AA3A}"/>
              </a:ext>
            </a:extLst>
          </p:cNvPr>
          <p:cNvSpPr>
            <a:spLocks noEditPoints="1"/>
          </p:cNvSpPr>
          <p:nvPr/>
        </p:nvSpPr>
        <p:spPr bwMode="auto">
          <a:xfrm>
            <a:off x="3267679" y="3691042"/>
            <a:ext cx="257900" cy="218639"/>
          </a:xfrm>
          <a:custGeom>
            <a:avLst/>
            <a:gdLst>
              <a:gd name="T0" fmla="*/ 187 w 219"/>
              <a:gd name="T1" fmla="*/ 178 h 178"/>
              <a:gd name="T2" fmla="*/ 187 w 219"/>
              <a:gd name="T3" fmla="*/ 177 h 178"/>
              <a:gd name="T4" fmla="*/ 217 w 219"/>
              <a:gd name="T5" fmla="*/ 142 h 178"/>
              <a:gd name="T6" fmla="*/ 219 w 219"/>
              <a:gd name="T7" fmla="*/ 144 h 178"/>
              <a:gd name="T8" fmla="*/ 219 w 219"/>
              <a:gd name="T9" fmla="*/ 144 h 178"/>
              <a:gd name="T10" fmla="*/ 217 w 219"/>
              <a:gd name="T11" fmla="*/ 142 h 178"/>
              <a:gd name="T12" fmla="*/ 217 w 219"/>
              <a:gd name="T13" fmla="*/ 142 h 178"/>
              <a:gd name="T14" fmla="*/ 156 w 219"/>
              <a:gd name="T15" fmla="*/ 142 h 178"/>
              <a:gd name="T16" fmla="*/ 154 w 219"/>
              <a:gd name="T17" fmla="*/ 141 h 178"/>
              <a:gd name="T18" fmla="*/ 210 w 219"/>
              <a:gd name="T19" fmla="*/ 141 h 178"/>
              <a:gd name="T20" fmla="*/ 151 w 219"/>
              <a:gd name="T21" fmla="*/ 136 h 178"/>
              <a:gd name="T22" fmla="*/ 154 w 219"/>
              <a:gd name="T23" fmla="*/ 139 h 178"/>
              <a:gd name="T24" fmla="*/ 153 w 219"/>
              <a:gd name="T25" fmla="*/ 137 h 178"/>
              <a:gd name="T26" fmla="*/ 156 w 219"/>
              <a:gd name="T27" fmla="*/ 131 h 178"/>
              <a:gd name="T28" fmla="*/ 154 w 219"/>
              <a:gd name="T29" fmla="*/ 131 h 178"/>
              <a:gd name="T30" fmla="*/ 154 w 219"/>
              <a:gd name="T31" fmla="*/ 133 h 178"/>
              <a:gd name="T32" fmla="*/ 154 w 219"/>
              <a:gd name="T33" fmla="*/ 134 h 178"/>
              <a:gd name="T34" fmla="*/ 154 w 219"/>
              <a:gd name="T35" fmla="*/ 133 h 178"/>
              <a:gd name="T36" fmla="*/ 156 w 219"/>
              <a:gd name="T37" fmla="*/ 131 h 178"/>
              <a:gd name="T38" fmla="*/ 30 w 219"/>
              <a:gd name="T39" fmla="*/ 128 h 178"/>
              <a:gd name="T40" fmla="*/ 33 w 219"/>
              <a:gd name="T41" fmla="*/ 131 h 178"/>
              <a:gd name="T42" fmla="*/ 31 w 219"/>
              <a:gd name="T43" fmla="*/ 133 h 178"/>
              <a:gd name="T44" fmla="*/ 28 w 219"/>
              <a:gd name="T45" fmla="*/ 131 h 178"/>
              <a:gd name="T46" fmla="*/ 27 w 219"/>
              <a:gd name="T47" fmla="*/ 129 h 178"/>
              <a:gd name="T48" fmla="*/ 23 w 219"/>
              <a:gd name="T49" fmla="*/ 128 h 178"/>
              <a:gd name="T50" fmla="*/ 23 w 219"/>
              <a:gd name="T51" fmla="*/ 129 h 178"/>
              <a:gd name="T52" fmla="*/ 23 w 219"/>
              <a:gd name="T53" fmla="*/ 128 h 178"/>
              <a:gd name="T54" fmla="*/ 0 w 219"/>
              <a:gd name="T55" fmla="*/ 117 h 178"/>
              <a:gd name="T56" fmla="*/ 1 w 219"/>
              <a:gd name="T57" fmla="*/ 118 h 178"/>
              <a:gd name="T58" fmla="*/ 0 w 219"/>
              <a:gd name="T59" fmla="*/ 117 h 178"/>
              <a:gd name="T60" fmla="*/ 117 w 219"/>
              <a:gd name="T61" fmla="*/ 115 h 178"/>
              <a:gd name="T62" fmla="*/ 117 w 219"/>
              <a:gd name="T63" fmla="*/ 115 h 178"/>
              <a:gd name="T64" fmla="*/ 112 w 219"/>
              <a:gd name="T65" fmla="*/ 114 h 178"/>
              <a:gd name="T66" fmla="*/ 115 w 219"/>
              <a:gd name="T67" fmla="*/ 115 h 178"/>
              <a:gd name="T68" fmla="*/ 0 w 219"/>
              <a:gd name="T69" fmla="*/ 114 h 178"/>
              <a:gd name="T70" fmla="*/ 0 w 219"/>
              <a:gd name="T71" fmla="*/ 115 h 178"/>
              <a:gd name="T72" fmla="*/ 0 w 219"/>
              <a:gd name="T73" fmla="*/ 115 h 178"/>
              <a:gd name="T74" fmla="*/ 85 w 219"/>
              <a:gd name="T75" fmla="*/ 109 h 178"/>
              <a:gd name="T76" fmla="*/ 87 w 219"/>
              <a:gd name="T77" fmla="*/ 111 h 178"/>
              <a:gd name="T78" fmla="*/ 87 w 219"/>
              <a:gd name="T79" fmla="*/ 111 h 178"/>
              <a:gd name="T80" fmla="*/ 85 w 219"/>
              <a:gd name="T81" fmla="*/ 109 h 178"/>
              <a:gd name="T82" fmla="*/ 131 w 219"/>
              <a:gd name="T83" fmla="*/ 106 h 178"/>
              <a:gd name="T84" fmla="*/ 129 w 219"/>
              <a:gd name="T85" fmla="*/ 106 h 178"/>
              <a:gd name="T86" fmla="*/ 91 w 219"/>
              <a:gd name="T87" fmla="*/ 103 h 178"/>
              <a:gd name="T88" fmla="*/ 93 w 219"/>
              <a:gd name="T89" fmla="*/ 104 h 178"/>
              <a:gd name="T90" fmla="*/ 184 w 219"/>
              <a:gd name="T91" fmla="*/ 24 h 178"/>
              <a:gd name="T92" fmla="*/ 186 w 219"/>
              <a:gd name="T93" fmla="*/ 25 h 178"/>
              <a:gd name="T94" fmla="*/ 184 w 219"/>
              <a:gd name="T95" fmla="*/ 24 h 178"/>
              <a:gd name="T96" fmla="*/ 180 w 219"/>
              <a:gd name="T97" fmla="*/ 18 h 178"/>
              <a:gd name="T98" fmla="*/ 180 w 219"/>
              <a:gd name="T99" fmla="*/ 18 h 178"/>
              <a:gd name="T100" fmla="*/ 183 w 219"/>
              <a:gd name="T101" fmla="*/ 14 h 178"/>
              <a:gd name="T102" fmla="*/ 180 w 219"/>
              <a:gd name="T103" fmla="*/ 16 h 178"/>
              <a:gd name="T104" fmla="*/ 180 w 219"/>
              <a:gd name="T105" fmla="*/ 14 h 178"/>
              <a:gd name="T106" fmla="*/ 165 w 219"/>
              <a:gd name="T107" fmla="*/ 10 h 178"/>
              <a:gd name="T108" fmla="*/ 164 w 219"/>
              <a:gd name="T109" fmla="*/ 10 h 178"/>
              <a:gd name="T110" fmla="*/ 173 w 219"/>
              <a:gd name="T111" fmla="*/ 2 h 178"/>
              <a:gd name="T112" fmla="*/ 172 w 219"/>
              <a:gd name="T113" fmla="*/ 3 h 178"/>
              <a:gd name="T114" fmla="*/ 172 w 219"/>
              <a:gd name="T115" fmla="*/ 2 h 178"/>
              <a:gd name="T116" fmla="*/ 165 w 219"/>
              <a:gd name="T117" fmla="*/ 0 h 178"/>
              <a:gd name="T118" fmla="*/ 165 w 219"/>
              <a:gd name="T119" fmla="*/ 2 h 178"/>
              <a:gd name="T120" fmla="*/ 162 w 219"/>
              <a:gd name="T121" fmla="*/ 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9" h="178">
                <a:moveTo>
                  <a:pt x="187" y="177"/>
                </a:moveTo>
                <a:lnTo>
                  <a:pt x="187" y="177"/>
                </a:lnTo>
                <a:lnTo>
                  <a:pt x="187" y="178"/>
                </a:lnTo>
                <a:lnTo>
                  <a:pt x="187" y="178"/>
                </a:lnTo>
                <a:lnTo>
                  <a:pt x="187" y="178"/>
                </a:lnTo>
                <a:lnTo>
                  <a:pt x="187" y="177"/>
                </a:lnTo>
                <a:lnTo>
                  <a:pt x="186" y="177"/>
                </a:lnTo>
                <a:lnTo>
                  <a:pt x="187" y="177"/>
                </a:lnTo>
                <a:close/>
                <a:moveTo>
                  <a:pt x="217" y="142"/>
                </a:moveTo>
                <a:lnTo>
                  <a:pt x="217" y="142"/>
                </a:lnTo>
                <a:lnTo>
                  <a:pt x="219" y="142"/>
                </a:lnTo>
                <a:lnTo>
                  <a:pt x="219" y="144"/>
                </a:lnTo>
                <a:lnTo>
                  <a:pt x="219" y="144"/>
                </a:lnTo>
                <a:lnTo>
                  <a:pt x="219" y="144"/>
                </a:lnTo>
                <a:lnTo>
                  <a:pt x="219" y="144"/>
                </a:lnTo>
                <a:lnTo>
                  <a:pt x="219" y="144"/>
                </a:lnTo>
                <a:lnTo>
                  <a:pt x="217" y="144"/>
                </a:lnTo>
                <a:lnTo>
                  <a:pt x="217" y="142"/>
                </a:lnTo>
                <a:lnTo>
                  <a:pt x="217" y="142"/>
                </a:lnTo>
                <a:lnTo>
                  <a:pt x="217" y="142"/>
                </a:lnTo>
                <a:lnTo>
                  <a:pt x="217" y="142"/>
                </a:lnTo>
                <a:close/>
                <a:moveTo>
                  <a:pt x="154" y="141"/>
                </a:moveTo>
                <a:lnTo>
                  <a:pt x="156" y="141"/>
                </a:lnTo>
                <a:lnTo>
                  <a:pt x="156" y="142"/>
                </a:lnTo>
                <a:lnTo>
                  <a:pt x="156" y="142"/>
                </a:lnTo>
                <a:lnTo>
                  <a:pt x="154" y="141"/>
                </a:lnTo>
                <a:lnTo>
                  <a:pt x="154" y="141"/>
                </a:lnTo>
                <a:close/>
                <a:moveTo>
                  <a:pt x="208" y="139"/>
                </a:moveTo>
                <a:lnTo>
                  <a:pt x="210" y="139"/>
                </a:lnTo>
                <a:lnTo>
                  <a:pt x="210" y="141"/>
                </a:lnTo>
                <a:lnTo>
                  <a:pt x="210" y="141"/>
                </a:lnTo>
                <a:lnTo>
                  <a:pt x="208" y="139"/>
                </a:lnTo>
                <a:close/>
                <a:moveTo>
                  <a:pt x="151" y="136"/>
                </a:moveTo>
                <a:lnTo>
                  <a:pt x="153" y="137"/>
                </a:lnTo>
                <a:lnTo>
                  <a:pt x="153" y="137"/>
                </a:lnTo>
                <a:lnTo>
                  <a:pt x="154" y="139"/>
                </a:lnTo>
                <a:lnTo>
                  <a:pt x="154" y="139"/>
                </a:lnTo>
                <a:lnTo>
                  <a:pt x="153" y="139"/>
                </a:lnTo>
                <a:lnTo>
                  <a:pt x="153" y="137"/>
                </a:lnTo>
                <a:lnTo>
                  <a:pt x="153" y="137"/>
                </a:lnTo>
                <a:lnTo>
                  <a:pt x="151" y="136"/>
                </a:lnTo>
                <a:close/>
                <a:moveTo>
                  <a:pt x="156" y="131"/>
                </a:moveTo>
                <a:lnTo>
                  <a:pt x="156" y="131"/>
                </a:lnTo>
                <a:lnTo>
                  <a:pt x="156" y="131"/>
                </a:lnTo>
                <a:lnTo>
                  <a:pt x="154" y="131"/>
                </a:lnTo>
                <a:lnTo>
                  <a:pt x="154" y="133"/>
                </a:lnTo>
                <a:lnTo>
                  <a:pt x="154" y="133"/>
                </a:lnTo>
                <a:lnTo>
                  <a:pt x="154" y="133"/>
                </a:lnTo>
                <a:lnTo>
                  <a:pt x="154" y="133"/>
                </a:lnTo>
                <a:lnTo>
                  <a:pt x="154" y="134"/>
                </a:lnTo>
                <a:lnTo>
                  <a:pt x="154" y="134"/>
                </a:lnTo>
                <a:lnTo>
                  <a:pt x="154" y="134"/>
                </a:lnTo>
                <a:lnTo>
                  <a:pt x="154" y="133"/>
                </a:lnTo>
                <a:lnTo>
                  <a:pt x="154" y="133"/>
                </a:lnTo>
                <a:lnTo>
                  <a:pt x="154" y="131"/>
                </a:lnTo>
                <a:lnTo>
                  <a:pt x="154" y="131"/>
                </a:lnTo>
                <a:lnTo>
                  <a:pt x="156" y="131"/>
                </a:lnTo>
                <a:lnTo>
                  <a:pt x="156" y="131"/>
                </a:lnTo>
                <a:close/>
                <a:moveTo>
                  <a:pt x="28" y="128"/>
                </a:moveTo>
                <a:lnTo>
                  <a:pt x="30" y="128"/>
                </a:lnTo>
                <a:lnTo>
                  <a:pt x="31" y="129"/>
                </a:lnTo>
                <a:lnTo>
                  <a:pt x="31" y="131"/>
                </a:lnTo>
                <a:lnTo>
                  <a:pt x="33" y="131"/>
                </a:lnTo>
                <a:lnTo>
                  <a:pt x="33" y="133"/>
                </a:lnTo>
                <a:lnTo>
                  <a:pt x="33" y="133"/>
                </a:lnTo>
                <a:lnTo>
                  <a:pt x="31" y="133"/>
                </a:lnTo>
                <a:lnTo>
                  <a:pt x="31" y="133"/>
                </a:lnTo>
                <a:lnTo>
                  <a:pt x="31" y="131"/>
                </a:lnTo>
                <a:lnTo>
                  <a:pt x="28" y="131"/>
                </a:lnTo>
                <a:lnTo>
                  <a:pt x="28" y="131"/>
                </a:lnTo>
                <a:lnTo>
                  <a:pt x="27" y="129"/>
                </a:lnTo>
                <a:lnTo>
                  <a:pt x="27" y="129"/>
                </a:lnTo>
                <a:lnTo>
                  <a:pt x="27" y="128"/>
                </a:lnTo>
                <a:lnTo>
                  <a:pt x="28" y="128"/>
                </a:lnTo>
                <a:close/>
                <a:moveTo>
                  <a:pt x="23" y="128"/>
                </a:moveTo>
                <a:lnTo>
                  <a:pt x="23" y="128"/>
                </a:lnTo>
                <a:lnTo>
                  <a:pt x="25" y="128"/>
                </a:lnTo>
                <a:lnTo>
                  <a:pt x="23" y="129"/>
                </a:lnTo>
                <a:lnTo>
                  <a:pt x="23" y="129"/>
                </a:lnTo>
                <a:lnTo>
                  <a:pt x="23" y="129"/>
                </a:lnTo>
                <a:lnTo>
                  <a:pt x="23" y="128"/>
                </a:lnTo>
                <a:lnTo>
                  <a:pt x="22" y="128"/>
                </a:lnTo>
                <a:lnTo>
                  <a:pt x="23" y="128"/>
                </a:lnTo>
                <a:close/>
                <a:moveTo>
                  <a:pt x="0" y="117"/>
                </a:moveTo>
                <a:lnTo>
                  <a:pt x="1" y="117"/>
                </a:lnTo>
                <a:lnTo>
                  <a:pt x="1" y="118"/>
                </a:lnTo>
                <a:lnTo>
                  <a:pt x="1" y="118"/>
                </a:lnTo>
                <a:lnTo>
                  <a:pt x="0" y="118"/>
                </a:lnTo>
                <a:lnTo>
                  <a:pt x="0" y="118"/>
                </a:lnTo>
                <a:lnTo>
                  <a:pt x="0" y="117"/>
                </a:lnTo>
                <a:lnTo>
                  <a:pt x="0" y="117"/>
                </a:lnTo>
                <a:close/>
                <a:moveTo>
                  <a:pt x="115" y="115"/>
                </a:moveTo>
                <a:lnTo>
                  <a:pt x="117" y="115"/>
                </a:lnTo>
                <a:lnTo>
                  <a:pt x="117" y="115"/>
                </a:lnTo>
                <a:lnTo>
                  <a:pt x="117" y="115"/>
                </a:lnTo>
                <a:lnTo>
                  <a:pt x="117" y="115"/>
                </a:lnTo>
                <a:lnTo>
                  <a:pt x="115" y="115"/>
                </a:lnTo>
                <a:lnTo>
                  <a:pt x="115" y="115"/>
                </a:lnTo>
                <a:close/>
                <a:moveTo>
                  <a:pt x="112" y="114"/>
                </a:moveTo>
                <a:lnTo>
                  <a:pt x="113" y="114"/>
                </a:lnTo>
                <a:lnTo>
                  <a:pt x="113" y="115"/>
                </a:lnTo>
                <a:lnTo>
                  <a:pt x="115" y="115"/>
                </a:lnTo>
                <a:lnTo>
                  <a:pt x="113" y="115"/>
                </a:lnTo>
                <a:lnTo>
                  <a:pt x="112" y="114"/>
                </a:lnTo>
                <a:close/>
                <a:moveTo>
                  <a:pt x="0" y="114"/>
                </a:move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4"/>
                </a:lnTo>
                <a:close/>
                <a:moveTo>
                  <a:pt x="85" y="107"/>
                </a:moveTo>
                <a:lnTo>
                  <a:pt x="85" y="109"/>
                </a:lnTo>
                <a:lnTo>
                  <a:pt x="87" y="109"/>
                </a:lnTo>
                <a:lnTo>
                  <a:pt x="87" y="111"/>
                </a:lnTo>
                <a:lnTo>
                  <a:pt x="87" y="111"/>
                </a:lnTo>
                <a:lnTo>
                  <a:pt x="87" y="111"/>
                </a:lnTo>
                <a:lnTo>
                  <a:pt x="87" y="111"/>
                </a:lnTo>
                <a:lnTo>
                  <a:pt x="87" y="111"/>
                </a:lnTo>
                <a:lnTo>
                  <a:pt x="85" y="109"/>
                </a:lnTo>
                <a:lnTo>
                  <a:pt x="85" y="109"/>
                </a:lnTo>
                <a:lnTo>
                  <a:pt x="85" y="109"/>
                </a:lnTo>
                <a:lnTo>
                  <a:pt x="85" y="107"/>
                </a:lnTo>
                <a:lnTo>
                  <a:pt x="85" y="107"/>
                </a:lnTo>
                <a:close/>
                <a:moveTo>
                  <a:pt x="131" y="106"/>
                </a:moveTo>
                <a:lnTo>
                  <a:pt x="129" y="107"/>
                </a:lnTo>
                <a:lnTo>
                  <a:pt x="129" y="107"/>
                </a:lnTo>
                <a:lnTo>
                  <a:pt x="129" y="106"/>
                </a:lnTo>
                <a:lnTo>
                  <a:pt x="131" y="106"/>
                </a:lnTo>
                <a:close/>
                <a:moveTo>
                  <a:pt x="91" y="103"/>
                </a:moveTo>
                <a:lnTo>
                  <a:pt x="91" y="103"/>
                </a:lnTo>
                <a:lnTo>
                  <a:pt x="93" y="104"/>
                </a:lnTo>
                <a:lnTo>
                  <a:pt x="93" y="104"/>
                </a:lnTo>
                <a:lnTo>
                  <a:pt x="93" y="104"/>
                </a:lnTo>
                <a:lnTo>
                  <a:pt x="91" y="103"/>
                </a:lnTo>
                <a:lnTo>
                  <a:pt x="91" y="103"/>
                </a:lnTo>
                <a:close/>
                <a:moveTo>
                  <a:pt x="184" y="24"/>
                </a:moveTo>
                <a:lnTo>
                  <a:pt x="186" y="25"/>
                </a:lnTo>
                <a:lnTo>
                  <a:pt x="186" y="25"/>
                </a:lnTo>
                <a:lnTo>
                  <a:pt x="186" y="25"/>
                </a:lnTo>
                <a:lnTo>
                  <a:pt x="186" y="25"/>
                </a:lnTo>
                <a:lnTo>
                  <a:pt x="184" y="25"/>
                </a:lnTo>
                <a:lnTo>
                  <a:pt x="184" y="24"/>
                </a:lnTo>
                <a:close/>
                <a:moveTo>
                  <a:pt x="180" y="18"/>
                </a:moveTo>
                <a:lnTo>
                  <a:pt x="180" y="18"/>
                </a:lnTo>
                <a:lnTo>
                  <a:pt x="180" y="18"/>
                </a:lnTo>
                <a:lnTo>
                  <a:pt x="178" y="19"/>
                </a:lnTo>
                <a:lnTo>
                  <a:pt x="178" y="18"/>
                </a:lnTo>
                <a:lnTo>
                  <a:pt x="180" y="18"/>
                </a:lnTo>
                <a:close/>
                <a:moveTo>
                  <a:pt x="180" y="14"/>
                </a:moveTo>
                <a:lnTo>
                  <a:pt x="183" y="14"/>
                </a:lnTo>
                <a:lnTo>
                  <a:pt x="183" y="14"/>
                </a:lnTo>
                <a:lnTo>
                  <a:pt x="183" y="16"/>
                </a:lnTo>
                <a:lnTo>
                  <a:pt x="180" y="16"/>
                </a:lnTo>
                <a:lnTo>
                  <a:pt x="180" y="16"/>
                </a:lnTo>
                <a:lnTo>
                  <a:pt x="178" y="16"/>
                </a:lnTo>
                <a:lnTo>
                  <a:pt x="178" y="14"/>
                </a:lnTo>
                <a:lnTo>
                  <a:pt x="180" y="14"/>
                </a:lnTo>
                <a:close/>
                <a:moveTo>
                  <a:pt x="165" y="8"/>
                </a:moveTo>
                <a:lnTo>
                  <a:pt x="165" y="8"/>
                </a:lnTo>
                <a:lnTo>
                  <a:pt x="165" y="10"/>
                </a:lnTo>
                <a:lnTo>
                  <a:pt x="164" y="10"/>
                </a:lnTo>
                <a:lnTo>
                  <a:pt x="164" y="10"/>
                </a:lnTo>
                <a:lnTo>
                  <a:pt x="164" y="10"/>
                </a:lnTo>
                <a:lnTo>
                  <a:pt x="165" y="8"/>
                </a:lnTo>
                <a:close/>
                <a:moveTo>
                  <a:pt x="172" y="2"/>
                </a:moveTo>
                <a:lnTo>
                  <a:pt x="173" y="2"/>
                </a:lnTo>
                <a:lnTo>
                  <a:pt x="173" y="2"/>
                </a:lnTo>
                <a:lnTo>
                  <a:pt x="173" y="2"/>
                </a:lnTo>
                <a:lnTo>
                  <a:pt x="172" y="3"/>
                </a:lnTo>
                <a:lnTo>
                  <a:pt x="172" y="3"/>
                </a:lnTo>
                <a:lnTo>
                  <a:pt x="172" y="2"/>
                </a:lnTo>
                <a:lnTo>
                  <a:pt x="172" y="2"/>
                </a:lnTo>
                <a:lnTo>
                  <a:pt x="172" y="2"/>
                </a:lnTo>
                <a:close/>
                <a:moveTo>
                  <a:pt x="162" y="0"/>
                </a:moveTo>
                <a:lnTo>
                  <a:pt x="165" y="0"/>
                </a:lnTo>
                <a:lnTo>
                  <a:pt x="165" y="2"/>
                </a:lnTo>
                <a:lnTo>
                  <a:pt x="165" y="2"/>
                </a:lnTo>
                <a:lnTo>
                  <a:pt x="165" y="2"/>
                </a:lnTo>
                <a:lnTo>
                  <a:pt x="164" y="3"/>
                </a:lnTo>
                <a:lnTo>
                  <a:pt x="162" y="3"/>
                </a:lnTo>
                <a:lnTo>
                  <a:pt x="162" y="2"/>
                </a:lnTo>
                <a:lnTo>
                  <a:pt x="162" y="0"/>
                </a:lnTo>
                <a:lnTo>
                  <a:pt x="16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6" name="Freeform 178">
            <a:extLst>
              <a:ext uri="{FF2B5EF4-FFF2-40B4-BE49-F238E27FC236}">
                <a16:creationId xmlns:a16="http://schemas.microsoft.com/office/drawing/2014/main" id="{0B71D034-0FFB-4F09-3CE6-6B77269A2350}"/>
              </a:ext>
            </a:extLst>
          </p:cNvPr>
          <p:cNvSpPr>
            <a:spLocks/>
          </p:cNvSpPr>
          <p:nvPr/>
        </p:nvSpPr>
        <p:spPr bwMode="auto">
          <a:xfrm>
            <a:off x="4461790" y="3536275"/>
            <a:ext cx="215506" cy="327959"/>
          </a:xfrm>
          <a:custGeom>
            <a:avLst/>
            <a:gdLst>
              <a:gd name="T0" fmla="*/ 94 w 183"/>
              <a:gd name="T1" fmla="*/ 5 h 267"/>
              <a:gd name="T2" fmla="*/ 102 w 183"/>
              <a:gd name="T3" fmla="*/ 14 h 267"/>
              <a:gd name="T4" fmla="*/ 112 w 183"/>
              <a:gd name="T5" fmla="*/ 21 h 267"/>
              <a:gd name="T6" fmla="*/ 118 w 183"/>
              <a:gd name="T7" fmla="*/ 29 h 267"/>
              <a:gd name="T8" fmla="*/ 126 w 183"/>
              <a:gd name="T9" fmla="*/ 35 h 267"/>
              <a:gd name="T10" fmla="*/ 137 w 183"/>
              <a:gd name="T11" fmla="*/ 32 h 267"/>
              <a:gd name="T12" fmla="*/ 150 w 183"/>
              <a:gd name="T13" fmla="*/ 32 h 267"/>
              <a:gd name="T14" fmla="*/ 162 w 183"/>
              <a:gd name="T15" fmla="*/ 38 h 267"/>
              <a:gd name="T16" fmla="*/ 156 w 183"/>
              <a:gd name="T17" fmla="*/ 55 h 267"/>
              <a:gd name="T18" fmla="*/ 164 w 183"/>
              <a:gd name="T19" fmla="*/ 62 h 267"/>
              <a:gd name="T20" fmla="*/ 154 w 183"/>
              <a:gd name="T21" fmla="*/ 60 h 267"/>
              <a:gd name="T22" fmla="*/ 140 w 183"/>
              <a:gd name="T23" fmla="*/ 65 h 267"/>
              <a:gd name="T24" fmla="*/ 123 w 183"/>
              <a:gd name="T25" fmla="*/ 74 h 267"/>
              <a:gd name="T26" fmla="*/ 118 w 183"/>
              <a:gd name="T27" fmla="*/ 88 h 267"/>
              <a:gd name="T28" fmla="*/ 109 w 183"/>
              <a:gd name="T29" fmla="*/ 101 h 267"/>
              <a:gd name="T30" fmla="*/ 107 w 183"/>
              <a:gd name="T31" fmla="*/ 106 h 267"/>
              <a:gd name="T32" fmla="*/ 110 w 183"/>
              <a:gd name="T33" fmla="*/ 112 h 267"/>
              <a:gd name="T34" fmla="*/ 113 w 183"/>
              <a:gd name="T35" fmla="*/ 120 h 267"/>
              <a:gd name="T36" fmla="*/ 120 w 183"/>
              <a:gd name="T37" fmla="*/ 128 h 267"/>
              <a:gd name="T38" fmla="*/ 131 w 183"/>
              <a:gd name="T39" fmla="*/ 139 h 267"/>
              <a:gd name="T40" fmla="*/ 148 w 183"/>
              <a:gd name="T41" fmla="*/ 142 h 267"/>
              <a:gd name="T42" fmla="*/ 156 w 183"/>
              <a:gd name="T43" fmla="*/ 137 h 267"/>
              <a:gd name="T44" fmla="*/ 156 w 183"/>
              <a:gd name="T45" fmla="*/ 158 h 267"/>
              <a:gd name="T46" fmla="*/ 170 w 183"/>
              <a:gd name="T47" fmla="*/ 158 h 267"/>
              <a:gd name="T48" fmla="*/ 181 w 183"/>
              <a:gd name="T49" fmla="*/ 183 h 267"/>
              <a:gd name="T50" fmla="*/ 178 w 183"/>
              <a:gd name="T51" fmla="*/ 199 h 267"/>
              <a:gd name="T52" fmla="*/ 176 w 183"/>
              <a:gd name="T53" fmla="*/ 210 h 267"/>
              <a:gd name="T54" fmla="*/ 175 w 183"/>
              <a:gd name="T55" fmla="*/ 222 h 267"/>
              <a:gd name="T56" fmla="*/ 167 w 183"/>
              <a:gd name="T57" fmla="*/ 222 h 267"/>
              <a:gd name="T58" fmla="*/ 165 w 183"/>
              <a:gd name="T59" fmla="*/ 227 h 267"/>
              <a:gd name="T60" fmla="*/ 165 w 183"/>
              <a:gd name="T61" fmla="*/ 230 h 267"/>
              <a:gd name="T62" fmla="*/ 167 w 183"/>
              <a:gd name="T63" fmla="*/ 229 h 267"/>
              <a:gd name="T64" fmla="*/ 172 w 183"/>
              <a:gd name="T65" fmla="*/ 233 h 267"/>
              <a:gd name="T66" fmla="*/ 176 w 183"/>
              <a:gd name="T67" fmla="*/ 235 h 267"/>
              <a:gd name="T68" fmla="*/ 178 w 183"/>
              <a:gd name="T69" fmla="*/ 240 h 267"/>
              <a:gd name="T70" fmla="*/ 170 w 183"/>
              <a:gd name="T71" fmla="*/ 249 h 267"/>
              <a:gd name="T72" fmla="*/ 167 w 183"/>
              <a:gd name="T73" fmla="*/ 259 h 267"/>
              <a:gd name="T74" fmla="*/ 153 w 183"/>
              <a:gd name="T75" fmla="*/ 262 h 267"/>
              <a:gd name="T76" fmla="*/ 134 w 183"/>
              <a:gd name="T77" fmla="*/ 246 h 267"/>
              <a:gd name="T78" fmla="*/ 101 w 183"/>
              <a:gd name="T79" fmla="*/ 229 h 267"/>
              <a:gd name="T80" fmla="*/ 74 w 183"/>
              <a:gd name="T81" fmla="*/ 205 h 267"/>
              <a:gd name="T82" fmla="*/ 68 w 183"/>
              <a:gd name="T83" fmla="*/ 185 h 267"/>
              <a:gd name="T84" fmla="*/ 53 w 183"/>
              <a:gd name="T85" fmla="*/ 161 h 267"/>
              <a:gd name="T86" fmla="*/ 38 w 183"/>
              <a:gd name="T87" fmla="*/ 125 h 267"/>
              <a:gd name="T88" fmla="*/ 17 w 183"/>
              <a:gd name="T89" fmla="*/ 96 h 267"/>
              <a:gd name="T90" fmla="*/ 6 w 183"/>
              <a:gd name="T91" fmla="*/ 79 h 267"/>
              <a:gd name="T92" fmla="*/ 9 w 183"/>
              <a:gd name="T93" fmla="*/ 52 h 267"/>
              <a:gd name="T94" fmla="*/ 16 w 183"/>
              <a:gd name="T95" fmla="*/ 54 h 267"/>
              <a:gd name="T96" fmla="*/ 12 w 183"/>
              <a:gd name="T97" fmla="*/ 59 h 267"/>
              <a:gd name="T98" fmla="*/ 16 w 183"/>
              <a:gd name="T99" fmla="*/ 63 h 267"/>
              <a:gd name="T100" fmla="*/ 27 w 183"/>
              <a:gd name="T101" fmla="*/ 68 h 267"/>
              <a:gd name="T102" fmla="*/ 34 w 183"/>
              <a:gd name="T103" fmla="*/ 70 h 267"/>
              <a:gd name="T104" fmla="*/ 39 w 183"/>
              <a:gd name="T105" fmla="*/ 62 h 267"/>
              <a:gd name="T106" fmla="*/ 44 w 183"/>
              <a:gd name="T107" fmla="*/ 49 h 267"/>
              <a:gd name="T108" fmla="*/ 45 w 183"/>
              <a:gd name="T109" fmla="*/ 49 h 267"/>
              <a:gd name="T110" fmla="*/ 68 w 183"/>
              <a:gd name="T111" fmla="*/ 36 h 267"/>
              <a:gd name="T112" fmla="*/ 85 w 183"/>
              <a:gd name="T113" fmla="*/ 14 h 267"/>
              <a:gd name="T114" fmla="*/ 86 w 183"/>
              <a:gd name="T115" fmla="*/ 8 h 267"/>
              <a:gd name="T116" fmla="*/ 88 w 183"/>
              <a:gd name="T117" fmla="*/ 2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" h="267">
                <a:moveTo>
                  <a:pt x="88" y="0"/>
                </a:moveTo>
                <a:lnTo>
                  <a:pt x="90" y="0"/>
                </a:lnTo>
                <a:lnTo>
                  <a:pt x="90" y="2"/>
                </a:lnTo>
                <a:lnTo>
                  <a:pt x="91" y="2"/>
                </a:lnTo>
                <a:lnTo>
                  <a:pt x="91" y="2"/>
                </a:lnTo>
                <a:lnTo>
                  <a:pt x="93" y="3"/>
                </a:lnTo>
                <a:lnTo>
                  <a:pt x="93" y="3"/>
                </a:lnTo>
                <a:lnTo>
                  <a:pt x="94" y="3"/>
                </a:lnTo>
                <a:lnTo>
                  <a:pt x="94" y="3"/>
                </a:lnTo>
                <a:lnTo>
                  <a:pt x="94" y="3"/>
                </a:lnTo>
                <a:lnTo>
                  <a:pt x="94" y="5"/>
                </a:lnTo>
                <a:lnTo>
                  <a:pt x="96" y="5"/>
                </a:lnTo>
                <a:lnTo>
                  <a:pt x="98" y="5"/>
                </a:lnTo>
                <a:lnTo>
                  <a:pt x="98" y="7"/>
                </a:lnTo>
                <a:lnTo>
                  <a:pt x="99" y="7"/>
                </a:lnTo>
                <a:lnTo>
                  <a:pt x="99" y="8"/>
                </a:lnTo>
                <a:lnTo>
                  <a:pt x="101" y="8"/>
                </a:lnTo>
                <a:lnTo>
                  <a:pt x="101" y="10"/>
                </a:lnTo>
                <a:lnTo>
                  <a:pt x="101" y="11"/>
                </a:lnTo>
                <a:lnTo>
                  <a:pt x="101" y="11"/>
                </a:lnTo>
                <a:lnTo>
                  <a:pt x="101" y="13"/>
                </a:lnTo>
                <a:lnTo>
                  <a:pt x="102" y="14"/>
                </a:lnTo>
                <a:lnTo>
                  <a:pt x="102" y="14"/>
                </a:lnTo>
                <a:lnTo>
                  <a:pt x="104" y="14"/>
                </a:lnTo>
                <a:lnTo>
                  <a:pt x="105" y="14"/>
                </a:lnTo>
                <a:lnTo>
                  <a:pt x="107" y="16"/>
                </a:lnTo>
                <a:lnTo>
                  <a:pt x="107" y="16"/>
                </a:lnTo>
                <a:lnTo>
                  <a:pt x="109" y="18"/>
                </a:lnTo>
                <a:lnTo>
                  <a:pt x="109" y="18"/>
                </a:lnTo>
                <a:lnTo>
                  <a:pt x="110" y="18"/>
                </a:lnTo>
                <a:lnTo>
                  <a:pt x="110" y="18"/>
                </a:lnTo>
                <a:lnTo>
                  <a:pt x="112" y="19"/>
                </a:lnTo>
                <a:lnTo>
                  <a:pt x="112" y="21"/>
                </a:lnTo>
                <a:lnTo>
                  <a:pt x="113" y="21"/>
                </a:lnTo>
                <a:lnTo>
                  <a:pt x="113" y="22"/>
                </a:lnTo>
                <a:lnTo>
                  <a:pt x="113" y="24"/>
                </a:lnTo>
                <a:lnTo>
                  <a:pt x="113" y="24"/>
                </a:lnTo>
                <a:lnTo>
                  <a:pt x="115" y="25"/>
                </a:lnTo>
                <a:lnTo>
                  <a:pt x="115" y="25"/>
                </a:lnTo>
                <a:lnTo>
                  <a:pt x="116" y="25"/>
                </a:lnTo>
                <a:lnTo>
                  <a:pt x="118" y="25"/>
                </a:lnTo>
                <a:lnTo>
                  <a:pt x="118" y="27"/>
                </a:lnTo>
                <a:lnTo>
                  <a:pt x="118" y="27"/>
                </a:lnTo>
                <a:lnTo>
                  <a:pt x="118" y="29"/>
                </a:lnTo>
                <a:lnTo>
                  <a:pt x="118" y="30"/>
                </a:lnTo>
                <a:lnTo>
                  <a:pt x="118" y="32"/>
                </a:lnTo>
                <a:lnTo>
                  <a:pt x="118" y="32"/>
                </a:lnTo>
                <a:lnTo>
                  <a:pt x="118" y="33"/>
                </a:lnTo>
                <a:lnTo>
                  <a:pt x="120" y="33"/>
                </a:lnTo>
                <a:lnTo>
                  <a:pt x="121" y="33"/>
                </a:lnTo>
                <a:lnTo>
                  <a:pt x="121" y="35"/>
                </a:lnTo>
                <a:lnTo>
                  <a:pt x="123" y="35"/>
                </a:lnTo>
                <a:lnTo>
                  <a:pt x="123" y="35"/>
                </a:lnTo>
                <a:lnTo>
                  <a:pt x="124" y="35"/>
                </a:lnTo>
                <a:lnTo>
                  <a:pt x="126" y="35"/>
                </a:lnTo>
                <a:lnTo>
                  <a:pt x="126" y="33"/>
                </a:lnTo>
                <a:lnTo>
                  <a:pt x="126" y="35"/>
                </a:lnTo>
                <a:lnTo>
                  <a:pt x="127" y="35"/>
                </a:lnTo>
                <a:lnTo>
                  <a:pt x="129" y="35"/>
                </a:lnTo>
                <a:lnTo>
                  <a:pt x="131" y="35"/>
                </a:lnTo>
                <a:lnTo>
                  <a:pt x="132" y="35"/>
                </a:lnTo>
                <a:lnTo>
                  <a:pt x="132" y="35"/>
                </a:lnTo>
                <a:lnTo>
                  <a:pt x="134" y="33"/>
                </a:lnTo>
                <a:lnTo>
                  <a:pt x="135" y="33"/>
                </a:lnTo>
                <a:lnTo>
                  <a:pt x="135" y="33"/>
                </a:lnTo>
                <a:lnTo>
                  <a:pt x="137" y="32"/>
                </a:lnTo>
                <a:lnTo>
                  <a:pt x="139" y="32"/>
                </a:lnTo>
                <a:lnTo>
                  <a:pt x="139" y="32"/>
                </a:lnTo>
                <a:lnTo>
                  <a:pt x="140" y="32"/>
                </a:lnTo>
                <a:lnTo>
                  <a:pt x="142" y="32"/>
                </a:lnTo>
                <a:lnTo>
                  <a:pt x="142" y="33"/>
                </a:lnTo>
                <a:lnTo>
                  <a:pt x="143" y="33"/>
                </a:lnTo>
                <a:lnTo>
                  <a:pt x="143" y="33"/>
                </a:lnTo>
                <a:lnTo>
                  <a:pt x="145" y="33"/>
                </a:lnTo>
                <a:lnTo>
                  <a:pt x="146" y="33"/>
                </a:lnTo>
                <a:lnTo>
                  <a:pt x="148" y="33"/>
                </a:lnTo>
                <a:lnTo>
                  <a:pt x="150" y="32"/>
                </a:lnTo>
                <a:lnTo>
                  <a:pt x="150" y="32"/>
                </a:lnTo>
                <a:lnTo>
                  <a:pt x="151" y="32"/>
                </a:lnTo>
                <a:lnTo>
                  <a:pt x="154" y="33"/>
                </a:lnTo>
                <a:lnTo>
                  <a:pt x="154" y="35"/>
                </a:lnTo>
                <a:lnTo>
                  <a:pt x="156" y="35"/>
                </a:lnTo>
                <a:lnTo>
                  <a:pt x="156" y="35"/>
                </a:lnTo>
                <a:lnTo>
                  <a:pt x="157" y="36"/>
                </a:lnTo>
                <a:lnTo>
                  <a:pt x="159" y="36"/>
                </a:lnTo>
                <a:lnTo>
                  <a:pt x="159" y="36"/>
                </a:lnTo>
                <a:lnTo>
                  <a:pt x="161" y="38"/>
                </a:lnTo>
                <a:lnTo>
                  <a:pt x="162" y="38"/>
                </a:lnTo>
                <a:lnTo>
                  <a:pt x="162" y="38"/>
                </a:lnTo>
                <a:lnTo>
                  <a:pt x="162" y="40"/>
                </a:lnTo>
                <a:lnTo>
                  <a:pt x="162" y="40"/>
                </a:lnTo>
                <a:lnTo>
                  <a:pt x="162" y="40"/>
                </a:lnTo>
                <a:lnTo>
                  <a:pt x="162" y="41"/>
                </a:lnTo>
                <a:lnTo>
                  <a:pt x="159" y="44"/>
                </a:lnTo>
                <a:lnTo>
                  <a:pt x="157" y="48"/>
                </a:lnTo>
                <a:lnTo>
                  <a:pt x="154" y="52"/>
                </a:lnTo>
                <a:lnTo>
                  <a:pt x="153" y="55"/>
                </a:lnTo>
                <a:lnTo>
                  <a:pt x="154" y="55"/>
                </a:lnTo>
                <a:lnTo>
                  <a:pt x="156" y="55"/>
                </a:lnTo>
                <a:lnTo>
                  <a:pt x="157" y="55"/>
                </a:lnTo>
                <a:lnTo>
                  <a:pt x="157" y="55"/>
                </a:lnTo>
                <a:lnTo>
                  <a:pt x="159" y="55"/>
                </a:lnTo>
                <a:lnTo>
                  <a:pt x="159" y="55"/>
                </a:lnTo>
                <a:lnTo>
                  <a:pt x="159" y="55"/>
                </a:lnTo>
                <a:lnTo>
                  <a:pt x="161" y="55"/>
                </a:lnTo>
                <a:lnTo>
                  <a:pt x="161" y="57"/>
                </a:lnTo>
                <a:lnTo>
                  <a:pt x="162" y="59"/>
                </a:lnTo>
                <a:lnTo>
                  <a:pt x="162" y="59"/>
                </a:lnTo>
                <a:lnTo>
                  <a:pt x="164" y="60"/>
                </a:lnTo>
                <a:lnTo>
                  <a:pt x="164" y="62"/>
                </a:lnTo>
                <a:lnTo>
                  <a:pt x="164" y="62"/>
                </a:lnTo>
                <a:lnTo>
                  <a:pt x="164" y="62"/>
                </a:lnTo>
                <a:lnTo>
                  <a:pt x="164" y="63"/>
                </a:lnTo>
                <a:lnTo>
                  <a:pt x="162" y="62"/>
                </a:lnTo>
                <a:lnTo>
                  <a:pt x="161" y="62"/>
                </a:lnTo>
                <a:lnTo>
                  <a:pt x="161" y="62"/>
                </a:lnTo>
                <a:lnTo>
                  <a:pt x="159" y="62"/>
                </a:lnTo>
                <a:lnTo>
                  <a:pt x="159" y="60"/>
                </a:lnTo>
                <a:lnTo>
                  <a:pt x="157" y="60"/>
                </a:lnTo>
                <a:lnTo>
                  <a:pt x="156" y="60"/>
                </a:lnTo>
                <a:lnTo>
                  <a:pt x="154" y="60"/>
                </a:lnTo>
                <a:lnTo>
                  <a:pt x="153" y="60"/>
                </a:lnTo>
                <a:lnTo>
                  <a:pt x="153" y="60"/>
                </a:lnTo>
                <a:lnTo>
                  <a:pt x="151" y="62"/>
                </a:lnTo>
                <a:lnTo>
                  <a:pt x="151" y="62"/>
                </a:lnTo>
                <a:lnTo>
                  <a:pt x="150" y="63"/>
                </a:lnTo>
                <a:lnTo>
                  <a:pt x="148" y="63"/>
                </a:lnTo>
                <a:lnTo>
                  <a:pt x="146" y="63"/>
                </a:lnTo>
                <a:lnTo>
                  <a:pt x="145" y="63"/>
                </a:lnTo>
                <a:lnTo>
                  <a:pt x="143" y="63"/>
                </a:lnTo>
                <a:lnTo>
                  <a:pt x="142" y="65"/>
                </a:lnTo>
                <a:lnTo>
                  <a:pt x="140" y="65"/>
                </a:lnTo>
                <a:lnTo>
                  <a:pt x="137" y="65"/>
                </a:lnTo>
                <a:lnTo>
                  <a:pt x="135" y="66"/>
                </a:lnTo>
                <a:lnTo>
                  <a:pt x="135" y="66"/>
                </a:lnTo>
                <a:lnTo>
                  <a:pt x="134" y="66"/>
                </a:lnTo>
                <a:lnTo>
                  <a:pt x="131" y="68"/>
                </a:lnTo>
                <a:lnTo>
                  <a:pt x="129" y="70"/>
                </a:lnTo>
                <a:lnTo>
                  <a:pt x="127" y="71"/>
                </a:lnTo>
                <a:lnTo>
                  <a:pt x="126" y="73"/>
                </a:lnTo>
                <a:lnTo>
                  <a:pt x="124" y="73"/>
                </a:lnTo>
                <a:lnTo>
                  <a:pt x="123" y="73"/>
                </a:lnTo>
                <a:lnTo>
                  <a:pt x="123" y="74"/>
                </a:lnTo>
                <a:lnTo>
                  <a:pt x="121" y="74"/>
                </a:lnTo>
                <a:lnTo>
                  <a:pt x="123" y="74"/>
                </a:lnTo>
                <a:lnTo>
                  <a:pt x="121" y="76"/>
                </a:lnTo>
                <a:lnTo>
                  <a:pt x="121" y="79"/>
                </a:lnTo>
                <a:lnTo>
                  <a:pt x="121" y="81"/>
                </a:lnTo>
                <a:lnTo>
                  <a:pt x="121" y="81"/>
                </a:lnTo>
                <a:lnTo>
                  <a:pt x="120" y="84"/>
                </a:lnTo>
                <a:lnTo>
                  <a:pt x="118" y="85"/>
                </a:lnTo>
                <a:lnTo>
                  <a:pt x="118" y="87"/>
                </a:lnTo>
                <a:lnTo>
                  <a:pt x="116" y="88"/>
                </a:lnTo>
                <a:lnTo>
                  <a:pt x="118" y="88"/>
                </a:lnTo>
                <a:lnTo>
                  <a:pt x="118" y="90"/>
                </a:lnTo>
                <a:lnTo>
                  <a:pt x="118" y="92"/>
                </a:lnTo>
                <a:lnTo>
                  <a:pt x="118" y="92"/>
                </a:lnTo>
                <a:lnTo>
                  <a:pt x="118" y="93"/>
                </a:lnTo>
                <a:lnTo>
                  <a:pt x="118" y="95"/>
                </a:lnTo>
                <a:lnTo>
                  <a:pt x="116" y="95"/>
                </a:lnTo>
                <a:lnTo>
                  <a:pt x="116" y="95"/>
                </a:lnTo>
                <a:lnTo>
                  <a:pt x="113" y="96"/>
                </a:lnTo>
                <a:lnTo>
                  <a:pt x="110" y="98"/>
                </a:lnTo>
                <a:lnTo>
                  <a:pt x="110" y="100"/>
                </a:lnTo>
                <a:lnTo>
                  <a:pt x="109" y="101"/>
                </a:lnTo>
                <a:lnTo>
                  <a:pt x="109" y="103"/>
                </a:lnTo>
                <a:lnTo>
                  <a:pt x="109" y="103"/>
                </a:lnTo>
                <a:lnTo>
                  <a:pt x="110" y="103"/>
                </a:lnTo>
                <a:lnTo>
                  <a:pt x="110" y="104"/>
                </a:lnTo>
                <a:lnTo>
                  <a:pt x="110" y="106"/>
                </a:lnTo>
                <a:lnTo>
                  <a:pt x="110" y="106"/>
                </a:lnTo>
                <a:lnTo>
                  <a:pt x="109" y="106"/>
                </a:lnTo>
                <a:lnTo>
                  <a:pt x="109" y="106"/>
                </a:lnTo>
                <a:lnTo>
                  <a:pt x="107" y="106"/>
                </a:lnTo>
                <a:lnTo>
                  <a:pt x="107" y="106"/>
                </a:lnTo>
                <a:lnTo>
                  <a:pt x="107" y="106"/>
                </a:lnTo>
                <a:lnTo>
                  <a:pt x="107" y="107"/>
                </a:lnTo>
                <a:lnTo>
                  <a:pt x="107" y="107"/>
                </a:lnTo>
                <a:lnTo>
                  <a:pt x="107" y="109"/>
                </a:lnTo>
                <a:lnTo>
                  <a:pt x="107" y="109"/>
                </a:lnTo>
                <a:lnTo>
                  <a:pt x="105" y="109"/>
                </a:lnTo>
                <a:lnTo>
                  <a:pt x="107" y="109"/>
                </a:lnTo>
                <a:lnTo>
                  <a:pt x="107" y="111"/>
                </a:lnTo>
                <a:lnTo>
                  <a:pt x="107" y="111"/>
                </a:lnTo>
                <a:lnTo>
                  <a:pt x="109" y="112"/>
                </a:lnTo>
                <a:lnTo>
                  <a:pt x="110" y="112"/>
                </a:lnTo>
                <a:lnTo>
                  <a:pt x="110" y="112"/>
                </a:lnTo>
                <a:lnTo>
                  <a:pt x="110" y="114"/>
                </a:lnTo>
                <a:lnTo>
                  <a:pt x="110" y="114"/>
                </a:lnTo>
                <a:lnTo>
                  <a:pt x="109" y="114"/>
                </a:lnTo>
                <a:lnTo>
                  <a:pt x="109" y="114"/>
                </a:lnTo>
                <a:lnTo>
                  <a:pt x="110" y="115"/>
                </a:lnTo>
                <a:lnTo>
                  <a:pt x="110" y="115"/>
                </a:lnTo>
                <a:lnTo>
                  <a:pt x="112" y="117"/>
                </a:lnTo>
                <a:lnTo>
                  <a:pt x="112" y="117"/>
                </a:lnTo>
                <a:lnTo>
                  <a:pt x="112" y="118"/>
                </a:lnTo>
                <a:lnTo>
                  <a:pt x="112" y="118"/>
                </a:lnTo>
                <a:lnTo>
                  <a:pt x="113" y="120"/>
                </a:lnTo>
                <a:lnTo>
                  <a:pt x="113" y="120"/>
                </a:lnTo>
                <a:lnTo>
                  <a:pt x="113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3"/>
                </a:lnTo>
                <a:lnTo>
                  <a:pt x="115" y="123"/>
                </a:lnTo>
                <a:lnTo>
                  <a:pt x="116" y="125"/>
                </a:lnTo>
                <a:lnTo>
                  <a:pt x="118" y="126"/>
                </a:lnTo>
                <a:lnTo>
                  <a:pt x="118" y="128"/>
                </a:lnTo>
                <a:lnTo>
                  <a:pt x="120" y="128"/>
                </a:lnTo>
                <a:lnTo>
                  <a:pt x="121" y="129"/>
                </a:lnTo>
                <a:lnTo>
                  <a:pt x="121" y="131"/>
                </a:lnTo>
                <a:lnTo>
                  <a:pt x="120" y="134"/>
                </a:lnTo>
                <a:lnTo>
                  <a:pt x="118" y="136"/>
                </a:lnTo>
                <a:lnTo>
                  <a:pt x="120" y="136"/>
                </a:lnTo>
                <a:lnTo>
                  <a:pt x="123" y="136"/>
                </a:lnTo>
                <a:lnTo>
                  <a:pt x="126" y="136"/>
                </a:lnTo>
                <a:lnTo>
                  <a:pt x="127" y="137"/>
                </a:lnTo>
                <a:lnTo>
                  <a:pt x="129" y="137"/>
                </a:lnTo>
                <a:lnTo>
                  <a:pt x="131" y="137"/>
                </a:lnTo>
                <a:lnTo>
                  <a:pt x="131" y="139"/>
                </a:lnTo>
                <a:lnTo>
                  <a:pt x="131" y="140"/>
                </a:lnTo>
                <a:lnTo>
                  <a:pt x="131" y="140"/>
                </a:lnTo>
                <a:lnTo>
                  <a:pt x="132" y="142"/>
                </a:lnTo>
                <a:lnTo>
                  <a:pt x="132" y="144"/>
                </a:lnTo>
                <a:lnTo>
                  <a:pt x="132" y="144"/>
                </a:lnTo>
                <a:lnTo>
                  <a:pt x="132" y="144"/>
                </a:lnTo>
                <a:lnTo>
                  <a:pt x="137" y="144"/>
                </a:lnTo>
                <a:lnTo>
                  <a:pt x="140" y="144"/>
                </a:lnTo>
                <a:lnTo>
                  <a:pt x="145" y="144"/>
                </a:lnTo>
                <a:lnTo>
                  <a:pt x="146" y="144"/>
                </a:lnTo>
                <a:lnTo>
                  <a:pt x="148" y="142"/>
                </a:lnTo>
                <a:lnTo>
                  <a:pt x="150" y="142"/>
                </a:lnTo>
                <a:lnTo>
                  <a:pt x="150" y="140"/>
                </a:lnTo>
                <a:lnTo>
                  <a:pt x="151" y="139"/>
                </a:lnTo>
                <a:lnTo>
                  <a:pt x="153" y="139"/>
                </a:lnTo>
                <a:lnTo>
                  <a:pt x="153" y="137"/>
                </a:lnTo>
                <a:lnTo>
                  <a:pt x="154" y="137"/>
                </a:lnTo>
                <a:lnTo>
                  <a:pt x="154" y="137"/>
                </a:lnTo>
                <a:lnTo>
                  <a:pt x="154" y="136"/>
                </a:lnTo>
                <a:lnTo>
                  <a:pt x="156" y="136"/>
                </a:lnTo>
                <a:lnTo>
                  <a:pt x="156" y="137"/>
                </a:lnTo>
                <a:lnTo>
                  <a:pt x="156" y="137"/>
                </a:lnTo>
                <a:lnTo>
                  <a:pt x="156" y="139"/>
                </a:lnTo>
                <a:lnTo>
                  <a:pt x="156" y="140"/>
                </a:lnTo>
                <a:lnTo>
                  <a:pt x="156" y="140"/>
                </a:lnTo>
                <a:lnTo>
                  <a:pt x="154" y="142"/>
                </a:lnTo>
                <a:lnTo>
                  <a:pt x="154" y="144"/>
                </a:lnTo>
                <a:lnTo>
                  <a:pt x="154" y="147"/>
                </a:lnTo>
                <a:lnTo>
                  <a:pt x="154" y="150"/>
                </a:lnTo>
                <a:lnTo>
                  <a:pt x="154" y="153"/>
                </a:lnTo>
                <a:lnTo>
                  <a:pt x="154" y="156"/>
                </a:lnTo>
                <a:lnTo>
                  <a:pt x="154" y="159"/>
                </a:lnTo>
                <a:lnTo>
                  <a:pt x="156" y="158"/>
                </a:lnTo>
                <a:lnTo>
                  <a:pt x="156" y="158"/>
                </a:lnTo>
                <a:lnTo>
                  <a:pt x="157" y="159"/>
                </a:lnTo>
                <a:lnTo>
                  <a:pt x="157" y="159"/>
                </a:lnTo>
                <a:lnTo>
                  <a:pt x="159" y="159"/>
                </a:lnTo>
                <a:lnTo>
                  <a:pt x="159" y="159"/>
                </a:lnTo>
                <a:lnTo>
                  <a:pt x="161" y="159"/>
                </a:lnTo>
                <a:lnTo>
                  <a:pt x="162" y="158"/>
                </a:lnTo>
                <a:lnTo>
                  <a:pt x="164" y="158"/>
                </a:lnTo>
                <a:lnTo>
                  <a:pt x="167" y="158"/>
                </a:lnTo>
                <a:lnTo>
                  <a:pt x="168" y="158"/>
                </a:lnTo>
                <a:lnTo>
                  <a:pt x="170" y="158"/>
                </a:lnTo>
                <a:lnTo>
                  <a:pt x="172" y="161"/>
                </a:lnTo>
                <a:lnTo>
                  <a:pt x="173" y="164"/>
                </a:lnTo>
                <a:lnTo>
                  <a:pt x="175" y="166"/>
                </a:lnTo>
                <a:lnTo>
                  <a:pt x="176" y="169"/>
                </a:lnTo>
                <a:lnTo>
                  <a:pt x="178" y="172"/>
                </a:lnTo>
                <a:lnTo>
                  <a:pt x="180" y="174"/>
                </a:lnTo>
                <a:lnTo>
                  <a:pt x="181" y="177"/>
                </a:lnTo>
                <a:lnTo>
                  <a:pt x="183" y="181"/>
                </a:lnTo>
                <a:lnTo>
                  <a:pt x="183" y="181"/>
                </a:lnTo>
                <a:lnTo>
                  <a:pt x="181" y="181"/>
                </a:lnTo>
                <a:lnTo>
                  <a:pt x="181" y="183"/>
                </a:lnTo>
                <a:lnTo>
                  <a:pt x="181" y="185"/>
                </a:lnTo>
                <a:lnTo>
                  <a:pt x="180" y="185"/>
                </a:lnTo>
                <a:lnTo>
                  <a:pt x="180" y="185"/>
                </a:lnTo>
                <a:lnTo>
                  <a:pt x="178" y="186"/>
                </a:lnTo>
                <a:lnTo>
                  <a:pt x="178" y="188"/>
                </a:lnTo>
                <a:lnTo>
                  <a:pt x="178" y="194"/>
                </a:lnTo>
                <a:lnTo>
                  <a:pt x="178" y="196"/>
                </a:lnTo>
                <a:lnTo>
                  <a:pt x="178" y="197"/>
                </a:lnTo>
                <a:lnTo>
                  <a:pt x="178" y="197"/>
                </a:lnTo>
                <a:lnTo>
                  <a:pt x="178" y="197"/>
                </a:lnTo>
                <a:lnTo>
                  <a:pt x="178" y="199"/>
                </a:lnTo>
                <a:lnTo>
                  <a:pt x="178" y="202"/>
                </a:lnTo>
                <a:lnTo>
                  <a:pt x="180" y="203"/>
                </a:lnTo>
                <a:lnTo>
                  <a:pt x="180" y="203"/>
                </a:lnTo>
                <a:lnTo>
                  <a:pt x="180" y="205"/>
                </a:lnTo>
                <a:lnTo>
                  <a:pt x="180" y="205"/>
                </a:lnTo>
                <a:lnTo>
                  <a:pt x="178" y="207"/>
                </a:lnTo>
                <a:lnTo>
                  <a:pt x="178" y="207"/>
                </a:lnTo>
                <a:lnTo>
                  <a:pt x="178" y="208"/>
                </a:lnTo>
                <a:lnTo>
                  <a:pt x="178" y="208"/>
                </a:lnTo>
                <a:lnTo>
                  <a:pt x="176" y="210"/>
                </a:lnTo>
                <a:lnTo>
                  <a:pt x="176" y="210"/>
                </a:lnTo>
                <a:lnTo>
                  <a:pt x="175" y="211"/>
                </a:lnTo>
                <a:lnTo>
                  <a:pt x="175" y="211"/>
                </a:lnTo>
                <a:lnTo>
                  <a:pt x="175" y="213"/>
                </a:lnTo>
                <a:lnTo>
                  <a:pt x="175" y="213"/>
                </a:lnTo>
                <a:lnTo>
                  <a:pt x="173" y="215"/>
                </a:lnTo>
                <a:lnTo>
                  <a:pt x="173" y="216"/>
                </a:lnTo>
                <a:lnTo>
                  <a:pt x="173" y="216"/>
                </a:lnTo>
                <a:lnTo>
                  <a:pt x="173" y="218"/>
                </a:lnTo>
                <a:lnTo>
                  <a:pt x="176" y="221"/>
                </a:lnTo>
                <a:lnTo>
                  <a:pt x="176" y="221"/>
                </a:lnTo>
                <a:lnTo>
                  <a:pt x="175" y="222"/>
                </a:lnTo>
                <a:lnTo>
                  <a:pt x="173" y="222"/>
                </a:lnTo>
                <a:lnTo>
                  <a:pt x="173" y="224"/>
                </a:lnTo>
                <a:lnTo>
                  <a:pt x="173" y="224"/>
                </a:lnTo>
                <a:lnTo>
                  <a:pt x="172" y="224"/>
                </a:lnTo>
                <a:lnTo>
                  <a:pt x="170" y="222"/>
                </a:lnTo>
                <a:lnTo>
                  <a:pt x="168" y="222"/>
                </a:lnTo>
                <a:lnTo>
                  <a:pt x="168" y="221"/>
                </a:lnTo>
                <a:lnTo>
                  <a:pt x="167" y="221"/>
                </a:lnTo>
                <a:lnTo>
                  <a:pt x="167" y="221"/>
                </a:lnTo>
                <a:lnTo>
                  <a:pt x="167" y="221"/>
                </a:lnTo>
                <a:lnTo>
                  <a:pt x="167" y="222"/>
                </a:lnTo>
                <a:lnTo>
                  <a:pt x="165" y="222"/>
                </a:lnTo>
                <a:lnTo>
                  <a:pt x="165" y="222"/>
                </a:lnTo>
                <a:lnTo>
                  <a:pt x="165" y="222"/>
                </a:lnTo>
                <a:lnTo>
                  <a:pt x="165" y="222"/>
                </a:lnTo>
                <a:lnTo>
                  <a:pt x="165" y="224"/>
                </a:lnTo>
                <a:lnTo>
                  <a:pt x="165" y="226"/>
                </a:lnTo>
                <a:lnTo>
                  <a:pt x="167" y="227"/>
                </a:lnTo>
                <a:lnTo>
                  <a:pt x="167" y="227"/>
                </a:lnTo>
                <a:lnTo>
                  <a:pt x="167" y="227"/>
                </a:lnTo>
                <a:lnTo>
                  <a:pt x="165" y="227"/>
                </a:lnTo>
                <a:lnTo>
                  <a:pt x="165" y="227"/>
                </a:lnTo>
                <a:lnTo>
                  <a:pt x="164" y="227"/>
                </a:lnTo>
                <a:lnTo>
                  <a:pt x="164" y="227"/>
                </a:lnTo>
                <a:lnTo>
                  <a:pt x="164" y="227"/>
                </a:lnTo>
                <a:lnTo>
                  <a:pt x="164" y="229"/>
                </a:lnTo>
                <a:lnTo>
                  <a:pt x="164" y="229"/>
                </a:lnTo>
                <a:lnTo>
                  <a:pt x="164" y="229"/>
                </a:lnTo>
                <a:lnTo>
                  <a:pt x="164" y="229"/>
                </a:lnTo>
                <a:lnTo>
                  <a:pt x="164" y="230"/>
                </a:lnTo>
                <a:lnTo>
                  <a:pt x="164" y="230"/>
                </a:lnTo>
                <a:lnTo>
                  <a:pt x="165" y="230"/>
                </a:lnTo>
                <a:lnTo>
                  <a:pt x="165" y="230"/>
                </a:lnTo>
                <a:lnTo>
                  <a:pt x="165" y="230"/>
                </a:lnTo>
                <a:lnTo>
                  <a:pt x="165" y="230"/>
                </a:lnTo>
                <a:lnTo>
                  <a:pt x="165" y="230"/>
                </a:lnTo>
                <a:lnTo>
                  <a:pt x="167" y="230"/>
                </a:lnTo>
                <a:lnTo>
                  <a:pt x="167" y="230"/>
                </a:lnTo>
                <a:lnTo>
                  <a:pt x="167" y="230"/>
                </a:lnTo>
                <a:lnTo>
                  <a:pt x="165" y="230"/>
                </a:lnTo>
                <a:lnTo>
                  <a:pt x="165" y="230"/>
                </a:lnTo>
                <a:lnTo>
                  <a:pt x="165" y="229"/>
                </a:lnTo>
                <a:lnTo>
                  <a:pt x="167" y="229"/>
                </a:lnTo>
                <a:lnTo>
                  <a:pt x="167" y="229"/>
                </a:lnTo>
                <a:lnTo>
                  <a:pt x="167" y="230"/>
                </a:lnTo>
                <a:lnTo>
                  <a:pt x="167" y="230"/>
                </a:lnTo>
                <a:lnTo>
                  <a:pt x="168" y="230"/>
                </a:lnTo>
                <a:lnTo>
                  <a:pt x="168" y="230"/>
                </a:lnTo>
                <a:lnTo>
                  <a:pt x="168" y="230"/>
                </a:lnTo>
                <a:lnTo>
                  <a:pt x="168" y="232"/>
                </a:lnTo>
                <a:lnTo>
                  <a:pt x="170" y="232"/>
                </a:lnTo>
                <a:lnTo>
                  <a:pt x="172" y="232"/>
                </a:lnTo>
                <a:lnTo>
                  <a:pt x="172" y="232"/>
                </a:lnTo>
                <a:lnTo>
                  <a:pt x="172" y="233"/>
                </a:lnTo>
                <a:lnTo>
                  <a:pt x="172" y="233"/>
                </a:lnTo>
                <a:lnTo>
                  <a:pt x="172" y="235"/>
                </a:lnTo>
                <a:lnTo>
                  <a:pt x="172" y="235"/>
                </a:lnTo>
                <a:lnTo>
                  <a:pt x="172" y="235"/>
                </a:lnTo>
                <a:lnTo>
                  <a:pt x="173" y="235"/>
                </a:lnTo>
                <a:lnTo>
                  <a:pt x="173" y="235"/>
                </a:lnTo>
                <a:lnTo>
                  <a:pt x="173" y="235"/>
                </a:lnTo>
                <a:lnTo>
                  <a:pt x="175" y="235"/>
                </a:lnTo>
                <a:lnTo>
                  <a:pt x="175" y="235"/>
                </a:lnTo>
                <a:lnTo>
                  <a:pt x="176" y="235"/>
                </a:lnTo>
                <a:lnTo>
                  <a:pt x="176" y="235"/>
                </a:lnTo>
                <a:lnTo>
                  <a:pt x="176" y="235"/>
                </a:lnTo>
                <a:lnTo>
                  <a:pt x="178" y="235"/>
                </a:lnTo>
                <a:lnTo>
                  <a:pt x="178" y="235"/>
                </a:lnTo>
                <a:lnTo>
                  <a:pt x="178" y="235"/>
                </a:lnTo>
                <a:lnTo>
                  <a:pt x="178" y="237"/>
                </a:lnTo>
                <a:lnTo>
                  <a:pt x="178" y="237"/>
                </a:lnTo>
                <a:lnTo>
                  <a:pt x="178" y="237"/>
                </a:lnTo>
                <a:lnTo>
                  <a:pt x="178" y="238"/>
                </a:lnTo>
                <a:lnTo>
                  <a:pt x="176" y="240"/>
                </a:lnTo>
                <a:lnTo>
                  <a:pt x="178" y="240"/>
                </a:lnTo>
                <a:lnTo>
                  <a:pt x="178" y="240"/>
                </a:lnTo>
                <a:lnTo>
                  <a:pt x="178" y="240"/>
                </a:lnTo>
                <a:lnTo>
                  <a:pt x="178" y="240"/>
                </a:lnTo>
                <a:lnTo>
                  <a:pt x="178" y="241"/>
                </a:lnTo>
                <a:lnTo>
                  <a:pt x="178" y="241"/>
                </a:lnTo>
                <a:lnTo>
                  <a:pt x="176" y="243"/>
                </a:lnTo>
                <a:lnTo>
                  <a:pt x="175" y="243"/>
                </a:lnTo>
                <a:lnTo>
                  <a:pt x="175" y="244"/>
                </a:lnTo>
                <a:lnTo>
                  <a:pt x="173" y="246"/>
                </a:lnTo>
                <a:lnTo>
                  <a:pt x="172" y="248"/>
                </a:lnTo>
                <a:lnTo>
                  <a:pt x="172" y="248"/>
                </a:lnTo>
                <a:lnTo>
                  <a:pt x="172" y="248"/>
                </a:lnTo>
                <a:lnTo>
                  <a:pt x="170" y="249"/>
                </a:lnTo>
                <a:lnTo>
                  <a:pt x="168" y="251"/>
                </a:lnTo>
                <a:lnTo>
                  <a:pt x="168" y="251"/>
                </a:lnTo>
                <a:lnTo>
                  <a:pt x="170" y="252"/>
                </a:lnTo>
                <a:lnTo>
                  <a:pt x="170" y="252"/>
                </a:lnTo>
                <a:lnTo>
                  <a:pt x="172" y="254"/>
                </a:lnTo>
                <a:lnTo>
                  <a:pt x="172" y="254"/>
                </a:lnTo>
                <a:lnTo>
                  <a:pt x="170" y="255"/>
                </a:lnTo>
                <a:lnTo>
                  <a:pt x="168" y="255"/>
                </a:lnTo>
                <a:lnTo>
                  <a:pt x="167" y="257"/>
                </a:lnTo>
                <a:lnTo>
                  <a:pt x="165" y="257"/>
                </a:lnTo>
                <a:lnTo>
                  <a:pt x="167" y="259"/>
                </a:lnTo>
                <a:lnTo>
                  <a:pt x="167" y="260"/>
                </a:lnTo>
                <a:lnTo>
                  <a:pt x="167" y="262"/>
                </a:lnTo>
                <a:lnTo>
                  <a:pt x="167" y="263"/>
                </a:lnTo>
                <a:lnTo>
                  <a:pt x="165" y="265"/>
                </a:lnTo>
                <a:lnTo>
                  <a:pt x="164" y="265"/>
                </a:lnTo>
                <a:lnTo>
                  <a:pt x="161" y="267"/>
                </a:lnTo>
                <a:lnTo>
                  <a:pt x="159" y="267"/>
                </a:lnTo>
                <a:lnTo>
                  <a:pt x="159" y="267"/>
                </a:lnTo>
                <a:lnTo>
                  <a:pt x="157" y="267"/>
                </a:lnTo>
                <a:lnTo>
                  <a:pt x="157" y="265"/>
                </a:lnTo>
                <a:lnTo>
                  <a:pt x="153" y="262"/>
                </a:lnTo>
                <a:lnTo>
                  <a:pt x="150" y="260"/>
                </a:lnTo>
                <a:lnTo>
                  <a:pt x="148" y="260"/>
                </a:lnTo>
                <a:lnTo>
                  <a:pt x="145" y="257"/>
                </a:lnTo>
                <a:lnTo>
                  <a:pt x="145" y="255"/>
                </a:lnTo>
                <a:lnTo>
                  <a:pt x="143" y="252"/>
                </a:lnTo>
                <a:lnTo>
                  <a:pt x="143" y="252"/>
                </a:lnTo>
                <a:lnTo>
                  <a:pt x="142" y="251"/>
                </a:lnTo>
                <a:lnTo>
                  <a:pt x="139" y="249"/>
                </a:lnTo>
                <a:lnTo>
                  <a:pt x="137" y="249"/>
                </a:lnTo>
                <a:lnTo>
                  <a:pt x="135" y="248"/>
                </a:lnTo>
                <a:lnTo>
                  <a:pt x="134" y="246"/>
                </a:lnTo>
                <a:lnTo>
                  <a:pt x="131" y="244"/>
                </a:lnTo>
                <a:lnTo>
                  <a:pt x="129" y="243"/>
                </a:lnTo>
                <a:lnTo>
                  <a:pt x="127" y="243"/>
                </a:lnTo>
                <a:lnTo>
                  <a:pt x="123" y="241"/>
                </a:lnTo>
                <a:lnTo>
                  <a:pt x="121" y="240"/>
                </a:lnTo>
                <a:lnTo>
                  <a:pt x="116" y="238"/>
                </a:lnTo>
                <a:lnTo>
                  <a:pt x="115" y="237"/>
                </a:lnTo>
                <a:lnTo>
                  <a:pt x="110" y="235"/>
                </a:lnTo>
                <a:lnTo>
                  <a:pt x="109" y="233"/>
                </a:lnTo>
                <a:lnTo>
                  <a:pt x="104" y="230"/>
                </a:lnTo>
                <a:lnTo>
                  <a:pt x="101" y="229"/>
                </a:lnTo>
                <a:lnTo>
                  <a:pt x="98" y="227"/>
                </a:lnTo>
                <a:lnTo>
                  <a:pt x="90" y="224"/>
                </a:lnTo>
                <a:lnTo>
                  <a:pt x="88" y="222"/>
                </a:lnTo>
                <a:lnTo>
                  <a:pt x="88" y="219"/>
                </a:lnTo>
                <a:lnTo>
                  <a:pt x="86" y="219"/>
                </a:lnTo>
                <a:lnTo>
                  <a:pt x="83" y="216"/>
                </a:lnTo>
                <a:lnTo>
                  <a:pt x="80" y="215"/>
                </a:lnTo>
                <a:lnTo>
                  <a:pt x="79" y="211"/>
                </a:lnTo>
                <a:lnTo>
                  <a:pt x="77" y="210"/>
                </a:lnTo>
                <a:lnTo>
                  <a:pt x="75" y="207"/>
                </a:lnTo>
                <a:lnTo>
                  <a:pt x="74" y="205"/>
                </a:lnTo>
                <a:lnTo>
                  <a:pt x="72" y="205"/>
                </a:lnTo>
                <a:lnTo>
                  <a:pt x="72" y="202"/>
                </a:lnTo>
                <a:lnTo>
                  <a:pt x="72" y="200"/>
                </a:lnTo>
                <a:lnTo>
                  <a:pt x="72" y="200"/>
                </a:lnTo>
                <a:lnTo>
                  <a:pt x="74" y="200"/>
                </a:lnTo>
                <a:lnTo>
                  <a:pt x="74" y="196"/>
                </a:lnTo>
                <a:lnTo>
                  <a:pt x="74" y="194"/>
                </a:lnTo>
                <a:lnTo>
                  <a:pt x="71" y="189"/>
                </a:lnTo>
                <a:lnTo>
                  <a:pt x="69" y="188"/>
                </a:lnTo>
                <a:lnTo>
                  <a:pt x="69" y="185"/>
                </a:lnTo>
                <a:lnTo>
                  <a:pt x="68" y="185"/>
                </a:lnTo>
                <a:lnTo>
                  <a:pt x="66" y="181"/>
                </a:lnTo>
                <a:lnTo>
                  <a:pt x="64" y="178"/>
                </a:lnTo>
                <a:lnTo>
                  <a:pt x="63" y="177"/>
                </a:lnTo>
                <a:lnTo>
                  <a:pt x="63" y="175"/>
                </a:lnTo>
                <a:lnTo>
                  <a:pt x="61" y="175"/>
                </a:lnTo>
                <a:lnTo>
                  <a:pt x="60" y="174"/>
                </a:lnTo>
                <a:lnTo>
                  <a:pt x="60" y="172"/>
                </a:lnTo>
                <a:lnTo>
                  <a:pt x="60" y="169"/>
                </a:lnTo>
                <a:lnTo>
                  <a:pt x="58" y="167"/>
                </a:lnTo>
                <a:lnTo>
                  <a:pt x="53" y="163"/>
                </a:lnTo>
                <a:lnTo>
                  <a:pt x="53" y="161"/>
                </a:lnTo>
                <a:lnTo>
                  <a:pt x="53" y="159"/>
                </a:lnTo>
                <a:lnTo>
                  <a:pt x="52" y="156"/>
                </a:lnTo>
                <a:lnTo>
                  <a:pt x="47" y="148"/>
                </a:lnTo>
                <a:lnTo>
                  <a:pt x="45" y="145"/>
                </a:lnTo>
                <a:lnTo>
                  <a:pt x="44" y="142"/>
                </a:lnTo>
                <a:lnTo>
                  <a:pt x="42" y="139"/>
                </a:lnTo>
                <a:lnTo>
                  <a:pt x="42" y="136"/>
                </a:lnTo>
                <a:lnTo>
                  <a:pt x="39" y="133"/>
                </a:lnTo>
                <a:lnTo>
                  <a:pt x="39" y="129"/>
                </a:lnTo>
                <a:lnTo>
                  <a:pt x="38" y="126"/>
                </a:lnTo>
                <a:lnTo>
                  <a:pt x="38" y="125"/>
                </a:lnTo>
                <a:lnTo>
                  <a:pt x="34" y="122"/>
                </a:lnTo>
                <a:lnTo>
                  <a:pt x="33" y="118"/>
                </a:lnTo>
                <a:lnTo>
                  <a:pt x="31" y="115"/>
                </a:lnTo>
                <a:lnTo>
                  <a:pt x="30" y="114"/>
                </a:lnTo>
                <a:lnTo>
                  <a:pt x="28" y="114"/>
                </a:lnTo>
                <a:lnTo>
                  <a:pt x="25" y="107"/>
                </a:lnTo>
                <a:lnTo>
                  <a:pt x="25" y="106"/>
                </a:lnTo>
                <a:lnTo>
                  <a:pt x="23" y="103"/>
                </a:lnTo>
                <a:lnTo>
                  <a:pt x="20" y="100"/>
                </a:lnTo>
                <a:lnTo>
                  <a:pt x="19" y="98"/>
                </a:lnTo>
                <a:lnTo>
                  <a:pt x="17" y="96"/>
                </a:lnTo>
                <a:lnTo>
                  <a:pt x="8" y="90"/>
                </a:lnTo>
                <a:lnTo>
                  <a:pt x="4" y="88"/>
                </a:lnTo>
                <a:lnTo>
                  <a:pt x="3" y="87"/>
                </a:lnTo>
                <a:lnTo>
                  <a:pt x="3" y="85"/>
                </a:lnTo>
                <a:lnTo>
                  <a:pt x="3" y="85"/>
                </a:lnTo>
                <a:lnTo>
                  <a:pt x="3" y="84"/>
                </a:lnTo>
                <a:lnTo>
                  <a:pt x="4" y="84"/>
                </a:lnTo>
                <a:lnTo>
                  <a:pt x="6" y="84"/>
                </a:lnTo>
                <a:lnTo>
                  <a:pt x="6" y="84"/>
                </a:lnTo>
                <a:lnTo>
                  <a:pt x="6" y="81"/>
                </a:lnTo>
                <a:lnTo>
                  <a:pt x="6" y="79"/>
                </a:lnTo>
                <a:lnTo>
                  <a:pt x="3" y="74"/>
                </a:lnTo>
                <a:lnTo>
                  <a:pt x="3" y="74"/>
                </a:lnTo>
                <a:lnTo>
                  <a:pt x="3" y="73"/>
                </a:lnTo>
                <a:lnTo>
                  <a:pt x="1" y="71"/>
                </a:lnTo>
                <a:lnTo>
                  <a:pt x="1" y="68"/>
                </a:lnTo>
                <a:lnTo>
                  <a:pt x="0" y="68"/>
                </a:lnTo>
                <a:lnTo>
                  <a:pt x="1" y="62"/>
                </a:lnTo>
                <a:lnTo>
                  <a:pt x="1" y="62"/>
                </a:lnTo>
                <a:lnTo>
                  <a:pt x="6" y="55"/>
                </a:lnTo>
                <a:lnTo>
                  <a:pt x="8" y="54"/>
                </a:lnTo>
                <a:lnTo>
                  <a:pt x="9" y="52"/>
                </a:lnTo>
                <a:lnTo>
                  <a:pt x="12" y="51"/>
                </a:lnTo>
                <a:lnTo>
                  <a:pt x="14" y="49"/>
                </a:lnTo>
                <a:lnTo>
                  <a:pt x="16" y="49"/>
                </a:lnTo>
                <a:lnTo>
                  <a:pt x="16" y="49"/>
                </a:lnTo>
                <a:lnTo>
                  <a:pt x="16" y="51"/>
                </a:lnTo>
                <a:lnTo>
                  <a:pt x="16" y="51"/>
                </a:lnTo>
                <a:lnTo>
                  <a:pt x="16" y="51"/>
                </a:lnTo>
                <a:lnTo>
                  <a:pt x="16" y="52"/>
                </a:lnTo>
                <a:lnTo>
                  <a:pt x="16" y="52"/>
                </a:lnTo>
                <a:lnTo>
                  <a:pt x="16" y="52"/>
                </a:lnTo>
                <a:lnTo>
                  <a:pt x="16" y="54"/>
                </a:lnTo>
                <a:lnTo>
                  <a:pt x="16" y="54"/>
                </a:lnTo>
                <a:lnTo>
                  <a:pt x="16" y="55"/>
                </a:lnTo>
                <a:lnTo>
                  <a:pt x="17" y="55"/>
                </a:lnTo>
                <a:lnTo>
                  <a:pt x="17" y="57"/>
                </a:lnTo>
                <a:lnTo>
                  <a:pt x="16" y="57"/>
                </a:lnTo>
                <a:lnTo>
                  <a:pt x="16" y="57"/>
                </a:lnTo>
                <a:lnTo>
                  <a:pt x="16" y="59"/>
                </a:lnTo>
                <a:lnTo>
                  <a:pt x="14" y="59"/>
                </a:lnTo>
                <a:lnTo>
                  <a:pt x="12" y="57"/>
                </a:lnTo>
                <a:lnTo>
                  <a:pt x="12" y="59"/>
                </a:lnTo>
                <a:lnTo>
                  <a:pt x="12" y="59"/>
                </a:lnTo>
                <a:lnTo>
                  <a:pt x="12" y="60"/>
                </a:lnTo>
                <a:lnTo>
                  <a:pt x="12" y="60"/>
                </a:lnTo>
                <a:lnTo>
                  <a:pt x="12" y="60"/>
                </a:lnTo>
                <a:lnTo>
                  <a:pt x="14" y="60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5"/>
                </a:lnTo>
                <a:lnTo>
                  <a:pt x="14" y="65"/>
                </a:lnTo>
                <a:lnTo>
                  <a:pt x="16" y="63"/>
                </a:lnTo>
                <a:lnTo>
                  <a:pt x="16" y="63"/>
                </a:lnTo>
                <a:lnTo>
                  <a:pt x="17" y="62"/>
                </a:lnTo>
                <a:lnTo>
                  <a:pt x="17" y="62"/>
                </a:lnTo>
                <a:lnTo>
                  <a:pt x="19" y="62"/>
                </a:lnTo>
                <a:lnTo>
                  <a:pt x="20" y="63"/>
                </a:lnTo>
                <a:lnTo>
                  <a:pt x="22" y="65"/>
                </a:lnTo>
                <a:lnTo>
                  <a:pt x="22" y="65"/>
                </a:lnTo>
                <a:lnTo>
                  <a:pt x="23" y="65"/>
                </a:lnTo>
                <a:lnTo>
                  <a:pt x="25" y="65"/>
                </a:lnTo>
                <a:lnTo>
                  <a:pt x="25" y="65"/>
                </a:lnTo>
                <a:lnTo>
                  <a:pt x="27" y="65"/>
                </a:lnTo>
                <a:lnTo>
                  <a:pt x="27" y="68"/>
                </a:lnTo>
                <a:lnTo>
                  <a:pt x="27" y="68"/>
                </a:lnTo>
                <a:lnTo>
                  <a:pt x="28" y="70"/>
                </a:lnTo>
                <a:lnTo>
                  <a:pt x="30" y="71"/>
                </a:lnTo>
                <a:lnTo>
                  <a:pt x="30" y="71"/>
                </a:lnTo>
                <a:lnTo>
                  <a:pt x="31" y="71"/>
                </a:lnTo>
                <a:lnTo>
                  <a:pt x="33" y="73"/>
                </a:lnTo>
                <a:lnTo>
                  <a:pt x="33" y="71"/>
                </a:lnTo>
                <a:lnTo>
                  <a:pt x="34" y="71"/>
                </a:lnTo>
                <a:lnTo>
                  <a:pt x="34" y="70"/>
                </a:lnTo>
                <a:lnTo>
                  <a:pt x="34" y="70"/>
                </a:lnTo>
                <a:lnTo>
                  <a:pt x="34" y="70"/>
                </a:lnTo>
                <a:lnTo>
                  <a:pt x="34" y="70"/>
                </a:lnTo>
                <a:lnTo>
                  <a:pt x="34" y="68"/>
                </a:lnTo>
                <a:lnTo>
                  <a:pt x="36" y="68"/>
                </a:lnTo>
                <a:lnTo>
                  <a:pt x="38" y="66"/>
                </a:lnTo>
                <a:lnTo>
                  <a:pt x="38" y="66"/>
                </a:lnTo>
                <a:lnTo>
                  <a:pt x="39" y="65"/>
                </a:lnTo>
                <a:lnTo>
                  <a:pt x="39" y="65"/>
                </a:lnTo>
                <a:lnTo>
                  <a:pt x="39" y="63"/>
                </a:lnTo>
                <a:lnTo>
                  <a:pt x="38" y="63"/>
                </a:lnTo>
                <a:lnTo>
                  <a:pt x="38" y="62"/>
                </a:lnTo>
                <a:lnTo>
                  <a:pt x="39" y="62"/>
                </a:lnTo>
                <a:lnTo>
                  <a:pt x="39" y="60"/>
                </a:lnTo>
                <a:lnTo>
                  <a:pt x="41" y="59"/>
                </a:lnTo>
                <a:lnTo>
                  <a:pt x="41" y="57"/>
                </a:lnTo>
                <a:lnTo>
                  <a:pt x="41" y="57"/>
                </a:lnTo>
                <a:lnTo>
                  <a:pt x="41" y="57"/>
                </a:lnTo>
                <a:lnTo>
                  <a:pt x="41" y="55"/>
                </a:lnTo>
                <a:lnTo>
                  <a:pt x="42" y="54"/>
                </a:lnTo>
                <a:lnTo>
                  <a:pt x="42" y="54"/>
                </a:lnTo>
                <a:lnTo>
                  <a:pt x="42" y="54"/>
                </a:lnTo>
                <a:lnTo>
                  <a:pt x="42" y="52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5" y="51"/>
                </a:lnTo>
                <a:lnTo>
                  <a:pt x="45" y="51"/>
                </a:lnTo>
                <a:lnTo>
                  <a:pt x="45" y="51"/>
                </a:lnTo>
                <a:lnTo>
                  <a:pt x="45" y="51"/>
                </a:lnTo>
                <a:lnTo>
                  <a:pt x="45" y="49"/>
                </a:lnTo>
                <a:lnTo>
                  <a:pt x="45" y="49"/>
                </a:lnTo>
                <a:lnTo>
                  <a:pt x="45" y="49"/>
                </a:lnTo>
                <a:lnTo>
                  <a:pt x="45" y="49"/>
                </a:lnTo>
                <a:lnTo>
                  <a:pt x="47" y="48"/>
                </a:lnTo>
                <a:lnTo>
                  <a:pt x="47" y="46"/>
                </a:lnTo>
                <a:lnTo>
                  <a:pt x="49" y="44"/>
                </a:lnTo>
                <a:lnTo>
                  <a:pt x="50" y="43"/>
                </a:lnTo>
                <a:lnTo>
                  <a:pt x="53" y="43"/>
                </a:lnTo>
                <a:lnTo>
                  <a:pt x="55" y="41"/>
                </a:lnTo>
                <a:lnTo>
                  <a:pt x="58" y="41"/>
                </a:lnTo>
                <a:lnTo>
                  <a:pt x="60" y="40"/>
                </a:lnTo>
                <a:lnTo>
                  <a:pt x="64" y="38"/>
                </a:lnTo>
                <a:lnTo>
                  <a:pt x="68" y="36"/>
                </a:lnTo>
                <a:lnTo>
                  <a:pt x="69" y="35"/>
                </a:lnTo>
                <a:lnTo>
                  <a:pt x="72" y="33"/>
                </a:lnTo>
                <a:lnTo>
                  <a:pt x="74" y="32"/>
                </a:lnTo>
                <a:lnTo>
                  <a:pt x="75" y="30"/>
                </a:lnTo>
                <a:lnTo>
                  <a:pt x="79" y="27"/>
                </a:lnTo>
                <a:lnTo>
                  <a:pt x="80" y="25"/>
                </a:lnTo>
                <a:lnTo>
                  <a:pt x="82" y="24"/>
                </a:lnTo>
                <a:lnTo>
                  <a:pt x="83" y="22"/>
                </a:lnTo>
                <a:lnTo>
                  <a:pt x="85" y="19"/>
                </a:lnTo>
                <a:lnTo>
                  <a:pt x="85" y="16"/>
                </a:lnTo>
                <a:lnTo>
                  <a:pt x="85" y="14"/>
                </a:lnTo>
                <a:lnTo>
                  <a:pt x="85" y="13"/>
                </a:lnTo>
                <a:lnTo>
                  <a:pt x="86" y="14"/>
                </a:lnTo>
                <a:lnTo>
                  <a:pt x="86" y="14"/>
                </a:lnTo>
                <a:lnTo>
                  <a:pt x="86" y="14"/>
                </a:lnTo>
                <a:lnTo>
                  <a:pt x="88" y="14"/>
                </a:lnTo>
                <a:lnTo>
                  <a:pt x="88" y="14"/>
                </a:lnTo>
                <a:lnTo>
                  <a:pt x="88" y="11"/>
                </a:lnTo>
                <a:lnTo>
                  <a:pt x="88" y="10"/>
                </a:lnTo>
                <a:lnTo>
                  <a:pt x="88" y="8"/>
                </a:lnTo>
                <a:lnTo>
                  <a:pt x="88" y="8"/>
                </a:lnTo>
                <a:lnTo>
                  <a:pt x="86" y="8"/>
                </a:lnTo>
                <a:lnTo>
                  <a:pt x="85" y="7"/>
                </a:lnTo>
                <a:lnTo>
                  <a:pt x="85" y="5"/>
                </a:lnTo>
                <a:lnTo>
                  <a:pt x="85" y="3"/>
                </a:lnTo>
                <a:lnTo>
                  <a:pt x="83" y="3"/>
                </a:lnTo>
                <a:lnTo>
                  <a:pt x="82" y="2"/>
                </a:lnTo>
                <a:lnTo>
                  <a:pt x="82" y="2"/>
                </a:lnTo>
                <a:lnTo>
                  <a:pt x="83" y="2"/>
                </a:lnTo>
                <a:lnTo>
                  <a:pt x="85" y="2"/>
                </a:lnTo>
                <a:lnTo>
                  <a:pt x="86" y="2"/>
                </a:lnTo>
                <a:lnTo>
                  <a:pt x="86" y="2"/>
                </a:lnTo>
                <a:lnTo>
                  <a:pt x="88" y="2"/>
                </a:lnTo>
                <a:lnTo>
                  <a:pt x="8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7" name="Freeform 179">
            <a:extLst>
              <a:ext uri="{FF2B5EF4-FFF2-40B4-BE49-F238E27FC236}">
                <a16:creationId xmlns:a16="http://schemas.microsoft.com/office/drawing/2014/main" id="{B9E6CD70-1457-9142-EE1D-37EA8DE0EC3E}"/>
              </a:ext>
            </a:extLst>
          </p:cNvPr>
          <p:cNvSpPr>
            <a:spLocks noEditPoints="1"/>
          </p:cNvSpPr>
          <p:nvPr/>
        </p:nvSpPr>
        <p:spPr bwMode="auto">
          <a:xfrm>
            <a:off x="4433527" y="3366768"/>
            <a:ext cx="98921" cy="41763"/>
          </a:xfrm>
          <a:custGeom>
            <a:avLst/>
            <a:gdLst>
              <a:gd name="T0" fmla="*/ 19 w 84"/>
              <a:gd name="T1" fmla="*/ 31 h 34"/>
              <a:gd name="T2" fmla="*/ 19 w 84"/>
              <a:gd name="T3" fmla="*/ 33 h 34"/>
              <a:gd name="T4" fmla="*/ 16 w 84"/>
              <a:gd name="T5" fmla="*/ 31 h 34"/>
              <a:gd name="T6" fmla="*/ 57 w 84"/>
              <a:gd name="T7" fmla="*/ 20 h 34"/>
              <a:gd name="T8" fmla="*/ 57 w 84"/>
              <a:gd name="T9" fmla="*/ 19 h 34"/>
              <a:gd name="T10" fmla="*/ 60 w 84"/>
              <a:gd name="T11" fmla="*/ 19 h 34"/>
              <a:gd name="T12" fmla="*/ 58 w 84"/>
              <a:gd name="T13" fmla="*/ 19 h 34"/>
              <a:gd name="T14" fmla="*/ 11 w 84"/>
              <a:gd name="T15" fmla="*/ 3 h 34"/>
              <a:gd name="T16" fmla="*/ 10 w 84"/>
              <a:gd name="T17" fmla="*/ 3 h 34"/>
              <a:gd name="T18" fmla="*/ 55 w 84"/>
              <a:gd name="T19" fmla="*/ 1 h 34"/>
              <a:gd name="T20" fmla="*/ 58 w 84"/>
              <a:gd name="T21" fmla="*/ 3 h 34"/>
              <a:gd name="T22" fmla="*/ 74 w 84"/>
              <a:gd name="T23" fmla="*/ 7 h 34"/>
              <a:gd name="T24" fmla="*/ 81 w 84"/>
              <a:gd name="T25" fmla="*/ 15 h 34"/>
              <a:gd name="T26" fmla="*/ 82 w 84"/>
              <a:gd name="T27" fmla="*/ 20 h 34"/>
              <a:gd name="T28" fmla="*/ 84 w 84"/>
              <a:gd name="T29" fmla="*/ 25 h 34"/>
              <a:gd name="T30" fmla="*/ 82 w 84"/>
              <a:gd name="T31" fmla="*/ 28 h 34"/>
              <a:gd name="T32" fmla="*/ 77 w 84"/>
              <a:gd name="T33" fmla="*/ 28 h 34"/>
              <a:gd name="T34" fmla="*/ 76 w 84"/>
              <a:gd name="T35" fmla="*/ 28 h 34"/>
              <a:gd name="T36" fmla="*/ 74 w 84"/>
              <a:gd name="T37" fmla="*/ 31 h 34"/>
              <a:gd name="T38" fmla="*/ 66 w 84"/>
              <a:gd name="T39" fmla="*/ 25 h 34"/>
              <a:gd name="T40" fmla="*/ 68 w 84"/>
              <a:gd name="T41" fmla="*/ 22 h 34"/>
              <a:gd name="T42" fmla="*/ 69 w 84"/>
              <a:gd name="T43" fmla="*/ 19 h 34"/>
              <a:gd name="T44" fmla="*/ 74 w 84"/>
              <a:gd name="T45" fmla="*/ 22 h 34"/>
              <a:gd name="T46" fmla="*/ 71 w 84"/>
              <a:gd name="T47" fmla="*/ 17 h 34"/>
              <a:gd name="T48" fmla="*/ 69 w 84"/>
              <a:gd name="T49" fmla="*/ 17 h 34"/>
              <a:gd name="T50" fmla="*/ 66 w 84"/>
              <a:gd name="T51" fmla="*/ 17 h 34"/>
              <a:gd name="T52" fmla="*/ 66 w 84"/>
              <a:gd name="T53" fmla="*/ 19 h 34"/>
              <a:gd name="T54" fmla="*/ 65 w 84"/>
              <a:gd name="T55" fmla="*/ 14 h 34"/>
              <a:gd name="T56" fmla="*/ 62 w 84"/>
              <a:gd name="T57" fmla="*/ 12 h 34"/>
              <a:gd name="T58" fmla="*/ 54 w 84"/>
              <a:gd name="T59" fmla="*/ 9 h 34"/>
              <a:gd name="T60" fmla="*/ 49 w 84"/>
              <a:gd name="T61" fmla="*/ 11 h 34"/>
              <a:gd name="T62" fmla="*/ 46 w 84"/>
              <a:gd name="T63" fmla="*/ 14 h 34"/>
              <a:gd name="T64" fmla="*/ 38 w 84"/>
              <a:gd name="T65" fmla="*/ 19 h 34"/>
              <a:gd name="T66" fmla="*/ 36 w 84"/>
              <a:gd name="T67" fmla="*/ 22 h 34"/>
              <a:gd name="T68" fmla="*/ 43 w 84"/>
              <a:gd name="T69" fmla="*/ 28 h 34"/>
              <a:gd name="T70" fmla="*/ 41 w 84"/>
              <a:gd name="T71" fmla="*/ 31 h 34"/>
              <a:gd name="T72" fmla="*/ 36 w 84"/>
              <a:gd name="T73" fmla="*/ 34 h 34"/>
              <a:gd name="T74" fmla="*/ 30 w 84"/>
              <a:gd name="T75" fmla="*/ 31 h 34"/>
              <a:gd name="T76" fmla="*/ 27 w 84"/>
              <a:gd name="T77" fmla="*/ 25 h 34"/>
              <a:gd name="T78" fmla="*/ 25 w 84"/>
              <a:gd name="T79" fmla="*/ 28 h 34"/>
              <a:gd name="T80" fmla="*/ 19 w 84"/>
              <a:gd name="T81" fmla="*/ 22 h 34"/>
              <a:gd name="T82" fmla="*/ 13 w 84"/>
              <a:gd name="T83" fmla="*/ 20 h 34"/>
              <a:gd name="T84" fmla="*/ 10 w 84"/>
              <a:gd name="T85" fmla="*/ 20 h 34"/>
              <a:gd name="T86" fmla="*/ 2 w 84"/>
              <a:gd name="T87" fmla="*/ 20 h 34"/>
              <a:gd name="T88" fmla="*/ 2 w 84"/>
              <a:gd name="T89" fmla="*/ 20 h 34"/>
              <a:gd name="T90" fmla="*/ 0 w 84"/>
              <a:gd name="T91" fmla="*/ 19 h 34"/>
              <a:gd name="T92" fmla="*/ 2 w 84"/>
              <a:gd name="T93" fmla="*/ 14 h 34"/>
              <a:gd name="T94" fmla="*/ 3 w 84"/>
              <a:gd name="T95" fmla="*/ 11 h 34"/>
              <a:gd name="T96" fmla="*/ 2 w 84"/>
              <a:gd name="T97" fmla="*/ 7 h 34"/>
              <a:gd name="T98" fmla="*/ 2 w 84"/>
              <a:gd name="T99" fmla="*/ 3 h 34"/>
              <a:gd name="T100" fmla="*/ 3 w 84"/>
              <a:gd name="T101" fmla="*/ 0 h 34"/>
              <a:gd name="T102" fmla="*/ 6 w 84"/>
              <a:gd name="T103" fmla="*/ 1 h 34"/>
              <a:gd name="T104" fmla="*/ 10 w 84"/>
              <a:gd name="T105" fmla="*/ 3 h 34"/>
              <a:gd name="T106" fmla="*/ 11 w 84"/>
              <a:gd name="T107" fmla="*/ 6 h 34"/>
              <a:gd name="T108" fmla="*/ 11 w 84"/>
              <a:gd name="T109" fmla="*/ 7 h 34"/>
              <a:gd name="T110" fmla="*/ 16 w 84"/>
              <a:gd name="T111" fmla="*/ 9 h 34"/>
              <a:gd name="T112" fmla="*/ 16 w 84"/>
              <a:gd name="T113" fmla="*/ 7 h 34"/>
              <a:gd name="T114" fmla="*/ 19 w 84"/>
              <a:gd name="T115" fmla="*/ 9 h 34"/>
              <a:gd name="T116" fmla="*/ 28 w 84"/>
              <a:gd name="T117" fmla="*/ 12 h 34"/>
              <a:gd name="T118" fmla="*/ 41 w 84"/>
              <a:gd name="T119" fmla="*/ 6 h 34"/>
              <a:gd name="T120" fmla="*/ 47 w 84"/>
              <a:gd name="T1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" h="34">
                <a:moveTo>
                  <a:pt x="17" y="30"/>
                </a:moveTo>
                <a:lnTo>
                  <a:pt x="19" y="30"/>
                </a:lnTo>
                <a:lnTo>
                  <a:pt x="19" y="30"/>
                </a:lnTo>
                <a:lnTo>
                  <a:pt x="19" y="31"/>
                </a:lnTo>
                <a:lnTo>
                  <a:pt x="19" y="31"/>
                </a:lnTo>
                <a:lnTo>
                  <a:pt x="21" y="33"/>
                </a:lnTo>
                <a:lnTo>
                  <a:pt x="21" y="33"/>
                </a:lnTo>
                <a:lnTo>
                  <a:pt x="19" y="33"/>
                </a:lnTo>
                <a:lnTo>
                  <a:pt x="17" y="33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7" y="30"/>
                </a:lnTo>
                <a:lnTo>
                  <a:pt x="17" y="30"/>
                </a:lnTo>
                <a:close/>
                <a:moveTo>
                  <a:pt x="57" y="19"/>
                </a:moveTo>
                <a:lnTo>
                  <a:pt x="57" y="20"/>
                </a:lnTo>
                <a:lnTo>
                  <a:pt x="57" y="20"/>
                </a:lnTo>
                <a:lnTo>
                  <a:pt x="55" y="20"/>
                </a:lnTo>
                <a:lnTo>
                  <a:pt x="57" y="19"/>
                </a:lnTo>
                <a:lnTo>
                  <a:pt x="57" y="19"/>
                </a:lnTo>
                <a:close/>
                <a:moveTo>
                  <a:pt x="60" y="17"/>
                </a:moveTo>
                <a:lnTo>
                  <a:pt x="60" y="17"/>
                </a:lnTo>
                <a:lnTo>
                  <a:pt x="60" y="19"/>
                </a:lnTo>
                <a:lnTo>
                  <a:pt x="60" y="19"/>
                </a:lnTo>
                <a:lnTo>
                  <a:pt x="58" y="20"/>
                </a:lnTo>
                <a:lnTo>
                  <a:pt x="58" y="20"/>
                </a:lnTo>
                <a:lnTo>
                  <a:pt x="58" y="19"/>
                </a:lnTo>
                <a:lnTo>
                  <a:pt x="58" y="19"/>
                </a:lnTo>
                <a:lnTo>
                  <a:pt x="58" y="17"/>
                </a:lnTo>
                <a:lnTo>
                  <a:pt x="58" y="17"/>
                </a:lnTo>
                <a:lnTo>
                  <a:pt x="60" y="17"/>
                </a:lnTo>
                <a:close/>
                <a:moveTo>
                  <a:pt x="11" y="3"/>
                </a:moveTo>
                <a:lnTo>
                  <a:pt x="11" y="3"/>
                </a:lnTo>
                <a:lnTo>
                  <a:pt x="11" y="3"/>
                </a:lnTo>
                <a:lnTo>
                  <a:pt x="11" y="4"/>
                </a:lnTo>
                <a:lnTo>
                  <a:pt x="10" y="3"/>
                </a:lnTo>
                <a:lnTo>
                  <a:pt x="11" y="3"/>
                </a:lnTo>
                <a:close/>
                <a:moveTo>
                  <a:pt x="49" y="0"/>
                </a:moveTo>
                <a:lnTo>
                  <a:pt x="52" y="1"/>
                </a:lnTo>
                <a:lnTo>
                  <a:pt x="55" y="1"/>
                </a:lnTo>
                <a:lnTo>
                  <a:pt x="57" y="1"/>
                </a:lnTo>
                <a:lnTo>
                  <a:pt x="57" y="1"/>
                </a:lnTo>
                <a:lnTo>
                  <a:pt x="58" y="3"/>
                </a:lnTo>
                <a:lnTo>
                  <a:pt x="58" y="3"/>
                </a:lnTo>
                <a:lnTo>
                  <a:pt x="62" y="3"/>
                </a:lnTo>
                <a:lnTo>
                  <a:pt x="65" y="3"/>
                </a:lnTo>
                <a:lnTo>
                  <a:pt x="71" y="6"/>
                </a:lnTo>
                <a:lnTo>
                  <a:pt x="74" y="7"/>
                </a:lnTo>
                <a:lnTo>
                  <a:pt x="76" y="11"/>
                </a:lnTo>
                <a:lnTo>
                  <a:pt x="81" y="14"/>
                </a:lnTo>
                <a:lnTo>
                  <a:pt x="81" y="14"/>
                </a:lnTo>
                <a:lnTo>
                  <a:pt x="81" y="15"/>
                </a:lnTo>
                <a:lnTo>
                  <a:pt x="81" y="15"/>
                </a:lnTo>
                <a:lnTo>
                  <a:pt x="81" y="17"/>
                </a:lnTo>
                <a:lnTo>
                  <a:pt x="81" y="19"/>
                </a:lnTo>
                <a:lnTo>
                  <a:pt x="82" y="20"/>
                </a:lnTo>
                <a:lnTo>
                  <a:pt x="82" y="20"/>
                </a:lnTo>
                <a:lnTo>
                  <a:pt x="84" y="23"/>
                </a:lnTo>
                <a:lnTo>
                  <a:pt x="84" y="23"/>
                </a:lnTo>
                <a:lnTo>
                  <a:pt x="84" y="25"/>
                </a:lnTo>
                <a:lnTo>
                  <a:pt x="82" y="25"/>
                </a:lnTo>
                <a:lnTo>
                  <a:pt x="82" y="26"/>
                </a:lnTo>
                <a:lnTo>
                  <a:pt x="82" y="26"/>
                </a:lnTo>
                <a:lnTo>
                  <a:pt x="82" y="28"/>
                </a:lnTo>
                <a:lnTo>
                  <a:pt x="79" y="30"/>
                </a:lnTo>
                <a:lnTo>
                  <a:pt x="79" y="30"/>
                </a:lnTo>
                <a:lnTo>
                  <a:pt x="77" y="30"/>
                </a:lnTo>
                <a:lnTo>
                  <a:pt x="77" y="28"/>
                </a:lnTo>
                <a:lnTo>
                  <a:pt x="76" y="28"/>
                </a:lnTo>
                <a:lnTo>
                  <a:pt x="76" y="28"/>
                </a:lnTo>
                <a:lnTo>
                  <a:pt x="76" y="28"/>
                </a:lnTo>
                <a:lnTo>
                  <a:pt x="76" y="28"/>
                </a:lnTo>
                <a:lnTo>
                  <a:pt x="76" y="28"/>
                </a:lnTo>
                <a:lnTo>
                  <a:pt x="76" y="30"/>
                </a:lnTo>
                <a:lnTo>
                  <a:pt x="76" y="31"/>
                </a:lnTo>
                <a:lnTo>
                  <a:pt x="74" y="31"/>
                </a:lnTo>
                <a:lnTo>
                  <a:pt x="74" y="34"/>
                </a:lnTo>
                <a:lnTo>
                  <a:pt x="73" y="34"/>
                </a:lnTo>
                <a:lnTo>
                  <a:pt x="69" y="30"/>
                </a:lnTo>
                <a:lnTo>
                  <a:pt x="66" y="25"/>
                </a:lnTo>
                <a:lnTo>
                  <a:pt x="66" y="22"/>
                </a:lnTo>
                <a:lnTo>
                  <a:pt x="66" y="22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8" y="20"/>
                </a:lnTo>
                <a:lnTo>
                  <a:pt x="69" y="19"/>
                </a:lnTo>
                <a:lnTo>
                  <a:pt x="69" y="19"/>
                </a:lnTo>
                <a:lnTo>
                  <a:pt x="71" y="19"/>
                </a:lnTo>
                <a:lnTo>
                  <a:pt x="71" y="19"/>
                </a:lnTo>
                <a:lnTo>
                  <a:pt x="73" y="20"/>
                </a:lnTo>
                <a:lnTo>
                  <a:pt x="74" y="22"/>
                </a:lnTo>
                <a:lnTo>
                  <a:pt x="76" y="22"/>
                </a:lnTo>
                <a:lnTo>
                  <a:pt x="74" y="20"/>
                </a:lnTo>
                <a:lnTo>
                  <a:pt x="73" y="19"/>
                </a:lnTo>
                <a:lnTo>
                  <a:pt x="71" y="17"/>
                </a:lnTo>
                <a:lnTo>
                  <a:pt x="71" y="15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8" y="17"/>
                </a:lnTo>
                <a:lnTo>
                  <a:pt x="68" y="17"/>
                </a:lnTo>
                <a:lnTo>
                  <a:pt x="68" y="17"/>
                </a:lnTo>
                <a:lnTo>
                  <a:pt x="66" y="17"/>
                </a:lnTo>
                <a:lnTo>
                  <a:pt x="66" y="15"/>
                </a:lnTo>
                <a:lnTo>
                  <a:pt x="66" y="17"/>
                </a:lnTo>
                <a:lnTo>
                  <a:pt x="66" y="17"/>
                </a:lnTo>
                <a:lnTo>
                  <a:pt x="66" y="19"/>
                </a:lnTo>
                <a:lnTo>
                  <a:pt x="66" y="19"/>
                </a:lnTo>
                <a:lnTo>
                  <a:pt x="66" y="17"/>
                </a:lnTo>
                <a:lnTo>
                  <a:pt x="65" y="17"/>
                </a:lnTo>
                <a:lnTo>
                  <a:pt x="65" y="14"/>
                </a:lnTo>
                <a:lnTo>
                  <a:pt x="63" y="14"/>
                </a:lnTo>
                <a:lnTo>
                  <a:pt x="63" y="12"/>
                </a:lnTo>
                <a:lnTo>
                  <a:pt x="62" y="12"/>
                </a:lnTo>
                <a:lnTo>
                  <a:pt x="62" y="12"/>
                </a:lnTo>
                <a:lnTo>
                  <a:pt x="60" y="11"/>
                </a:lnTo>
                <a:lnTo>
                  <a:pt x="58" y="9"/>
                </a:lnTo>
                <a:lnTo>
                  <a:pt x="57" y="9"/>
                </a:lnTo>
                <a:lnTo>
                  <a:pt x="54" y="9"/>
                </a:lnTo>
                <a:lnTo>
                  <a:pt x="52" y="9"/>
                </a:lnTo>
                <a:lnTo>
                  <a:pt x="51" y="9"/>
                </a:lnTo>
                <a:lnTo>
                  <a:pt x="49" y="11"/>
                </a:lnTo>
                <a:lnTo>
                  <a:pt x="49" y="11"/>
                </a:lnTo>
                <a:lnTo>
                  <a:pt x="47" y="11"/>
                </a:lnTo>
                <a:lnTo>
                  <a:pt x="47" y="12"/>
                </a:lnTo>
                <a:lnTo>
                  <a:pt x="47" y="14"/>
                </a:lnTo>
                <a:lnTo>
                  <a:pt x="46" y="14"/>
                </a:lnTo>
                <a:lnTo>
                  <a:pt x="47" y="15"/>
                </a:lnTo>
                <a:lnTo>
                  <a:pt x="41" y="19"/>
                </a:lnTo>
                <a:lnTo>
                  <a:pt x="41" y="19"/>
                </a:lnTo>
                <a:lnTo>
                  <a:pt x="38" y="19"/>
                </a:lnTo>
                <a:lnTo>
                  <a:pt x="38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8" y="23"/>
                </a:lnTo>
                <a:lnTo>
                  <a:pt x="38" y="23"/>
                </a:lnTo>
                <a:lnTo>
                  <a:pt x="40" y="25"/>
                </a:lnTo>
                <a:lnTo>
                  <a:pt x="43" y="28"/>
                </a:lnTo>
                <a:lnTo>
                  <a:pt x="43" y="30"/>
                </a:lnTo>
                <a:lnTo>
                  <a:pt x="43" y="31"/>
                </a:lnTo>
                <a:lnTo>
                  <a:pt x="43" y="31"/>
                </a:lnTo>
                <a:lnTo>
                  <a:pt x="41" y="31"/>
                </a:lnTo>
                <a:lnTo>
                  <a:pt x="40" y="31"/>
                </a:lnTo>
                <a:lnTo>
                  <a:pt x="38" y="33"/>
                </a:lnTo>
                <a:lnTo>
                  <a:pt x="38" y="33"/>
                </a:lnTo>
                <a:lnTo>
                  <a:pt x="36" y="34"/>
                </a:lnTo>
                <a:lnTo>
                  <a:pt x="33" y="34"/>
                </a:lnTo>
                <a:lnTo>
                  <a:pt x="32" y="34"/>
                </a:lnTo>
                <a:lnTo>
                  <a:pt x="30" y="34"/>
                </a:lnTo>
                <a:lnTo>
                  <a:pt x="30" y="31"/>
                </a:lnTo>
                <a:lnTo>
                  <a:pt x="28" y="28"/>
                </a:lnTo>
                <a:lnTo>
                  <a:pt x="28" y="25"/>
                </a:lnTo>
                <a:lnTo>
                  <a:pt x="27" y="25"/>
                </a:lnTo>
                <a:lnTo>
                  <a:pt x="27" y="25"/>
                </a:lnTo>
                <a:lnTo>
                  <a:pt x="27" y="26"/>
                </a:lnTo>
                <a:lnTo>
                  <a:pt x="25" y="28"/>
                </a:lnTo>
                <a:lnTo>
                  <a:pt x="25" y="30"/>
                </a:lnTo>
                <a:lnTo>
                  <a:pt x="25" y="28"/>
                </a:lnTo>
                <a:lnTo>
                  <a:pt x="24" y="28"/>
                </a:lnTo>
                <a:lnTo>
                  <a:pt x="22" y="28"/>
                </a:lnTo>
                <a:lnTo>
                  <a:pt x="19" y="23"/>
                </a:lnTo>
                <a:lnTo>
                  <a:pt x="19" y="22"/>
                </a:lnTo>
                <a:lnTo>
                  <a:pt x="19" y="22"/>
                </a:lnTo>
                <a:lnTo>
                  <a:pt x="16" y="22"/>
                </a:lnTo>
                <a:lnTo>
                  <a:pt x="14" y="20"/>
                </a:lnTo>
                <a:lnTo>
                  <a:pt x="13" y="20"/>
                </a:lnTo>
                <a:lnTo>
                  <a:pt x="13" y="20"/>
                </a:lnTo>
                <a:lnTo>
                  <a:pt x="11" y="20"/>
                </a:lnTo>
                <a:lnTo>
                  <a:pt x="11" y="19"/>
                </a:lnTo>
                <a:lnTo>
                  <a:pt x="10" y="20"/>
                </a:lnTo>
                <a:lnTo>
                  <a:pt x="6" y="19"/>
                </a:lnTo>
                <a:lnTo>
                  <a:pt x="5" y="19"/>
                </a:lnTo>
                <a:lnTo>
                  <a:pt x="3" y="19"/>
                </a:lnTo>
                <a:lnTo>
                  <a:pt x="2" y="20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2" y="20"/>
                </a:lnTo>
                <a:lnTo>
                  <a:pt x="0" y="20"/>
                </a:lnTo>
                <a:lnTo>
                  <a:pt x="0" y="19"/>
                </a:lnTo>
                <a:lnTo>
                  <a:pt x="0" y="19"/>
                </a:lnTo>
                <a:lnTo>
                  <a:pt x="0" y="19"/>
                </a:lnTo>
                <a:lnTo>
                  <a:pt x="2" y="17"/>
                </a:lnTo>
                <a:lnTo>
                  <a:pt x="2" y="17"/>
                </a:lnTo>
                <a:lnTo>
                  <a:pt x="2" y="15"/>
                </a:lnTo>
                <a:lnTo>
                  <a:pt x="2" y="14"/>
                </a:lnTo>
                <a:lnTo>
                  <a:pt x="2" y="12"/>
                </a:lnTo>
                <a:lnTo>
                  <a:pt x="2" y="12"/>
                </a:lnTo>
                <a:lnTo>
                  <a:pt x="3" y="11"/>
                </a:lnTo>
                <a:lnTo>
                  <a:pt x="3" y="11"/>
                </a:lnTo>
                <a:lnTo>
                  <a:pt x="3" y="11"/>
                </a:lnTo>
                <a:lnTo>
                  <a:pt x="3" y="9"/>
                </a:lnTo>
                <a:lnTo>
                  <a:pt x="3" y="9"/>
                </a:lnTo>
                <a:lnTo>
                  <a:pt x="2" y="7"/>
                </a:lnTo>
                <a:lnTo>
                  <a:pt x="0" y="7"/>
                </a:lnTo>
                <a:lnTo>
                  <a:pt x="0" y="6"/>
                </a:lnTo>
                <a:lnTo>
                  <a:pt x="0" y="3"/>
                </a:lnTo>
                <a:lnTo>
                  <a:pt x="2" y="3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3" y="0"/>
                </a:lnTo>
                <a:lnTo>
                  <a:pt x="3" y="1"/>
                </a:lnTo>
                <a:lnTo>
                  <a:pt x="5" y="1"/>
                </a:ln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  <a:lnTo>
                  <a:pt x="10" y="3"/>
                </a:lnTo>
                <a:lnTo>
                  <a:pt x="10" y="3"/>
                </a:lnTo>
                <a:lnTo>
                  <a:pt x="10" y="4"/>
                </a:lnTo>
                <a:lnTo>
                  <a:pt x="10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6"/>
                </a:lnTo>
                <a:lnTo>
                  <a:pt x="11" y="7"/>
                </a:lnTo>
                <a:lnTo>
                  <a:pt x="11" y="9"/>
                </a:lnTo>
                <a:lnTo>
                  <a:pt x="13" y="9"/>
                </a:lnTo>
                <a:lnTo>
                  <a:pt x="13" y="9"/>
                </a:lnTo>
                <a:lnTo>
                  <a:pt x="16" y="9"/>
                </a:lnTo>
                <a:lnTo>
                  <a:pt x="17" y="9"/>
                </a:lnTo>
                <a:lnTo>
                  <a:pt x="17" y="9"/>
                </a:lnTo>
                <a:lnTo>
                  <a:pt x="17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9" y="9"/>
                </a:lnTo>
                <a:lnTo>
                  <a:pt x="21" y="11"/>
                </a:lnTo>
                <a:lnTo>
                  <a:pt x="24" y="12"/>
                </a:lnTo>
                <a:lnTo>
                  <a:pt x="25" y="12"/>
                </a:lnTo>
                <a:lnTo>
                  <a:pt x="28" y="12"/>
                </a:lnTo>
                <a:lnTo>
                  <a:pt x="32" y="11"/>
                </a:lnTo>
                <a:lnTo>
                  <a:pt x="33" y="9"/>
                </a:lnTo>
                <a:lnTo>
                  <a:pt x="35" y="7"/>
                </a:lnTo>
                <a:lnTo>
                  <a:pt x="41" y="6"/>
                </a:lnTo>
                <a:lnTo>
                  <a:pt x="44" y="4"/>
                </a:lnTo>
                <a:lnTo>
                  <a:pt x="44" y="4"/>
                </a:lnTo>
                <a:lnTo>
                  <a:pt x="46" y="3"/>
                </a:lnTo>
                <a:lnTo>
                  <a:pt x="47" y="1"/>
                </a:lnTo>
                <a:lnTo>
                  <a:pt x="49" y="1"/>
                </a:lnTo>
                <a:lnTo>
                  <a:pt x="4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8" name="Freeform 180">
            <a:extLst>
              <a:ext uri="{FF2B5EF4-FFF2-40B4-BE49-F238E27FC236}">
                <a16:creationId xmlns:a16="http://schemas.microsoft.com/office/drawing/2014/main" id="{4F52068A-83F9-D799-8547-D3453D81B3B4}"/>
              </a:ext>
            </a:extLst>
          </p:cNvPr>
          <p:cNvSpPr>
            <a:spLocks noEditPoints="1"/>
          </p:cNvSpPr>
          <p:nvPr/>
        </p:nvSpPr>
        <p:spPr bwMode="auto">
          <a:xfrm>
            <a:off x="6731071" y="3060919"/>
            <a:ext cx="133072" cy="179333"/>
          </a:xfrm>
          <a:custGeom>
            <a:avLst/>
            <a:gdLst>
              <a:gd name="T0" fmla="*/ 99 w 113"/>
              <a:gd name="T1" fmla="*/ 93 h 146"/>
              <a:gd name="T2" fmla="*/ 96 w 113"/>
              <a:gd name="T3" fmla="*/ 91 h 146"/>
              <a:gd name="T4" fmla="*/ 66 w 113"/>
              <a:gd name="T5" fmla="*/ 25 h 146"/>
              <a:gd name="T6" fmla="*/ 74 w 113"/>
              <a:gd name="T7" fmla="*/ 36 h 146"/>
              <a:gd name="T8" fmla="*/ 90 w 113"/>
              <a:gd name="T9" fmla="*/ 41 h 146"/>
              <a:gd name="T10" fmla="*/ 96 w 113"/>
              <a:gd name="T11" fmla="*/ 41 h 146"/>
              <a:gd name="T12" fmla="*/ 102 w 113"/>
              <a:gd name="T13" fmla="*/ 49 h 146"/>
              <a:gd name="T14" fmla="*/ 108 w 113"/>
              <a:gd name="T15" fmla="*/ 56 h 146"/>
              <a:gd name="T16" fmla="*/ 113 w 113"/>
              <a:gd name="T17" fmla="*/ 60 h 146"/>
              <a:gd name="T18" fmla="*/ 112 w 113"/>
              <a:gd name="T19" fmla="*/ 67 h 146"/>
              <a:gd name="T20" fmla="*/ 102 w 113"/>
              <a:gd name="T21" fmla="*/ 77 h 146"/>
              <a:gd name="T22" fmla="*/ 94 w 113"/>
              <a:gd name="T23" fmla="*/ 91 h 146"/>
              <a:gd name="T24" fmla="*/ 91 w 113"/>
              <a:gd name="T25" fmla="*/ 89 h 146"/>
              <a:gd name="T26" fmla="*/ 86 w 113"/>
              <a:gd name="T27" fmla="*/ 91 h 146"/>
              <a:gd name="T28" fmla="*/ 83 w 113"/>
              <a:gd name="T29" fmla="*/ 99 h 146"/>
              <a:gd name="T30" fmla="*/ 83 w 113"/>
              <a:gd name="T31" fmla="*/ 108 h 146"/>
              <a:gd name="T32" fmla="*/ 83 w 113"/>
              <a:gd name="T33" fmla="*/ 112 h 146"/>
              <a:gd name="T34" fmla="*/ 71 w 113"/>
              <a:gd name="T35" fmla="*/ 115 h 146"/>
              <a:gd name="T36" fmla="*/ 63 w 113"/>
              <a:gd name="T37" fmla="*/ 127 h 146"/>
              <a:gd name="T38" fmla="*/ 47 w 113"/>
              <a:gd name="T39" fmla="*/ 132 h 146"/>
              <a:gd name="T40" fmla="*/ 49 w 113"/>
              <a:gd name="T41" fmla="*/ 137 h 146"/>
              <a:gd name="T42" fmla="*/ 39 w 113"/>
              <a:gd name="T43" fmla="*/ 141 h 146"/>
              <a:gd name="T44" fmla="*/ 28 w 113"/>
              <a:gd name="T45" fmla="*/ 143 h 146"/>
              <a:gd name="T46" fmla="*/ 15 w 113"/>
              <a:gd name="T47" fmla="*/ 146 h 146"/>
              <a:gd name="T48" fmla="*/ 12 w 113"/>
              <a:gd name="T49" fmla="*/ 138 h 146"/>
              <a:gd name="T50" fmla="*/ 9 w 113"/>
              <a:gd name="T51" fmla="*/ 134 h 146"/>
              <a:gd name="T52" fmla="*/ 8 w 113"/>
              <a:gd name="T53" fmla="*/ 127 h 146"/>
              <a:gd name="T54" fmla="*/ 4 w 113"/>
              <a:gd name="T55" fmla="*/ 123 h 146"/>
              <a:gd name="T56" fmla="*/ 3 w 113"/>
              <a:gd name="T57" fmla="*/ 116 h 146"/>
              <a:gd name="T58" fmla="*/ 3 w 113"/>
              <a:gd name="T59" fmla="*/ 112 h 146"/>
              <a:gd name="T60" fmla="*/ 12 w 113"/>
              <a:gd name="T61" fmla="*/ 107 h 146"/>
              <a:gd name="T62" fmla="*/ 22 w 113"/>
              <a:gd name="T63" fmla="*/ 104 h 146"/>
              <a:gd name="T64" fmla="*/ 33 w 113"/>
              <a:gd name="T65" fmla="*/ 101 h 146"/>
              <a:gd name="T66" fmla="*/ 42 w 113"/>
              <a:gd name="T67" fmla="*/ 97 h 146"/>
              <a:gd name="T68" fmla="*/ 45 w 113"/>
              <a:gd name="T69" fmla="*/ 91 h 146"/>
              <a:gd name="T70" fmla="*/ 47 w 113"/>
              <a:gd name="T71" fmla="*/ 85 h 146"/>
              <a:gd name="T72" fmla="*/ 50 w 113"/>
              <a:gd name="T73" fmla="*/ 78 h 146"/>
              <a:gd name="T74" fmla="*/ 52 w 113"/>
              <a:gd name="T75" fmla="*/ 71 h 146"/>
              <a:gd name="T76" fmla="*/ 52 w 113"/>
              <a:gd name="T77" fmla="*/ 64 h 146"/>
              <a:gd name="T78" fmla="*/ 47 w 113"/>
              <a:gd name="T79" fmla="*/ 58 h 146"/>
              <a:gd name="T80" fmla="*/ 47 w 113"/>
              <a:gd name="T81" fmla="*/ 50 h 146"/>
              <a:gd name="T82" fmla="*/ 50 w 113"/>
              <a:gd name="T83" fmla="*/ 41 h 146"/>
              <a:gd name="T84" fmla="*/ 52 w 113"/>
              <a:gd name="T85" fmla="*/ 37 h 146"/>
              <a:gd name="T86" fmla="*/ 55 w 113"/>
              <a:gd name="T87" fmla="*/ 36 h 146"/>
              <a:gd name="T88" fmla="*/ 58 w 113"/>
              <a:gd name="T89" fmla="*/ 34 h 146"/>
              <a:gd name="T90" fmla="*/ 55 w 113"/>
              <a:gd name="T91" fmla="*/ 31 h 146"/>
              <a:gd name="T92" fmla="*/ 55 w 113"/>
              <a:gd name="T93" fmla="*/ 28 h 146"/>
              <a:gd name="T94" fmla="*/ 55 w 113"/>
              <a:gd name="T95" fmla="*/ 23 h 146"/>
              <a:gd name="T96" fmla="*/ 58 w 113"/>
              <a:gd name="T97" fmla="*/ 22 h 146"/>
              <a:gd name="T98" fmla="*/ 58 w 113"/>
              <a:gd name="T99" fmla="*/ 23 h 146"/>
              <a:gd name="T100" fmla="*/ 60 w 113"/>
              <a:gd name="T101" fmla="*/ 25 h 146"/>
              <a:gd name="T102" fmla="*/ 63 w 113"/>
              <a:gd name="T103" fmla="*/ 22 h 146"/>
              <a:gd name="T104" fmla="*/ 63 w 113"/>
              <a:gd name="T105" fmla="*/ 17 h 146"/>
              <a:gd name="T106" fmla="*/ 61 w 113"/>
              <a:gd name="T107" fmla="*/ 17 h 146"/>
              <a:gd name="T108" fmla="*/ 64 w 113"/>
              <a:gd name="T109" fmla="*/ 0 h 146"/>
              <a:gd name="T110" fmla="*/ 64 w 113"/>
              <a:gd name="T111" fmla="*/ 9 h 146"/>
              <a:gd name="T112" fmla="*/ 63 w 113"/>
              <a:gd name="T113" fmla="*/ 11 h 146"/>
              <a:gd name="T114" fmla="*/ 61 w 113"/>
              <a:gd name="T115" fmla="*/ 9 h 146"/>
              <a:gd name="T116" fmla="*/ 60 w 113"/>
              <a:gd name="T117" fmla="*/ 4 h 146"/>
              <a:gd name="T118" fmla="*/ 61 w 113"/>
              <a:gd name="T119" fmla="*/ 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3" h="146">
                <a:moveTo>
                  <a:pt x="101" y="86"/>
                </a:moveTo>
                <a:lnTo>
                  <a:pt x="101" y="89"/>
                </a:lnTo>
                <a:lnTo>
                  <a:pt x="99" y="89"/>
                </a:lnTo>
                <a:lnTo>
                  <a:pt x="99" y="93"/>
                </a:lnTo>
                <a:lnTo>
                  <a:pt x="97" y="93"/>
                </a:lnTo>
                <a:lnTo>
                  <a:pt x="97" y="94"/>
                </a:lnTo>
                <a:lnTo>
                  <a:pt x="96" y="93"/>
                </a:lnTo>
                <a:lnTo>
                  <a:pt x="96" y="91"/>
                </a:lnTo>
                <a:lnTo>
                  <a:pt x="99" y="89"/>
                </a:lnTo>
                <a:lnTo>
                  <a:pt x="101" y="86"/>
                </a:lnTo>
                <a:close/>
                <a:moveTo>
                  <a:pt x="64" y="22"/>
                </a:moveTo>
                <a:lnTo>
                  <a:pt x="66" y="25"/>
                </a:lnTo>
                <a:lnTo>
                  <a:pt x="67" y="30"/>
                </a:lnTo>
                <a:lnTo>
                  <a:pt x="69" y="31"/>
                </a:lnTo>
                <a:lnTo>
                  <a:pt x="72" y="34"/>
                </a:lnTo>
                <a:lnTo>
                  <a:pt x="74" y="36"/>
                </a:lnTo>
                <a:lnTo>
                  <a:pt x="75" y="37"/>
                </a:lnTo>
                <a:lnTo>
                  <a:pt x="82" y="39"/>
                </a:lnTo>
                <a:lnTo>
                  <a:pt x="85" y="41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4" y="41"/>
                </a:lnTo>
                <a:lnTo>
                  <a:pt x="96" y="41"/>
                </a:lnTo>
                <a:lnTo>
                  <a:pt x="99" y="44"/>
                </a:lnTo>
                <a:lnTo>
                  <a:pt x="99" y="45"/>
                </a:lnTo>
                <a:lnTo>
                  <a:pt x="101" y="47"/>
                </a:lnTo>
                <a:lnTo>
                  <a:pt x="102" y="49"/>
                </a:lnTo>
                <a:lnTo>
                  <a:pt x="102" y="50"/>
                </a:lnTo>
                <a:lnTo>
                  <a:pt x="104" y="52"/>
                </a:lnTo>
                <a:lnTo>
                  <a:pt x="107" y="55"/>
                </a:lnTo>
                <a:lnTo>
                  <a:pt x="108" y="56"/>
                </a:lnTo>
                <a:lnTo>
                  <a:pt x="110" y="58"/>
                </a:lnTo>
                <a:lnTo>
                  <a:pt x="112" y="58"/>
                </a:lnTo>
                <a:lnTo>
                  <a:pt x="113" y="60"/>
                </a:lnTo>
                <a:lnTo>
                  <a:pt x="113" y="60"/>
                </a:lnTo>
                <a:lnTo>
                  <a:pt x="113" y="61"/>
                </a:lnTo>
                <a:lnTo>
                  <a:pt x="113" y="63"/>
                </a:lnTo>
                <a:lnTo>
                  <a:pt x="112" y="66"/>
                </a:lnTo>
                <a:lnTo>
                  <a:pt x="112" y="67"/>
                </a:lnTo>
                <a:lnTo>
                  <a:pt x="108" y="69"/>
                </a:lnTo>
                <a:lnTo>
                  <a:pt x="107" y="74"/>
                </a:lnTo>
                <a:lnTo>
                  <a:pt x="105" y="75"/>
                </a:lnTo>
                <a:lnTo>
                  <a:pt x="102" y="77"/>
                </a:lnTo>
                <a:lnTo>
                  <a:pt x="101" y="80"/>
                </a:lnTo>
                <a:lnTo>
                  <a:pt x="97" y="85"/>
                </a:lnTo>
                <a:lnTo>
                  <a:pt x="94" y="89"/>
                </a:lnTo>
                <a:lnTo>
                  <a:pt x="94" y="91"/>
                </a:lnTo>
                <a:lnTo>
                  <a:pt x="93" y="91"/>
                </a:lnTo>
                <a:lnTo>
                  <a:pt x="91" y="91"/>
                </a:lnTo>
                <a:lnTo>
                  <a:pt x="90" y="89"/>
                </a:lnTo>
                <a:lnTo>
                  <a:pt x="91" y="89"/>
                </a:lnTo>
                <a:lnTo>
                  <a:pt x="91" y="88"/>
                </a:lnTo>
                <a:lnTo>
                  <a:pt x="90" y="88"/>
                </a:lnTo>
                <a:lnTo>
                  <a:pt x="88" y="88"/>
                </a:lnTo>
                <a:lnTo>
                  <a:pt x="86" y="91"/>
                </a:lnTo>
                <a:lnTo>
                  <a:pt x="85" y="93"/>
                </a:lnTo>
                <a:lnTo>
                  <a:pt x="85" y="94"/>
                </a:lnTo>
                <a:lnTo>
                  <a:pt x="85" y="97"/>
                </a:lnTo>
                <a:lnTo>
                  <a:pt x="83" y="99"/>
                </a:lnTo>
                <a:lnTo>
                  <a:pt x="83" y="102"/>
                </a:lnTo>
                <a:lnTo>
                  <a:pt x="83" y="102"/>
                </a:lnTo>
                <a:lnTo>
                  <a:pt x="83" y="105"/>
                </a:lnTo>
                <a:lnTo>
                  <a:pt x="83" y="108"/>
                </a:lnTo>
                <a:lnTo>
                  <a:pt x="85" y="110"/>
                </a:lnTo>
                <a:lnTo>
                  <a:pt x="85" y="112"/>
                </a:lnTo>
                <a:lnTo>
                  <a:pt x="83" y="112"/>
                </a:lnTo>
                <a:lnTo>
                  <a:pt x="83" y="112"/>
                </a:lnTo>
                <a:lnTo>
                  <a:pt x="78" y="112"/>
                </a:lnTo>
                <a:lnTo>
                  <a:pt x="75" y="113"/>
                </a:lnTo>
                <a:lnTo>
                  <a:pt x="72" y="115"/>
                </a:lnTo>
                <a:lnTo>
                  <a:pt x="71" y="115"/>
                </a:lnTo>
                <a:lnTo>
                  <a:pt x="67" y="118"/>
                </a:lnTo>
                <a:lnTo>
                  <a:pt x="66" y="124"/>
                </a:lnTo>
                <a:lnTo>
                  <a:pt x="64" y="126"/>
                </a:lnTo>
                <a:lnTo>
                  <a:pt x="63" y="127"/>
                </a:lnTo>
                <a:lnTo>
                  <a:pt x="58" y="127"/>
                </a:lnTo>
                <a:lnTo>
                  <a:pt x="53" y="127"/>
                </a:lnTo>
                <a:lnTo>
                  <a:pt x="50" y="129"/>
                </a:lnTo>
                <a:lnTo>
                  <a:pt x="47" y="132"/>
                </a:lnTo>
                <a:lnTo>
                  <a:pt x="47" y="134"/>
                </a:lnTo>
                <a:lnTo>
                  <a:pt x="49" y="135"/>
                </a:lnTo>
                <a:lnTo>
                  <a:pt x="49" y="135"/>
                </a:lnTo>
                <a:lnTo>
                  <a:pt x="49" y="137"/>
                </a:lnTo>
                <a:lnTo>
                  <a:pt x="47" y="138"/>
                </a:lnTo>
                <a:lnTo>
                  <a:pt x="45" y="140"/>
                </a:lnTo>
                <a:lnTo>
                  <a:pt x="41" y="141"/>
                </a:lnTo>
                <a:lnTo>
                  <a:pt x="39" y="141"/>
                </a:lnTo>
                <a:lnTo>
                  <a:pt x="37" y="140"/>
                </a:lnTo>
                <a:lnTo>
                  <a:pt x="34" y="140"/>
                </a:lnTo>
                <a:lnTo>
                  <a:pt x="30" y="141"/>
                </a:lnTo>
                <a:lnTo>
                  <a:pt x="28" y="143"/>
                </a:lnTo>
                <a:lnTo>
                  <a:pt x="26" y="143"/>
                </a:lnTo>
                <a:lnTo>
                  <a:pt x="23" y="145"/>
                </a:lnTo>
                <a:lnTo>
                  <a:pt x="19" y="145"/>
                </a:lnTo>
                <a:lnTo>
                  <a:pt x="15" y="146"/>
                </a:lnTo>
                <a:lnTo>
                  <a:pt x="15" y="145"/>
                </a:lnTo>
                <a:lnTo>
                  <a:pt x="14" y="143"/>
                </a:lnTo>
                <a:lnTo>
                  <a:pt x="14" y="140"/>
                </a:lnTo>
                <a:lnTo>
                  <a:pt x="12" y="138"/>
                </a:lnTo>
                <a:lnTo>
                  <a:pt x="12" y="137"/>
                </a:lnTo>
                <a:lnTo>
                  <a:pt x="11" y="137"/>
                </a:lnTo>
                <a:lnTo>
                  <a:pt x="11" y="135"/>
                </a:lnTo>
                <a:lnTo>
                  <a:pt x="9" y="134"/>
                </a:lnTo>
                <a:lnTo>
                  <a:pt x="9" y="132"/>
                </a:lnTo>
                <a:lnTo>
                  <a:pt x="9" y="130"/>
                </a:lnTo>
                <a:lnTo>
                  <a:pt x="8" y="129"/>
                </a:lnTo>
                <a:lnTo>
                  <a:pt x="8" y="127"/>
                </a:lnTo>
                <a:lnTo>
                  <a:pt x="6" y="126"/>
                </a:lnTo>
                <a:lnTo>
                  <a:pt x="6" y="124"/>
                </a:lnTo>
                <a:lnTo>
                  <a:pt x="6" y="123"/>
                </a:lnTo>
                <a:lnTo>
                  <a:pt x="4" y="123"/>
                </a:lnTo>
                <a:lnTo>
                  <a:pt x="4" y="121"/>
                </a:lnTo>
                <a:lnTo>
                  <a:pt x="3" y="119"/>
                </a:lnTo>
                <a:lnTo>
                  <a:pt x="3" y="118"/>
                </a:lnTo>
                <a:lnTo>
                  <a:pt x="3" y="116"/>
                </a:lnTo>
                <a:lnTo>
                  <a:pt x="1" y="115"/>
                </a:lnTo>
                <a:lnTo>
                  <a:pt x="1" y="113"/>
                </a:lnTo>
                <a:lnTo>
                  <a:pt x="0" y="112"/>
                </a:lnTo>
                <a:lnTo>
                  <a:pt x="3" y="112"/>
                </a:lnTo>
                <a:lnTo>
                  <a:pt x="4" y="110"/>
                </a:lnTo>
                <a:lnTo>
                  <a:pt x="8" y="108"/>
                </a:lnTo>
                <a:lnTo>
                  <a:pt x="9" y="108"/>
                </a:lnTo>
                <a:lnTo>
                  <a:pt x="12" y="107"/>
                </a:lnTo>
                <a:lnTo>
                  <a:pt x="14" y="107"/>
                </a:lnTo>
                <a:lnTo>
                  <a:pt x="17" y="105"/>
                </a:lnTo>
                <a:lnTo>
                  <a:pt x="20" y="105"/>
                </a:lnTo>
                <a:lnTo>
                  <a:pt x="22" y="104"/>
                </a:lnTo>
                <a:lnTo>
                  <a:pt x="25" y="104"/>
                </a:lnTo>
                <a:lnTo>
                  <a:pt x="26" y="102"/>
                </a:lnTo>
                <a:lnTo>
                  <a:pt x="30" y="102"/>
                </a:lnTo>
                <a:lnTo>
                  <a:pt x="33" y="101"/>
                </a:lnTo>
                <a:lnTo>
                  <a:pt x="34" y="99"/>
                </a:lnTo>
                <a:lnTo>
                  <a:pt x="37" y="99"/>
                </a:lnTo>
                <a:lnTo>
                  <a:pt x="39" y="97"/>
                </a:lnTo>
                <a:lnTo>
                  <a:pt x="42" y="97"/>
                </a:lnTo>
                <a:lnTo>
                  <a:pt x="44" y="96"/>
                </a:lnTo>
                <a:lnTo>
                  <a:pt x="44" y="94"/>
                </a:lnTo>
                <a:lnTo>
                  <a:pt x="45" y="93"/>
                </a:lnTo>
                <a:lnTo>
                  <a:pt x="45" y="91"/>
                </a:lnTo>
                <a:lnTo>
                  <a:pt x="45" y="89"/>
                </a:lnTo>
                <a:lnTo>
                  <a:pt x="47" y="88"/>
                </a:lnTo>
                <a:lnTo>
                  <a:pt x="47" y="86"/>
                </a:lnTo>
                <a:lnTo>
                  <a:pt x="47" y="85"/>
                </a:lnTo>
                <a:lnTo>
                  <a:pt x="49" y="83"/>
                </a:lnTo>
                <a:lnTo>
                  <a:pt x="49" y="82"/>
                </a:lnTo>
                <a:lnTo>
                  <a:pt x="49" y="80"/>
                </a:lnTo>
                <a:lnTo>
                  <a:pt x="50" y="78"/>
                </a:lnTo>
                <a:lnTo>
                  <a:pt x="50" y="77"/>
                </a:lnTo>
                <a:lnTo>
                  <a:pt x="50" y="75"/>
                </a:lnTo>
                <a:lnTo>
                  <a:pt x="52" y="74"/>
                </a:lnTo>
                <a:lnTo>
                  <a:pt x="52" y="71"/>
                </a:lnTo>
                <a:lnTo>
                  <a:pt x="52" y="69"/>
                </a:lnTo>
                <a:lnTo>
                  <a:pt x="53" y="67"/>
                </a:lnTo>
                <a:lnTo>
                  <a:pt x="53" y="66"/>
                </a:lnTo>
                <a:lnTo>
                  <a:pt x="52" y="64"/>
                </a:lnTo>
                <a:lnTo>
                  <a:pt x="52" y="63"/>
                </a:lnTo>
                <a:lnTo>
                  <a:pt x="50" y="61"/>
                </a:lnTo>
                <a:lnTo>
                  <a:pt x="49" y="60"/>
                </a:lnTo>
                <a:lnTo>
                  <a:pt x="47" y="58"/>
                </a:lnTo>
                <a:lnTo>
                  <a:pt x="47" y="56"/>
                </a:lnTo>
                <a:lnTo>
                  <a:pt x="47" y="53"/>
                </a:lnTo>
                <a:lnTo>
                  <a:pt x="47" y="53"/>
                </a:lnTo>
                <a:lnTo>
                  <a:pt x="47" y="50"/>
                </a:lnTo>
                <a:lnTo>
                  <a:pt x="47" y="49"/>
                </a:lnTo>
                <a:lnTo>
                  <a:pt x="49" y="45"/>
                </a:lnTo>
                <a:lnTo>
                  <a:pt x="50" y="44"/>
                </a:lnTo>
                <a:lnTo>
                  <a:pt x="50" y="41"/>
                </a:lnTo>
                <a:lnTo>
                  <a:pt x="52" y="41"/>
                </a:lnTo>
                <a:lnTo>
                  <a:pt x="52" y="39"/>
                </a:lnTo>
                <a:lnTo>
                  <a:pt x="52" y="37"/>
                </a:lnTo>
                <a:lnTo>
                  <a:pt x="52" y="37"/>
                </a:lnTo>
                <a:lnTo>
                  <a:pt x="50" y="37"/>
                </a:lnTo>
                <a:lnTo>
                  <a:pt x="52" y="36"/>
                </a:lnTo>
                <a:lnTo>
                  <a:pt x="53" y="36"/>
                </a:lnTo>
                <a:lnTo>
                  <a:pt x="55" y="36"/>
                </a:lnTo>
                <a:lnTo>
                  <a:pt x="56" y="36"/>
                </a:lnTo>
                <a:lnTo>
                  <a:pt x="58" y="36"/>
                </a:lnTo>
                <a:lnTo>
                  <a:pt x="58" y="34"/>
                </a:lnTo>
                <a:lnTo>
                  <a:pt x="58" y="34"/>
                </a:lnTo>
                <a:lnTo>
                  <a:pt x="58" y="33"/>
                </a:lnTo>
                <a:lnTo>
                  <a:pt x="55" y="33"/>
                </a:lnTo>
                <a:lnTo>
                  <a:pt x="55" y="33"/>
                </a:lnTo>
                <a:lnTo>
                  <a:pt x="55" y="31"/>
                </a:lnTo>
                <a:lnTo>
                  <a:pt x="55" y="30"/>
                </a:lnTo>
                <a:lnTo>
                  <a:pt x="55" y="30"/>
                </a:lnTo>
                <a:lnTo>
                  <a:pt x="55" y="28"/>
                </a:lnTo>
                <a:lnTo>
                  <a:pt x="55" y="28"/>
                </a:lnTo>
                <a:lnTo>
                  <a:pt x="55" y="26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60" y="25"/>
                </a:lnTo>
                <a:lnTo>
                  <a:pt x="60" y="25"/>
                </a:lnTo>
                <a:lnTo>
                  <a:pt x="61" y="23"/>
                </a:lnTo>
                <a:lnTo>
                  <a:pt x="61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close/>
                <a:moveTo>
                  <a:pt x="61" y="17"/>
                </a:moveTo>
                <a:lnTo>
                  <a:pt x="63" y="17"/>
                </a:lnTo>
                <a:lnTo>
                  <a:pt x="63" y="17"/>
                </a:lnTo>
                <a:lnTo>
                  <a:pt x="63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close/>
                <a:moveTo>
                  <a:pt x="64" y="0"/>
                </a:moveTo>
                <a:lnTo>
                  <a:pt x="64" y="0"/>
                </a:lnTo>
                <a:lnTo>
                  <a:pt x="64" y="1"/>
                </a:lnTo>
                <a:lnTo>
                  <a:pt x="64" y="3"/>
                </a:lnTo>
                <a:lnTo>
                  <a:pt x="64" y="4"/>
                </a:lnTo>
                <a:lnTo>
                  <a:pt x="64" y="9"/>
                </a:lnTo>
                <a:lnTo>
                  <a:pt x="63" y="9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1" y="9"/>
                </a:lnTo>
                <a:lnTo>
                  <a:pt x="61" y="8"/>
                </a:lnTo>
                <a:lnTo>
                  <a:pt x="61" y="6"/>
                </a:lnTo>
                <a:lnTo>
                  <a:pt x="61" y="4"/>
                </a:lnTo>
                <a:lnTo>
                  <a:pt x="60" y="4"/>
                </a:lnTo>
                <a:lnTo>
                  <a:pt x="60" y="4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3" y="1"/>
                </a:lnTo>
                <a:lnTo>
                  <a:pt x="63" y="1"/>
                </a:lnTo>
                <a:lnTo>
                  <a:pt x="6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9" name="Freeform 181">
            <a:extLst>
              <a:ext uri="{FF2B5EF4-FFF2-40B4-BE49-F238E27FC236}">
                <a16:creationId xmlns:a16="http://schemas.microsoft.com/office/drawing/2014/main" id="{8E7443E7-E7C1-F019-27AF-64D90045ED9D}"/>
              </a:ext>
            </a:extLst>
          </p:cNvPr>
          <p:cNvSpPr>
            <a:spLocks noEditPoints="1"/>
          </p:cNvSpPr>
          <p:nvPr/>
        </p:nvSpPr>
        <p:spPr bwMode="auto">
          <a:xfrm>
            <a:off x="8670619" y="3687357"/>
            <a:ext cx="390971" cy="874556"/>
          </a:xfrm>
          <a:custGeom>
            <a:avLst/>
            <a:gdLst>
              <a:gd name="T0" fmla="*/ 5 w 332"/>
              <a:gd name="T1" fmla="*/ 674 h 712"/>
              <a:gd name="T2" fmla="*/ 0 w 332"/>
              <a:gd name="T3" fmla="*/ 679 h 712"/>
              <a:gd name="T4" fmla="*/ 32 w 332"/>
              <a:gd name="T5" fmla="*/ 607 h 712"/>
              <a:gd name="T6" fmla="*/ 26 w 332"/>
              <a:gd name="T7" fmla="*/ 610 h 712"/>
              <a:gd name="T8" fmla="*/ 11 w 332"/>
              <a:gd name="T9" fmla="*/ 585 h 712"/>
              <a:gd name="T10" fmla="*/ 16 w 332"/>
              <a:gd name="T11" fmla="*/ 575 h 712"/>
              <a:gd name="T12" fmla="*/ 256 w 332"/>
              <a:gd name="T13" fmla="*/ 550 h 712"/>
              <a:gd name="T14" fmla="*/ 253 w 332"/>
              <a:gd name="T15" fmla="*/ 556 h 712"/>
              <a:gd name="T16" fmla="*/ 117 w 332"/>
              <a:gd name="T17" fmla="*/ 496 h 712"/>
              <a:gd name="T18" fmla="*/ 98 w 332"/>
              <a:gd name="T19" fmla="*/ 496 h 712"/>
              <a:gd name="T20" fmla="*/ 114 w 332"/>
              <a:gd name="T21" fmla="*/ 501 h 712"/>
              <a:gd name="T22" fmla="*/ 116 w 332"/>
              <a:gd name="T23" fmla="*/ 504 h 712"/>
              <a:gd name="T24" fmla="*/ 120 w 332"/>
              <a:gd name="T25" fmla="*/ 504 h 712"/>
              <a:gd name="T26" fmla="*/ 119 w 332"/>
              <a:gd name="T27" fmla="*/ 509 h 712"/>
              <a:gd name="T28" fmla="*/ 114 w 332"/>
              <a:gd name="T29" fmla="*/ 523 h 712"/>
              <a:gd name="T30" fmla="*/ 98 w 332"/>
              <a:gd name="T31" fmla="*/ 542 h 712"/>
              <a:gd name="T32" fmla="*/ 105 w 332"/>
              <a:gd name="T33" fmla="*/ 550 h 712"/>
              <a:gd name="T34" fmla="*/ 95 w 332"/>
              <a:gd name="T35" fmla="*/ 550 h 712"/>
              <a:gd name="T36" fmla="*/ 87 w 332"/>
              <a:gd name="T37" fmla="*/ 553 h 712"/>
              <a:gd name="T38" fmla="*/ 76 w 332"/>
              <a:gd name="T39" fmla="*/ 567 h 712"/>
              <a:gd name="T40" fmla="*/ 71 w 332"/>
              <a:gd name="T41" fmla="*/ 586 h 712"/>
              <a:gd name="T42" fmla="*/ 49 w 332"/>
              <a:gd name="T43" fmla="*/ 600 h 712"/>
              <a:gd name="T44" fmla="*/ 34 w 332"/>
              <a:gd name="T45" fmla="*/ 597 h 712"/>
              <a:gd name="T46" fmla="*/ 13 w 332"/>
              <a:gd name="T47" fmla="*/ 594 h 712"/>
              <a:gd name="T48" fmla="*/ 8 w 332"/>
              <a:gd name="T49" fmla="*/ 586 h 712"/>
              <a:gd name="T50" fmla="*/ 15 w 332"/>
              <a:gd name="T51" fmla="*/ 578 h 712"/>
              <a:gd name="T52" fmla="*/ 16 w 332"/>
              <a:gd name="T53" fmla="*/ 575 h 712"/>
              <a:gd name="T54" fmla="*/ 23 w 332"/>
              <a:gd name="T55" fmla="*/ 567 h 712"/>
              <a:gd name="T56" fmla="*/ 37 w 332"/>
              <a:gd name="T57" fmla="*/ 555 h 712"/>
              <a:gd name="T58" fmla="*/ 56 w 332"/>
              <a:gd name="T59" fmla="*/ 545 h 712"/>
              <a:gd name="T60" fmla="*/ 65 w 332"/>
              <a:gd name="T61" fmla="*/ 539 h 712"/>
              <a:gd name="T62" fmla="*/ 70 w 332"/>
              <a:gd name="T63" fmla="*/ 536 h 712"/>
              <a:gd name="T64" fmla="*/ 78 w 332"/>
              <a:gd name="T65" fmla="*/ 526 h 712"/>
              <a:gd name="T66" fmla="*/ 89 w 332"/>
              <a:gd name="T67" fmla="*/ 509 h 712"/>
              <a:gd name="T68" fmla="*/ 138 w 332"/>
              <a:gd name="T69" fmla="*/ 422 h 712"/>
              <a:gd name="T70" fmla="*/ 105 w 332"/>
              <a:gd name="T71" fmla="*/ 399 h 712"/>
              <a:gd name="T72" fmla="*/ 116 w 332"/>
              <a:gd name="T73" fmla="*/ 402 h 712"/>
              <a:gd name="T74" fmla="*/ 123 w 332"/>
              <a:gd name="T75" fmla="*/ 408 h 712"/>
              <a:gd name="T76" fmla="*/ 128 w 332"/>
              <a:gd name="T77" fmla="*/ 424 h 712"/>
              <a:gd name="T78" fmla="*/ 133 w 332"/>
              <a:gd name="T79" fmla="*/ 433 h 712"/>
              <a:gd name="T80" fmla="*/ 139 w 332"/>
              <a:gd name="T81" fmla="*/ 429 h 712"/>
              <a:gd name="T82" fmla="*/ 146 w 332"/>
              <a:gd name="T83" fmla="*/ 438 h 712"/>
              <a:gd name="T84" fmla="*/ 163 w 332"/>
              <a:gd name="T85" fmla="*/ 451 h 712"/>
              <a:gd name="T86" fmla="*/ 182 w 332"/>
              <a:gd name="T87" fmla="*/ 444 h 712"/>
              <a:gd name="T88" fmla="*/ 174 w 332"/>
              <a:gd name="T89" fmla="*/ 468 h 712"/>
              <a:gd name="T90" fmla="*/ 161 w 332"/>
              <a:gd name="T91" fmla="*/ 473 h 712"/>
              <a:gd name="T92" fmla="*/ 150 w 332"/>
              <a:gd name="T93" fmla="*/ 498 h 712"/>
              <a:gd name="T94" fmla="*/ 134 w 332"/>
              <a:gd name="T95" fmla="*/ 509 h 712"/>
              <a:gd name="T96" fmla="*/ 127 w 332"/>
              <a:gd name="T97" fmla="*/ 507 h 712"/>
              <a:gd name="T98" fmla="*/ 127 w 332"/>
              <a:gd name="T99" fmla="*/ 482 h 712"/>
              <a:gd name="T100" fmla="*/ 119 w 332"/>
              <a:gd name="T101" fmla="*/ 468 h 712"/>
              <a:gd name="T102" fmla="*/ 130 w 332"/>
              <a:gd name="T103" fmla="*/ 448 h 712"/>
              <a:gd name="T104" fmla="*/ 128 w 332"/>
              <a:gd name="T105" fmla="*/ 438 h 712"/>
              <a:gd name="T106" fmla="*/ 122 w 332"/>
              <a:gd name="T107" fmla="*/ 430 h 712"/>
              <a:gd name="T108" fmla="*/ 120 w 332"/>
              <a:gd name="T109" fmla="*/ 421 h 712"/>
              <a:gd name="T110" fmla="*/ 119 w 332"/>
              <a:gd name="T111" fmla="*/ 424 h 712"/>
              <a:gd name="T112" fmla="*/ 108 w 332"/>
              <a:gd name="T113" fmla="*/ 410 h 712"/>
              <a:gd name="T114" fmla="*/ 101 w 332"/>
              <a:gd name="T115" fmla="*/ 396 h 712"/>
              <a:gd name="T116" fmla="*/ 313 w 332"/>
              <a:gd name="T117" fmla="*/ 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2" h="712">
                <a:moveTo>
                  <a:pt x="46" y="711"/>
                </a:moveTo>
                <a:lnTo>
                  <a:pt x="48" y="711"/>
                </a:lnTo>
                <a:lnTo>
                  <a:pt x="48" y="712"/>
                </a:lnTo>
                <a:lnTo>
                  <a:pt x="46" y="712"/>
                </a:lnTo>
                <a:lnTo>
                  <a:pt x="46" y="712"/>
                </a:lnTo>
                <a:lnTo>
                  <a:pt x="45" y="711"/>
                </a:lnTo>
                <a:lnTo>
                  <a:pt x="45" y="711"/>
                </a:lnTo>
                <a:lnTo>
                  <a:pt x="46" y="711"/>
                </a:lnTo>
                <a:lnTo>
                  <a:pt x="46" y="711"/>
                </a:lnTo>
                <a:close/>
                <a:moveTo>
                  <a:pt x="5" y="673"/>
                </a:moveTo>
                <a:lnTo>
                  <a:pt x="5" y="673"/>
                </a:lnTo>
                <a:lnTo>
                  <a:pt x="5" y="673"/>
                </a:lnTo>
                <a:lnTo>
                  <a:pt x="5" y="674"/>
                </a:lnTo>
                <a:lnTo>
                  <a:pt x="5" y="674"/>
                </a:lnTo>
                <a:lnTo>
                  <a:pt x="5" y="676"/>
                </a:lnTo>
                <a:lnTo>
                  <a:pt x="5" y="676"/>
                </a:lnTo>
                <a:lnTo>
                  <a:pt x="4" y="676"/>
                </a:lnTo>
                <a:lnTo>
                  <a:pt x="4" y="678"/>
                </a:lnTo>
                <a:lnTo>
                  <a:pt x="5" y="678"/>
                </a:lnTo>
                <a:lnTo>
                  <a:pt x="5" y="679"/>
                </a:lnTo>
                <a:lnTo>
                  <a:pt x="4" y="679"/>
                </a:lnTo>
                <a:lnTo>
                  <a:pt x="2" y="679"/>
                </a:lnTo>
                <a:lnTo>
                  <a:pt x="2" y="678"/>
                </a:lnTo>
                <a:lnTo>
                  <a:pt x="2" y="678"/>
                </a:lnTo>
                <a:lnTo>
                  <a:pt x="0" y="679"/>
                </a:lnTo>
                <a:lnTo>
                  <a:pt x="0" y="679"/>
                </a:lnTo>
                <a:lnTo>
                  <a:pt x="0" y="678"/>
                </a:lnTo>
                <a:lnTo>
                  <a:pt x="0" y="678"/>
                </a:lnTo>
                <a:lnTo>
                  <a:pt x="2" y="676"/>
                </a:lnTo>
                <a:lnTo>
                  <a:pt x="4" y="674"/>
                </a:lnTo>
                <a:lnTo>
                  <a:pt x="4" y="673"/>
                </a:lnTo>
                <a:lnTo>
                  <a:pt x="5" y="673"/>
                </a:lnTo>
                <a:close/>
                <a:moveTo>
                  <a:pt x="30" y="602"/>
                </a:moveTo>
                <a:lnTo>
                  <a:pt x="32" y="605"/>
                </a:lnTo>
                <a:lnTo>
                  <a:pt x="32" y="605"/>
                </a:lnTo>
                <a:lnTo>
                  <a:pt x="30" y="605"/>
                </a:lnTo>
                <a:lnTo>
                  <a:pt x="30" y="607"/>
                </a:lnTo>
                <a:lnTo>
                  <a:pt x="32" y="607"/>
                </a:lnTo>
                <a:lnTo>
                  <a:pt x="32" y="607"/>
                </a:lnTo>
                <a:lnTo>
                  <a:pt x="34" y="607"/>
                </a:lnTo>
                <a:lnTo>
                  <a:pt x="34" y="608"/>
                </a:lnTo>
                <a:lnTo>
                  <a:pt x="34" y="608"/>
                </a:lnTo>
                <a:lnTo>
                  <a:pt x="34" y="610"/>
                </a:lnTo>
                <a:lnTo>
                  <a:pt x="30" y="610"/>
                </a:lnTo>
                <a:lnTo>
                  <a:pt x="29" y="611"/>
                </a:lnTo>
                <a:lnTo>
                  <a:pt x="27" y="610"/>
                </a:lnTo>
                <a:lnTo>
                  <a:pt x="27" y="610"/>
                </a:lnTo>
                <a:lnTo>
                  <a:pt x="26" y="611"/>
                </a:lnTo>
                <a:lnTo>
                  <a:pt x="24" y="613"/>
                </a:lnTo>
                <a:lnTo>
                  <a:pt x="24" y="611"/>
                </a:lnTo>
                <a:lnTo>
                  <a:pt x="24" y="611"/>
                </a:lnTo>
                <a:lnTo>
                  <a:pt x="26" y="610"/>
                </a:lnTo>
                <a:lnTo>
                  <a:pt x="26" y="608"/>
                </a:lnTo>
                <a:lnTo>
                  <a:pt x="26" y="608"/>
                </a:lnTo>
                <a:lnTo>
                  <a:pt x="27" y="608"/>
                </a:lnTo>
                <a:lnTo>
                  <a:pt x="27" y="607"/>
                </a:lnTo>
                <a:lnTo>
                  <a:pt x="27" y="605"/>
                </a:lnTo>
                <a:lnTo>
                  <a:pt x="27" y="604"/>
                </a:lnTo>
                <a:lnTo>
                  <a:pt x="27" y="602"/>
                </a:lnTo>
                <a:lnTo>
                  <a:pt x="30" y="602"/>
                </a:lnTo>
                <a:close/>
                <a:moveTo>
                  <a:pt x="11" y="583"/>
                </a:moveTo>
                <a:lnTo>
                  <a:pt x="11" y="583"/>
                </a:lnTo>
                <a:lnTo>
                  <a:pt x="11" y="583"/>
                </a:lnTo>
                <a:lnTo>
                  <a:pt x="11" y="585"/>
                </a:lnTo>
                <a:lnTo>
                  <a:pt x="11" y="585"/>
                </a:lnTo>
                <a:lnTo>
                  <a:pt x="11" y="585"/>
                </a:lnTo>
                <a:lnTo>
                  <a:pt x="11" y="585"/>
                </a:lnTo>
                <a:lnTo>
                  <a:pt x="10" y="585"/>
                </a:lnTo>
                <a:lnTo>
                  <a:pt x="10" y="585"/>
                </a:lnTo>
                <a:lnTo>
                  <a:pt x="8" y="585"/>
                </a:lnTo>
                <a:lnTo>
                  <a:pt x="10" y="583"/>
                </a:lnTo>
                <a:lnTo>
                  <a:pt x="11" y="583"/>
                </a:lnTo>
                <a:close/>
                <a:moveTo>
                  <a:pt x="16" y="575"/>
                </a:moveTo>
                <a:lnTo>
                  <a:pt x="16" y="577"/>
                </a:lnTo>
                <a:lnTo>
                  <a:pt x="15" y="577"/>
                </a:lnTo>
                <a:lnTo>
                  <a:pt x="15" y="575"/>
                </a:lnTo>
                <a:lnTo>
                  <a:pt x="15" y="575"/>
                </a:lnTo>
                <a:lnTo>
                  <a:pt x="16" y="575"/>
                </a:lnTo>
                <a:close/>
                <a:moveTo>
                  <a:pt x="259" y="558"/>
                </a:moveTo>
                <a:lnTo>
                  <a:pt x="261" y="558"/>
                </a:lnTo>
                <a:lnTo>
                  <a:pt x="259" y="559"/>
                </a:lnTo>
                <a:lnTo>
                  <a:pt x="259" y="559"/>
                </a:lnTo>
                <a:lnTo>
                  <a:pt x="259" y="558"/>
                </a:lnTo>
                <a:lnTo>
                  <a:pt x="259" y="558"/>
                </a:lnTo>
                <a:lnTo>
                  <a:pt x="259" y="558"/>
                </a:lnTo>
                <a:close/>
                <a:moveTo>
                  <a:pt x="253" y="548"/>
                </a:moveTo>
                <a:lnTo>
                  <a:pt x="259" y="548"/>
                </a:lnTo>
                <a:lnTo>
                  <a:pt x="259" y="550"/>
                </a:lnTo>
                <a:lnTo>
                  <a:pt x="257" y="550"/>
                </a:lnTo>
                <a:lnTo>
                  <a:pt x="256" y="552"/>
                </a:lnTo>
                <a:lnTo>
                  <a:pt x="256" y="550"/>
                </a:lnTo>
                <a:lnTo>
                  <a:pt x="256" y="550"/>
                </a:lnTo>
                <a:lnTo>
                  <a:pt x="254" y="550"/>
                </a:lnTo>
                <a:lnTo>
                  <a:pt x="254" y="550"/>
                </a:lnTo>
                <a:lnTo>
                  <a:pt x="254" y="550"/>
                </a:lnTo>
                <a:lnTo>
                  <a:pt x="256" y="550"/>
                </a:lnTo>
                <a:lnTo>
                  <a:pt x="254" y="552"/>
                </a:lnTo>
                <a:lnTo>
                  <a:pt x="256" y="553"/>
                </a:lnTo>
                <a:lnTo>
                  <a:pt x="256" y="553"/>
                </a:lnTo>
                <a:lnTo>
                  <a:pt x="257" y="555"/>
                </a:lnTo>
                <a:lnTo>
                  <a:pt x="257" y="555"/>
                </a:lnTo>
                <a:lnTo>
                  <a:pt x="254" y="555"/>
                </a:lnTo>
                <a:lnTo>
                  <a:pt x="254" y="556"/>
                </a:lnTo>
                <a:lnTo>
                  <a:pt x="253" y="556"/>
                </a:lnTo>
                <a:lnTo>
                  <a:pt x="253" y="556"/>
                </a:lnTo>
                <a:lnTo>
                  <a:pt x="253" y="555"/>
                </a:lnTo>
                <a:lnTo>
                  <a:pt x="253" y="553"/>
                </a:lnTo>
                <a:lnTo>
                  <a:pt x="253" y="553"/>
                </a:lnTo>
                <a:lnTo>
                  <a:pt x="254" y="552"/>
                </a:lnTo>
                <a:lnTo>
                  <a:pt x="254" y="552"/>
                </a:lnTo>
                <a:lnTo>
                  <a:pt x="253" y="550"/>
                </a:lnTo>
                <a:lnTo>
                  <a:pt x="250" y="550"/>
                </a:lnTo>
                <a:lnTo>
                  <a:pt x="250" y="550"/>
                </a:lnTo>
                <a:lnTo>
                  <a:pt x="251" y="550"/>
                </a:lnTo>
                <a:lnTo>
                  <a:pt x="253" y="550"/>
                </a:lnTo>
                <a:lnTo>
                  <a:pt x="253" y="548"/>
                </a:lnTo>
                <a:close/>
                <a:moveTo>
                  <a:pt x="117" y="496"/>
                </a:moveTo>
                <a:lnTo>
                  <a:pt x="117" y="498"/>
                </a:lnTo>
                <a:lnTo>
                  <a:pt x="116" y="500"/>
                </a:lnTo>
                <a:lnTo>
                  <a:pt x="114" y="500"/>
                </a:lnTo>
                <a:lnTo>
                  <a:pt x="114" y="500"/>
                </a:lnTo>
                <a:lnTo>
                  <a:pt x="114" y="498"/>
                </a:lnTo>
                <a:lnTo>
                  <a:pt x="116" y="498"/>
                </a:lnTo>
                <a:lnTo>
                  <a:pt x="116" y="496"/>
                </a:lnTo>
                <a:lnTo>
                  <a:pt x="117" y="496"/>
                </a:lnTo>
                <a:close/>
                <a:moveTo>
                  <a:pt x="100" y="493"/>
                </a:moveTo>
                <a:lnTo>
                  <a:pt x="101" y="493"/>
                </a:lnTo>
                <a:lnTo>
                  <a:pt x="98" y="493"/>
                </a:lnTo>
                <a:lnTo>
                  <a:pt x="98" y="495"/>
                </a:lnTo>
                <a:lnTo>
                  <a:pt x="98" y="496"/>
                </a:lnTo>
                <a:lnTo>
                  <a:pt x="98" y="496"/>
                </a:lnTo>
                <a:lnTo>
                  <a:pt x="100" y="498"/>
                </a:lnTo>
                <a:lnTo>
                  <a:pt x="101" y="498"/>
                </a:lnTo>
                <a:lnTo>
                  <a:pt x="103" y="500"/>
                </a:lnTo>
                <a:lnTo>
                  <a:pt x="103" y="501"/>
                </a:lnTo>
                <a:lnTo>
                  <a:pt x="103" y="503"/>
                </a:lnTo>
                <a:lnTo>
                  <a:pt x="103" y="504"/>
                </a:lnTo>
                <a:lnTo>
                  <a:pt x="105" y="506"/>
                </a:lnTo>
                <a:lnTo>
                  <a:pt x="106" y="506"/>
                </a:lnTo>
                <a:lnTo>
                  <a:pt x="108" y="506"/>
                </a:lnTo>
                <a:lnTo>
                  <a:pt x="109" y="504"/>
                </a:lnTo>
                <a:lnTo>
                  <a:pt x="111" y="503"/>
                </a:lnTo>
                <a:lnTo>
                  <a:pt x="114" y="501"/>
                </a:lnTo>
                <a:lnTo>
                  <a:pt x="114" y="501"/>
                </a:lnTo>
                <a:lnTo>
                  <a:pt x="116" y="501"/>
                </a:lnTo>
                <a:lnTo>
                  <a:pt x="116" y="500"/>
                </a:lnTo>
                <a:lnTo>
                  <a:pt x="117" y="500"/>
                </a:lnTo>
                <a:lnTo>
                  <a:pt x="117" y="501"/>
                </a:lnTo>
                <a:lnTo>
                  <a:pt x="116" y="501"/>
                </a:lnTo>
                <a:lnTo>
                  <a:pt x="116" y="503"/>
                </a:lnTo>
                <a:lnTo>
                  <a:pt x="116" y="503"/>
                </a:lnTo>
                <a:lnTo>
                  <a:pt x="116" y="504"/>
                </a:lnTo>
                <a:lnTo>
                  <a:pt x="116" y="504"/>
                </a:lnTo>
                <a:lnTo>
                  <a:pt x="114" y="506"/>
                </a:lnTo>
                <a:lnTo>
                  <a:pt x="116" y="506"/>
                </a:lnTo>
                <a:lnTo>
                  <a:pt x="116" y="504"/>
                </a:lnTo>
                <a:lnTo>
                  <a:pt x="116" y="504"/>
                </a:lnTo>
                <a:lnTo>
                  <a:pt x="117" y="503"/>
                </a:lnTo>
                <a:lnTo>
                  <a:pt x="117" y="503"/>
                </a:lnTo>
                <a:lnTo>
                  <a:pt x="117" y="503"/>
                </a:lnTo>
                <a:lnTo>
                  <a:pt x="117" y="501"/>
                </a:lnTo>
                <a:lnTo>
                  <a:pt x="119" y="501"/>
                </a:lnTo>
                <a:lnTo>
                  <a:pt x="119" y="501"/>
                </a:lnTo>
                <a:lnTo>
                  <a:pt x="119" y="501"/>
                </a:lnTo>
                <a:lnTo>
                  <a:pt x="120" y="501"/>
                </a:lnTo>
                <a:lnTo>
                  <a:pt x="120" y="503"/>
                </a:lnTo>
                <a:lnTo>
                  <a:pt x="122" y="501"/>
                </a:lnTo>
                <a:lnTo>
                  <a:pt x="120" y="503"/>
                </a:lnTo>
                <a:lnTo>
                  <a:pt x="120" y="504"/>
                </a:lnTo>
                <a:lnTo>
                  <a:pt x="120" y="504"/>
                </a:lnTo>
                <a:lnTo>
                  <a:pt x="119" y="506"/>
                </a:lnTo>
                <a:lnTo>
                  <a:pt x="117" y="506"/>
                </a:lnTo>
                <a:lnTo>
                  <a:pt x="119" y="506"/>
                </a:lnTo>
                <a:lnTo>
                  <a:pt x="122" y="504"/>
                </a:lnTo>
                <a:lnTo>
                  <a:pt x="122" y="503"/>
                </a:lnTo>
                <a:lnTo>
                  <a:pt x="122" y="504"/>
                </a:lnTo>
                <a:lnTo>
                  <a:pt x="122" y="506"/>
                </a:lnTo>
                <a:lnTo>
                  <a:pt x="120" y="507"/>
                </a:lnTo>
                <a:lnTo>
                  <a:pt x="120" y="507"/>
                </a:lnTo>
                <a:lnTo>
                  <a:pt x="119" y="507"/>
                </a:lnTo>
                <a:lnTo>
                  <a:pt x="119" y="509"/>
                </a:lnTo>
                <a:lnTo>
                  <a:pt x="119" y="509"/>
                </a:lnTo>
                <a:lnTo>
                  <a:pt x="119" y="511"/>
                </a:lnTo>
                <a:lnTo>
                  <a:pt x="119" y="511"/>
                </a:lnTo>
                <a:lnTo>
                  <a:pt x="119" y="514"/>
                </a:lnTo>
                <a:lnTo>
                  <a:pt x="120" y="512"/>
                </a:lnTo>
                <a:lnTo>
                  <a:pt x="120" y="514"/>
                </a:lnTo>
                <a:lnTo>
                  <a:pt x="122" y="514"/>
                </a:lnTo>
                <a:lnTo>
                  <a:pt x="120" y="515"/>
                </a:lnTo>
                <a:lnTo>
                  <a:pt x="120" y="517"/>
                </a:lnTo>
                <a:lnTo>
                  <a:pt x="117" y="518"/>
                </a:lnTo>
                <a:lnTo>
                  <a:pt x="117" y="520"/>
                </a:lnTo>
                <a:lnTo>
                  <a:pt x="116" y="522"/>
                </a:lnTo>
                <a:lnTo>
                  <a:pt x="116" y="523"/>
                </a:lnTo>
                <a:lnTo>
                  <a:pt x="114" y="523"/>
                </a:lnTo>
                <a:lnTo>
                  <a:pt x="111" y="526"/>
                </a:lnTo>
                <a:lnTo>
                  <a:pt x="111" y="528"/>
                </a:lnTo>
                <a:lnTo>
                  <a:pt x="108" y="533"/>
                </a:lnTo>
                <a:lnTo>
                  <a:pt x="106" y="536"/>
                </a:lnTo>
                <a:lnTo>
                  <a:pt x="105" y="536"/>
                </a:lnTo>
                <a:lnTo>
                  <a:pt x="103" y="537"/>
                </a:lnTo>
                <a:lnTo>
                  <a:pt x="101" y="539"/>
                </a:lnTo>
                <a:lnTo>
                  <a:pt x="100" y="539"/>
                </a:lnTo>
                <a:lnTo>
                  <a:pt x="98" y="541"/>
                </a:lnTo>
                <a:lnTo>
                  <a:pt x="97" y="541"/>
                </a:lnTo>
                <a:lnTo>
                  <a:pt x="97" y="542"/>
                </a:lnTo>
                <a:lnTo>
                  <a:pt x="98" y="542"/>
                </a:lnTo>
                <a:lnTo>
                  <a:pt x="98" y="542"/>
                </a:lnTo>
                <a:lnTo>
                  <a:pt x="98" y="544"/>
                </a:lnTo>
                <a:lnTo>
                  <a:pt x="97" y="544"/>
                </a:lnTo>
                <a:lnTo>
                  <a:pt x="97" y="544"/>
                </a:lnTo>
                <a:lnTo>
                  <a:pt x="95" y="544"/>
                </a:lnTo>
                <a:lnTo>
                  <a:pt x="98" y="544"/>
                </a:lnTo>
                <a:lnTo>
                  <a:pt x="98" y="544"/>
                </a:lnTo>
                <a:lnTo>
                  <a:pt x="98" y="545"/>
                </a:lnTo>
                <a:lnTo>
                  <a:pt x="100" y="545"/>
                </a:lnTo>
                <a:lnTo>
                  <a:pt x="100" y="547"/>
                </a:lnTo>
                <a:lnTo>
                  <a:pt x="101" y="548"/>
                </a:lnTo>
                <a:lnTo>
                  <a:pt x="103" y="548"/>
                </a:lnTo>
                <a:lnTo>
                  <a:pt x="105" y="548"/>
                </a:lnTo>
                <a:lnTo>
                  <a:pt x="105" y="550"/>
                </a:lnTo>
                <a:lnTo>
                  <a:pt x="105" y="552"/>
                </a:lnTo>
                <a:lnTo>
                  <a:pt x="103" y="552"/>
                </a:lnTo>
                <a:lnTo>
                  <a:pt x="103" y="552"/>
                </a:lnTo>
                <a:lnTo>
                  <a:pt x="101" y="552"/>
                </a:lnTo>
                <a:lnTo>
                  <a:pt x="100" y="552"/>
                </a:lnTo>
                <a:lnTo>
                  <a:pt x="98" y="550"/>
                </a:lnTo>
                <a:lnTo>
                  <a:pt x="97" y="550"/>
                </a:lnTo>
                <a:lnTo>
                  <a:pt x="95" y="552"/>
                </a:lnTo>
                <a:lnTo>
                  <a:pt x="95" y="550"/>
                </a:lnTo>
                <a:lnTo>
                  <a:pt x="97" y="550"/>
                </a:lnTo>
                <a:lnTo>
                  <a:pt x="95" y="548"/>
                </a:lnTo>
                <a:lnTo>
                  <a:pt x="95" y="548"/>
                </a:lnTo>
                <a:lnTo>
                  <a:pt x="95" y="550"/>
                </a:lnTo>
                <a:lnTo>
                  <a:pt x="93" y="550"/>
                </a:lnTo>
                <a:lnTo>
                  <a:pt x="93" y="550"/>
                </a:lnTo>
                <a:lnTo>
                  <a:pt x="93" y="552"/>
                </a:lnTo>
                <a:lnTo>
                  <a:pt x="92" y="552"/>
                </a:lnTo>
                <a:lnTo>
                  <a:pt x="92" y="550"/>
                </a:lnTo>
                <a:lnTo>
                  <a:pt x="90" y="550"/>
                </a:lnTo>
                <a:lnTo>
                  <a:pt x="89" y="548"/>
                </a:lnTo>
                <a:lnTo>
                  <a:pt x="89" y="548"/>
                </a:lnTo>
                <a:lnTo>
                  <a:pt x="90" y="550"/>
                </a:lnTo>
                <a:lnTo>
                  <a:pt x="90" y="552"/>
                </a:lnTo>
                <a:lnTo>
                  <a:pt x="89" y="553"/>
                </a:lnTo>
                <a:lnTo>
                  <a:pt x="87" y="553"/>
                </a:lnTo>
                <a:lnTo>
                  <a:pt x="87" y="553"/>
                </a:lnTo>
                <a:lnTo>
                  <a:pt x="86" y="555"/>
                </a:lnTo>
                <a:lnTo>
                  <a:pt x="84" y="555"/>
                </a:lnTo>
                <a:lnTo>
                  <a:pt x="82" y="556"/>
                </a:lnTo>
                <a:lnTo>
                  <a:pt x="81" y="556"/>
                </a:lnTo>
                <a:lnTo>
                  <a:pt x="81" y="556"/>
                </a:lnTo>
                <a:lnTo>
                  <a:pt x="79" y="558"/>
                </a:lnTo>
                <a:lnTo>
                  <a:pt x="79" y="558"/>
                </a:lnTo>
                <a:lnTo>
                  <a:pt x="78" y="558"/>
                </a:lnTo>
                <a:lnTo>
                  <a:pt x="78" y="558"/>
                </a:lnTo>
                <a:lnTo>
                  <a:pt x="78" y="559"/>
                </a:lnTo>
                <a:lnTo>
                  <a:pt x="78" y="563"/>
                </a:lnTo>
                <a:lnTo>
                  <a:pt x="76" y="564"/>
                </a:lnTo>
                <a:lnTo>
                  <a:pt x="76" y="567"/>
                </a:lnTo>
                <a:lnTo>
                  <a:pt x="76" y="570"/>
                </a:lnTo>
                <a:lnTo>
                  <a:pt x="73" y="570"/>
                </a:lnTo>
                <a:lnTo>
                  <a:pt x="75" y="570"/>
                </a:lnTo>
                <a:lnTo>
                  <a:pt x="76" y="570"/>
                </a:lnTo>
                <a:lnTo>
                  <a:pt x="75" y="572"/>
                </a:lnTo>
                <a:lnTo>
                  <a:pt x="73" y="574"/>
                </a:lnTo>
                <a:lnTo>
                  <a:pt x="73" y="575"/>
                </a:lnTo>
                <a:lnTo>
                  <a:pt x="71" y="578"/>
                </a:lnTo>
                <a:lnTo>
                  <a:pt x="71" y="580"/>
                </a:lnTo>
                <a:lnTo>
                  <a:pt x="70" y="583"/>
                </a:lnTo>
                <a:lnTo>
                  <a:pt x="70" y="585"/>
                </a:lnTo>
                <a:lnTo>
                  <a:pt x="70" y="585"/>
                </a:lnTo>
                <a:lnTo>
                  <a:pt x="71" y="586"/>
                </a:lnTo>
                <a:lnTo>
                  <a:pt x="71" y="586"/>
                </a:lnTo>
                <a:lnTo>
                  <a:pt x="70" y="586"/>
                </a:lnTo>
                <a:lnTo>
                  <a:pt x="70" y="588"/>
                </a:lnTo>
                <a:lnTo>
                  <a:pt x="68" y="588"/>
                </a:lnTo>
                <a:lnTo>
                  <a:pt x="65" y="588"/>
                </a:lnTo>
                <a:lnTo>
                  <a:pt x="64" y="589"/>
                </a:lnTo>
                <a:lnTo>
                  <a:pt x="64" y="591"/>
                </a:lnTo>
                <a:lnTo>
                  <a:pt x="62" y="593"/>
                </a:lnTo>
                <a:lnTo>
                  <a:pt x="59" y="596"/>
                </a:lnTo>
                <a:lnTo>
                  <a:pt x="56" y="597"/>
                </a:lnTo>
                <a:lnTo>
                  <a:pt x="56" y="599"/>
                </a:lnTo>
                <a:lnTo>
                  <a:pt x="54" y="599"/>
                </a:lnTo>
                <a:lnTo>
                  <a:pt x="49" y="600"/>
                </a:lnTo>
                <a:lnTo>
                  <a:pt x="46" y="600"/>
                </a:lnTo>
                <a:lnTo>
                  <a:pt x="45" y="600"/>
                </a:lnTo>
                <a:lnTo>
                  <a:pt x="43" y="600"/>
                </a:lnTo>
                <a:lnTo>
                  <a:pt x="41" y="599"/>
                </a:lnTo>
                <a:lnTo>
                  <a:pt x="40" y="600"/>
                </a:lnTo>
                <a:lnTo>
                  <a:pt x="38" y="600"/>
                </a:lnTo>
                <a:lnTo>
                  <a:pt x="37" y="600"/>
                </a:lnTo>
                <a:lnTo>
                  <a:pt x="35" y="600"/>
                </a:lnTo>
                <a:lnTo>
                  <a:pt x="35" y="600"/>
                </a:lnTo>
                <a:lnTo>
                  <a:pt x="35" y="599"/>
                </a:lnTo>
                <a:lnTo>
                  <a:pt x="35" y="599"/>
                </a:lnTo>
                <a:lnTo>
                  <a:pt x="35" y="597"/>
                </a:lnTo>
                <a:lnTo>
                  <a:pt x="34" y="597"/>
                </a:lnTo>
                <a:lnTo>
                  <a:pt x="34" y="596"/>
                </a:lnTo>
                <a:lnTo>
                  <a:pt x="34" y="596"/>
                </a:lnTo>
                <a:lnTo>
                  <a:pt x="32" y="596"/>
                </a:lnTo>
                <a:lnTo>
                  <a:pt x="29" y="596"/>
                </a:lnTo>
                <a:lnTo>
                  <a:pt x="29" y="596"/>
                </a:lnTo>
                <a:lnTo>
                  <a:pt x="26" y="594"/>
                </a:lnTo>
                <a:lnTo>
                  <a:pt x="26" y="593"/>
                </a:lnTo>
                <a:lnTo>
                  <a:pt x="24" y="593"/>
                </a:lnTo>
                <a:lnTo>
                  <a:pt x="23" y="593"/>
                </a:lnTo>
                <a:lnTo>
                  <a:pt x="23" y="594"/>
                </a:lnTo>
                <a:lnTo>
                  <a:pt x="21" y="594"/>
                </a:lnTo>
                <a:lnTo>
                  <a:pt x="18" y="594"/>
                </a:lnTo>
                <a:lnTo>
                  <a:pt x="13" y="594"/>
                </a:lnTo>
                <a:lnTo>
                  <a:pt x="11" y="593"/>
                </a:lnTo>
                <a:lnTo>
                  <a:pt x="11" y="591"/>
                </a:lnTo>
                <a:lnTo>
                  <a:pt x="15" y="588"/>
                </a:lnTo>
                <a:lnTo>
                  <a:pt x="13" y="589"/>
                </a:lnTo>
                <a:lnTo>
                  <a:pt x="11" y="591"/>
                </a:lnTo>
                <a:lnTo>
                  <a:pt x="11" y="589"/>
                </a:lnTo>
                <a:lnTo>
                  <a:pt x="11" y="589"/>
                </a:lnTo>
                <a:lnTo>
                  <a:pt x="11" y="588"/>
                </a:lnTo>
                <a:lnTo>
                  <a:pt x="11" y="588"/>
                </a:lnTo>
                <a:lnTo>
                  <a:pt x="10" y="588"/>
                </a:lnTo>
                <a:lnTo>
                  <a:pt x="8" y="589"/>
                </a:lnTo>
                <a:lnTo>
                  <a:pt x="8" y="588"/>
                </a:lnTo>
                <a:lnTo>
                  <a:pt x="8" y="586"/>
                </a:lnTo>
                <a:lnTo>
                  <a:pt x="8" y="586"/>
                </a:lnTo>
                <a:lnTo>
                  <a:pt x="13" y="585"/>
                </a:lnTo>
                <a:lnTo>
                  <a:pt x="15" y="585"/>
                </a:lnTo>
                <a:lnTo>
                  <a:pt x="16" y="585"/>
                </a:lnTo>
                <a:lnTo>
                  <a:pt x="13" y="585"/>
                </a:lnTo>
                <a:lnTo>
                  <a:pt x="13" y="583"/>
                </a:lnTo>
                <a:lnTo>
                  <a:pt x="13" y="581"/>
                </a:lnTo>
                <a:lnTo>
                  <a:pt x="16" y="581"/>
                </a:lnTo>
                <a:lnTo>
                  <a:pt x="15" y="581"/>
                </a:lnTo>
                <a:lnTo>
                  <a:pt x="11" y="581"/>
                </a:lnTo>
                <a:lnTo>
                  <a:pt x="11" y="580"/>
                </a:lnTo>
                <a:lnTo>
                  <a:pt x="13" y="578"/>
                </a:lnTo>
                <a:lnTo>
                  <a:pt x="15" y="578"/>
                </a:lnTo>
                <a:lnTo>
                  <a:pt x="15" y="578"/>
                </a:lnTo>
                <a:lnTo>
                  <a:pt x="15" y="577"/>
                </a:lnTo>
                <a:lnTo>
                  <a:pt x="15" y="577"/>
                </a:lnTo>
                <a:lnTo>
                  <a:pt x="16" y="578"/>
                </a:lnTo>
                <a:lnTo>
                  <a:pt x="18" y="578"/>
                </a:lnTo>
                <a:lnTo>
                  <a:pt x="18" y="578"/>
                </a:lnTo>
                <a:lnTo>
                  <a:pt x="18" y="577"/>
                </a:lnTo>
                <a:lnTo>
                  <a:pt x="18" y="577"/>
                </a:lnTo>
                <a:lnTo>
                  <a:pt x="19" y="577"/>
                </a:lnTo>
                <a:lnTo>
                  <a:pt x="19" y="577"/>
                </a:lnTo>
                <a:lnTo>
                  <a:pt x="18" y="577"/>
                </a:lnTo>
                <a:lnTo>
                  <a:pt x="16" y="575"/>
                </a:lnTo>
                <a:lnTo>
                  <a:pt x="16" y="575"/>
                </a:lnTo>
                <a:lnTo>
                  <a:pt x="16" y="574"/>
                </a:lnTo>
                <a:lnTo>
                  <a:pt x="18" y="572"/>
                </a:lnTo>
                <a:lnTo>
                  <a:pt x="19" y="574"/>
                </a:lnTo>
                <a:lnTo>
                  <a:pt x="19" y="574"/>
                </a:lnTo>
                <a:lnTo>
                  <a:pt x="19" y="572"/>
                </a:lnTo>
                <a:lnTo>
                  <a:pt x="18" y="572"/>
                </a:lnTo>
                <a:lnTo>
                  <a:pt x="19" y="570"/>
                </a:lnTo>
                <a:lnTo>
                  <a:pt x="23" y="569"/>
                </a:lnTo>
                <a:lnTo>
                  <a:pt x="23" y="570"/>
                </a:lnTo>
                <a:lnTo>
                  <a:pt x="23" y="570"/>
                </a:lnTo>
                <a:lnTo>
                  <a:pt x="23" y="569"/>
                </a:lnTo>
                <a:lnTo>
                  <a:pt x="23" y="569"/>
                </a:lnTo>
                <a:lnTo>
                  <a:pt x="23" y="567"/>
                </a:lnTo>
                <a:lnTo>
                  <a:pt x="23" y="567"/>
                </a:lnTo>
                <a:lnTo>
                  <a:pt x="24" y="567"/>
                </a:lnTo>
                <a:lnTo>
                  <a:pt x="26" y="566"/>
                </a:lnTo>
                <a:lnTo>
                  <a:pt x="27" y="564"/>
                </a:lnTo>
                <a:lnTo>
                  <a:pt x="29" y="564"/>
                </a:lnTo>
                <a:lnTo>
                  <a:pt x="29" y="566"/>
                </a:lnTo>
                <a:lnTo>
                  <a:pt x="29" y="564"/>
                </a:lnTo>
                <a:lnTo>
                  <a:pt x="29" y="564"/>
                </a:lnTo>
                <a:lnTo>
                  <a:pt x="29" y="563"/>
                </a:lnTo>
                <a:lnTo>
                  <a:pt x="30" y="559"/>
                </a:lnTo>
                <a:lnTo>
                  <a:pt x="34" y="558"/>
                </a:lnTo>
                <a:lnTo>
                  <a:pt x="35" y="555"/>
                </a:lnTo>
                <a:lnTo>
                  <a:pt x="37" y="555"/>
                </a:lnTo>
                <a:lnTo>
                  <a:pt x="40" y="553"/>
                </a:lnTo>
                <a:lnTo>
                  <a:pt x="41" y="553"/>
                </a:lnTo>
                <a:lnTo>
                  <a:pt x="41" y="553"/>
                </a:lnTo>
                <a:lnTo>
                  <a:pt x="45" y="552"/>
                </a:lnTo>
                <a:lnTo>
                  <a:pt x="46" y="552"/>
                </a:lnTo>
                <a:lnTo>
                  <a:pt x="46" y="552"/>
                </a:lnTo>
                <a:lnTo>
                  <a:pt x="48" y="552"/>
                </a:lnTo>
                <a:lnTo>
                  <a:pt x="46" y="550"/>
                </a:lnTo>
                <a:lnTo>
                  <a:pt x="48" y="550"/>
                </a:lnTo>
                <a:lnTo>
                  <a:pt x="49" y="548"/>
                </a:lnTo>
                <a:lnTo>
                  <a:pt x="52" y="547"/>
                </a:lnTo>
                <a:lnTo>
                  <a:pt x="54" y="547"/>
                </a:lnTo>
                <a:lnTo>
                  <a:pt x="56" y="545"/>
                </a:lnTo>
                <a:lnTo>
                  <a:pt x="57" y="545"/>
                </a:lnTo>
                <a:lnTo>
                  <a:pt x="57" y="545"/>
                </a:lnTo>
                <a:lnTo>
                  <a:pt x="57" y="544"/>
                </a:lnTo>
                <a:lnTo>
                  <a:pt x="57" y="544"/>
                </a:lnTo>
                <a:lnTo>
                  <a:pt x="57" y="544"/>
                </a:lnTo>
                <a:lnTo>
                  <a:pt x="57" y="544"/>
                </a:lnTo>
                <a:lnTo>
                  <a:pt x="59" y="542"/>
                </a:lnTo>
                <a:lnTo>
                  <a:pt x="60" y="541"/>
                </a:lnTo>
                <a:lnTo>
                  <a:pt x="62" y="541"/>
                </a:lnTo>
                <a:lnTo>
                  <a:pt x="62" y="541"/>
                </a:lnTo>
                <a:lnTo>
                  <a:pt x="62" y="539"/>
                </a:lnTo>
                <a:lnTo>
                  <a:pt x="64" y="539"/>
                </a:lnTo>
                <a:lnTo>
                  <a:pt x="65" y="539"/>
                </a:lnTo>
                <a:lnTo>
                  <a:pt x="65" y="539"/>
                </a:lnTo>
                <a:lnTo>
                  <a:pt x="65" y="539"/>
                </a:lnTo>
                <a:lnTo>
                  <a:pt x="64" y="537"/>
                </a:lnTo>
                <a:lnTo>
                  <a:pt x="65" y="537"/>
                </a:lnTo>
                <a:lnTo>
                  <a:pt x="65" y="537"/>
                </a:lnTo>
                <a:lnTo>
                  <a:pt x="67" y="537"/>
                </a:lnTo>
                <a:lnTo>
                  <a:pt x="68" y="537"/>
                </a:lnTo>
                <a:lnTo>
                  <a:pt x="67" y="537"/>
                </a:lnTo>
                <a:lnTo>
                  <a:pt x="67" y="536"/>
                </a:lnTo>
                <a:lnTo>
                  <a:pt x="68" y="536"/>
                </a:lnTo>
                <a:lnTo>
                  <a:pt x="68" y="536"/>
                </a:lnTo>
                <a:lnTo>
                  <a:pt x="70" y="537"/>
                </a:lnTo>
                <a:lnTo>
                  <a:pt x="70" y="536"/>
                </a:lnTo>
                <a:lnTo>
                  <a:pt x="70" y="534"/>
                </a:lnTo>
                <a:lnTo>
                  <a:pt x="71" y="534"/>
                </a:lnTo>
                <a:lnTo>
                  <a:pt x="73" y="531"/>
                </a:lnTo>
                <a:lnTo>
                  <a:pt x="75" y="533"/>
                </a:lnTo>
                <a:lnTo>
                  <a:pt x="75" y="533"/>
                </a:lnTo>
                <a:lnTo>
                  <a:pt x="75" y="534"/>
                </a:lnTo>
                <a:lnTo>
                  <a:pt x="75" y="534"/>
                </a:lnTo>
                <a:lnTo>
                  <a:pt x="75" y="533"/>
                </a:lnTo>
                <a:lnTo>
                  <a:pt x="75" y="531"/>
                </a:lnTo>
                <a:lnTo>
                  <a:pt x="76" y="528"/>
                </a:lnTo>
                <a:lnTo>
                  <a:pt x="76" y="526"/>
                </a:lnTo>
                <a:lnTo>
                  <a:pt x="78" y="526"/>
                </a:lnTo>
                <a:lnTo>
                  <a:pt x="78" y="526"/>
                </a:lnTo>
                <a:lnTo>
                  <a:pt x="78" y="526"/>
                </a:lnTo>
                <a:lnTo>
                  <a:pt x="78" y="526"/>
                </a:lnTo>
                <a:lnTo>
                  <a:pt x="78" y="525"/>
                </a:lnTo>
                <a:lnTo>
                  <a:pt x="78" y="522"/>
                </a:lnTo>
                <a:lnTo>
                  <a:pt x="79" y="520"/>
                </a:lnTo>
                <a:lnTo>
                  <a:pt x="79" y="518"/>
                </a:lnTo>
                <a:lnTo>
                  <a:pt x="81" y="515"/>
                </a:lnTo>
                <a:lnTo>
                  <a:pt x="81" y="515"/>
                </a:lnTo>
                <a:lnTo>
                  <a:pt x="84" y="514"/>
                </a:lnTo>
                <a:lnTo>
                  <a:pt x="84" y="514"/>
                </a:lnTo>
                <a:lnTo>
                  <a:pt x="86" y="512"/>
                </a:lnTo>
                <a:lnTo>
                  <a:pt x="87" y="511"/>
                </a:lnTo>
                <a:lnTo>
                  <a:pt x="89" y="509"/>
                </a:lnTo>
                <a:lnTo>
                  <a:pt x="89" y="504"/>
                </a:lnTo>
                <a:lnTo>
                  <a:pt x="90" y="501"/>
                </a:lnTo>
                <a:lnTo>
                  <a:pt x="92" y="498"/>
                </a:lnTo>
                <a:lnTo>
                  <a:pt x="95" y="495"/>
                </a:lnTo>
                <a:lnTo>
                  <a:pt x="98" y="493"/>
                </a:lnTo>
                <a:lnTo>
                  <a:pt x="98" y="493"/>
                </a:lnTo>
                <a:lnTo>
                  <a:pt x="100" y="493"/>
                </a:lnTo>
                <a:close/>
                <a:moveTo>
                  <a:pt x="138" y="419"/>
                </a:moveTo>
                <a:lnTo>
                  <a:pt x="138" y="419"/>
                </a:lnTo>
                <a:lnTo>
                  <a:pt x="139" y="421"/>
                </a:lnTo>
                <a:lnTo>
                  <a:pt x="139" y="422"/>
                </a:lnTo>
                <a:lnTo>
                  <a:pt x="139" y="424"/>
                </a:lnTo>
                <a:lnTo>
                  <a:pt x="138" y="422"/>
                </a:lnTo>
                <a:lnTo>
                  <a:pt x="138" y="422"/>
                </a:lnTo>
                <a:lnTo>
                  <a:pt x="136" y="421"/>
                </a:lnTo>
                <a:lnTo>
                  <a:pt x="136" y="421"/>
                </a:lnTo>
                <a:lnTo>
                  <a:pt x="136" y="419"/>
                </a:lnTo>
                <a:lnTo>
                  <a:pt x="138" y="419"/>
                </a:lnTo>
                <a:lnTo>
                  <a:pt x="138" y="419"/>
                </a:lnTo>
                <a:lnTo>
                  <a:pt x="138" y="419"/>
                </a:lnTo>
                <a:close/>
                <a:moveTo>
                  <a:pt x="103" y="392"/>
                </a:moveTo>
                <a:lnTo>
                  <a:pt x="101" y="394"/>
                </a:lnTo>
                <a:lnTo>
                  <a:pt x="103" y="394"/>
                </a:lnTo>
                <a:lnTo>
                  <a:pt x="103" y="396"/>
                </a:lnTo>
                <a:lnTo>
                  <a:pt x="105" y="399"/>
                </a:lnTo>
                <a:lnTo>
                  <a:pt x="105" y="399"/>
                </a:lnTo>
                <a:lnTo>
                  <a:pt x="106" y="400"/>
                </a:lnTo>
                <a:lnTo>
                  <a:pt x="106" y="400"/>
                </a:lnTo>
                <a:lnTo>
                  <a:pt x="106" y="400"/>
                </a:lnTo>
                <a:lnTo>
                  <a:pt x="108" y="400"/>
                </a:lnTo>
                <a:lnTo>
                  <a:pt x="108" y="400"/>
                </a:lnTo>
                <a:lnTo>
                  <a:pt x="109" y="399"/>
                </a:lnTo>
                <a:lnTo>
                  <a:pt x="109" y="400"/>
                </a:lnTo>
                <a:lnTo>
                  <a:pt x="109" y="400"/>
                </a:lnTo>
                <a:lnTo>
                  <a:pt x="112" y="402"/>
                </a:lnTo>
                <a:lnTo>
                  <a:pt x="114" y="402"/>
                </a:lnTo>
                <a:lnTo>
                  <a:pt x="114" y="402"/>
                </a:lnTo>
                <a:lnTo>
                  <a:pt x="114" y="402"/>
                </a:lnTo>
                <a:lnTo>
                  <a:pt x="116" y="402"/>
                </a:lnTo>
                <a:lnTo>
                  <a:pt x="116" y="402"/>
                </a:lnTo>
                <a:lnTo>
                  <a:pt x="119" y="403"/>
                </a:lnTo>
                <a:lnTo>
                  <a:pt x="119" y="403"/>
                </a:lnTo>
                <a:lnTo>
                  <a:pt x="119" y="405"/>
                </a:lnTo>
                <a:lnTo>
                  <a:pt x="119" y="405"/>
                </a:lnTo>
                <a:lnTo>
                  <a:pt x="119" y="407"/>
                </a:lnTo>
                <a:lnTo>
                  <a:pt x="120" y="407"/>
                </a:lnTo>
                <a:lnTo>
                  <a:pt x="122" y="405"/>
                </a:lnTo>
                <a:lnTo>
                  <a:pt x="122" y="405"/>
                </a:lnTo>
                <a:lnTo>
                  <a:pt x="122" y="407"/>
                </a:lnTo>
                <a:lnTo>
                  <a:pt x="123" y="407"/>
                </a:lnTo>
                <a:lnTo>
                  <a:pt x="122" y="407"/>
                </a:lnTo>
                <a:lnTo>
                  <a:pt x="123" y="408"/>
                </a:lnTo>
                <a:lnTo>
                  <a:pt x="123" y="408"/>
                </a:lnTo>
                <a:lnTo>
                  <a:pt x="125" y="411"/>
                </a:lnTo>
                <a:lnTo>
                  <a:pt x="125" y="411"/>
                </a:lnTo>
                <a:lnTo>
                  <a:pt x="125" y="413"/>
                </a:lnTo>
                <a:lnTo>
                  <a:pt x="125" y="414"/>
                </a:lnTo>
                <a:lnTo>
                  <a:pt x="125" y="414"/>
                </a:lnTo>
                <a:lnTo>
                  <a:pt x="123" y="414"/>
                </a:lnTo>
                <a:lnTo>
                  <a:pt x="123" y="414"/>
                </a:lnTo>
                <a:lnTo>
                  <a:pt x="123" y="416"/>
                </a:lnTo>
                <a:lnTo>
                  <a:pt x="125" y="418"/>
                </a:lnTo>
                <a:lnTo>
                  <a:pt x="127" y="419"/>
                </a:lnTo>
                <a:lnTo>
                  <a:pt x="128" y="422"/>
                </a:lnTo>
                <a:lnTo>
                  <a:pt x="128" y="424"/>
                </a:lnTo>
                <a:lnTo>
                  <a:pt x="128" y="426"/>
                </a:lnTo>
                <a:lnTo>
                  <a:pt x="128" y="426"/>
                </a:lnTo>
                <a:lnTo>
                  <a:pt x="128" y="427"/>
                </a:lnTo>
                <a:lnTo>
                  <a:pt x="128" y="429"/>
                </a:lnTo>
                <a:lnTo>
                  <a:pt x="128" y="430"/>
                </a:lnTo>
                <a:lnTo>
                  <a:pt x="128" y="430"/>
                </a:lnTo>
                <a:lnTo>
                  <a:pt x="128" y="432"/>
                </a:lnTo>
                <a:lnTo>
                  <a:pt x="128" y="432"/>
                </a:lnTo>
                <a:lnTo>
                  <a:pt x="130" y="432"/>
                </a:lnTo>
                <a:lnTo>
                  <a:pt x="130" y="433"/>
                </a:lnTo>
                <a:lnTo>
                  <a:pt x="130" y="432"/>
                </a:lnTo>
                <a:lnTo>
                  <a:pt x="131" y="432"/>
                </a:lnTo>
                <a:lnTo>
                  <a:pt x="133" y="433"/>
                </a:lnTo>
                <a:lnTo>
                  <a:pt x="134" y="433"/>
                </a:lnTo>
                <a:lnTo>
                  <a:pt x="136" y="433"/>
                </a:lnTo>
                <a:lnTo>
                  <a:pt x="136" y="435"/>
                </a:lnTo>
                <a:lnTo>
                  <a:pt x="136" y="437"/>
                </a:lnTo>
                <a:lnTo>
                  <a:pt x="138" y="438"/>
                </a:lnTo>
                <a:lnTo>
                  <a:pt x="138" y="438"/>
                </a:lnTo>
                <a:lnTo>
                  <a:pt x="139" y="438"/>
                </a:lnTo>
                <a:lnTo>
                  <a:pt x="139" y="437"/>
                </a:lnTo>
                <a:lnTo>
                  <a:pt x="139" y="435"/>
                </a:lnTo>
                <a:lnTo>
                  <a:pt x="139" y="432"/>
                </a:lnTo>
                <a:lnTo>
                  <a:pt x="139" y="430"/>
                </a:lnTo>
                <a:lnTo>
                  <a:pt x="139" y="430"/>
                </a:lnTo>
                <a:lnTo>
                  <a:pt x="139" y="429"/>
                </a:lnTo>
                <a:lnTo>
                  <a:pt x="138" y="429"/>
                </a:lnTo>
                <a:lnTo>
                  <a:pt x="138" y="427"/>
                </a:lnTo>
                <a:lnTo>
                  <a:pt x="138" y="427"/>
                </a:lnTo>
                <a:lnTo>
                  <a:pt x="138" y="426"/>
                </a:lnTo>
                <a:lnTo>
                  <a:pt x="138" y="426"/>
                </a:lnTo>
                <a:lnTo>
                  <a:pt x="139" y="426"/>
                </a:lnTo>
                <a:lnTo>
                  <a:pt x="139" y="427"/>
                </a:lnTo>
                <a:lnTo>
                  <a:pt x="141" y="430"/>
                </a:lnTo>
                <a:lnTo>
                  <a:pt x="142" y="430"/>
                </a:lnTo>
                <a:lnTo>
                  <a:pt x="142" y="430"/>
                </a:lnTo>
                <a:lnTo>
                  <a:pt x="144" y="432"/>
                </a:lnTo>
                <a:lnTo>
                  <a:pt x="144" y="433"/>
                </a:lnTo>
                <a:lnTo>
                  <a:pt x="146" y="438"/>
                </a:lnTo>
                <a:lnTo>
                  <a:pt x="146" y="441"/>
                </a:lnTo>
                <a:lnTo>
                  <a:pt x="147" y="443"/>
                </a:lnTo>
                <a:lnTo>
                  <a:pt x="147" y="444"/>
                </a:lnTo>
                <a:lnTo>
                  <a:pt x="147" y="443"/>
                </a:lnTo>
                <a:lnTo>
                  <a:pt x="147" y="444"/>
                </a:lnTo>
                <a:lnTo>
                  <a:pt x="147" y="444"/>
                </a:lnTo>
                <a:lnTo>
                  <a:pt x="147" y="444"/>
                </a:lnTo>
                <a:lnTo>
                  <a:pt x="149" y="446"/>
                </a:lnTo>
                <a:lnTo>
                  <a:pt x="150" y="444"/>
                </a:lnTo>
                <a:lnTo>
                  <a:pt x="150" y="446"/>
                </a:lnTo>
                <a:lnTo>
                  <a:pt x="155" y="448"/>
                </a:lnTo>
                <a:lnTo>
                  <a:pt x="157" y="449"/>
                </a:lnTo>
                <a:lnTo>
                  <a:pt x="163" y="451"/>
                </a:lnTo>
                <a:lnTo>
                  <a:pt x="164" y="451"/>
                </a:lnTo>
                <a:lnTo>
                  <a:pt x="166" y="451"/>
                </a:lnTo>
                <a:lnTo>
                  <a:pt x="168" y="451"/>
                </a:lnTo>
                <a:lnTo>
                  <a:pt x="169" y="449"/>
                </a:lnTo>
                <a:lnTo>
                  <a:pt x="169" y="448"/>
                </a:lnTo>
                <a:lnTo>
                  <a:pt x="171" y="446"/>
                </a:lnTo>
                <a:lnTo>
                  <a:pt x="172" y="444"/>
                </a:lnTo>
                <a:lnTo>
                  <a:pt x="174" y="444"/>
                </a:lnTo>
                <a:lnTo>
                  <a:pt x="174" y="444"/>
                </a:lnTo>
                <a:lnTo>
                  <a:pt x="175" y="443"/>
                </a:lnTo>
                <a:lnTo>
                  <a:pt x="179" y="443"/>
                </a:lnTo>
                <a:lnTo>
                  <a:pt x="180" y="444"/>
                </a:lnTo>
                <a:lnTo>
                  <a:pt x="182" y="444"/>
                </a:lnTo>
                <a:lnTo>
                  <a:pt x="183" y="446"/>
                </a:lnTo>
                <a:lnTo>
                  <a:pt x="182" y="446"/>
                </a:lnTo>
                <a:lnTo>
                  <a:pt x="182" y="449"/>
                </a:lnTo>
                <a:lnTo>
                  <a:pt x="180" y="451"/>
                </a:lnTo>
                <a:lnTo>
                  <a:pt x="180" y="454"/>
                </a:lnTo>
                <a:lnTo>
                  <a:pt x="180" y="459"/>
                </a:lnTo>
                <a:lnTo>
                  <a:pt x="179" y="460"/>
                </a:lnTo>
                <a:lnTo>
                  <a:pt x="177" y="462"/>
                </a:lnTo>
                <a:lnTo>
                  <a:pt x="175" y="462"/>
                </a:lnTo>
                <a:lnTo>
                  <a:pt x="174" y="463"/>
                </a:lnTo>
                <a:lnTo>
                  <a:pt x="174" y="465"/>
                </a:lnTo>
                <a:lnTo>
                  <a:pt x="174" y="468"/>
                </a:lnTo>
                <a:lnTo>
                  <a:pt x="174" y="468"/>
                </a:lnTo>
                <a:lnTo>
                  <a:pt x="174" y="470"/>
                </a:lnTo>
                <a:lnTo>
                  <a:pt x="174" y="470"/>
                </a:lnTo>
                <a:lnTo>
                  <a:pt x="174" y="471"/>
                </a:lnTo>
                <a:lnTo>
                  <a:pt x="172" y="471"/>
                </a:lnTo>
                <a:lnTo>
                  <a:pt x="172" y="470"/>
                </a:lnTo>
                <a:lnTo>
                  <a:pt x="172" y="470"/>
                </a:lnTo>
                <a:lnTo>
                  <a:pt x="169" y="470"/>
                </a:lnTo>
                <a:lnTo>
                  <a:pt x="168" y="468"/>
                </a:lnTo>
                <a:lnTo>
                  <a:pt x="166" y="470"/>
                </a:lnTo>
                <a:lnTo>
                  <a:pt x="164" y="470"/>
                </a:lnTo>
                <a:lnTo>
                  <a:pt x="163" y="471"/>
                </a:lnTo>
                <a:lnTo>
                  <a:pt x="161" y="471"/>
                </a:lnTo>
                <a:lnTo>
                  <a:pt x="161" y="473"/>
                </a:lnTo>
                <a:lnTo>
                  <a:pt x="160" y="474"/>
                </a:lnTo>
                <a:lnTo>
                  <a:pt x="160" y="476"/>
                </a:lnTo>
                <a:lnTo>
                  <a:pt x="160" y="478"/>
                </a:lnTo>
                <a:lnTo>
                  <a:pt x="160" y="478"/>
                </a:lnTo>
                <a:lnTo>
                  <a:pt x="161" y="479"/>
                </a:lnTo>
                <a:lnTo>
                  <a:pt x="160" y="482"/>
                </a:lnTo>
                <a:lnTo>
                  <a:pt x="158" y="487"/>
                </a:lnTo>
                <a:lnTo>
                  <a:pt x="157" y="489"/>
                </a:lnTo>
                <a:lnTo>
                  <a:pt x="157" y="490"/>
                </a:lnTo>
                <a:lnTo>
                  <a:pt x="155" y="492"/>
                </a:lnTo>
                <a:lnTo>
                  <a:pt x="153" y="495"/>
                </a:lnTo>
                <a:lnTo>
                  <a:pt x="152" y="496"/>
                </a:lnTo>
                <a:lnTo>
                  <a:pt x="150" y="498"/>
                </a:lnTo>
                <a:lnTo>
                  <a:pt x="150" y="500"/>
                </a:lnTo>
                <a:lnTo>
                  <a:pt x="147" y="503"/>
                </a:lnTo>
                <a:lnTo>
                  <a:pt x="147" y="504"/>
                </a:lnTo>
                <a:lnTo>
                  <a:pt x="146" y="506"/>
                </a:lnTo>
                <a:lnTo>
                  <a:pt x="144" y="507"/>
                </a:lnTo>
                <a:lnTo>
                  <a:pt x="141" y="509"/>
                </a:lnTo>
                <a:lnTo>
                  <a:pt x="138" y="511"/>
                </a:lnTo>
                <a:lnTo>
                  <a:pt x="138" y="512"/>
                </a:lnTo>
                <a:lnTo>
                  <a:pt x="136" y="512"/>
                </a:lnTo>
                <a:lnTo>
                  <a:pt x="134" y="512"/>
                </a:lnTo>
                <a:lnTo>
                  <a:pt x="134" y="511"/>
                </a:lnTo>
                <a:lnTo>
                  <a:pt x="134" y="509"/>
                </a:lnTo>
                <a:lnTo>
                  <a:pt x="134" y="509"/>
                </a:lnTo>
                <a:lnTo>
                  <a:pt x="133" y="509"/>
                </a:lnTo>
                <a:lnTo>
                  <a:pt x="130" y="509"/>
                </a:lnTo>
                <a:lnTo>
                  <a:pt x="130" y="509"/>
                </a:lnTo>
                <a:lnTo>
                  <a:pt x="130" y="509"/>
                </a:lnTo>
                <a:lnTo>
                  <a:pt x="130" y="506"/>
                </a:lnTo>
                <a:lnTo>
                  <a:pt x="130" y="506"/>
                </a:lnTo>
                <a:lnTo>
                  <a:pt x="130" y="506"/>
                </a:lnTo>
                <a:lnTo>
                  <a:pt x="130" y="506"/>
                </a:lnTo>
                <a:lnTo>
                  <a:pt x="128" y="506"/>
                </a:lnTo>
                <a:lnTo>
                  <a:pt x="130" y="506"/>
                </a:lnTo>
                <a:lnTo>
                  <a:pt x="128" y="507"/>
                </a:lnTo>
                <a:lnTo>
                  <a:pt x="127" y="507"/>
                </a:lnTo>
                <a:lnTo>
                  <a:pt x="127" y="507"/>
                </a:lnTo>
                <a:lnTo>
                  <a:pt x="127" y="506"/>
                </a:lnTo>
                <a:lnTo>
                  <a:pt x="127" y="506"/>
                </a:lnTo>
                <a:lnTo>
                  <a:pt x="127" y="506"/>
                </a:lnTo>
                <a:lnTo>
                  <a:pt x="130" y="503"/>
                </a:lnTo>
                <a:lnTo>
                  <a:pt x="131" y="500"/>
                </a:lnTo>
                <a:lnTo>
                  <a:pt x="134" y="495"/>
                </a:lnTo>
                <a:lnTo>
                  <a:pt x="134" y="493"/>
                </a:lnTo>
                <a:lnTo>
                  <a:pt x="134" y="490"/>
                </a:lnTo>
                <a:lnTo>
                  <a:pt x="134" y="489"/>
                </a:lnTo>
                <a:lnTo>
                  <a:pt x="134" y="487"/>
                </a:lnTo>
                <a:lnTo>
                  <a:pt x="131" y="484"/>
                </a:lnTo>
                <a:lnTo>
                  <a:pt x="128" y="482"/>
                </a:lnTo>
                <a:lnTo>
                  <a:pt x="127" y="482"/>
                </a:lnTo>
                <a:lnTo>
                  <a:pt x="125" y="481"/>
                </a:lnTo>
                <a:lnTo>
                  <a:pt x="123" y="481"/>
                </a:lnTo>
                <a:lnTo>
                  <a:pt x="122" y="479"/>
                </a:lnTo>
                <a:lnTo>
                  <a:pt x="119" y="478"/>
                </a:lnTo>
                <a:lnTo>
                  <a:pt x="116" y="476"/>
                </a:lnTo>
                <a:lnTo>
                  <a:pt x="114" y="474"/>
                </a:lnTo>
                <a:lnTo>
                  <a:pt x="114" y="474"/>
                </a:lnTo>
                <a:lnTo>
                  <a:pt x="114" y="473"/>
                </a:lnTo>
                <a:lnTo>
                  <a:pt x="114" y="473"/>
                </a:lnTo>
                <a:lnTo>
                  <a:pt x="114" y="471"/>
                </a:lnTo>
                <a:lnTo>
                  <a:pt x="114" y="471"/>
                </a:lnTo>
                <a:lnTo>
                  <a:pt x="116" y="470"/>
                </a:lnTo>
                <a:lnTo>
                  <a:pt x="119" y="468"/>
                </a:lnTo>
                <a:lnTo>
                  <a:pt x="122" y="466"/>
                </a:lnTo>
                <a:lnTo>
                  <a:pt x="122" y="466"/>
                </a:lnTo>
                <a:lnTo>
                  <a:pt x="123" y="466"/>
                </a:lnTo>
                <a:lnTo>
                  <a:pt x="123" y="466"/>
                </a:lnTo>
                <a:lnTo>
                  <a:pt x="125" y="465"/>
                </a:lnTo>
                <a:lnTo>
                  <a:pt x="125" y="463"/>
                </a:lnTo>
                <a:lnTo>
                  <a:pt x="127" y="460"/>
                </a:lnTo>
                <a:lnTo>
                  <a:pt x="127" y="459"/>
                </a:lnTo>
                <a:lnTo>
                  <a:pt x="128" y="454"/>
                </a:lnTo>
                <a:lnTo>
                  <a:pt x="128" y="452"/>
                </a:lnTo>
                <a:lnTo>
                  <a:pt x="130" y="451"/>
                </a:lnTo>
                <a:lnTo>
                  <a:pt x="128" y="449"/>
                </a:lnTo>
                <a:lnTo>
                  <a:pt x="130" y="448"/>
                </a:lnTo>
                <a:lnTo>
                  <a:pt x="130" y="448"/>
                </a:lnTo>
                <a:lnTo>
                  <a:pt x="130" y="448"/>
                </a:lnTo>
                <a:lnTo>
                  <a:pt x="130" y="446"/>
                </a:lnTo>
                <a:lnTo>
                  <a:pt x="128" y="443"/>
                </a:lnTo>
                <a:lnTo>
                  <a:pt x="128" y="441"/>
                </a:lnTo>
                <a:lnTo>
                  <a:pt x="128" y="441"/>
                </a:lnTo>
                <a:lnTo>
                  <a:pt x="128" y="440"/>
                </a:lnTo>
                <a:lnTo>
                  <a:pt x="127" y="440"/>
                </a:lnTo>
                <a:lnTo>
                  <a:pt x="127" y="438"/>
                </a:lnTo>
                <a:lnTo>
                  <a:pt x="125" y="437"/>
                </a:lnTo>
                <a:lnTo>
                  <a:pt x="127" y="435"/>
                </a:lnTo>
                <a:lnTo>
                  <a:pt x="127" y="435"/>
                </a:lnTo>
                <a:lnTo>
                  <a:pt x="128" y="438"/>
                </a:lnTo>
                <a:lnTo>
                  <a:pt x="128" y="437"/>
                </a:lnTo>
                <a:lnTo>
                  <a:pt x="128" y="437"/>
                </a:lnTo>
                <a:lnTo>
                  <a:pt x="130" y="435"/>
                </a:lnTo>
                <a:lnTo>
                  <a:pt x="130" y="435"/>
                </a:lnTo>
                <a:lnTo>
                  <a:pt x="128" y="433"/>
                </a:lnTo>
                <a:lnTo>
                  <a:pt x="128" y="433"/>
                </a:lnTo>
                <a:lnTo>
                  <a:pt x="127" y="433"/>
                </a:lnTo>
                <a:lnTo>
                  <a:pt x="125" y="433"/>
                </a:lnTo>
                <a:lnTo>
                  <a:pt x="125" y="433"/>
                </a:lnTo>
                <a:lnTo>
                  <a:pt x="123" y="433"/>
                </a:lnTo>
                <a:lnTo>
                  <a:pt x="123" y="432"/>
                </a:lnTo>
                <a:lnTo>
                  <a:pt x="123" y="430"/>
                </a:lnTo>
                <a:lnTo>
                  <a:pt x="122" y="430"/>
                </a:lnTo>
                <a:lnTo>
                  <a:pt x="120" y="426"/>
                </a:lnTo>
                <a:lnTo>
                  <a:pt x="120" y="426"/>
                </a:lnTo>
                <a:lnTo>
                  <a:pt x="123" y="427"/>
                </a:lnTo>
                <a:lnTo>
                  <a:pt x="123" y="427"/>
                </a:lnTo>
                <a:lnTo>
                  <a:pt x="123" y="426"/>
                </a:lnTo>
                <a:lnTo>
                  <a:pt x="123" y="426"/>
                </a:lnTo>
                <a:lnTo>
                  <a:pt x="123" y="424"/>
                </a:lnTo>
                <a:lnTo>
                  <a:pt x="122" y="424"/>
                </a:lnTo>
                <a:lnTo>
                  <a:pt x="122" y="422"/>
                </a:lnTo>
                <a:lnTo>
                  <a:pt x="123" y="422"/>
                </a:lnTo>
                <a:lnTo>
                  <a:pt x="123" y="422"/>
                </a:lnTo>
                <a:lnTo>
                  <a:pt x="122" y="421"/>
                </a:lnTo>
                <a:lnTo>
                  <a:pt x="120" y="421"/>
                </a:lnTo>
                <a:lnTo>
                  <a:pt x="120" y="421"/>
                </a:lnTo>
                <a:lnTo>
                  <a:pt x="122" y="422"/>
                </a:lnTo>
                <a:lnTo>
                  <a:pt x="120" y="422"/>
                </a:lnTo>
                <a:lnTo>
                  <a:pt x="117" y="419"/>
                </a:lnTo>
                <a:lnTo>
                  <a:pt x="117" y="418"/>
                </a:lnTo>
                <a:lnTo>
                  <a:pt x="116" y="416"/>
                </a:lnTo>
                <a:lnTo>
                  <a:pt x="116" y="418"/>
                </a:lnTo>
                <a:lnTo>
                  <a:pt x="116" y="418"/>
                </a:lnTo>
                <a:lnTo>
                  <a:pt x="117" y="421"/>
                </a:lnTo>
                <a:lnTo>
                  <a:pt x="119" y="422"/>
                </a:lnTo>
                <a:lnTo>
                  <a:pt x="119" y="422"/>
                </a:lnTo>
                <a:lnTo>
                  <a:pt x="119" y="424"/>
                </a:lnTo>
                <a:lnTo>
                  <a:pt x="119" y="424"/>
                </a:lnTo>
                <a:lnTo>
                  <a:pt x="117" y="424"/>
                </a:lnTo>
                <a:lnTo>
                  <a:pt x="117" y="422"/>
                </a:lnTo>
                <a:lnTo>
                  <a:pt x="116" y="421"/>
                </a:lnTo>
                <a:lnTo>
                  <a:pt x="109" y="410"/>
                </a:lnTo>
                <a:lnTo>
                  <a:pt x="109" y="408"/>
                </a:lnTo>
                <a:lnTo>
                  <a:pt x="111" y="408"/>
                </a:lnTo>
                <a:lnTo>
                  <a:pt x="111" y="407"/>
                </a:lnTo>
                <a:lnTo>
                  <a:pt x="112" y="407"/>
                </a:lnTo>
                <a:lnTo>
                  <a:pt x="111" y="407"/>
                </a:lnTo>
                <a:lnTo>
                  <a:pt x="111" y="407"/>
                </a:lnTo>
                <a:lnTo>
                  <a:pt x="109" y="407"/>
                </a:lnTo>
                <a:lnTo>
                  <a:pt x="109" y="408"/>
                </a:lnTo>
                <a:lnTo>
                  <a:pt x="108" y="410"/>
                </a:lnTo>
                <a:lnTo>
                  <a:pt x="108" y="410"/>
                </a:lnTo>
                <a:lnTo>
                  <a:pt x="108" y="408"/>
                </a:lnTo>
                <a:lnTo>
                  <a:pt x="106" y="408"/>
                </a:lnTo>
                <a:lnTo>
                  <a:pt x="106" y="407"/>
                </a:lnTo>
                <a:lnTo>
                  <a:pt x="106" y="407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6" y="403"/>
                </a:lnTo>
                <a:lnTo>
                  <a:pt x="106" y="402"/>
                </a:lnTo>
                <a:lnTo>
                  <a:pt x="105" y="400"/>
                </a:lnTo>
                <a:lnTo>
                  <a:pt x="103" y="399"/>
                </a:lnTo>
                <a:lnTo>
                  <a:pt x="101" y="396"/>
                </a:lnTo>
                <a:lnTo>
                  <a:pt x="98" y="392"/>
                </a:lnTo>
                <a:lnTo>
                  <a:pt x="101" y="392"/>
                </a:lnTo>
                <a:lnTo>
                  <a:pt x="103" y="392"/>
                </a:lnTo>
                <a:close/>
                <a:moveTo>
                  <a:pt x="332" y="11"/>
                </a:moveTo>
                <a:lnTo>
                  <a:pt x="332" y="11"/>
                </a:lnTo>
                <a:lnTo>
                  <a:pt x="332" y="11"/>
                </a:lnTo>
                <a:lnTo>
                  <a:pt x="332" y="13"/>
                </a:lnTo>
                <a:lnTo>
                  <a:pt x="332" y="13"/>
                </a:lnTo>
                <a:lnTo>
                  <a:pt x="332" y="11"/>
                </a:lnTo>
                <a:lnTo>
                  <a:pt x="332" y="11"/>
                </a:lnTo>
                <a:lnTo>
                  <a:pt x="332" y="11"/>
                </a:lnTo>
                <a:lnTo>
                  <a:pt x="332" y="11"/>
                </a:lnTo>
                <a:close/>
                <a:moveTo>
                  <a:pt x="313" y="0"/>
                </a:moveTo>
                <a:lnTo>
                  <a:pt x="313" y="0"/>
                </a:lnTo>
                <a:lnTo>
                  <a:pt x="313" y="0"/>
                </a:lnTo>
                <a:lnTo>
                  <a:pt x="313" y="0"/>
                </a:lnTo>
                <a:lnTo>
                  <a:pt x="313" y="0"/>
                </a:lnTo>
                <a:lnTo>
                  <a:pt x="313" y="0"/>
                </a:lnTo>
                <a:lnTo>
                  <a:pt x="313" y="0"/>
                </a:lnTo>
                <a:lnTo>
                  <a:pt x="313" y="0"/>
                </a:lnTo>
                <a:lnTo>
                  <a:pt x="31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0" name="Freeform 182">
            <a:extLst>
              <a:ext uri="{FF2B5EF4-FFF2-40B4-BE49-F238E27FC236}">
                <a16:creationId xmlns:a16="http://schemas.microsoft.com/office/drawing/2014/main" id="{070E45E3-76AC-B211-5CD6-8A5BFCE7BA0F}"/>
              </a:ext>
            </a:extLst>
          </p:cNvPr>
          <p:cNvSpPr>
            <a:spLocks/>
          </p:cNvSpPr>
          <p:nvPr/>
        </p:nvSpPr>
        <p:spPr bwMode="auto">
          <a:xfrm>
            <a:off x="6045694" y="3838439"/>
            <a:ext cx="229637" cy="222324"/>
          </a:xfrm>
          <a:custGeom>
            <a:avLst/>
            <a:gdLst>
              <a:gd name="T0" fmla="*/ 25 w 195"/>
              <a:gd name="T1" fmla="*/ 0 h 181"/>
              <a:gd name="T2" fmla="*/ 30 w 195"/>
              <a:gd name="T3" fmla="*/ 5 h 181"/>
              <a:gd name="T4" fmla="*/ 33 w 195"/>
              <a:gd name="T5" fmla="*/ 6 h 181"/>
              <a:gd name="T6" fmla="*/ 47 w 195"/>
              <a:gd name="T7" fmla="*/ 6 h 181"/>
              <a:gd name="T8" fmla="*/ 69 w 195"/>
              <a:gd name="T9" fmla="*/ 6 h 181"/>
              <a:gd name="T10" fmla="*/ 88 w 195"/>
              <a:gd name="T11" fmla="*/ 6 h 181"/>
              <a:gd name="T12" fmla="*/ 98 w 195"/>
              <a:gd name="T13" fmla="*/ 6 h 181"/>
              <a:gd name="T14" fmla="*/ 102 w 195"/>
              <a:gd name="T15" fmla="*/ 13 h 181"/>
              <a:gd name="T16" fmla="*/ 110 w 195"/>
              <a:gd name="T17" fmla="*/ 13 h 181"/>
              <a:gd name="T18" fmla="*/ 126 w 195"/>
              <a:gd name="T19" fmla="*/ 14 h 181"/>
              <a:gd name="T20" fmla="*/ 132 w 195"/>
              <a:gd name="T21" fmla="*/ 16 h 181"/>
              <a:gd name="T22" fmla="*/ 140 w 195"/>
              <a:gd name="T23" fmla="*/ 16 h 181"/>
              <a:gd name="T24" fmla="*/ 157 w 195"/>
              <a:gd name="T25" fmla="*/ 13 h 181"/>
              <a:gd name="T26" fmla="*/ 175 w 195"/>
              <a:gd name="T27" fmla="*/ 9 h 181"/>
              <a:gd name="T28" fmla="*/ 189 w 195"/>
              <a:gd name="T29" fmla="*/ 8 h 181"/>
              <a:gd name="T30" fmla="*/ 195 w 195"/>
              <a:gd name="T31" fmla="*/ 13 h 181"/>
              <a:gd name="T32" fmla="*/ 186 w 195"/>
              <a:gd name="T33" fmla="*/ 16 h 181"/>
              <a:gd name="T34" fmla="*/ 181 w 195"/>
              <a:gd name="T35" fmla="*/ 16 h 181"/>
              <a:gd name="T36" fmla="*/ 176 w 195"/>
              <a:gd name="T37" fmla="*/ 19 h 181"/>
              <a:gd name="T38" fmla="*/ 172 w 195"/>
              <a:gd name="T39" fmla="*/ 22 h 181"/>
              <a:gd name="T40" fmla="*/ 167 w 195"/>
              <a:gd name="T41" fmla="*/ 16 h 181"/>
              <a:gd name="T42" fmla="*/ 156 w 195"/>
              <a:gd name="T43" fmla="*/ 17 h 181"/>
              <a:gd name="T44" fmla="*/ 134 w 195"/>
              <a:gd name="T45" fmla="*/ 21 h 181"/>
              <a:gd name="T46" fmla="*/ 134 w 195"/>
              <a:gd name="T47" fmla="*/ 41 h 181"/>
              <a:gd name="T48" fmla="*/ 134 w 195"/>
              <a:gd name="T49" fmla="*/ 66 h 181"/>
              <a:gd name="T50" fmla="*/ 120 w 195"/>
              <a:gd name="T51" fmla="*/ 76 h 181"/>
              <a:gd name="T52" fmla="*/ 120 w 195"/>
              <a:gd name="T53" fmla="*/ 91 h 181"/>
              <a:gd name="T54" fmla="*/ 120 w 195"/>
              <a:gd name="T55" fmla="*/ 109 h 181"/>
              <a:gd name="T56" fmla="*/ 118 w 195"/>
              <a:gd name="T57" fmla="*/ 173 h 181"/>
              <a:gd name="T58" fmla="*/ 112 w 195"/>
              <a:gd name="T59" fmla="*/ 178 h 181"/>
              <a:gd name="T60" fmla="*/ 109 w 195"/>
              <a:gd name="T61" fmla="*/ 181 h 181"/>
              <a:gd name="T62" fmla="*/ 99 w 195"/>
              <a:gd name="T63" fmla="*/ 180 h 181"/>
              <a:gd name="T64" fmla="*/ 88 w 195"/>
              <a:gd name="T65" fmla="*/ 180 h 181"/>
              <a:gd name="T66" fmla="*/ 82 w 195"/>
              <a:gd name="T67" fmla="*/ 176 h 181"/>
              <a:gd name="T68" fmla="*/ 82 w 195"/>
              <a:gd name="T69" fmla="*/ 173 h 181"/>
              <a:gd name="T70" fmla="*/ 80 w 195"/>
              <a:gd name="T71" fmla="*/ 170 h 181"/>
              <a:gd name="T72" fmla="*/ 77 w 195"/>
              <a:gd name="T73" fmla="*/ 167 h 181"/>
              <a:gd name="T74" fmla="*/ 74 w 195"/>
              <a:gd name="T75" fmla="*/ 172 h 181"/>
              <a:gd name="T76" fmla="*/ 72 w 195"/>
              <a:gd name="T77" fmla="*/ 175 h 181"/>
              <a:gd name="T78" fmla="*/ 69 w 195"/>
              <a:gd name="T79" fmla="*/ 176 h 181"/>
              <a:gd name="T80" fmla="*/ 58 w 195"/>
              <a:gd name="T81" fmla="*/ 167 h 181"/>
              <a:gd name="T82" fmla="*/ 50 w 195"/>
              <a:gd name="T83" fmla="*/ 148 h 181"/>
              <a:gd name="T84" fmla="*/ 49 w 195"/>
              <a:gd name="T85" fmla="*/ 143 h 181"/>
              <a:gd name="T86" fmla="*/ 46 w 195"/>
              <a:gd name="T87" fmla="*/ 129 h 181"/>
              <a:gd name="T88" fmla="*/ 44 w 195"/>
              <a:gd name="T89" fmla="*/ 118 h 181"/>
              <a:gd name="T90" fmla="*/ 41 w 195"/>
              <a:gd name="T91" fmla="*/ 99 h 181"/>
              <a:gd name="T92" fmla="*/ 39 w 195"/>
              <a:gd name="T93" fmla="*/ 90 h 181"/>
              <a:gd name="T94" fmla="*/ 41 w 195"/>
              <a:gd name="T95" fmla="*/ 87 h 181"/>
              <a:gd name="T96" fmla="*/ 33 w 195"/>
              <a:gd name="T97" fmla="*/ 71 h 181"/>
              <a:gd name="T98" fmla="*/ 23 w 195"/>
              <a:gd name="T99" fmla="*/ 54 h 181"/>
              <a:gd name="T100" fmla="*/ 9 w 195"/>
              <a:gd name="T101" fmla="*/ 27 h 181"/>
              <a:gd name="T102" fmla="*/ 1 w 195"/>
              <a:gd name="T103" fmla="*/ 16 h 181"/>
              <a:gd name="T104" fmla="*/ 3 w 195"/>
              <a:gd name="T105" fmla="*/ 5 h 181"/>
              <a:gd name="T106" fmla="*/ 9 w 195"/>
              <a:gd name="T107" fmla="*/ 3 h 181"/>
              <a:gd name="T108" fmla="*/ 16 w 195"/>
              <a:gd name="T109" fmla="*/ 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5" h="181">
                <a:moveTo>
                  <a:pt x="20" y="0"/>
                </a:move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25" y="2"/>
                </a:lnTo>
                <a:lnTo>
                  <a:pt x="27" y="3"/>
                </a:lnTo>
                <a:lnTo>
                  <a:pt x="28" y="5"/>
                </a:lnTo>
                <a:lnTo>
                  <a:pt x="30" y="5"/>
                </a:lnTo>
                <a:lnTo>
                  <a:pt x="31" y="6"/>
                </a:lnTo>
                <a:lnTo>
                  <a:pt x="33" y="6"/>
                </a:lnTo>
                <a:lnTo>
                  <a:pt x="33" y="6"/>
                </a:lnTo>
                <a:lnTo>
                  <a:pt x="33" y="6"/>
                </a:lnTo>
                <a:lnTo>
                  <a:pt x="36" y="6"/>
                </a:lnTo>
                <a:lnTo>
                  <a:pt x="39" y="6"/>
                </a:lnTo>
                <a:lnTo>
                  <a:pt x="42" y="6"/>
                </a:lnTo>
                <a:lnTo>
                  <a:pt x="47" y="6"/>
                </a:lnTo>
                <a:lnTo>
                  <a:pt x="53" y="6"/>
                </a:lnTo>
                <a:lnTo>
                  <a:pt x="58" y="6"/>
                </a:lnTo>
                <a:lnTo>
                  <a:pt x="64" y="6"/>
                </a:lnTo>
                <a:lnTo>
                  <a:pt x="69" y="6"/>
                </a:lnTo>
                <a:lnTo>
                  <a:pt x="75" y="6"/>
                </a:lnTo>
                <a:lnTo>
                  <a:pt x="80" y="6"/>
                </a:lnTo>
                <a:lnTo>
                  <a:pt x="87" y="6"/>
                </a:lnTo>
                <a:lnTo>
                  <a:pt x="88" y="6"/>
                </a:lnTo>
                <a:lnTo>
                  <a:pt x="93" y="6"/>
                </a:lnTo>
                <a:lnTo>
                  <a:pt x="96" y="6"/>
                </a:lnTo>
                <a:lnTo>
                  <a:pt x="98" y="6"/>
                </a:lnTo>
                <a:lnTo>
                  <a:pt x="98" y="6"/>
                </a:lnTo>
                <a:lnTo>
                  <a:pt x="98" y="8"/>
                </a:lnTo>
                <a:lnTo>
                  <a:pt x="99" y="9"/>
                </a:lnTo>
                <a:lnTo>
                  <a:pt x="101" y="11"/>
                </a:lnTo>
                <a:lnTo>
                  <a:pt x="102" y="13"/>
                </a:lnTo>
                <a:lnTo>
                  <a:pt x="105" y="13"/>
                </a:lnTo>
                <a:lnTo>
                  <a:pt x="107" y="13"/>
                </a:lnTo>
                <a:lnTo>
                  <a:pt x="109" y="13"/>
                </a:lnTo>
                <a:lnTo>
                  <a:pt x="110" y="13"/>
                </a:lnTo>
                <a:lnTo>
                  <a:pt x="115" y="14"/>
                </a:lnTo>
                <a:lnTo>
                  <a:pt x="118" y="14"/>
                </a:lnTo>
                <a:lnTo>
                  <a:pt x="123" y="13"/>
                </a:lnTo>
                <a:lnTo>
                  <a:pt x="126" y="14"/>
                </a:lnTo>
                <a:lnTo>
                  <a:pt x="128" y="14"/>
                </a:lnTo>
                <a:lnTo>
                  <a:pt x="129" y="16"/>
                </a:lnTo>
                <a:lnTo>
                  <a:pt x="131" y="16"/>
                </a:lnTo>
                <a:lnTo>
                  <a:pt x="132" y="16"/>
                </a:lnTo>
                <a:lnTo>
                  <a:pt x="135" y="14"/>
                </a:lnTo>
                <a:lnTo>
                  <a:pt x="139" y="14"/>
                </a:lnTo>
                <a:lnTo>
                  <a:pt x="140" y="16"/>
                </a:lnTo>
                <a:lnTo>
                  <a:pt x="140" y="16"/>
                </a:lnTo>
                <a:lnTo>
                  <a:pt x="145" y="14"/>
                </a:lnTo>
                <a:lnTo>
                  <a:pt x="148" y="14"/>
                </a:lnTo>
                <a:lnTo>
                  <a:pt x="153" y="13"/>
                </a:lnTo>
                <a:lnTo>
                  <a:pt x="157" y="13"/>
                </a:lnTo>
                <a:lnTo>
                  <a:pt x="164" y="11"/>
                </a:lnTo>
                <a:lnTo>
                  <a:pt x="169" y="9"/>
                </a:lnTo>
                <a:lnTo>
                  <a:pt x="172" y="9"/>
                </a:lnTo>
                <a:lnTo>
                  <a:pt x="175" y="9"/>
                </a:lnTo>
                <a:lnTo>
                  <a:pt x="178" y="8"/>
                </a:lnTo>
                <a:lnTo>
                  <a:pt x="181" y="8"/>
                </a:lnTo>
                <a:lnTo>
                  <a:pt x="181" y="8"/>
                </a:lnTo>
                <a:lnTo>
                  <a:pt x="189" y="8"/>
                </a:lnTo>
                <a:lnTo>
                  <a:pt x="191" y="8"/>
                </a:lnTo>
                <a:lnTo>
                  <a:pt x="192" y="9"/>
                </a:lnTo>
                <a:lnTo>
                  <a:pt x="194" y="9"/>
                </a:lnTo>
                <a:lnTo>
                  <a:pt x="195" y="13"/>
                </a:lnTo>
                <a:lnTo>
                  <a:pt x="195" y="13"/>
                </a:lnTo>
                <a:lnTo>
                  <a:pt x="191" y="13"/>
                </a:lnTo>
                <a:lnTo>
                  <a:pt x="189" y="14"/>
                </a:lnTo>
                <a:lnTo>
                  <a:pt x="186" y="16"/>
                </a:lnTo>
                <a:lnTo>
                  <a:pt x="184" y="16"/>
                </a:lnTo>
                <a:lnTo>
                  <a:pt x="184" y="16"/>
                </a:lnTo>
                <a:lnTo>
                  <a:pt x="183" y="16"/>
                </a:lnTo>
                <a:lnTo>
                  <a:pt x="181" y="16"/>
                </a:lnTo>
                <a:lnTo>
                  <a:pt x="180" y="17"/>
                </a:lnTo>
                <a:lnTo>
                  <a:pt x="178" y="17"/>
                </a:lnTo>
                <a:lnTo>
                  <a:pt x="176" y="19"/>
                </a:lnTo>
                <a:lnTo>
                  <a:pt x="176" y="19"/>
                </a:lnTo>
                <a:lnTo>
                  <a:pt x="173" y="22"/>
                </a:lnTo>
                <a:lnTo>
                  <a:pt x="173" y="22"/>
                </a:lnTo>
                <a:lnTo>
                  <a:pt x="172" y="22"/>
                </a:lnTo>
                <a:lnTo>
                  <a:pt x="172" y="22"/>
                </a:lnTo>
                <a:lnTo>
                  <a:pt x="172" y="21"/>
                </a:lnTo>
                <a:lnTo>
                  <a:pt x="170" y="19"/>
                </a:lnTo>
                <a:lnTo>
                  <a:pt x="167" y="16"/>
                </a:lnTo>
                <a:lnTo>
                  <a:pt x="167" y="16"/>
                </a:lnTo>
                <a:lnTo>
                  <a:pt x="167" y="16"/>
                </a:lnTo>
                <a:lnTo>
                  <a:pt x="165" y="16"/>
                </a:lnTo>
                <a:lnTo>
                  <a:pt x="159" y="16"/>
                </a:lnTo>
                <a:lnTo>
                  <a:pt x="156" y="17"/>
                </a:lnTo>
                <a:lnTo>
                  <a:pt x="150" y="19"/>
                </a:lnTo>
                <a:lnTo>
                  <a:pt x="142" y="19"/>
                </a:lnTo>
                <a:lnTo>
                  <a:pt x="137" y="21"/>
                </a:lnTo>
                <a:lnTo>
                  <a:pt x="134" y="21"/>
                </a:lnTo>
                <a:lnTo>
                  <a:pt x="134" y="24"/>
                </a:lnTo>
                <a:lnTo>
                  <a:pt x="134" y="30"/>
                </a:lnTo>
                <a:lnTo>
                  <a:pt x="134" y="35"/>
                </a:lnTo>
                <a:lnTo>
                  <a:pt x="134" y="41"/>
                </a:lnTo>
                <a:lnTo>
                  <a:pt x="134" y="47"/>
                </a:lnTo>
                <a:lnTo>
                  <a:pt x="134" y="54"/>
                </a:lnTo>
                <a:lnTo>
                  <a:pt x="134" y="60"/>
                </a:lnTo>
                <a:lnTo>
                  <a:pt x="134" y="66"/>
                </a:lnTo>
                <a:lnTo>
                  <a:pt x="134" y="72"/>
                </a:lnTo>
                <a:lnTo>
                  <a:pt x="134" y="74"/>
                </a:lnTo>
                <a:lnTo>
                  <a:pt x="134" y="76"/>
                </a:lnTo>
                <a:lnTo>
                  <a:pt x="120" y="76"/>
                </a:lnTo>
                <a:lnTo>
                  <a:pt x="120" y="79"/>
                </a:lnTo>
                <a:lnTo>
                  <a:pt x="120" y="84"/>
                </a:lnTo>
                <a:lnTo>
                  <a:pt x="120" y="88"/>
                </a:lnTo>
                <a:lnTo>
                  <a:pt x="120" y="91"/>
                </a:lnTo>
                <a:lnTo>
                  <a:pt x="120" y="96"/>
                </a:lnTo>
                <a:lnTo>
                  <a:pt x="120" y="101"/>
                </a:lnTo>
                <a:lnTo>
                  <a:pt x="120" y="106"/>
                </a:lnTo>
                <a:lnTo>
                  <a:pt x="120" y="109"/>
                </a:lnTo>
                <a:lnTo>
                  <a:pt x="120" y="113"/>
                </a:lnTo>
                <a:lnTo>
                  <a:pt x="120" y="117"/>
                </a:lnTo>
                <a:lnTo>
                  <a:pt x="120" y="173"/>
                </a:lnTo>
                <a:lnTo>
                  <a:pt x="118" y="173"/>
                </a:lnTo>
                <a:lnTo>
                  <a:pt x="115" y="175"/>
                </a:lnTo>
                <a:lnTo>
                  <a:pt x="113" y="176"/>
                </a:lnTo>
                <a:lnTo>
                  <a:pt x="112" y="178"/>
                </a:lnTo>
                <a:lnTo>
                  <a:pt x="112" y="178"/>
                </a:lnTo>
                <a:lnTo>
                  <a:pt x="110" y="178"/>
                </a:lnTo>
                <a:lnTo>
                  <a:pt x="109" y="180"/>
                </a:lnTo>
                <a:lnTo>
                  <a:pt x="110" y="180"/>
                </a:lnTo>
                <a:lnTo>
                  <a:pt x="109" y="181"/>
                </a:lnTo>
                <a:lnTo>
                  <a:pt x="107" y="181"/>
                </a:lnTo>
                <a:lnTo>
                  <a:pt x="105" y="181"/>
                </a:lnTo>
                <a:lnTo>
                  <a:pt x="104" y="181"/>
                </a:lnTo>
                <a:lnTo>
                  <a:pt x="99" y="180"/>
                </a:lnTo>
                <a:lnTo>
                  <a:pt x="96" y="181"/>
                </a:lnTo>
                <a:lnTo>
                  <a:pt x="93" y="181"/>
                </a:lnTo>
                <a:lnTo>
                  <a:pt x="91" y="180"/>
                </a:lnTo>
                <a:lnTo>
                  <a:pt x="88" y="180"/>
                </a:lnTo>
                <a:lnTo>
                  <a:pt x="87" y="180"/>
                </a:lnTo>
                <a:lnTo>
                  <a:pt x="85" y="178"/>
                </a:lnTo>
                <a:lnTo>
                  <a:pt x="83" y="178"/>
                </a:lnTo>
                <a:lnTo>
                  <a:pt x="82" y="176"/>
                </a:lnTo>
                <a:lnTo>
                  <a:pt x="82" y="176"/>
                </a:lnTo>
                <a:lnTo>
                  <a:pt x="82" y="175"/>
                </a:lnTo>
                <a:lnTo>
                  <a:pt x="82" y="173"/>
                </a:lnTo>
                <a:lnTo>
                  <a:pt x="82" y="173"/>
                </a:lnTo>
                <a:lnTo>
                  <a:pt x="82" y="172"/>
                </a:lnTo>
                <a:lnTo>
                  <a:pt x="82" y="172"/>
                </a:lnTo>
                <a:lnTo>
                  <a:pt x="82" y="170"/>
                </a:lnTo>
                <a:lnTo>
                  <a:pt x="80" y="170"/>
                </a:lnTo>
                <a:lnTo>
                  <a:pt x="80" y="170"/>
                </a:lnTo>
                <a:lnTo>
                  <a:pt x="79" y="169"/>
                </a:lnTo>
                <a:lnTo>
                  <a:pt x="79" y="169"/>
                </a:lnTo>
                <a:lnTo>
                  <a:pt x="77" y="167"/>
                </a:lnTo>
                <a:lnTo>
                  <a:pt x="75" y="169"/>
                </a:lnTo>
                <a:lnTo>
                  <a:pt x="75" y="169"/>
                </a:lnTo>
                <a:lnTo>
                  <a:pt x="74" y="170"/>
                </a:lnTo>
                <a:lnTo>
                  <a:pt x="74" y="172"/>
                </a:lnTo>
                <a:lnTo>
                  <a:pt x="74" y="172"/>
                </a:lnTo>
                <a:lnTo>
                  <a:pt x="74" y="173"/>
                </a:lnTo>
                <a:lnTo>
                  <a:pt x="72" y="173"/>
                </a:lnTo>
                <a:lnTo>
                  <a:pt x="72" y="175"/>
                </a:lnTo>
                <a:lnTo>
                  <a:pt x="72" y="175"/>
                </a:lnTo>
                <a:lnTo>
                  <a:pt x="71" y="175"/>
                </a:lnTo>
                <a:lnTo>
                  <a:pt x="69" y="176"/>
                </a:lnTo>
                <a:lnTo>
                  <a:pt x="69" y="176"/>
                </a:lnTo>
                <a:lnTo>
                  <a:pt x="68" y="175"/>
                </a:lnTo>
                <a:lnTo>
                  <a:pt x="63" y="170"/>
                </a:lnTo>
                <a:lnTo>
                  <a:pt x="60" y="169"/>
                </a:lnTo>
                <a:lnTo>
                  <a:pt x="58" y="167"/>
                </a:lnTo>
                <a:lnTo>
                  <a:pt x="52" y="158"/>
                </a:lnTo>
                <a:lnTo>
                  <a:pt x="52" y="156"/>
                </a:lnTo>
                <a:lnTo>
                  <a:pt x="50" y="151"/>
                </a:lnTo>
                <a:lnTo>
                  <a:pt x="50" y="148"/>
                </a:lnTo>
                <a:lnTo>
                  <a:pt x="49" y="147"/>
                </a:lnTo>
                <a:lnTo>
                  <a:pt x="50" y="145"/>
                </a:lnTo>
                <a:lnTo>
                  <a:pt x="50" y="143"/>
                </a:lnTo>
                <a:lnTo>
                  <a:pt x="49" y="143"/>
                </a:lnTo>
                <a:lnTo>
                  <a:pt x="47" y="140"/>
                </a:lnTo>
                <a:lnTo>
                  <a:pt x="47" y="136"/>
                </a:lnTo>
                <a:lnTo>
                  <a:pt x="46" y="132"/>
                </a:lnTo>
                <a:lnTo>
                  <a:pt x="46" y="129"/>
                </a:lnTo>
                <a:lnTo>
                  <a:pt x="46" y="126"/>
                </a:lnTo>
                <a:lnTo>
                  <a:pt x="46" y="124"/>
                </a:lnTo>
                <a:lnTo>
                  <a:pt x="46" y="121"/>
                </a:lnTo>
                <a:lnTo>
                  <a:pt x="44" y="118"/>
                </a:lnTo>
                <a:lnTo>
                  <a:pt x="42" y="113"/>
                </a:lnTo>
                <a:lnTo>
                  <a:pt x="41" y="109"/>
                </a:lnTo>
                <a:lnTo>
                  <a:pt x="41" y="106"/>
                </a:lnTo>
                <a:lnTo>
                  <a:pt x="41" y="99"/>
                </a:lnTo>
                <a:lnTo>
                  <a:pt x="39" y="98"/>
                </a:lnTo>
                <a:lnTo>
                  <a:pt x="39" y="95"/>
                </a:lnTo>
                <a:lnTo>
                  <a:pt x="39" y="91"/>
                </a:lnTo>
                <a:lnTo>
                  <a:pt x="39" y="90"/>
                </a:lnTo>
                <a:lnTo>
                  <a:pt x="39" y="88"/>
                </a:lnTo>
                <a:lnTo>
                  <a:pt x="39" y="88"/>
                </a:lnTo>
                <a:lnTo>
                  <a:pt x="41" y="90"/>
                </a:lnTo>
                <a:lnTo>
                  <a:pt x="41" y="87"/>
                </a:lnTo>
                <a:lnTo>
                  <a:pt x="41" y="85"/>
                </a:lnTo>
                <a:lnTo>
                  <a:pt x="39" y="82"/>
                </a:lnTo>
                <a:lnTo>
                  <a:pt x="38" y="79"/>
                </a:lnTo>
                <a:lnTo>
                  <a:pt x="33" y="71"/>
                </a:lnTo>
                <a:lnTo>
                  <a:pt x="31" y="69"/>
                </a:lnTo>
                <a:lnTo>
                  <a:pt x="31" y="68"/>
                </a:lnTo>
                <a:lnTo>
                  <a:pt x="25" y="58"/>
                </a:lnTo>
                <a:lnTo>
                  <a:pt x="23" y="54"/>
                </a:lnTo>
                <a:lnTo>
                  <a:pt x="22" y="47"/>
                </a:lnTo>
                <a:lnTo>
                  <a:pt x="19" y="46"/>
                </a:lnTo>
                <a:lnTo>
                  <a:pt x="11" y="30"/>
                </a:lnTo>
                <a:lnTo>
                  <a:pt x="9" y="27"/>
                </a:lnTo>
                <a:lnTo>
                  <a:pt x="6" y="24"/>
                </a:lnTo>
                <a:lnTo>
                  <a:pt x="5" y="22"/>
                </a:lnTo>
                <a:lnTo>
                  <a:pt x="3" y="19"/>
                </a:lnTo>
                <a:lnTo>
                  <a:pt x="1" y="16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3" y="5"/>
                </a:lnTo>
                <a:lnTo>
                  <a:pt x="5" y="3"/>
                </a:lnTo>
                <a:lnTo>
                  <a:pt x="6" y="3"/>
                </a:lnTo>
                <a:lnTo>
                  <a:pt x="8" y="3"/>
                </a:lnTo>
                <a:lnTo>
                  <a:pt x="9" y="3"/>
                </a:lnTo>
                <a:lnTo>
                  <a:pt x="9" y="3"/>
                </a:lnTo>
                <a:lnTo>
                  <a:pt x="12" y="3"/>
                </a:lnTo>
                <a:lnTo>
                  <a:pt x="14" y="3"/>
                </a:lnTo>
                <a:lnTo>
                  <a:pt x="16" y="2"/>
                </a:lnTo>
                <a:lnTo>
                  <a:pt x="17" y="2"/>
                </a:lnTo>
                <a:lnTo>
                  <a:pt x="19" y="2"/>
                </a:lnTo>
                <a:lnTo>
                  <a:pt x="2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1" name="Freeform 183">
            <a:extLst>
              <a:ext uri="{FF2B5EF4-FFF2-40B4-BE49-F238E27FC236}">
                <a16:creationId xmlns:a16="http://schemas.microsoft.com/office/drawing/2014/main" id="{B9AE6FA3-E954-4714-3F10-A9BE7D57DCD6}"/>
              </a:ext>
            </a:extLst>
          </p:cNvPr>
          <p:cNvSpPr>
            <a:spLocks/>
          </p:cNvSpPr>
          <p:nvPr/>
        </p:nvSpPr>
        <p:spPr bwMode="auto">
          <a:xfrm>
            <a:off x="9081609" y="3875288"/>
            <a:ext cx="3533" cy="3685"/>
          </a:xfrm>
          <a:custGeom>
            <a:avLst/>
            <a:gdLst>
              <a:gd name="T0" fmla="*/ 2 w 3"/>
              <a:gd name="T1" fmla="*/ 0 h 3"/>
              <a:gd name="T2" fmla="*/ 3 w 3"/>
              <a:gd name="T3" fmla="*/ 2 h 3"/>
              <a:gd name="T4" fmla="*/ 2 w 3"/>
              <a:gd name="T5" fmla="*/ 2 h 3"/>
              <a:gd name="T6" fmla="*/ 2 w 3"/>
              <a:gd name="T7" fmla="*/ 3 h 3"/>
              <a:gd name="T8" fmla="*/ 0 w 3"/>
              <a:gd name="T9" fmla="*/ 2 h 3"/>
              <a:gd name="T10" fmla="*/ 0 w 3"/>
              <a:gd name="T11" fmla="*/ 0 h 3"/>
              <a:gd name="T12" fmla="*/ 2 w 3"/>
              <a:gd name="T13" fmla="*/ 0 h 3"/>
              <a:gd name="T14" fmla="*/ 2 w 3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2"/>
                </a:lnTo>
                <a:lnTo>
                  <a:pt x="2" y="2"/>
                </a:lnTo>
                <a:lnTo>
                  <a:pt x="2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2" name="Freeform 184">
            <a:extLst>
              <a:ext uri="{FF2B5EF4-FFF2-40B4-BE49-F238E27FC236}">
                <a16:creationId xmlns:a16="http://schemas.microsoft.com/office/drawing/2014/main" id="{906B06E9-8EA8-9923-1E68-BC669F41F461}"/>
              </a:ext>
            </a:extLst>
          </p:cNvPr>
          <p:cNvSpPr>
            <a:spLocks/>
          </p:cNvSpPr>
          <p:nvPr/>
        </p:nvSpPr>
        <p:spPr bwMode="auto">
          <a:xfrm>
            <a:off x="8688283" y="354610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3" name="Freeform 185">
            <a:extLst>
              <a:ext uri="{FF2B5EF4-FFF2-40B4-BE49-F238E27FC236}">
                <a16:creationId xmlns:a16="http://schemas.microsoft.com/office/drawing/2014/main" id="{291FDC40-63F5-17EB-7DB9-C6725367C2BE}"/>
              </a:ext>
            </a:extLst>
          </p:cNvPr>
          <p:cNvSpPr>
            <a:spLocks/>
          </p:cNvSpPr>
          <p:nvPr/>
        </p:nvSpPr>
        <p:spPr bwMode="auto">
          <a:xfrm>
            <a:off x="7209187" y="2983536"/>
            <a:ext cx="137783" cy="77384"/>
          </a:xfrm>
          <a:custGeom>
            <a:avLst/>
            <a:gdLst>
              <a:gd name="T0" fmla="*/ 29 w 117"/>
              <a:gd name="T1" fmla="*/ 3 h 63"/>
              <a:gd name="T2" fmla="*/ 35 w 117"/>
              <a:gd name="T3" fmla="*/ 8 h 63"/>
              <a:gd name="T4" fmla="*/ 45 w 117"/>
              <a:gd name="T5" fmla="*/ 12 h 63"/>
              <a:gd name="T6" fmla="*/ 51 w 117"/>
              <a:gd name="T7" fmla="*/ 19 h 63"/>
              <a:gd name="T8" fmla="*/ 57 w 117"/>
              <a:gd name="T9" fmla="*/ 19 h 63"/>
              <a:gd name="T10" fmla="*/ 60 w 117"/>
              <a:gd name="T11" fmla="*/ 23 h 63"/>
              <a:gd name="T12" fmla="*/ 67 w 117"/>
              <a:gd name="T13" fmla="*/ 28 h 63"/>
              <a:gd name="T14" fmla="*/ 68 w 117"/>
              <a:gd name="T15" fmla="*/ 30 h 63"/>
              <a:gd name="T16" fmla="*/ 75 w 117"/>
              <a:gd name="T17" fmla="*/ 28 h 63"/>
              <a:gd name="T18" fmla="*/ 73 w 117"/>
              <a:gd name="T19" fmla="*/ 33 h 63"/>
              <a:gd name="T20" fmla="*/ 82 w 117"/>
              <a:gd name="T21" fmla="*/ 34 h 63"/>
              <a:gd name="T22" fmla="*/ 86 w 117"/>
              <a:gd name="T23" fmla="*/ 39 h 63"/>
              <a:gd name="T24" fmla="*/ 87 w 117"/>
              <a:gd name="T25" fmla="*/ 36 h 63"/>
              <a:gd name="T26" fmla="*/ 92 w 117"/>
              <a:gd name="T27" fmla="*/ 39 h 63"/>
              <a:gd name="T28" fmla="*/ 95 w 117"/>
              <a:gd name="T29" fmla="*/ 36 h 63"/>
              <a:gd name="T30" fmla="*/ 98 w 117"/>
              <a:gd name="T31" fmla="*/ 37 h 63"/>
              <a:gd name="T32" fmla="*/ 105 w 117"/>
              <a:gd name="T33" fmla="*/ 41 h 63"/>
              <a:gd name="T34" fmla="*/ 111 w 117"/>
              <a:gd name="T35" fmla="*/ 41 h 63"/>
              <a:gd name="T36" fmla="*/ 117 w 117"/>
              <a:gd name="T37" fmla="*/ 39 h 63"/>
              <a:gd name="T38" fmla="*/ 117 w 117"/>
              <a:gd name="T39" fmla="*/ 44 h 63"/>
              <a:gd name="T40" fmla="*/ 114 w 117"/>
              <a:gd name="T41" fmla="*/ 52 h 63"/>
              <a:gd name="T42" fmla="*/ 117 w 117"/>
              <a:gd name="T43" fmla="*/ 60 h 63"/>
              <a:gd name="T44" fmla="*/ 112 w 117"/>
              <a:gd name="T45" fmla="*/ 63 h 63"/>
              <a:gd name="T46" fmla="*/ 106 w 117"/>
              <a:gd name="T47" fmla="*/ 63 h 63"/>
              <a:gd name="T48" fmla="*/ 101 w 117"/>
              <a:gd name="T49" fmla="*/ 60 h 63"/>
              <a:gd name="T50" fmla="*/ 94 w 117"/>
              <a:gd name="T51" fmla="*/ 61 h 63"/>
              <a:gd name="T52" fmla="*/ 87 w 117"/>
              <a:gd name="T53" fmla="*/ 60 h 63"/>
              <a:gd name="T54" fmla="*/ 82 w 117"/>
              <a:gd name="T55" fmla="*/ 60 h 63"/>
              <a:gd name="T56" fmla="*/ 79 w 117"/>
              <a:gd name="T57" fmla="*/ 56 h 63"/>
              <a:gd name="T58" fmla="*/ 75 w 117"/>
              <a:gd name="T59" fmla="*/ 56 h 63"/>
              <a:gd name="T60" fmla="*/ 73 w 117"/>
              <a:gd name="T61" fmla="*/ 55 h 63"/>
              <a:gd name="T62" fmla="*/ 67 w 117"/>
              <a:gd name="T63" fmla="*/ 52 h 63"/>
              <a:gd name="T64" fmla="*/ 64 w 117"/>
              <a:gd name="T65" fmla="*/ 48 h 63"/>
              <a:gd name="T66" fmla="*/ 56 w 117"/>
              <a:gd name="T67" fmla="*/ 47 h 63"/>
              <a:gd name="T68" fmla="*/ 49 w 117"/>
              <a:gd name="T69" fmla="*/ 45 h 63"/>
              <a:gd name="T70" fmla="*/ 46 w 117"/>
              <a:gd name="T71" fmla="*/ 47 h 63"/>
              <a:gd name="T72" fmla="*/ 38 w 117"/>
              <a:gd name="T73" fmla="*/ 44 h 63"/>
              <a:gd name="T74" fmla="*/ 32 w 117"/>
              <a:gd name="T75" fmla="*/ 42 h 63"/>
              <a:gd name="T76" fmla="*/ 27 w 117"/>
              <a:gd name="T77" fmla="*/ 39 h 63"/>
              <a:gd name="T78" fmla="*/ 23 w 117"/>
              <a:gd name="T79" fmla="*/ 37 h 63"/>
              <a:gd name="T80" fmla="*/ 16 w 117"/>
              <a:gd name="T81" fmla="*/ 33 h 63"/>
              <a:gd name="T82" fmla="*/ 10 w 117"/>
              <a:gd name="T83" fmla="*/ 30 h 63"/>
              <a:gd name="T84" fmla="*/ 7 w 117"/>
              <a:gd name="T85" fmla="*/ 28 h 63"/>
              <a:gd name="T86" fmla="*/ 4 w 117"/>
              <a:gd name="T87" fmla="*/ 28 h 63"/>
              <a:gd name="T88" fmla="*/ 0 w 117"/>
              <a:gd name="T89" fmla="*/ 25 h 63"/>
              <a:gd name="T90" fmla="*/ 2 w 117"/>
              <a:gd name="T91" fmla="*/ 19 h 63"/>
              <a:gd name="T92" fmla="*/ 5 w 117"/>
              <a:gd name="T93" fmla="*/ 11 h 63"/>
              <a:gd name="T94" fmla="*/ 12 w 117"/>
              <a:gd name="T95" fmla="*/ 4 h 63"/>
              <a:gd name="T96" fmla="*/ 13 w 117"/>
              <a:gd name="T97" fmla="*/ 4 h 63"/>
              <a:gd name="T98" fmla="*/ 18 w 117"/>
              <a:gd name="T99" fmla="*/ 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63">
                <a:moveTo>
                  <a:pt x="23" y="0"/>
                </a:moveTo>
                <a:lnTo>
                  <a:pt x="26" y="1"/>
                </a:lnTo>
                <a:lnTo>
                  <a:pt x="29" y="1"/>
                </a:lnTo>
                <a:lnTo>
                  <a:pt x="29" y="3"/>
                </a:lnTo>
                <a:lnTo>
                  <a:pt x="30" y="4"/>
                </a:lnTo>
                <a:lnTo>
                  <a:pt x="30" y="4"/>
                </a:lnTo>
                <a:lnTo>
                  <a:pt x="32" y="6"/>
                </a:lnTo>
                <a:lnTo>
                  <a:pt x="35" y="8"/>
                </a:lnTo>
                <a:lnTo>
                  <a:pt x="37" y="9"/>
                </a:lnTo>
                <a:lnTo>
                  <a:pt x="40" y="11"/>
                </a:lnTo>
                <a:lnTo>
                  <a:pt x="43" y="12"/>
                </a:lnTo>
                <a:lnTo>
                  <a:pt x="45" y="12"/>
                </a:lnTo>
                <a:lnTo>
                  <a:pt x="46" y="14"/>
                </a:lnTo>
                <a:lnTo>
                  <a:pt x="48" y="15"/>
                </a:lnTo>
                <a:lnTo>
                  <a:pt x="49" y="17"/>
                </a:lnTo>
                <a:lnTo>
                  <a:pt x="51" y="19"/>
                </a:lnTo>
                <a:lnTo>
                  <a:pt x="53" y="19"/>
                </a:lnTo>
                <a:lnTo>
                  <a:pt x="54" y="19"/>
                </a:lnTo>
                <a:lnTo>
                  <a:pt x="56" y="17"/>
                </a:lnTo>
                <a:lnTo>
                  <a:pt x="57" y="19"/>
                </a:lnTo>
                <a:lnTo>
                  <a:pt x="59" y="19"/>
                </a:lnTo>
                <a:lnTo>
                  <a:pt x="59" y="20"/>
                </a:lnTo>
                <a:lnTo>
                  <a:pt x="59" y="22"/>
                </a:lnTo>
                <a:lnTo>
                  <a:pt x="60" y="23"/>
                </a:lnTo>
                <a:lnTo>
                  <a:pt x="62" y="25"/>
                </a:lnTo>
                <a:lnTo>
                  <a:pt x="64" y="25"/>
                </a:lnTo>
                <a:lnTo>
                  <a:pt x="64" y="26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8" y="28"/>
                </a:lnTo>
                <a:lnTo>
                  <a:pt x="68" y="30"/>
                </a:lnTo>
                <a:lnTo>
                  <a:pt x="70" y="30"/>
                </a:lnTo>
                <a:lnTo>
                  <a:pt x="73" y="28"/>
                </a:lnTo>
                <a:lnTo>
                  <a:pt x="73" y="28"/>
                </a:lnTo>
                <a:lnTo>
                  <a:pt x="75" y="28"/>
                </a:lnTo>
                <a:lnTo>
                  <a:pt x="75" y="28"/>
                </a:lnTo>
                <a:lnTo>
                  <a:pt x="73" y="30"/>
                </a:lnTo>
                <a:lnTo>
                  <a:pt x="73" y="31"/>
                </a:lnTo>
                <a:lnTo>
                  <a:pt x="73" y="33"/>
                </a:lnTo>
                <a:lnTo>
                  <a:pt x="75" y="33"/>
                </a:lnTo>
                <a:lnTo>
                  <a:pt x="78" y="33"/>
                </a:lnTo>
                <a:lnTo>
                  <a:pt x="81" y="33"/>
                </a:lnTo>
                <a:lnTo>
                  <a:pt x="82" y="34"/>
                </a:lnTo>
                <a:lnTo>
                  <a:pt x="84" y="36"/>
                </a:lnTo>
                <a:lnTo>
                  <a:pt x="84" y="37"/>
                </a:lnTo>
                <a:lnTo>
                  <a:pt x="86" y="39"/>
                </a:lnTo>
                <a:lnTo>
                  <a:pt x="86" y="39"/>
                </a:lnTo>
                <a:lnTo>
                  <a:pt x="87" y="39"/>
                </a:lnTo>
                <a:lnTo>
                  <a:pt x="87" y="37"/>
                </a:lnTo>
                <a:lnTo>
                  <a:pt x="87" y="36"/>
                </a:lnTo>
                <a:lnTo>
                  <a:pt x="87" y="36"/>
                </a:lnTo>
                <a:lnTo>
                  <a:pt x="89" y="36"/>
                </a:lnTo>
                <a:lnTo>
                  <a:pt x="89" y="37"/>
                </a:lnTo>
                <a:lnTo>
                  <a:pt x="90" y="39"/>
                </a:lnTo>
                <a:lnTo>
                  <a:pt x="92" y="39"/>
                </a:lnTo>
                <a:lnTo>
                  <a:pt x="94" y="39"/>
                </a:lnTo>
                <a:lnTo>
                  <a:pt x="94" y="39"/>
                </a:lnTo>
                <a:lnTo>
                  <a:pt x="94" y="36"/>
                </a:lnTo>
                <a:lnTo>
                  <a:pt x="95" y="36"/>
                </a:lnTo>
                <a:lnTo>
                  <a:pt x="97" y="36"/>
                </a:lnTo>
                <a:lnTo>
                  <a:pt x="97" y="36"/>
                </a:lnTo>
                <a:lnTo>
                  <a:pt x="97" y="37"/>
                </a:lnTo>
                <a:lnTo>
                  <a:pt x="98" y="37"/>
                </a:lnTo>
                <a:lnTo>
                  <a:pt x="100" y="37"/>
                </a:lnTo>
                <a:lnTo>
                  <a:pt x="101" y="39"/>
                </a:lnTo>
                <a:lnTo>
                  <a:pt x="103" y="41"/>
                </a:lnTo>
                <a:lnTo>
                  <a:pt x="105" y="41"/>
                </a:lnTo>
                <a:lnTo>
                  <a:pt x="108" y="41"/>
                </a:lnTo>
                <a:lnTo>
                  <a:pt x="108" y="41"/>
                </a:lnTo>
                <a:lnTo>
                  <a:pt x="109" y="41"/>
                </a:lnTo>
                <a:lnTo>
                  <a:pt x="111" y="41"/>
                </a:lnTo>
                <a:lnTo>
                  <a:pt x="112" y="39"/>
                </a:lnTo>
                <a:lnTo>
                  <a:pt x="114" y="39"/>
                </a:lnTo>
                <a:lnTo>
                  <a:pt x="116" y="39"/>
                </a:lnTo>
                <a:lnTo>
                  <a:pt x="117" y="39"/>
                </a:lnTo>
                <a:lnTo>
                  <a:pt x="117" y="41"/>
                </a:lnTo>
                <a:lnTo>
                  <a:pt x="117" y="41"/>
                </a:lnTo>
                <a:lnTo>
                  <a:pt x="117" y="42"/>
                </a:lnTo>
                <a:lnTo>
                  <a:pt x="117" y="44"/>
                </a:lnTo>
                <a:lnTo>
                  <a:pt x="116" y="44"/>
                </a:lnTo>
                <a:lnTo>
                  <a:pt x="116" y="47"/>
                </a:lnTo>
                <a:lnTo>
                  <a:pt x="114" y="52"/>
                </a:lnTo>
                <a:lnTo>
                  <a:pt x="114" y="52"/>
                </a:lnTo>
                <a:lnTo>
                  <a:pt x="117" y="55"/>
                </a:lnTo>
                <a:lnTo>
                  <a:pt x="117" y="56"/>
                </a:lnTo>
                <a:lnTo>
                  <a:pt x="117" y="58"/>
                </a:lnTo>
                <a:lnTo>
                  <a:pt x="117" y="60"/>
                </a:lnTo>
                <a:lnTo>
                  <a:pt x="116" y="63"/>
                </a:lnTo>
                <a:lnTo>
                  <a:pt x="116" y="63"/>
                </a:lnTo>
                <a:lnTo>
                  <a:pt x="116" y="63"/>
                </a:lnTo>
                <a:lnTo>
                  <a:pt x="112" y="63"/>
                </a:lnTo>
                <a:lnTo>
                  <a:pt x="111" y="63"/>
                </a:lnTo>
                <a:lnTo>
                  <a:pt x="109" y="63"/>
                </a:lnTo>
                <a:lnTo>
                  <a:pt x="108" y="63"/>
                </a:lnTo>
                <a:lnTo>
                  <a:pt x="106" y="63"/>
                </a:lnTo>
                <a:lnTo>
                  <a:pt x="105" y="63"/>
                </a:lnTo>
                <a:lnTo>
                  <a:pt x="103" y="63"/>
                </a:lnTo>
                <a:lnTo>
                  <a:pt x="101" y="63"/>
                </a:lnTo>
                <a:lnTo>
                  <a:pt x="101" y="60"/>
                </a:lnTo>
                <a:lnTo>
                  <a:pt x="101" y="60"/>
                </a:lnTo>
                <a:lnTo>
                  <a:pt x="97" y="61"/>
                </a:lnTo>
                <a:lnTo>
                  <a:pt x="97" y="63"/>
                </a:lnTo>
                <a:lnTo>
                  <a:pt x="94" y="61"/>
                </a:lnTo>
                <a:lnTo>
                  <a:pt x="92" y="60"/>
                </a:lnTo>
                <a:lnTo>
                  <a:pt x="92" y="60"/>
                </a:lnTo>
                <a:lnTo>
                  <a:pt x="89" y="60"/>
                </a:lnTo>
                <a:lnTo>
                  <a:pt x="87" y="60"/>
                </a:lnTo>
                <a:lnTo>
                  <a:pt x="86" y="58"/>
                </a:lnTo>
                <a:lnTo>
                  <a:pt x="84" y="60"/>
                </a:lnTo>
                <a:lnTo>
                  <a:pt x="82" y="60"/>
                </a:lnTo>
                <a:lnTo>
                  <a:pt x="82" y="60"/>
                </a:lnTo>
                <a:lnTo>
                  <a:pt x="82" y="58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6"/>
                </a:lnTo>
                <a:lnTo>
                  <a:pt x="76" y="58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3" y="55"/>
                </a:lnTo>
                <a:lnTo>
                  <a:pt x="73" y="55"/>
                </a:lnTo>
                <a:lnTo>
                  <a:pt x="73" y="55"/>
                </a:lnTo>
                <a:lnTo>
                  <a:pt x="71" y="55"/>
                </a:lnTo>
                <a:lnTo>
                  <a:pt x="70" y="55"/>
                </a:lnTo>
                <a:lnTo>
                  <a:pt x="67" y="53"/>
                </a:lnTo>
                <a:lnTo>
                  <a:pt x="67" y="52"/>
                </a:lnTo>
                <a:lnTo>
                  <a:pt x="67" y="50"/>
                </a:lnTo>
                <a:lnTo>
                  <a:pt x="67" y="50"/>
                </a:lnTo>
                <a:lnTo>
                  <a:pt x="65" y="48"/>
                </a:lnTo>
                <a:lnTo>
                  <a:pt x="64" y="48"/>
                </a:lnTo>
                <a:lnTo>
                  <a:pt x="60" y="47"/>
                </a:lnTo>
                <a:lnTo>
                  <a:pt x="59" y="45"/>
                </a:lnTo>
                <a:lnTo>
                  <a:pt x="57" y="45"/>
                </a:lnTo>
                <a:lnTo>
                  <a:pt x="56" y="47"/>
                </a:lnTo>
                <a:lnTo>
                  <a:pt x="54" y="47"/>
                </a:lnTo>
                <a:lnTo>
                  <a:pt x="54" y="47"/>
                </a:lnTo>
                <a:lnTo>
                  <a:pt x="51" y="47"/>
                </a:lnTo>
                <a:lnTo>
                  <a:pt x="49" y="45"/>
                </a:lnTo>
                <a:lnTo>
                  <a:pt x="48" y="47"/>
                </a:lnTo>
                <a:lnTo>
                  <a:pt x="48" y="47"/>
                </a:lnTo>
                <a:lnTo>
                  <a:pt x="46" y="47"/>
                </a:lnTo>
                <a:lnTo>
                  <a:pt x="46" y="47"/>
                </a:lnTo>
                <a:lnTo>
                  <a:pt x="43" y="47"/>
                </a:lnTo>
                <a:lnTo>
                  <a:pt x="41" y="45"/>
                </a:lnTo>
                <a:lnTo>
                  <a:pt x="38" y="45"/>
                </a:lnTo>
                <a:lnTo>
                  <a:pt x="38" y="44"/>
                </a:lnTo>
                <a:lnTo>
                  <a:pt x="38" y="42"/>
                </a:lnTo>
                <a:lnTo>
                  <a:pt x="37" y="42"/>
                </a:lnTo>
                <a:lnTo>
                  <a:pt x="35" y="42"/>
                </a:lnTo>
                <a:lnTo>
                  <a:pt x="32" y="42"/>
                </a:lnTo>
                <a:lnTo>
                  <a:pt x="30" y="39"/>
                </a:lnTo>
                <a:lnTo>
                  <a:pt x="29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6" y="39"/>
                </a:lnTo>
                <a:lnTo>
                  <a:pt x="24" y="39"/>
                </a:lnTo>
                <a:lnTo>
                  <a:pt x="23" y="37"/>
                </a:lnTo>
                <a:lnTo>
                  <a:pt x="21" y="37"/>
                </a:lnTo>
                <a:lnTo>
                  <a:pt x="18" y="34"/>
                </a:lnTo>
                <a:lnTo>
                  <a:pt x="18" y="34"/>
                </a:lnTo>
                <a:lnTo>
                  <a:pt x="16" y="33"/>
                </a:lnTo>
                <a:lnTo>
                  <a:pt x="16" y="33"/>
                </a:lnTo>
                <a:lnTo>
                  <a:pt x="15" y="31"/>
                </a:lnTo>
                <a:lnTo>
                  <a:pt x="12" y="31"/>
                </a:lnTo>
                <a:lnTo>
                  <a:pt x="10" y="30"/>
                </a:lnTo>
                <a:lnTo>
                  <a:pt x="10" y="30"/>
                </a:lnTo>
                <a:lnTo>
                  <a:pt x="8" y="28"/>
                </a:lnTo>
                <a:lnTo>
                  <a:pt x="8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28"/>
                </a:lnTo>
                <a:lnTo>
                  <a:pt x="4" y="28"/>
                </a:lnTo>
                <a:lnTo>
                  <a:pt x="2" y="26"/>
                </a:lnTo>
                <a:lnTo>
                  <a:pt x="2" y="25"/>
                </a:lnTo>
                <a:lnTo>
                  <a:pt x="0" y="25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4" y="15"/>
                </a:lnTo>
                <a:lnTo>
                  <a:pt x="4" y="14"/>
                </a:lnTo>
                <a:lnTo>
                  <a:pt x="5" y="11"/>
                </a:lnTo>
                <a:lnTo>
                  <a:pt x="7" y="8"/>
                </a:lnTo>
                <a:lnTo>
                  <a:pt x="8" y="8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3" y="4"/>
                </a:lnTo>
                <a:lnTo>
                  <a:pt x="13" y="3"/>
                </a:lnTo>
                <a:lnTo>
                  <a:pt x="13" y="4"/>
                </a:lnTo>
                <a:lnTo>
                  <a:pt x="15" y="4"/>
                </a:lnTo>
                <a:lnTo>
                  <a:pt x="15" y="6"/>
                </a:lnTo>
                <a:lnTo>
                  <a:pt x="16" y="6"/>
                </a:lnTo>
                <a:lnTo>
                  <a:pt x="18" y="4"/>
                </a:lnTo>
                <a:lnTo>
                  <a:pt x="19" y="1"/>
                </a:lnTo>
                <a:lnTo>
                  <a:pt x="2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4" name="Freeform 186">
            <a:extLst>
              <a:ext uri="{FF2B5EF4-FFF2-40B4-BE49-F238E27FC236}">
                <a16:creationId xmlns:a16="http://schemas.microsoft.com/office/drawing/2014/main" id="{0E01BB43-85B1-4E2D-C631-2E48C804238B}"/>
              </a:ext>
            </a:extLst>
          </p:cNvPr>
          <p:cNvSpPr>
            <a:spLocks noEditPoints="1"/>
          </p:cNvSpPr>
          <p:nvPr/>
        </p:nvSpPr>
        <p:spPr bwMode="auto">
          <a:xfrm>
            <a:off x="5691230" y="1656963"/>
            <a:ext cx="727772" cy="718561"/>
          </a:xfrm>
          <a:custGeom>
            <a:avLst/>
            <a:gdLst>
              <a:gd name="T0" fmla="*/ 260 w 618"/>
              <a:gd name="T1" fmla="*/ 460 h 585"/>
              <a:gd name="T2" fmla="*/ 312 w 618"/>
              <a:gd name="T3" fmla="*/ 410 h 585"/>
              <a:gd name="T4" fmla="*/ 335 w 618"/>
              <a:gd name="T5" fmla="*/ 353 h 585"/>
              <a:gd name="T6" fmla="*/ 345 w 618"/>
              <a:gd name="T7" fmla="*/ 342 h 585"/>
              <a:gd name="T8" fmla="*/ 364 w 618"/>
              <a:gd name="T9" fmla="*/ 341 h 585"/>
              <a:gd name="T10" fmla="*/ 340 w 618"/>
              <a:gd name="T11" fmla="*/ 350 h 585"/>
              <a:gd name="T12" fmla="*/ 378 w 618"/>
              <a:gd name="T13" fmla="*/ 333 h 585"/>
              <a:gd name="T14" fmla="*/ 432 w 618"/>
              <a:gd name="T15" fmla="*/ 301 h 585"/>
              <a:gd name="T16" fmla="*/ 394 w 618"/>
              <a:gd name="T17" fmla="*/ 319 h 585"/>
              <a:gd name="T18" fmla="*/ 422 w 618"/>
              <a:gd name="T19" fmla="*/ 305 h 585"/>
              <a:gd name="T20" fmla="*/ 476 w 618"/>
              <a:gd name="T21" fmla="*/ 289 h 585"/>
              <a:gd name="T22" fmla="*/ 462 w 618"/>
              <a:gd name="T23" fmla="*/ 289 h 585"/>
              <a:gd name="T24" fmla="*/ 556 w 618"/>
              <a:gd name="T25" fmla="*/ 287 h 585"/>
              <a:gd name="T26" fmla="*/ 569 w 618"/>
              <a:gd name="T27" fmla="*/ 311 h 585"/>
              <a:gd name="T28" fmla="*/ 548 w 618"/>
              <a:gd name="T29" fmla="*/ 330 h 585"/>
              <a:gd name="T30" fmla="*/ 503 w 618"/>
              <a:gd name="T31" fmla="*/ 336 h 585"/>
              <a:gd name="T32" fmla="*/ 440 w 618"/>
              <a:gd name="T33" fmla="*/ 327 h 585"/>
              <a:gd name="T34" fmla="*/ 394 w 618"/>
              <a:gd name="T35" fmla="*/ 350 h 585"/>
              <a:gd name="T36" fmla="*/ 343 w 618"/>
              <a:gd name="T37" fmla="*/ 412 h 585"/>
              <a:gd name="T38" fmla="*/ 307 w 618"/>
              <a:gd name="T39" fmla="*/ 478 h 585"/>
              <a:gd name="T40" fmla="*/ 312 w 618"/>
              <a:gd name="T41" fmla="*/ 541 h 585"/>
              <a:gd name="T42" fmla="*/ 283 w 618"/>
              <a:gd name="T43" fmla="*/ 550 h 585"/>
              <a:gd name="T44" fmla="*/ 247 w 618"/>
              <a:gd name="T45" fmla="*/ 583 h 585"/>
              <a:gd name="T46" fmla="*/ 220 w 618"/>
              <a:gd name="T47" fmla="*/ 568 h 585"/>
              <a:gd name="T48" fmla="*/ 209 w 618"/>
              <a:gd name="T49" fmla="*/ 550 h 585"/>
              <a:gd name="T50" fmla="*/ 220 w 618"/>
              <a:gd name="T51" fmla="*/ 536 h 585"/>
              <a:gd name="T52" fmla="*/ 212 w 618"/>
              <a:gd name="T53" fmla="*/ 530 h 585"/>
              <a:gd name="T54" fmla="*/ 238 w 618"/>
              <a:gd name="T55" fmla="*/ 514 h 585"/>
              <a:gd name="T56" fmla="*/ 203 w 618"/>
              <a:gd name="T57" fmla="*/ 501 h 585"/>
              <a:gd name="T58" fmla="*/ 225 w 618"/>
              <a:gd name="T59" fmla="*/ 489 h 585"/>
              <a:gd name="T60" fmla="*/ 233 w 618"/>
              <a:gd name="T61" fmla="*/ 478 h 585"/>
              <a:gd name="T62" fmla="*/ 266 w 618"/>
              <a:gd name="T63" fmla="*/ 464 h 585"/>
              <a:gd name="T64" fmla="*/ 291 w 618"/>
              <a:gd name="T65" fmla="*/ 454 h 585"/>
              <a:gd name="T66" fmla="*/ 296 w 618"/>
              <a:gd name="T67" fmla="*/ 434 h 585"/>
              <a:gd name="T68" fmla="*/ 332 w 618"/>
              <a:gd name="T69" fmla="*/ 401 h 585"/>
              <a:gd name="T70" fmla="*/ 354 w 618"/>
              <a:gd name="T71" fmla="*/ 377 h 585"/>
              <a:gd name="T72" fmla="*/ 350 w 618"/>
              <a:gd name="T73" fmla="*/ 360 h 585"/>
              <a:gd name="T74" fmla="*/ 383 w 618"/>
              <a:gd name="T75" fmla="*/ 349 h 585"/>
              <a:gd name="T76" fmla="*/ 402 w 618"/>
              <a:gd name="T77" fmla="*/ 322 h 585"/>
              <a:gd name="T78" fmla="*/ 432 w 618"/>
              <a:gd name="T79" fmla="*/ 320 h 585"/>
              <a:gd name="T80" fmla="*/ 462 w 618"/>
              <a:gd name="T81" fmla="*/ 298 h 585"/>
              <a:gd name="T82" fmla="*/ 503 w 618"/>
              <a:gd name="T83" fmla="*/ 286 h 585"/>
              <a:gd name="T84" fmla="*/ 526 w 618"/>
              <a:gd name="T85" fmla="*/ 287 h 585"/>
              <a:gd name="T86" fmla="*/ 11 w 618"/>
              <a:gd name="T87" fmla="*/ 278 h 585"/>
              <a:gd name="T88" fmla="*/ 481 w 618"/>
              <a:gd name="T89" fmla="*/ 92 h 585"/>
              <a:gd name="T90" fmla="*/ 444 w 618"/>
              <a:gd name="T91" fmla="*/ 82 h 585"/>
              <a:gd name="T92" fmla="*/ 299 w 618"/>
              <a:gd name="T93" fmla="*/ 65 h 585"/>
              <a:gd name="T94" fmla="*/ 369 w 618"/>
              <a:gd name="T95" fmla="*/ 15 h 585"/>
              <a:gd name="T96" fmla="*/ 405 w 618"/>
              <a:gd name="T97" fmla="*/ 41 h 585"/>
              <a:gd name="T98" fmla="*/ 406 w 618"/>
              <a:gd name="T99" fmla="*/ 78 h 585"/>
              <a:gd name="T100" fmla="*/ 350 w 618"/>
              <a:gd name="T101" fmla="*/ 109 h 585"/>
              <a:gd name="T102" fmla="*/ 331 w 618"/>
              <a:gd name="T103" fmla="*/ 86 h 585"/>
              <a:gd name="T104" fmla="*/ 365 w 618"/>
              <a:gd name="T105" fmla="*/ 63 h 585"/>
              <a:gd name="T106" fmla="*/ 332 w 618"/>
              <a:gd name="T107" fmla="*/ 71 h 585"/>
              <a:gd name="T108" fmla="*/ 307 w 618"/>
              <a:gd name="T109" fmla="*/ 40 h 585"/>
              <a:gd name="T110" fmla="*/ 309 w 618"/>
              <a:gd name="T111" fmla="*/ 24 h 585"/>
              <a:gd name="T112" fmla="*/ 350 w 618"/>
              <a:gd name="T113" fmla="*/ 27 h 585"/>
              <a:gd name="T114" fmla="*/ 403 w 618"/>
              <a:gd name="T115" fmla="*/ 7 h 585"/>
              <a:gd name="T116" fmla="*/ 468 w 618"/>
              <a:gd name="T117" fmla="*/ 4 h 585"/>
              <a:gd name="T118" fmla="*/ 496 w 618"/>
              <a:gd name="T119" fmla="*/ 38 h 585"/>
              <a:gd name="T120" fmla="*/ 416 w 618"/>
              <a:gd name="T121" fmla="*/ 26 h 585"/>
              <a:gd name="T122" fmla="*/ 416 w 618"/>
              <a:gd name="T123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585">
                <a:moveTo>
                  <a:pt x="205" y="533"/>
                </a:moveTo>
                <a:lnTo>
                  <a:pt x="205" y="535"/>
                </a:lnTo>
                <a:lnTo>
                  <a:pt x="205" y="536"/>
                </a:lnTo>
                <a:lnTo>
                  <a:pt x="205" y="539"/>
                </a:lnTo>
                <a:lnTo>
                  <a:pt x="205" y="539"/>
                </a:lnTo>
                <a:lnTo>
                  <a:pt x="203" y="538"/>
                </a:lnTo>
                <a:lnTo>
                  <a:pt x="203" y="538"/>
                </a:lnTo>
                <a:lnTo>
                  <a:pt x="203" y="536"/>
                </a:lnTo>
                <a:lnTo>
                  <a:pt x="203" y="535"/>
                </a:lnTo>
                <a:lnTo>
                  <a:pt x="203" y="535"/>
                </a:lnTo>
                <a:lnTo>
                  <a:pt x="205" y="533"/>
                </a:lnTo>
                <a:close/>
                <a:moveTo>
                  <a:pt x="203" y="517"/>
                </a:moveTo>
                <a:lnTo>
                  <a:pt x="203" y="519"/>
                </a:lnTo>
                <a:lnTo>
                  <a:pt x="203" y="520"/>
                </a:lnTo>
                <a:lnTo>
                  <a:pt x="201" y="520"/>
                </a:lnTo>
                <a:lnTo>
                  <a:pt x="201" y="520"/>
                </a:lnTo>
                <a:lnTo>
                  <a:pt x="201" y="517"/>
                </a:lnTo>
                <a:lnTo>
                  <a:pt x="201" y="517"/>
                </a:lnTo>
                <a:lnTo>
                  <a:pt x="203" y="517"/>
                </a:lnTo>
                <a:close/>
                <a:moveTo>
                  <a:pt x="249" y="467"/>
                </a:moveTo>
                <a:lnTo>
                  <a:pt x="249" y="467"/>
                </a:lnTo>
                <a:lnTo>
                  <a:pt x="249" y="468"/>
                </a:lnTo>
                <a:lnTo>
                  <a:pt x="249" y="470"/>
                </a:lnTo>
                <a:lnTo>
                  <a:pt x="247" y="470"/>
                </a:lnTo>
                <a:lnTo>
                  <a:pt x="246" y="468"/>
                </a:lnTo>
                <a:lnTo>
                  <a:pt x="244" y="468"/>
                </a:lnTo>
                <a:lnTo>
                  <a:pt x="244" y="468"/>
                </a:lnTo>
                <a:lnTo>
                  <a:pt x="247" y="467"/>
                </a:lnTo>
                <a:lnTo>
                  <a:pt x="249" y="467"/>
                </a:lnTo>
                <a:close/>
                <a:moveTo>
                  <a:pt x="258" y="459"/>
                </a:moveTo>
                <a:lnTo>
                  <a:pt x="260" y="459"/>
                </a:lnTo>
                <a:lnTo>
                  <a:pt x="260" y="460"/>
                </a:lnTo>
                <a:lnTo>
                  <a:pt x="258" y="460"/>
                </a:lnTo>
                <a:lnTo>
                  <a:pt x="253" y="462"/>
                </a:lnTo>
                <a:lnTo>
                  <a:pt x="252" y="462"/>
                </a:lnTo>
                <a:lnTo>
                  <a:pt x="252" y="462"/>
                </a:lnTo>
                <a:lnTo>
                  <a:pt x="253" y="460"/>
                </a:lnTo>
                <a:lnTo>
                  <a:pt x="258" y="459"/>
                </a:lnTo>
                <a:lnTo>
                  <a:pt x="258" y="459"/>
                </a:lnTo>
                <a:lnTo>
                  <a:pt x="258" y="459"/>
                </a:lnTo>
                <a:close/>
                <a:moveTo>
                  <a:pt x="291" y="432"/>
                </a:moveTo>
                <a:lnTo>
                  <a:pt x="293" y="432"/>
                </a:lnTo>
                <a:lnTo>
                  <a:pt x="294" y="434"/>
                </a:lnTo>
                <a:lnTo>
                  <a:pt x="294" y="434"/>
                </a:lnTo>
                <a:lnTo>
                  <a:pt x="293" y="435"/>
                </a:lnTo>
                <a:lnTo>
                  <a:pt x="291" y="434"/>
                </a:lnTo>
                <a:lnTo>
                  <a:pt x="288" y="435"/>
                </a:lnTo>
                <a:lnTo>
                  <a:pt x="287" y="434"/>
                </a:lnTo>
                <a:lnTo>
                  <a:pt x="288" y="432"/>
                </a:lnTo>
                <a:lnTo>
                  <a:pt x="291" y="432"/>
                </a:lnTo>
                <a:close/>
                <a:moveTo>
                  <a:pt x="304" y="415"/>
                </a:moveTo>
                <a:lnTo>
                  <a:pt x="306" y="415"/>
                </a:lnTo>
                <a:lnTo>
                  <a:pt x="306" y="415"/>
                </a:lnTo>
                <a:lnTo>
                  <a:pt x="306" y="416"/>
                </a:lnTo>
                <a:lnTo>
                  <a:pt x="304" y="416"/>
                </a:lnTo>
                <a:lnTo>
                  <a:pt x="302" y="416"/>
                </a:lnTo>
                <a:lnTo>
                  <a:pt x="302" y="416"/>
                </a:lnTo>
                <a:lnTo>
                  <a:pt x="302" y="415"/>
                </a:lnTo>
                <a:lnTo>
                  <a:pt x="304" y="415"/>
                </a:lnTo>
                <a:close/>
                <a:moveTo>
                  <a:pt x="317" y="407"/>
                </a:moveTo>
                <a:lnTo>
                  <a:pt x="317" y="407"/>
                </a:lnTo>
                <a:lnTo>
                  <a:pt x="315" y="408"/>
                </a:lnTo>
                <a:lnTo>
                  <a:pt x="312" y="410"/>
                </a:lnTo>
                <a:lnTo>
                  <a:pt x="312" y="410"/>
                </a:lnTo>
                <a:lnTo>
                  <a:pt x="312" y="408"/>
                </a:lnTo>
                <a:lnTo>
                  <a:pt x="312" y="408"/>
                </a:lnTo>
                <a:lnTo>
                  <a:pt x="313" y="407"/>
                </a:lnTo>
                <a:lnTo>
                  <a:pt x="315" y="407"/>
                </a:lnTo>
                <a:lnTo>
                  <a:pt x="317" y="407"/>
                </a:lnTo>
                <a:close/>
                <a:moveTo>
                  <a:pt x="313" y="402"/>
                </a:moveTo>
                <a:lnTo>
                  <a:pt x="313" y="402"/>
                </a:lnTo>
                <a:lnTo>
                  <a:pt x="315" y="404"/>
                </a:lnTo>
                <a:lnTo>
                  <a:pt x="313" y="405"/>
                </a:lnTo>
                <a:lnTo>
                  <a:pt x="312" y="407"/>
                </a:lnTo>
                <a:lnTo>
                  <a:pt x="310" y="407"/>
                </a:lnTo>
                <a:lnTo>
                  <a:pt x="310" y="405"/>
                </a:lnTo>
                <a:lnTo>
                  <a:pt x="312" y="404"/>
                </a:lnTo>
                <a:lnTo>
                  <a:pt x="312" y="404"/>
                </a:lnTo>
                <a:lnTo>
                  <a:pt x="312" y="402"/>
                </a:lnTo>
                <a:lnTo>
                  <a:pt x="313" y="402"/>
                </a:lnTo>
                <a:close/>
                <a:moveTo>
                  <a:pt x="321" y="356"/>
                </a:moveTo>
                <a:lnTo>
                  <a:pt x="321" y="356"/>
                </a:lnTo>
                <a:lnTo>
                  <a:pt x="321" y="358"/>
                </a:lnTo>
                <a:lnTo>
                  <a:pt x="321" y="360"/>
                </a:lnTo>
                <a:lnTo>
                  <a:pt x="321" y="360"/>
                </a:lnTo>
                <a:lnTo>
                  <a:pt x="320" y="361"/>
                </a:lnTo>
                <a:lnTo>
                  <a:pt x="317" y="363"/>
                </a:lnTo>
                <a:lnTo>
                  <a:pt x="318" y="361"/>
                </a:lnTo>
                <a:lnTo>
                  <a:pt x="320" y="358"/>
                </a:lnTo>
                <a:lnTo>
                  <a:pt x="321" y="356"/>
                </a:lnTo>
                <a:close/>
                <a:moveTo>
                  <a:pt x="331" y="352"/>
                </a:moveTo>
                <a:lnTo>
                  <a:pt x="332" y="352"/>
                </a:lnTo>
                <a:lnTo>
                  <a:pt x="334" y="352"/>
                </a:lnTo>
                <a:lnTo>
                  <a:pt x="335" y="352"/>
                </a:lnTo>
                <a:lnTo>
                  <a:pt x="335" y="352"/>
                </a:lnTo>
                <a:lnTo>
                  <a:pt x="335" y="353"/>
                </a:lnTo>
                <a:lnTo>
                  <a:pt x="334" y="353"/>
                </a:lnTo>
                <a:lnTo>
                  <a:pt x="332" y="355"/>
                </a:lnTo>
                <a:lnTo>
                  <a:pt x="332" y="355"/>
                </a:lnTo>
                <a:lnTo>
                  <a:pt x="331" y="356"/>
                </a:lnTo>
                <a:lnTo>
                  <a:pt x="329" y="356"/>
                </a:lnTo>
                <a:lnTo>
                  <a:pt x="328" y="356"/>
                </a:lnTo>
                <a:lnTo>
                  <a:pt x="328" y="356"/>
                </a:lnTo>
                <a:lnTo>
                  <a:pt x="326" y="356"/>
                </a:lnTo>
                <a:lnTo>
                  <a:pt x="326" y="356"/>
                </a:lnTo>
                <a:lnTo>
                  <a:pt x="326" y="358"/>
                </a:lnTo>
                <a:lnTo>
                  <a:pt x="324" y="358"/>
                </a:lnTo>
                <a:lnTo>
                  <a:pt x="323" y="358"/>
                </a:lnTo>
                <a:lnTo>
                  <a:pt x="323" y="356"/>
                </a:lnTo>
                <a:lnTo>
                  <a:pt x="323" y="355"/>
                </a:lnTo>
                <a:lnTo>
                  <a:pt x="324" y="355"/>
                </a:lnTo>
                <a:lnTo>
                  <a:pt x="324" y="355"/>
                </a:lnTo>
                <a:lnTo>
                  <a:pt x="326" y="355"/>
                </a:lnTo>
                <a:lnTo>
                  <a:pt x="328" y="352"/>
                </a:lnTo>
                <a:lnTo>
                  <a:pt x="329" y="352"/>
                </a:lnTo>
                <a:lnTo>
                  <a:pt x="331" y="352"/>
                </a:lnTo>
                <a:close/>
                <a:moveTo>
                  <a:pt x="350" y="333"/>
                </a:moveTo>
                <a:lnTo>
                  <a:pt x="350" y="333"/>
                </a:lnTo>
                <a:lnTo>
                  <a:pt x="351" y="334"/>
                </a:lnTo>
                <a:lnTo>
                  <a:pt x="351" y="334"/>
                </a:lnTo>
                <a:lnTo>
                  <a:pt x="353" y="338"/>
                </a:lnTo>
                <a:lnTo>
                  <a:pt x="354" y="339"/>
                </a:lnTo>
                <a:lnTo>
                  <a:pt x="354" y="342"/>
                </a:lnTo>
                <a:lnTo>
                  <a:pt x="351" y="342"/>
                </a:lnTo>
                <a:lnTo>
                  <a:pt x="350" y="344"/>
                </a:lnTo>
                <a:lnTo>
                  <a:pt x="347" y="344"/>
                </a:lnTo>
                <a:lnTo>
                  <a:pt x="347" y="342"/>
                </a:lnTo>
                <a:lnTo>
                  <a:pt x="345" y="342"/>
                </a:lnTo>
                <a:lnTo>
                  <a:pt x="345" y="341"/>
                </a:lnTo>
                <a:lnTo>
                  <a:pt x="343" y="342"/>
                </a:lnTo>
                <a:lnTo>
                  <a:pt x="342" y="342"/>
                </a:lnTo>
                <a:lnTo>
                  <a:pt x="340" y="342"/>
                </a:lnTo>
                <a:lnTo>
                  <a:pt x="340" y="341"/>
                </a:lnTo>
                <a:lnTo>
                  <a:pt x="342" y="339"/>
                </a:lnTo>
                <a:lnTo>
                  <a:pt x="342" y="338"/>
                </a:lnTo>
                <a:lnTo>
                  <a:pt x="343" y="338"/>
                </a:lnTo>
                <a:lnTo>
                  <a:pt x="345" y="338"/>
                </a:lnTo>
                <a:lnTo>
                  <a:pt x="345" y="339"/>
                </a:lnTo>
                <a:lnTo>
                  <a:pt x="347" y="338"/>
                </a:lnTo>
                <a:lnTo>
                  <a:pt x="347" y="336"/>
                </a:lnTo>
                <a:lnTo>
                  <a:pt x="347" y="336"/>
                </a:lnTo>
                <a:lnTo>
                  <a:pt x="350" y="336"/>
                </a:lnTo>
                <a:lnTo>
                  <a:pt x="350" y="333"/>
                </a:lnTo>
                <a:lnTo>
                  <a:pt x="350" y="333"/>
                </a:lnTo>
                <a:close/>
                <a:moveTo>
                  <a:pt x="362" y="325"/>
                </a:moveTo>
                <a:lnTo>
                  <a:pt x="364" y="325"/>
                </a:lnTo>
                <a:lnTo>
                  <a:pt x="365" y="327"/>
                </a:lnTo>
                <a:lnTo>
                  <a:pt x="365" y="328"/>
                </a:lnTo>
                <a:lnTo>
                  <a:pt x="362" y="330"/>
                </a:lnTo>
                <a:lnTo>
                  <a:pt x="361" y="333"/>
                </a:lnTo>
                <a:lnTo>
                  <a:pt x="361" y="334"/>
                </a:lnTo>
                <a:lnTo>
                  <a:pt x="362" y="336"/>
                </a:lnTo>
                <a:lnTo>
                  <a:pt x="362" y="338"/>
                </a:lnTo>
                <a:lnTo>
                  <a:pt x="362" y="341"/>
                </a:lnTo>
                <a:lnTo>
                  <a:pt x="361" y="342"/>
                </a:lnTo>
                <a:lnTo>
                  <a:pt x="359" y="344"/>
                </a:lnTo>
                <a:lnTo>
                  <a:pt x="359" y="344"/>
                </a:lnTo>
                <a:lnTo>
                  <a:pt x="362" y="342"/>
                </a:lnTo>
                <a:lnTo>
                  <a:pt x="364" y="341"/>
                </a:lnTo>
                <a:lnTo>
                  <a:pt x="364" y="341"/>
                </a:lnTo>
                <a:lnTo>
                  <a:pt x="365" y="339"/>
                </a:lnTo>
                <a:lnTo>
                  <a:pt x="365" y="338"/>
                </a:lnTo>
                <a:lnTo>
                  <a:pt x="365" y="338"/>
                </a:lnTo>
                <a:lnTo>
                  <a:pt x="367" y="338"/>
                </a:lnTo>
                <a:lnTo>
                  <a:pt x="367" y="336"/>
                </a:lnTo>
                <a:lnTo>
                  <a:pt x="367" y="336"/>
                </a:lnTo>
                <a:lnTo>
                  <a:pt x="369" y="338"/>
                </a:lnTo>
                <a:lnTo>
                  <a:pt x="370" y="338"/>
                </a:lnTo>
                <a:lnTo>
                  <a:pt x="370" y="341"/>
                </a:lnTo>
                <a:lnTo>
                  <a:pt x="370" y="342"/>
                </a:lnTo>
                <a:lnTo>
                  <a:pt x="369" y="344"/>
                </a:lnTo>
                <a:lnTo>
                  <a:pt x="365" y="345"/>
                </a:lnTo>
                <a:lnTo>
                  <a:pt x="364" y="347"/>
                </a:lnTo>
                <a:lnTo>
                  <a:pt x="362" y="349"/>
                </a:lnTo>
                <a:lnTo>
                  <a:pt x="362" y="349"/>
                </a:lnTo>
                <a:lnTo>
                  <a:pt x="361" y="349"/>
                </a:lnTo>
                <a:lnTo>
                  <a:pt x="361" y="349"/>
                </a:lnTo>
                <a:lnTo>
                  <a:pt x="359" y="349"/>
                </a:lnTo>
                <a:lnTo>
                  <a:pt x="359" y="350"/>
                </a:lnTo>
                <a:lnTo>
                  <a:pt x="354" y="350"/>
                </a:lnTo>
                <a:lnTo>
                  <a:pt x="353" y="350"/>
                </a:lnTo>
                <a:lnTo>
                  <a:pt x="353" y="349"/>
                </a:lnTo>
                <a:lnTo>
                  <a:pt x="353" y="349"/>
                </a:lnTo>
                <a:lnTo>
                  <a:pt x="351" y="350"/>
                </a:lnTo>
                <a:lnTo>
                  <a:pt x="350" y="352"/>
                </a:lnTo>
                <a:lnTo>
                  <a:pt x="350" y="352"/>
                </a:lnTo>
                <a:lnTo>
                  <a:pt x="348" y="350"/>
                </a:lnTo>
                <a:lnTo>
                  <a:pt x="343" y="353"/>
                </a:lnTo>
                <a:lnTo>
                  <a:pt x="339" y="353"/>
                </a:lnTo>
                <a:lnTo>
                  <a:pt x="339" y="353"/>
                </a:lnTo>
                <a:lnTo>
                  <a:pt x="339" y="352"/>
                </a:lnTo>
                <a:lnTo>
                  <a:pt x="340" y="350"/>
                </a:lnTo>
                <a:lnTo>
                  <a:pt x="343" y="349"/>
                </a:lnTo>
                <a:lnTo>
                  <a:pt x="350" y="347"/>
                </a:lnTo>
                <a:lnTo>
                  <a:pt x="354" y="342"/>
                </a:lnTo>
                <a:lnTo>
                  <a:pt x="356" y="338"/>
                </a:lnTo>
                <a:lnTo>
                  <a:pt x="356" y="336"/>
                </a:lnTo>
                <a:lnTo>
                  <a:pt x="356" y="336"/>
                </a:lnTo>
                <a:lnTo>
                  <a:pt x="354" y="336"/>
                </a:lnTo>
                <a:lnTo>
                  <a:pt x="354" y="334"/>
                </a:lnTo>
                <a:lnTo>
                  <a:pt x="356" y="333"/>
                </a:lnTo>
                <a:lnTo>
                  <a:pt x="358" y="330"/>
                </a:lnTo>
                <a:lnTo>
                  <a:pt x="359" y="330"/>
                </a:lnTo>
                <a:lnTo>
                  <a:pt x="361" y="327"/>
                </a:lnTo>
                <a:lnTo>
                  <a:pt x="362" y="325"/>
                </a:lnTo>
                <a:close/>
                <a:moveTo>
                  <a:pt x="384" y="319"/>
                </a:moveTo>
                <a:lnTo>
                  <a:pt x="386" y="320"/>
                </a:lnTo>
                <a:lnTo>
                  <a:pt x="388" y="319"/>
                </a:lnTo>
                <a:lnTo>
                  <a:pt x="389" y="319"/>
                </a:lnTo>
                <a:lnTo>
                  <a:pt x="391" y="319"/>
                </a:lnTo>
                <a:lnTo>
                  <a:pt x="391" y="320"/>
                </a:lnTo>
                <a:lnTo>
                  <a:pt x="392" y="320"/>
                </a:lnTo>
                <a:lnTo>
                  <a:pt x="392" y="322"/>
                </a:lnTo>
                <a:lnTo>
                  <a:pt x="394" y="323"/>
                </a:lnTo>
                <a:lnTo>
                  <a:pt x="392" y="325"/>
                </a:lnTo>
                <a:lnTo>
                  <a:pt x="391" y="325"/>
                </a:lnTo>
                <a:lnTo>
                  <a:pt x="391" y="327"/>
                </a:lnTo>
                <a:lnTo>
                  <a:pt x="391" y="328"/>
                </a:lnTo>
                <a:lnTo>
                  <a:pt x="389" y="330"/>
                </a:lnTo>
                <a:lnTo>
                  <a:pt x="386" y="330"/>
                </a:lnTo>
                <a:lnTo>
                  <a:pt x="384" y="328"/>
                </a:lnTo>
                <a:lnTo>
                  <a:pt x="383" y="330"/>
                </a:lnTo>
                <a:lnTo>
                  <a:pt x="380" y="333"/>
                </a:lnTo>
                <a:lnTo>
                  <a:pt x="378" y="333"/>
                </a:lnTo>
                <a:lnTo>
                  <a:pt x="378" y="333"/>
                </a:lnTo>
                <a:lnTo>
                  <a:pt x="376" y="331"/>
                </a:lnTo>
                <a:lnTo>
                  <a:pt x="375" y="331"/>
                </a:lnTo>
                <a:lnTo>
                  <a:pt x="375" y="331"/>
                </a:lnTo>
                <a:lnTo>
                  <a:pt x="375" y="330"/>
                </a:lnTo>
                <a:lnTo>
                  <a:pt x="376" y="330"/>
                </a:lnTo>
                <a:lnTo>
                  <a:pt x="378" y="328"/>
                </a:lnTo>
                <a:lnTo>
                  <a:pt x="376" y="327"/>
                </a:lnTo>
                <a:lnTo>
                  <a:pt x="378" y="325"/>
                </a:lnTo>
                <a:lnTo>
                  <a:pt x="378" y="323"/>
                </a:lnTo>
                <a:lnTo>
                  <a:pt x="378" y="323"/>
                </a:lnTo>
                <a:lnTo>
                  <a:pt x="383" y="323"/>
                </a:lnTo>
                <a:lnTo>
                  <a:pt x="383" y="323"/>
                </a:lnTo>
                <a:lnTo>
                  <a:pt x="383" y="322"/>
                </a:lnTo>
                <a:lnTo>
                  <a:pt x="381" y="322"/>
                </a:lnTo>
                <a:lnTo>
                  <a:pt x="381" y="320"/>
                </a:lnTo>
                <a:lnTo>
                  <a:pt x="383" y="320"/>
                </a:lnTo>
                <a:lnTo>
                  <a:pt x="384" y="320"/>
                </a:lnTo>
                <a:lnTo>
                  <a:pt x="384" y="319"/>
                </a:lnTo>
                <a:lnTo>
                  <a:pt x="384" y="319"/>
                </a:lnTo>
                <a:lnTo>
                  <a:pt x="384" y="319"/>
                </a:lnTo>
                <a:close/>
                <a:moveTo>
                  <a:pt x="563" y="311"/>
                </a:moveTo>
                <a:lnTo>
                  <a:pt x="564" y="311"/>
                </a:lnTo>
                <a:lnTo>
                  <a:pt x="566" y="311"/>
                </a:lnTo>
                <a:lnTo>
                  <a:pt x="566" y="312"/>
                </a:lnTo>
                <a:lnTo>
                  <a:pt x="564" y="312"/>
                </a:lnTo>
                <a:lnTo>
                  <a:pt x="563" y="314"/>
                </a:lnTo>
                <a:lnTo>
                  <a:pt x="561" y="312"/>
                </a:lnTo>
                <a:lnTo>
                  <a:pt x="563" y="312"/>
                </a:lnTo>
                <a:lnTo>
                  <a:pt x="563" y="311"/>
                </a:lnTo>
                <a:close/>
                <a:moveTo>
                  <a:pt x="430" y="301"/>
                </a:moveTo>
                <a:lnTo>
                  <a:pt x="432" y="301"/>
                </a:lnTo>
                <a:lnTo>
                  <a:pt x="433" y="303"/>
                </a:lnTo>
                <a:lnTo>
                  <a:pt x="432" y="306"/>
                </a:lnTo>
                <a:lnTo>
                  <a:pt x="432" y="306"/>
                </a:lnTo>
                <a:lnTo>
                  <a:pt x="430" y="306"/>
                </a:lnTo>
                <a:lnTo>
                  <a:pt x="430" y="306"/>
                </a:lnTo>
                <a:lnTo>
                  <a:pt x="429" y="306"/>
                </a:lnTo>
                <a:lnTo>
                  <a:pt x="427" y="306"/>
                </a:lnTo>
                <a:lnTo>
                  <a:pt x="427" y="305"/>
                </a:lnTo>
                <a:lnTo>
                  <a:pt x="427" y="303"/>
                </a:lnTo>
                <a:lnTo>
                  <a:pt x="429" y="303"/>
                </a:lnTo>
                <a:lnTo>
                  <a:pt x="430" y="301"/>
                </a:lnTo>
                <a:close/>
                <a:moveTo>
                  <a:pt x="410" y="301"/>
                </a:moveTo>
                <a:lnTo>
                  <a:pt x="410" y="303"/>
                </a:lnTo>
                <a:lnTo>
                  <a:pt x="410" y="306"/>
                </a:lnTo>
                <a:lnTo>
                  <a:pt x="411" y="308"/>
                </a:lnTo>
                <a:lnTo>
                  <a:pt x="413" y="308"/>
                </a:lnTo>
                <a:lnTo>
                  <a:pt x="413" y="306"/>
                </a:lnTo>
                <a:lnTo>
                  <a:pt x="414" y="306"/>
                </a:lnTo>
                <a:lnTo>
                  <a:pt x="416" y="308"/>
                </a:lnTo>
                <a:lnTo>
                  <a:pt x="414" y="308"/>
                </a:lnTo>
                <a:lnTo>
                  <a:pt x="413" y="311"/>
                </a:lnTo>
                <a:lnTo>
                  <a:pt x="411" y="312"/>
                </a:lnTo>
                <a:lnTo>
                  <a:pt x="410" y="312"/>
                </a:lnTo>
                <a:lnTo>
                  <a:pt x="408" y="312"/>
                </a:lnTo>
                <a:lnTo>
                  <a:pt x="406" y="314"/>
                </a:lnTo>
                <a:lnTo>
                  <a:pt x="405" y="316"/>
                </a:lnTo>
                <a:lnTo>
                  <a:pt x="403" y="317"/>
                </a:lnTo>
                <a:lnTo>
                  <a:pt x="403" y="317"/>
                </a:lnTo>
                <a:lnTo>
                  <a:pt x="403" y="319"/>
                </a:lnTo>
                <a:lnTo>
                  <a:pt x="399" y="319"/>
                </a:lnTo>
                <a:lnTo>
                  <a:pt x="395" y="320"/>
                </a:lnTo>
                <a:lnTo>
                  <a:pt x="394" y="319"/>
                </a:lnTo>
                <a:lnTo>
                  <a:pt x="392" y="319"/>
                </a:lnTo>
                <a:lnTo>
                  <a:pt x="394" y="317"/>
                </a:lnTo>
                <a:lnTo>
                  <a:pt x="395" y="317"/>
                </a:lnTo>
                <a:lnTo>
                  <a:pt x="395" y="316"/>
                </a:lnTo>
                <a:lnTo>
                  <a:pt x="395" y="316"/>
                </a:lnTo>
                <a:lnTo>
                  <a:pt x="397" y="316"/>
                </a:lnTo>
                <a:lnTo>
                  <a:pt x="397" y="314"/>
                </a:lnTo>
                <a:lnTo>
                  <a:pt x="399" y="314"/>
                </a:lnTo>
                <a:lnTo>
                  <a:pt x="400" y="314"/>
                </a:lnTo>
                <a:lnTo>
                  <a:pt x="400" y="312"/>
                </a:lnTo>
                <a:lnTo>
                  <a:pt x="402" y="312"/>
                </a:lnTo>
                <a:lnTo>
                  <a:pt x="402" y="314"/>
                </a:lnTo>
                <a:lnTo>
                  <a:pt x="402" y="312"/>
                </a:lnTo>
                <a:lnTo>
                  <a:pt x="402" y="311"/>
                </a:lnTo>
                <a:lnTo>
                  <a:pt x="402" y="311"/>
                </a:lnTo>
                <a:lnTo>
                  <a:pt x="403" y="309"/>
                </a:lnTo>
                <a:lnTo>
                  <a:pt x="405" y="308"/>
                </a:lnTo>
                <a:lnTo>
                  <a:pt x="406" y="306"/>
                </a:lnTo>
                <a:lnTo>
                  <a:pt x="406" y="306"/>
                </a:lnTo>
                <a:lnTo>
                  <a:pt x="408" y="306"/>
                </a:lnTo>
                <a:lnTo>
                  <a:pt x="406" y="305"/>
                </a:lnTo>
                <a:lnTo>
                  <a:pt x="408" y="303"/>
                </a:lnTo>
                <a:lnTo>
                  <a:pt x="408" y="301"/>
                </a:lnTo>
                <a:lnTo>
                  <a:pt x="410" y="301"/>
                </a:lnTo>
                <a:close/>
                <a:moveTo>
                  <a:pt x="416" y="300"/>
                </a:moveTo>
                <a:lnTo>
                  <a:pt x="417" y="301"/>
                </a:lnTo>
                <a:lnTo>
                  <a:pt x="417" y="303"/>
                </a:lnTo>
                <a:lnTo>
                  <a:pt x="419" y="303"/>
                </a:lnTo>
                <a:lnTo>
                  <a:pt x="419" y="303"/>
                </a:lnTo>
                <a:lnTo>
                  <a:pt x="421" y="305"/>
                </a:lnTo>
                <a:lnTo>
                  <a:pt x="422" y="305"/>
                </a:lnTo>
                <a:lnTo>
                  <a:pt x="422" y="305"/>
                </a:lnTo>
                <a:lnTo>
                  <a:pt x="421" y="306"/>
                </a:lnTo>
                <a:lnTo>
                  <a:pt x="419" y="306"/>
                </a:lnTo>
                <a:lnTo>
                  <a:pt x="417" y="306"/>
                </a:lnTo>
                <a:lnTo>
                  <a:pt x="417" y="305"/>
                </a:lnTo>
                <a:lnTo>
                  <a:pt x="416" y="303"/>
                </a:lnTo>
                <a:lnTo>
                  <a:pt x="416" y="301"/>
                </a:lnTo>
                <a:lnTo>
                  <a:pt x="414" y="301"/>
                </a:lnTo>
                <a:lnTo>
                  <a:pt x="416" y="300"/>
                </a:lnTo>
                <a:close/>
                <a:moveTo>
                  <a:pt x="473" y="292"/>
                </a:moveTo>
                <a:lnTo>
                  <a:pt x="473" y="292"/>
                </a:lnTo>
                <a:lnTo>
                  <a:pt x="473" y="293"/>
                </a:lnTo>
                <a:lnTo>
                  <a:pt x="473" y="295"/>
                </a:lnTo>
                <a:lnTo>
                  <a:pt x="474" y="295"/>
                </a:lnTo>
                <a:lnTo>
                  <a:pt x="473" y="297"/>
                </a:lnTo>
                <a:lnTo>
                  <a:pt x="470" y="298"/>
                </a:lnTo>
                <a:lnTo>
                  <a:pt x="470" y="300"/>
                </a:lnTo>
                <a:lnTo>
                  <a:pt x="468" y="300"/>
                </a:lnTo>
                <a:lnTo>
                  <a:pt x="466" y="300"/>
                </a:lnTo>
                <a:lnTo>
                  <a:pt x="466" y="300"/>
                </a:lnTo>
                <a:lnTo>
                  <a:pt x="466" y="298"/>
                </a:lnTo>
                <a:lnTo>
                  <a:pt x="465" y="298"/>
                </a:lnTo>
                <a:lnTo>
                  <a:pt x="465" y="298"/>
                </a:lnTo>
                <a:lnTo>
                  <a:pt x="463" y="298"/>
                </a:lnTo>
                <a:lnTo>
                  <a:pt x="463" y="297"/>
                </a:lnTo>
                <a:lnTo>
                  <a:pt x="463" y="297"/>
                </a:lnTo>
                <a:lnTo>
                  <a:pt x="465" y="295"/>
                </a:lnTo>
                <a:lnTo>
                  <a:pt x="466" y="293"/>
                </a:lnTo>
                <a:lnTo>
                  <a:pt x="468" y="295"/>
                </a:lnTo>
                <a:lnTo>
                  <a:pt x="473" y="292"/>
                </a:lnTo>
                <a:close/>
                <a:moveTo>
                  <a:pt x="476" y="289"/>
                </a:moveTo>
                <a:lnTo>
                  <a:pt x="476" y="289"/>
                </a:lnTo>
                <a:lnTo>
                  <a:pt x="476" y="289"/>
                </a:lnTo>
                <a:lnTo>
                  <a:pt x="477" y="289"/>
                </a:lnTo>
                <a:lnTo>
                  <a:pt x="481" y="290"/>
                </a:lnTo>
                <a:lnTo>
                  <a:pt x="479" y="293"/>
                </a:lnTo>
                <a:lnTo>
                  <a:pt x="476" y="293"/>
                </a:lnTo>
                <a:lnTo>
                  <a:pt x="474" y="293"/>
                </a:lnTo>
                <a:lnTo>
                  <a:pt x="474" y="292"/>
                </a:lnTo>
                <a:lnTo>
                  <a:pt x="474" y="290"/>
                </a:lnTo>
                <a:lnTo>
                  <a:pt x="474" y="289"/>
                </a:lnTo>
                <a:lnTo>
                  <a:pt x="476" y="289"/>
                </a:lnTo>
                <a:close/>
                <a:moveTo>
                  <a:pt x="470" y="286"/>
                </a:moveTo>
                <a:lnTo>
                  <a:pt x="471" y="286"/>
                </a:lnTo>
                <a:lnTo>
                  <a:pt x="471" y="287"/>
                </a:lnTo>
                <a:lnTo>
                  <a:pt x="470" y="289"/>
                </a:lnTo>
                <a:lnTo>
                  <a:pt x="468" y="289"/>
                </a:lnTo>
                <a:lnTo>
                  <a:pt x="465" y="292"/>
                </a:lnTo>
                <a:lnTo>
                  <a:pt x="463" y="293"/>
                </a:lnTo>
                <a:lnTo>
                  <a:pt x="463" y="293"/>
                </a:lnTo>
                <a:lnTo>
                  <a:pt x="462" y="293"/>
                </a:lnTo>
                <a:lnTo>
                  <a:pt x="458" y="293"/>
                </a:lnTo>
                <a:lnTo>
                  <a:pt x="458" y="293"/>
                </a:lnTo>
                <a:lnTo>
                  <a:pt x="458" y="293"/>
                </a:lnTo>
                <a:lnTo>
                  <a:pt x="455" y="295"/>
                </a:lnTo>
                <a:lnTo>
                  <a:pt x="455" y="295"/>
                </a:lnTo>
                <a:lnTo>
                  <a:pt x="452" y="293"/>
                </a:lnTo>
                <a:lnTo>
                  <a:pt x="451" y="292"/>
                </a:lnTo>
                <a:lnTo>
                  <a:pt x="449" y="290"/>
                </a:lnTo>
                <a:lnTo>
                  <a:pt x="452" y="290"/>
                </a:lnTo>
                <a:lnTo>
                  <a:pt x="454" y="290"/>
                </a:lnTo>
                <a:lnTo>
                  <a:pt x="455" y="290"/>
                </a:lnTo>
                <a:lnTo>
                  <a:pt x="455" y="289"/>
                </a:lnTo>
                <a:lnTo>
                  <a:pt x="458" y="289"/>
                </a:lnTo>
                <a:lnTo>
                  <a:pt x="462" y="289"/>
                </a:lnTo>
                <a:lnTo>
                  <a:pt x="463" y="289"/>
                </a:lnTo>
                <a:lnTo>
                  <a:pt x="468" y="286"/>
                </a:lnTo>
                <a:lnTo>
                  <a:pt x="468" y="287"/>
                </a:lnTo>
                <a:lnTo>
                  <a:pt x="470" y="286"/>
                </a:lnTo>
                <a:close/>
                <a:moveTo>
                  <a:pt x="531" y="279"/>
                </a:moveTo>
                <a:lnTo>
                  <a:pt x="533" y="279"/>
                </a:lnTo>
                <a:lnTo>
                  <a:pt x="534" y="279"/>
                </a:lnTo>
                <a:lnTo>
                  <a:pt x="539" y="281"/>
                </a:lnTo>
                <a:lnTo>
                  <a:pt x="542" y="282"/>
                </a:lnTo>
                <a:lnTo>
                  <a:pt x="542" y="286"/>
                </a:lnTo>
                <a:lnTo>
                  <a:pt x="540" y="286"/>
                </a:lnTo>
                <a:lnTo>
                  <a:pt x="540" y="287"/>
                </a:lnTo>
                <a:lnTo>
                  <a:pt x="536" y="289"/>
                </a:lnTo>
                <a:lnTo>
                  <a:pt x="536" y="290"/>
                </a:lnTo>
                <a:lnTo>
                  <a:pt x="536" y="290"/>
                </a:lnTo>
                <a:lnTo>
                  <a:pt x="539" y="289"/>
                </a:lnTo>
                <a:lnTo>
                  <a:pt x="540" y="290"/>
                </a:lnTo>
                <a:lnTo>
                  <a:pt x="539" y="292"/>
                </a:lnTo>
                <a:lnTo>
                  <a:pt x="539" y="297"/>
                </a:lnTo>
                <a:lnTo>
                  <a:pt x="539" y="298"/>
                </a:lnTo>
                <a:lnTo>
                  <a:pt x="539" y="300"/>
                </a:lnTo>
                <a:lnTo>
                  <a:pt x="539" y="301"/>
                </a:lnTo>
                <a:lnTo>
                  <a:pt x="540" y="297"/>
                </a:lnTo>
                <a:lnTo>
                  <a:pt x="540" y="297"/>
                </a:lnTo>
                <a:lnTo>
                  <a:pt x="544" y="295"/>
                </a:lnTo>
                <a:lnTo>
                  <a:pt x="544" y="292"/>
                </a:lnTo>
                <a:lnTo>
                  <a:pt x="545" y="287"/>
                </a:lnTo>
                <a:lnTo>
                  <a:pt x="547" y="286"/>
                </a:lnTo>
                <a:lnTo>
                  <a:pt x="548" y="286"/>
                </a:lnTo>
                <a:lnTo>
                  <a:pt x="553" y="286"/>
                </a:lnTo>
                <a:lnTo>
                  <a:pt x="555" y="286"/>
                </a:lnTo>
                <a:lnTo>
                  <a:pt x="556" y="287"/>
                </a:lnTo>
                <a:lnTo>
                  <a:pt x="556" y="289"/>
                </a:lnTo>
                <a:lnTo>
                  <a:pt x="561" y="289"/>
                </a:lnTo>
                <a:lnTo>
                  <a:pt x="561" y="290"/>
                </a:lnTo>
                <a:lnTo>
                  <a:pt x="561" y="290"/>
                </a:lnTo>
                <a:lnTo>
                  <a:pt x="563" y="290"/>
                </a:lnTo>
                <a:lnTo>
                  <a:pt x="564" y="290"/>
                </a:lnTo>
                <a:lnTo>
                  <a:pt x="566" y="289"/>
                </a:lnTo>
                <a:lnTo>
                  <a:pt x="569" y="292"/>
                </a:lnTo>
                <a:lnTo>
                  <a:pt x="569" y="293"/>
                </a:lnTo>
                <a:lnTo>
                  <a:pt x="569" y="293"/>
                </a:lnTo>
                <a:lnTo>
                  <a:pt x="572" y="293"/>
                </a:lnTo>
                <a:lnTo>
                  <a:pt x="574" y="293"/>
                </a:lnTo>
                <a:lnTo>
                  <a:pt x="578" y="297"/>
                </a:lnTo>
                <a:lnTo>
                  <a:pt x="580" y="298"/>
                </a:lnTo>
                <a:lnTo>
                  <a:pt x="578" y="300"/>
                </a:lnTo>
                <a:lnTo>
                  <a:pt x="572" y="303"/>
                </a:lnTo>
                <a:lnTo>
                  <a:pt x="569" y="305"/>
                </a:lnTo>
                <a:lnTo>
                  <a:pt x="564" y="305"/>
                </a:lnTo>
                <a:lnTo>
                  <a:pt x="548" y="305"/>
                </a:lnTo>
                <a:lnTo>
                  <a:pt x="548" y="305"/>
                </a:lnTo>
                <a:lnTo>
                  <a:pt x="559" y="308"/>
                </a:lnTo>
                <a:lnTo>
                  <a:pt x="561" y="309"/>
                </a:lnTo>
                <a:lnTo>
                  <a:pt x="559" y="311"/>
                </a:lnTo>
                <a:lnTo>
                  <a:pt x="559" y="312"/>
                </a:lnTo>
                <a:lnTo>
                  <a:pt x="559" y="314"/>
                </a:lnTo>
                <a:lnTo>
                  <a:pt x="561" y="314"/>
                </a:lnTo>
                <a:lnTo>
                  <a:pt x="563" y="314"/>
                </a:lnTo>
                <a:lnTo>
                  <a:pt x="566" y="314"/>
                </a:lnTo>
                <a:lnTo>
                  <a:pt x="567" y="316"/>
                </a:lnTo>
                <a:lnTo>
                  <a:pt x="567" y="314"/>
                </a:lnTo>
                <a:lnTo>
                  <a:pt x="567" y="312"/>
                </a:lnTo>
                <a:lnTo>
                  <a:pt x="569" y="311"/>
                </a:lnTo>
                <a:lnTo>
                  <a:pt x="570" y="312"/>
                </a:lnTo>
                <a:lnTo>
                  <a:pt x="570" y="314"/>
                </a:lnTo>
                <a:lnTo>
                  <a:pt x="572" y="316"/>
                </a:lnTo>
                <a:lnTo>
                  <a:pt x="572" y="312"/>
                </a:lnTo>
                <a:lnTo>
                  <a:pt x="574" y="312"/>
                </a:lnTo>
                <a:lnTo>
                  <a:pt x="575" y="312"/>
                </a:lnTo>
                <a:lnTo>
                  <a:pt x="578" y="314"/>
                </a:lnTo>
                <a:lnTo>
                  <a:pt x="578" y="317"/>
                </a:lnTo>
                <a:lnTo>
                  <a:pt x="578" y="317"/>
                </a:lnTo>
                <a:lnTo>
                  <a:pt x="578" y="319"/>
                </a:lnTo>
                <a:lnTo>
                  <a:pt x="578" y="320"/>
                </a:lnTo>
                <a:lnTo>
                  <a:pt x="577" y="320"/>
                </a:lnTo>
                <a:lnTo>
                  <a:pt x="574" y="320"/>
                </a:lnTo>
                <a:lnTo>
                  <a:pt x="570" y="319"/>
                </a:lnTo>
                <a:lnTo>
                  <a:pt x="569" y="317"/>
                </a:lnTo>
                <a:lnTo>
                  <a:pt x="567" y="317"/>
                </a:lnTo>
                <a:lnTo>
                  <a:pt x="567" y="317"/>
                </a:lnTo>
                <a:lnTo>
                  <a:pt x="569" y="319"/>
                </a:lnTo>
                <a:lnTo>
                  <a:pt x="569" y="319"/>
                </a:lnTo>
                <a:lnTo>
                  <a:pt x="567" y="320"/>
                </a:lnTo>
                <a:lnTo>
                  <a:pt x="567" y="322"/>
                </a:lnTo>
                <a:lnTo>
                  <a:pt x="567" y="322"/>
                </a:lnTo>
                <a:lnTo>
                  <a:pt x="566" y="323"/>
                </a:lnTo>
                <a:lnTo>
                  <a:pt x="563" y="323"/>
                </a:lnTo>
                <a:lnTo>
                  <a:pt x="556" y="325"/>
                </a:lnTo>
                <a:lnTo>
                  <a:pt x="556" y="327"/>
                </a:lnTo>
                <a:lnTo>
                  <a:pt x="555" y="331"/>
                </a:lnTo>
                <a:lnTo>
                  <a:pt x="553" y="331"/>
                </a:lnTo>
                <a:lnTo>
                  <a:pt x="553" y="331"/>
                </a:lnTo>
                <a:lnTo>
                  <a:pt x="550" y="333"/>
                </a:lnTo>
                <a:lnTo>
                  <a:pt x="550" y="331"/>
                </a:lnTo>
                <a:lnTo>
                  <a:pt x="548" y="330"/>
                </a:lnTo>
                <a:lnTo>
                  <a:pt x="548" y="328"/>
                </a:lnTo>
                <a:lnTo>
                  <a:pt x="552" y="327"/>
                </a:lnTo>
                <a:lnTo>
                  <a:pt x="553" y="323"/>
                </a:lnTo>
                <a:lnTo>
                  <a:pt x="555" y="323"/>
                </a:lnTo>
                <a:lnTo>
                  <a:pt x="556" y="322"/>
                </a:lnTo>
                <a:lnTo>
                  <a:pt x="553" y="316"/>
                </a:lnTo>
                <a:lnTo>
                  <a:pt x="548" y="314"/>
                </a:lnTo>
                <a:lnTo>
                  <a:pt x="542" y="312"/>
                </a:lnTo>
                <a:lnTo>
                  <a:pt x="540" y="311"/>
                </a:lnTo>
                <a:lnTo>
                  <a:pt x="537" y="308"/>
                </a:lnTo>
                <a:lnTo>
                  <a:pt x="534" y="306"/>
                </a:lnTo>
                <a:lnTo>
                  <a:pt x="533" y="306"/>
                </a:lnTo>
                <a:lnTo>
                  <a:pt x="531" y="306"/>
                </a:lnTo>
                <a:lnTo>
                  <a:pt x="528" y="309"/>
                </a:lnTo>
                <a:lnTo>
                  <a:pt x="525" y="309"/>
                </a:lnTo>
                <a:lnTo>
                  <a:pt x="523" y="311"/>
                </a:lnTo>
                <a:lnTo>
                  <a:pt x="523" y="311"/>
                </a:lnTo>
                <a:lnTo>
                  <a:pt x="522" y="309"/>
                </a:lnTo>
                <a:lnTo>
                  <a:pt x="518" y="309"/>
                </a:lnTo>
                <a:lnTo>
                  <a:pt x="517" y="309"/>
                </a:lnTo>
                <a:lnTo>
                  <a:pt x="515" y="309"/>
                </a:lnTo>
                <a:lnTo>
                  <a:pt x="512" y="314"/>
                </a:lnTo>
                <a:lnTo>
                  <a:pt x="511" y="316"/>
                </a:lnTo>
                <a:lnTo>
                  <a:pt x="509" y="316"/>
                </a:lnTo>
                <a:lnTo>
                  <a:pt x="507" y="317"/>
                </a:lnTo>
                <a:lnTo>
                  <a:pt x="507" y="319"/>
                </a:lnTo>
                <a:lnTo>
                  <a:pt x="506" y="323"/>
                </a:lnTo>
                <a:lnTo>
                  <a:pt x="504" y="327"/>
                </a:lnTo>
                <a:lnTo>
                  <a:pt x="504" y="328"/>
                </a:lnTo>
                <a:lnTo>
                  <a:pt x="504" y="331"/>
                </a:lnTo>
                <a:lnTo>
                  <a:pt x="504" y="333"/>
                </a:lnTo>
                <a:lnTo>
                  <a:pt x="503" y="336"/>
                </a:lnTo>
                <a:lnTo>
                  <a:pt x="501" y="336"/>
                </a:lnTo>
                <a:lnTo>
                  <a:pt x="499" y="336"/>
                </a:lnTo>
                <a:lnTo>
                  <a:pt x="498" y="336"/>
                </a:lnTo>
                <a:lnTo>
                  <a:pt x="496" y="338"/>
                </a:lnTo>
                <a:lnTo>
                  <a:pt x="496" y="339"/>
                </a:lnTo>
                <a:lnTo>
                  <a:pt x="495" y="342"/>
                </a:lnTo>
                <a:lnTo>
                  <a:pt x="492" y="344"/>
                </a:lnTo>
                <a:lnTo>
                  <a:pt x="490" y="344"/>
                </a:lnTo>
                <a:lnTo>
                  <a:pt x="488" y="342"/>
                </a:lnTo>
                <a:lnTo>
                  <a:pt x="485" y="341"/>
                </a:lnTo>
                <a:lnTo>
                  <a:pt x="484" y="341"/>
                </a:lnTo>
                <a:lnTo>
                  <a:pt x="481" y="339"/>
                </a:lnTo>
                <a:lnTo>
                  <a:pt x="479" y="339"/>
                </a:lnTo>
                <a:lnTo>
                  <a:pt x="476" y="338"/>
                </a:lnTo>
                <a:lnTo>
                  <a:pt x="476" y="339"/>
                </a:lnTo>
                <a:lnTo>
                  <a:pt x="474" y="341"/>
                </a:lnTo>
                <a:lnTo>
                  <a:pt x="471" y="341"/>
                </a:lnTo>
                <a:lnTo>
                  <a:pt x="470" y="342"/>
                </a:lnTo>
                <a:lnTo>
                  <a:pt x="466" y="342"/>
                </a:lnTo>
                <a:lnTo>
                  <a:pt x="465" y="342"/>
                </a:lnTo>
                <a:lnTo>
                  <a:pt x="462" y="341"/>
                </a:lnTo>
                <a:lnTo>
                  <a:pt x="457" y="341"/>
                </a:lnTo>
                <a:lnTo>
                  <a:pt x="455" y="341"/>
                </a:lnTo>
                <a:lnTo>
                  <a:pt x="455" y="339"/>
                </a:lnTo>
                <a:lnTo>
                  <a:pt x="454" y="338"/>
                </a:lnTo>
                <a:lnTo>
                  <a:pt x="451" y="333"/>
                </a:lnTo>
                <a:lnTo>
                  <a:pt x="449" y="333"/>
                </a:lnTo>
                <a:lnTo>
                  <a:pt x="447" y="330"/>
                </a:lnTo>
                <a:lnTo>
                  <a:pt x="444" y="327"/>
                </a:lnTo>
                <a:lnTo>
                  <a:pt x="444" y="327"/>
                </a:lnTo>
                <a:lnTo>
                  <a:pt x="443" y="327"/>
                </a:lnTo>
                <a:lnTo>
                  <a:pt x="440" y="327"/>
                </a:lnTo>
                <a:lnTo>
                  <a:pt x="438" y="327"/>
                </a:lnTo>
                <a:lnTo>
                  <a:pt x="436" y="328"/>
                </a:lnTo>
                <a:lnTo>
                  <a:pt x="436" y="328"/>
                </a:lnTo>
                <a:lnTo>
                  <a:pt x="436" y="331"/>
                </a:lnTo>
                <a:lnTo>
                  <a:pt x="436" y="331"/>
                </a:lnTo>
                <a:lnTo>
                  <a:pt x="436" y="333"/>
                </a:lnTo>
                <a:lnTo>
                  <a:pt x="433" y="331"/>
                </a:lnTo>
                <a:lnTo>
                  <a:pt x="430" y="331"/>
                </a:lnTo>
                <a:lnTo>
                  <a:pt x="430" y="333"/>
                </a:lnTo>
                <a:lnTo>
                  <a:pt x="429" y="333"/>
                </a:lnTo>
                <a:lnTo>
                  <a:pt x="422" y="333"/>
                </a:lnTo>
                <a:lnTo>
                  <a:pt x="425" y="334"/>
                </a:lnTo>
                <a:lnTo>
                  <a:pt x="425" y="336"/>
                </a:lnTo>
                <a:lnTo>
                  <a:pt x="425" y="338"/>
                </a:lnTo>
                <a:lnTo>
                  <a:pt x="425" y="339"/>
                </a:lnTo>
                <a:lnTo>
                  <a:pt x="424" y="342"/>
                </a:lnTo>
                <a:lnTo>
                  <a:pt x="422" y="344"/>
                </a:lnTo>
                <a:lnTo>
                  <a:pt x="421" y="345"/>
                </a:lnTo>
                <a:lnTo>
                  <a:pt x="424" y="347"/>
                </a:lnTo>
                <a:lnTo>
                  <a:pt x="422" y="349"/>
                </a:lnTo>
                <a:lnTo>
                  <a:pt x="421" y="350"/>
                </a:lnTo>
                <a:lnTo>
                  <a:pt x="419" y="349"/>
                </a:lnTo>
                <a:lnTo>
                  <a:pt x="416" y="349"/>
                </a:lnTo>
                <a:lnTo>
                  <a:pt x="410" y="347"/>
                </a:lnTo>
                <a:lnTo>
                  <a:pt x="406" y="345"/>
                </a:lnTo>
                <a:lnTo>
                  <a:pt x="405" y="345"/>
                </a:lnTo>
                <a:lnTo>
                  <a:pt x="403" y="345"/>
                </a:lnTo>
                <a:lnTo>
                  <a:pt x="397" y="344"/>
                </a:lnTo>
                <a:lnTo>
                  <a:pt x="397" y="344"/>
                </a:lnTo>
                <a:lnTo>
                  <a:pt x="394" y="345"/>
                </a:lnTo>
                <a:lnTo>
                  <a:pt x="394" y="347"/>
                </a:lnTo>
                <a:lnTo>
                  <a:pt x="394" y="350"/>
                </a:lnTo>
                <a:lnTo>
                  <a:pt x="394" y="353"/>
                </a:lnTo>
                <a:lnTo>
                  <a:pt x="394" y="355"/>
                </a:lnTo>
                <a:lnTo>
                  <a:pt x="392" y="356"/>
                </a:lnTo>
                <a:lnTo>
                  <a:pt x="391" y="360"/>
                </a:lnTo>
                <a:lnTo>
                  <a:pt x="386" y="356"/>
                </a:lnTo>
                <a:lnTo>
                  <a:pt x="383" y="356"/>
                </a:lnTo>
                <a:lnTo>
                  <a:pt x="380" y="358"/>
                </a:lnTo>
                <a:lnTo>
                  <a:pt x="375" y="361"/>
                </a:lnTo>
                <a:lnTo>
                  <a:pt x="372" y="368"/>
                </a:lnTo>
                <a:lnTo>
                  <a:pt x="372" y="368"/>
                </a:lnTo>
                <a:lnTo>
                  <a:pt x="370" y="369"/>
                </a:lnTo>
                <a:lnTo>
                  <a:pt x="367" y="371"/>
                </a:lnTo>
                <a:lnTo>
                  <a:pt x="365" y="371"/>
                </a:lnTo>
                <a:lnTo>
                  <a:pt x="365" y="372"/>
                </a:lnTo>
                <a:lnTo>
                  <a:pt x="367" y="375"/>
                </a:lnTo>
                <a:lnTo>
                  <a:pt x="369" y="377"/>
                </a:lnTo>
                <a:lnTo>
                  <a:pt x="369" y="379"/>
                </a:lnTo>
                <a:lnTo>
                  <a:pt x="369" y="380"/>
                </a:lnTo>
                <a:lnTo>
                  <a:pt x="369" y="382"/>
                </a:lnTo>
                <a:lnTo>
                  <a:pt x="367" y="383"/>
                </a:lnTo>
                <a:lnTo>
                  <a:pt x="361" y="388"/>
                </a:lnTo>
                <a:lnTo>
                  <a:pt x="356" y="394"/>
                </a:lnTo>
                <a:lnTo>
                  <a:pt x="354" y="396"/>
                </a:lnTo>
                <a:lnTo>
                  <a:pt x="356" y="401"/>
                </a:lnTo>
                <a:lnTo>
                  <a:pt x="354" y="401"/>
                </a:lnTo>
                <a:lnTo>
                  <a:pt x="351" y="402"/>
                </a:lnTo>
                <a:lnTo>
                  <a:pt x="350" y="404"/>
                </a:lnTo>
                <a:lnTo>
                  <a:pt x="348" y="404"/>
                </a:lnTo>
                <a:lnTo>
                  <a:pt x="342" y="404"/>
                </a:lnTo>
                <a:lnTo>
                  <a:pt x="343" y="408"/>
                </a:lnTo>
                <a:lnTo>
                  <a:pt x="343" y="412"/>
                </a:lnTo>
                <a:lnTo>
                  <a:pt x="343" y="412"/>
                </a:lnTo>
                <a:lnTo>
                  <a:pt x="343" y="413"/>
                </a:lnTo>
                <a:lnTo>
                  <a:pt x="342" y="416"/>
                </a:lnTo>
                <a:lnTo>
                  <a:pt x="342" y="424"/>
                </a:lnTo>
                <a:lnTo>
                  <a:pt x="340" y="424"/>
                </a:lnTo>
                <a:lnTo>
                  <a:pt x="339" y="427"/>
                </a:lnTo>
                <a:lnTo>
                  <a:pt x="335" y="432"/>
                </a:lnTo>
                <a:lnTo>
                  <a:pt x="332" y="435"/>
                </a:lnTo>
                <a:lnTo>
                  <a:pt x="329" y="440"/>
                </a:lnTo>
                <a:lnTo>
                  <a:pt x="332" y="442"/>
                </a:lnTo>
                <a:lnTo>
                  <a:pt x="335" y="443"/>
                </a:lnTo>
                <a:lnTo>
                  <a:pt x="335" y="445"/>
                </a:lnTo>
                <a:lnTo>
                  <a:pt x="337" y="448"/>
                </a:lnTo>
                <a:lnTo>
                  <a:pt x="335" y="449"/>
                </a:lnTo>
                <a:lnTo>
                  <a:pt x="335" y="453"/>
                </a:lnTo>
                <a:lnTo>
                  <a:pt x="334" y="453"/>
                </a:lnTo>
                <a:lnTo>
                  <a:pt x="334" y="454"/>
                </a:lnTo>
                <a:lnTo>
                  <a:pt x="329" y="453"/>
                </a:lnTo>
                <a:lnTo>
                  <a:pt x="324" y="453"/>
                </a:lnTo>
                <a:lnTo>
                  <a:pt x="323" y="453"/>
                </a:lnTo>
                <a:lnTo>
                  <a:pt x="320" y="453"/>
                </a:lnTo>
                <a:lnTo>
                  <a:pt x="317" y="454"/>
                </a:lnTo>
                <a:lnTo>
                  <a:pt x="315" y="456"/>
                </a:lnTo>
                <a:lnTo>
                  <a:pt x="315" y="456"/>
                </a:lnTo>
                <a:lnTo>
                  <a:pt x="313" y="457"/>
                </a:lnTo>
                <a:lnTo>
                  <a:pt x="310" y="462"/>
                </a:lnTo>
                <a:lnTo>
                  <a:pt x="307" y="464"/>
                </a:lnTo>
                <a:lnTo>
                  <a:pt x="309" y="465"/>
                </a:lnTo>
                <a:lnTo>
                  <a:pt x="306" y="470"/>
                </a:lnTo>
                <a:lnTo>
                  <a:pt x="307" y="475"/>
                </a:lnTo>
                <a:lnTo>
                  <a:pt x="307" y="475"/>
                </a:lnTo>
                <a:lnTo>
                  <a:pt x="309" y="478"/>
                </a:lnTo>
                <a:lnTo>
                  <a:pt x="307" y="478"/>
                </a:lnTo>
                <a:lnTo>
                  <a:pt x="307" y="479"/>
                </a:lnTo>
                <a:lnTo>
                  <a:pt x="307" y="481"/>
                </a:lnTo>
                <a:lnTo>
                  <a:pt x="307" y="484"/>
                </a:lnTo>
                <a:lnTo>
                  <a:pt x="307" y="484"/>
                </a:lnTo>
                <a:lnTo>
                  <a:pt x="307" y="486"/>
                </a:lnTo>
                <a:lnTo>
                  <a:pt x="310" y="494"/>
                </a:lnTo>
                <a:lnTo>
                  <a:pt x="310" y="495"/>
                </a:lnTo>
                <a:lnTo>
                  <a:pt x="309" y="495"/>
                </a:lnTo>
                <a:lnTo>
                  <a:pt x="309" y="500"/>
                </a:lnTo>
                <a:lnTo>
                  <a:pt x="307" y="506"/>
                </a:lnTo>
                <a:lnTo>
                  <a:pt x="309" y="508"/>
                </a:lnTo>
                <a:lnTo>
                  <a:pt x="312" y="509"/>
                </a:lnTo>
                <a:lnTo>
                  <a:pt x="313" y="509"/>
                </a:lnTo>
                <a:lnTo>
                  <a:pt x="317" y="512"/>
                </a:lnTo>
                <a:lnTo>
                  <a:pt x="318" y="514"/>
                </a:lnTo>
                <a:lnTo>
                  <a:pt x="318" y="516"/>
                </a:lnTo>
                <a:lnTo>
                  <a:pt x="317" y="517"/>
                </a:lnTo>
                <a:lnTo>
                  <a:pt x="317" y="517"/>
                </a:lnTo>
                <a:lnTo>
                  <a:pt x="315" y="519"/>
                </a:lnTo>
                <a:lnTo>
                  <a:pt x="315" y="520"/>
                </a:lnTo>
                <a:lnTo>
                  <a:pt x="315" y="520"/>
                </a:lnTo>
                <a:lnTo>
                  <a:pt x="312" y="520"/>
                </a:lnTo>
                <a:lnTo>
                  <a:pt x="310" y="522"/>
                </a:lnTo>
                <a:lnTo>
                  <a:pt x="310" y="522"/>
                </a:lnTo>
                <a:lnTo>
                  <a:pt x="310" y="524"/>
                </a:lnTo>
                <a:lnTo>
                  <a:pt x="312" y="528"/>
                </a:lnTo>
                <a:lnTo>
                  <a:pt x="313" y="531"/>
                </a:lnTo>
                <a:lnTo>
                  <a:pt x="313" y="533"/>
                </a:lnTo>
                <a:lnTo>
                  <a:pt x="313" y="536"/>
                </a:lnTo>
                <a:lnTo>
                  <a:pt x="313" y="536"/>
                </a:lnTo>
                <a:lnTo>
                  <a:pt x="313" y="538"/>
                </a:lnTo>
                <a:lnTo>
                  <a:pt x="312" y="541"/>
                </a:lnTo>
                <a:lnTo>
                  <a:pt x="310" y="542"/>
                </a:lnTo>
                <a:lnTo>
                  <a:pt x="309" y="544"/>
                </a:lnTo>
                <a:lnTo>
                  <a:pt x="307" y="546"/>
                </a:lnTo>
                <a:lnTo>
                  <a:pt x="306" y="546"/>
                </a:lnTo>
                <a:lnTo>
                  <a:pt x="306" y="546"/>
                </a:lnTo>
                <a:lnTo>
                  <a:pt x="304" y="547"/>
                </a:lnTo>
                <a:lnTo>
                  <a:pt x="304" y="549"/>
                </a:lnTo>
                <a:lnTo>
                  <a:pt x="302" y="550"/>
                </a:lnTo>
                <a:lnTo>
                  <a:pt x="299" y="552"/>
                </a:lnTo>
                <a:lnTo>
                  <a:pt x="299" y="553"/>
                </a:lnTo>
                <a:lnTo>
                  <a:pt x="301" y="555"/>
                </a:lnTo>
                <a:lnTo>
                  <a:pt x="302" y="558"/>
                </a:lnTo>
                <a:lnTo>
                  <a:pt x="302" y="561"/>
                </a:lnTo>
                <a:lnTo>
                  <a:pt x="301" y="564"/>
                </a:lnTo>
                <a:lnTo>
                  <a:pt x="299" y="566"/>
                </a:lnTo>
                <a:lnTo>
                  <a:pt x="299" y="568"/>
                </a:lnTo>
                <a:lnTo>
                  <a:pt x="298" y="568"/>
                </a:lnTo>
                <a:lnTo>
                  <a:pt x="296" y="564"/>
                </a:lnTo>
                <a:lnTo>
                  <a:pt x="296" y="563"/>
                </a:lnTo>
                <a:lnTo>
                  <a:pt x="296" y="563"/>
                </a:lnTo>
                <a:lnTo>
                  <a:pt x="293" y="561"/>
                </a:lnTo>
                <a:lnTo>
                  <a:pt x="291" y="561"/>
                </a:lnTo>
                <a:lnTo>
                  <a:pt x="291" y="561"/>
                </a:lnTo>
                <a:lnTo>
                  <a:pt x="290" y="561"/>
                </a:lnTo>
                <a:lnTo>
                  <a:pt x="288" y="561"/>
                </a:lnTo>
                <a:lnTo>
                  <a:pt x="287" y="558"/>
                </a:lnTo>
                <a:lnTo>
                  <a:pt x="285" y="557"/>
                </a:lnTo>
                <a:lnTo>
                  <a:pt x="285" y="555"/>
                </a:lnTo>
                <a:lnTo>
                  <a:pt x="285" y="552"/>
                </a:lnTo>
                <a:lnTo>
                  <a:pt x="285" y="550"/>
                </a:lnTo>
                <a:lnTo>
                  <a:pt x="285" y="549"/>
                </a:lnTo>
                <a:lnTo>
                  <a:pt x="283" y="550"/>
                </a:lnTo>
                <a:lnTo>
                  <a:pt x="285" y="552"/>
                </a:lnTo>
                <a:lnTo>
                  <a:pt x="283" y="553"/>
                </a:lnTo>
                <a:lnTo>
                  <a:pt x="282" y="553"/>
                </a:lnTo>
                <a:lnTo>
                  <a:pt x="282" y="555"/>
                </a:lnTo>
                <a:lnTo>
                  <a:pt x="283" y="555"/>
                </a:lnTo>
                <a:lnTo>
                  <a:pt x="283" y="557"/>
                </a:lnTo>
                <a:lnTo>
                  <a:pt x="282" y="560"/>
                </a:lnTo>
                <a:lnTo>
                  <a:pt x="280" y="563"/>
                </a:lnTo>
                <a:lnTo>
                  <a:pt x="279" y="564"/>
                </a:lnTo>
                <a:lnTo>
                  <a:pt x="279" y="564"/>
                </a:lnTo>
                <a:lnTo>
                  <a:pt x="277" y="564"/>
                </a:lnTo>
                <a:lnTo>
                  <a:pt x="276" y="566"/>
                </a:lnTo>
                <a:lnTo>
                  <a:pt x="274" y="566"/>
                </a:lnTo>
                <a:lnTo>
                  <a:pt x="274" y="564"/>
                </a:lnTo>
                <a:lnTo>
                  <a:pt x="271" y="563"/>
                </a:lnTo>
                <a:lnTo>
                  <a:pt x="269" y="563"/>
                </a:lnTo>
                <a:lnTo>
                  <a:pt x="271" y="563"/>
                </a:lnTo>
                <a:lnTo>
                  <a:pt x="272" y="564"/>
                </a:lnTo>
                <a:lnTo>
                  <a:pt x="271" y="566"/>
                </a:lnTo>
                <a:lnTo>
                  <a:pt x="271" y="566"/>
                </a:lnTo>
                <a:lnTo>
                  <a:pt x="269" y="566"/>
                </a:lnTo>
                <a:lnTo>
                  <a:pt x="266" y="568"/>
                </a:lnTo>
                <a:lnTo>
                  <a:pt x="268" y="569"/>
                </a:lnTo>
                <a:lnTo>
                  <a:pt x="266" y="571"/>
                </a:lnTo>
                <a:lnTo>
                  <a:pt x="265" y="571"/>
                </a:lnTo>
                <a:lnTo>
                  <a:pt x="265" y="571"/>
                </a:lnTo>
                <a:lnTo>
                  <a:pt x="265" y="572"/>
                </a:lnTo>
                <a:lnTo>
                  <a:pt x="261" y="574"/>
                </a:lnTo>
                <a:lnTo>
                  <a:pt x="255" y="580"/>
                </a:lnTo>
                <a:lnTo>
                  <a:pt x="252" y="582"/>
                </a:lnTo>
                <a:lnTo>
                  <a:pt x="250" y="583"/>
                </a:lnTo>
                <a:lnTo>
                  <a:pt x="247" y="583"/>
                </a:lnTo>
                <a:lnTo>
                  <a:pt x="246" y="585"/>
                </a:lnTo>
                <a:lnTo>
                  <a:pt x="239" y="585"/>
                </a:lnTo>
                <a:lnTo>
                  <a:pt x="236" y="585"/>
                </a:lnTo>
                <a:lnTo>
                  <a:pt x="233" y="585"/>
                </a:lnTo>
                <a:lnTo>
                  <a:pt x="231" y="585"/>
                </a:lnTo>
                <a:lnTo>
                  <a:pt x="231" y="583"/>
                </a:lnTo>
                <a:lnTo>
                  <a:pt x="231" y="583"/>
                </a:lnTo>
                <a:lnTo>
                  <a:pt x="231" y="583"/>
                </a:lnTo>
                <a:lnTo>
                  <a:pt x="231" y="583"/>
                </a:lnTo>
                <a:lnTo>
                  <a:pt x="230" y="583"/>
                </a:lnTo>
                <a:lnTo>
                  <a:pt x="230" y="583"/>
                </a:lnTo>
                <a:lnTo>
                  <a:pt x="230" y="585"/>
                </a:lnTo>
                <a:lnTo>
                  <a:pt x="230" y="585"/>
                </a:lnTo>
                <a:lnTo>
                  <a:pt x="227" y="583"/>
                </a:lnTo>
                <a:lnTo>
                  <a:pt x="227" y="583"/>
                </a:lnTo>
                <a:lnTo>
                  <a:pt x="227" y="582"/>
                </a:lnTo>
                <a:lnTo>
                  <a:pt x="228" y="582"/>
                </a:lnTo>
                <a:lnTo>
                  <a:pt x="228" y="582"/>
                </a:lnTo>
                <a:lnTo>
                  <a:pt x="228" y="580"/>
                </a:lnTo>
                <a:lnTo>
                  <a:pt x="227" y="580"/>
                </a:lnTo>
                <a:lnTo>
                  <a:pt x="225" y="580"/>
                </a:lnTo>
                <a:lnTo>
                  <a:pt x="224" y="580"/>
                </a:lnTo>
                <a:lnTo>
                  <a:pt x="219" y="579"/>
                </a:lnTo>
                <a:lnTo>
                  <a:pt x="219" y="577"/>
                </a:lnTo>
                <a:lnTo>
                  <a:pt x="214" y="575"/>
                </a:lnTo>
                <a:lnTo>
                  <a:pt x="212" y="572"/>
                </a:lnTo>
                <a:lnTo>
                  <a:pt x="211" y="571"/>
                </a:lnTo>
                <a:lnTo>
                  <a:pt x="211" y="569"/>
                </a:lnTo>
                <a:lnTo>
                  <a:pt x="212" y="566"/>
                </a:lnTo>
                <a:lnTo>
                  <a:pt x="212" y="564"/>
                </a:lnTo>
                <a:lnTo>
                  <a:pt x="216" y="566"/>
                </a:lnTo>
                <a:lnTo>
                  <a:pt x="220" y="568"/>
                </a:lnTo>
                <a:lnTo>
                  <a:pt x="220" y="568"/>
                </a:lnTo>
                <a:lnTo>
                  <a:pt x="222" y="566"/>
                </a:lnTo>
                <a:lnTo>
                  <a:pt x="224" y="564"/>
                </a:lnTo>
                <a:lnTo>
                  <a:pt x="224" y="564"/>
                </a:lnTo>
                <a:lnTo>
                  <a:pt x="220" y="566"/>
                </a:lnTo>
                <a:lnTo>
                  <a:pt x="219" y="564"/>
                </a:lnTo>
                <a:lnTo>
                  <a:pt x="217" y="563"/>
                </a:lnTo>
                <a:lnTo>
                  <a:pt x="217" y="563"/>
                </a:lnTo>
                <a:lnTo>
                  <a:pt x="217" y="561"/>
                </a:lnTo>
                <a:lnTo>
                  <a:pt x="219" y="561"/>
                </a:lnTo>
                <a:lnTo>
                  <a:pt x="217" y="560"/>
                </a:lnTo>
                <a:lnTo>
                  <a:pt x="217" y="558"/>
                </a:lnTo>
                <a:lnTo>
                  <a:pt x="219" y="557"/>
                </a:lnTo>
                <a:lnTo>
                  <a:pt x="222" y="555"/>
                </a:lnTo>
                <a:lnTo>
                  <a:pt x="224" y="553"/>
                </a:lnTo>
                <a:lnTo>
                  <a:pt x="225" y="553"/>
                </a:lnTo>
                <a:lnTo>
                  <a:pt x="225" y="553"/>
                </a:lnTo>
                <a:lnTo>
                  <a:pt x="222" y="553"/>
                </a:lnTo>
                <a:lnTo>
                  <a:pt x="220" y="555"/>
                </a:lnTo>
                <a:lnTo>
                  <a:pt x="219" y="557"/>
                </a:lnTo>
                <a:lnTo>
                  <a:pt x="216" y="558"/>
                </a:lnTo>
                <a:lnTo>
                  <a:pt x="214" y="558"/>
                </a:lnTo>
                <a:lnTo>
                  <a:pt x="214" y="558"/>
                </a:lnTo>
                <a:lnTo>
                  <a:pt x="212" y="558"/>
                </a:lnTo>
                <a:lnTo>
                  <a:pt x="211" y="561"/>
                </a:lnTo>
                <a:lnTo>
                  <a:pt x="209" y="561"/>
                </a:lnTo>
                <a:lnTo>
                  <a:pt x="206" y="561"/>
                </a:lnTo>
                <a:lnTo>
                  <a:pt x="206" y="560"/>
                </a:lnTo>
                <a:lnTo>
                  <a:pt x="206" y="555"/>
                </a:lnTo>
                <a:lnTo>
                  <a:pt x="208" y="553"/>
                </a:lnTo>
                <a:lnTo>
                  <a:pt x="208" y="552"/>
                </a:lnTo>
                <a:lnTo>
                  <a:pt x="209" y="550"/>
                </a:lnTo>
                <a:lnTo>
                  <a:pt x="211" y="550"/>
                </a:lnTo>
                <a:lnTo>
                  <a:pt x="211" y="550"/>
                </a:lnTo>
                <a:lnTo>
                  <a:pt x="212" y="550"/>
                </a:lnTo>
                <a:lnTo>
                  <a:pt x="216" y="550"/>
                </a:lnTo>
                <a:lnTo>
                  <a:pt x="217" y="549"/>
                </a:lnTo>
                <a:lnTo>
                  <a:pt x="219" y="549"/>
                </a:lnTo>
                <a:lnTo>
                  <a:pt x="222" y="547"/>
                </a:lnTo>
                <a:lnTo>
                  <a:pt x="222" y="547"/>
                </a:lnTo>
                <a:lnTo>
                  <a:pt x="219" y="547"/>
                </a:lnTo>
                <a:lnTo>
                  <a:pt x="217" y="547"/>
                </a:lnTo>
                <a:lnTo>
                  <a:pt x="216" y="547"/>
                </a:lnTo>
                <a:lnTo>
                  <a:pt x="216" y="547"/>
                </a:lnTo>
                <a:lnTo>
                  <a:pt x="214" y="547"/>
                </a:lnTo>
                <a:lnTo>
                  <a:pt x="216" y="546"/>
                </a:lnTo>
                <a:lnTo>
                  <a:pt x="219" y="542"/>
                </a:lnTo>
                <a:lnTo>
                  <a:pt x="219" y="542"/>
                </a:lnTo>
                <a:lnTo>
                  <a:pt x="220" y="541"/>
                </a:lnTo>
                <a:lnTo>
                  <a:pt x="220" y="539"/>
                </a:lnTo>
                <a:lnTo>
                  <a:pt x="220" y="538"/>
                </a:lnTo>
                <a:lnTo>
                  <a:pt x="224" y="536"/>
                </a:lnTo>
                <a:lnTo>
                  <a:pt x="227" y="535"/>
                </a:lnTo>
                <a:lnTo>
                  <a:pt x="227" y="536"/>
                </a:lnTo>
                <a:lnTo>
                  <a:pt x="227" y="539"/>
                </a:lnTo>
                <a:lnTo>
                  <a:pt x="227" y="541"/>
                </a:lnTo>
                <a:lnTo>
                  <a:pt x="228" y="536"/>
                </a:lnTo>
                <a:lnTo>
                  <a:pt x="228" y="535"/>
                </a:lnTo>
                <a:lnTo>
                  <a:pt x="230" y="533"/>
                </a:lnTo>
                <a:lnTo>
                  <a:pt x="233" y="533"/>
                </a:lnTo>
                <a:lnTo>
                  <a:pt x="233" y="533"/>
                </a:lnTo>
                <a:lnTo>
                  <a:pt x="230" y="533"/>
                </a:lnTo>
                <a:lnTo>
                  <a:pt x="224" y="535"/>
                </a:lnTo>
                <a:lnTo>
                  <a:pt x="220" y="536"/>
                </a:lnTo>
                <a:lnTo>
                  <a:pt x="220" y="538"/>
                </a:lnTo>
                <a:lnTo>
                  <a:pt x="219" y="539"/>
                </a:lnTo>
                <a:lnTo>
                  <a:pt x="217" y="541"/>
                </a:lnTo>
                <a:lnTo>
                  <a:pt x="217" y="542"/>
                </a:lnTo>
                <a:lnTo>
                  <a:pt x="216" y="542"/>
                </a:lnTo>
                <a:lnTo>
                  <a:pt x="214" y="544"/>
                </a:lnTo>
                <a:lnTo>
                  <a:pt x="212" y="546"/>
                </a:lnTo>
                <a:lnTo>
                  <a:pt x="211" y="547"/>
                </a:lnTo>
                <a:lnTo>
                  <a:pt x="209" y="549"/>
                </a:lnTo>
                <a:lnTo>
                  <a:pt x="208" y="550"/>
                </a:lnTo>
                <a:lnTo>
                  <a:pt x="208" y="550"/>
                </a:lnTo>
                <a:lnTo>
                  <a:pt x="206" y="552"/>
                </a:lnTo>
                <a:lnTo>
                  <a:pt x="206" y="552"/>
                </a:lnTo>
                <a:lnTo>
                  <a:pt x="206" y="550"/>
                </a:lnTo>
                <a:lnTo>
                  <a:pt x="206" y="549"/>
                </a:lnTo>
                <a:lnTo>
                  <a:pt x="206" y="547"/>
                </a:lnTo>
                <a:lnTo>
                  <a:pt x="206" y="546"/>
                </a:lnTo>
                <a:lnTo>
                  <a:pt x="208" y="544"/>
                </a:lnTo>
                <a:lnTo>
                  <a:pt x="206" y="542"/>
                </a:lnTo>
                <a:lnTo>
                  <a:pt x="208" y="541"/>
                </a:lnTo>
                <a:lnTo>
                  <a:pt x="208" y="542"/>
                </a:lnTo>
                <a:lnTo>
                  <a:pt x="209" y="542"/>
                </a:lnTo>
                <a:lnTo>
                  <a:pt x="211" y="542"/>
                </a:lnTo>
                <a:lnTo>
                  <a:pt x="214" y="541"/>
                </a:lnTo>
                <a:lnTo>
                  <a:pt x="214" y="541"/>
                </a:lnTo>
                <a:lnTo>
                  <a:pt x="212" y="541"/>
                </a:lnTo>
                <a:lnTo>
                  <a:pt x="209" y="541"/>
                </a:lnTo>
                <a:lnTo>
                  <a:pt x="208" y="539"/>
                </a:lnTo>
                <a:lnTo>
                  <a:pt x="206" y="536"/>
                </a:lnTo>
                <a:lnTo>
                  <a:pt x="206" y="535"/>
                </a:lnTo>
                <a:lnTo>
                  <a:pt x="206" y="533"/>
                </a:lnTo>
                <a:lnTo>
                  <a:pt x="212" y="530"/>
                </a:lnTo>
                <a:lnTo>
                  <a:pt x="214" y="528"/>
                </a:lnTo>
                <a:lnTo>
                  <a:pt x="212" y="528"/>
                </a:lnTo>
                <a:lnTo>
                  <a:pt x="211" y="530"/>
                </a:lnTo>
                <a:lnTo>
                  <a:pt x="208" y="531"/>
                </a:lnTo>
                <a:lnTo>
                  <a:pt x="206" y="530"/>
                </a:lnTo>
                <a:lnTo>
                  <a:pt x="205" y="528"/>
                </a:lnTo>
                <a:lnTo>
                  <a:pt x="205" y="525"/>
                </a:lnTo>
                <a:lnTo>
                  <a:pt x="205" y="524"/>
                </a:lnTo>
                <a:lnTo>
                  <a:pt x="205" y="520"/>
                </a:lnTo>
                <a:lnTo>
                  <a:pt x="206" y="520"/>
                </a:lnTo>
                <a:lnTo>
                  <a:pt x="206" y="520"/>
                </a:lnTo>
                <a:lnTo>
                  <a:pt x="208" y="520"/>
                </a:lnTo>
                <a:lnTo>
                  <a:pt x="211" y="520"/>
                </a:lnTo>
                <a:lnTo>
                  <a:pt x="219" y="519"/>
                </a:lnTo>
                <a:lnTo>
                  <a:pt x="222" y="520"/>
                </a:lnTo>
                <a:lnTo>
                  <a:pt x="225" y="520"/>
                </a:lnTo>
                <a:lnTo>
                  <a:pt x="227" y="519"/>
                </a:lnTo>
                <a:lnTo>
                  <a:pt x="230" y="519"/>
                </a:lnTo>
                <a:lnTo>
                  <a:pt x="231" y="519"/>
                </a:lnTo>
                <a:lnTo>
                  <a:pt x="233" y="520"/>
                </a:lnTo>
                <a:lnTo>
                  <a:pt x="233" y="522"/>
                </a:lnTo>
                <a:lnTo>
                  <a:pt x="233" y="524"/>
                </a:lnTo>
                <a:lnTo>
                  <a:pt x="235" y="522"/>
                </a:lnTo>
                <a:lnTo>
                  <a:pt x="233" y="522"/>
                </a:lnTo>
                <a:lnTo>
                  <a:pt x="233" y="520"/>
                </a:lnTo>
                <a:lnTo>
                  <a:pt x="241" y="517"/>
                </a:lnTo>
                <a:lnTo>
                  <a:pt x="242" y="517"/>
                </a:lnTo>
                <a:lnTo>
                  <a:pt x="239" y="517"/>
                </a:lnTo>
                <a:lnTo>
                  <a:pt x="238" y="516"/>
                </a:lnTo>
                <a:lnTo>
                  <a:pt x="239" y="512"/>
                </a:lnTo>
                <a:lnTo>
                  <a:pt x="239" y="512"/>
                </a:lnTo>
                <a:lnTo>
                  <a:pt x="238" y="514"/>
                </a:lnTo>
                <a:lnTo>
                  <a:pt x="238" y="516"/>
                </a:lnTo>
                <a:lnTo>
                  <a:pt x="238" y="517"/>
                </a:lnTo>
                <a:lnTo>
                  <a:pt x="238" y="517"/>
                </a:lnTo>
                <a:lnTo>
                  <a:pt x="236" y="519"/>
                </a:lnTo>
                <a:lnTo>
                  <a:pt x="231" y="519"/>
                </a:lnTo>
                <a:lnTo>
                  <a:pt x="230" y="517"/>
                </a:lnTo>
                <a:lnTo>
                  <a:pt x="228" y="517"/>
                </a:lnTo>
                <a:lnTo>
                  <a:pt x="227" y="517"/>
                </a:lnTo>
                <a:lnTo>
                  <a:pt x="228" y="516"/>
                </a:lnTo>
                <a:lnTo>
                  <a:pt x="227" y="516"/>
                </a:lnTo>
                <a:lnTo>
                  <a:pt x="227" y="516"/>
                </a:lnTo>
                <a:lnTo>
                  <a:pt x="225" y="519"/>
                </a:lnTo>
                <a:lnTo>
                  <a:pt x="224" y="519"/>
                </a:lnTo>
                <a:lnTo>
                  <a:pt x="220" y="519"/>
                </a:lnTo>
                <a:lnTo>
                  <a:pt x="214" y="519"/>
                </a:lnTo>
                <a:lnTo>
                  <a:pt x="211" y="519"/>
                </a:lnTo>
                <a:lnTo>
                  <a:pt x="209" y="519"/>
                </a:lnTo>
                <a:lnTo>
                  <a:pt x="206" y="517"/>
                </a:lnTo>
                <a:lnTo>
                  <a:pt x="205" y="516"/>
                </a:lnTo>
                <a:lnTo>
                  <a:pt x="205" y="514"/>
                </a:lnTo>
                <a:lnTo>
                  <a:pt x="205" y="512"/>
                </a:lnTo>
                <a:lnTo>
                  <a:pt x="206" y="511"/>
                </a:lnTo>
                <a:lnTo>
                  <a:pt x="208" y="511"/>
                </a:lnTo>
                <a:lnTo>
                  <a:pt x="209" y="511"/>
                </a:lnTo>
                <a:lnTo>
                  <a:pt x="208" y="511"/>
                </a:lnTo>
                <a:lnTo>
                  <a:pt x="206" y="509"/>
                </a:lnTo>
                <a:lnTo>
                  <a:pt x="206" y="508"/>
                </a:lnTo>
                <a:lnTo>
                  <a:pt x="205" y="508"/>
                </a:lnTo>
                <a:lnTo>
                  <a:pt x="203" y="506"/>
                </a:lnTo>
                <a:lnTo>
                  <a:pt x="203" y="505"/>
                </a:lnTo>
                <a:lnTo>
                  <a:pt x="203" y="503"/>
                </a:lnTo>
                <a:lnTo>
                  <a:pt x="203" y="501"/>
                </a:lnTo>
                <a:lnTo>
                  <a:pt x="206" y="501"/>
                </a:lnTo>
                <a:lnTo>
                  <a:pt x="211" y="501"/>
                </a:lnTo>
                <a:lnTo>
                  <a:pt x="216" y="503"/>
                </a:lnTo>
                <a:lnTo>
                  <a:pt x="219" y="505"/>
                </a:lnTo>
                <a:lnTo>
                  <a:pt x="225" y="505"/>
                </a:lnTo>
                <a:lnTo>
                  <a:pt x="230" y="503"/>
                </a:lnTo>
                <a:lnTo>
                  <a:pt x="228" y="501"/>
                </a:lnTo>
                <a:lnTo>
                  <a:pt x="224" y="503"/>
                </a:lnTo>
                <a:lnTo>
                  <a:pt x="220" y="503"/>
                </a:lnTo>
                <a:lnTo>
                  <a:pt x="214" y="501"/>
                </a:lnTo>
                <a:lnTo>
                  <a:pt x="211" y="501"/>
                </a:lnTo>
                <a:lnTo>
                  <a:pt x="208" y="501"/>
                </a:lnTo>
                <a:lnTo>
                  <a:pt x="206" y="500"/>
                </a:lnTo>
                <a:lnTo>
                  <a:pt x="206" y="498"/>
                </a:lnTo>
                <a:lnTo>
                  <a:pt x="206" y="497"/>
                </a:lnTo>
                <a:lnTo>
                  <a:pt x="208" y="495"/>
                </a:lnTo>
                <a:lnTo>
                  <a:pt x="208" y="497"/>
                </a:lnTo>
                <a:lnTo>
                  <a:pt x="209" y="497"/>
                </a:lnTo>
                <a:lnTo>
                  <a:pt x="211" y="495"/>
                </a:lnTo>
                <a:lnTo>
                  <a:pt x="211" y="494"/>
                </a:lnTo>
                <a:lnTo>
                  <a:pt x="212" y="492"/>
                </a:lnTo>
                <a:lnTo>
                  <a:pt x="214" y="490"/>
                </a:lnTo>
                <a:lnTo>
                  <a:pt x="216" y="490"/>
                </a:lnTo>
                <a:lnTo>
                  <a:pt x="217" y="490"/>
                </a:lnTo>
                <a:lnTo>
                  <a:pt x="219" y="490"/>
                </a:lnTo>
                <a:lnTo>
                  <a:pt x="219" y="490"/>
                </a:lnTo>
                <a:lnTo>
                  <a:pt x="220" y="492"/>
                </a:lnTo>
                <a:lnTo>
                  <a:pt x="222" y="492"/>
                </a:lnTo>
                <a:lnTo>
                  <a:pt x="227" y="490"/>
                </a:lnTo>
                <a:lnTo>
                  <a:pt x="227" y="490"/>
                </a:lnTo>
                <a:lnTo>
                  <a:pt x="228" y="489"/>
                </a:lnTo>
                <a:lnTo>
                  <a:pt x="225" y="489"/>
                </a:lnTo>
                <a:lnTo>
                  <a:pt x="222" y="490"/>
                </a:lnTo>
                <a:lnTo>
                  <a:pt x="220" y="490"/>
                </a:lnTo>
                <a:lnTo>
                  <a:pt x="220" y="489"/>
                </a:lnTo>
                <a:lnTo>
                  <a:pt x="220" y="489"/>
                </a:lnTo>
                <a:lnTo>
                  <a:pt x="222" y="487"/>
                </a:lnTo>
                <a:lnTo>
                  <a:pt x="222" y="487"/>
                </a:lnTo>
                <a:lnTo>
                  <a:pt x="224" y="486"/>
                </a:lnTo>
                <a:lnTo>
                  <a:pt x="225" y="486"/>
                </a:lnTo>
                <a:lnTo>
                  <a:pt x="227" y="486"/>
                </a:lnTo>
                <a:lnTo>
                  <a:pt x="230" y="486"/>
                </a:lnTo>
                <a:lnTo>
                  <a:pt x="233" y="486"/>
                </a:lnTo>
                <a:lnTo>
                  <a:pt x="238" y="486"/>
                </a:lnTo>
                <a:lnTo>
                  <a:pt x="239" y="487"/>
                </a:lnTo>
                <a:lnTo>
                  <a:pt x="241" y="487"/>
                </a:lnTo>
                <a:lnTo>
                  <a:pt x="242" y="487"/>
                </a:lnTo>
                <a:lnTo>
                  <a:pt x="242" y="486"/>
                </a:lnTo>
                <a:lnTo>
                  <a:pt x="241" y="486"/>
                </a:lnTo>
                <a:lnTo>
                  <a:pt x="241" y="486"/>
                </a:lnTo>
                <a:lnTo>
                  <a:pt x="241" y="484"/>
                </a:lnTo>
                <a:lnTo>
                  <a:pt x="244" y="484"/>
                </a:lnTo>
                <a:lnTo>
                  <a:pt x="249" y="483"/>
                </a:lnTo>
                <a:lnTo>
                  <a:pt x="249" y="483"/>
                </a:lnTo>
                <a:lnTo>
                  <a:pt x="239" y="484"/>
                </a:lnTo>
                <a:lnTo>
                  <a:pt x="236" y="483"/>
                </a:lnTo>
                <a:lnTo>
                  <a:pt x="235" y="483"/>
                </a:lnTo>
                <a:lnTo>
                  <a:pt x="233" y="483"/>
                </a:lnTo>
                <a:lnTo>
                  <a:pt x="230" y="484"/>
                </a:lnTo>
                <a:lnTo>
                  <a:pt x="230" y="484"/>
                </a:lnTo>
                <a:lnTo>
                  <a:pt x="230" y="483"/>
                </a:lnTo>
                <a:lnTo>
                  <a:pt x="231" y="479"/>
                </a:lnTo>
                <a:lnTo>
                  <a:pt x="231" y="479"/>
                </a:lnTo>
                <a:lnTo>
                  <a:pt x="233" y="478"/>
                </a:lnTo>
                <a:lnTo>
                  <a:pt x="239" y="476"/>
                </a:lnTo>
                <a:lnTo>
                  <a:pt x="241" y="475"/>
                </a:lnTo>
                <a:lnTo>
                  <a:pt x="242" y="475"/>
                </a:lnTo>
                <a:lnTo>
                  <a:pt x="244" y="475"/>
                </a:lnTo>
                <a:lnTo>
                  <a:pt x="246" y="475"/>
                </a:lnTo>
                <a:lnTo>
                  <a:pt x="249" y="475"/>
                </a:lnTo>
                <a:lnTo>
                  <a:pt x="250" y="478"/>
                </a:lnTo>
                <a:lnTo>
                  <a:pt x="252" y="478"/>
                </a:lnTo>
                <a:lnTo>
                  <a:pt x="257" y="481"/>
                </a:lnTo>
                <a:lnTo>
                  <a:pt x="257" y="479"/>
                </a:lnTo>
                <a:lnTo>
                  <a:pt x="252" y="476"/>
                </a:lnTo>
                <a:lnTo>
                  <a:pt x="250" y="475"/>
                </a:lnTo>
                <a:lnTo>
                  <a:pt x="250" y="473"/>
                </a:lnTo>
                <a:lnTo>
                  <a:pt x="250" y="472"/>
                </a:lnTo>
                <a:lnTo>
                  <a:pt x="252" y="470"/>
                </a:lnTo>
                <a:lnTo>
                  <a:pt x="255" y="470"/>
                </a:lnTo>
                <a:lnTo>
                  <a:pt x="257" y="470"/>
                </a:lnTo>
                <a:lnTo>
                  <a:pt x="257" y="468"/>
                </a:lnTo>
                <a:lnTo>
                  <a:pt x="257" y="467"/>
                </a:lnTo>
                <a:lnTo>
                  <a:pt x="255" y="467"/>
                </a:lnTo>
                <a:lnTo>
                  <a:pt x="253" y="467"/>
                </a:lnTo>
                <a:lnTo>
                  <a:pt x="252" y="465"/>
                </a:lnTo>
                <a:lnTo>
                  <a:pt x="253" y="465"/>
                </a:lnTo>
                <a:lnTo>
                  <a:pt x="255" y="464"/>
                </a:lnTo>
                <a:lnTo>
                  <a:pt x="257" y="464"/>
                </a:lnTo>
                <a:lnTo>
                  <a:pt x="260" y="462"/>
                </a:lnTo>
                <a:lnTo>
                  <a:pt x="265" y="464"/>
                </a:lnTo>
                <a:lnTo>
                  <a:pt x="265" y="464"/>
                </a:lnTo>
                <a:lnTo>
                  <a:pt x="263" y="465"/>
                </a:lnTo>
                <a:lnTo>
                  <a:pt x="263" y="467"/>
                </a:lnTo>
                <a:lnTo>
                  <a:pt x="265" y="467"/>
                </a:lnTo>
                <a:lnTo>
                  <a:pt x="266" y="464"/>
                </a:lnTo>
                <a:lnTo>
                  <a:pt x="269" y="464"/>
                </a:lnTo>
                <a:lnTo>
                  <a:pt x="271" y="464"/>
                </a:lnTo>
                <a:lnTo>
                  <a:pt x="272" y="464"/>
                </a:lnTo>
                <a:lnTo>
                  <a:pt x="274" y="465"/>
                </a:lnTo>
                <a:lnTo>
                  <a:pt x="274" y="465"/>
                </a:lnTo>
                <a:lnTo>
                  <a:pt x="276" y="467"/>
                </a:lnTo>
                <a:lnTo>
                  <a:pt x="276" y="468"/>
                </a:lnTo>
                <a:lnTo>
                  <a:pt x="277" y="468"/>
                </a:lnTo>
                <a:lnTo>
                  <a:pt x="277" y="467"/>
                </a:lnTo>
                <a:lnTo>
                  <a:pt x="279" y="467"/>
                </a:lnTo>
                <a:lnTo>
                  <a:pt x="282" y="467"/>
                </a:lnTo>
                <a:lnTo>
                  <a:pt x="285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5"/>
                </a:lnTo>
                <a:lnTo>
                  <a:pt x="287" y="464"/>
                </a:lnTo>
                <a:lnTo>
                  <a:pt x="287" y="462"/>
                </a:lnTo>
                <a:lnTo>
                  <a:pt x="288" y="462"/>
                </a:lnTo>
                <a:lnTo>
                  <a:pt x="290" y="460"/>
                </a:lnTo>
                <a:lnTo>
                  <a:pt x="293" y="460"/>
                </a:lnTo>
                <a:lnTo>
                  <a:pt x="294" y="459"/>
                </a:lnTo>
                <a:lnTo>
                  <a:pt x="296" y="459"/>
                </a:lnTo>
                <a:lnTo>
                  <a:pt x="296" y="457"/>
                </a:lnTo>
                <a:lnTo>
                  <a:pt x="294" y="457"/>
                </a:lnTo>
                <a:lnTo>
                  <a:pt x="294" y="457"/>
                </a:lnTo>
                <a:lnTo>
                  <a:pt x="293" y="456"/>
                </a:lnTo>
                <a:lnTo>
                  <a:pt x="294" y="456"/>
                </a:lnTo>
                <a:lnTo>
                  <a:pt x="298" y="454"/>
                </a:lnTo>
                <a:lnTo>
                  <a:pt x="298" y="454"/>
                </a:lnTo>
                <a:lnTo>
                  <a:pt x="294" y="453"/>
                </a:lnTo>
                <a:lnTo>
                  <a:pt x="294" y="454"/>
                </a:lnTo>
                <a:lnTo>
                  <a:pt x="291" y="454"/>
                </a:lnTo>
                <a:lnTo>
                  <a:pt x="290" y="456"/>
                </a:lnTo>
                <a:lnTo>
                  <a:pt x="290" y="456"/>
                </a:lnTo>
                <a:lnTo>
                  <a:pt x="291" y="457"/>
                </a:lnTo>
                <a:lnTo>
                  <a:pt x="290" y="459"/>
                </a:lnTo>
                <a:lnTo>
                  <a:pt x="282" y="464"/>
                </a:lnTo>
                <a:lnTo>
                  <a:pt x="277" y="465"/>
                </a:lnTo>
                <a:lnTo>
                  <a:pt x="276" y="465"/>
                </a:lnTo>
                <a:lnTo>
                  <a:pt x="274" y="464"/>
                </a:lnTo>
                <a:lnTo>
                  <a:pt x="274" y="464"/>
                </a:lnTo>
                <a:lnTo>
                  <a:pt x="272" y="460"/>
                </a:lnTo>
                <a:lnTo>
                  <a:pt x="271" y="460"/>
                </a:lnTo>
                <a:lnTo>
                  <a:pt x="271" y="462"/>
                </a:lnTo>
                <a:lnTo>
                  <a:pt x="271" y="460"/>
                </a:lnTo>
                <a:lnTo>
                  <a:pt x="271" y="459"/>
                </a:lnTo>
                <a:lnTo>
                  <a:pt x="272" y="457"/>
                </a:lnTo>
                <a:lnTo>
                  <a:pt x="274" y="456"/>
                </a:lnTo>
                <a:lnTo>
                  <a:pt x="276" y="454"/>
                </a:lnTo>
                <a:lnTo>
                  <a:pt x="277" y="453"/>
                </a:lnTo>
                <a:lnTo>
                  <a:pt x="280" y="449"/>
                </a:lnTo>
                <a:lnTo>
                  <a:pt x="285" y="445"/>
                </a:lnTo>
                <a:lnTo>
                  <a:pt x="288" y="443"/>
                </a:lnTo>
                <a:lnTo>
                  <a:pt x="290" y="442"/>
                </a:lnTo>
                <a:lnTo>
                  <a:pt x="291" y="440"/>
                </a:lnTo>
                <a:lnTo>
                  <a:pt x="294" y="438"/>
                </a:lnTo>
                <a:lnTo>
                  <a:pt x="296" y="438"/>
                </a:lnTo>
                <a:lnTo>
                  <a:pt x="298" y="437"/>
                </a:lnTo>
                <a:lnTo>
                  <a:pt x="299" y="435"/>
                </a:lnTo>
                <a:lnTo>
                  <a:pt x="299" y="435"/>
                </a:lnTo>
                <a:lnTo>
                  <a:pt x="296" y="437"/>
                </a:lnTo>
                <a:lnTo>
                  <a:pt x="294" y="437"/>
                </a:lnTo>
                <a:lnTo>
                  <a:pt x="294" y="435"/>
                </a:lnTo>
                <a:lnTo>
                  <a:pt x="296" y="434"/>
                </a:lnTo>
                <a:lnTo>
                  <a:pt x="298" y="432"/>
                </a:lnTo>
                <a:lnTo>
                  <a:pt x="307" y="427"/>
                </a:lnTo>
                <a:lnTo>
                  <a:pt x="309" y="427"/>
                </a:lnTo>
                <a:lnTo>
                  <a:pt x="310" y="429"/>
                </a:lnTo>
                <a:lnTo>
                  <a:pt x="312" y="429"/>
                </a:lnTo>
                <a:lnTo>
                  <a:pt x="317" y="426"/>
                </a:lnTo>
                <a:lnTo>
                  <a:pt x="318" y="423"/>
                </a:lnTo>
                <a:lnTo>
                  <a:pt x="317" y="423"/>
                </a:lnTo>
                <a:lnTo>
                  <a:pt x="315" y="424"/>
                </a:lnTo>
                <a:lnTo>
                  <a:pt x="312" y="426"/>
                </a:lnTo>
                <a:lnTo>
                  <a:pt x="312" y="426"/>
                </a:lnTo>
                <a:lnTo>
                  <a:pt x="310" y="426"/>
                </a:lnTo>
                <a:lnTo>
                  <a:pt x="310" y="426"/>
                </a:lnTo>
                <a:lnTo>
                  <a:pt x="309" y="424"/>
                </a:lnTo>
                <a:lnTo>
                  <a:pt x="309" y="426"/>
                </a:lnTo>
                <a:lnTo>
                  <a:pt x="307" y="424"/>
                </a:lnTo>
                <a:lnTo>
                  <a:pt x="307" y="423"/>
                </a:lnTo>
                <a:lnTo>
                  <a:pt x="309" y="420"/>
                </a:lnTo>
                <a:lnTo>
                  <a:pt x="309" y="418"/>
                </a:lnTo>
                <a:lnTo>
                  <a:pt x="310" y="416"/>
                </a:lnTo>
                <a:lnTo>
                  <a:pt x="315" y="412"/>
                </a:lnTo>
                <a:lnTo>
                  <a:pt x="315" y="410"/>
                </a:lnTo>
                <a:lnTo>
                  <a:pt x="317" y="408"/>
                </a:lnTo>
                <a:lnTo>
                  <a:pt x="320" y="408"/>
                </a:lnTo>
                <a:lnTo>
                  <a:pt x="320" y="408"/>
                </a:lnTo>
                <a:lnTo>
                  <a:pt x="320" y="407"/>
                </a:lnTo>
                <a:lnTo>
                  <a:pt x="317" y="405"/>
                </a:lnTo>
                <a:lnTo>
                  <a:pt x="317" y="405"/>
                </a:lnTo>
                <a:lnTo>
                  <a:pt x="326" y="402"/>
                </a:lnTo>
                <a:lnTo>
                  <a:pt x="329" y="402"/>
                </a:lnTo>
                <a:lnTo>
                  <a:pt x="331" y="402"/>
                </a:lnTo>
                <a:lnTo>
                  <a:pt x="332" y="401"/>
                </a:lnTo>
                <a:lnTo>
                  <a:pt x="334" y="401"/>
                </a:lnTo>
                <a:lnTo>
                  <a:pt x="334" y="399"/>
                </a:lnTo>
                <a:lnTo>
                  <a:pt x="329" y="401"/>
                </a:lnTo>
                <a:lnTo>
                  <a:pt x="328" y="401"/>
                </a:lnTo>
                <a:lnTo>
                  <a:pt x="326" y="401"/>
                </a:lnTo>
                <a:lnTo>
                  <a:pt x="324" y="402"/>
                </a:lnTo>
                <a:lnTo>
                  <a:pt x="321" y="402"/>
                </a:lnTo>
                <a:lnTo>
                  <a:pt x="321" y="397"/>
                </a:lnTo>
                <a:lnTo>
                  <a:pt x="321" y="394"/>
                </a:lnTo>
                <a:lnTo>
                  <a:pt x="323" y="394"/>
                </a:lnTo>
                <a:lnTo>
                  <a:pt x="323" y="391"/>
                </a:lnTo>
                <a:lnTo>
                  <a:pt x="324" y="390"/>
                </a:lnTo>
                <a:lnTo>
                  <a:pt x="326" y="390"/>
                </a:lnTo>
                <a:lnTo>
                  <a:pt x="328" y="390"/>
                </a:lnTo>
                <a:lnTo>
                  <a:pt x="329" y="388"/>
                </a:lnTo>
                <a:lnTo>
                  <a:pt x="331" y="388"/>
                </a:lnTo>
                <a:lnTo>
                  <a:pt x="334" y="388"/>
                </a:lnTo>
                <a:lnTo>
                  <a:pt x="332" y="388"/>
                </a:lnTo>
                <a:lnTo>
                  <a:pt x="329" y="386"/>
                </a:lnTo>
                <a:lnTo>
                  <a:pt x="329" y="385"/>
                </a:lnTo>
                <a:lnTo>
                  <a:pt x="331" y="385"/>
                </a:lnTo>
                <a:lnTo>
                  <a:pt x="331" y="383"/>
                </a:lnTo>
                <a:lnTo>
                  <a:pt x="332" y="383"/>
                </a:lnTo>
                <a:lnTo>
                  <a:pt x="334" y="382"/>
                </a:lnTo>
                <a:lnTo>
                  <a:pt x="335" y="380"/>
                </a:lnTo>
                <a:lnTo>
                  <a:pt x="337" y="380"/>
                </a:lnTo>
                <a:lnTo>
                  <a:pt x="339" y="379"/>
                </a:lnTo>
                <a:lnTo>
                  <a:pt x="340" y="380"/>
                </a:lnTo>
                <a:lnTo>
                  <a:pt x="343" y="379"/>
                </a:lnTo>
                <a:lnTo>
                  <a:pt x="345" y="379"/>
                </a:lnTo>
                <a:lnTo>
                  <a:pt x="354" y="379"/>
                </a:lnTo>
                <a:lnTo>
                  <a:pt x="354" y="377"/>
                </a:lnTo>
                <a:lnTo>
                  <a:pt x="353" y="377"/>
                </a:lnTo>
                <a:lnTo>
                  <a:pt x="347" y="377"/>
                </a:lnTo>
                <a:lnTo>
                  <a:pt x="342" y="377"/>
                </a:lnTo>
                <a:lnTo>
                  <a:pt x="342" y="377"/>
                </a:lnTo>
                <a:lnTo>
                  <a:pt x="340" y="377"/>
                </a:lnTo>
                <a:lnTo>
                  <a:pt x="340" y="375"/>
                </a:lnTo>
                <a:lnTo>
                  <a:pt x="342" y="375"/>
                </a:lnTo>
                <a:lnTo>
                  <a:pt x="342" y="374"/>
                </a:lnTo>
                <a:lnTo>
                  <a:pt x="345" y="371"/>
                </a:lnTo>
                <a:lnTo>
                  <a:pt x="348" y="369"/>
                </a:lnTo>
                <a:lnTo>
                  <a:pt x="350" y="369"/>
                </a:lnTo>
                <a:lnTo>
                  <a:pt x="353" y="371"/>
                </a:lnTo>
                <a:lnTo>
                  <a:pt x="354" y="371"/>
                </a:lnTo>
                <a:lnTo>
                  <a:pt x="356" y="372"/>
                </a:lnTo>
                <a:lnTo>
                  <a:pt x="356" y="374"/>
                </a:lnTo>
                <a:lnTo>
                  <a:pt x="358" y="374"/>
                </a:lnTo>
                <a:lnTo>
                  <a:pt x="358" y="372"/>
                </a:lnTo>
                <a:lnTo>
                  <a:pt x="359" y="371"/>
                </a:lnTo>
                <a:lnTo>
                  <a:pt x="358" y="369"/>
                </a:lnTo>
                <a:lnTo>
                  <a:pt x="356" y="371"/>
                </a:lnTo>
                <a:lnTo>
                  <a:pt x="354" y="369"/>
                </a:lnTo>
                <a:lnTo>
                  <a:pt x="353" y="368"/>
                </a:lnTo>
                <a:lnTo>
                  <a:pt x="351" y="368"/>
                </a:lnTo>
                <a:lnTo>
                  <a:pt x="353" y="366"/>
                </a:lnTo>
                <a:lnTo>
                  <a:pt x="353" y="364"/>
                </a:lnTo>
                <a:lnTo>
                  <a:pt x="353" y="364"/>
                </a:lnTo>
                <a:lnTo>
                  <a:pt x="350" y="366"/>
                </a:lnTo>
                <a:lnTo>
                  <a:pt x="347" y="368"/>
                </a:lnTo>
                <a:lnTo>
                  <a:pt x="345" y="366"/>
                </a:lnTo>
                <a:lnTo>
                  <a:pt x="347" y="364"/>
                </a:lnTo>
                <a:lnTo>
                  <a:pt x="345" y="363"/>
                </a:lnTo>
                <a:lnTo>
                  <a:pt x="350" y="360"/>
                </a:lnTo>
                <a:lnTo>
                  <a:pt x="351" y="360"/>
                </a:lnTo>
                <a:lnTo>
                  <a:pt x="353" y="360"/>
                </a:lnTo>
                <a:lnTo>
                  <a:pt x="354" y="360"/>
                </a:lnTo>
                <a:lnTo>
                  <a:pt x="356" y="360"/>
                </a:lnTo>
                <a:lnTo>
                  <a:pt x="358" y="360"/>
                </a:lnTo>
                <a:lnTo>
                  <a:pt x="358" y="358"/>
                </a:lnTo>
                <a:lnTo>
                  <a:pt x="354" y="358"/>
                </a:lnTo>
                <a:lnTo>
                  <a:pt x="353" y="358"/>
                </a:lnTo>
                <a:lnTo>
                  <a:pt x="353" y="356"/>
                </a:lnTo>
                <a:lnTo>
                  <a:pt x="356" y="356"/>
                </a:lnTo>
                <a:lnTo>
                  <a:pt x="358" y="355"/>
                </a:lnTo>
                <a:lnTo>
                  <a:pt x="361" y="353"/>
                </a:lnTo>
                <a:lnTo>
                  <a:pt x="364" y="353"/>
                </a:lnTo>
                <a:lnTo>
                  <a:pt x="364" y="353"/>
                </a:lnTo>
                <a:lnTo>
                  <a:pt x="364" y="353"/>
                </a:lnTo>
                <a:lnTo>
                  <a:pt x="365" y="358"/>
                </a:lnTo>
                <a:lnTo>
                  <a:pt x="367" y="361"/>
                </a:lnTo>
                <a:lnTo>
                  <a:pt x="367" y="361"/>
                </a:lnTo>
                <a:lnTo>
                  <a:pt x="367" y="358"/>
                </a:lnTo>
                <a:lnTo>
                  <a:pt x="367" y="358"/>
                </a:lnTo>
                <a:lnTo>
                  <a:pt x="369" y="356"/>
                </a:lnTo>
                <a:lnTo>
                  <a:pt x="369" y="356"/>
                </a:lnTo>
                <a:lnTo>
                  <a:pt x="367" y="356"/>
                </a:lnTo>
                <a:lnTo>
                  <a:pt x="367" y="355"/>
                </a:lnTo>
                <a:lnTo>
                  <a:pt x="365" y="352"/>
                </a:lnTo>
                <a:lnTo>
                  <a:pt x="365" y="350"/>
                </a:lnTo>
                <a:lnTo>
                  <a:pt x="369" y="349"/>
                </a:lnTo>
                <a:lnTo>
                  <a:pt x="372" y="349"/>
                </a:lnTo>
                <a:lnTo>
                  <a:pt x="375" y="350"/>
                </a:lnTo>
                <a:lnTo>
                  <a:pt x="376" y="350"/>
                </a:lnTo>
                <a:lnTo>
                  <a:pt x="380" y="349"/>
                </a:lnTo>
                <a:lnTo>
                  <a:pt x="383" y="349"/>
                </a:lnTo>
                <a:lnTo>
                  <a:pt x="384" y="347"/>
                </a:lnTo>
                <a:lnTo>
                  <a:pt x="386" y="347"/>
                </a:lnTo>
                <a:lnTo>
                  <a:pt x="386" y="347"/>
                </a:lnTo>
                <a:lnTo>
                  <a:pt x="384" y="347"/>
                </a:lnTo>
                <a:lnTo>
                  <a:pt x="384" y="347"/>
                </a:lnTo>
                <a:lnTo>
                  <a:pt x="384" y="347"/>
                </a:lnTo>
                <a:lnTo>
                  <a:pt x="381" y="347"/>
                </a:lnTo>
                <a:lnTo>
                  <a:pt x="372" y="347"/>
                </a:lnTo>
                <a:lnTo>
                  <a:pt x="370" y="345"/>
                </a:lnTo>
                <a:lnTo>
                  <a:pt x="370" y="345"/>
                </a:lnTo>
                <a:lnTo>
                  <a:pt x="372" y="344"/>
                </a:lnTo>
                <a:lnTo>
                  <a:pt x="372" y="342"/>
                </a:lnTo>
                <a:lnTo>
                  <a:pt x="376" y="341"/>
                </a:lnTo>
                <a:lnTo>
                  <a:pt x="380" y="341"/>
                </a:lnTo>
                <a:lnTo>
                  <a:pt x="383" y="338"/>
                </a:lnTo>
                <a:lnTo>
                  <a:pt x="384" y="336"/>
                </a:lnTo>
                <a:lnTo>
                  <a:pt x="386" y="333"/>
                </a:lnTo>
                <a:lnTo>
                  <a:pt x="388" y="331"/>
                </a:lnTo>
                <a:lnTo>
                  <a:pt x="394" y="330"/>
                </a:lnTo>
                <a:lnTo>
                  <a:pt x="394" y="328"/>
                </a:lnTo>
                <a:lnTo>
                  <a:pt x="394" y="328"/>
                </a:lnTo>
                <a:lnTo>
                  <a:pt x="394" y="325"/>
                </a:lnTo>
                <a:lnTo>
                  <a:pt x="395" y="322"/>
                </a:lnTo>
                <a:lnTo>
                  <a:pt x="395" y="322"/>
                </a:lnTo>
                <a:lnTo>
                  <a:pt x="397" y="322"/>
                </a:lnTo>
                <a:lnTo>
                  <a:pt x="397" y="322"/>
                </a:lnTo>
                <a:lnTo>
                  <a:pt x="399" y="323"/>
                </a:lnTo>
                <a:lnTo>
                  <a:pt x="402" y="325"/>
                </a:lnTo>
                <a:lnTo>
                  <a:pt x="405" y="325"/>
                </a:lnTo>
                <a:lnTo>
                  <a:pt x="405" y="325"/>
                </a:lnTo>
                <a:lnTo>
                  <a:pt x="403" y="323"/>
                </a:lnTo>
                <a:lnTo>
                  <a:pt x="402" y="322"/>
                </a:lnTo>
                <a:lnTo>
                  <a:pt x="400" y="320"/>
                </a:lnTo>
                <a:lnTo>
                  <a:pt x="402" y="320"/>
                </a:lnTo>
                <a:lnTo>
                  <a:pt x="403" y="320"/>
                </a:lnTo>
                <a:lnTo>
                  <a:pt x="405" y="320"/>
                </a:lnTo>
                <a:lnTo>
                  <a:pt x="406" y="319"/>
                </a:lnTo>
                <a:lnTo>
                  <a:pt x="406" y="319"/>
                </a:lnTo>
                <a:lnTo>
                  <a:pt x="406" y="317"/>
                </a:lnTo>
                <a:lnTo>
                  <a:pt x="406" y="317"/>
                </a:lnTo>
                <a:lnTo>
                  <a:pt x="410" y="314"/>
                </a:lnTo>
                <a:lnTo>
                  <a:pt x="416" y="312"/>
                </a:lnTo>
                <a:lnTo>
                  <a:pt x="417" y="314"/>
                </a:lnTo>
                <a:lnTo>
                  <a:pt x="416" y="317"/>
                </a:lnTo>
                <a:lnTo>
                  <a:pt x="416" y="320"/>
                </a:lnTo>
                <a:lnTo>
                  <a:pt x="416" y="322"/>
                </a:lnTo>
                <a:lnTo>
                  <a:pt x="417" y="320"/>
                </a:lnTo>
                <a:lnTo>
                  <a:pt x="419" y="316"/>
                </a:lnTo>
                <a:lnTo>
                  <a:pt x="421" y="312"/>
                </a:lnTo>
                <a:lnTo>
                  <a:pt x="422" y="311"/>
                </a:lnTo>
                <a:lnTo>
                  <a:pt x="422" y="311"/>
                </a:lnTo>
                <a:lnTo>
                  <a:pt x="424" y="309"/>
                </a:lnTo>
                <a:lnTo>
                  <a:pt x="425" y="309"/>
                </a:lnTo>
                <a:lnTo>
                  <a:pt x="425" y="309"/>
                </a:lnTo>
                <a:lnTo>
                  <a:pt x="427" y="311"/>
                </a:lnTo>
                <a:lnTo>
                  <a:pt x="425" y="316"/>
                </a:lnTo>
                <a:lnTo>
                  <a:pt x="425" y="317"/>
                </a:lnTo>
                <a:lnTo>
                  <a:pt x="425" y="320"/>
                </a:lnTo>
                <a:lnTo>
                  <a:pt x="422" y="325"/>
                </a:lnTo>
                <a:lnTo>
                  <a:pt x="422" y="325"/>
                </a:lnTo>
                <a:lnTo>
                  <a:pt x="422" y="325"/>
                </a:lnTo>
                <a:lnTo>
                  <a:pt x="424" y="323"/>
                </a:lnTo>
                <a:lnTo>
                  <a:pt x="429" y="319"/>
                </a:lnTo>
                <a:lnTo>
                  <a:pt x="432" y="320"/>
                </a:lnTo>
                <a:lnTo>
                  <a:pt x="432" y="320"/>
                </a:lnTo>
                <a:lnTo>
                  <a:pt x="430" y="319"/>
                </a:lnTo>
                <a:lnTo>
                  <a:pt x="429" y="317"/>
                </a:lnTo>
                <a:lnTo>
                  <a:pt x="429" y="316"/>
                </a:lnTo>
                <a:lnTo>
                  <a:pt x="429" y="311"/>
                </a:lnTo>
                <a:lnTo>
                  <a:pt x="430" y="309"/>
                </a:lnTo>
                <a:lnTo>
                  <a:pt x="433" y="311"/>
                </a:lnTo>
                <a:lnTo>
                  <a:pt x="435" y="309"/>
                </a:lnTo>
                <a:lnTo>
                  <a:pt x="436" y="311"/>
                </a:lnTo>
                <a:lnTo>
                  <a:pt x="438" y="311"/>
                </a:lnTo>
                <a:lnTo>
                  <a:pt x="440" y="308"/>
                </a:lnTo>
                <a:lnTo>
                  <a:pt x="441" y="308"/>
                </a:lnTo>
                <a:lnTo>
                  <a:pt x="444" y="309"/>
                </a:lnTo>
                <a:lnTo>
                  <a:pt x="446" y="311"/>
                </a:lnTo>
                <a:lnTo>
                  <a:pt x="449" y="312"/>
                </a:lnTo>
                <a:lnTo>
                  <a:pt x="449" y="312"/>
                </a:lnTo>
                <a:lnTo>
                  <a:pt x="449" y="308"/>
                </a:lnTo>
                <a:lnTo>
                  <a:pt x="447" y="306"/>
                </a:lnTo>
                <a:lnTo>
                  <a:pt x="444" y="305"/>
                </a:lnTo>
                <a:lnTo>
                  <a:pt x="441" y="303"/>
                </a:lnTo>
                <a:lnTo>
                  <a:pt x="440" y="303"/>
                </a:lnTo>
                <a:lnTo>
                  <a:pt x="441" y="301"/>
                </a:lnTo>
                <a:lnTo>
                  <a:pt x="443" y="301"/>
                </a:lnTo>
                <a:lnTo>
                  <a:pt x="446" y="301"/>
                </a:lnTo>
                <a:lnTo>
                  <a:pt x="449" y="300"/>
                </a:lnTo>
                <a:lnTo>
                  <a:pt x="451" y="300"/>
                </a:lnTo>
                <a:lnTo>
                  <a:pt x="452" y="300"/>
                </a:lnTo>
                <a:lnTo>
                  <a:pt x="454" y="301"/>
                </a:lnTo>
                <a:lnTo>
                  <a:pt x="455" y="300"/>
                </a:lnTo>
                <a:lnTo>
                  <a:pt x="455" y="298"/>
                </a:lnTo>
                <a:lnTo>
                  <a:pt x="460" y="298"/>
                </a:lnTo>
                <a:lnTo>
                  <a:pt x="462" y="298"/>
                </a:lnTo>
                <a:lnTo>
                  <a:pt x="463" y="300"/>
                </a:lnTo>
                <a:lnTo>
                  <a:pt x="463" y="301"/>
                </a:lnTo>
                <a:lnTo>
                  <a:pt x="465" y="305"/>
                </a:lnTo>
                <a:lnTo>
                  <a:pt x="466" y="308"/>
                </a:lnTo>
                <a:lnTo>
                  <a:pt x="468" y="308"/>
                </a:lnTo>
                <a:lnTo>
                  <a:pt x="470" y="308"/>
                </a:lnTo>
                <a:lnTo>
                  <a:pt x="470" y="308"/>
                </a:lnTo>
                <a:lnTo>
                  <a:pt x="468" y="306"/>
                </a:lnTo>
                <a:lnTo>
                  <a:pt x="468" y="305"/>
                </a:lnTo>
                <a:lnTo>
                  <a:pt x="470" y="303"/>
                </a:lnTo>
                <a:lnTo>
                  <a:pt x="470" y="301"/>
                </a:lnTo>
                <a:lnTo>
                  <a:pt x="474" y="297"/>
                </a:lnTo>
                <a:lnTo>
                  <a:pt x="477" y="295"/>
                </a:lnTo>
                <a:lnTo>
                  <a:pt x="479" y="295"/>
                </a:lnTo>
                <a:lnTo>
                  <a:pt x="482" y="290"/>
                </a:lnTo>
                <a:lnTo>
                  <a:pt x="484" y="290"/>
                </a:lnTo>
                <a:lnTo>
                  <a:pt x="485" y="289"/>
                </a:lnTo>
                <a:lnTo>
                  <a:pt x="485" y="289"/>
                </a:lnTo>
                <a:lnTo>
                  <a:pt x="482" y="287"/>
                </a:lnTo>
                <a:lnTo>
                  <a:pt x="482" y="286"/>
                </a:lnTo>
                <a:lnTo>
                  <a:pt x="485" y="284"/>
                </a:lnTo>
                <a:lnTo>
                  <a:pt x="488" y="281"/>
                </a:lnTo>
                <a:lnTo>
                  <a:pt x="490" y="281"/>
                </a:lnTo>
                <a:lnTo>
                  <a:pt x="490" y="282"/>
                </a:lnTo>
                <a:lnTo>
                  <a:pt x="493" y="284"/>
                </a:lnTo>
                <a:lnTo>
                  <a:pt x="496" y="286"/>
                </a:lnTo>
                <a:lnTo>
                  <a:pt x="496" y="286"/>
                </a:lnTo>
                <a:lnTo>
                  <a:pt x="498" y="286"/>
                </a:lnTo>
                <a:lnTo>
                  <a:pt x="498" y="284"/>
                </a:lnTo>
                <a:lnTo>
                  <a:pt x="499" y="284"/>
                </a:lnTo>
                <a:lnTo>
                  <a:pt x="501" y="284"/>
                </a:lnTo>
                <a:lnTo>
                  <a:pt x="503" y="286"/>
                </a:lnTo>
                <a:lnTo>
                  <a:pt x="504" y="286"/>
                </a:lnTo>
                <a:lnTo>
                  <a:pt x="504" y="286"/>
                </a:lnTo>
                <a:lnTo>
                  <a:pt x="504" y="286"/>
                </a:lnTo>
                <a:lnTo>
                  <a:pt x="503" y="287"/>
                </a:lnTo>
                <a:lnTo>
                  <a:pt x="499" y="290"/>
                </a:lnTo>
                <a:lnTo>
                  <a:pt x="496" y="293"/>
                </a:lnTo>
                <a:lnTo>
                  <a:pt x="496" y="295"/>
                </a:lnTo>
                <a:lnTo>
                  <a:pt x="495" y="300"/>
                </a:lnTo>
                <a:lnTo>
                  <a:pt x="493" y="301"/>
                </a:lnTo>
                <a:lnTo>
                  <a:pt x="493" y="305"/>
                </a:lnTo>
                <a:lnTo>
                  <a:pt x="493" y="305"/>
                </a:lnTo>
                <a:lnTo>
                  <a:pt x="496" y="305"/>
                </a:lnTo>
                <a:lnTo>
                  <a:pt x="499" y="301"/>
                </a:lnTo>
                <a:lnTo>
                  <a:pt x="499" y="298"/>
                </a:lnTo>
                <a:lnTo>
                  <a:pt x="507" y="292"/>
                </a:lnTo>
                <a:lnTo>
                  <a:pt x="511" y="287"/>
                </a:lnTo>
                <a:lnTo>
                  <a:pt x="515" y="284"/>
                </a:lnTo>
                <a:lnTo>
                  <a:pt x="517" y="282"/>
                </a:lnTo>
                <a:lnTo>
                  <a:pt x="518" y="286"/>
                </a:lnTo>
                <a:lnTo>
                  <a:pt x="517" y="289"/>
                </a:lnTo>
                <a:lnTo>
                  <a:pt x="515" y="290"/>
                </a:lnTo>
                <a:lnTo>
                  <a:pt x="517" y="290"/>
                </a:lnTo>
                <a:lnTo>
                  <a:pt x="517" y="293"/>
                </a:lnTo>
                <a:lnTo>
                  <a:pt x="517" y="295"/>
                </a:lnTo>
                <a:lnTo>
                  <a:pt x="517" y="297"/>
                </a:lnTo>
                <a:lnTo>
                  <a:pt x="517" y="297"/>
                </a:lnTo>
                <a:lnTo>
                  <a:pt x="517" y="297"/>
                </a:lnTo>
                <a:lnTo>
                  <a:pt x="522" y="295"/>
                </a:lnTo>
                <a:lnTo>
                  <a:pt x="523" y="292"/>
                </a:lnTo>
                <a:lnTo>
                  <a:pt x="525" y="290"/>
                </a:lnTo>
                <a:lnTo>
                  <a:pt x="525" y="289"/>
                </a:lnTo>
                <a:lnTo>
                  <a:pt x="526" y="287"/>
                </a:lnTo>
                <a:lnTo>
                  <a:pt x="529" y="287"/>
                </a:lnTo>
                <a:lnTo>
                  <a:pt x="529" y="286"/>
                </a:lnTo>
                <a:lnTo>
                  <a:pt x="526" y="284"/>
                </a:lnTo>
                <a:lnTo>
                  <a:pt x="525" y="282"/>
                </a:lnTo>
                <a:lnTo>
                  <a:pt x="526" y="281"/>
                </a:lnTo>
                <a:lnTo>
                  <a:pt x="531" y="279"/>
                </a:lnTo>
                <a:close/>
                <a:moveTo>
                  <a:pt x="501" y="278"/>
                </a:moveTo>
                <a:lnTo>
                  <a:pt x="506" y="279"/>
                </a:lnTo>
                <a:lnTo>
                  <a:pt x="507" y="279"/>
                </a:lnTo>
                <a:lnTo>
                  <a:pt x="509" y="281"/>
                </a:lnTo>
                <a:lnTo>
                  <a:pt x="511" y="281"/>
                </a:lnTo>
                <a:lnTo>
                  <a:pt x="509" y="281"/>
                </a:lnTo>
                <a:lnTo>
                  <a:pt x="507" y="282"/>
                </a:lnTo>
                <a:lnTo>
                  <a:pt x="504" y="282"/>
                </a:lnTo>
                <a:lnTo>
                  <a:pt x="504" y="282"/>
                </a:lnTo>
                <a:lnTo>
                  <a:pt x="501" y="282"/>
                </a:lnTo>
                <a:lnTo>
                  <a:pt x="499" y="281"/>
                </a:lnTo>
                <a:lnTo>
                  <a:pt x="498" y="281"/>
                </a:lnTo>
                <a:lnTo>
                  <a:pt x="498" y="281"/>
                </a:lnTo>
                <a:lnTo>
                  <a:pt x="499" y="279"/>
                </a:lnTo>
                <a:lnTo>
                  <a:pt x="501" y="278"/>
                </a:lnTo>
                <a:close/>
                <a:moveTo>
                  <a:pt x="15" y="276"/>
                </a:moveTo>
                <a:lnTo>
                  <a:pt x="17" y="278"/>
                </a:lnTo>
                <a:lnTo>
                  <a:pt x="15" y="281"/>
                </a:lnTo>
                <a:lnTo>
                  <a:pt x="12" y="282"/>
                </a:lnTo>
                <a:lnTo>
                  <a:pt x="7" y="282"/>
                </a:lnTo>
                <a:lnTo>
                  <a:pt x="3" y="286"/>
                </a:lnTo>
                <a:lnTo>
                  <a:pt x="1" y="286"/>
                </a:lnTo>
                <a:lnTo>
                  <a:pt x="0" y="286"/>
                </a:lnTo>
                <a:lnTo>
                  <a:pt x="3" y="284"/>
                </a:lnTo>
                <a:lnTo>
                  <a:pt x="9" y="281"/>
                </a:lnTo>
                <a:lnTo>
                  <a:pt x="11" y="278"/>
                </a:lnTo>
                <a:lnTo>
                  <a:pt x="15" y="276"/>
                </a:lnTo>
                <a:close/>
                <a:moveTo>
                  <a:pt x="410" y="185"/>
                </a:moveTo>
                <a:lnTo>
                  <a:pt x="410" y="186"/>
                </a:lnTo>
                <a:lnTo>
                  <a:pt x="410" y="186"/>
                </a:lnTo>
                <a:lnTo>
                  <a:pt x="410" y="188"/>
                </a:lnTo>
                <a:lnTo>
                  <a:pt x="408" y="189"/>
                </a:lnTo>
                <a:lnTo>
                  <a:pt x="405" y="188"/>
                </a:lnTo>
                <a:lnTo>
                  <a:pt x="403" y="186"/>
                </a:lnTo>
                <a:lnTo>
                  <a:pt x="405" y="185"/>
                </a:lnTo>
                <a:lnTo>
                  <a:pt x="410" y="185"/>
                </a:lnTo>
                <a:close/>
                <a:moveTo>
                  <a:pt x="441" y="62"/>
                </a:moveTo>
                <a:lnTo>
                  <a:pt x="444" y="62"/>
                </a:lnTo>
                <a:lnTo>
                  <a:pt x="446" y="62"/>
                </a:lnTo>
                <a:lnTo>
                  <a:pt x="451" y="62"/>
                </a:lnTo>
                <a:lnTo>
                  <a:pt x="452" y="68"/>
                </a:lnTo>
                <a:lnTo>
                  <a:pt x="454" y="73"/>
                </a:lnTo>
                <a:lnTo>
                  <a:pt x="457" y="74"/>
                </a:lnTo>
                <a:lnTo>
                  <a:pt x="460" y="73"/>
                </a:lnTo>
                <a:lnTo>
                  <a:pt x="465" y="73"/>
                </a:lnTo>
                <a:lnTo>
                  <a:pt x="466" y="73"/>
                </a:lnTo>
                <a:lnTo>
                  <a:pt x="470" y="74"/>
                </a:lnTo>
                <a:lnTo>
                  <a:pt x="471" y="76"/>
                </a:lnTo>
                <a:lnTo>
                  <a:pt x="470" y="76"/>
                </a:lnTo>
                <a:lnTo>
                  <a:pt x="466" y="78"/>
                </a:lnTo>
                <a:lnTo>
                  <a:pt x="466" y="81"/>
                </a:lnTo>
                <a:lnTo>
                  <a:pt x="470" y="82"/>
                </a:lnTo>
                <a:lnTo>
                  <a:pt x="474" y="84"/>
                </a:lnTo>
                <a:lnTo>
                  <a:pt x="477" y="84"/>
                </a:lnTo>
                <a:lnTo>
                  <a:pt x="482" y="84"/>
                </a:lnTo>
                <a:lnTo>
                  <a:pt x="487" y="86"/>
                </a:lnTo>
                <a:lnTo>
                  <a:pt x="492" y="89"/>
                </a:lnTo>
                <a:lnTo>
                  <a:pt x="481" y="92"/>
                </a:lnTo>
                <a:lnTo>
                  <a:pt x="479" y="92"/>
                </a:lnTo>
                <a:lnTo>
                  <a:pt x="477" y="95"/>
                </a:lnTo>
                <a:lnTo>
                  <a:pt x="476" y="97"/>
                </a:lnTo>
                <a:lnTo>
                  <a:pt x="474" y="97"/>
                </a:lnTo>
                <a:lnTo>
                  <a:pt x="471" y="100"/>
                </a:lnTo>
                <a:lnTo>
                  <a:pt x="470" y="100"/>
                </a:lnTo>
                <a:lnTo>
                  <a:pt x="466" y="100"/>
                </a:lnTo>
                <a:lnTo>
                  <a:pt x="465" y="100"/>
                </a:lnTo>
                <a:lnTo>
                  <a:pt x="463" y="101"/>
                </a:lnTo>
                <a:lnTo>
                  <a:pt x="462" y="103"/>
                </a:lnTo>
                <a:lnTo>
                  <a:pt x="458" y="103"/>
                </a:lnTo>
                <a:lnTo>
                  <a:pt x="455" y="101"/>
                </a:lnTo>
                <a:lnTo>
                  <a:pt x="457" y="101"/>
                </a:lnTo>
                <a:lnTo>
                  <a:pt x="457" y="100"/>
                </a:lnTo>
                <a:lnTo>
                  <a:pt x="457" y="98"/>
                </a:lnTo>
                <a:lnTo>
                  <a:pt x="460" y="97"/>
                </a:lnTo>
                <a:lnTo>
                  <a:pt x="460" y="95"/>
                </a:lnTo>
                <a:lnTo>
                  <a:pt x="460" y="95"/>
                </a:lnTo>
                <a:lnTo>
                  <a:pt x="458" y="95"/>
                </a:lnTo>
                <a:lnTo>
                  <a:pt x="457" y="93"/>
                </a:lnTo>
                <a:lnTo>
                  <a:pt x="455" y="93"/>
                </a:lnTo>
                <a:lnTo>
                  <a:pt x="454" y="95"/>
                </a:lnTo>
                <a:lnTo>
                  <a:pt x="451" y="97"/>
                </a:lnTo>
                <a:lnTo>
                  <a:pt x="447" y="97"/>
                </a:lnTo>
                <a:lnTo>
                  <a:pt x="436" y="98"/>
                </a:lnTo>
                <a:lnTo>
                  <a:pt x="435" y="97"/>
                </a:lnTo>
                <a:lnTo>
                  <a:pt x="433" y="93"/>
                </a:lnTo>
                <a:lnTo>
                  <a:pt x="438" y="92"/>
                </a:lnTo>
                <a:lnTo>
                  <a:pt x="440" y="90"/>
                </a:lnTo>
                <a:lnTo>
                  <a:pt x="440" y="87"/>
                </a:lnTo>
                <a:lnTo>
                  <a:pt x="441" y="87"/>
                </a:lnTo>
                <a:lnTo>
                  <a:pt x="444" y="82"/>
                </a:lnTo>
                <a:lnTo>
                  <a:pt x="444" y="82"/>
                </a:lnTo>
                <a:lnTo>
                  <a:pt x="438" y="81"/>
                </a:lnTo>
                <a:lnTo>
                  <a:pt x="436" y="79"/>
                </a:lnTo>
                <a:lnTo>
                  <a:pt x="433" y="74"/>
                </a:lnTo>
                <a:lnTo>
                  <a:pt x="432" y="73"/>
                </a:lnTo>
                <a:lnTo>
                  <a:pt x="429" y="70"/>
                </a:lnTo>
                <a:lnTo>
                  <a:pt x="429" y="67"/>
                </a:lnTo>
                <a:lnTo>
                  <a:pt x="427" y="68"/>
                </a:lnTo>
                <a:lnTo>
                  <a:pt x="424" y="65"/>
                </a:lnTo>
                <a:lnTo>
                  <a:pt x="425" y="65"/>
                </a:lnTo>
                <a:lnTo>
                  <a:pt x="436" y="63"/>
                </a:lnTo>
                <a:lnTo>
                  <a:pt x="441" y="62"/>
                </a:lnTo>
                <a:close/>
                <a:moveTo>
                  <a:pt x="517" y="54"/>
                </a:moveTo>
                <a:lnTo>
                  <a:pt x="518" y="57"/>
                </a:lnTo>
                <a:lnTo>
                  <a:pt x="522" y="59"/>
                </a:lnTo>
                <a:lnTo>
                  <a:pt x="520" y="60"/>
                </a:lnTo>
                <a:lnTo>
                  <a:pt x="518" y="60"/>
                </a:lnTo>
                <a:lnTo>
                  <a:pt x="514" y="57"/>
                </a:lnTo>
                <a:lnTo>
                  <a:pt x="514" y="56"/>
                </a:lnTo>
                <a:lnTo>
                  <a:pt x="514" y="56"/>
                </a:lnTo>
                <a:lnTo>
                  <a:pt x="517" y="54"/>
                </a:lnTo>
                <a:close/>
                <a:moveTo>
                  <a:pt x="285" y="52"/>
                </a:moveTo>
                <a:lnTo>
                  <a:pt x="288" y="52"/>
                </a:lnTo>
                <a:lnTo>
                  <a:pt x="290" y="54"/>
                </a:lnTo>
                <a:lnTo>
                  <a:pt x="293" y="57"/>
                </a:lnTo>
                <a:lnTo>
                  <a:pt x="293" y="57"/>
                </a:lnTo>
                <a:lnTo>
                  <a:pt x="291" y="59"/>
                </a:lnTo>
                <a:lnTo>
                  <a:pt x="293" y="60"/>
                </a:lnTo>
                <a:lnTo>
                  <a:pt x="294" y="62"/>
                </a:lnTo>
                <a:lnTo>
                  <a:pt x="294" y="63"/>
                </a:lnTo>
                <a:lnTo>
                  <a:pt x="298" y="63"/>
                </a:lnTo>
                <a:lnTo>
                  <a:pt x="299" y="65"/>
                </a:lnTo>
                <a:lnTo>
                  <a:pt x="302" y="67"/>
                </a:lnTo>
                <a:lnTo>
                  <a:pt x="304" y="68"/>
                </a:lnTo>
                <a:lnTo>
                  <a:pt x="304" y="68"/>
                </a:lnTo>
                <a:lnTo>
                  <a:pt x="306" y="71"/>
                </a:lnTo>
                <a:lnTo>
                  <a:pt x="307" y="73"/>
                </a:lnTo>
                <a:lnTo>
                  <a:pt x="304" y="73"/>
                </a:lnTo>
                <a:lnTo>
                  <a:pt x="302" y="70"/>
                </a:lnTo>
                <a:lnTo>
                  <a:pt x="299" y="68"/>
                </a:lnTo>
                <a:lnTo>
                  <a:pt x="296" y="67"/>
                </a:lnTo>
                <a:lnTo>
                  <a:pt x="293" y="67"/>
                </a:lnTo>
                <a:lnTo>
                  <a:pt x="293" y="67"/>
                </a:lnTo>
                <a:lnTo>
                  <a:pt x="288" y="60"/>
                </a:lnTo>
                <a:lnTo>
                  <a:pt x="288" y="59"/>
                </a:lnTo>
                <a:lnTo>
                  <a:pt x="285" y="57"/>
                </a:lnTo>
                <a:lnTo>
                  <a:pt x="285" y="54"/>
                </a:lnTo>
                <a:lnTo>
                  <a:pt x="285" y="52"/>
                </a:lnTo>
                <a:close/>
                <a:moveTo>
                  <a:pt x="548" y="49"/>
                </a:moveTo>
                <a:lnTo>
                  <a:pt x="552" y="51"/>
                </a:lnTo>
                <a:lnTo>
                  <a:pt x="556" y="52"/>
                </a:lnTo>
                <a:lnTo>
                  <a:pt x="561" y="51"/>
                </a:lnTo>
                <a:lnTo>
                  <a:pt x="561" y="52"/>
                </a:lnTo>
                <a:lnTo>
                  <a:pt x="556" y="54"/>
                </a:lnTo>
                <a:lnTo>
                  <a:pt x="550" y="52"/>
                </a:lnTo>
                <a:lnTo>
                  <a:pt x="544" y="52"/>
                </a:lnTo>
                <a:lnTo>
                  <a:pt x="537" y="54"/>
                </a:lnTo>
                <a:lnTo>
                  <a:pt x="534" y="54"/>
                </a:lnTo>
                <a:lnTo>
                  <a:pt x="539" y="52"/>
                </a:lnTo>
                <a:lnTo>
                  <a:pt x="542" y="51"/>
                </a:lnTo>
                <a:lnTo>
                  <a:pt x="542" y="49"/>
                </a:lnTo>
                <a:lnTo>
                  <a:pt x="544" y="49"/>
                </a:lnTo>
                <a:lnTo>
                  <a:pt x="548" y="49"/>
                </a:lnTo>
                <a:close/>
                <a:moveTo>
                  <a:pt x="369" y="15"/>
                </a:moveTo>
                <a:lnTo>
                  <a:pt x="370" y="16"/>
                </a:lnTo>
                <a:lnTo>
                  <a:pt x="375" y="19"/>
                </a:lnTo>
                <a:lnTo>
                  <a:pt x="375" y="19"/>
                </a:lnTo>
                <a:lnTo>
                  <a:pt x="376" y="19"/>
                </a:lnTo>
                <a:lnTo>
                  <a:pt x="376" y="18"/>
                </a:lnTo>
                <a:lnTo>
                  <a:pt x="376" y="18"/>
                </a:lnTo>
                <a:lnTo>
                  <a:pt x="381" y="18"/>
                </a:lnTo>
                <a:lnTo>
                  <a:pt x="386" y="19"/>
                </a:lnTo>
                <a:lnTo>
                  <a:pt x="388" y="21"/>
                </a:lnTo>
                <a:lnTo>
                  <a:pt x="389" y="22"/>
                </a:lnTo>
                <a:lnTo>
                  <a:pt x="391" y="26"/>
                </a:lnTo>
                <a:lnTo>
                  <a:pt x="391" y="29"/>
                </a:lnTo>
                <a:lnTo>
                  <a:pt x="388" y="30"/>
                </a:lnTo>
                <a:lnTo>
                  <a:pt x="388" y="32"/>
                </a:lnTo>
                <a:lnTo>
                  <a:pt x="388" y="34"/>
                </a:lnTo>
                <a:lnTo>
                  <a:pt x="388" y="35"/>
                </a:lnTo>
                <a:lnTo>
                  <a:pt x="388" y="37"/>
                </a:lnTo>
                <a:lnTo>
                  <a:pt x="391" y="35"/>
                </a:lnTo>
                <a:lnTo>
                  <a:pt x="395" y="29"/>
                </a:lnTo>
                <a:lnTo>
                  <a:pt x="397" y="29"/>
                </a:lnTo>
                <a:lnTo>
                  <a:pt x="397" y="29"/>
                </a:lnTo>
                <a:lnTo>
                  <a:pt x="400" y="30"/>
                </a:lnTo>
                <a:lnTo>
                  <a:pt x="403" y="34"/>
                </a:lnTo>
                <a:lnTo>
                  <a:pt x="403" y="34"/>
                </a:lnTo>
                <a:lnTo>
                  <a:pt x="403" y="35"/>
                </a:lnTo>
                <a:lnTo>
                  <a:pt x="403" y="37"/>
                </a:lnTo>
                <a:lnTo>
                  <a:pt x="403" y="38"/>
                </a:lnTo>
                <a:lnTo>
                  <a:pt x="403" y="38"/>
                </a:lnTo>
                <a:lnTo>
                  <a:pt x="402" y="40"/>
                </a:lnTo>
                <a:lnTo>
                  <a:pt x="402" y="40"/>
                </a:lnTo>
                <a:lnTo>
                  <a:pt x="403" y="40"/>
                </a:lnTo>
                <a:lnTo>
                  <a:pt x="405" y="41"/>
                </a:lnTo>
                <a:lnTo>
                  <a:pt x="406" y="43"/>
                </a:lnTo>
                <a:lnTo>
                  <a:pt x="408" y="43"/>
                </a:lnTo>
                <a:lnTo>
                  <a:pt x="413" y="43"/>
                </a:lnTo>
                <a:lnTo>
                  <a:pt x="417" y="45"/>
                </a:lnTo>
                <a:lnTo>
                  <a:pt x="419" y="48"/>
                </a:lnTo>
                <a:lnTo>
                  <a:pt x="422" y="46"/>
                </a:lnTo>
                <a:lnTo>
                  <a:pt x="422" y="45"/>
                </a:lnTo>
                <a:lnTo>
                  <a:pt x="424" y="45"/>
                </a:lnTo>
                <a:lnTo>
                  <a:pt x="427" y="45"/>
                </a:lnTo>
                <a:lnTo>
                  <a:pt x="430" y="45"/>
                </a:lnTo>
                <a:lnTo>
                  <a:pt x="432" y="46"/>
                </a:lnTo>
                <a:lnTo>
                  <a:pt x="429" y="49"/>
                </a:lnTo>
                <a:lnTo>
                  <a:pt x="432" y="52"/>
                </a:lnTo>
                <a:lnTo>
                  <a:pt x="436" y="54"/>
                </a:lnTo>
                <a:lnTo>
                  <a:pt x="440" y="56"/>
                </a:lnTo>
                <a:lnTo>
                  <a:pt x="441" y="56"/>
                </a:lnTo>
                <a:lnTo>
                  <a:pt x="441" y="57"/>
                </a:lnTo>
                <a:lnTo>
                  <a:pt x="440" y="59"/>
                </a:lnTo>
                <a:lnTo>
                  <a:pt x="436" y="59"/>
                </a:lnTo>
                <a:lnTo>
                  <a:pt x="432" y="59"/>
                </a:lnTo>
                <a:lnTo>
                  <a:pt x="427" y="60"/>
                </a:lnTo>
                <a:lnTo>
                  <a:pt x="417" y="60"/>
                </a:lnTo>
                <a:lnTo>
                  <a:pt x="416" y="62"/>
                </a:lnTo>
                <a:lnTo>
                  <a:pt x="416" y="62"/>
                </a:lnTo>
                <a:lnTo>
                  <a:pt x="416" y="63"/>
                </a:lnTo>
                <a:lnTo>
                  <a:pt x="411" y="65"/>
                </a:lnTo>
                <a:lnTo>
                  <a:pt x="408" y="68"/>
                </a:lnTo>
                <a:lnTo>
                  <a:pt x="406" y="70"/>
                </a:lnTo>
                <a:lnTo>
                  <a:pt x="406" y="73"/>
                </a:lnTo>
                <a:lnTo>
                  <a:pt x="406" y="74"/>
                </a:lnTo>
                <a:lnTo>
                  <a:pt x="406" y="76"/>
                </a:lnTo>
                <a:lnTo>
                  <a:pt x="406" y="78"/>
                </a:lnTo>
                <a:lnTo>
                  <a:pt x="403" y="79"/>
                </a:lnTo>
                <a:lnTo>
                  <a:pt x="402" y="79"/>
                </a:lnTo>
                <a:lnTo>
                  <a:pt x="400" y="79"/>
                </a:lnTo>
                <a:lnTo>
                  <a:pt x="399" y="79"/>
                </a:lnTo>
                <a:lnTo>
                  <a:pt x="399" y="81"/>
                </a:lnTo>
                <a:lnTo>
                  <a:pt x="399" y="82"/>
                </a:lnTo>
                <a:lnTo>
                  <a:pt x="399" y="87"/>
                </a:lnTo>
                <a:lnTo>
                  <a:pt x="397" y="90"/>
                </a:lnTo>
                <a:lnTo>
                  <a:pt x="397" y="93"/>
                </a:lnTo>
                <a:lnTo>
                  <a:pt x="395" y="95"/>
                </a:lnTo>
                <a:lnTo>
                  <a:pt x="394" y="97"/>
                </a:lnTo>
                <a:lnTo>
                  <a:pt x="389" y="97"/>
                </a:lnTo>
                <a:lnTo>
                  <a:pt x="386" y="100"/>
                </a:lnTo>
                <a:lnTo>
                  <a:pt x="384" y="104"/>
                </a:lnTo>
                <a:lnTo>
                  <a:pt x="383" y="106"/>
                </a:lnTo>
                <a:lnTo>
                  <a:pt x="380" y="109"/>
                </a:lnTo>
                <a:lnTo>
                  <a:pt x="380" y="111"/>
                </a:lnTo>
                <a:lnTo>
                  <a:pt x="381" y="112"/>
                </a:lnTo>
                <a:lnTo>
                  <a:pt x="380" y="114"/>
                </a:lnTo>
                <a:lnTo>
                  <a:pt x="376" y="117"/>
                </a:lnTo>
                <a:lnTo>
                  <a:pt x="376" y="119"/>
                </a:lnTo>
                <a:lnTo>
                  <a:pt x="378" y="120"/>
                </a:lnTo>
                <a:lnTo>
                  <a:pt x="378" y="122"/>
                </a:lnTo>
                <a:lnTo>
                  <a:pt x="376" y="123"/>
                </a:lnTo>
                <a:lnTo>
                  <a:pt x="373" y="125"/>
                </a:lnTo>
                <a:lnTo>
                  <a:pt x="370" y="123"/>
                </a:lnTo>
                <a:lnTo>
                  <a:pt x="369" y="122"/>
                </a:lnTo>
                <a:lnTo>
                  <a:pt x="367" y="120"/>
                </a:lnTo>
                <a:lnTo>
                  <a:pt x="365" y="119"/>
                </a:lnTo>
                <a:lnTo>
                  <a:pt x="364" y="119"/>
                </a:lnTo>
                <a:lnTo>
                  <a:pt x="356" y="115"/>
                </a:lnTo>
                <a:lnTo>
                  <a:pt x="350" y="109"/>
                </a:lnTo>
                <a:lnTo>
                  <a:pt x="345" y="106"/>
                </a:lnTo>
                <a:lnTo>
                  <a:pt x="342" y="106"/>
                </a:lnTo>
                <a:lnTo>
                  <a:pt x="339" y="104"/>
                </a:lnTo>
                <a:lnTo>
                  <a:pt x="337" y="103"/>
                </a:lnTo>
                <a:lnTo>
                  <a:pt x="335" y="101"/>
                </a:lnTo>
                <a:lnTo>
                  <a:pt x="335" y="100"/>
                </a:lnTo>
                <a:lnTo>
                  <a:pt x="334" y="98"/>
                </a:lnTo>
                <a:lnTo>
                  <a:pt x="334" y="97"/>
                </a:lnTo>
                <a:lnTo>
                  <a:pt x="334" y="95"/>
                </a:lnTo>
                <a:lnTo>
                  <a:pt x="335" y="93"/>
                </a:lnTo>
                <a:lnTo>
                  <a:pt x="340" y="93"/>
                </a:lnTo>
                <a:lnTo>
                  <a:pt x="342" y="93"/>
                </a:lnTo>
                <a:lnTo>
                  <a:pt x="343" y="95"/>
                </a:lnTo>
                <a:lnTo>
                  <a:pt x="345" y="95"/>
                </a:lnTo>
                <a:lnTo>
                  <a:pt x="348" y="90"/>
                </a:lnTo>
                <a:lnTo>
                  <a:pt x="365" y="87"/>
                </a:lnTo>
                <a:lnTo>
                  <a:pt x="372" y="87"/>
                </a:lnTo>
                <a:lnTo>
                  <a:pt x="378" y="87"/>
                </a:lnTo>
                <a:lnTo>
                  <a:pt x="376" y="86"/>
                </a:lnTo>
                <a:lnTo>
                  <a:pt x="376" y="84"/>
                </a:lnTo>
                <a:lnTo>
                  <a:pt x="375" y="84"/>
                </a:lnTo>
                <a:lnTo>
                  <a:pt x="370" y="84"/>
                </a:lnTo>
                <a:lnTo>
                  <a:pt x="364" y="86"/>
                </a:lnTo>
                <a:lnTo>
                  <a:pt x="361" y="86"/>
                </a:lnTo>
                <a:lnTo>
                  <a:pt x="358" y="84"/>
                </a:lnTo>
                <a:lnTo>
                  <a:pt x="353" y="86"/>
                </a:lnTo>
                <a:lnTo>
                  <a:pt x="350" y="87"/>
                </a:lnTo>
                <a:lnTo>
                  <a:pt x="347" y="87"/>
                </a:lnTo>
                <a:lnTo>
                  <a:pt x="343" y="87"/>
                </a:lnTo>
                <a:lnTo>
                  <a:pt x="335" y="87"/>
                </a:lnTo>
                <a:lnTo>
                  <a:pt x="334" y="87"/>
                </a:lnTo>
                <a:lnTo>
                  <a:pt x="331" y="86"/>
                </a:lnTo>
                <a:lnTo>
                  <a:pt x="331" y="84"/>
                </a:lnTo>
                <a:lnTo>
                  <a:pt x="331" y="82"/>
                </a:lnTo>
                <a:lnTo>
                  <a:pt x="329" y="79"/>
                </a:lnTo>
                <a:lnTo>
                  <a:pt x="331" y="79"/>
                </a:lnTo>
                <a:lnTo>
                  <a:pt x="331" y="78"/>
                </a:lnTo>
                <a:lnTo>
                  <a:pt x="332" y="78"/>
                </a:lnTo>
                <a:lnTo>
                  <a:pt x="334" y="78"/>
                </a:lnTo>
                <a:lnTo>
                  <a:pt x="335" y="78"/>
                </a:lnTo>
                <a:lnTo>
                  <a:pt x="339" y="81"/>
                </a:lnTo>
                <a:lnTo>
                  <a:pt x="337" y="78"/>
                </a:lnTo>
                <a:lnTo>
                  <a:pt x="348" y="76"/>
                </a:lnTo>
                <a:lnTo>
                  <a:pt x="353" y="73"/>
                </a:lnTo>
                <a:lnTo>
                  <a:pt x="356" y="73"/>
                </a:lnTo>
                <a:lnTo>
                  <a:pt x="359" y="73"/>
                </a:lnTo>
                <a:lnTo>
                  <a:pt x="358" y="73"/>
                </a:lnTo>
                <a:lnTo>
                  <a:pt x="358" y="71"/>
                </a:lnTo>
                <a:lnTo>
                  <a:pt x="359" y="70"/>
                </a:lnTo>
                <a:lnTo>
                  <a:pt x="361" y="70"/>
                </a:lnTo>
                <a:lnTo>
                  <a:pt x="365" y="70"/>
                </a:lnTo>
                <a:lnTo>
                  <a:pt x="375" y="70"/>
                </a:lnTo>
                <a:lnTo>
                  <a:pt x="378" y="68"/>
                </a:lnTo>
                <a:lnTo>
                  <a:pt x="380" y="67"/>
                </a:lnTo>
                <a:lnTo>
                  <a:pt x="378" y="68"/>
                </a:lnTo>
                <a:lnTo>
                  <a:pt x="375" y="68"/>
                </a:lnTo>
                <a:lnTo>
                  <a:pt x="373" y="68"/>
                </a:lnTo>
                <a:lnTo>
                  <a:pt x="370" y="67"/>
                </a:lnTo>
                <a:lnTo>
                  <a:pt x="370" y="65"/>
                </a:lnTo>
                <a:lnTo>
                  <a:pt x="373" y="62"/>
                </a:lnTo>
                <a:lnTo>
                  <a:pt x="375" y="59"/>
                </a:lnTo>
                <a:lnTo>
                  <a:pt x="370" y="60"/>
                </a:lnTo>
                <a:lnTo>
                  <a:pt x="370" y="60"/>
                </a:lnTo>
                <a:lnTo>
                  <a:pt x="365" y="63"/>
                </a:lnTo>
                <a:lnTo>
                  <a:pt x="362" y="65"/>
                </a:lnTo>
                <a:lnTo>
                  <a:pt x="359" y="65"/>
                </a:lnTo>
                <a:lnTo>
                  <a:pt x="354" y="65"/>
                </a:lnTo>
                <a:lnTo>
                  <a:pt x="354" y="65"/>
                </a:lnTo>
                <a:lnTo>
                  <a:pt x="353" y="63"/>
                </a:lnTo>
                <a:lnTo>
                  <a:pt x="353" y="62"/>
                </a:lnTo>
                <a:lnTo>
                  <a:pt x="353" y="62"/>
                </a:lnTo>
                <a:lnTo>
                  <a:pt x="354" y="60"/>
                </a:lnTo>
                <a:lnTo>
                  <a:pt x="354" y="57"/>
                </a:lnTo>
                <a:lnTo>
                  <a:pt x="354" y="56"/>
                </a:lnTo>
                <a:lnTo>
                  <a:pt x="353" y="56"/>
                </a:lnTo>
                <a:lnTo>
                  <a:pt x="351" y="57"/>
                </a:lnTo>
                <a:lnTo>
                  <a:pt x="351" y="59"/>
                </a:lnTo>
                <a:lnTo>
                  <a:pt x="348" y="60"/>
                </a:lnTo>
                <a:lnTo>
                  <a:pt x="347" y="60"/>
                </a:lnTo>
                <a:lnTo>
                  <a:pt x="347" y="59"/>
                </a:lnTo>
                <a:lnTo>
                  <a:pt x="345" y="59"/>
                </a:lnTo>
                <a:lnTo>
                  <a:pt x="345" y="57"/>
                </a:lnTo>
                <a:lnTo>
                  <a:pt x="343" y="57"/>
                </a:lnTo>
                <a:lnTo>
                  <a:pt x="342" y="59"/>
                </a:lnTo>
                <a:lnTo>
                  <a:pt x="340" y="59"/>
                </a:lnTo>
                <a:lnTo>
                  <a:pt x="342" y="60"/>
                </a:lnTo>
                <a:lnTo>
                  <a:pt x="342" y="62"/>
                </a:lnTo>
                <a:lnTo>
                  <a:pt x="340" y="63"/>
                </a:lnTo>
                <a:lnTo>
                  <a:pt x="340" y="65"/>
                </a:lnTo>
                <a:lnTo>
                  <a:pt x="342" y="67"/>
                </a:lnTo>
                <a:lnTo>
                  <a:pt x="343" y="68"/>
                </a:lnTo>
                <a:lnTo>
                  <a:pt x="342" y="68"/>
                </a:lnTo>
                <a:lnTo>
                  <a:pt x="339" y="70"/>
                </a:lnTo>
                <a:lnTo>
                  <a:pt x="337" y="71"/>
                </a:lnTo>
                <a:lnTo>
                  <a:pt x="335" y="71"/>
                </a:lnTo>
                <a:lnTo>
                  <a:pt x="332" y="71"/>
                </a:lnTo>
                <a:lnTo>
                  <a:pt x="329" y="73"/>
                </a:lnTo>
                <a:lnTo>
                  <a:pt x="321" y="73"/>
                </a:lnTo>
                <a:lnTo>
                  <a:pt x="318" y="71"/>
                </a:lnTo>
                <a:lnTo>
                  <a:pt x="318" y="70"/>
                </a:lnTo>
                <a:lnTo>
                  <a:pt x="317" y="70"/>
                </a:lnTo>
                <a:lnTo>
                  <a:pt x="315" y="68"/>
                </a:lnTo>
                <a:lnTo>
                  <a:pt x="312" y="65"/>
                </a:lnTo>
                <a:lnTo>
                  <a:pt x="309" y="62"/>
                </a:lnTo>
                <a:lnTo>
                  <a:pt x="307" y="62"/>
                </a:lnTo>
                <a:lnTo>
                  <a:pt x="304" y="60"/>
                </a:lnTo>
                <a:lnTo>
                  <a:pt x="304" y="59"/>
                </a:lnTo>
                <a:lnTo>
                  <a:pt x="302" y="57"/>
                </a:lnTo>
                <a:lnTo>
                  <a:pt x="301" y="56"/>
                </a:lnTo>
                <a:lnTo>
                  <a:pt x="302" y="54"/>
                </a:lnTo>
                <a:lnTo>
                  <a:pt x="304" y="54"/>
                </a:lnTo>
                <a:lnTo>
                  <a:pt x="299" y="52"/>
                </a:lnTo>
                <a:lnTo>
                  <a:pt x="296" y="51"/>
                </a:lnTo>
                <a:lnTo>
                  <a:pt x="298" y="49"/>
                </a:lnTo>
                <a:lnTo>
                  <a:pt x="299" y="49"/>
                </a:lnTo>
                <a:lnTo>
                  <a:pt x="309" y="52"/>
                </a:lnTo>
                <a:lnTo>
                  <a:pt x="310" y="51"/>
                </a:lnTo>
                <a:lnTo>
                  <a:pt x="312" y="51"/>
                </a:lnTo>
                <a:lnTo>
                  <a:pt x="310" y="49"/>
                </a:lnTo>
                <a:lnTo>
                  <a:pt x="309" y="49"/>
                </a:lnTo>
                <a:lnTo>
                  <a:pt x="307" y="49"/>
                </a:lnTo>
                <a:lnTo>
                  <a:pt x="306" y="49"/>
                </a:lnTo>
                <a:lnTo>
                  <a:pt x="306" y="48"/>
                </a:lnTo>
                <a:lnTo>
                  <a:pt x="304" y="46"/>
                </a:lnTo>
                <a:lnTo>
                  <a:pt x="304" y="45"/>
                </a:lnTo>
                <a:lnTo>
                  <a:pt x="304" y="45"/>
                </a:lnTo>
                <a:lnTo>
                  <a:pt x="306" y="41"/>
                </a:lnTo>
                <a:lnTo>
                  <a:pt x="307" y="40"/>
                </a:lnTo>
                <a:lnTo>
                  <a:pt x="306" y="40"/>
                </a:lnTo>
                <a:lnTo>
                  <a:pt x="299" y="40"/>
                </a:lnTo>
                <a:lnTo>
                  <a:pt x="299" y="40"/>
                </a:lnTo>
                <a:lnTo>
                  <a:pt x="299" y="41"/>
                </a:lnTo>
                <a:lnTo>
                  <a:pt x="298" y="45"/>
                </a:lnTo>
                <a:lnTo>
                  <a:pt x="296" y="45"/>
                </a:lnTo>
                <a:lnTo>
                  <a:pt x="294" y="45"/>
                </a:lnTo>
                <a:lnTo>
                  <a:pt x="293" y="41"/>
                </a:lnTo>
                <a:lnTo>
                  <a:pt x="290" y="38"/>
                </a:lnTo>
                <a:lnTo>
                  <a:pt x="290" y="37"/>
                </a:lnTo>
                <a:lnTo>
                  <a:pt x="290" y="35"/>
                </a:lnTo>
                <a:lnTo>
                  <a:pt x="288" y="34"/>
                </a:lnTo>
                <a:lnTo>
                  <a:pt x="287" y="32"/>
                </a:lnTo>
                <a:lnTo>
                  <a:pt x="287" y="30"/>
                </a:lnTo>
                <a:lnTo>
                  <a:pt x="287" y="30"/>
                </a:lnTo>
                <a:lnTo>
                  <a:pt x="288" y="27"/>
                </a:lnTo>
                <a:lnTo>
                  <a:pt x="287" y="26"/>
                </a:lnTo>
                <a:lnTo>
                  <a:pt x="287" y="26"/>
                </a:lnTo>
                <a:lnTo>
                  <a:pt x="287" y="24"/>
                </a:lnTo>
                <a:lnTo>
                  <a:pt x="287" y="22"/>
                </a:lnTo>
                <a:lnTo>
                  <a:pt x="288" y="22"/>
                </a:lnTo>
                <a:lnTo>
                  <a:pt x="288" y="22"/>
                </a:lnTo>
                <a:lnTo>
                  <a:pt x="291" y="24"/>
                </a:lnTo>
                <a:lnTo>
                  <a:pt x="293" y="26"/>
                </a:lnTo>
                <a:lnTo>
                  <a:pt x="293" y="26"/>
                </a:lnTo>
                <a:lnTo>
                  <a:pt x="294" y="22"/>
                </a:lnTo>
                <a:lnTo>
                  <a:pt x="296" y="22"/>
                </a:lnTo>
                <a:lnTo>
                  <a:pt x="301" y="22"/>
                </a:lnTo>
                <a:lnTo>
                  <a:pt x="307" y="24"/>
                </a:lnTo>
                <a:lnTo>
                  <a:pt x="309" y="26"/>
                </a:lnTo>
                <a:lnTo>
                  <a:pt x="309" y="26"/>
                </a:lnTo>
                <a:lnTo>
                  <a:pt x="309" y="24"/>
                </a:lnTo>
                <a:lnTo>
                  <a:pt x="309" y="22"/>
                </a:lnTo>
                <a:lnTo>
                  <a:pt x="309" y="22"/>
                </a:lnTo>
                <a:lnTo>
                  <a:pt x="313" y="24"/>
                </a:lnTo>
                <a:lnTo>
                  <a:pt x="317" y="24"/>
                </a:lnTo>
                <a:lnTo>
                  <a:pt x="321" y="21"/>
                </a:lnTo>
                <a:lnTo>
                  <a:pt x="329" y="21"/>
                </a:lnTo>
                <a:lnTo>
                  <a:pt x="332" y="22"/>
                </a:lnTo>
                <a:lnTo>
                  <a:pt x="332" y="22"/>
                </a:lnTo>
                <a:lnTo>
                  <a:pt x="332" y="24"/>
                </a:lnTo>
                <a:lnTo>
                  <a:pt x="332" y="24"/>
                </a:lnTo>
                <a:lnTo>
                  <a:pt x="331" y="26"/>
                </a:lnTo>
                <a:lnTo>
                  <a:pt x="320" y="27"/>
                </a:lnTo>
                <a:lnTo>
                  <a:pt x="313" y="30"/>
                </a:lnTo>
                <a:lnTo>
                  <a:pt x="323" y="30"/>
                </a:lnTo>
                <a:lnTo>
                  <a:pt x="324" y="30"/>
                </a:lnTo>
                <a:lnTo>
                  <a:pt x="324" y="34"/>
                </a:lnTo>
                <a:lnTo>
                  <a:pt x="326" y="34"/>
                </a:lnTo>
                <a:lnTo>
                  <a:pt x="328" y="34"/>
                </a:lnTo>
                <a:lnTo>
                  <a:pt x="331" y="35"/>
                </a:lnTo>
                <a:lnTo>
                  <a:pt x="332" y="37"/>
                </a:lnTo>
                <a:lnTo>
                  <a:pt x="334" y="38"/>
                </a:lnTo>
                <a:lnTo>
                  <a:pt x="334" y="38"/>
                </a:lnTo>
                <a:lnTo>
                  <a:pt x="335" y="37"/>
                </a:lnTo>
                <a:lnTo>
                  <a:pt x="334" y="35"/>
                </a:lnTo>
                <a:lnTo>
                  <a:pt x="334" y="34"/>
                </a:lnTo>
                <a:lnTo>
                  <a:pt x="334" y="32"/>
                </a:lnTo>
                <a:lnTo>
                  <a:pt x="335" y="30"/>
                </a:lnTo>
                <a:lnTo>
                  <a:pt x="337" y="29"/>
                </a:lnTo>
                <a:lnTo>
                  <a:pt x="340" y="26"/>
                </a:lnTo>
                <a:lnTo>
                  <a:pt x="343" y="22"/>
                </a:lnTo>
                <a:lnTo>
                  <a:pt x="347" y="24"/>
                </a:lnTo>
                <a:lnTo>
                  <a:pt x="350" y="27"/>
                </a:lnTo>
                <a:lnTo>
                  <a:pt x="353" y="30"/>
                </a:lnTo>
                <a:lnTo>
                  <a:pt x="354" y="35"/>
                </a:lnTo>
                <a:lnTo>
                  <a:pt x="358" y="41"/>
                </a:lnTo>
                <a:lnTo>
                  <a:pt x="359" y="43"/>
                </a:lnTo>
                <a:lnTo>
                  <a:pt x="361" y="43"/>
                </a:lnTo>
                <a:lnTo>
                  <a:pt x="367" y="49"/>
                </a:lnTo>
                <a:lnTo>
                  <a:pt x="369" y="49"/>
                </a:lnTo>
                <a:lnTo>
                  <a:pt x="367" y="45"/>
                </a:lnTo>
                <a:lnTo>
                  <a:pt x="364" y="38"/>
                </a:lnTo>
                <a:lnTo>
                  <a:pt x="361" y="32"/>
                </a:lnTo>
                <a:lnTo>
                  <a:pt x="361" y="30"/>
                </a:lnTo>
                <a:lnTo>
                  <a:pt x="361" y="27"/>
                </a:lnTo>
                <a:lnTo>
                  <a:pt x="361" y="26"/>
                </a:lnTo>
                <a:lnTo>
                  <a:pt x="361" y="26"/>
                </a:lnTo>
                <a:lnTo>
                  <a:pt x="362" y="21"/>
                </a:lnTo>
                <a:lnTo>
                  <a:pt x="364" y="19"/>
                </a:lnTo>
                <a:lnTo>
                  <a:pt x="364" y="18"/>
                </a:lnTo>
                <a:lnTo>
                  <a:pt x="364" y="16"/>
                </a:lnTo>
                <a:lnTo>
                  <a:pt x="367" y="15"/>
                </a:lnTo>
                <a:lnTo>
                  <a:pt x="369" y="15"/>
                </a:lnTo>
                <a:close/>
                <a:moveTo>
                  <a:pt x="615" y="8"/>
                </a:moveTo>
                <a:lnTo>
                  <a:pt x="618" y="8"/>
                </a:lnTo>
                <a:lnTo>
                  <a:pt x="616" y="10"/>
                </a:lnTo>
                <a:lnTo>
                  <a:pt x="602" y="11"/>
                </a:lnTo>
                <a:lnTo>
                  <a:pt x="588" y="13"/>
                </a:lnTo>
                <a:lnTo>
                  <a:pt x="586" y="13"/>
                </a:lnTo>
                <a:lnTo>
                  <a:pt x="610" y="8"/>
                </a:lnTo>
                <a:lnTo>
                  <a:pt x="610" y="8"/>
                </a:lnTo>
                <a:lnTo>
                  <a:pt x="615" y="8"/>
                </a:lnTo>
                <a:close/>
                <a:moveTo>
                  <a:pt x="395" y="4"/>
                </a:moveTo>
                <a:lnTo>
                  <a:pt x="400" y="5"/>
                </a:lnTo>
                <a:lnTo>
                  <a:pt x="403" y="7"/>
                </a:lnTo>
                <a:lnTo>
                  <a:pt x="400" y="8"/>
                </a:lnTo>
                <a:lnTo>
                  <a:pt x="394" y="7"/>
                </a:lnTo>
                <a:lnTo>
                  <a:pt x="395" y="5"/>
                </a:lnTo>
                <a:lnTo>
                  <a:pt x="395" y="4"/>
                </a:lnTo>
                <a:close/>
                <a:moveTo>
                  <a:pt x="417" y="0"/>
                </a:moveTo>
                <a:lnTo>
                  <a:pt x="419" y="0"/>
                </a:lnTo>
                <a:lnTo>
                  <a:pt x="422" y="2"/>
                </a:lnTo>
                <a:lnTo>
                  <a:pt x="425" y="2"/>
                </a:lnTo>
                <a:lnTo>
                  <a:pt x="429" y="4"/>
                </a:lnTo>
                <a:lnTo>
                  <a:pt x="432" y="7"/>
                </a:lnTo>
                <a:lnTo>
                  <a:pt x="433" y="8"/>
                </a:lnTo>
                <a:lnTo>
                  <a:pt x="435" y="8"/>
                </a:lnTo>
                <a:lnTo>
                  <a:pt x="443" y="8"/>
                </a:lnTo>
                <a:lnTo>
                  <a:pt x="444" y="8"/>
                </a:lnTo>
                <a:lnTo>
                  <a:pt x="446" y="11"/>
                </a:lnTo>
                <a:lnTo>
                  <a:pt x="446" y="11"/>
                </a:lnTo>
                <a:lnTo>
                  <a:pt x="449" y="11"/>
                </a:lnTo>
                <a:lnTo>
                  <a:pt x="452" y="15"/>
                </a:lnTo>
                <a:lnTo>
                  <a:pt x="454" y="15"/>
                </a:lnTo>
                <a:lnTo>
                  <a:pt x="455" y="13"/>
                </a:lnTo>
                <a:lnTo>
                  <a:pt x="457" y="10"/>
                </a:lnTo>
                <a:lnTo>
                  <a:pt x="457" y="5"/>
                </a:lnTo>
                <a:lnTo>
                  <a:pt x="455" y="4"/>
                </a:lnTo>
                <a:lnTo>
                  <a:pt x="457" y="2"/>
                </a:lnTo>
                <a:lnTo>
                  <a:pt x="458" y="2"/>
                </a:lnTo>
                <a:lnTo>
                  <a:pt x="460" y="2"/>
                </a:lnTo>
                <a:lnTo>
                  <a:pt x="462" y="2"/>
                </a:lnTo>
                <a:lnTo>
                  <a:pt x="463" y="0"/>
                </a:lnTo>
                <a:lnTo>
                  <a:pt x="465" y="0"/>
                </a:lnTo>
                <a:lnTo>
                  <a:pt x="468" y="2"/>
                </a:lnTo>
                <a:lnTo>
                  <a:pt x="470" y="2"/>
                </a:lnTo>
                <a:lnTo>
                  <a:pt x="468" y="4"/>
                </a:lnTo>
                <a:lnTo>
                  <a:pt x="468" y="5"/>
                </a:lnTo>
                <a:lnTo>
                  <a:pt x="466" y="10"/>
                </a:lnTo>
                <a:lnTo>
                  <a:pt x="470" y="10"/>
                </a:lnTo>
                <a:lnTo>
                  <a:pt x="474" y="10"/>
                </a:lnTo>
                <a:lnTo>
                  <a:pt x="476" y="8"/>
                </a:lnTo>
                <a:lnTo>
                  <a:pt x="477" y="7"/>
                </a:lnTo>
                <a:lnTo>
                  <a:pt x="481" y="7"/>
                </a:lnTo>
                <a:lnTo>
                  <a:pt x="482" y="7"/>
                </a:lnTo>
                <a:lnTo>
                  <a:pt x="482" y="5"/>
                </a:lnTo>
                <a:lnTo>
                  <a:pt x="484" y="4"/>
                </a:lnTo>
                <a:lnTo>
                  <a:pt x="485" y="4"/>
                </a:lnTo>
                <a:lnTo>
                  <a:pt x="487" y="7"/>
                </a:lnTo>
                <a:lnTo>
                  <a:pt x="487" y="7"/>
                </a:lnTo>
                <a:lnTo>
                  <a:pt x="490" y="7"/>
                </a:lnTo>
                <a:lnTo>
                  <a:pt x="490" y="7"/>
                </a:lnTo>
                <a:lnTo>
                  <a:pt x="492" y="7"/>
                </a:lnTo>
                <a:lnTo>
                  <a:pt x="499" y="8"/>
                </a:lnTo>
                <a:lnTo>
                  <a:pt x="503" y="10"/>
                </a:lnTo>
                <a:lnTo>
                  <a:pt x="504" y="10"/>
                </a:lnTo>
                <a:lnTo>
                  <a:pt x="506" y="10"/>
                </a:lnTo>
                <a:lnTo>
                  <a:pt x="514" y="10"/>
                </a:lnTo>
                <a:lnTo>
                  <a:pt x="520" y="11"/>
                </a:lnTo>
                <a:lnTo>
                  <a:pt x="522" y="11"/>
                </a:lnTo>
                <a:lnTo>
                  <a:pt x="525" y="15"/>
                </a:lnTo>
                <a:lnTo>
                  <a:pt x="525" y="19"/>
                </a:lnTo>
                <a:lnTo>
                  <a:pt x="523" y="21"/>
                </a:lnTo>
                <a:lnTo>
                  <a:pt x="511" y="27"/>
                </a:lnTo>
                <a:lnTo>
                  <a:pt x="507" y="29"/>
                </a:lnTo>
                <a:lnTo>
                  <a:pt x="506" y="30"/>
                </a:lnTo>
                <a:lnTo>
                  <a:pt x="504" y="35"/>
                </a:lnTo>
                <a:lnTo>
                  <a:pt x="503" y="35"/>
                </a:lnTo>
                <a:lnTo>
                  <a:pt x="496" y="38"/>
                </a:lnTo>
                <a:lnTo>
                  <a:pt x="495" y="38"/>
                </a:lnTo>
                <a:lnTo>
                  <a:pt x="492" y="37"/>
                </a:lnTo>
                <a:lnTo>
                  <a:pt x="490" y="37"/>
                </a:lnTo>
                <a:lnTo>
                  <a:pt x="484" y="38"/>
                </a:lnTo>
                <a:lnTo>
                  <a:pt x="482" y="40"/>
                </a:lnTo>
                <a:lnTo>
                  <a:pt x="481" y="41"/>
                </a:lnTo>
                <a:lnTo>
                  <a:pt x="477" y="43"/>
                </a:lnTo>
                <a:lnTo>
                  <a:pt x="476" y="41"/>
                </a:lnTo>
                <a:lnTo>
                  <a:pt x="463" y="41"/>
                </a:lnTo>
                <a:lnTo>
                  <a:pt x="462" y="40"/>
                </a:lnTo>
                <a:lnTo>
                  <a:pt x="460" y="38"/>
                </a:lnTo>
                <a:lnTo>
                  <a:pt x="462" y="35"/>
                </a:lnTo>
                <a:lnTo>
                  <a:pt x="449" y="37"/>
                </a:lnTo>
                <a:lnTo>
                  <a:pt x="433" y="35"/>
                </a:lnTo>
                <a:lnTo>
                  <a:pt x="433" y="35"/>
                </a:lnTo>
                <a:lnTo>
                  <a:pt x="432" y="35"/>
                </a:lnTo>
                <a:lnTo>
                  <a:pt x="427" y="34"/>
                </a:lnTo>
                <a:lnTo>
                  <a:pt x="422" y="34"/>
                </a:lnTo>
                <a:lnTo>
                  <a:pt x="419" y="32"/>
                </a:lnTo>
                <a:lnTo>
                  <a:pt x="416" y="29"/>
                </a:lnTo>
                <a:lnTo>
                  <a:pt x="417" y="29"/>
                </a:lnTo>
                <a:lnTo>
                  <a:pt x="419" y="29"/>
                </a:lnTo>
                <a:lnTo>
                  <a:pt x="421" y="27"/>
                </a:lnTo>
                <a:lnTo>
                  <a:pt x="424" y="29"/>
                </a:lnTo>
                <a:lnTo>
                  <a:pt x="429" y="29"/>
                </a:lnTo>
                <a:lnTo>
                  <a:pt x="429" y="26"/>
                </a:lnTo>
                <a:lnTo>
                  <a:pt x="430" y="26"/>
                </a:lnTo>
                <a:lnTo>
                  <a:pt x="432" y="24"/>
                </a:lnTo>
                <a:lnTo>
                  <a:pt x="427" y="24"/>
                </a:lnTo>
                <a:lnTo>
                  <a:pt x="422" y="24"/>
                </a:lnTo>
                <a:lnTo>
                  <a:pt x="419" y="24"/>
                </a:lnTo>
                <a:lnTo>
                  <a:pt x="416" y="26"/>
                </a:lnTo>
                <a:lnTo>
                  <a:pt x="413" y="26"/>
                </a:lnTo>
                <a:lnTo>
                  <a:pt x="405" y="24"/>
                </a:lnTo>
                <a:lnTo>
                  <a:pt x="402" y="24"/>
                </a:lnTo>
                <a:lnTo>
                  <a:pt x="399" y="22"/>
                </a:lnTo>
                <a:lnTo>
                  <a:pt x="397" y="21"/>
                </a:lnTo>
                <a:lnTo>
                  <a:pt x="395" y="19"/>
                </a:lnTo>
                <a:lnTo>
                  <a:pt x="395" y="18"/>
                </a:lnTo>
                <a:lnTo>
                  <a:pt x="400" y="18"/>
                </a:lnTo>
                <a:lnTo>
                  <a:pt x="402" y="16"/>
                </a:lnTo>
                <a:lnTo>
                  <a:pt x="405" y="15"/>
                </a:lnTo>
                <a:lnTo>
                  <a:pt x="397" y="15"/>
                </a:lnTo>
                <a:lnTo>
                  <a:pt x="394" y="13"/>
                </a:lnTo>
                <a:lnTo>
                  <a:pt x="391" y="11"/>
                </a:lnTo>
                <a:lnTo>
                  <a:pt x="394" y="10"/>
                </a:lnTo>
                <a:lnTo>
                  <a:pt x="403" y="10"/>
                </a:lnTo>
                <a:lnTo>
                  <a:pt x="406" y="10"/>
                </a:lnTo>
                <a:lnTo>
                  <a:pt x="408" y="11"/>
                </a:lnTo>
                <a:lnTo>
                  <a:pt x="411" y="13"/>
                </a:lnTo>
                <a:lnTo>
                  <a:pt x="414" y="11"/>
                </a:lnTo>
                <a:lnTo>
                  <a:pt x="411" y="10"/>
                </a:lnTo>
                <a:lnTo>
                  <a:pt x="410" y="7"/>
                </a:lnTo>
                <a:lnTo>
                  <a:pt x="408" y="7"/>
                </a:lnTo>
                <a:lnTo>
                  <a:pt x="410" y="5"/>
                </a:lnTo>
                <a:lnTo>
                  <a:pt x="410" y="5"/>
                </a:lnTo>
                <a:lnTo>
                  <a:pt x="411" y="5"/>
                </a:lnTo>
                <a:lnTo>
                  <a:pt x="414" y="8"/>
                </a:lnTo>
                <a:lnTo>
                  <a:pt x="417" y="8"/>
                </a:lnTo>
                <a:lnTo>
                  <a:pt x="417" y="7"/>
                </a:lnTo>
                <a:lnTo>
                  <a:pt x="417" y="5"/>
                </a:lnTo>
                <a:lnTo>
                  <a:pt x="417" y="4"/>
                </a:lnTo>
                <a:lnTo>
                  <a:pt x="416" y="2"/>
                </a:lnTo>
                <a:lnTo>
                  <a:pt x="416" y="0"/>
                </a:lnTo>
                <a:lnTo>
                  <a:pt x="41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5" name="Freeform 187">
            <a:extLst>
              <a:ext uri="{FF2B5EF4-FFF2-40B4-BE49-F238E27FC236}">
                <a16:creationId xmlns:a16="http://schemas.microsoft.com/office/drawing/2014/main" id="{F85465B1-320C-6E64-4DA3-E9929CA89A75}"/>
              </a:ext>
            </a:extLst>
          </p:cNvPr>
          <p:cNvSpPr>
            <a:spLocks noEditPoints="1"/>
          </p:cNvSpPr>
          <p:nvPr/>
        </p:nvSpPr>
        <p:spPr bwMode="auto">
          <a:xfrm>
            <a:off x="5904379" y="2486071"/>
            <a:ext cx="64770" cy="67557"/>
          </a:xfrm>
          <a:custGeom>
            <a:avLst/>
            <a:gdLst>
              <a:gd name="T0" fmla="*/ 9 w 55"/>
              <a:gd name="T1" fmla="*/ 44 h 55"/>
              <a:gd name="T2" fmla="*/ 8 w 55"/>
              <a:gd name="T3" fmla="*/ 47 h 55"/>
              <a:gd name="T4" fmla="*/ 3 w 55"/>
              <a:gd name="T5" fmla="*/ 45 h 55"/>
              <a:gd name="T6" fmla="*/ 0 w 55"/>
              <a:gd name="T7" fmla="*/ 45 h 55"/>
              <a:gd name="T8" fmla="*/ 8 w 55"/>
              <a:gd name="T9" fmla="*/ 36 h 55"/>
              <a:gd name="T10" fmla="*/ 6 w 55"/>
              <a:gd name="T11" fmla="*/ 38 h 55"/>
              <a:gd name="T12" fmla="*/ 33 w 55"/>
              <a:gd name="T13" fmla="*/ 20 h 55"/>
              <a:gd name="T14" fmla="*/ 35 w 55"/>
              <a:gd name="T15" fmla="*/ 22 h 55"/>
              <a:gd name="T16" fmla="*/ 30 w 55"/>
              <a:gd name="T17" fmla="*/ 27 h 55"/>
              <a:gd name="T18" fmla="*/ 31 w 55"/>
              <a:gd name="T19" fmla="*/ 20 h 55"/>
              <a:gd name="T20" fmla="*/ 24 w 55"/>
              <a:gd name="T21" fmla="*/ 14 h 55"/>
              <a:gd name="T22" fmla="*/ 27 w 55"/>
              <a:gd name="T23" fmla="*/ 19 h 55"/>
              <a:gd name="T24" fmla="*/ 24 w 55"/>
              <a:gd name="T25" fmla="*/ 23 h 55"/>
              <a:gd name="T26" fmla="*/ 28 w 55"/>
              <a:gd name="T27" fmla="*/ 27 h 55"/>
              <a:gd name="T28" fmla="*/ 35 w 55"/>
              <a:gd name="T29" fmla="*/ 20 h 55"/>
              <a:gd name="T30" fmla="*/ 31 w 55"/>
              <a:gd name="T31" fmla="*/ 17 h 55"/>
              <a:gd name="T32" fmla="*/ 28 w 55"/>
              <a:gd name="T33" fmla="*/ 14 h 55"/>
              <a:gd name="T34" fmla="*/ 22 w 55"/>
              <a:gd name="T35" fmla="*/ 11 h 55"/>
              <a:gd name="T36" fmla="*/ 22 w 55"/>
              <a:gd name="T37" fmla="*/ 9 h 55"/>
              <a:gd name="T38" fmla="*/ 24 w 55"/>
              <a:gd name="T39" fmla="*/ 6 h 55"/>
              <a:gd name="T40" fmla="*/ 55 w 55"/>
              <a:gd name="T41" fmla="*/ 6 h 55"/>
              <a:gd name="T42" fmla="*/ 52 w 55"/>
              <a:gd name="T43" fmla="*/ 17 h 55"/>
              <a:gd name="T44" fmla="*/ 47 w 55"/>
              <a:gd name="T45" fmla="*/ 20 h 55"/>
              <a:gd name="T46" fmla="*/ 49 w 55"/>
              <a:gd name="T47" fmla="*/ 23 h 55"/>
              <a:gd name="T48" fmla="*/ 52 w 55"/>
              <a:gd name="T49" fmla="*/ 25 h 55"/>
              <a:gd name="T50" fmla="*/ 49 w 55"/>
              <a:gd name="T51" fmla="*/ 30 h 55"/>
              <a:gd name="T52" fmla="*/ 49 w 55"/>
              <a:gd name="T53" fmla="*/ 31 h 55"/>
              <a:gd name="T54" fmla="*/ 44 w 55"/>
              <a:gd name="T55" fmla="*/ 34 h 55"/>
              <a:gd name="T56" fmla="*/ 39 w 55"/>
              <a:gd name="T57" fmla="*/ 34 h 55"/>
              <a:gd name="T58" fmla="*/ 38 w 55"/>
              <a:gd name="T59" fmla="*/ 38 h 55"/>
              <a:gd name="T60" fmla="*/ 41 w 55"/>
              <a:gd name="T61" fmla="*/ 42 h 55"/>
              <a:gd name="T62" fmla="*/ 39 w 55"/>
              <a:gd name="T63" fmla="*/ 47 h 55"/>
              <a:gd name="T64" fmla="*/ 36 w 55"/>
              <a:gd name="T65" fmla="*/ 50 h 55"/>
              <a:gd name="T66" fmla="*/ 36 w 55"/>
              <a:gd name="T67" fmla="*/ 52 h 55"/>
              <a:gd name="T68" fmla="*/ 35 w 55"/>
              <a:gd name="T69" fmla="*/ 55 h 55"/>
              <a:gd name="T70" fmla="*/ 33 w 55"/>
              <a:gd name="T71" fmla="*/ 53 h 55"/>
              <a:gd name="T72" fmla="*/ 35 w 55"/>
              <a:gd name="T73" fmla="*/ 49 h 55"/>
              <a:gd name="T74" fmla="*/ 31 w 55"/>
              <a:gd name="T75" fmla="*/ 45 h 55"/>
              <a:gd name="T76" fmla="*/ 27 w 55"/>
              <a:gd name="T77" fmla="*/ 45 h 55"/>
              <a:gd name="T78" fmla="*/ 24 w 55"/>
              <a:gd name="T79" fmla="*/ 42 h 55"/>
              <a:gd name="T80" fmla="*/ 20 w 55"/>
              <a:gd name="T81" fmla="*/ 42 h 55"/>
              <a:gd name="T82" fmla="*/ 16 w 55"/>
              <a:gd name="T83" fmla="*/ 42 h 55"/>
              <a:gd name="T84" fmla="*/ 14 w 55"/>
              <a:gd name="T85" fmla="*/ 44 h 55"/>
              <a:gd name="T86" fmla="*/ 6 w 55"/>
              <a:gd name="T87" fmla="*/ 42 h 55"/>
              <a:gd name="T88" fmla="*/ 2 w 55"/>
              <a:gd name="T89" fmla="*/ 39 h 55"/>
              <a:gd name="T90" fmla="*/ 11 w 55"/>
              <a:gd name="T91" fmla="*/ 42 h 55"/>
              <a:gd name="T92" fmla="*/ 9 w 55"/>
              <a:gd name="T93" fmla="*/ 39 h 55"/>
              <a:gd name="T94" fmla="*/ 8 w 55"/>
              <a:gd name="T95" fmla="*/ 34 h 55"/>
              <a:gd name="T96" fmla="*/ 14 w 55"/>
              <a:gd name="T97" fmla="*/ 28 h 55"/>
              <a:gd name="T98" fmla="*/ 20 w 55"/>
              <a:gd name="T99" fmla="*/ 14 h 55"/>
              <a:gd name="T100" fmla="*/ 30 w 55"/>
              <a:gd name="T101" fmla="*/ 8 h 55"/>
              <a:gd name="T102" fmla="*/ 46 w 55"/>
              <a:gd name="T103" fmla="*/ 3 h 55"/>
              <a:gd name="T104" fmla="*/ 27 w 55"/>
              <a:gd name="T105" fmla="*/ 4 h 55"/>
              <a:gd name="T106" fmla="*/ 36 w 55"/>
              <a:gd name="T107" fmla="*/ 3 h 55"/>
              <a:gd name="T108" fmla="*/ 33 w 55"/>
              <a:gd name="T109" fmla="*/ 3 h 55"/>
              <a:gd name="T110" fmla="*/ 39 w 55"/>
              <a:gd name="T111" fmla="*/ 3 h 55"/>
              <a:gd name="T112" fmla="*/ 49 w 55"/>
              <a:gd name="T113" fmla="*/ 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5" h="55">
                <a:moveTo>
                  <a:pt x="3" y="44"/>
                </a:moveTo>
                <a:lnTo>
                  <a:pt x="5" y="44"/>
                </a:lnTo>
                <a:lnTo>
                  <a:pt x="6" y="44"/>
                </a:lnTo>
                <a:lnTo>
                  <a:pt x="9" y="44"/>
                </a:lnTo>
                <a:lnTo>
                  <a:pt x="9" y="44"/>
                </a:lnTo>
                <a:lnTo>
                  <a:pt x="13" y="44"/>
                </a:lnTo>
                <a:lnTo>
                  <a:pt x="11" y="44"/>
                </a:lnTo>
                <a:lnTo>
                  <a:pt x="11" y="45"/>
                </a:lnTo>
                <a:lnTo>
                  <a:pt x="9" y="45"/>
                </a:lnTo>
                <a:lnTo>
                  <a:pt x="8" y="47"/>
                </a:lnTo>
                <a:lnTo>
                  <a:pt x="6" y="47"/>
                </a:lnTo>
                <a:lnTo>
                  <a:pt x="5" y="47"/>
                </a:lnTo>
                <a:lnTo>
                  <a:pt x="5" y="45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4"/>
                </a:lnTo>
                <a:lnTo>
                  <a:pt x="0" y="44"/>
                </a:lnTo>
                <a:lnTo>
                  <a:pt x="3" y="44"/>
                </a:lnTo>
                <a:close/>
                <a:moveTo>
                  <a:pt x="6" y="36"/>
                </a:moveTo>
                <a:lnTo>
                  <a:pt x="8" y="36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8" y="39"/>
                </a:lnTo>
                <a:lnTo>
                  <a:pt x="6" y="38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6" y="36"/>
                </a:lnTo>
                <a:close/>
                <a:moveTo>
                  <a:pt x="33" y="20"/>
                </a:moveTo>
                <a:lnTo>
                  <a:pt x="33" y="20"/>
                </a:lnTo>
                <a:lnTo>
                  <a:pt x="35" y="20"/>
                </a:lnTo>
                <a:lnTo>
                  <a:pt x="35" y="22"/>
                </a:lnTo>
                <a:lnTo>
                  <a:pt x="35" y="22"/>
                </a:lnTo>
                <a:lnTo>
                  <a:pt x="35" y="22"/>
                </a:lnTo>
                <a:lnTo>
                  <a:pt x="33" y="23"/>
                </a:lnTo>
                <a:lnTo>
                  <a:pt x="31" y="25"/>
                </a:lnTo>
                <a:lnTo>
                  <a:pt x="31" y="25"/>
                </a:lnTo>
                <a:lnTo>
                  <a:pt x="30" y="27"/>
                </a:lnTo>
                <a:lnTo>
                  <a:pt x="30" y="27"/>
                </a:lnTo>
                <a:lnTo>
                  <a:pt x="27" y="25"/>
                </a:lnTo>
                <a:lnTo>
                  <a:pt x="25" y="25"/>
                </a:lnTo>
                <a:lnTo>
                  <a:pt x="25" y="25"/>
                </a:lnTo>
                <a:lnTo>
                  <a:pt x="28" y="22"/>
                </a:lnTo>
                <a:lnTo>
                  <a:pt x="31" y="20"/>
                </a:lnTo>
                <a:lnTo>
                  <a:pt x="33" y="20"/>
                </a:lnTo>
                <a:close/>
                <a:moveTo>
                  <a:pt x="28" y="11"/>
                </a:moveTo>
                <a:lnTo>
                  <a:pt x="27" y="12"/>
                </a:lnTo>
                <a:lnTo>
                  <a:pt x="25" y="12"/>
                </a:lnTo>
                <a:lnTo>
                  <a:pt x="24" y="14"/>
                </a:lnTo>
                <a:lnTo>
                  <a:pt x="24" y="14"/>
                </a:lnTo>
                <a:lnTo>
                  <a:pt x="25" y="16"/>
                </a:lnTo>
                <a:lnTo>
                  <a:pt x="25" y="17"/>
                </a:lnTo>
                <a:lnTo>
                  <a:pt x="27" y="17"/>
                </a:lnTo>
                <a:lnTo>
                  <a:pt x="27" y="19"/>
                </a:lnTo>
                <a:lnTo>
                  <a:pt x="25" y="20"/>
                </a:lnTo>
                <a:lnTo>
                  <a:pt x="24" y="20"/>
                </a:lnTo>
                <a:lnTo>
                  <a:pt x="24" y="20"/>
                </a:lnTo>
                <a:lnTo>
                  <a:pt x="24" y="22"/>
                </a:lnTo>
                <a:lnTo>
                  <a:pt x="24" y="23"/>
                </a:lnTo>
                <a:lnTo>
                  <a:pt x="24" y="23"/>
                </a:lnTo>
                <a:lnTo>
                  <a:pt x="24" y="23"/>
                </a:lnTo>
                <a:lnTo>
                  <a:pt x="24" y="25"/>
                </a:lnTo>
                <a:lnTo>
                  <a:pt x="24" y="25"/>
                </a:lnTo>
                <a:lnTo>
                  <a:pt x="28" y="27"/>
                </a:lnTo>
                <a:lnTo>
                  <a:pt x="30" y="27"/>
                </a:lnTo>
                <a:lnTo>
                  <a:pt x="35" y="23"/>
                </a:lnTo>
                <a:lnTo>
                  <a:pt x="36" y="22"/>
                </a:lnTo>
                <a:lnTo>
                  <a:pt x="36" y="20"/>
                </a:lnTo>
                <a:lnTo>
                  <a:pt x="35" y="20"/>
                </a:lnTo>
                <a:lnTo>
                  <a:pt x="33" y="19"/>
                </a:lnTo>
                <a:lnTo>
                  <a:pt x="31" y="19"/>
                </a:lnTo>
                <a:lnTo>
                  <a:pt x="31" y="19"/>
                </a:lnTo>
                <a:lnTo>
                  <a:pt x="31" y="17"/>
                </a:lnTo>
                <a:lnTo>
                  <a:pt x="31" y="17"/>
                </a:lnTo>
                <a:lnTo>
                  <a:pt x="33" y="16"/>
                </a:lnTo>
                <a:lnTo>
                  <a:pt x="33" y="16"/>
                </a:lnTo>
                <a:lnTo>
                  <a:pt x="31" y="16"/>
                </a:lnTo>
                <a:lnTo>
                  <a:pt x="30" y="16"/>
                </a:lnTo>
                <a:lnTo>
                  <a:pt x="28" y="14"/>
                </a:lnTo>
                <a:lnTo>
                  <a:pt x="28" y="14"/>
                </a:lnTo>
                <a:lnTo>
                  <a:pt x="28" y="11"/>
                </a:lnTo>
                <a:lnTo>
                  <a:pt x="28" y="11"/>
                </a:lnTo>
                <a:close/>
                <a:moveTo>
                  <a:pt x="22" y="9"/>
                </a:moveTo>
                <a:lnTo>
                  <a:pt x="22" y="11"/>
                </a:lnTo>
                <a:lnTo>
                  <a:pt x="20" y="12"/>
                </a:lnTo>
                <a:lnTo>
                  <a:pt x="19" y="12"/>
                </a:lnTo>
                <a:lnTo>
                  <a:pt x="19" y="11"/>
                </a:lnTo>
                <a:lnTo>
                  <a:pt x="19" y="11"/>
                </a:lnTo>
                <a:lnTo>
                  <a:pt x="22" y="9"/>
                </a:lnTo>
                <a:close/>
                <a:moveTo>
                  <a:pt x="24" y="6"/>
                </a:moveTo>
                <a:lnTo>
                  <a:pt x="25" y="6"/>
                </a:lnTo>
                <a:lnTo>
                  <a:pt x="22" y="8"/>
                </a:lnTo>
                <a:lnTo>
                  <a:pt x="22" y="8"/>
                </a:lnTo>
                <a:lnTo>
                  <a:pt x="24" y="6"/>
                </a:lnTo>
                <a:close/>
                <a:moveTo>
                  <a:pt x="49" y="3"/>
                </a:moveTo>
                <a:lnTo>
                  <a:pt x="50" y="4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5" y="9"/>
                </a:lnTo>
                <a:lnTo>
                  <a:pt x="55" y="12"/>
                </a:lnTo>
                <a:lnTo>
                  <a:pt x="55" y="12"/>
                </a:lnTo>
                <a:lnTo>
                  <a:pt x="54" y="14"/>
                </a:lnTo>
                <a:lnTo>
                  <a:pt x="52" y="17"/>
                </a:lnTo>
                <a:lnTo>
                  <a:pt x="52" y="19"/>
                </a:lnTo>
                <a:lnTo>
                  <a:pt x="52" y="19"/>
                </a:lnTo>
                <a:lnTo>
                  <a:pt x="49" y="19"/>
                </a:lnTo>
                <a:lnTo>
                  <a:pt x="47" y="20"/>
                </a:lnTo>
                <a:lnTo>
                  <a:pt x="47" y="20"/>
                </a:lnTo>
                <a:lnTo>
                  <a:pt x="47" y="20"/>
                </a:lnTo>
                <a:lnTo>
                  <a:pt x="47" y="20"/>
                </a:lnTo>
                <a:lnTo>
                  <a:pt x="47" y="22"/>
                </a:lnTo>
                <a:lnTo>
                  <a:pt x="47" y="22"/>
                </a:lnTo>
                <a:lnTo>
                  <a:pt x="49" y="23"/>
                </a:lnTo>
                <a:lnTo>
                  <a:pt x="49" y="23"/>
                </a:lnTo>
                <a:lnTo>
                  <a:pt x="50" y="23"/>
                </a:lnTo>
                <a:lnTo>
                  <a:pt x="52" y="23"/>
                </a:lnTo>
                <a:lnTo>
                  <a:pt x="52" y="23"/>
                </a:lnTo>
                <a:lnTo>
                  <a:pt x="52" y="25"/>
                </a:lnTo>
                <a:lnTo>
                  <a:pt x="52" y="25"/>
                </a:lnTo>
                <a:lnTo>
                  <a:pt x="52" y="27"/>
                </a:lnTo>
                <a:lnTo>
                  <a:pt x="52" y="28"/>
                </a:lnTo>
                <a:lnTo>
                  <a:pt x="50" y="30"/>
                </a:lnTo>
                <a:lnTo>
                  <a:pt x="49" y="30"/>
                </a:lnTo>
                <a:lnTo>
                  <a:pt x="49" y="30"/>
                </a:lnTo>
                <a:lnTo>
                  <a:pt x="47" y="30"/>
                </a:lnTo>
                <a:lnTo>
                  <a:pt x="47" y="31"/>
                </a:lnTo>
                <a:lnTo>
                  <a:pt x="47" y="31"/>
                </a:lnTo>
                <a:lnTo>
                  <a:pt x="49" y="31"/>
                </a:lnTo>
                <a:lnTo>
                  <a:pt x="49" y="33"/>
                </a:lnTo>
                <a:lnTo>
                  <a:pt x="49" y="33"/>
                </a:lnTo>
                <a:lnTo>
                  <a:pt x="49" y="33"/>
                </a:lnTo>
                <a:lnTo>
                  <a:pt x="46" y="34"/>
                </a:lnTo>
                <a:lnTo>
                  <a:pt x="44" y="34"/>
                </a:lnTo>
                <a:lnTo>
                  <a:pt x="43" y="34"/>
                </a:lnTo>
                <a:lnTo>
                  <a:pt x="43" y="34"/>
                </a:lnTo>
                <a:lnTo>
                  <a:pt x="43" y="34"/>
                </a:lnTo>
                <a:lnTo>
                  <a:pt x="39" y="34"/>
                </a:lnTo>
                <a:lnTo>
                  <a:pt x="39" y="34"/>
                </a:lnTo>
                <a:lnTo>
                  <a:pt x="39" y="34"/>
                </a:lnTo>
                <a:lnTo>
                  <a:pt x="38" y="34"/>
                </a:lnTo>
                <a:lnTo>
                  <a:pt x="36" y="36"/>
                </a:lnTo>
                <a:lnTo>
                  <a:pt x="36" y="36"/>
                </a:lnTo>
                <a:lnTo>
                  <a:pt x="38" y="38"/>
                </a:lnTo>
                <a:lnTo>
                  <a:pt x="39" y="39"/>
                </a:lnTo>
                <a:lnTo>
                  <a:pt x="39" y="39"/>
                </a:lnTo>
                <a:lnTo>
                  <a:pt x="39" y="41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39" y="44"/>
                </a:lnTo>
                <a:lnTo>
                  <a:pt x="38" y="47"/>
                </a:lnTo>
                <a:lnTo>
                  <a:pt x="38" y="47"/>
                </a:lnTo>
                <a:lnTo>
                  <a:pt x="39" y="47"/>
                </a:lnTo>
                <a:lnTo>
                  <a:pt x="39" y="47"/>
                </a:lnTo>
                <a:lnTo>
                  <a:pt x="39" y="47"/>
                </a:lnTo>
                <a:lnTo>
                  <a:pt x="39" y="49"/>
                </a:lnTo>
                <a:lnTo>
                  <a:pt x="36" y="50"/>
                </a:lnTo>
                <a:lnTo>
                  <a:pt x="36" y="50"/>
                </a:lnTo>
                <a:lnTo>
                  <a:pt x="36" y="50"/>
                </a:lnTo>
                <a:lnTo>
                  <a:pt x="35" y="50"/>
                </a:lnTo>
                <a:lnTo>
                  <a:pt x="36" y="50"/>
                </a:lnTo>
                <a:lnTo>
                  <a:pt x="36" y="52"/>
                </a:lnTo>
                <a:lnTo>
                  <a:pt x="36" y="52"/>
                </a:lnTo>
                <a:lnTo>
                  <a:pt x="38" y="52"/>
                </a:lnTo>
                <a:lnTo>
                  <a:pt x="38" y="53"/>
                </a:lnTo>
                <a:lnTo>
                  <a:pt x="38" y="55"/>
                </a:lnTo>
                <a:lnTo>
                  <a:pt x="36" y="55"/>
                </a:lnTo>
                <a:lnTo>
                  <a:pt x="35" y="55"/>
                </a:lnTo>
                <a:lnTo>
                  <a:pt x="33" y="55"/>
                </a:lnTo>
                <a:lnTo>
                  <a:pt x="33" y="55"/>
                </a:lnTo>
                <a:lnTo>
                  <a:pt x="33" y="55"/>
                </a:lnTo>
                <a:lnTo>
                  <a:pt x="31" y="53"/>
                </a:lnTo>
                <a:lnTo>
                  <a:pt x="33" y="53"/>
                </a:lnTo>
                <a:lnTo>
                  <a:pt x="33" y="52"/>
                </a:lnTo>
                <a:lnTo>
                  <a:pt x="35" y="52"/>
                </a:lnTo>
                <a:lnTo>
                  <a:pt x="33" y="52"/>
                </a:lnTo>
                <a:lnTo>
                  <a:pt x="35" y="52"/>
                </a:lnTo>
                <a:lnTo>
                  <a:pt x="35" y="49"/>
                </a:lnTo>
                <a:lnTo>
                  <a:pt x="35" y="49"/>
                </a:lnTo>
                <a:lnTo>
                  <a:pt x="35" y="49"/>
                </a:lnTo>
                <a:lnTo>
                  <a:pt x="35" y="47"/>
                </a:lnTo>
                <a:lnTo>
                  <a:pt x="31" y="47"/>
                </a:lnTo>
                <a:lnTo>
                  <a:pt x="31" y="45"/>
                </a:lnTo>
                <a:lnTo>
                  <a:pt x="30" y="45"/>
                </a:lnTo>
                <a:lnTo>
                  <a:pt x="30" y="45"/>
                </a:lnTo>
                <a:lnTo>
                  <a:pt x="30" y="45"/>
                </a:lnTo>
                <a:lnTo>
                  <a:pt x="27" y="45"/>
                </a:lnTo>
                <a:lnTo>
                  <a:pt x="27" y="45"/>
                </a:lnTo>
                <a:lnTo>
                  <a:pt x="25" y="44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2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20" y="42"/>
                </a:lnTo>
                <a:lnTo>
                  <a:pt x="19" y="41"/>
                </a:lnTo>
                <a:lnTo>
                  <a:pt x="17" y="42"/>
                </a:lnTo>
                <a:lnTo>
                  <a:pt x="17" y="42"/>
                </a:lnTo>
                <a:lnTo>
                  <a:pt x="16" y="42"/>
                </a:lnTo>
                <a:lnTo>
                  <a:pt x="16" y="42"/>
                </a:lnTo>
                <a:lnTo>
                  <a:pt x="16" y="42"/>
                </a:lnTo>
                <a:lnTo>
                  <a:pt x="14" y="42"/>
                </a:lnTo>
                <a:lnTo>
                  <a:pt x="14" y="44"/>
                </a:lnTo>
                <a:lnTo>
                  <a:pt x="14" y="44"/>
                </a:lnTo>
                <a:lnTo>
                  <a:pt x="13" y="44"/>
                </a:lnTo>
                <a:lnTo>
                  <a:pt x="13" y="44"/>
                </a:lnTo>
                <a:lnTo>
                  <a:pt x="11" y="44"/>
                </a:lnTo>
                <a:lnTo>
                  <a:pt x="9" y="42"/>
                </a:lnTo>
                <a:lnTo>
                  <a:pt x="6" y="42"/>
                </a:lnTo>
                <a:lnTo>
                  <a:pt x="5" y="42"/>
                </a:lnTo>
                <a:lnTo>
                  <a:pt x="3" y="42"/>
                </a:lnTo>
                <a:lnTo>
                  <a:pt x="2" y="41"/>
                </a:lnTo>
                <a:lnTo>
                  <a:pt x="0" y="41"/>
                </a:lnTo>
                <a:lnTo>
                  <a:pt x="2" y="39"/>
                </a:lnTo>
                <a:lnTo>
                  <a:pt x="2" y="39"/>
                </a:lnTo>
                <a:lnTo>
                  <a:pt x="5" y="39"/>
                </a:lnTo>
                <a:lnTo>
                  <a:pt x="6" y="39"/>
                </a:lnTo>
                <a:lnTo>
                  <a:pt x="11" y="42"/>
                </a:lnTo>
                <a:lnTo>
                  <a:pt x="11" y="42"/>
                </a:lnTo>
                <a:lnTo>
                  <a:pt x="13" y="42"/>
                </a:lnTo>
                <a:lnTo>
                  <a:pt x="13" y="41"/>
                </a:lnTo>
                <a:lnTo>
                  <a:pt x="11" y="41"/>
                </a:lnTo>
                <a:lnTo>
                  <a:pt x="9" y="41"/>
                </a:lnTo>
                <a:lnTo>
                  <a:pt x="9" y="39"/>
                </a:lnTo>
                <a:lnTo>
                  <a:pt x="11" y="39"/>
                </a:lnTo>
                <a:lnTo>
                  <a:pt x="11" y="39"/>
                </a:lnTo>
                <a:lnTo>
                  <a:pt x="11" y="38"/>
                </a:lnTo>
                <a:lnTo>
                  <a:pt x="8" y="36"/>
                </a:lnTo>
                <a:lnTo>
                  <a:pt x="8" y="34"/>
                </a:lnTo>
                <a:lnTo>
                  <a:pt x="9" y="33"/>
                </a:lnTo>
                <a:lnTo>
                  <a:pt x="9" y="31"/>
                </a:lnTo>
                <a:lnTo>
                  <a:pt x="11" y="31"/>
                </a:lnTo>
                <a:lnTo>
                  <a:pt x="11" y="30"/>
                </a:lnTo>
                <a:lnTo>
                  <a:pt x="14" y="28"/>
                </a:lnTo>
                <a:lnTo>
                  <a:pt x="16" y="25"/>
                </a:lnTo>
                <a:lnTo>
                  <a:pt x="17" y="23"/>
                </a:lnTo>
                <a:lnTo>
                  <a:pt x="19" y="16"/>
                </a:lnTo>
                <a:lnTo>
                  <a:pt x="19" y="14"/>
                </a:lnTo>
                <a:lnTo>
                  <a:pt x="20" y="14"/>
                </a:lnTo>
                <a:lnTo>
                  <a:pt x="20" y="14"/>
                </a:lnTo>
                <a:lnTo>
                  <a:pt x="22" y="14"/>
                </a:lnTo>
                <a:lnTo>
                  <a:pt x="24" y="12"/>
                </a:lnTo>
                <a:lnTo>
                  <a:pt x="28" y="11"/>
                </a:lnTo>
                <a:lnTo>
                  <a:pt x="30" y="8"/>
                </a:lnTo>
                <a:lnTo>
                  <a:pt x="31" y="8"/>
                </a:lnTo>
                <a:lnTo>
                  <a:pt x="36" y="4"/>
                </a:lnTo>
                <a:lnTo>
                  <a:pt x="38" y="4"/>
                </a:lnTo>
                <a:lnTo>
                  <a:pt x="43" y="4"/>
                </a:lnTo>
                <a:lnTo>
                  <a:pt x="46" y="3"/>
                </a:lnTo>
                <a:lnTo>
                  <a:pt x="49" y="3"/>
                </a:lnTo>
                <a:close/>
                <a:moveTo>
                  <a:pt x="31" y="3"/>
                </a:moveTo>
                <a:lnTo>
                  <a:pt x="31" y="3"/>
                </a:lnTo>
                <a:lnTo>
                  <a:pt x="28" y="4"/>
                </a:lnTo>
                <a:lnTo>
                  <a:pt x="27" y="4"/>
                </a:lnTo>
                <a:lnTo>
                  <a:pt x="25" y="4"/>
                </a:lnTo>
                <a:lnTo>
                  <a:pt x="28" y="4"/>
                </a:lnTo>
                <a:lnTo>
                  <a:pt x="31" y="3"/>
                </a:lnTo>
                <a:close/>
                <a:moveTo>
                  <a:pt x="36" y="3"/>
                </a:moveTo>
                <a:lnTo>
                  <a:pt x="36" y="3"/>
                </a:lnTo>
                <a:lnTo>
                  <a:pt x="36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lnTo>
                  <a:pt x="36" y="3"/>
                </a:lnTo>
                <a:close/>
                <a:moveTo>
                  <a:pt x="41" y="1"/>
                </a:moveTo>
                <a:lnTo>
                  <a:pt x="43" y="3"/>
                </a:lnTo>
                <a:lnTo>
                  <a:pt x="41" y="3"/>
                </a:lnTo>
                <a:lnTo>
                  <a:pt x="39" y="3"/>
                </a:lnTo>
                <a:lnTo>
                  <a:pt x="39" y="3"/>
                </a:lnTo>
                <a:lnTo>
                  <a:pt x="41" y="1"/>
                </a:lnTo>
                <a:close/>
                <a:moveTo>
                  <a:pt x="49" y="0"/>
                </a:moveTo>
                <a:lnTo>
                  <a:pt x="49" y="0"/>
                </a:lnTo>
                <a:lnTo>
                  <a:pt x="49" y="1"/>
                </a:lnTo>
                <a:lnTo>
                  <a:pt x="47" y="1"/>
                </a:lnTo>
                <a:lnTo>
                  <a:pt x="47" y="0"/>
                </a:lnTo>
                <a:lnTo>
                  <a:pt x="4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6" name="Freeform 188">
            <a:extLst>
              <a:ext uri="{FF2B5EF4-FFF2-40B4-BE49-F238E27FC236}">
                <a16:creationId xmlns:a16="http://schemas.microsoft.com/office/drawing/2014/main" id="{86F3E293-BEE0-379E-0BC0-66547ACE6BF5}"/>
              </a:ext>
            </a:extLst>
          </p:cNvPr>
          <p:cNvSpPr>
            <a:spLocks noEditPoints="1"/>
          </p:cNvSpPr>
          <p:nvPr/>
        </p:nvSpPr>
        <p:spPr bwMode="auto">
          <a:xfrm>
            <a:off x="4769149" y="3223056"/>
            <a:ext cx="5889" cy="2456"/>
          </a:xfrm>
          <a:custGeom>
            <a:avLst/>
            <a:gdLst>
              <a:gd name="T0" fmla="*/ 4 w 5"/>
              <a:gd name="T1" fmla="*/ 2 h 2"/>
              <a:gd name="T2" fmla="*/ 4 w 5"/>
              <a:gd name="T3" fmla="*/ 2 h 2"/>
              <a:gd name="T4" fmla="*/ 4 w 5"/>
              <a:gd name="T5" fmla="*/ 2 h 2"/>
              <a:gd name="T6" fmla="*/ 5 w 5"/>
              <a:gd name="T7" fmla="*/ 2 h 2"/>
              <a:gd name="T8" fmla="*/ 5 w 5"/>
              <a:gd name="T9" fmla="*/ 2 h 2"/>
              <a:gd name="T10" fmla="*/ 5 w 5"/>
              <a:gd name="T11" fmla="*/ 2 h 2"/>
              <a:gd name="T12" fmla="*/ 4 w 5"/>
              <a:gd name="T13" fmla="*/ 2 h 2"/>
              <a:gd name="T14" fmla="*/ 4 w 5"/>
              <a:gd name="T15" fmla="*/ 2 h 2"/>
              <a:gd name="T16" fmla="*/ 4 w 5"/>
              <a:gd name="T17" fmla="*/ 2 h 2"/>
              <a:gd name="T18" fmla="*/ 0 w 5"/>
              <a:gd name="T19" fmla="*/ 0 h 2"/>
              <a:gd name="T20" fmla="*/ 0 w 5"/>
              <a:gd name="T21" fmla="*/ 0 h 2"/>
              <a:gd name="T22" fmla="*/ 0 w 5"/>
              <a:gd name="T23" fmla="*/ 0 h 2"/>
              <a:gd name="T24" fmla="*/ 0 w 5"/>
              <a:gd name="T25" fmla="*/ 0 h 2"/>
              <a:gd name="T26" fmla="*/ 0 w 5"/>
              <a:gd name="T27" fmla="*/ 0 h 2"/>
              <a:gd name="T28" fmla="*/ 0 w 5"/>
              <a:gd name="T29" fmla="*/ 0 h 2"/>
              <a:gd name="T30" fmla="*/ 0 w 5"/>
              <a:gd name="T31" fmla="*/ 0 h 2"/>
              <a:gd name="T32" fmla="*/ 0 w 5"/>
              <a:gd name="T3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2">
                <a:moveTo>
                  <a:pt x="4" y="2"/>
                </a:move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7" name="Freeform 189">
            <a:extLst>
              <a:ext uri="{FF2B5EF4-FFF2-40B4-BE49-F238E27FC236}">
                <a16:creationId xmlns:a16="http://schemas.microsoft.com/office/drawing/2014/main" id="{16A0DF92-59D1-0725-BE5F-E8D3EE6AB8DE}"/>
              </a:ext>
            </a:extLst>
          </p:cNvPr>
          <p:cNvSpPr>
            <a:spLocks noEditPoints="1"/>
          </p:cNvSpPr>
          <p:nvPr/>
        </p:nvSpPr>
        <p:spPr bwMode="auto">
          <a:xfrm>
            <a:off x="4353449" y="3269731"/>
            <a:ext cx="76546" cy="77384"/>
          </a:xfrm>
          <a:custGeom>
            <a:avLst/>
            <a:gdLst>
              <a:gd name="T0" fmla="*/ 26 w 65"/>
              <a:gd name="T1" fmla="*/ 44 h 63"/>
              <a:gd name="T2" fmla="*/ 26 w 65"/>
              <a:gd name="T3" fmla="*/ 49 h 63"/>
              <a:gd name="T4" fmla="*/ 27 w 65"/>
              <a:gd name="T5" fmla="*/ 49 h 63"/>
              <a:gd name="T6" fmla="*/ 27 w 65"/>
              <a:gd name="T7" fmla="*/ 52 h 63"/>
              <a:gd name="T8" fmla="*/ 30 w 65"/>
              <a:gd name="T9" fmla="*/ 55 h 63"/>
              <a:gd name="T10" fmla="*/ 35 w 65"/>
              <a:gd name="T11" fmla="*/ 57 h 63"/>
              <a:gd name="T12" fmla="*/ 40 w 65"/>
              <a:gd name="T13" fmla="*/ 58 h 63"/>
              <a:gd name="T14" fmla="*/ 43 w 65"/>
              <a:gd name="T15" fmla="*/ 57 h 63"/>
              <a:gd name="T16" fmla="*/ 40 w 65"/>
              <a:gd name="T17" fmla="*/ 53 h 63"/>
              <a:gd name="T18" fmla="*/ 33 w 65"/>
              <a:gd name="T19" fmla="*/ 47 h 63"/>
              <a:gd name="T20" fmla="*/ 29 w 65"/>
              <a:gd name="T21" fmla="*/ 44 h 63"/>
              <a:gd name="T22" fmla="*/ 19 w 65"/>
              <a:gd name="T23" fmla="*/ 38 h 63"/>
              <a:gd name="T24" fmla="*/ 16 w 65"/>
              <a:gd name="T25" fmla="*/ 39 h 63"/>
              <a:gd name="T26" fmla="*/ 18 w 65"/>
              <a:gd name="T27" fmla="*/ 41 h 63"/>
              <a:gd name="T28" fmla="*/ 21 w 65"/>
              <a:gd name="T29" fmla="*/ 41 h 63"/>
              <a:gd name="T30" fmla="*/ 22 w 65"/>
              <a:gd name="T31" fmla="*/ 42 h 63"/>
              <a:gd name="T32" fmla="*/ 22 w 65"/>
              <a:gd name="T33" fmla="*/ 39 h 63"/>
              <a:gd name="T34" fmla="*/ 19 w 65"/>
              <a:gd name="T35" fmla="*/ 38 h 63"/>
              <a:gd name="T36" fmla="*/ 65 w 65"/>
              <a:gd name="T37" fmla="*/ 1 h 63"/>
              <a:gd name="T38" fmla="*/ 63 w 65"/>
              <a:gd name="T39" fmla="*/ 1 h 63"/>
              <a:gd name="T40" fmla="*/ 63 w 65"/>
              <a:gd name="T41" fmla="*/ 5 h 63"/>
              <a:gd name="T42" fmla="*/ 63 w 65"/>
              <a:gd name="T43" fmla="*/ 12 h 63"/>
              <a:gd name="T44" fmla="*/ 60 w 65"/>
              <a:gd name="T45" fmla="*/ 25 h 63"/>
              <a:gd name="T46" fmla="*/ 60 w 65"/>
              <a:gd name="T47" fmla="*/ 38 h 63"/>
              <a:gd name="T48" fmla="*/ 59 w 65"/>
              <a:gd name="T49" fmla="*/ 36 h 63"/>
              <a:gd name="T50" fmla="*/ 59 w 65"/>
              <a:gd name="T51" fmla="*/ 36 h 63"/>
              <a:gd name="T52" fmla="*/ 57 w 65"/>
              <a:gd name="T53" fmla="*/ 38 h 63"/>
              <a:gd name="T54" fmla="*/ 59 w 65"/>
              <a:gd name="T55" fmla="*/ 44 h 63"/>
              <a:gd name="T56" fmla="*/ 57 w 65"/>
              <a:gd name="T57" fmla="*/ 44 h 63"/>
              <a:gd name="T58" fmla="*/ 57 w 65"/>
              <a:gd name="T59" fmla="*/ 47 h 63"/>
              <a:gd name="T60" fmla="*/ 59 w 65"/>
              <a:gd name="T61" fmla="*/ 50 h 63"/>
              <a:gd name="T62" fmla="*/ 55 w 65"/>
              <a:gd name="T63" fmla="*/ 53 h 63"/>
              <a:gd name="T64" fmla="*/ 57 w 65"/>
              <a:gd name="T65" fmla="*/ 60 h 63"/>
              <a:gd name="T66" fmla="*/ 55 w 65"/>
              <a:gd name="T67" fmla="*/ 63 h 63"/>
              <a:gd name="T68" fmla="*/ 51 w 65"/>
              <a:gd name="T69" fmla="*/ 61 h 63"/>
              <a:gd name="T70" fmla="*/ 48 w 65"/>
              <a:gd name="T71" fmla="*/ 60 h 63"/>
              <a:gd name="T72" fmla="*/ 41 w 65"/>
              <a:gd name="T73" fmla="*/ 58 h 63"/>
              <a:gd name="T74" fmla="*/ 32 w 65"/>
              <a:gd name="T75" fmla="*/ 57 h 63"/>
              <a:gd name="T76" fmla="*/ 29 w 65"/>
              <a:gd name="T77" fmla="*/ 58 h 63"/>
              <a:gd name="T78" fmla="*/ 29 w 65"/>
              <a:gd name="T79" fmla="*/ 58 h 63"/>
              <a:gd name="T80" fmla="*/ 14 w 65"/>
              <a:gd name="T81" fmla="*/ 44 h 63"/>
              <a:gd name="T82" fmla="*/ 7 w 65"/>
              <a:gd name="T83" fmla="*/ 38 h 63"/>
              <a:gd name="T84" fmla="*/ 2 w 65"/>
              <a:gd name="T85" fmla="*/ 30 h 63"/>
              <a:gd name="T86" fmla="*/ 5 w 65"/>
              <a:gd name="T87" fmla="*/ 31 h 63"/>
              <a:gd name="T88" fmla="*/ 10 w 65"/>
              <a:gd name="T89" fmla="*/ 30 h 63"/>
              <a:gd name="T90" fmla="*/ 11 w 65"/>
              <a:gd name="T91" fmla="*/ 27 h 63"/>
              <a:gd name="T92" fmla="*/ 14 w 65"/>
              <a:gd name="T93" fmla="*/ 25 h 63"/>
              <a:gd name="T94" fmla="*/ 13 w 65"/>
              <a:gd name="T95" fmla="*/ 19 h 63"/>
              <a:gd name="T96" fmla="*/ 19 w 65"/>
              <a:gd name="T97" fmla="*/ 19 h 63"/>
              <a:gd name="T98" fmla="*/ 24 w 65"/>
              <a:gd name="T99" fmla="*/ 14 h 63"/>
              <a:gd name="T100" fmla="*/ 29 w 65"/>
              <a:gd name="T101" fmla="*/ 17 h 63"/>
              <a:gd name="T102" fmla="*/ 30 w 65"/>
              <a:gd name="T103" fmla="*/ 14 h 63"/>
              <a:gd name="T104" fmla="*/ 37 w 65"/>
              <a:gd name="T105" fmla="*/ 11 h 63"/>
              <a:gd name="T106" fmla="*/ 37 w 65"/>
              <a:gd name="T107" fmla="*/ 8 h 63"/>
              <a:gd name="T108" fmla="*/ 38 w 65"/>
              <a:gd name="T109" fmla="*/ 6 h 63"/>
              <a:gd name="T110" fmla="*/ 41 w 65"/>
              <a:gd name="T111" fmla="*/ 3 h 63"/>
              <a:gd name="T112" fmla="*/ 48 w 65"/>
              <a:gd name="T113" fmla="*/ 6 h 63"/>
              <a:gd name="T114" fmla="*/ 49 w 65"/>
              <a:gd name="T115" fmla="*/ 5 h 63"/>
              <a:gd name="T116" fmla="*/ 51 w 65"/>
              <a:gd name="T117" fmla="*/ 5 h 63"/>
              <a:gd name="T118" fmla="*/ 52 w 65"/>
              <a:gd name="T119" fmla="*/ 3 h 63"/>
              <a:gd name="T120" fmla="*/ 59 w 65"/>
              <a:gd name="T121" fmla="*/ 3 h 63"/>
              <a:gd name="T122" fmla="*/ 62 w 65"/>
              <a:gd name="T12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" h="63">
                <a:moveTo>
                  <a:pt x="27" y="42"/>
                </a:moveTo>
                <a:lnTo>
                  <a:pt x="27" y="42"/>
                </a:lnTo>
                <a:lnTo>
                  <a:pt x="26" y="44"/>
                </a:lnTo>
                <a:lnTo>
                  <a:pt x="26" y="44"/>
                </a:lnTo>
                <a:lnTo>
                  <a:pt x="26" y="46"/>
                </a:lnTo>
                <a:lnTo>
                  <a:pt x="26" y="46"/>
                </a:lnTo>
                <a:lnTo>
                  <a:pt x="26" y="47"/>
                </a:lnTo>
                <a:lnTo>
                  <a:pt x="26" y="49"/>
                </a:lnTo>
                <a:lnTo>
                  <a:pt x="26" y="49"/>
                </a:lnTo>
                <a:lnTo>
                  <a:pt x="26" y="49"/>
                </a:lnTo>
                <a:lnTo>
                  <a:pt x="26" y="49"/>
                </a:lnTo>
                <a:lnTo>
                  <a:pt x="27" y="49"/>
                </a:lnTo>
                <a:lnTo>
                  <a:pt x="27" y="49"/>
                </a:lnTo>
                <a:lnTo>
                  <a:pt x="27" y="50"/>
                </a:lnTo>
                <a:lnTo>
                  <a:pt x="27" y="50"/>
                </a:lnTo>
                <a:lnTo>
                  <a:pt x="27" y="52"/>
                </a:lnTo>
                <a:lnTo>
                  <a:pt x="29" y="53"/>
                </a:lnTo>
                <a:lnTo>
                  <a:pt x="29" y="53"/>
                </a:lnTo>
                <a:lnTo>
                  <a:pt x="29" y="55"/>
                </a:lnTo>
                <a:lnTo>
                  <a:pt x="30" y="55"/>
                </a:lnTo>
                <a:lnTo>
                  <a:pt x="30" y="55"/>
                </a:lnTo>
                <a:lnTo>
                  <a:pt x="32" y="55"/>
                </a:lnTo>
                <a:lnTo>
                  <a:pt x="33" y="57"/>
                </a:lnTo>
                <a:lnTo>
                  <a:pt x="35" y="57"/>
                </a:lnTo>
                <a:lnTo>
                  <a:pt x="38" y="58"/>
                </a:lnTo>
                <a:lnTo>
                  <a:pt x="38" y="58"/>
                </a:lnTo>
                <a:lnTo>
                  <a:pt x="40" y="58"/>
                </a:lnTo>
                <a:lnTo>
                  <a:pt x="40" y="58"/>
                </a:lnTo>
                <a:lnTo>
                  <a:pt x="41" y="58"/>
                </a:lnTo>
                <a:lnTo>
                  <a:pt x="41" y="58"/>
                </a:lnTo>
                <a:lnTo>
                  <a:pt x="43" y="57"/>
                </a:lnTo>
                <a:lnTo>
                  <a:pt x="43" y="57"/>
                </a:lnTo>
                <a:lnTo>
                  <a:pt x="41" y="57"/>
                </a:lnTo>
                <a:lnTo>
                  <a:pt x="41" y="55"/>
                </a:lnTo>
                <a:lnTo>
                  <a:pt x="41" y="53"/>
                </a:lnTo>
                <a:lnTo>
                  <a:pt x="40" y="53"/>
                </a:lnTo>
                <a:lnTo>
                  <a:pt x="38" y="52"/>
                </a:lnTo>
                <a:lnTo>
                  <a:pt x="37" y="49"/>
                </a:lnTo>
                <a:lnTo>
                  <a:pt x="35" y="47"/>
                </a:lnTo>
                <a:lnTo>
                  <a:pt x="33" y="47"/>
                </a:lnTo>
                <a:lnTo>
                  <a:pt x="33" y="46"/>
                </a:lnTo>
                <a:lnTo>
                  <a:pt x="32" y="46"/>
                </a:lnTo>
                <a:lnTo>
                  <a:pt x="30" y="44"/>
                </a:lnTo>
                <a:lnTo>
                  <a:pt x="29" y="44"/>
                </a:lnTo>
                <a:lnTo>
                  <a:pt x="29" y="42"/>
                </a:lnTo>
                <a:lnTo>
                  <a:pt x="27" y="42"/>
                </a:lnTo>
                <a:lnTo>
                  <a:pt x="27" y="42"/>
                </a:lnTo>
                <a:close/>
                <a:moveTo>
                  <a:pt x="19" y="38"/>
                </a:moveTo>
                <a:lnTo>
                  <a:pt x="19" y="38"/>
                </a:lnTo>
                <a:lnTo>
                  <a:pt x="18" y="38"/>
                </a:lnTo>
                <a:lnTo>
                  <a:pt x="16" y="38"/>
                </a:lnTo>
                <a:lnTo>
                  <a:pt x="16" y="39"/>
                </a:lnTo>
                <a:lnTo>
                  <a:pt x="16" y="39"/>
                </a:lnTo>
                <a:lnTo>
                  <a:pt x="16" y="39"/>
                </a:lnTo>
                <a:lnTo>
                  <a:pt x="18" y="39"/>
                </a:lnTo>
                <a:lnTo>
                  <a:pt x="18" y="41"/>
                </a:lnTo>
                <a:lnTo>
                  <a:pt x="19" y="41"/>
                </a:lnTo>
                <a:lnTo>
                  <a:pt x="19" y="41"/>
                </a:lnTo>
                <a:lnTo>
                  <a:pt x="21" y="41"/>
                </a:lnTo>
                <a:lnTo>
                  <a:pt x="21" y="41"/>
                </a:lnTo>
                <a:lnTo>
                  <a:pt x="21" y="41"/>
                </a:lnTo>
                <a:lnTo>
                  <a:pt x="19" y="42"/>
                </a:lnTo>
                <a:lnTo>
                  <a:pt x="21" y="42"/>
                </a:lnTo>
                <a:lnTo>
                  <a:pt x="22" y="42"/>
                </a:lnTo>
                <a:lnTo>
                  <a:pt x="22" y="41"/>
                </a:lnTo>
                <a:lnTo>
                  <a:pt x="22" y="41"/>
                </a:lnTo>
                <a:lnTo>
                  <a:pt x="22" y="39"/>
                </a:lnTo>
                <a:lnTo>
                  <a:pt x="22" y="39"/>
                </a:lnTo>
                <a:lnTo>
                  <a:pt x="22" y="39"/>
                </a:lnTo>
                <a:lnTo>
                  <a:pt x="21" y="39"/>
                </a:lnTo>
                <a:lnTo>
                  <a:pt x="21" y="38"/>
                </a:lnTo>
                <a:lnTo>
                  <a:pt x="19" y="38"/>
                </a:lnTo>
                <a:close/>
                <a:moveTo>
                  <a:pt x="62" y="0"/>
                </a:moveTo>
                <a:lnTo>
                  <a:pt x="65" y="0"/>
                </a:lnTo>
                <a:lnTo>
                  <a:pt x="65" y="1"/>
                </a:lnTo>
                <a:lnTo>
                  <a:pt x="65" y="1"/>
                </a:lnTo>
                <a:lnTo>
                  <a:pt x="63" y="3"/>
                </a:lnTo>
                <a:lnTo>
                  <a:pt x="63" y="3"/>
                </a:lnTo>
                <a:lnTo>
                  <a:pt x="63" y="1"/>
                </a:lnTo>
                <a:lnTo>
                  <a:pt x="63" y="1"/>
                </a:lnTo>
                <a:lnTo>
                  <a:pt x="62" y="3"/>
                </a:lnTo>
                <a:lnTo>
                  <a:pt x="62" y="3"/>
                </a:lnTo>
                <a:lnTo>
                  <a:pt x="62" y="5"/>
                </a:lnTo>
                <a:lnTo>
                  <a:pt x="63" y="5"/>
                </a:lnTo>
                <a:lnTo>
                  <a:pt x="63" y="5"/>
                </a:lnTo>
                <a:lnTo>
                  <a:pt x="65" y="11"/>
                </a:lnTo>
                <a:lnTo>
                  <a:pt x="65" y="11"/>
                </a:lnTo>
                <a:lnTo>
                  <a:pt x="63" y="12"/>
                </a:lnTo>
                <a:lnTo>
                  <a:pt x="63" y="14"/>
                </a:lnTo>
                <a:lnTo>
                  <a:pt x="62" y="16"/>
                </a:lnTo>
                <a:lnTo>
                  <a:pt x="60" y="19"/>
                </a:lnTo>
                <a:lnTo>
                  <a:pt x="60" y="25"/>
                </a:lnTo>
                <a:lnTo>
                  <a:pt x="60" y="31"/>
                </a:lnTo>
                <a:lnTo>
                  <a:pt x="60" y="36"/>
                </a:lnTo>
                <a:lnTo>
                  <a:pt x="60" y="38"/>
                </a:lnTo>
                <a:lnTo>
                  <a:pt x="60" y="38"/>
                </a:lnTo>
                <a:lnTo>
                  <a:pt x="60" y="39"/>
                </a:lnTo>
                <a:lnTo>
                  <a:pt x="59" y="39"/>
                </a:lnTo>
                <a:lnTo>
                  <a:pt x="59" y="38"/>
                </a:lnTo>
                <a:lnTo>
                  <a:pt x="59" y="36"/>
                </a:lnTo>
                <a:lnTo>
                  <a:pt x="59" y="36"/>
                </a:lnTo>
                <a:lnTo>
                  <a:pt x="60" y="34"/>
                </a:lnTo>
                <a:lnTo>
                  <a:pt x="59" y="34"/>
                </a:lnTo>
                <a:lnTo>
                  <a:pt x="59" y="36"/>
                </a:lnTo>
                <a:lnTo>
                  <a:pt x="59" y="36"/>
                </a:lnTo>
                <a:lnTo>
                  <a:pt x="57" y="36"/>
                </a:lnTo>
                <a:lnTo>
                  <a:pt x="57" y="38"/>
                </a:lnTo>
                <a:lnTo>
                  <a:pt x="57" y="38"/>
                </a:lnTo>
                <a:lnTo>
                  <a:pt x="59" y="39"/>
                </a:lnTo>
                <a:lnTo>
                  <a:pt x="59" y="41"/>
                </a:lnTo>
                <a:lnTo>
                  <a:pt x="59" y="41"/>
                </a:lnTo>
                <a:lnTo>
                  <a:pt x="59" y="44"/>
                </a:lnTo>
                <a:lnTo>
                  <a:pt x="57" y="44"/>
                </a:lnTo>
                <a:lnTo>
                  <a:pt x="57" y="44"/>
                </a:lnTo>
                <a:lnTo>
                  <a:pt x="57" y="44"/>
                </a:lnTo>
                <a:lnTo>
                  <a:pt x="57" y="44"/>
                </a:lnTo>
                <a:lnTo>
                  <a:pt x="57" y="46"/>
                </a:lnTo>
                <a:lnTo>
                  <a:pt x="55" y="46"/>
                </a:lnTo>
                <a:lnTo>
                  <a:pt x="55" y="47"/>
                </a:lnTo>
                <a:lnTo>
                  <a:pt x="57" y="47"/>
                </a:lnTo>
                <a:lnTo>
                  <a:pt x="57" y="47"/>
                </a:lnTo>
                <a:lnTo>
                  <a:pt x="57" y="47"/>
                </a:lnTo>
                <a:lnTo>
                  <a:pt x="59" y="49"/>
                </a:lnTo>
                <a:lnTo>
                  <a:pt x="59" y="50"/>
                </a:lnTo>
                <a:lnTo>
                  <a:pt x="57" y="50"/>
                </a:lnTo>
                <a:lnTo>
                  <a:pt x="57" y="52"/>
                </a:lnTo>
                <a:lnTo>
                  <a:pt x="55" y="53"/>
                </a:lnTo>
                <a:lnTo>
                  <a:pt x="55" y="53"/>
                </a:lnTo>
                <a:lnTo>
                  <a:pt x="55" y="55"/>
                </a:lnTo>
                <a:lnTo>
                  <a:pt x="55" y="57"/>
                </a:lnTo>
                <a:lnTo>
                  <a:pt x="57" y="58"/>
                </a:lnTo>
                <a:lnTo>
                  <a:pt x="57" y="60"/>
                </a:lnTo>
                <a:lnTo>
                  <a:pt x="59" y="60"/>
                </a:lnTo>
                <a:lnTo>
                  <a:pt x="59" y="61"/>
                </a:lnTo>
                <a:lnTo>
                  <a:pt x="57" y="61"/>
                </a:lnTo>
                <a:lnTo>
                  <a:pt x="55" y="63"/>
                </a:lnTo>
                <a:lnTo>
                  <a:pt x="54" y="63"/>
                </a:lnTo>
                <a:lnTo>
                  <a:pt x="52" y="63"/>
                </a:lnTo>
                <a:lnTo>
                  <a:pt x="51" y="63"/>
                </a:lnTo>
                <a:lnTo>
                  <a:pt x="51" y="61"/>
                </a:lnTo>
                <a:lnTo>
                  <a:pt x="51" y="61"/>
                </a:lnTo>
                <a:lnTo>
                  <a:pt x="49" y="60"/>
                </a:lnTo>
                <a:lnTo>
                  <a:pt x="49" y="60"/>
                </a:lnTo>
                <a:lnTo>
                  <a:pt x="48" y="60"/>
                </a:lnTo>
                <a:lnTo>
                  <a:pt x="46" y="60"/>
                </a:lnTo>
                <a:lnTo>
                  <a:pt x="44" y="58"/>
                </a:lnTo>
                <a:lnTo>
                  <a:pt x="43" y="58"/>
                </a:lnTo>
                <a:lnTo>
                  <a:pt x="41" y="58"/>
                </a:lnTo>
                <a:lnTo>
                  <a:pt x="40" y="60"/>
                </a:lnTo>
                <a:lnTo>
                  <a:pt x="37" y="58"/>
                </a:lnTo>
                <a:lnTo>
                  <a:pt x="33" y="58"/>
                </a:lnTo>
                <a:lnTo>
                  <a:pt x="32" y="57"/>
                </a:lnTo>
                <a:lnTo>
                  <a:pt x="30" y="57"/>
                </a:lnTo>
                <a:lnTo>
                  <a:pt x="30" y="57"/>
                </a:lnTo>
                <a:lnTo>
                  <a:pt x="30" y="57"/>
                </a:lnTo>
                <a:lnTo>
                  <a:pt x="29" y="58"/>
                </a:lnTo>
                <a:lnTo>
                  <a:pt x="29" y="58"/>
                </a:lnTo>
                <a:lnTo>
                  <a:pt x="29" y="58"/>
                </a:lnTo>
                <a:lnTo>
                  <a:pt x="29" y="58"/>
                </a:lnTo>
                <a:lnTo>
                  <a:pt x="29" y="58"/>
                </a:lnTo>
                <a:lnTo>
                  <a:pt x="27" y="57"/>
                </a:lnTo>
                <a:lnTo>
                  <a:pt x="26" y="53"/>
                </a:lnTo>
                <a:lnTo>
                  <a:pt x="18" y="49"/>
                </a:lnTo>
                <a:lnTo>
                  <a:pt x="14" y="44"/>
                </a:lnTo>
                <a:lnTo>
                  <a:pt x="13" y="42"/>
                </a:lnTo>
                <a:lnTo>
                  <a:pt x="13" y="41"/>
                </a:lnTo>
                <a:lnTo>
                  <a:pt x="8" y="38"/>
                </a:lnTo>
                <a:lnTo>
                  <a:pt x="7" y="38"/>
                </a:lnTo>
                <a:lnTo>
                  <a:pt x="3" y="33"/>
                </a:lnTo>
                <a:lnTo>
                  <a:pt x="0" y="31"/>
                </a:lnTo>
                <a:lnTo>
                  <a:pt x="0" y="30"/>
                </a:lnTo>
                <a:lnTo>
                  <a:pt x="2" y="30"/>
                </a:lnTo>
                <a:lnTo>
                  <a:pt x="2" y="30"/>
                </a:lnTo>
                <a:lnTo>
                  <a:pt x="3" y="30"/>
                </a:lnTo>
                <a:lnTo>
                  <a:pt x="3" y="31"/>
                </a:lnTo>
                <a:lnTo>
                  <a:pt x="5" y="31"/>
                </a:lnTo>
                <a:lnTo>
                  <a:pt x="5" y="30"/>
                </a:lnTo>
                <a:lnTo>
                  <a:pt x="5" y="30"/>
                </a:lnTo>
                <a:lnTo>
                  <a:pt x="10" y="30"/>
                </a:lnTo>
                <a:lnTo>
                  <a:pt x="10" y="30"/>
                </a:lnTo>
                <a:lnTo>
                  <a:pt x="11" y="30"/>
                </a:lnTo>
                <a:lnTo>
                  <a:pt x="11" y="28"/>
                </a:lnTo>
                <a:lnTo>
                  <a:pt x="11" y="27"/>
                </a:lnTo>
                <a:lnTo>
                  <a:pt x="11" y="27"/>
                </a:lnTo>
                <a:lnTo>
                  <a:pt x="11" y="27"/>
                </a:lnTo>
                <a:lnTo>
                  <a:pt x="13" y="25"/>
                </a:lnTo>
                <a:lnTo>
                  <a:pt x="14" y="25"/>
                </a:lnTo>
                <a:lnTo>
                  <a:pt x="14" y="25"/>
                </a:lnTo>
                <a:lnTo>
                  <a:pt x="14" y="23"/>
                </a:lnTo>
                <a:lnTo>
                  <a:pt x="13" y="20"/>
                </a:lnTo>
                <a:lnTo>
                  <a:pt x="13" y="20"/>
                </a:lnTo>
                <a:lnTo>
                  <a:pt x="13" y="19"/>
                </a:lnTo>
                <a:lnTo>
                  <a:pt x="14" y="19"/>
                </a:lnTo>
                <a:lnTo>
                  <a:pt x="16" y="19"/>
                </a:lnTo>
                <a:lnTo>
                  <a:pt x="19" y="19"/>
                </a:lnTo>
                <a:lnTo>
                  <a:pt x="19" y="19"/>
                </a:lnTo>
                <a:lnTo>
                  <a:pt x="21" y="17"/>
                </a:lnTo>
                <a:lnTo>
                  <a:pt x="22" y="16"/>
                </a:lnTo>
                <a:lnTo>
                  <a:pt x="24" y="14"/>
                </a:lnTo>
                <a:lnTo>
                  <a:pt x="24" y="14"/>
                </a:lnTo>
                <a:lnTo>
                  <a:pt x="26" y="16"/>
                </a:lnTo>
                <a:lnTo>
                  <a:pt x="27" y="17"/>
                </a:lnTo>
                <a:lnTo>
                  <a:pt x="29" y="17"/>
                </a:lnTo>
                <a:lnTo>
                  <a:pt x="29" y="17"/>
                </a:lnTo>
                <a:lnTo>
                  <a:pt x="29" y="17"/>
                </a:lnTo>
                <a:lnTo>
                  <a:pt x="29" y="16"/>
                </a:lnTo>
                <a:lnTo>
                  <a:pt x="29" y="16"/>
                </a:lnTo>
                <a:lnTo>
                  <a:pt x="30" y="14"/>
                </a:lnTo>
                <a:lnTo>
                  <a:pt x="32" y="14"/>
                </a:lnTo>
                <a:lnTo>
                  <a:pt x="33" y="12"/>
                </a:lnTo>
                <a:lnTo>
                  <a:pt x="35" y="11"/>
                </a:lnTo>
                <a:lnTo>
                  <a:pt x="37" y="11"/>
                </a:lnTo>
                <a:lnTo>
                  <a:pt x="37" y="11"/>
                </a:lnTo>
                <a:lnTo>
                  <a:pt x="37" y="9"/>
                </a:lnTo>
                <a:lnTo>
                  <a:pt x="37" y="9"/>
                </a:lnTo>
                <a:lnTo>
                  <a:pt x="37" y="8"/>
                </a:lnTo>
                <a:lnTo>
                  <a:pt x="37" y="6"/>
                </a:lnTo>
                <a:lnTo>
                  <a:pt x="38" y="6"/>
                </a:lnTo>
                <a:lnTo>
                  <a:pt x="38" y="6"/>
                </a:lnTo>
                <a:lnTo>
                  <a:pt x="38" y="6"/>
                </a:lnTo>
                <a:lnTo>
                  <a:pt x="38" y="5"/>
                </a:lnTo>
                <a:lnTo>
                  <a:pt x="40" y="5"/>
                </a:lnTo>
                <a:lnTo>
                  <a:pt x="41" y="3"/>
                </a:lnTo>
                <a:lnTo>
                  <a:pt x="41" y="3"/>
                </a:lnTo>
                <a:lnTo>
                  <a:pt x="43" y="5"/>
                </a:lnTo>
                <a:lnTo>
                  <a:pt x="44" y="6"/>
                </a:lnTo>
                <a:lnTo>
                  <a:pt x="46" y="6"/>
                </a:lnTo>
                <a:lnTo>
                  <a:pt x="48" y="6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49" y="5"/>
                </a:lnTo>
                <a:lnTo>
                  <a:pt x="51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2" y="3"/>
                </a:lnTo>
                <a:lnTo>
                  <a:pt x="54" y="5"/>
                </a:lnTo>
                <a:lnTo>
                  <a:pt x="55" y="3"/>
                </a:lnTo>
                <a:lnTo>
                  <a:pt x="57" y="3"/>
                </a:lnTo>
                <a:lnTo>
                  <a:pt x="59" y="3"/>
                </a:lnTo>
                <a:lnTo>
                  <a:pt x="59" y="3"/>
                </a:lnTo>
                <a:lnTo>
                  <a:pt x="59" y="1"/>
                </a:lnTo>
                <a:lnTo>
                  <a:pt x="60" y="1"/>
                </a:lnTo>
                <a:lnTo>
                  <a:pt x="6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8" name="Freeform 190">
            <a:extLst>
              <a:ext uri="{FF2B5EF4-FFF2-40B4-BE49-F238E27FC236}">
                <a16:creationId xmlns:a16="http://schemas.microsoft.com/office/drawing/2014/main" id="{7BCF0B64-F818-BDD7-DC42-8B253B301CFC}"/>
              </a:ext>
            </a:extLst>
          </p:cNvPr>
          <p:cNvSpPr>
            <a:spLocks noEditPoints="1"/>
          </p:cNvSpPr>
          <p:nvPr/>
        </p:nvSpPr>
        <p:spPr bwMode="auto">
          <a:xfrm>
            <a:off x="5891426" y="3290613"/>
            <a:ext cx="203729" cy="170735"/>
          </a:xfrm>
          <a:custGeom>
            <a:avLst/>
            <a:gdLst>
              <a:gd name="T0" fmla="*/ 65 w 173"/>
              <a:gd name="T1" fmla="*/ 137 h 139"/>
              <a:gd name="T2" fmla="*/ 54 w 173"/>
              <a:gd name="T3" fmla="*/ 3 h 139"/>
              <a:gd name="T4" fmla="*/ 61 w 173"/>
              <a:gd name="T5" fmla="*/ 13 h 139"/>
              <a:gd name="T6" fmla="*/ 66 w 173"/>
              <a:gd name="T7" fmla="*/ 11 h 139"/>
              <a:gd name="T8" fmla="*/ 83 w 173"/>
              <a:gd name="T9" fmla="*/ 11 h 139"/>
              <a:gd name="T10" fmla="*/ 107 w 173"/>
              <a:gd name="T11" fmla="*/ 10 h 139"/>
              <a:gd name="T12" fmla="*/ 128 w 173"/>
              <a:gd name="T13" fmla="*/ 8 h 139"/>
              <a:gd name="T14" fmla="*/ 142 w 173"/>
              <a:gd name="T15" fmla="*/ 10 h 139"/>
              <a:gd name="T16" fmla="*/ 154 w 173"/>
              <a:gd name="T17" fmla="*/ 3 h 139"/>
              <a:gd name="T18" fmla="*/ 167 w 173"/>
              <a:gd name="T19" fmla="*/ 19 h 139"/>
              <a:gd name="T20" fmla="*/ 170 w 173"/>
              <a:gd name="T21" fmla="*/ 22 h 139"/>
              <a:gd name="T22" fmla="*/ 173 w 173"/>
              <a:gd name="T23" fmla="*/ 27 h 139"/>
              <a:gd name="T24" fmla="*/ 172 w 173"/>
              <a:gd name="T25" fmla="*/ 35 h 139"/>
              <a:gd name="T26" fmla="*/ 162 w 173"/>
              <a:gd name="T27" fmla="*/ 40 h 139"/>
              <a:gd name="T28" fmla="*/ 153 w 173"/>
              <a:gd name="T29" fmla="*/ 57 h 139"/>
              <a:gd name="T30" fmla="*/ 150 w 173"/>
              <a:gd name="T31" fmla="*/ 63 h 139"/>
              <a:gd name="T32" fmla="*/ 147 w 173"/>
              <a:gd name="T33" fmla="*/ 74 h 139"/>
              <a:gd name="T34" fmla="*/ 139 w 173"/>
              <a:gd name="T35" fmla="*/ 81 h 139"/>
              <a:gd name="T36" fmla="*/ 132 w 173"/>
              <a:gd name="T37" fmla="*/ 95 h 139"/>
              <a:gd name="T38" fmla="*/ 132 w 173"/>
              <a:gd name="T39" fmla="*/ 99 h 139"/>
              <a:gd name="T40" fmla="*/ 128 w 173"/>
              <a:gd name="T41" fmla="*/ 106 h 139"/>
              <a:gd name="T42" fmla="*/ 121 w 173"/>
              <a:gd name="T43" fmla="*/ 107 h 139"/>
              <a:gd name="T44" fmla="*/ 115 w 173"/>
              <a:gd name="T45" fmla="*/ 99 h 139"/>
              <a:gd name="T46" fmla="*/ 110 w 173"/>
              <a:gd name="T47" fmla="*/ 101 h 139"/>
              <a:gd name="T48" fmla="*/ 104 w 173"/>
              <a:gd name="T49" fmla="*/ 103 h 139"/>
              <a:gd name="T50" fmla="*/ 99 w 173"/>
              <a:gd name="T51" fmla="*/ 109 h 139"/>
              <a:gd name="T52" fmla="*/ 91 w 173"/>
              <a:gd name="T53" fmla="*/ 117 h 139"/>
              <a:gd name="T54" fmla="*/ 87 w 173"/>
              <a:gd name="T55" fmla="*/ 131 h 139"/>
              <a:gd name="T56" fmla="*/ 82 w 173"/>
              <a:gd name="T57" fmla="*/ 131 h 139"/>
              <a:gd name="T58" fmla="*/ 74 w 173"/>
              <a:gd name="T59" fmla="*/ 136 h 139"/>
              <a:gd name="T60" fmla="*/ 69 w 173"/>
              <a:gd name="T61" fmla="*/ 136 h 139"/>
              <a:gd name="T62" fmla="*/ 65 w 173"/>
              <a:gd name="T63" fmla="*/ 134 h 139"/>
              <a:gd name="T64" fmla="*/ 60 w 173"/>
              <a:gd name="T65" fmla="*/ 134 h 139"/>
              <a:gd name="T66" fmla="*/ 61 w 173"/>
              <a:gd name="T67" fmla="*/ 137 h 139"/>
              <a:gd name="T68" fmla="*/ 57 w 173"/>
              <a:gd name="T69" fmla="*/ 136 h 139"/>
              <a:gd name="T70" fmla="*/ 52 w 173"/>
              <a:gd name="T71" fmla="*/ 139 h 139"/>
              <a:gd name="T72" fmla="*/ 50 w 173"/>
              <a:gd name="T73" fmla="*/ 139 h 139"/>
              <a:gd name="T74" fmla="*/ 41 w 173"/>
              <a:gd name="T75" fmla="*/ 131 h 139"/>
              <a:gd name="T76" fmla="*/ 39 w 173"/>
              <a:gd name="T77" fmla="*/ 126 h 139"/>
              <a:gd name="T78" fmla="*/ 42 w 173"/>
              <a:gd name="T79" fmla="*/ 123 h 139"/>
              <a:gd name="T80" fmla="*/ 38 w 173"/>
              <a:gd name="T81" fmla="*/ 120 h 139"/>
              <a:gd name="T82" fmla="*/ 39 w 173"/>
              <a:gd name="T83" fmla="*/ 118 h 139"/>
              <a:gd name="T84" fmla="*/ 35 w 173"/>
              <a:gd name="T85" fmla="*/ 117 h 139"/>
              <a:gd name="T86" fmla="*/ 13 w 173"/>
              <a:gd name="T87" fmla="*/ 109 h 139"/>
              <a:gd name="T88" fmla="*/ 13 w 173"/>
              <a:gd name="T89" fmla="*/ 107 h 139"/>
              <a:gd name="T90" fmla="*/ 1 w 173"/>
              <a:gd name="T91" fmla="*/ 106 h 139"/>
              <a:gd name="T92" fmla="*/ 1 w 173"/>
              <a:gd name="T93" fmla="*/ 99 h 139"/>
              <a:gd name="T94" fmla="*/ 1 w 173"/>
              <a:gd name="T95" fmla="*/ 93 h 139"/>
              <a:gd name="T96" fmla="*/ 1 w 173"/>
              <a:gd name="T97" fmla="*/ 85 h 139"/>
              <a:gd name="T98" fmla="*/ 1 w 173"/>
              <a:gd name="T99" fmla="*/ 69 h 139"/>
              <a:gd name="T100" fmla="*/ 8 w 173"/>
              <a:gd name="T101" fmla="*/ 63 h 139"/>
              <a:gd name="T102" fmla="*/ 13 w 173"/>
              <a:gd name="T103" fmla="*/ 58 h 139"/>
              <a:gd name="T104" fmla="*/ 14 w 173"/>
              <a:gd name="T105" fmla="*/ 51 h 139"/>
              <a:gd name="T106" fmla="*/ 17 w 173"/>
              <a:gd name="T107" fmla="*/ 47 h 139"/>
              <a:gd name="T108" fmla="*/ 16 w 173"/>
              <a:gd name="T109" fmla="*/ 40 h 139"/>
              <a:gd name="T110" fmla="*/ 14 w 173"/>
              <a:gd name="T111" fmla="*/ 32 h 139"/>
              <a:gd name="T112" fmla="*/ 14 w 173"/>
              <a:gd name="T113" fmla="*/ 29 h 139"/>
              <a:gd name="T114" fmla="*/ 16 w 173"/>
              <a:gd name="T115" fmla="*/ 19 h 139"/>
              <a:gd name="T116" fmla="*/ 24 w 173"/>
              <a:gd name="T117" fmla="*/ 5 h 139"/>
              <a:gd name="T118" fmla="*/ 36 w 173"/>
              <a:gd name="T119" fmla="*/ 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3" h="139">
                <a:moveTo>
                  <a:pt x="66" y="136"/>
                </a:moveTo>
                <a:lnTo>
                  <a:pt x="66" y="136"/>
                </a:lnTo>
                <a:lnTo>
                  <a:pt x="68" y="136"/>
                </a:lnTo>
                <a:lnTo>
                  <a:pt x="68" y="137"/>
                </a:lnTo>
                <a:lnTo>
                  <a:pt x="66" y="137"/>
                </a:lnTo>
                <a:lnTo>
                  <a:pt x="65" y="137"/>
                </a:lnTo>
                <a:lnTo>
                  <a:pt x="66" y="136"/>
                </a:lnTo>
                <a:close/>
                <a:moveTo>
                  <a:pt x="41" y="0"/>
                </a:moveTo>
                <a:lnTo>
                  <a:pt x="46" y="2"/>
                </a:lnTo>
                <a:lnTo>
                  <a:pt x="50" y="3"/>
                </a:lnTo>
                <a:lnTo>
                  <a:pt x="52" y="3"/>
                </a:lnTo>
                <a:lnTo>
                  <a:pt x="54" y="3"/>
                </a:lnTo>
                <a:lnTo>
                  <a:pt x="54" y="3"/>
                </a:lnTo>
                <a:lnTo>
                  <a:pt x="57" y="6"/>
                </a:lnTo>
                <a:lnTo>
                  <a:pt x="57" y="6"/>
                </a:lnTo>
                <a:lnTo>
                  <a:pt x="58" y="8"/>
                </a:lnTo>
                <a:lnTo>
                  <a:pt x="60" y="11"/>
                </a:lnTo>
                <a:lnTo>
                  <a:pt x="61" y="13"/>
                </a:lnTo>
                <a:lnTo>
                  <a:pt x="61" y="13"/>
                </a:lnTo>
                <a:lnTo>
                  <a:pt x="63" y="13"/>
                </a:lnTo>
                <a:lnTo>
                  <a:pt x="63" y="13"/>
                </a:lnTo>
                <a:lnTo>
                  <a:pt x="65" y="13"/>
                </a:lnTo>
                <a:lnTo>
                  <a:pt x="66" y="11"/>
                </a:lnTo>
                <a:lnTo>
                  <a:pt x="66" y="11"/>
                </a:lnTo>
                <a:lnTo>
                  <a:pt x="68" y="11"/>
                </a:lnTo>
                <a:lnTo>
                  <a:pt x="74" y="8"/>
                </a:lnTo>
                <a:lnTo>
                  <a:pt x="76" y="8"/>
                </a:lnTo>
                <a:lnTo>
                  <a:pt x="77" y="8"/>
                </a:lnTo>
                <a:lnTo>
                  <a:pt x="79" y="8"/>
                </a:lnTo>
                <a:lnTo>
                  <a:pt x="83" y="11"/>
                </a:lnTo>
                <a:lnTo>
                  <a:pt x="88" y="14"/>
                </a:lnTo>
                <a:lnTo>
                  <a:pt x="91" y="14"/>
                </a:lnTo>
                <a:lnTo>
                  <a:pt x="95" y="16"/>
                </a:lnTo>
                <a:lnTo>
                  <a:pt x="101" y="16"/>
                </a:lnTo>
                <a:lnTo>
                  <a:pt x="106" y="11"/>
                </a:lnTo>
                <a:lnTo>
                  <a:pt x="107" y="10"/>
                </a:lnTo>
                <a:lnTo>
                  <a:pt x="109" y="10"/>
                </a:lnTo>
                <a:lnTo>
                  <a:pt x="110" y="8"/>
                </a:lnTo>
                <a:lnTo>
                  <a:pt x="113" y="8"/>
                </a:lnTo>
                <a:lnTo>
                  <a:pt x="120" y="8"/>
                </a:lnTo>
                <a:lnTo>
                  <a:pt x="126" y="8"/>
                </a:lnTo>
                <a:lnTo>
                  <a:pt x="128" y="8"/>
                </a:lnTo>
                <a:lnTo>
                  <a:pt x="129" y="8"/>
                </a:lnTo>
                <a:lnTo>
                  <a:pt x="136" y="10"/>
                </a:lnTo>
                <a:lnTo>
                  <a:pt x="137" y="11"/>
                </a:lnTo>
                <a:lnTo>
                  <a:pt x="140" y="11"/>
                </a:lnTo>
                <a:lnTo>
                  <a:pt x="142" y="11"/>
                </a:lnTo>
                <a:lnTo>
                  <a:pt x="142" y="10"/>
                </a:lnTo>
                <a:lnTo>
                  <a:pt x="145" y="8"/>
                </a:lnTo>
                <a:lnTo>
                  <a:pt x="147" y="6"/>
                </a:lnTo>
                <a:lnTo>
                  <a:pt x="148" y="6"/>
                </a:lnTo>
                <a:lnTo>
                  <a:pt x="150" y="5"/>
                </a:lnTo>
                <a:lnTo>
                  <a:pt x="153" y="5"/>
                </a:lnTo>
                <a:lnTo>
                  <a:pt x="154" y="3"/>
                </a:lnTo>
                <a:lnTo>
                  <a:pt x="156" y="3"/>
                </a:lnTo>
                <a:lnTo>
                  <a:pt x="159" y="2"/>
                </a:lnTo>
                <a:lnTo>
                  <a:pt x="161" y="5"/>
                </a:lnTo>
                <a:lnTo>
                  <a:pt x="164" y="10"/>
                </a:lnTo>
                <a:lnTo>
                  <a:pt x="165" y="11"/>
                </a:lnTo>
                <a:lnTo>
                  <a:pt x="167" y="19"/>
                </a:lnTo>
                <a:lnTo>
                  <a:pt x="167" y="19"/>
                </a:lnTo>
                <a:lnTo>
                  <a:pt x="167" y="21"/>
                </a:lnTo>
                <a:lnTo>
                  <a:pt x="167" y="21"/>
                </a:lnTo>
                <a:lnTo>
                  <a:pt x="167" y="22"/>
                </a:lnTo>
                <a:lnTo>
                  <a:pt x="169" y="22"/>
                </a:lnTo>
                <a:lnTo>
                  <a:pt x="170" y="22"/>
                </a:lnTo>
                <a:lnTo>
                  <a:pt x="172" y="22"/>
                </a:lnTo>
                <a:lnTo>
                  <a:pt x="172" y="24"/>
                </a:lnTo>
                <a:lnTo>
                  <a:pt x="173" y="24"/>
                </a:lnTo>
                <a:lnTo>
                  <a:pt x="173" y="25"/>
                </a:lnTo>
                <a:lnTo>
                  <a:pt x="173" y="25"/>
                </a:lnTo>
                <a:lnTo>
                  <a:pt x="173" y="27"/>
                </a:lnTo>
                <a:lnTo>
                  <a:pt x="173" y="30"/>
                </a:lnTo>
                <a:lnTo>
                  <a:pt x="172" y="32"/>
                </a:lnTo>
                <a:lnTo>
                  <a:pt x="172" y="33"/>
                </a:lnTo>
                <a:lnTo>
                  <a:pt x="172" y="35"/>
                </a:lnTo>
                <a:lnTo>
                  <a:pt x="172" y="35"/>
                </a:lnTo>
                <a:lnTo>
                  <a:pt x="172" y="35"/>
                </a:lnTo>
                <a:lnTo>
                  <a:pt x="170" y="36"/>
                </a:lnTo>
                <a:lnTo>
                  <a:pt x="167" y="38"/>
                </a:lnTo>
                <a:lnTo>
                  <a:pt x="165" y="38"/>
                </a:lnTo>
                <a:lnTo>
                  <a:pt x="165" y="38"/>
                </a:lnTo>
                <a:lnTo>
                  <a:pt x="164" y="40"/>
                </a:lnTo>
                <a:lnTo>
                  <a:pt x="162" y="40"/>
                </a:lnTo>
                <a:lnTo>
                  <a:pt x="159" y="44"/>
                </a:lnTo>
                <a:lnTo>
                  <a:pt x="158" y="47"/>
                </a:lnTo>
                <a:lnTo>
                  <a:pt x="156" y="51"/>
                </a:lnTo>
                <a:lnTo>
                  <a:pt x="156" y="54"/>
                </a:lnTo>
                <a:lnTo>
                  <a:pt x="153" y="55"/>
                </a:lnTo>
                <a:lnTo>
                  <a:pt x="153" y="57"/>
                </a:lnTo>
                <a:lnTo>
                  <a:pt x="153" y="57"/>
                </a:lnTo>
                <a:lnTo>
                  <a:pt x="153" y="58"/>
                </a:lnTo>
                <a:lnTo>
                  <a:pt x="153" y="62"/>
                </a:lnTo>
                <a:lnTo>
                  <a:pt x="153" y="63"/>
                </a:lnTo>
                <a:lnTo>
                  <a:pt x="153" y="63"/>
                </a:lnTo>
                <a:lnTo>
                  <a:pt x="150" y="63"/>
                </a:lnTo>
                <a:lnTo>
                  <a:pt x="148" y="65"/>
                </a:lnTo>
                <a:lnTo>
                  <a:pt x="148" y="66"/>
                </a:lnTo>
                <a:lnTo>
                  <a:pt x="148" y="68"/>
                </a:lnTo>
                <a:lnTo>
                  <a:pt x="147" y="71"/>
                </a:lnTo>
                <a:lnTo>
                  <a:pt x="147" y="73"/>
                </a:lnTo>
                <a:lnTo>
                  <a:pt x="147" y="74"/>
                </a:lnTo>
                <a:lnTo>
                  <a:pt x="147" y="74"/>
                </a:lnTo>
                <a:lnTo>
                  <a:pt x="145" y="76"/>
                </a:lnTo>
                <a:lnTo>
                  <a:pt x="143" y="76"/>
                </a:lnTo>
                <a:lnTo>
                  <a:pt x="142" y="77"/>
                </a:lnTo>
                <a:lnTo>
                  <a:pt x="140" y="79"/>
                </a:lnTo>
                <a:lnTo>
                  <a:pt x="139" y="81"/>
                </a:lnTo>
                <a:lnTo>
                  <a:pt x="139" y="82"/>
                </a:lnTo>
                <a:lnTo>
                  <a:pt x="137" y="87"/>
                </a:lnTo>
                <a:lnTo>
                  <a:pt x="136" y="90"/>
                </a:lnTo>
                <a:lnTo>
                  <a:pt x="136" y="90"/>
                </a:lnTo>
                <a:lnTo>
                  <a:pt x="136" y="92"/>
                </a:lnTo>
                <a:lnTo>
                  <a:pt x="132" y="95"/>
                </a:lnTo>
                <a:lnTo>
                  <a:pt x="132" y="95"/>
                </a:lnTo>
                <a:lnTo>
                  <a:pt x="132" y="96"/>
                </a:lnTo>
                <a:lnTo>
                  <a:pt x="132" y="96"/>
                </a:lnTo>
                <a:lnTo>
                  <a:pt x="132" y="98"/>
                </a:lnTo>
                <a:lnTo>
                  <a:pt x="134" y="98"/>
                </a:lnTo>
                <a:lnTo>
                  <a:pt x="132" y="99"/>
                </a:lnTo>
                <a:lnTo>
                  <a:pt x="129" y="101"/>
                </a:lnTo>
                <a:lnTo>
                  <a:pt x="129" y="101"/>
                </a:lnTo>
                <a:lnTo>
                  <a:pt x="129" y="103"/>
                </a:lnTo>
                <a:lnTo>
                  <a:pt x="129" y="104"/>
                </a:lnTo>
                <a:lnTo>
                  <a:pt x="128" y="104"/>
                </a:lnTo>
                <a:lnTo>
                  <a:pt x="128" y="106"/>
                </a:lnTo>
                <a:lnTo>
                  <a:pt x="126" y="106"/>
                </a:lnTo>
                <a:lnTo>
                  <a:pt x="126" y="107"/>
                </a:lnTo>
                <a:lnTo>
                  <a:pt x="124" y="107"/>
                </a:lnTo>
                <a:lnTo>
                  <a:pt x="123" y="107"/>
                </a:lnTo>
                <a:lnTo>
                  <a:pt x="123" y="107"/>
                </a:lnTo>
                <a:lnTo>
                  <a:pt x="121" y="107"/>
                </a:lnTo>
                <a:lnTo>
                  <a:pt x="121" y="104"/>
                </a:lnTo>
                <a:lnTo>
                  <a:pt x="121" y="104"/>
                </a:lnTo>
                <a:lnTo>
                  <a:pt x="120" y="103"/>
                </a:lnTo>
                <a:lnTo>
                  <a:pt x="118" y="101"/>
                </a:lnTo>
                <a:lnTo>
                  <a:pt x="117" y="99"/>
                </a:lnTo>
                <a:lnTo>
                  <a:pt x="115" y="99"/>
                </a:lnTo>
                <a:lnTo>
                  <a:pt x="115" y="99"/>
                </a:lnTo>
                <a:lnTo>
                  <a:pt x="115" y="99"/>
                </a:lnTo>
                <a:lnTo>
                  <a:pt x="113" y="101"/>
                </a:lnTo>
                <a:lnTo>
                  <a:pt x="113" y="101"/>
                </a:lnTo>
                <a:lnTo>
                  <a:pt x="112" y="101"/>
                </a:lnTo>
                <a:lnTo>
                  <a:pt x="110" y="101"/>
                </a:lnTo>
                <a:lnTo>
                  <a:pt x="109" y="101"/>
                </a:lnTo>
                <a:lnTo>
                  <a:pt x="109" y="101"/>
                </a:lnTo>
                <a:lnTo>
                  <a:pt x="109" y="101"/>
                </a:lnTo>
                <a:lnTo>
                  <a:pt x="109" y="99"/>
                </a:lnTo>
                <a:lnTo>
                  <a:pt x="107" y="101"/>
                </a:lnTo>
                <a:lnTo>
                  <a:pt x="104" y="103"/>
                </a:lnTo>
                <a:lnTo>
                  <a:pt x="104" y="103"/>
                </a:lnTo>
                <a:lnTo>
                  <a:pt x="102" y="103"/>
                </a:lnTo>
                <a:lnTo>
                  <a:pt x="102" y="104"/>
                </a:lnTo>
                <a:lnTo>
                  <a:pt x="101" y="106"/>
                </a:lnTo>
                <a:lnTo>
                  <a:pt x="101" y="107"/>
                </a:lnTo>
                <a:lnTo>
                  <a:pt x="99" y="109"/>
                </a:lnTo>
                <a:lnTo>
                  <a:pt x="98" y="109"/>
                </a:lnTo>
                <a:lnTo>
                  <a:pt x="98" y="109"/>
                </a:lnTo>
                <a:lnTo>
                  <a:pt x="95" y="112"/>
                </a:lnTo>
                <a:lnTo>
                  <a:pt x="93" y="114"/>
                </a:lnTo>
                <a:lnTo>
                  <a:pt x="91" y="115"/>
                </a:lnTo>
                <a:lnTo>
                  <a:pt x="91" y="117"/>
                </a:lnTo>
                <a:lnTo>
                  <a:pt x="90" y="120"/>
                </a:lnTo>
                <a:lnTo>
                  <a:pt x="90" y="121"/>
                </a:lnTo>
                <a:lnTo>
                  <a:pt x="88" y="126"/>
                </a:lnTo>
                <a:lnTo>
                  <a:pt x="88" y="128"/>
                </a:lnTo>
                <a:lnTo>
                  <a:pt x="87" y="129"/>
                </a:lnTo>
                <a:lnTo>
                  <a:pt x="87" y="131"/>
                </a:lnTo>
                <a:lnTo>
                  <a:pt x="85" y="133"/>
                </a:lnTo>
                <a:lnTo>
                  <a:pt x="85" y="133"/>
                </a:lnTo>
                <a:lnTo>
                  <a:pt x="85" y="133"/>
                </a:lnTo>
                <a:lnTo>
                  <a:pt x="83" y="133"/>
                </a:lnTo>
                <a:lnTo>
                  <a:pt x="83" y="131"/>
                </a:lnTo>
                <a:lnTo>
                  <a:pt x="82" y="131"/>
                </a:lnTo>
                <a:lnTo>
                  <a:pt x="80" y="129"/>
                </a:lnTo>
                <a:lnTo>
                  <a:pt x="80" y="129"/>
                </a:lnTo>
                <a:lnTo>
                  <a:pt x="82" y="134"/>
                </a:lnTo>
                <a:lnTo>
                  <a:pt x="82" y="136"/>
                </a:lnTo>
                <a:lnTo>
                  <a:pt x="77" y="136"/>
                </a:lnTo>
                <a:lnTo>
                  <a:pt x="74" y="136"/>
                </a:lnTo>
                <a:lnTo>
                  <a:pt x="72" y="136"/>
                </a:lnTo>
                <a:lnTo>
                  <a:pt x="71" y="134"/>
                </a:lnTo>
                <a:lnTo>
                  <a:pt x="71" y="134"/>
                </a:lnTo>
                <a:lnTo>
                  <a:pt x="71" y="134"/>
                </a:lnTo>
                <a:lnTo>
                  <a:pt x="71" y="134"/>
                </a:lnTo>
                <a:lnTo>
                  <a:pt x="69" y="136"/>
                </a:lnTo>
                <a:lnTo>
                  <a:pt x="68" y="136"/>
                </a:lnTo>
                <a:lnTo>
                  <a:pt x="66" y="134"/>
                </a:lnTo>
                <a:lnTo>
                  <a:pt x="65" y="133"/>
                </a:lnTo>
                <a:lnTo>
                  <a:pt x="65" y="133"/>
                </a:lnTo>
                <a:lnTo>
                  <a:pt x="65" y="133"/>
                </a:lnTo>
                <a:lnTo>
                  <a:pt x="65" y="134"/>
                </a:lnTo>
                <a:lnTo>
                  <a:pt x="65" y="136"/>
                </a:lnTo>
                <a:lnTo>
                  <a:pt x="63" y="137"/>
                </a:lnTo>
                <a:lnTo>
                  <a:pt x="61" y="137"/>
                </a:lnTo>
                <a:lnTo>
                  <a:pt x="61" y="137"/>
                </a:lnTo>
                <a:lnTo>
                  <a:pt x="60" y="136"/>
                </a:lnTo>
                <a:lnTo>
                  <a:pt x="60" y="134"/>
                </a:lnTo>
                <a:lnTo>
                  <a:pt x="60" y="133"/>
                </a:lnTo>
                <a:lnTo>
                  <a:pt x="60" y="133"/>
                </a:lnTo>
                <a:lnTo>
                  <a:pt x="60" y="134"/>
                </a:lnTo>
                <a:lnTo>
                  <a:pt x="60" y="134"/>
                </a:lnTo>
                <a:lnTo>
                  <a:pt x="60" y="136"/>
                </a:lnTo>
                <a:lnTo>
                  <a:pt x="61" y="137"/>
                </a:lnTo>
                <a:lnTo>
                  <a:pt x="60" y="137"/>
                </a:lnTo>
                <a:lnTo>
                  <a:pt x="58" y="137"/>
                </a:lnTo>
                <a:lnTo>
                  <a:pt x="58" y="139"/>
                </a:lnTo>
                <a:lnTo>
                  <a:pt x="57" y="137"/>
                </a:lnTo>
                <a:lnTo>
                  <a:pt x="57" y="136"/>
                </a:lnTo>
                <a:lnTo>
                  <a:pt x="57" y="136"/>
                </a:lnTo>
                <a:lnTo>
                  <a:pt x="57" y="137"/>
                </a:lnTo>
                <a:lnTo>
                  <a:pt x="55" y="139"/>
                </a:lnTo>
                <a:lnTo>
                  <a:pt x="55" y="139"/>
                </a:lnTo>
                <a:lnTo>
                  <a:pt x="54" y="139"/>
                </a:lnTo>
                <a:lnTo>
                  <a:pt x="52" y="139"/>
                </a:lnTo>
                <a:lnTo>
                  <a:pt x="52" y="139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9"/>
                </a:lnTo>
                <a:lnTo>
                  <a:pt x="50" y="139"/>
                </a:lnTo>
                <a:lnTo>
                  <a:pt x="50" y="139"/>
                </a:lnTo>
                <a:lnTo>
                  <a:pt x="49" y="139"/>
                </a:lnTo>
                <a:lnTo>
                  <a:pt x="47" y="137"/>
                </a:lnTo>
                <a:lnTo>
                  <a:pt x="46" y="136"/>
                </a:lnTo>
                <a:lnTo>
                  <a:pt x="42" y="134"/>
                </a:lnTo>
                <a:lnTo>
                  <a:pt x="42" y="133"/>
                </a:lnTo>
                <a:lnTo>
                  <a:pt x="41" y="131"/>
                </a:lnTo>
                <a:lnTo>
                  <a:pt x="41" y="129"/>
                </a:lnTo>
                <a:lnTo>
                  <a:pt x="39" y="126"/>
                </a:lnTo>
                <a:lnTo>
                  <a:pt x="39" y="126"/>
                </a:lnTo>
                <a:lnTo>
                  <a:pt x="41" y="126"/>
                </a:lnTo>
                <a:lnTo>
                  <a:pt x="41" y="126"/>
                </a:lnTo>
                <a:lnTo>
                  <a:pt x="39" y="126"/>
                </a:lnTo>
                <a:lnTo>
                  <a:pt x="39" y="126"/>
                </a:lnTo>
                <a:lnTo>
                  <a:pt x="39" y="125"/>
                </a:lnTo>
                <a:lnTo>
                  <a:pt x="39" y="123"/>
                </a:lnTo>
                <a:lnTo>
                  <a:pt x="41" y="123"/>
                </a:lnTo>
                <a:lnTo>
                  <a:pt x="41" y="123"/>
                </a:lnTo>
                <a:lnTo>
                  <a:pt x="42" y="123"/>
                </a:lnTo>
                <a:lnTo>
                  <a:pt x="42" y="121"/>
                </a:lnTo>
                <a:lnTo>
                  <a:pt x="39" y="123"/>
                </a:lnTo>
                <a:lnTo>
                  <a:pt x="38" y="121"/>
                </a:lnTo>
                <a:lnTo>
                  <a:pt x="36" y="121"/>
                </a:lnTo>
                <a:lnTo>
                  <a:pt x="38" y="120"/>
                </a:lnTo>
                <a:lnTo>
                  <a:pt x="38" y="120"/>
                </a:lnTo>
                <a:lnTo>
                  <a:pt x="39" y="120"/>
                </a:lnTo>
                <a:lnTo>
                  <a:pt x="41" y="120"/>
                </a:lnTo>
                <a:lnTo>
                  <a:pt x="39" y="120"/>
                </a:lnTo>
                <a:lnTo>
                  <a:pt x="39" y="120"/>
                </a:lnTo>
                <a:lnTo>
                  <a:pt x="39" y="120"/>
                </a:lnTo>
                <a:lnTo>
                  <a:pt x="39" y="118"/>
                </a:lnTo>
                <a:lnTo>
                  <a:pt x="38" y="118"/>
                </a:lnTo>
                <a:lnTo>
                  <a:pt x="38" y="120"/>
                </a:lnTo>
                <a:lnTo>
                  <a:pt x="36" y="120"/>
                </a:lnTo>
                <a:lnTo>
                  <a:pt x="36" y="120"/>
                </a:lnTo>
                <a:lnTo>
                  <a:pt x="36" y="118"/>
                </a:lnTo>
                <a:lnTo>
                  <a:pt x="35" y="117"/>
                </a:lnTo>
                <a:lnTo>
                  <a:pt x="35" y="117"/>
                </a:lnTo>
                <a:lnTo>
                  <a:pt x="31" y="114"/>
                </a:lnTo>
                <a:lnTo>
                  <a:pt x="28" y="110"/>
                </a:lnTo>
                <a:lnTo>
                  <a:pt x="25" y="109"/>
                </a:lnTo>
                <a:lnTo>
                  <a:pt x="22" y="109"/>
                </a:lnTo>
                <a:lnTo>
                  <a:pt x="13" y="109"/>
                </a:lnTo>
                <a:lnTo>
                  <a:pt x="11" y="107"/>
                </a:lnTo>
                <a:lnTo>
                  <a:pt x="13" y="107"/>
                </a:lnTo>
                <a:lnTo>
                  <a:pt x="13" y="107"/>
                </a:lnTo>
                <a:lnTo>
                  <a:pt x="16" y="106"/>
                </a:lnTo>
                <a:lnTo>
                  <a:pt x="16" y="106"/>
                </a:lnTo>
                <a:lnTo>
                  <a:pt x="13" y="107"/>
                </a:lnTo>
                <a:lnTo>
                  <a:pt x="11" y="107"/>
                </a:lnTo>
                <a:lnTo>
                  <a:pt x="9" y="109"/>
                </a:lnTo>
                <a:lnTo>
                  <a:pt x="1" y="109"/>
                </a:lnTo>
                <a:lnTo>
                  <a:pt x="1" y="109"/>
                </a:lnTo>
                <a:lnTo>
                  <a:pt x="1" y="107"/>
                </a:lnTo>
                <a:lnTo>
                  <a:pt x="1" y="106"/>
                </a:lnTo>
                <a:lnTo>
                  <a:pt x="1" y="104"/>
                </a:lnTo>
                <a:lnTo>
                  <a:pt x="1" y="104"/>
                </a:lnTo>
                <a:lnTo>
                  <a:pt x="1" y="103"/>
                </a:lnTo>
                <a:lnTo>
                  <a:pt x="1" y="103"/>
                </a:lnTo>
                <a:lnTo>
                  <a:pt x="1" y="99"/>
                </a:lnTo>
                <a:lnTo>
                  <a:pt x="1" y="99"/>
                </a:lnTo>
                <a:lnTo>
                  <a:pt x="1" y="99"/>
                </a:lnTo>
                <a:lnTo>
                  <a:pt x="1" y="98"/>
                </a:lnTo>
                <a:lnTo>
                  <a:pt x="1" y="95"/>
                </a:lnTo>
                <a:lnTo>
                  <a:pt x="1" y="93"/>
                </a:lnTo>
                <a:lnTo>
                  <a:pt x="1" y="93"/>
                </a:lnTo>
                <a:lnTo>
                  <a:pt x="1" y="93"/>
                </a:lnTo>
                <a:lnTo>
                  <a:pt x="1" y="92"/>
                </a:lnTo>
                <a:lnTo>
                  <a:pt x="1" y="92"/>
                </a:lnTo>
                <a:lnTo>
                  <a:pt x="1" y="90"/>
                </a:lnTo>
                <a:lnTo>
                  <a:pt x="1" y="88"/>
                </a:lnTo>
                <a:lnTo>
                  <a:pt x="0" y="87"/>
                </a:lnTo>
                <a:lnTo>
                  <a:pt x="1" y="85"/>
                </a:lnTo>
                <a:lnTo>
                  <a:pt x="1" y="82"/>
                </a:lnTo>
                <a:lnTo>
                  <a:pt x="1" y="81"/>
                </a:lnTo>
                <a:lnTo>
                  <a:pt x="1" y="79"/>
                </a:lnTo>
                <a:lnTo>
                  <a:pt x="1" y="76"/>
                </a:lnTo>
                <a:lnTo>
                  <a:pt x="1" y="74"/>
                </a:lnTo>
                <a:lnTo>
                  <a:pt x="1" y="69"/>
                </a:lnTo>
                <a:lnTo>
                  <a:pt x="3" y="69"/>
                </a:lnTo>
                <a:lnTo>
                  <a:pt x="6" y="69"/>
                </a:lnTo>
                <a:lnTo>
                  <a:pt x="6" y="68"/>
                </a:lnTo>
                <a:lnTo>
                  <a:pt x="8" y="66"/>
                </a:lnTo>
                <a:lnTo>
                  <a:pt x="8" y="65"/>
                </a:lnTo>
                <a:lnTo>
                  <a:pt x="8" y="63"/>
                </a:lnTo>
                <a:lnTo>
                  <a:pt x="8" y="63"/>
                </a:lnTo>
                <a:lnTo>
                  <a:pt x="9" y="62"/>
                </a:lnTo>
                <a:lnTo>
                  <a:pt x="9" y="60"/>
                </a:lnTo>
                <a:lnTo>
                  <a:pt x="11" y="58"/>
                </a:lnTo>
                <a:lnTo>
                  <a:pt x="11" y="58"/>
                </a:lnTo>
                <a:lnTo>
                  <a:pt x="13" y="58"/>
                </a:lnTo>
                <a:lnTo>
                  <a:pt x="13" y="58"/>
                </a:lnTo>
                <a:lnTo>
                  <a:pt x="14" y="57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4" y="51"/>
                </a:lnTo>
                <a:lnTo>
                  <a:pt x="14" y="51"/>
                </a:lnTo>
                <a:lnTo>
                  <a:pt x="16" y="51"/>
                </a:lnTo>
                <a:lnTo>
                  <a:pt x="16" y="51"/>
                </a:lnTo>
                <a:lnTo>
                  <a:pt x="16" y="51"/>
                </a:lnTo>
                <a:lnTo>
                  <a:pt x="16" y="51"/>
                </a:lnTo>
                <a:lnTo>
                  <a:pt x="17" y="47"/>
                </a:lnTo>
                <a:lnTo>
                  <a:pt x="17" y="47"/>
                </a:lnTo>
                <a:lnTo>
                  <a:pt x="16" y="46"/>
                </a:lnTo>
                <a:lnTo>
                  <a:pt x="16" y="44"/>
                </a:lnTo>
                <a:lnTo>
                  <a:pt x="16" y="43"/>
                </a:lnTo>
                <a:lnTo>
                  <a:pt x="16" y="41"/>
                </a:lnTo>
                <a:lnTo>
                  <a:pt x="16" y="40"/>
                </a:lnTo>
                <a:lnTo>
                  <a:pt x="14" y="40"/>
                </a:lnTo>
                <a:lnTo>
                  <a:pt x="14" y="40"/>
                </a:lnTo>
                <a:lnTo>
                  <a:pt x="13" y="36"/>
                </a:lnTo>
                <a:lnTo>
                  <a:pt x="13" y="35"/>
                </a:lnTo>
                <a:lnTo>
                  <a:pt x="13" y="33"/>
                </a:lnTo>
                <a:lnTo>
                  <a:pt x="14" y="32"/>
                </a:lnTo>
                <a:lnTo>
                  <a:pt x="14" y="32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4" y="29"/>
                </a:lnTo>
                <a:lnTo>
                  <a:pt x="14" y="29"/>
                </a:lnTo>
                <a:lnTo>
                  <a:pt x="14" y="29"/>
                </a:lnTo>
                <a:lnTo>
                  <a:pt x="14" y="27"/>
                </a:lnTo>
                <a:lnTo>
                  <a:pt x="14" y="24"/>
                </a:lnTo>
                <a:lnTo>
                  <a:pt x="14" y="22"/>
                </a:lnTo>
                <a:lnTo>
                  <a:pt x="14" y="19"/>
                </a:lnTo>
                <a:lnTo>
                  <a:pt x="16" y="19"/>
                </a:lnTo>
                <a:lnTo>
                  <a:pt x="19" y="16"/>
                </a:lnTo>
                <a:lnTo>
                  <a:pt x="20" y="14"/>
                </a:lnTo>
                <a:lnTo>
                  <a:pt x="20" y="11"/>
                </a:lnTo>
                <a:lnTo>
                  <a:pt x="22" y="6"/>
                </a:lnTo>
                <a:lnTo>
                  <a:pt x="22" y="6"/>
                </a:lnTo>
                <a:lnTo>
                  <a:pt x="24" y="5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lnTo>
                  <a:pt x="31" y="2"/>
                </a:lnTo>
                <a:lnTo>
                  <a:pt x="33" y="2"/>
                </a:lnTo>
                <a:lnTo>
                  <a:pt x="36" y="2"/>
                </a:lnTo>
                <a:lnTo>
                  <a:pt x="38" y="2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9" name="Freeform 191">
            <a:extLst>
              <a:ext uri="{FF2B5EF4-FFF2-40B4-BE49-F238E27FC236}">
                <a16:creationId xmlns:a16="http://schemas.microsoft.com/office/drawing/2014/main" id="{463D2FDD-016B-457E-3117-2153F5688500}"/>
              </a:ext>
            </a:extLst>
          </p:cNvPr>
          <p:cNvSpPr>
            <a:spLocks/>
          </p:cNvSpPr>
          <p:nvPr/>
        </p:nvSpPr>
        <p:spPr bwMode="auto">
          <a:xfrm>
            <a:off x="8704769" y="4063219"/>
            <a:ext cx="1178" cy="122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  <a:gd name="T12" fmla="*/ 1 w 1"/>
              <a:gd name="T13" fmla="*/ 1 h 1"/>
              <a:gd name="T14" fmla="*/ 1 w 1"/>
              <a:gd name="T15" fmla="*/ 1 h 1"/>
              <a:gd name="T16" fmla="*/ 1 w 1"/>
              <a:gd name="T17" fmla="*/ 1 h 1"/>
              <a:gd name="T18" fmla="*/ 1 w 1"/>
              <a:gd name="T19" fmla="*/ 1 h 1"/>
              <a:gd name="T20" fmla="*/ 1 w 1"/>
              <a:gd name="T21" fmla="*/ 1 h 1"/>
              <a:gd name="T22" fmla="*/ 1 w 1"/>
              <a:gd name="T23" fmla="*/ 1 h 1"/>
              <a:gd name="T24" fmla="*/ 1 w 1"/>
              <a:gd name="T25" fmla="*/ 1 h 1"/>
              <a:gd name="T26" fmla="*/ 0 w 1"/>
              <a:gd name="T27" fmla="*/ 1 h 1"/>
              <a:gd name="T28" fmla="*/ 0 w 1"/>
              <a:gd name="T29" fmla="*/ 1 h 1"/>
              <a:gd name="T30" fmla="*/ 0 w 1"/>
              <a:gd name="T31" fmla="*/ 1 h 1"/>
              <a:gd name="T32" fmla="*/ 0 w 1"/>
              <a:gd name="T33" fmla="*/ 1 h 1"/>
              <a:gd name="T34" fmla="*/ 0 w 1"/>
              <a:gd name="T35" fmla="*/ 1 h 1"/>
              <a:gd name="T36" fmla="*/ 0 w 1"/>
              <a:gd name="T37" fmla="*/ 0 h 1"/>
              <a:gd name="T38" fmla="*/ 0 w 1"/>
              <a:gd name="T39" fmla="*/ 0 h 1"/>
              <a:gd name="T40" fmla="*/ 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0" name="Freeform 192">
            <a:extLst>
              <a:ext uri="{FF2B5EF4-FFF2-40B4-BE49-F238E27FC236}">
                <a16:creationId xmlns:a16="http://schemas.microsoft.com/office/drawing/2014/main" id="{28A61ABC-1DBA-C5B8-8411-EDF57AD013CB}"/>
              </a:ext>
            </a:extLst>
          </p:cNvPr>
          <p:cNvSpPr>
            <a:spLocks/>
          </p:cNvSpPr>
          <p:nvPr/>
        </p:nvSpPr>
        <p:spPr bwMode="auto">
          <a:xfrm>
            <a:off x="5849031" y="3114964"/>
            <a:ext cx="268498" cy="214954"/>
          </a:xfrm>
          <a:custGeom>
            <a:avLst/>
            <a:gdLst>
              <a:gd name="T0" fmla="*/ 192 w 228"/>
              <a:gd name="T1" fmla="*/ 5 h 175"/>
              <a:gd name="T2" fmla="*/ 203 w 228"/>
              <a:gd name="T3" fmla="*/ 12 h 175"/>
              <a:gd name="T4" fmla="*/ 216 w 228"/>
              <a:gd name="T5" fmla="*/ 16 h 175"/>
              <a:gd name="T6" fmla="*/ 217 w 228"/>
              <a:gd name="T7" fmla="*/ 30 h 175"/>
              <a:gd name="T8" fmla="*/ 224 w 228"/>
              <a:gd name="T9" fmla="*/ 41 h 175"/>
              <a:gd name="T10" fmla="*/ 228 w 228"/>
              <a:gd name="T11" fmla="*/ 49 h 175"/>
              <a:gd name="T12" fmla="*/ 224 w 228"/>
              <a:gd name="T13" fmla="*/ 64 h 175"/>
              <a:gd name="T14" fmla="*/ 222 w 228"/>
              <a:gd name="T15" fmla="*/ 91 h 175"/>
              <a:gd name="T16" fmla="*/ 206 w 228"/>
              <a:gd name="T17" fmla="*/ 115 h 175"/>
              <a:gd name="T18" fmla="*/ 194 w 228"/>
              <a:gd name="T19" fmla="*/ 134 h 175"/>
              <a:gd name="T20" fmla="*/ 192 w 228"/>
              <a:gd name="T21" fmla="*/ 146 h 175"/>
              <a:gd name="T22" fmla="*/ 184 w 228"/>
              <a:gd name="T23" fmla="*/ 149 h 175"/>
              <a:gd name="T24" fmla="*/ 178 w 228"/>
              <a:gd name="T25" fmla="*/ 154 h 175"/>
              <a:gd name="T26" fmla="*/ 165 w 228"/>
              <a:gd name="T27" fmla="*/ 151 h 175"/>
              <a:gd name="T28" fmla="*/ 149 w 228"/>
              <a:gd name="T29" fmla="*/ 151 h 175"/>
              <a:gd name="T30" fmla="*/ 142 w 228"/>
              <a:gd name="T31" fmla="*/ 154 h 175"/>
              <a:gd name="T32" fmla="*/ 124 w 228"/>
              <a:gd name="T33" fmla="*/ 157 h 175"/>
              <a:gd name="T34" fmla="*/ 112 w 228"/>
              <a:gd name="T35" fmla="*/ 151 h 175"/>
              <a:gd name="T36" fmla="*/ 102 w 228"/>
              <a:gd name="T37" fmla="*/ 154 h 175"/>
              <a:gd name="T38" fmla="*/ 97 w 228"/>
              <a:gd name="T39" fmla="*/ 156 h 175"/>
              <a:gd name="T40" fmla="*/ 93 w 228"/>
              <a:gd name="T41" fmla="*/ 149 h 175"/>
              <a:gd name="T42" fmla="*/ 88 w 228"/>
              <a:gd name="T43" fmla="*/ 146 h 175"/>
              <a:gd name="T44" fmla="*/ 75 w 228"/>
              <a:gd name="T45" fmla="*/ 143 h 175"/>
              <a:gd name="T46" fmla="*/ 69 w 228"/>
              <a:gd name="T47" fmla="*/ 145 h 175"/>
              <a:gd name="T48" fmla="*/ 61 w 228"/>
              <a:gd name="T49" fmla="*/ 146 h 175"/>
              <a:gd name="T50" fmla="*/ 56 w 228"/>
              <a:gd name="T51" fmla="*/ 154 h 175"/>
              <a:gd name="T52" fmla="*/ 50 w 228"/>
              <a:gd name="T53" fmla="*/ 162 h 175"/>
              <a:gd name="T54" fmla="*/ 50 w 228"/>
              <a:gd name="T55" fmla="*/ 172 h 175"/>
              <a:gd name="T56" fmla="*/ 50 w 228"/>
              <a:gd name="T57" fmla="*/ 173 h 175"/>
              <a:gd name="T58" fmla="*/ 49 w 228"/>
              <a:gd name="T59" fmla="*/ 173 h 175"/>
              <a:gd name="T60" fmla="*/ 45 w 228"/>
              <a:gd name="T61" fmla="*/ 170 h 175"/>
              <a:gd name="T62" fmla="*/ 39 w 228"/>
              <a:gd name="T63" fmla="*/ 165 h 175"/>
              <a:gd name="T64" fmla="*/ 36 w 228"/>
              <a:gd name="T65" fmla="*/ 167 h 175"/>
              <a:gd name="T66" fmla="*/ 33 w 228"/>
              <a:gd name="T67" fmla="*/ 170 h 175"/>
              <a:gd name="T68" fmla="*/ 28 w 228"/>
              <a:gd name="T69" fmla="*/ 167 h 175"/>
              <a:gd name="T70" fmla="*/ 28 w 228"/>
              <a:gd name="T71" fmla="*/ 165 h 175"/>
              <a:gd name="T72" fmla="*/ 30 w 228"/>
              <a:gd name="T73" fmla="*/ 162 h 175"/>
              <a:gd name="T74" fmla="*/ 26 w 228"/>
              <a:gd name="T75" fmla="*/ 160 h 175"/>
              <a:gd name="T76" fmla="*/ 22 w 228"/>
              <a:gd name="T77" fmla="*/ 162 h 175"/>
              <a:gd name="T78" fmla="*/ 14 w 228"/>
              <a:gd name="T79" fmla="*/ 156 h 175"/>
              <a:gd name="T80" fmla="*/ 12 w 228"/>
              <a:gd name="T81" fmla="*/ 151 h 175"/>
              <a:gd name="T82" fmla="*/ 15 w 228"/>
              <a:gd name="T83" fmla="*/ 151 h 175"/>
              <a:gd name="T84" fmla="*/ 11 w 228"/>
              <a:gd name="T85" fmla="*/ 148 h 175"/>
              <a:gd name="T86" fmla="*/ 9 w 228"/>
              <a:gd name="T87" fmla="*/ 146 h 175"/>
              <a:gd name="T88" fmla="*/ 4 w 228"/>
              <a:gd name="T89" fmla="*/ 142 h 175"/>
              <a:gd name="T90" fmla="*/ 3 w 228"/>
              <a:gd name="T91" fmla="*/ 137 h 175"/>
              <a:gd name="T92" fmla="*/ 1 w 228"/>
              <a:gd name="T93" fmla="*/ 129 h 175"/>
              <a:gd name="T94" fmla="*/ 1 w 228"/>
              <a:gd name="T95" fmla="*/ 127 h 175"/>
              <a:gd name="T96" fmla="*/ 12 w 228"/>
              <a:gd name="T97" fmla="*/ 127 h 175"/>
              <a:gd name="T98" fmla="*/ 25 w 228"/>
              <a:gd name="T99" fmla="*/ 123 h 175"/>
              <a:gd name="T100" fmla="*/ 41 w 228"/>
              <a:gd name="T101" fmla="*/ 121 h 175"/>
              <a:gd name="T102" fmla="*/ 45 w 228"/>
              <a:gd name="T103" fmla="*/ 121 h 175"/>
              <a:gd name="T104" fmla="*/ 53 w 228"/>
              <a:gd name="T105" fmla="*/ 116 h 175"/>
              <a:gd name="T106" fmla="*/ 55 w 228"/>
              <a:gd name="T107" fmla="*/ 113 h 175"/>
              <a:gd name="T108" fmla="*/ 58 w 228"/>
              <a:gd name="T109" fmla="*/ 107 h 175"/>
              <a:gd name="T110" fmla="*/ 60 w 228"/>
              <a:gd name="T111" fmla="*/ 97 h 175"/>
              <a:gd name="T112" fmla="*/ 60 w 228"/>
              <a:gd name="T113" fmla="*/ 80 h 175"/>
              <a:gd name="T114" fmla="*/ 60 w 228"/>
              <a:gd name="T115" fmla="*/ 66 h 175"/>
              <a:gd name="T116" fmla="*/ 75 w 228"/>
              <a:gd name="T117" fmla="*/ 63 h 175"/>
              <a:gd name="T118" fmla="*/ 88 w 228"/>
              <a:gd name="T119" fmla="*/ 55 h 175"/>
              <a:gd name="T120" fmla="*/ 102 w 228"/>
              <a:gd name="T121" fmla="*/ 42 h 175"/>
              <a:gd name="T122" fmla="*/ 126 w 228"/>
              <a:gd name="T123" fmla="*/ 27 h 175"/>
              <a:gd name="T124" fmla="*/ 156 w 228"/>
              <a:gd name="T125" fmla="*/ 9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8" h="175">
                <a:moveTo>
                  <a:pt x="172" y="0"/>
                </a:moveTo>
                <a:lnTo>
                  <a:pt x="178" y="1"/>
                </a:lnTo>
                <a:lnTo>
                  <a:pt x="186" y="3"/>
                </a:lnTo>
                <a:lnTo>
                  <a:pt x="192" y="5"/>
                </a:lnTo>
                <a:lnTo>
                  <a:pt x="194" y="6"/>
                </a:lnTo>
                <a:lnTo>
                  <a:pt x="198" y="9"/>
                </a:lnTo>
                <a:lnTo>
                  <a:pt x="203" y="12"/>
                </a:lnTo>
                <a:lnTo>
                  <a:pt x="203" y="12"/>
                </a:lnTo>
                <a:lnTo>
                  <a:pt x="203" y="12"/>
                </a:lnTo>
                <a:lnTo>
                  <a:pt x="208" y="11"/>
                </a:lnTo>
                <a:lnTo>
                  <a:pt x="214" y="8"/>
                </a:lnTo>
                <a:lnTo>
                  <a:pt x="216" y="16"/>
                </a:lnTo>
                <a:lnTo>
                  <a:pt x="217" y="23"/>
                </a:lnTo>
                <a:lnTo>
                  <a:pt x="217" y="28"/>
                </a:lnTo>
                <a:lnTo>
                  <a:pt x="217" y="30"/>
                </a:lnTo>
                <a:lnTo>
                  <a:pt x="217" y="30"/>
                </a:lnTo>
                <a:lnTo>
                  <a:pt x="219" y="31"/>
                </a:lnTo>
                <a:lnTo>
                  <a:pt x="224" y="38"/>
                </a:lnTo>
                <a:lnTo>
                  <a:pt x="222" y="39"/>
                </a:lnTo>
                <a:lnTo>
                  <a:pt x="224" y="41"/>
                </a:lnTo>
                <a:lnTo>
                  <a:pt x="224" y="42"/>
                </a:lnTo>
                <a:lnTo>
                  <a:pt x="228" y="47"/>
                </a:lnTo>
                <a:lnTo>
                  <a:pt x="228" y="47"/>
                </a:lnTo>
                <a:lnTo>
                  <a:pt x="228" y="49"/>
                </a:lnTo>
                <a:lnTo>
                  <a:pt x="225" y="53"/>
                </a:lnTo>
                <a:lnTo>
                  <a:pt x="225" y="53"/>
                </a:lnTo>
                <a:lnTo>
                  <a:pt x="225" y="60"/>
                </a:lnTo>
                <a:lnTo>
                  <a:pt x="224" y="64"/>
                </a:lnTo>
                <a:lnTo>
                  <a:pt x="224" y="71"/>
                </a:lnTo>
                <a:lnTo>
                  <a:pt x="224" y="77"/>
                </a:lnTo>
                <a:lnTo>
                  <a:pt x="222" y="83"/>
                </a:lnTo>
                <a:lnTo>
                  <a:pt x="222" y="91"/>
                </a:lnTo>
                <a:lnTo>
                  <a:pt x="222" y="99"/>
                </a:lnTo>
                <a:lnTo>
                  <a:pt x="217" y="102"/>
                </a:lnTo>
                <a:lnTo>
                  <a:pt x="211" y="110"/>
                </a:lnTo>
                <a:lnTo>
                  <a:pt x="206" y="115"/>
                </a:lnTo>
                <a:lnTo>
                  <a:pt x="203" y="120"/>
                </a:lnTo>
                <a:lnTo>
                  <a:pt x="197" y="127"/>
                </a:lnTo>
                <a:lnTo>
                  <a:pt x="195" y="132"/>
                </a:lnTo>
                <a:lnTo>
                  <a:pt x="194" y="134"/>
                </a:lnTo>
                <a:lnTo>
                  <a:pt x="192" y="135"/>
                </a:lnTo>
                <a:lnTo>
                  <a:pt x="194" y="138"/>
                </a:lnTo>
                <a:lnTo>
                  <a:pt x="195" y="145"/>
                </a:lnTo>
                <a:lnTo>
                  <a:pt x="192" y="146"/>
                </a:lnTo>
                <a:lnTo>
                  <a:pt x="190" y="146"/>
                </a:lnTo>
                <a:lnTo>
                  <a:pt x="189" y="148"/>
                </a:lnTo>
                <a:lnTo>
                  <a:pt x="186" y="148"/>
                </a:lnTo>
                <a:lnTo>
                  <a:pt x="184" y="149"/>
                </a:lnTo>
                <a:lnTo>
                  <a:pt x="183" y="149"/>
                </a:lnTo>
                <a:lnTo>
                  <a:pt x="181" y="151"/>
                </a:lnTo>
                <a:lnTo>
                  <a:pt x="178" y="153"/>
                </a:lnTo>
                <a:lnTo>
                  <a:pt x="178" y="154"/>
                </a:lnTo>
                <a:lnTo>
                  <a:pt x="176" y="154"/>
                </a:lnTo>
                <a:lnTo>
                  <a:pt x="173" y="154"/>
                </a:lnTo>
                <a:lnTo>
                  <a:pt x="172" y="153"/>
                </a:lnTo>
                <a:lnTo>
                  <a:pt x="165" y="151"/>
                </a:lnTo>
                <a:lnTo>
                  <a:pt x="164" y="151"/>
                </a:lnTo>
                <a:lnTo>
                  <a:pt x="162" y="151"/>
                </a:lnTo>
                <a:lnTo>
                  <a:pt x="156" y="151"/>
                </a:lnTo>
                <a:lnTo>
                  <a:pt x="149" y="151"/>
                </a:lnTo>
                <a:lnTo>
                  <a:pt x="146" y="151"/>
                </a:lnTo>
                <a:lnTo>
                  <a:pt x="145" y="153"/>
                </a:lnTo>
                <a:lnTo>
                  <a:pt x="143" y="153"/>
                </a:lnTo>
                <a:lnTo>
                  <a:pt x="142" y="154"/>
                </a:lnTo>
                <a:lnTo>
                  <a:pt x="137" y="159"/>
                </a:lnTo>
                <a:lnTo>
                  <a:pt x="131" y="159"/>
                </a:lnTo>
                <a:lnTo>
                  <a:pt x="127" y="157"/>
                </a:lnTo>
                <a:lnTo>
                  <a:pt x="124" y="157"/>
                </a:lnTo>
                <a:lnTo>
                  <a:pt x="119" y="154"/>
                </a:lnTo>
                <a:lnTo>
                  <a:pt x="115" y="151"/>
                </a:lnTo>
                <a:lnTo>
                  <a:pt x="113" y="151"/>
                </a:lnTo>
                <a:lnTo>
                  <a:pt x="112" y="151"/>
                </a:lnTo>
                <a:lnTo>
                  <a:pt x="110" y="151"/>
                </a:lnTo>
                <a:lnTo>
                  <a:pt x="104" y="154"/>
                </a:lnTo>
                <a:lnTo>
                  <a:pt x="102" y="154"/>
                </a:lnTo>
                <a:lnTo>
                  <a:pt x="102" y="154"/>
                </a:lnTo>
                <a:lnTo>
                  <a:pt x="101" y="156"/>
                </a:lnTo>
                <a:lnTo>
                  <a:pt x="99" y="156"/>
                </a:lnTo>
                <a:lnTo>
                  <a:pt x="99" y="156"/>
                </a:lnTo>
                <a:lnTo>
                  <a:pt x="97" y="156"/>
                </a:lnTo>
                <a:lnTo>
                  <a:pt x="97" y="156"/>
                </a:lnTo>
                <a:lnTo>
                  <a:pt x="96" y="154"/>
                </a:lnTo>
                <a:lnTo>
                  <a:pt x="94" y="151"/>
                </a:lnTo>
                <a:lnTo>
                  <a:pt x="93" y="149"/>
                </a:lnTo>
                <a:lnTo>
                  <a:pt x="93" y="149"/>
                </a:lnTo>
                <a:lnTo>
                  <a:pt x="90" y="146"/>
                </a:lnTo>
                <a:lnTo>
                  <a:pt x="90" y="146"/>
                </a:lnTo>
                <a:lnTo>
                  <a:pt x="88" y="146"/>
                </a:lnTo>
                <a:lnTo>
                  <a:pt x="86" y="146"/>
                </a:lnTo>
                <a:lnTo>
                  <a:pt x="82" y="145"/>
                </a:lnTo>
                <a:lnTo>
                  <a:pt x="77" y="143"/>
                </a:lnTo>
                <a:lnTo>
                  <a:pt x="75" y="143"/>
                </a:lnTo>
                <a:lnTo>
                  <a:pt x="75" y="143"/>
                </a:lnTo>
                <a:lnTo>
                  <a:pt x="74" y="145"/>
                </a:lnTo>
                <a:lnTo>
                  <a:pt x="72" y="145"/>
                </a:lnTo>
                <a:lnTo>
                  <a:pt x="69" y="145"/>
                </a:lnTo>
                <a:lnTo>
                  <a:pt x="67" y="145"/>
                </a:lnTo>
                <a:lnTo>
                  <a:pt x="66" y="145"/>
                </a:lnTo>
                <a:lnTo>
                  <a:pt x="64" y="145"/>
                </a:lnTo>
                <a:lnTo>
                  <a:pt x="61" y="146"/>
                </a:lnTo>
                <a:lnTo>
                  <a:pt x="60" y="148"/>
                </a:lnTo>
                <a:lnTo>
                  <a:pt x="58" y="149"/>
                </a:lnTo>
                <a:lnTo>
                  <a:pt x="58" y="149"/>
                </a:lnTo>
                <a:lnTo>
                  <a:pt x="56" y="154"/>
                </a:lnTo>
                <a:lnTo>
                  <a:pt x="56" y="157"/>
                </a:lnTo>
                <a:lnTo>
                  <a:pt x="55" y="159"/>
                </a:lnTo>
                <a:lnTo>
                  <a:pt x="52" y="162"/>
                </a:lnTo>
                <a:lnTo>
                  <a:pt x="50" y="162"/>
                </a:lnTo>
                <a:lnTo>
                  <a:pt x="50" y="165"/>
                </a:lnTo>
                <a:lnTo>
                  <a:pt x="50" y="167"/>
                </a:lnTo>
                <a:lnTo>
                  <a:pt x="50" y="170"/>
                </a:lnTo>
                <a:lnTo>
                  <a:pt x="50" y="172"/>
                </a:lnTo>
                <a:lnTo>
                  <a:pt x="50" y="172"/>
                </a:lnTo>
                <a:lnTo>
                  <a:pt x="50" y="172"/>
                </a:lnTo>
                <a:lnTo>
                  <a:pt x="50" y="173"/>
                </a:lnTo>
                <a:lnTo>
                  <a:pt x="50" y="173"/>
                </a:lnTo>
                <a:lnTo>
                  <a:pt x="50" y="173"/>
                </a:lnTo>
                <a:lnTo>
                  <a:pt x="50" y="175"/>
                </a:lnTo>
                <a:lnTo>
                  <a:pt x="50" y="175"/>
                </a:lnTo>
                <a:lnTo>
                  <a:pt x="49" y="173"/>
                </a:lnTo>
                <a:lnTo>
                  <a:pt x="47" y="173"/>
                </a:lnTo>
                <a:lnTo>
                  <a:pt x="47" y="172"/>
                </a:lnTo>
                <a:lnTo>
                  <a:pt x="45" y="172"/>
                </a:lnTo>
                <a:lnTo>
                  <a:pt x="45" y="170"/>
                </a:lnTo>
                <a:lnTo>
                  <a:pt x="44" y="168"/>
                </a:lnTo>
                <a:lnTo>
                  <a:pt x="39" y="165"/>
                </a:lnTo>
                <a:lnTo>
                  <a:pt x="39" y="165"/>
                </a:lnTo>
                <a:lnTo>
                  <a:pt x="39" y="165"/>
                </a:lnTo>
                <a:lnTo>
                  <a:pt x="37" y="165"/>
                </a:lnTo>
                <a:lnTo>
                  <a:pt x="36" y="165"/>
                </a:lnTo>
                <a:lnTo>
                  <a:pt x="36" y="167"/>
                </a:lnTo>
                <a:lnTo>
                  <a:pt x="36" y="167"/>
                </a:lnTo>
                <a:lnTo>
                  <a:pt x="33" y="167"/>
                </a:lnTo>
                <a:lnTo>
                  <a:pt x="31" y="167"/>
                </a:lnTo>
                <a:lnTo>
                  <a:pt x="31" y="168"/>
                </a:lnTo>
                <a:lnTo>
                  <a:pt x="33" y="170"/>
                </a:lnTo>
                <a:lnTo>
                  <a:pt x="33" y="172"/>
                </a:lnTo>
                <a:lnTo>
                  <a:pt x="31" y="172"/>
                </a:lnTo>
                <a:lnTo>
                  <a:pt x="30" y="168"/>
                </a:lnTo>
                <a:lnTo>
                  <a:pt x="28" y="167"/>
                </a:lnTo>
                <a:lnTo>
                  <a:pt x="28" y="165"/>
                </a:lnTo>
                <a:lnTo>
                  <a:pt x="28" y="165"/>
                </a:lnTo>
                <a:lnTo>
                  <a:pt x="28" y="165"/>
                </a:lnTo>
                <a:lnTo>
                  <a:pt x="28" y="165"/>
                </a:lnTo>
                <a:lnTo>
                  <a:pt x="30" y="164"/>
                </a:lnTo>
                <a:lnTo>
                  <a:pt x="30" y="164"/>
                </a:lnTo>
                <a:lnTo>
                  <a:pt x="30" y="164"/>
                </a:lnTo>
                <a:lnTo>
                  <a:pt x="30" y="162"/>
                </a:lnTo>
                <a:lnTo>
                  <a:pt x="30" y="160"/>
                </a:lnTo>
                <a:lnTo>
                  <a:pt x="28" y="160"/>
                </a:lnTo>
                <a:lnTo>
                  <a:pt x="28" y="160"/>
                </a:lnTo>
                <a:lnTo>
                  <a:pt x="26" y="160"/>
                </a:lnTo>
                <a:lnTo>
                  <a:pt x="26" y="160"/>
                </a:lnTo>
                <a:lnTo>
                  <a:pt x="25" y="160"/>
                </a:lnTo>
                <a:lnTo>
                  <a:pt x="23" y="162"/>
                </a:lnTo>
                <a:lnTo>
                  <a:pt x="22" y="162"/>
                </a:lnTo>
                <a:lnTo>
                  <a:pt x="20" y="160"/>
                </a:lnTo>
                <a:lnTo>
                  <a:pt x="20" y="160"/>
                </a:lnTo>
                <a:lnTo>
                  <a:pt x="17" y="159"/>
                </a:lnTo>
                <a:lnTo>
                  <a:pt x="14" y="156"/>
                </a:lnTo>
                <a:lnTo>
                  <a:pt x="12" y="156"/>
                </a:lnTo>
                <a:lnTo>
                  <a:pt x="12" y="156"/>
                </a:lnTo>
                <a:lnTo>
                  <a:pt x="12" y="153"/>
                </a:lnTo>
                <a:lnTo>
                  <a:pt x="12" y="151"/>
                </a:lnTo>
                <a:lnTo>
                  <a:pt x="12" y="151"/>
                </a:lnTo>
                <a:lnTo>
                  <a:pt x="14" y="151"/>
                </a:lnTo>
                <a:lnTo>
                  <a:pt x="15" y="151"/>
                </a:lnTo>
                <a:lnTo>
                  <a:pt x="15" y="151"/>
                </a:lnTo>
                <a:lnTo>
                  <a:pt x="14" y="149"/>
                </a:lnTo>
                <a:lnTo>
                  <a:pt x="12" y="149"/>
                </a:lnTo>
                <a:lnTo>
                  <a:pt x="12" y="148"/>
                </a:lnTo>
                <a:lnTo>
                  <a:pt x="11" y="148"/>
                </a:lnTo>
                <a:lnTo>
                  <a:pt x="11" y="146"/>
                </a:lnTo>
                <a:lnTo>
                  <a:pt x="11" y="146"/>
                </a:lnTo>
                <a:lnTo>
                  <a:pt x="9" y="146"/>
                </a:lnTo>
                <a:lnTo>
                  <a:pt x="9" y="146"/>
                </a:lnTo>
                <a:lnTo>
                  <a:pt x="8" y="146"/>
                </a:lnTo>
                <a:lnTo>
                  <a:pt x="6" y="145"/>
                </a:lnTo>
                <a:lnTo>
                  <a:pt x="6" y="143"/>
                </a:lnTo>
                <a:lnTo>
                  <a:pt x="4" y="142"/>
                </a:lnTo>
                <a:lnTo>
                  <a:pt x="3" y="140"/>
                </a:lnTo>
                <a:lnTo>
                  <a:pt x="3" y="138"/>
                </a:lnTo>
                <a:lnTo>
                  <a:pt x="3" y="137"/>
                </a:lnTo>
                <a:lnTo>
                  <a:pt x="3" y="137"/>
                </a:lnTo>
                <a:lnTo>
                  <a:pt x="1" y="135"/>
                </a:lnTo>
                <a:lnTo>
                  <a:pt x="0" y="134"/>
                </a:lnTo>
                <a:lnTo>
                  <a:pt x="0" y="132"/>
                </a:lnTo>
                <a:lnTo>
                  <a:pt x="1" y="129"/>
                </a:lnTo>
                <a:lnTo>
                  <a:pt x="1" y="129"/>
                </a:lnTo>
                <a:lnTo>
                  <a:pt x="1" y="127"/>
                </a:lnTo>
                <a:lnTo>
                  <a:pt x="1" y="127"/>
                </a:lnTo>
                <a:lnTo>
                  <a:pt x="1" y="127"/>
                </a:lnTo>
                <a:lnTo>
                  <a:pt x="4" y="127"/>
                </a:lnTo>
                <a:lnTo>
                  <a:pt x="8" y="127"/>
                </a:lnTo>
                <a:lnTo>
                  <a:pt x="11" y="127"/>
                </a:lnTo>
                <a:lnTo>
                  <a:pt x="12" y="127"/>
                </a:lnTo>
                <a:lnTo>
                  <a:pt x="14" y="124"/>
                </a:lnTo>
                <a:lnTo>
                  <a:pt x="17" y="123"/>
                </a:lnTo>
                <a:lnTo>
                  <a:pt x="20" y="123"/>
                </a:lnTo>
                <a:lnTo>
                  <a:pt x="25" y="123"/>
                </a:lnTo>
                <a:lnTo>
                  <a:pt x="28" y="123"/>
                </a:lnTo>
                <a:lnTo>
                  <a:pt x="33" y="121"/>
                </a:lnTo>
                <a:lnTo>
                  <a:pt x="36" y="121"/>
                </a:lnTo>
                <a:lnTo>
                  <a:pt x="41" y="121"/>
                </a:lnTo>
                <a:lnTo>
                  <a:pt x="41" y="121"/>
                </a:lnTo>
                <a:lnTo>
                  <a:pt x="42" y="120"/>
                </a:lnTo>
                <a:lnTo>
                  <a:pt x="42" y="120"/>
                </a:lnTo>
                <a:lnTo>
                  <a:pt x="45" y="121"/>
                </a:lnTo>
                <a:lnTo>
                  <a:pt x="49" y="121"/>
                </a:lnTo>
                <a:lnTo>
                  <a:pt x="49" y="120"/>
                </a:lnTo>
                <a:lnTo>
                  <a:pt x="52" y="116"/>
                </a:lnTo>
                <a:lnTo>
                  <a:pt x="53" y="116"/>
                </a:lnTo>
                <a:lnTo>
                  <a:pt x="53" y="116"/>
                </a:lnTo>
                <a:lnTo>
                  <a:pt x="53" y="115"/>
                </a:lnTo>
                <a:lnTo>
                  <a:pt x="55" y="115"/>
                </a:lnTo>
                <a:lnTo>
                  <a:pt x="55" y="113"/>
                </a:lnTo>
                <a:lnTo>
                  <a:pt x="55" y="113"/>
                </a:lnTo>
                <a:lnTo>
                  <a:pt x="55" y="112"/>
                </a:lnTo>
                <a:lnTo>
                  <a:pt x="56" y="108"/>
                </a:lnTo>
                <a:lnTo>
                  <a:pt x="58" y="107"/>
                </a:lnTo>
                <a:lnTo>
                  <a:pt x="58" y="104"/>
                </a:lnTo>
                <a:lnTo>
                  <a:pt x="58" y="101"/>
                </a:lnTo>
                <a:lnTo>
                  <a:pt x="58" y="97"/>
                </a:lnTo>
                <a:lnTo>
                  <a:pt x="60" y="97"/>
                </a:lnTo>
                <a:lnTo>
                  <a:pt x="60" y="93"/>
                </a:lnTo>
                <a:lnTo>
                  <a:pt x="60" y="88"/>
                </a:lnTo>
                <a:lnTo>
                  <a:pt x="60" y="85"/>
                </a:lnTo>
                <a:lnTo>
                  <a:pt x="60" y="80"/>
                </a:lnTo>
                <a:lnTo>
                  <a:pt x="60" y="75"/>
                </a:lnTo>
                <a:lnTo>
                  <a:pt x="60" y="72"/>
                </a:lnTo>
                <a:lnTo>
                  <a:pt x="60" y="68"/>
                </a:lnTo>
                <a:lnTo>
                  <a:pt x="60" y="66"/>
                </a:lnTo>
                <a:lnTo>
                  <a:pt x="63" y="64"/>
                </a:lnTo>
                <a:lnTo>
                  <a:pt x="66" y="64"/>
                </a:lnTo>
                <a:lnTo>
                  <a:pt x="71" y="63"/>
                </a:lnTo>
                <a:lnTo>
                  <a:pt x="75" y="63"/>
                </a:lnTo>
                <a:lnTo>
                  <a:pt x="80" y="61"/>
                </a:lnTo>
                <a:lnTo>
                  <a:pt x="82" y="60"/>
                </a:lnTo>
                <a:lnTo>
                  <a:pt x="86" y="57"/>
                </a:lnTo>
                <a:lnTo>
                  <a:pt x="88" y="55"/>
                </a:lnTo>
                <a:lnTo>
                  <a:pt x="93" y="52"/>
                </a:lnTo>
                <a:lnTo>
                  <a:pt x="96" y="49"/>
                </a:lnTo>
                <a:lnTo>
                  <a:pt x="99" y="45"/>
                </a:lnTo>
                <a:lnTo>
                  <a:pt x="102" y="42"/>
                </a:lnTo>
                <a:lnTo>
                  <a:pt x="105" y="39"/>
                </a:lnTo>
                <a:lnTo>
                  <a:pt x="112" y="36"/>
                </a:lnTo>
                <a:lnTo>
                  <a:pt x="118" y="31"/>
                </a:lnTo>
                <a:lnTo>
                  <a:pt x="126" y="27"/>
                </a:lnTo>
                <a:lnTo>
                  <a:pt x="134" y="22"/>
                </a:lnTo>
                <a:lnTo>
                  <a:pt x="142" y="19"/>
                </a:lnTo>
                <a:lnTo>
                  <a:pt x="148" y="14"/>
                </a:lnTo>
                <a:lnTo>
                  <a:pt x="156" y="9"/>
                </a:lnTo>
                <a:lnTo>
                  <a:pt x="164" y="5"/>
                </a:lnTo>
                <a:lnTo>
                  <a:pt x="17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1" name="Freeform 193">
            <a:extLst>
              <a:ext uri="{FF2B5EF4-FFF2-40B4-BE49-F238E27FC236}">
                <a16:creationId xmlns:a16="http://schemas.microsoft.com/office/drawing/2014/main" id="{99E66243-3A76-79CC-BEAE-2B724C6E4018}"/>
              </a:ext>
            </a:extLst>
          </p:cNvPr>
          <p:cNvSpPr>
            <a:spLocks noEditPoints="1"/>
          </p:cNvSpPr>
          <p:nvPr/>
        </p:nvSpPr>
        <p:spPr bwMode="auto">
          <a:xfrm>
            <a:off x="8569343" y="3877745"/>
            <a:ext cx="138960" cy="65101"/>
          </a:xfrm>
          <a:custGeom>
            <a:avLst/>
            <a:gdLst>
              <a:gd name="T0" fmla="*/ 110 w 118"/>
              <a:gd name="T1" fmla="*/ 52 h 53"/>
              <a:gd name="T2" fmla="*/ 109 w 118"/>
              <a:gd name="T3" fmla="*/ 53 h 53"/>
              <a:gd name="T4" fmla="*/ 109 w 118"/>
              <a:gd name="T5" fmla="*/ 53 h 53"/>
              <a:gd name="T6" fmla="*/ 109 w 118"/>
              <a:gd name="T7" fmla="*/ 52 h 53"/>
              <a:gd name="T8" fmla="*/ 116 w 118"/>
              <a:gd name="T9" fmla="*/ 34 h 53"/>
              <a:gd name="T10" fmla="*/ 116 w 118"/>
              <a:gd name="T11" fmla="*/ 34 h 53"/>
              <a:gd name="T12" fmla="*/ 118 w 118"/>
              <a:gd name="T13" fmla="*/ 34 h 53"/>
              <a:gd name="T14" fmla="*/ 116 w 118"/>
              <a:gd name="T15" fmla="*/ 37 h 53"/>
              <a:gd name="T16" fmla="*/ 115 w 118"/>
              <a:gd name="T17" fmla="*/ 37 h 53"/>
              <a:gd name="T18" fmla="*/ 115 w 118"/>
              <a:gd name="T19" fmla="*/ 36 h 53"/>
              <a:gd name="T20" fmla="*/ 115 w 118"/>
              <a:gd name="T21" fmla="*/ 34 h 53"/>
              <a:gd name="T22" fmla="*/ 105 w 118"/>
              <a:gd name="T23" fmla="*/ 23 h 53"/>
              <a:gd name="T24" fmla="*/ 107 w 118"/>
              <a:gd name="T25" fmla="*/ 25 h 53"/>
              <a:gd name="T26" fmla="*/ 107 w 118"/>
              <a:gd name="T27" fmla="*/ 28 h 53"/>
              <a:gd name="T28" fmla="*/ 109 w 118"/>
              <a:gd name="T29" fmla="*/ 29 h 53"/>
              <a:gd name="T30" fmla="*/ 107 w 118"/>
              <a:gd name="T31" fmla="*/ 31 h 53"/>
              <a:gd name="T32" fmla="*/ 104 w 118"/>
              <a:gd name="T33" fmla="*/ 29 h 53"/>
              <a:gd name="T34" fmla="*/ 102 w 118"/>
              <a:gd name="T35" fmla="*/ 26 h 53"/>
              <a:gd name="T36" fmla="*/ 105 w 118"/>
              <a:gd name="T37" fmla="*/ 25 h 53"/>
              <a:gd name="T38" fmla="*/ 102 w 118"/>
              <a:gd name="T39" fmla="*/ 25 h 53"/>
              <a:gd name="T40" fmla="*/ 105 w 118"/>
              <a:gd name="T41" fmla="*/ 23 h 53"/>
              <a:gd name="T42" fmla="*/ 96 w 118"/>
              <a:gd name="T43" fmla="*/ 20 h 53"/>
              <a:gd name="T44" fmla="*/ 96 w 118"/>
              <a:gd name="T45" fmla="*/ 20 h 53"/>
              <a:gd name="T46" fmla="*/ 96 w 118"/>
              <a:gd name="T47" fmla="*/ 22 h 53"/>
              <a:gd name="T48" fmla="*/ 96 w 118"/>
              <a:gd name="T49" fmla="*/ 23 h 53"/>
              <a:gd name="T50" fmla="*/ 94 w 118"/>
              <a:gd name="T51" fmla="*/ 23 h 53"/>
              <a:gd name="T52" fmla="*/ 96 w 118"/>
              <a:gd name="T53" fmla="*/ 22 h 53"/>
              <a:gd name="T54" fmla="*/ 96 w 118"/>
              <a:gd name="T55" fmla="*/ 20 h 53"/>
              <a:gd name="T56" fmla="*/ 61 w 118"/>
              <a:gd name="T57" fmla="*/ 17 h 53"/>
              <a:gd name="T58" fmla="*/ 64 w 118"/>
              <a:gd name="T59" fmla="*/ 17 h 53"/>
              <a:gd name="T60" fmla="*/ 72 w 118"/>
              <a:gd name="T61" fmla="*/ 23 h 53"/>
              <a:gd name="T62" fmla="*/ 75 w 118"/>
              <a:gd name="T63" fmla="*/ 25 h 53"/>
              <a:gd name="T64" fmla="*/ 77 w 118"/>
              <a:gd name="T65" fmla="*/ 26 h 53"/>
              <a:gd name="T66" fmla="*/ 79 w 118"/>
              <a:gd name="T67" fmla="*/ 28 h 53"/>
              <a:gd name="T68" fmla="*/ 80 w 118"/>
              <a:gd name="T69" fmla="*/ 29 h 53"/>
              <a:gd name="T70" fmla="*/ 83 w 118"/>
              <a:gd name="T71" fmla="*/ 33 h 53"/>
              <a:gd name="T72" fmla="*/ 85 w 118"/>
              <a:gd name="T73" fmla="*/ 34 h 53"/>
              <a:gd name="T74" fmla="*/ 86 w 118"/>
              <a:gd name="T75" fmla="*/ 34 h 53"/>
              <a:gd name="T76" fmla="*/ 91 w 118"/>
              <a:gd name="T77" fmla="*/ 37 h 53"/>
              <a:gd name="T78" fmla="*/ 96 w 118"/>
              <a:gd name="T79" fmla="*/ 40 h 53"/>
              <a:gd name="T80" fmla="*/ 99 w 118"/>
              <a:gd name="T81" fmla="*/ 44 h 53"/>
              <a:gd name="T82" fmla="*/ 102 w 118"/>
              <a:gd name="T83" fmla="*/ 47 h 53"/>
              <a:gd name="T84" fmla="*/ 101 w 118"/>
              <a:gd name="T85" fmla="*/ 48 h 53"/>
              <a:gd name="T86" fmla="*/ 99 w 118"/>
              <a:gd name="T87" fmla="*/ 48 h 53"/>
              <a:gd name="T88" fmla="*/ 94 w 118"/>
              <a:gd name="T89" fmla="*/ 47 h 53"/>
              <a:gd name="T90" fmla="*/ 94 w 118"/>
              <a:gd name="T91" fmla="*/ 47 h 53"/>
              <a:gd name="T92" fmla="*/ 91 w 118"/>
              <a:gd name="T93" fmla="*/ 45 h 53"/>
              <a:gd name="T94" fmla="*/ 90 w 118"/>
              <a:gd name="T95" fmla="*/ 44 h 53"/>
              <a:gd name="T96" fmla="*/ 90 w 118"/>
              <a:gd name="T97" fmla="*/ 42 h 53"/>
              <a:gd name="T98" fmla="*/ 85 w 118"/>
              <a:gd name="T99" fmla="*/ 40 h 53"/>
              <a:gd name="T100" fmla="*/ 82 w 118"/>
              <a:gd name="T101" fmla="*/ 39 h 53"/>
              <a:gd name="T102" fmla="*/ 77 w 118"/>
              <a:gd name="T103" fmla="*/ 37 h 53"/>
              <a:gd name="T104" fmla="*/ 74 w 118"/>
              <a:gd name="T105" fmla="*/ 33 h 53"/>
              <a:gd name="T106" fmla="*/ 71 w 118"/>
              <a:gd name="T107" fmla="*/ 31 h 53"/>
              <a:gd name="T108" fmla="*/ 66 w 118"/>
              <a:gd name="T109" fmla="*/ 26 h 53"/>
              <a:gd name="T110" fmla="*/ 64 w 118"/>
              <a:gd name="T111" fmla="*/ 25 h 53"/>
              <a:gd name="T112" fmla="*/ 61 w 118"/>
              <a:gd name="T113" fmla="*/ 20 h 53"/>
              <a:gd name="T114" fmla="*/ 61 w 118"/>
              <a:gd name="T115" fmla="*/ 18 h 53"/>
              <a:gd name="T116" fmla="*/ 60 w 118"/>
              <a:gd name="T117" fmla="*/ 17 h 53"/>
              <a:gd name="T118" fmla="*/ 60 w 118"/>
              <a:gd name="T119" fmla="*/ 15 h 53"/>
              <a:gd name="T120" fmla="*/ 0 w 118"/>
              <a:gd name="T121" fmla="*/ 0 h 53"/>
              <a:gd name="T122" fmla="*/ 0 w 118"/>
              <a:gd name="T123" fmla="*/ 3 h 53"/>
              <a:gd name="T124" fmla="*/ 0 w 118"/>
              <a:gd name="T125" fmla="*/ 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8" h="53">
                <a:moveTo>
                  <a:pt x="109" y="52"/>
                </a:moveTo>
                <a:lnTo>
                  <a:pt x="110" y="52"/>
                </a:lnTo>
                <a:lnTo>
                  <a:pt x="110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3"/>
                </a:lnTo>
                <a:lnTo>
                  <a:pt x="109" y="52"/>
                </a:lnTo>
                <a:close/>
                <a:moveTo>
                  <a:pt x="116" y="33"/>
                </a:moveTo>
                <a:lnTo>
                  <a:pt x="116" y="34"/>
                </a:lnTo>
                <a:lnTo>
                  <a:pt x="116" y="34"/>
                </a:lnTo>
                <a:lnTo>
                  <a:pt x="116" y="34"/>
                </a:lnTo>
                <a:lnTo>
                  <a:pt x="116" y="34"/>
                </a:lnTo>
                <a:lnTo>
                  <a:pt x="118" y="34"/>
                </a:lnTo>
                <a:lnTo>
                  <a:pt x="118" y="37"/>
                </a:lnTo>
                <a:lnTo>
                  <a:pt x="116" y="37"/>
                </a:lnTo>
                <a:lnTo>
                  <a:pt x="116" y="37"/>
                </a:lnTo>
                <a:lnTo>
                  <a:pt x="115" y="37"/>
                </a:lnTo>
                <a:lnTo>
                  <a:pt x="115" y="37"/>
                </a:lnTo>
                <a:lnTo>
                  <a:pt x="115" y="36"/>
                </a:lnTo>
                <a:lnTo>
                  <a:pt x="113" y="34"/>
                </a:lnTo>
                <a:lnTo>
                  <a:pt x="115" y="34"/>
                </a:lnTo>
                <a:lnTo>
                  <a:pt x="116" y="33"/>
                </a:lnTo>
                <a:close/>
                <a:moveTo>
                  <a:pt x="105" y="23"/>
                </a:moveTo>
                <a:lnTo>
                  <a:pt x="105" y="23"/>
                </a:lnTo>
                <a:lnTo>
                  <a:pt x="107" y="25"/>
                </a:lnTo>
                <a:lnTo>
                  <a:pt x="105" y="26"/>
                </a:lnTo>
                <a:lnTo>
                  <a:pt x="107" y="28"/>
                </a:lnTo>
                <a:lnTo>
                  <a:pt x="109" y="29"/>
                </a:lnTo>
                <a:lnTo>
                  <a:pt x="109" y="29"/>
                </a:lnTo>
                <a:lnTo>
                  <a:pt x="107" y="31"/>
                </a:lnTo>
                <a:lnTo>
                  <a:pt x="107" y="31"/>
                </a:lnTo>
                <a:lnTo>
                  <a:pt x="105" y="29"/>
                </a:lnTo>
                <a:lnTo>
                  <a:pt x="104" y="29"/>
                </a:lnTo>
                <a:lnTo>
                  <a:pt x="102" y="28"/>
                </a:lnTo>
                <a:lnTo>
                  <a:pt x="102" y="26"/>
                </a:lnTo>
                <a:lnTo>
                  <a:pt x="104" y="26"/>
                </a:lnTo>
                <a:lnTo>
                  <a:pt x="105" y="25"/>
                </a:lnTo>
                <a:lnTo>
                  <a:pt x="104" y="25"/>
                </a:lnTo>
                <a:lnTo>
                  <a:pt x="102" y="25"/>
                </a:lnTo>
                <a:lnTo>
                  <a:pt x="102" y="25"/>
                </a:lnTo>
                <a:lnTo>
                  <a:pt x="105" y="23"/>
                </a:lnTo>
                <a:close/>
                <a:moveTo>
                  <a:pt x="96" y="20"/>
                </a:moveTo>
                <a:lnTo>
                  <a:pt x="96" y="20"/>
                </a:lnTo>
                <a:lnTo>
                  <a:pt x="97" y="20"/>
                </a:lnTo>
                <a:lnTo>
                  <a:pt x="96" y="20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6" y="23"/>
                </a:lnTo>
                <a:lnTo>
                  <a:pt x="96" y="23"/>
                </a:lnTo>
                <a:lnTo>
                  <a:pt x="94" y="23"/>
                </a:lnTo>
                <a:lnTo>
                  <a:pt x="96" y="23"/>
                </a:lnTo>
                <a:lnTo>
                  <a:pt x="96" y="22"/>
                </a:lnTo>
                <a:lnTo>
                  <a:pt x="96" y="20"/>
                </a:lnTo>
                <a:lnTo>
                  <a:pt x="96" y="20"/>
                </a:lnTo>
                <a:close/>
                <a:moveTo>
                  <a:pt x="60" y="15"/>
                </a:moveTo>
                <a:lnTo>
                  <a:pt x="61" y="17"/>
                </a:lnTo>
                <a:lnTo>
                  <a:pt x="63" y="18"/>
                </a:lnTo>
                <a:lnTo>
                  <a:pt x="64" y="17"/>
                </a:lnTo>
                <a:lnTo>
                  <a:pt x="68" y="18"/>
                </a:lnTo>
                <a:lnTo>
                  <a:pt x="72" y="23"/>
                </a:lnTo>
                <a:lnTo>
                  <a:pt x="74" y="25"/>
                </a:lnTo>
                <a:lnTo>
                  <a:pt x="75" y="25"/>
                </a:lnTo>
                <a:lnTo>
                  <a:pt x="77" y="25"/>
                </a:lnTo>
                <a:lnTo>
                  <a:pt x="77" y="26"/>
                </a:lnTo>
                <a:lnTo>
                  <a:pt x="79" y="28"/>
                </a:lnTo>
                <a:lnTo>
                  <a:pt x="79" y="28"/>
                </a:lnTo>
                <a:lnTo>
                  <a:pt x="79" y="29"/>
                </a:lnTo>
                <a:lnTo>
                  <a:pt x="80" y="29"/>
                </a:lnTo>
                <a:lnTo>
                  <a:pt x="82" y="31"/>
                </a:lnTo>
                <a:lnTo>
                  <a:pt x="83" y="33"/>
                </a:lnTo>
                <a:lnTo>
                  <a:pt x="85" y="33"/>
                </a:lnTo>
                <a:lnTo>
                  <a:pt x="85" y="34"/>
                </a:lnTo>
                <a:lnTo>
                  <a:pt x="86" y="34"/>
                </a:lnTo>
                <a:lnTo>
                  <a:pt x="86" y="34"/>
                </a:lnTo>
                <a:lnTo>
                  <a:pt x="88" y="36"/>
                </a:lnTo>
                <a:lnTo>
                  <a:pt x="91" y="37"/>
                </a:lnTo>
                <a:lnTo>
                  <a:pt x="94" y="40"/>
                </a:lnTo>
                <a:lnTo>
                  <a:pt x="96" y="40"/>
                </a:lnTo>
                <a:lnTo>
                  <a:pt x="97" y="42"/>
                </a:lnTo>
                <a:lnTo>
                  <a:pt x="99" y="44"/>
                </a:lnTo>
                <a:lnTo>
                  <a:pt x="101" y="45"/>
                </a:lnTo>
                <a:lnTo>
                  <a:pt x="102" y="47"/>
                </a:lnTo>
                <a:lnTo>
                  <a:pt x="102" y="48"/>
                </a:lnTo>
                <a:lnTo>
                  <a:pt x="101" y="48"/>
                </a:lnTo>
                <a:lnTo>
                  <a:pt x="99" y="48"/>
                </a:lnTo>
                <a:lnTo>
                  <a:pt x="99" y="48"/>
                </a:lnTo>
                <a:lnTo>
                  <a:pt x="96" y="47"/>
                </a:lnTo>
                <a:lnTo>
                  <a:pt x="94" y="47"/>
                </a:lnTo>
                <a:lnTo>
                  <a:pt x="94" y="47"/>
                </a:lnTo>
                <a:lnTo>
                  <a:pt x="94" y="47"/>
                </a:lnTo>
                <a:lnTo>
                  <a:pt x="93" y="47"/>
                </a:lnTo>
                <a:lnTo>
                  <a:pt x="91" y="45"/>
                </a:lnTo>
                <a:lnTo>
                  <a:pt x="90" y="45"/>
                </a:lnTo>
                <a:lnTo>
                  <a:pt x="90" y="44"/>
                </a:lnTo>
                <a:lnTo>
                  <a:pt x="90" y="44"/>
                </a:lnTo>
                <a:lnTo>
                  <a:pt x="90" y="42"/>
                </a:lnTo>
                <a:lnTo>
                  <a:pt x="86" y="42"/>
                </a:lnTo>
                <a:lnTo>
                  <a:pt x="85" y="40"/>
                </a:lnTo>
                <a:lnTo>
                  <a:pt x="83" y="40"/>
                </a:lnTo>
                <a:lnTo>
                  <a:pt x="82" y="39"/>
                </a:lnTo>
                <a:lnTo>
                  <a:pt x="79" y="37"/>
                </a:lnTo>
                <a:lnTo>
                  <a:pt x="77" y="37"/>
                </a:lnTo>
                <a:lnTo>
                  <a:pt x="77" y="36"/>
                </a:lnTo>
                <a:lnTo>
                  <a:pt x="74" y="33"/>
                </a:lnTo>
                <a:lnTo>
                  <a:pt x="72" y="33"/>
                </a:lnTo>
                <a:lnTo>
                  <a:pt x="71" y="31"/>
                </a:lnTo>
                <a:lnTo>
                  <a:pt x="68" y="28"/>
                </a:lnTo>
                <a:lnTo>
                  <a:pt x="66" y="26"/>
                </a:lnTo>
                <a:lnTo>
                  <a:pt x="64" y="26"/>
                </a:lnTo>
                <a:lnTo>
                  <a:pt x="64" y="25"/>
                </a:lnTo>
                <a:lnTo>
                  <a:pt x="63" y="23"/>
                </a:lnTo>
                <a:lnTo>
                  <a:pt x="61" y="20"/>
                </a:lnTo>
                <a:lnTo>
                  <a:pt x="61" y="20"/>
                </a:lnTo>
                <a:lnTo>
                  <a:pt x="61" y="18"/>
                </a:lnTo>
                <a:lnTo>
                  <a:pt x="60" y="18"/>
                </a:lnTo>
                <a:lnTo>
                  <a:pt x="60" y="17"/>
                </a:lnTo>
                <a:lnTo>
                  <a:pt x="60" y="17"/>
                </a:lnTo>
                <a:lnTo>
                  <a:pt x="60" y="15"/>
                </a:lnTo>
                <a:lnTo>
                  <a:pt x="60" y="15"/>
                </a:lnTo>
                <a:close/>
                <a:moveTo>
                  <a:pt x="0" y="0"/>
                </a:moveTo>
                <a:lnTo>
                  <a:pt x="0" y="1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2" name="Freeform 194">
            <a:extLst>
              <a:ext uri="{FF2B5EF4-FFF2-40B4-BE49-F238E27FC236}">
                <a16:creationId xmlns:a16="http://schemas.microsoft.com/office/drawing/2014/main" id="{1921BB01-1A9F-A760-77BD-389B222873B7}"/>
              </a:ext>
            </a:extLst>
          </p:cNvPr>
          <p:cNvSpPr>
            <a:spLocks/>
          </p:cNvSpPr>
          <p:nvPr/>
        </p:nvSpPr>
        <p:spPr bwMode="auto">
          <a:xfrm>
            <a:off x="6361297" y="3721749"/>
            <a:ext cx="180177" cy="300936"/>
          </a:xfrm>
          <a:custGeom>
            <a:avLst/>
            <a:gdLst>
              <a:gd name="T0" fmla="*/ 148 w 153"/>
              <a:gd name="T1" fmla="*/ 8 h 245"/>
              <a:gd name="T2" fmla="*/ 148 w 153"/>
              <a:gd name="T3" fmla="*/ 19 h 245"/>
              <a:gd name="T4" fmla="*/ 150 w 153"/>
              <a:gd name="T5" fmla="*/ 32 h 245"/>
              <a:gd name="T6" fmla="*/ 150 w 153"/>
              <a:gd name="T7" fmla="*/ 38 h 245"/>
              <a:gd name="T8" fmla="*/ 150 w 153"/>
              <a:gd name="T9" fmla="*/ 54 h 245"/>
              <a:gd name="T10" fmla="*/ 151 w 153"/>
              <a:gd name="T11" fmla="*/ 57 h 245"/>
              <a:gd name="T12" fmla="*/ 153 w 153"/>
              <a:gd name="T13" fmla="*/ 64 h 245"/>
              <a:gd name="T14" fmla="*/ 150 w 153"/>
              <a:gd name="T15" fmla="*/ 73 h 245"/>
              <a:gd name="T16" fmla="*/ 139 w 153"/>
              <a:gd name="T17" fmla="*/ 86 h 245"/>
              <a:gd name="T18" fmla="*/ 124 w 153"/>
              <a:gd name="T19" fmla="*/ 97 h 245"/>
              <a:gd name="T20" fmla="*/ 113 w 153"/>
              <a:gd name="T21" fmla="*/ 100 h 245"/>
              <a:gd name="T22" fmla="*/ 96 w 153"/>
              <a:gd name="T23" fmla="*/ 112 h 245"/>
              <a:gd name="T24" fmla="*/ 87 w 153"/>
              <a:gd name="T25" fmla="*/ 123 h 245"/>
              <a:gd name="T26" fmla="*/ 68 w 153"/>
              <a:gd name="T27" fmla="*/ 138 h 245"/>
              <a:gd name="T28" fmla="*/ 65 w 153"/>
              <a:gd name="T29" fmla="*/ 147 h 245"/>
              <a:gd name="T30" fmla="*/ 72 w 153"/>
              <a:gd name="T31" fmla="*/ 166 h 245"/>
              <a:gd name="T32" fmla="*/ 76 w 153"/>
              <a:gd name="T33" fmla="*/ 172 h 245"/>
              <a:gd name="T34" fmla="*/ 77 w 153"/>
              <a:gd name="T35" fmla="*/ 185 h 245"/>
              <a:gd name="T36" fmla="*/ 77 w 153"/>
              <a:gd name="T37" fmla="*/ 197 h 245"/>
              <a:gd name="T38" fmla="*/ 47 w 153"/>
              <a:gd name="T39" fmla="*/ 218 h 245"/>
              <a:gd name="T40" fmla="*/ 36 w 153"/>
              <a:gd name="T41" fmla="*/ 234 h 245"/>
              <a:gd name="T42" fmla="*/ 38 w 153"/>
              <a:gd name="T43" fmla="*/ 243 h 245"/>
              <a:gd name="T44" fmla="*/ 27 w 153"/>
              <a:gd name="T45" fmla="*/ 238 h 245"/>
              <a:gd name="T46" fmla="*/ 25 w 153"/>
              <a:gd name="T47" fmla="*/ 231 h 245"/>
              <a:gd name="T48" fmla="*/ 25 w 153"/>
              <a:gd name="T49" fmla="*/ 210 h 245"/>
              <a:gd name="T50" fmla="*/ 20 w 153"/>
              <a:gd name="T51" fmla="*/ 196 h 245"/>
              <a:gd name="T52" fmla="*/ 16 w 153"/>
              <a:gd name="T53" fmla="*/ 180 h 245"/>
              <a:gd name="T54" fmla="*/ 25 w 153"/>
              <a:gd name="T55" fmla="*/ 166 h 245"/>
              <a:gd name="T56" fmla="*/ 33 w 153"/>
              <a:gd name="T57" fmla="*/ 150 h 245"/>
              <a:gd name="T58" fmla="*/ 39 w 153"/>
              <a:gd name="T59" fmla="*/ 138 h 245"/>
              <a:gd name="T60" fmla="*/ 38 w 153"/>
              <a:gd name="T61" fmla="*/ 127 h 245"/>
              <a:gd name="T62" fmla="*/ 38 w 153"/>
              <a:gd name="T63" fmla="*/ 120 h 245"/>
              <a:gd name="T64" fmla="*/ 39 w 153"/>
              <a:gd name="T65" fmla="*/ 108 h 245"/>
              <a:gd name="T66" fmla="*/ 38 w 153"/>
              <a:gd name="T67" fmla="*/ 92 h 245"/>
              <a:gd name="T68" fmla="*/ 17 w 153"/>
              <a:gd name="T69" fmla="*/ 82 h 245"/>
              <a:gd name="T70" fmla="*/ 1 w 153"/>
              <a:gd name="T71" fmla="*/ 73 h 245"/>
              <a:gd name="T72" fmla="*/ 5 w 153"/>
              <a:gd name="T73" fmla="*/ 64 h 245"/>
              <a:gd name="T74" fmla="*/ 25 w 153"/>
              <a:gd name="T75" fmla="*/ 57 h 245"/>
              <a:gd name="T76" fmla="*/ 44 w 153"/>
              <a:gd name="T77" fmla="*/ 52 h 245"/>
              <a:gd name="T78" fmla="*/ 55 w 153"/>
              <a:gd name="T79" fmla="*/ 59 h 245"/>
              <a:gd name="T80" fmla="*/ 63 w 153"/>
              <a:gd name="T81" fmla="*/ 67 h 245"/>
              <a:gd name="T82" fmla="*/ 58 w 153"/>
              <a:gd name="T83" fmla="*/ 79 h 245"/>
              <a:gd name="T84" fmla="*/ 61 w 153"/>
              <a:gd name="T85" fmla="*/ 86 h 245"/>
              <a:gd name="T86" fmla="*/ 69 w 153"/>
              <a:gd name="T87" fmla="*/ 97 h 245"/>
              <a:gd name="T88" fmla="*/ 72 w 153"/>
              <a:gd name="T89" fmla="*/ 90 h 245"/>
              <a:gd name="T90" fmla="*/ 77 w 153"/>
              <a:gd name="T91" fmla="*/ 82 h 245"/>
              <a:gd name="T92" fmla="*/ 82 w 153"/>
              <a:gd name="T93" fmla="*/ 65 h 245"/>
              <a:gd name="T94" fmla="*/ 68 w 153"/>
              <a:gd name="T95" fmla="*/ 45 h 245"/>
              <a:gd name="T96" fmla="*/ 66 w 153"/>
              <a:gd name="T97" fmla="*/ 37 h 245"/>
              <a:gd name="T98" fmla="*/ 65 w 153"/>
              <a:gd name="T99" fmla="*/ 26 h 245"/>
              <a:gd name="T100" fmla="*/ 68 w 153"/>
              <a:gd name="T101" fmla="*/ 18 h 245"/>
              <a:gd name="T102" fmla="*/ 77 w 153"/>
              <a:gd name="T103" fmla="*/ 16 h 245"/>
              <a:gd name="T104" fmla="*/ 91 w 153"/>
              <a:gd name="T105" fmla="*/ 18 h 245"/>
              <a:gd name="T106" fmla="*/ 102 w 153"/>
              <a:gd name="T107" fmla="*/ 18 h 245"/>
              <a:gd name="T108" fmla="*/ 115 w 153"/>
              <a:gd name="T109" fmla="*/ 12 h 245"/>
              <a:gd name="T110" fmla="*/ 132 w 153"/>
              <a:gd name="T111" fmla="*/ 8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3" h="245">
                <a:moveTo>
                  <a:pt x="148" y="0"/>
                </a:moveTo>
                <a:lnTo>
                  <a:pt x="148" y="2"/>
                </a:lnTo>
                <a:lnTo>
                  <a:pt x="150" y="4"/>
                </a:lnTo>
                <a:lnTo>
                  <a:pt x="150" y="4"/>
                </a:lnTo>
                <a:lnTo>
                  <a:pt x="148" y="4"/>
                </a:lnTo>
                <a:lnTo>
                  <a:pt x="150" y="5"/>
                </a:lnTo>
                <a:lnTo>
                  <a:pt x="148" y="7"/>
                </a:lnTo>
                <a:lnTo>
                  <a:pt x="148" y="8"/>
                </a:lnTo>
                <a:lnTo>
                  <a:pt x="148" y="8"/>
                </a:lnTo>
                <a:lnTo>
                  <a:pt x="148" y="8"/>
                </a:lnTo>
                <a:lnTo>
                  <a:pt x="148" y="10"/>
                </a:lnTo>
                <a:lnTo>
                  <a:pt x="146" y="12"/>
                </a:lnTo>
                <a:lnTo>
                  <a:pt x="146" y="13"/>
                </a:lnTo>
                <a:lnTo>
                  <a:pt x="148" y="15"/>
                </a:lnTo>
                <a:lnTo>
                  <a:pt x="146" y="18"/>
                </a:lnTo>
                <a:lnTo>
                  <a:pt x="148" y="19"/>
                </a:lnTo>
                <a:lnTo>
                  <a:pt x="148" y="21"/>
                </a:lnTo>
                <a:lnTo>
                  <a:pt x="148" y="23"/>
                </a:lnTo>
                <a:lnTo>
                  <a:pt x="148" y="24"/>
                </a:lnTo>
                <a:lnTo>
                  <a:pt x="148" y="27"/>
                </a:lnTo>
                <a:lnTo>
                  <a:pt x="148" y="27"/>
                </a:lnTo>
                <a:lnTo>
                  <a:pt x="148" y="29"/>
                </a:lnTo>
                <a:lnTo>
                  <a:pt x="150" y="30"/>
                </a:lnTo>
                <a:lnTo>
                  <a:pt x="150" y="32"/>
                </a:lnTo>
                <a:lnTo>
                  <a:pt x="150" y="34"/>
                </a:lnTo>
                <a:lnTo>
                  <a:pt x="150" y="34"/>
                </a:lnTo>
                <a:lnTo>
                  <a:pt x="148" y="35"/>
                </a:lnTo>
                <a:lnTo>
                  <a:pt x="146" y="37"/>
                </a:lnTo>
                <a:lnTo>
                  <a:pt x="148" y="37"/>
                </a:lnTo>
                <a:lnTo>
                  <a:pt x="150" y="37"/>
                </a:lnTo>
                <a:lnTo>
                  <a:pt x="150" y="38"/>
                </a:lnTo>
                <a:lnTo>
                  <a:pt x="150" y="38"/>
                </a:lnTo>
                <a:lnTo>
                  <a:pt x="150" y="40"/>
                </a:lnTo>
                <a:lnTo>
                  <a:pt x="150" y="41"/>
                </a:lnTo>
                <a:lnTo>
                  <a:pt x="150" y="43"/>
                </a:lnTo>
                <a:lnTo>
                  <a:pt x="148" y="43"/>
                </a:lnTo>
                <a:lnTo>
                  <a:pt x="150" y="45"/>
                </a:lnTo>
                <a:lnTo>
                  <a:pt x="150" y="46"/>
                </a:lnTo>
                <a:lnTo>
                  <a:pt x="150" y="49"/>
                </a:lnTo>
                <a:lnTo>
                  <a:pt x="150" y="54"/>
                </a:lnTo>
                <a:lnTo>
                  <a:pt x="150" y="54"/>
                </a:lnTo>
                <a:lnTo>
                  <a:pt x="150" y="54"/>
                </a:lnTo>
                <a:lnTo>
                  <a:pt x="151" y="54"/>
                </a:lnTo>
                <a:lnTo>
                  <a:pt x="151" y="56"/>
                </a:lnTo>
                <a:lnTo>
                  <a:pt x="150" y="57"/>
                </a:lnTo>
                <a:lnTo>
                  <a:pt x="150" y="59"/>
                </a:lnTo>
                <a:lnTo>
                  <a:pt x="150" y="59"/>
                </a:lnTo>
                <a:lnTo>
                  <a:pt x="151" y="57"/>
                </a:lnTo>
                <a:lnTo>
                  <a:pt x="153" y="57"/>
                </a:lnTo>
                <a:lnTo>
                  <a:pt x="153" y="59"/>
                </a:lnTo>
                <a:lnTo>
                  <a:pt x="153" y="59"/>
                </a:lnTo>
                <a:lnTo>
                  <a:pt x="153" y="60"/>
                </a:lnTo>
                <a:lnTo>
                  <a:pt x="153" y="60"/>
                </a:lnTo>
                <a:lnTo>
                  <a:pt x="153" y="62"/>
                </a:lnTo>
                <a:lnTo>
                  <a:pt x="153" y="64"/>
                </a:lnTo>
                <a:lnTo>
                  <a:pt x="153" y="64"/>
                </a:lnTo>
                <a:lnTo>
                  <a:pt x="151" y="65"/>
                </a:lnTo>
                <a:lnTo>
                  <a:pt x="151" y="67"/>
                </a:lnTo>
                <a:lnTo>
                  <a:pt x="151" y="67"/>
                </a:lnTo>
                <a:lnTo>
                  <a:pt x="150" y="67"/>
                </a:lnTo>
                <a:lnTo>
                  <a:pt x="150" y="68"/>
                </a:lnTo>
                <a:lnTo>
                  <a:pt x="150" y="68"/>
                </a:lnTo>
                <a:lnTo>
                  <a:pt x="150" y="70"/>
                </a:lnTo>
                <a:lnTo>
                  <a:pt x="150" y="73"/>
                </a:lnTo>
                <a:lnTo>
                  <a:pt x="145" y="78"/>
                </a:lnTo>
                <a:lnTo>
                  <a:pt x="143" y="79"/>
                </a:lnTo>
                <a:lnTo>
                  <a:pt x="142" y="81"/>
                </a:lnTo>
                <a:lnTo>
                  <a:pt x="143" y="81"/>
                </a:lnTo>
                <a:lnTo>
                  <a:pt x="142" y="82"/>
                </a:lnTo>
                <a:lnTo>
                  <a:pt x="140" y="84"/>
                </a:lnTo>
                <a:lnTo>
                  <a:pt x="139" y="84"/>
                </a:lnTo>
                <a:lnTo>
                  <a:pt x="139" y="86"/>
                </a:lnTo>
                <a:lnTo>
                  <a:pt x="139" y="87"/>
                </a:lnTo>
                <a:lnTo>
                  <a:pt x="137" y="87"/>
                </a:lnTo>
                <a:lnTo>
                  <a:pt x="135" y="89"/>
                </a:lnTo>
                <a:lnTo>
                  <a:pt x="131" y="92"/>
                </a:lnTo>
                <a:lnTo>
                  <a:pt x="129" y="93"/>
                </a:lnTo>
                <a:lnTo>
                  <a:pt x="128" y="95"/>
                </a:lnTo>
                <a:lnTo>
                  <a:pt x="126" y="95"/>
                </a:lnTo>
                <a:lnTo>
                  <a:pt x="124" y="97"/>
                </a:lnTo>
                <a:lnTo>
                  <a:pt x="123" y="97"/>
                </a:lnTo>
                <a:lnTo>
                  <a:pt x="123" y="97"/>
                </a:lnTo>
                <a:lnTo>
                  <a:pt x="121" y="97"/>
                </a:lnTo>
                <a:lnTo>
                  <a:pt x="121" y="97"/>
                </a:lnTo>
                <a:lnTo>
                  <a:pt x="118" y="98"/>
                </a:lnTo>
                <a:lnTo>
                  <a:pt x="113" y="100"/>
                </a:lnTo>
                <a:lnTo>
                  <a:pt x="113" y="100"/>
                </a:lnTo>
                <a:lnTo>
                  <a:pt x="113" y="100"/>
                </a:lnTo>
                <a:lnTo>
                  <a:pt x="110" y="101"/>
                </a:lnTo>
                <a:lnTo>
                  <a:pt x="105" y="104"/>
                </a:lnTo>
                <a:lnTo>
                  <a:pt x="101" y="106"/>
                </a:lnTo>
                <a:lnTo>
                  <a:pt x="98" y="109"/>
                </a:lnTo>
                <a:lnTo>
                  <a:pt x="98" y="109"/>
                </a:lnTo>
                <a:lnTo>
                  <a:pt x="96" y="111"/>
                </a:lnTo>
                <a:lnTo>
                  <a:pt x="96" y="112"/>
                </a:lnTo>
                <a:lnTo>
                  <a:pt x="96" y="112"/>
                </a:lnTo>
                <a:lnTo>
                  <a:pt x="94" y="116"/>
                </a:lnTo>
                <a:lnTo>
                  <a:pt x="91" y="119"/>
                </a:lnTo>
                <a:lnTo>
                  <a:pt x="90" y="119"/>
                </a:lnTo>
                <a:lnTo>
                  <a:pt x="90" y="120"/>
                </a:lnTo>
                <a:lnTo>
                  <a:pt x="90" y="122"/>
                </a:lnTo>
                <a:lnTo>
                  <a:pt x="88" y="122"/>
                </a:lnTo>
                <a:lnTo>
                  <a:pt x="87" y="122"/>
                </a:lnTo>
                <a:lnTo>
                  <a:pt x="87" y="123"/>
                </a:lnTo>
                <a:lnTo>
                  <a:pt x="87" y="123"/>
                </a:lnTo>
                <a:lnTo>
                  <a:pt x="85" y="123"/>
                </a:lnTo>
                <a:lnTo>
                  <a:pt x="83" y="123"/>
                </a:lnTo>
                <a:lnTo>
                  <a:pt x="80" y="125"/>
                </a:lnTo>
                <a:lnTo>
                  <a:pt x="79" y="128"/>
                </a:lnTo>
                <a:lnTo>
                  <a:pt x="74" y="133"/>
                </a:lnTo>
                <a:lnTo>
                  <a:pt x="68" y="138"/>
                </a:lnTo>
                <a:lnTo>
                  <a:pt x="68" y="138"/>
                </a:lnTo>
                <a:lnTo>
                  <a:pt x="66" y="138"/>
                </a:lnTo>
                <a:lnTo>
                  <a:pt x="65" y="136"/>
                </a:lnTo>
                <a:lnTo>
                  <a:pt x="63" y="136"/>
                </a:lnTo>
                <a:lnTo>
                  <a:pt x="65" y="136"/>
                </a:lnTo>
                <a:lnTo>
                  <a:pt x="65" y="138"/>
                </a:lnTo>
                <a:lnTo>
                  <a:pt x="65" y="139"/>
                </a:lnTo>
                <a:lnTo>
                  <a:pt x="65" y="142"/>
                </a:lnTo>
                <a:lnTo>
                  <a:pt x="65" y="147"/>
                </a:lnTo>
                <a:lnTo>
                  <a:pt x="65" y="147"/>
                </a:lnTo>
                <a:lnTo>
                  <a:pt x="66" y="149"/>
                </a:lnTo>
                <a:lnTo>
                  <a:pt x="68" y="150"/>
                </a:lnTo>
                <a:lnTo>
                  <a:pt x="68" y="152"/>
                </a:lnTo>
                <a:lnTo>
                  <a:pt x="71" y="158"/>
                </a:lnTo>
                <a:lnTo>
                  <a:pt x="71" y="161"/>
                </a:lnTo>
                <a:lnTo>
                  <a:pt x="72" y="164"/>
                </a:lnTo>
                <a:lnTo>
                  <a:pt x="72" y="166"/>
                </a:lnTo>
                <a:lnTo>
                  <a:pt x="74" y="171"/>
                </a:lnTo>
                <a:lnTo>
                  <a:pt x="74" y="174"/>
                </a:lnTo>
                <a:lnTo>
                  <a:pt x="74" y="177"/>
                </a:lnTo>
                <a:lnTo>
                  <a:pt x="74" y="177"/>
                </a:lnTo>
                <a:lnTo>
                  <a:pt x="74" y="177"/>
                </a:lnTo>
                <a:lnTo>
                  <a:pt x="74" y="175"/>
                </a:lnTo>
                <a:lnTo>
                  <a:pt x="76" y="172"/>
                </a:lnTo>
                <a:lnTo>
                  <a:pt x="76" y="172"/>
                </a:lnTo>
                <a:lnTo>
                  <a:pt x="76" y="172"/>
                </a:lnTo>
                <a:lnTo>
                  <a:pt x="76" y="174"/>
                </a:lnTo>
                <a:lnTo>
                  <a:pt x="77" y="174"/>
                </a:lnTo>
                <a:lnTo>
                  <a:pt x="77" y="175"/>
                </a:lnTo>
                <a:lnTo>
                  <a:pt x="77" y="175"/>
                </a:lnTo>
                <a:lnTo>
                  <a:pt x="76" y="180"/>
                </a:lnTo>
                <a:lnTo>
                  <a:pt x="76" y="182"/>
                </a:lnTo>
                <a:lnTo>
                  <a:pt x="77" y="185"/>
                </a:lnTo>
                <a:lnTo>
                  <a:pt x="76" y="188"/>
                </a:lnTo>
                <a:lnTo>
                  <a:pt x="74" y="196"/>
                </a:lnTo>
                <a:lnTo>
                  <a:pt x="74" y="197"/>
                </a:lnTo>
                <a:lnTo>
                  <a:pt x="74" y="197"/>
                </a:lnTo>
                <a:lnTo>
                  <a:pt x="76" y="197"/>
                </a:lnTo>
                <a:lnTo>
                  <a:pt x="76" y="197"/>
                </a:lnTo>
                <a:lnTo>
                  <a:pt x="76" y="197"/>
                </a:lnTo>
                <a:lnTo>
                  <a:pt x="77" y="197"/>
                </a:lnTo>
                <a:lnTo>
                  <a:pt x="76" y="202"/>
                </a:lnTo>
                <a:lnTo>
                  <a:pt x="76" y="204"/>
                </a:lnTo>
                <a:lnTo>
                  <a:pt x="72" y="207"/>
                </a:lnTo>
                <a:lnTo>
                  <a:pt x="71" y="208"/>
                </a:lnTo>
                <a:lnTo>
                  <a:pt x="69" y="210"/>
                </a:lnTo>
                <a:lnTo>
                  <a:pt x="63" y="213"/>
                </a:lnTo>
                <a:lnTo>
                  <a:pt x="52" y="216"/>
                </a:lnTo>
                <a:lnTo>
                  <a:pt x="47" y="218"/>
                </a:lnTo>
                <a:lnTo>
                  <a:pt x="46" y="219"/>
                </a:lnTo>
                <a:lnTo>
                  <a:pt x="39" y="223"/>
                </a:lnTo>
                <a:lnTo>
                  <a:pt x="36" y="226"/>
                </a:lnTo>
                <a:lnTo>
                  <a:pt x="36" y="229"/>
                </a:lnTo>
                <a:lnTo>
                  <a:pt x="35" y="229"/>
                </a:lnTo>
                <a:lnTo>
                  <a:pt x="35" y="231"/>
                </a:lnTo>
                <a:lnTo>
                  <a:pt x="35" y="232"/>
                </a:lnTo>
                <a:lnTo>
                  <a:pt x="36" y="234"/>
                </a:lnTo>
                <a:lnTo>
                  <a:pt x="36" y="234"/>
                </a:lnTo>
                <a:lnTo>
                  <a:pt x="38" y="235"/>
                </a:lnTo>
                <a:lnTo>
                  <a:pt x="38" y="235"/>
                </a:lnTo>
                <a:lnTo>
                  <a:pt x="38" y="234"/>
                </a:lnTo>
                <a:lnTo>
                  <a:pt x="39" y="232"/>
                </a:lnTo>
                <a:lnTo>
                  <a:pt x="39" y="232"/>
                </a:lnTo>
                <a:lnTo>
                  <a:pt x="39" y="235"/>
                </a:lnTo>
                <a:lnTo>
                  <a:pt x="38" y="243"/>
                </a:lnTo>
                <a:lnTo>
                  <a:pt x="38" y="245"/>
                </a:lnTo>
                <a:lnTo>
                  <a:pt x="36" y="245"/>
                </a:lnTo>
                <a:lnTo>
                  <a:pt x="35" y="245"/>
                </a:lnTo>
                <a:lnTo>
                  <a:pt x="33" y="245"/>
                </a:lnTo>
                <a:lnTo>
                  <a:pt x="30" y="245"/>
                </a:lnTo>
                <a:lnTo>
                  <a:pt x="28" y="245"/>
                </a:lnTo>
                <a:lnTo>
                  <a:pt x="27" y="245"/>
                </a:lnTo>
                <a:lnTo>
                  <a:pt x="27" y="238"/>
                </a:lnTo>
                <a:lnTo>
                  <a:pt x="27" y="238"/>
                </a:lnTo>
                <a:lnTo>
                  <a:pt x="27" y="237"/>
                </a:lnTo>
                <a:lnTo>
                  <a:pt x="27" y="235"/>
                </a:lnTo>
                <a:lnTo>
                  <a:pt x="27" y="234"/>
                </a:lnTo>
                <a:lnTo>
                  <a:pt x="27" y="232"/>
                </a:lnTo>
                <a:lnTo>
                  <a:pt x="27" y="232"/>
                </a:lnTo>
                <a:lnTo>
                  <a:pt x="25" y="231"/>
                </a:lnTo>
                <a:lnTo>
                  <a:pt x="25" y="231"/>
                </a:lnTo>
                <a:lnTo>
                  <a:pt x="25" y="229"/>
                </a:lnTo>
                <a:lnTo>
                  <a:pt x="24" y="227"/>
                </a:lnTo>
                <a:lnTo>
                  <a:pt x="25" y="226"/>
                </a:lnTo>
                <a:lnTo>
                  <a:pt x="25" y="221"/>
                </a:lnTo>
                <a:lnTo>
                  <a:pt x="25" y="219"/>
                </a:lnTo>
                <a:lnTo>
                  <a:pt x="25" y="216"/>
                </a:lnTo>
                <a:lnTo>
                  <a:pt x="25" y="213"/>
                </a:lnTo>
                <a:lnTo>
                  <a:pt x="25" y="210"/>
                </a:lnTo>
                <a:lnTo>
                  <a:pt x="25" y="207"/>
                </a:lnTo>
                <a:lnTo>
                  <a:pt x="25" y="207"/>
                </a:lnTo>
                <a:lnTo>
                  <a:pt x="25" y="205"/>
                </a:lnTo>
                <a:lnTo>
                  <a:pt x="24" y="204"/>
                </a:lnTo>
                <a:lnTo>
                  <a:pt x="24" y="201"/>
                </a:lnTo>
                <a:lnTo>
                  <a:pt x="22" y="199"/>
                </a:lnTo>
                <a:lnTo>
                  <a:pt x="22" y="197"/>
                </a:lnTo>
                <a:lnTo>
                  <a:pt x="20" y="196"/>
                </a:lnTo>
                <a:lnTo>
                  <a:pt x="20" y="196"/>
                </a:lnTo>
                <a:lnTo>
                  <a:pt x="20" y="194"/>
                </a:lnTo>
                <a:lnTo>
                  <a:pt x="19" y="193"/>
                </a:lnTo>
                <a:lnTo>
                  <a:pt x="19" y="191"/>
                </a:lnTo>
                <a:lnTo>
                  <a:pt x="19" y="190"/>
                </a:lnTo>
                <a:lnTo>
                  <a:pt x="17" y="185"/>
                </a:lnTo>
                <a:lnTo>
                  <a:pt x="17" y="183"/>
                </a:lnTo>
                <a:lnTo>
                  <a:pt x="16" y="180"/>
                </a:lnTo>
                <a:lnTo>
                  <a:pt x="16" y="177"/>
                </a:lnTo>
                <a:lnTo>
                  <a:pt x="16" y="177"/>
                </a:lnTo>
                <a:lnTo>
                  <a:pt x="16" y="177"/>
                </a:lnTo>
                <a:lnTo>
                  <a:pt x="17" y="175"/>
                </a:lnTo>
                <a:lnTo>
                  <a:pt x="19" y="172"/>
                </a:lnTo>
                <a:lnTo>
                  <a:pt x="22" y="171"/>
                </a:lnTo>
                <a:lnTo>
                  <a:pt x="24" y="167"/>
                </a:lnTo>
                <a:lnTo>
                  <a:pt x="25" y="166"/>
                </a:lnTo>
                <a:lnTo>
                  <a:pt x="28" y="163"/>
                </a:lnTo>
                <a:lnTo>
                  <a:pt x="31" y="160"/>
                </a:lnTo>
                <a:lnTo>
                  <a:pt x="31" y="160"/>
                </a:lnTo>
                <a:lnTo>
                  <a:pt x="31" y="160"/>
                </a:lnTo>
                <a:lnTo>
                  <a:pt x="30" y="156"/>
                </a:lnTo>
                <a:lnTo>
                  <a:pt x="33" y="155"/>
                </a:lnTo>
                <a:lnTo>
                  <a:pt x="33" y="153"/>
                </a:lnTo>
                <a:lnTo>
                  <a:pt x="33" y="150"/>
                </a:lnTo>
                <a:lnTo>
                  <a:pt x="33" y="150"/>
                </a:lnTo>
                <a:lnTo>
                  <a:pt x="33" y="149"/>
                </a:lnTo>
                <a:lnTo>
                  <a:pt x="35" y="149"/>
                </a:lnTo>
                <a:lnTo>
                  <a:pt x="36" y="145"/>
                </a:lnTo>
                <a:lnTo>
                  <a:pt x="38" y="144"/>
                </a:lnTo>
                <a:lnTo>
                  <a:pt x="39" y="141"/>
                </a:lnTo>
                <a:lnTo>
                  <a:pt x="39" y="139"/>
                </a:lnTo>
                <a:lnTo>
                  <a:pt x="39" y="138"/>
                </a:lnTo>
                <a:lnTo>
                  <a:pt x="39" y="138"/>
                </a:lnTo>
                <a:lnTo>
                  <a:pt x="38" y="136"/>
                </a:lnTo>
                <a:lnTo>
                  <a:pt x="38" y="133"/>
                </a:lnTo>
                <a:lnTo>
                  <a:pt x="36" y="131"/>
                </a:lnTo>
                <a:lnTo>
                  <a:pt x="38" y="128"/>
                </a:lnTo>
                <a:lnTo>
                  <a:pt x="38" y="128"/>
                </a:lnTo>
                <a:lnTo>
                  <a:pt x="38" y="127"/>
                </a:lnTo>
                <a:lnTo>
                  <a:pt x="38" y="127"/>
                </a:lnTo>
                <a:lnTo>
                  <a:pt x="36" y="125"/>
                </a:lnTo>
                <a:lnTo>
                  <a:pt x="36" y="125"/>
                </a:lnTo>
                <a:lnTo>
                  <a:pt x="36" y="125"/>
                </a:lnTo>
                <a:lnTo>
                  <a:pt x="36" y="123"/>
                </a:lnTo>
                <a:lnTo>
                  <a:pt x="36" y="123"/>
                </a:lnTo>
                <a:lnTo>
                  <a:pt x="38" y="122"/>
                </a:lnTo>
                <a:lnTo>
                  <a:pt x="38" y="122"/>
                </a:lnTo>
                <a:lnTo>
                  <a:pt x="38" y="120"/>
                </a:lnTo>
                <a:lnTo>
                  <a:pt x="38" y="120"/>
                </a:lnTo>
                <a:lnTo>
                  <a:pt x="39" y="117"/>
                </a:lnTo>
                <a:lnTo>
                  <a:pt x="39" y="116"/>
                </a:lnTo>
                <a:lnTo>
                  <a:pt x="39" y="116"/>
                </a:lnTo>
                <a:lnTo>
                  <a:pt x="39" y="114"/>
                </a:lnTo>
                <a:lnTo>
                  <a:pt x="39" y="114"/>
                </a:lnTo>
                <a:lnTo>
                  <a:pt x="39" y="112"/>
                </a:lnTo>
                <a:lnTo>
                  <a:pt x="39" y="108"/>
                </a:lnTo>
                <a:lnTo>
                  <a:pt x="39" y="101"/>
                </a:lnTo>
                <a:lnTo>
                  <a:pt x="39" y="100"/>
                </a:lnTo>
                <a:lnTo>
                  <a:pt x="38" y="97"/>
                </a:lnTo>
                <a:lnTo>
                  <a:pt x="38" y="93"/>
                </a:lnTo>
                <a:lnTo>
                  <a:pt x="39" y="92"/>
                </a:lnTo>
                <a:lnTo>
                  <a:pt x="39" y="92"/>
                </a:lnTo>
                <a:lnTo>
                  <a:pt x="38" y="92"/>
                </a:lnTo>
                <a:lnTo>
                  <a:pt x="38" y="92"/>
                </a:lnTo>
                <a:lnTo>
                  <a:pt x="36" y="90"/>
                </a:lnTo>
                <a:lnTo>
                  <a:pt x="35" y="90"/>
                </a:lnTo>
                <a:lnTo>
                  <a:pt x="31" y="89"/>
                </a:lnTo>
                <a:lnTo>
                  <a:pt x="28" y="87"/>
                </a:lnTo>
                <a:lnTo>
                  <a:pt x="25" y="87"/>
                </a:lnTo>
                <a:lnTo>
                  <a:pt x="20" y="84"/>
                </a:lnTo>
                <a:lnTo>
                  <a:pt x="17" y="84"/>
                </a:lnTo>
                <a:lnTo>
                  <a:pt x="17" y="82"/>
                </a:lnTo>
                <a:lnTo>
                  <a:pt x="14" y="81"/>
                </a:lnTo>
                <a:lnTo>
                  <a:pt x="9" y="81"/>
                </a:lnTo>
                <a:lnTo>
                  <a:pt x="6" y="81"/>
                </a:lnTo>
                <a:lnTo>
                  <a:pt x="3" y="81"/>
                </a:lnTo>
                <a:lnTo>
                  <a:pt x="3" y="81"/>
                </a:lnTo>
                <a:lnTo>
                  <a:pt x="1" y="78"/>
                </a:lnTo>
                <a:lnTo>
                  <a:pt x="1" y="76"/>
                </a:lnTo>
                <a:lnTo>
                  <a:pt x="1" y="73"/>
                </a:lnTo>
                <a:lnTo>
                  <a:pt x="1" y="71"/>
                </a:lnTo>
                <a:lnTo>
                  <a:pt x="1" y="70"/>
                </a:lnTo>
                <a:lnTo>
                  <a:pt x="0" y="68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3" y="65"/>
                </a:lnTo>
                <a:lnTo>
                  <a:pt x="5" y="64"/>
                </a:lnTo>
                <a:lnTo>
                  <a:pt x="6" y="64"/>
                </a:lnTo>
                <a:lnTo>
                  <a:pt x="9" y="62"/>
                </a:lnTo>
                <a:lnTo>
                  <a:pt x="12" y="62"/>
                </a:lnTo>
                <a:lnTo>
                  <a:pt x="16" y="60"/>
                </a:lnTo>
                <a:lnTo>
                  <a:pt x="19" y="60"/>
                </a:lnTo>
                <a:lnTo>
                  <a:pt x="20" y="59"/>
                </a:lnTo>
                <a:lnTo>
                  <a:pt x="22" y="59"/>
                </a:lnTo>
                <a:lnTo>
                  <a:pt x="25" y="57"/>
                </a:lnTo>
                <a:lnTo>
                  <a:pt x="27" y="57"/>
                </a:lnTo>
                <a:lnTo>
                  <a:pt x="28" y="57"/>
                </a:lnTo>
                <a:lnTo>
                  <a:pt x="30" y="56"/>
                </a:lnTo>
                <a:lnTo>
                  <a:pt x="33" y="56"/>
                </a:lnTo>
                <a:lnTo>
                  <a:pt x="38" y="54"/>
                </a:lnTo>
                <a:lnTo>
                  <a:pt x="39" y="52"/>
                </a:lnTo>
                <a:lnTo>
                  <a:pt x="42" y="52"/>
                </a:lnTo>
                <a:lnTo>
                  <a:pt x="44" y="52"/>
                </a:lnTo>
                <a:lnTo>
                  <a:pt x="46" y="56"/>
                </a:lnTo>
                <a:lnTo>
                  <a:pt x="47" y="57"/>
                </a:lnTo>
                <a:lnTo>
                  <a:pt x="49" y="60"/>
                </a:lnTo>
                <a:lnTo>
                  <a:pt x="49" y="60"/>
                </a:lnTo>
                <a:lnTo>
                  <a:pt x="50" y="59"/>
                </a:lnTo>
                <a:lnTo>
                  <a:pt x="50" y="59"/>
                </a:lnTo>
                <a:lnTo>
                  <a:pt x="53" y="59"/>
                </a:lnTo>
                <a:lnTo>
                  <a:pt x="55" y="59"/>
                </a:lnTo>
                <a:lnTo>
                  <a:pt x="55" y="59"/>
                </a:lnTo>
                <a:lnTo>
                  <a:pt x="57" y="57"/>
                </a:lnTo>
                <a:lnTo>
                  <a:pt x="60" y="57"/>
                </a:lnTo>
                <a:lnTo>
                  <a:pt x="60" y="57"/>
                </a:lnTo>
                <a:lnTo>
                  <a:pt x="61" y="60"/>
                </a:lnTo>
                <a:lnTo>
                  <a:pt x="61" y="62"/>
                </a:lnTo>
                <a:lnTo>
                  <a:pt x="63" y="65"/>
                </a:lnTo>
                <a:lnTo>
                  <a:pt x="63" y="67"/>
                </a:lnTo>
                <a:lnTo>
                  <a:pt x="63" y="68"/>
                </a:lnTo>
                <a:lnTo>
                  <a:pt x="61" y="70"/>
                </a:lnTo>
                <a:lnTo>
                  <a:pt x="60" y="73"/>
                </a:lnTo>
                <a:lnTo>
                  <a:pt x="60" y="75"/>
                </a:lnTo>
                <a:lnTo>
                  <a:pt x="60" y="76"/>
                </a:lnTo>
                <a:lnTo>
                  <a:pt x="58" y="78"/>
                </a:lnTo>
                <a:lnTo>
                  <a:pt x="58" y="78"/>
                </a:lnTo>
                <a:lnTo>
                  <a:pt x="58" y="79"/>
                </a:lnTo>
                <a:lnTo>
                  <a:pt x="58" y="79"/>
                </a:lnTo>
                <a:lnTo>
                  <a:pt x="60" y="81"/>
                </a:lnTo>
                <a:lnTo>
                  <a:pt x="60" y="82"/>
                </a:lnTo>
                <a:lnTo>
                  <a:pt x="60" y="82"/>
                </a:lnTo>
                <a:lnTo>
                  <a:pt x="60" y="84"/>
                </a:lnTo>
                <a:lnTo>
                  <a:pt x="60" y="84"/>
                </a:lnTo>
                <a:lnTo>
                  <a:pt x="61" y="86"/>
                </a:lnTo>
                <a:lnTo>
                  <a:pt x="61" y="86"/>
                </a:lnTo>
                <a:lnTo>
                  <a:pt x="63" y="87"/>
                </a:lnTo>
                <a:lnTo>
                  <a:pt x="65" y="89"/>
                </a:lnTo>
                <a:lnTo>
                  <a:pt x="68" y="92"/>
                </a:lnTo>
                <a:lnTo>
                  <a:pt x="69" y="93"/>
                </a:lnTo>
                <a:lnTo>
                  <a:pt x="69" y="93"/>
                </a:lnTo>
                <a:lnTo>
                  <a:pt x="71" y="93"/>
                </a:lnTo>
                <a:lnTo>
                  <a:pt x="71" y="95"/>
                </a:lnTo>
                <a:lnTo>
                  <a:pt x="69" y="97"/>
                </a:lnTo>
                <a:lnTo>
                  <a:pt x="69" y="97"/>
                </a:lnTo>
                <a:lnTo>
                  <a:pt x="71" y="97"/>
                </a:lnTo>
                <a:lnTo>
                  <a:pt x="71" y="98"/>
                </a:lnTo>
                <a:lnTo>
                  <a:pt x="72" y="98"/>
                </a:lnTo>
                <a:lnTo>
                  <a:pt x="72" y="97"/>
                </a:lnTo>
                <a:lnTo>
                  <a:pt x="72" y="97"/>
                </a:lnTo>
                <a:lnTo>
                  <a:pt x="72" y="93"/>
                </a:lnTo>
                <a:lnTo>
                  <a:pt x="72" y="90"/>
                </a:lnTo>
                <a:lnTo>
                  <a:pt x="71" y="89"/>
                </a:lnTo>
                <a:lnTo>
                  <a:pt x="71" y="89"/>
                </a:lnTo>
                <a:lnTo>
                  <a:pt x="71" y="89"/>
                </a:lnTo>
                <a:lnTo>
                  <a:pt x="72" y="87"/>
                </a:lnTo>
                <a:lnTo>
                  <a:pt x="72" y="84"/>
                </a:lnTo>
                <a:lnTo>
                  <a:pt x="74" y="84"/>
                </a:lnTo>
                <a:lnTo>
                  <a:pt x="74" y="84"/>
                </a:lnTo>
                <a:lnTo>
                  <a:pt x="77" y="82"/>
                </a:lnTo>
                <a:lnTo>
                  <a:pt x="79" y="82"/>
                </a:lnTo>
                <a:lnTo>
                  <a:pt x="80" y="82"/>
                </a:lnTo>
                <a:lnTo>
                  <a:pt x="80" y="81"/>
                </a:lnTo>
                <a:lnTo>
                  <a:pt x="80" y="76"/>
                </a:lnTo>
                <a:lnTo>
                  <a:pt x="80" y="73"/>
                </a:lnTo>
                <a:lnTo>
                  <a:pt x="80" y="70"/>
                </a:lnTo>
                <a:lnTo>
                  <a:pt x="80" y="67"/>
                </a:lnTo>
                <a:lnTo>
                  <a:pt x="82" y="65"/>
                </a:lnTo>
                <a:lnTo>
                  <a:pt x="82" y="64"/>
                </a:lnTo>
                <a:lnTo>
                  <a:pt x="80" y="62"/>
                </a:lnTo>
                <a:lnTo>
                  <a:pt x="79" y="59"/>
                </a:lnTo>
                <a:lnTo>
                  <a:pt x="76" y="54"/>
                </a:lnTo>
                <a:lnTo>
                  <a:pt x="74" y="52"/>
                </a:lnTo>
                <a:lnTo>
                  <a:pt x="72" y="49"/>
                </a:lnTo>
                <a:lnTo>
                  <a:pt x="69" y="46"/>
                </a:lnTo>
                <a:lnTo>
                  <a:pt x="68" y="45"/>
                </a:lnTo>
                <a:lnTo>
                  <a:pt x="66" y="45"/>
                </a:lnTo>
                <a:lnTo>
                  <a:pt x="66" y="43"/>
                </a:lnTo>
                <a:lnTo>
                  <a:pt x="66" y="43"/>
                </a:lnTo>
                <a:lnTo>
                  <a:pt x="66" y="41"/>
                </a:lnTo>
                <a:lnTo>
                  <a:pt x="66" y="41"/>
                </a:lnTo>
                <a:lnTo>
                  <a:pt x="66" y="38"/>
                </a:lnTo>
                <a:lnTo>
                  <a:pt x="66" y="38"/>
                </a:lnTo>
                <a:lnTo>
                  <a:pt x="66" y="37"/>
                </a:lnTo>
                <a:lnTo>
                  <a:pt x="66" y="35"/>
                </a:lnTo>
                <a:lnTo>
                  <a:pt x="66" y="34"/>
                </a:lnTo>
                <a:lnTo>
                  <a:pt x="66" y="32"/>
                </a:lnTo>
                <a:lnTo>
                  <a:pt x="65" y="29"/>
                </a:lnTo>
                <a:lnTo>
                  <a:pt x="65" y="29"/>
                </a:lnTo>
                <a:lnTo>
                  <a:pt x="65" y="27"/>
                </a:lnTo>
                <a:lnTo>
                  <a:pt x="65" y="26"/>
                </a:lnTo>
                <a:lnTo>
                  <a:pt x="65" y="26"/>
                </a:lnTo>
                <a:lnTo>
                  <a:pt x="65" y="26"/>
                </a:lnTo>
                <a:lnTo>
                  <a:pt x="65" y="24"/>
                </a:lnTo>
                <a:lnTo>
                  <a:pt x="66" y="24"/>
                </a:lnTo>
                <a:lnTo>
                  <a:pt x="66" y="23"/>
                </a:lnTo>
                <a:lnTo>
                  <a:pt x="66" y="23"/>
                </a:lnTo>
                <a:lnTo>
                  <a:pt x="68" y="23"/>
                </a:lnTo>
                <a:lnTo>
                  <a:pt x="68" y="21"/>
                </a:lnTo>
                <a:lnTo>
                  <a:pt x="68" y="18"/>
                </a:lnTo>
                <a:lnTo>
                  <a:pt x="68" y="16"/>
                </a:lnTo>
                <a:lnTo>
                  <a:pt x="68" y="16"/>
                </a:lnTo>
                <a:lnTo>
                  <a:pt x="71" y="16"/>
                </a:lnTo>
                <a:lnTo>
                  <a:pt x="74" y="16"/>
                </a:lnTo>
                <a:lnTo>
                  <a:pt x="76" y="16"/>
                </a:lnTo>
                <a:lnTo>
                  <a:pt x="76" y="16"/>
                </a:lnTo>
                <a:lnTo>
                  <a:pt x="77" y="16"/>
                </a:lnTo>
                <a:lnTo>
                  <a:pt x="77" y="16"/>
                </a:lnTo>
                <a:lnTo>
                  <a:pt x="79" y="16"/>
                </a:lnTo>
                <a:lnTo>
                  <a:pt x="80" y="15"/>
                </a:lnTo>
                <a:lnTo>
                  <a:pt x="82" y="15"/>
                </a:lnTo>
                <a:lnTo>
                  <a:pt x="85" y="16"/>
                </a:lnTo>
                <a:lnTo>
                  <a:pt x="85" y="16"/>
                </a:lnTo>
                <a:lnTo>
                  <a:pt x="87" y="18"/>
                </a:lnTo>
                <a:lnTo>
                  <a:pt x="88" y="18"/>
                </a:lnTo>
                <a:lnTo>
                  <a:pt x="91" y="18"/>
                </a:lnTo>
                <a:lnTo>
                  <a:pt x="93" y="18"/>
                </a:lnTo>
                <a:lnTo>
                  <a:pt x="94" y="16"/>
                </a:lnTo>
                <a:lnTo>
                  <a:pt x="96" y="16"/>
                </a:lnTo>
                <a:lnTo>
                  <a:pt x="98" y="16"/>
                </a:lnTo>
                <a:lnTo>
                  <a:pt x="99" y="16"/>
                </a:lnTo>
                <a:lnTo>
                  <a:pt x="99" y="18"/>
                </a:lnTo>
                <a:lnTo>
                  <a:pt x="101" y="18"/>
                </a:lnTo>
                <a:lnTo>
                  <a:pt x="102" y="18"/>
                </a:lnTo>
                <a:lnTo>
                  <a:pt x="105" y="18"/>
                </a:lnTo>
                <a:lnTo>
                  <a:pt x="109" y="16"/>
                </a:lnTo>
                <a:lnTo>
                  <a:pt x="110" y="15"/>
                </a:lnTo>
                <a:lnTo>
                  <a:pt x="110" y="13"/>
                </a:lnTo>
                <a:lnTo>
                  <a:pt x="110" y="13"/>
                </a:lnTo>
                <a:lnTo>
                  <a:pt x="110" y="12"/>
                </a:lnTo>
                <a:lnTo>
                  <a:pt x="112" y="12"/>
                </a:lnTo>
                <a:lnTo>
                  <a:pt x="115" y="12"/>
                </a:lnTo>
                <a:lnTo>
                  <a:pt x="117" y="13"/>
                </a:lnTo>
                <a:lnTo>
                  <a:pt x="120" y="13"/>
                </a:lnTo>
                <a:lnTo>
                  <a:pt x="121" y="13"/>
                </a:lnTo>
                <a:lnTo>
                  <a:pt x="123" y="12"/>
                </a:lnTo>
                <a:lnTo>
                  <a:pt x="126" y="10"/>
                </a:lnTo>
                <a:lnTo>
                  <a:pt x="129" y="10"/>
                </a:lnTo>
                <a:lnTo>
                  <a:pt x="131" y="10"/>
                </a:lnTo>
                <a:lnTo>
                  <a:pt x="132" y="8"/>
                </a:lnTo>
                <a:lnTo>
                  <a:pt x="135" y="7"/>
                </a:lnTo>
                <a:lnTo>
                  <a:pt x="137" y="7"/>
                </a:lnTo>
                <a:lnTo>
                  <a:pt x="139" y="7"/>
                </a:lnTo>
                <a:lnTo>
                  <a:pt x="140" y="5"/>
                </a:lnTo>
                <a:lnTo>
                  <a:pt x="143" y="4"/>
                </a:lnTo>
                <a:lnTo>
                  <a:pt x="146" y="2"/>
                </a:lnTo>
                <a:lnTo>
                  <a:pt x="14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3" name="Freeform 195">
            <a:extLst>
              <a:ext uri="{FF2B5EF4-FFF2-40B4-BE49-F238E27FC236}">
                <a16:creationId xmlns:a16="http://schemas.microsoft.com/office/drawing/2014/main" id="{7C129522-AE4A-3768-C0F2-62D291515675}"/>
              </a:ext>
            </a:extLst>
          </p:cNvPr>
          <p:cNvSpPr>
            <a:spLocks noEditPoints="1"/>
          </p:cNvSpPr>
          <p:nvPr/>
        </p:nvSpPr>
        <p:spPr bwMode="auto">
          <a:xfrm>
            <a:off x="7415271" y="3020385"/>
            <a:ext cx="153091" cy="341470"/>
          </a:xfrm>
          <a:custGeom>
            <a:avLst/>
            <a:gdLst>
              <a:gd name="T0" fmla="*/ 89 w 130"/>
              <a:gd name="T1" fmla="*/ 266 h 278"/>
              <a:gd name="T2" fmla="*/ 89 w 130"/>
              <a:gd name="T3" fmla="*/ 252 h 278"/>
              <a:gd name="T4" fmla="*/ 90 w 130"/>
              <a:gd name="T5" fmla="*/ 253 h 278"/>
              <a:gd name="T6" fmla="*/ 92 w 130"/>
              <a:gd name="T7" fmla="*/ 247 h 278"/>
              <a:gd name="T8" fmla="*/ 86 w 130"/>
              <a:gd name="T9" fmla="*/ 245 h 278"/>
              <a:gd name="T10" fmla="*/ 86 w 130"/>
              <a:gd name="T11" fmla="*/ 242 h 278"/>
              <a:gd name="T12" fmla="*/ 89 w 130"/>
              <a:gd name="T13" fmla="*/ 230 h 278"/>
              <a:gd name="T14" fmla="*/ 38 w 130"/>
              <a:gd name="T15" fmla="*/ 190 h 278"/>
              <a:gd name="T16" fmla="*/ 78 w 130"/>
              <a:gd name="T17" fmla="*/ 182 h 278"/>
              <a:gd name="T18" fmla="*/ 19 w 130"/>
              <a:gd name="T19" fmla="*/ 146 h 278"/>
              <a:gd name="T20" fmla="*/ 23 w 130"/>
              <a:gd name="T21" fmla="*/ 137 h 278"/>
              <a:gd name="T22" fmla="*/ 12 w 130"/>
              <a:gd name="T23" fmla="*/ 129 h 278"/>
              <a:gd name="T24" fmla="*/ 86 w 130"/>
              <a:gd name="T25" fmla="*/ 7 h 278"/>
              <a:gd name="T26" fmla="*/ 95 w 130"/>
              <a:gd name="T27" fmla="*/ 23 h 278"/>
              <a:gd name="T28" fmla="*/ 94 w 130"/>
              <a:gd name="T29" fmla="*/ 41 h 278"/>
              <a:gd name="T30" fmla="*/ 81 w 130"/>
              <a:gd name="T31" fmla="*/ 52 h 278"/>
              <a:gd name="T32" fmla="*/ 79 w 130"/>
              <a:gd name="T33" fmla="*/ 67 h 278"/>
              <a:gd name="T34" fmla="*/ 97 w 130"/>
              <a:gd name="T35" fmla="*/ 67 h 278"/>
              <a:gd name="T36" fmla="*/ 97 w 130"/>
              <a:gd name="T37" fmla="*/ 82 h 278"/>
              <a:gd name="T38" fmla="*/ 101 w 130"/>
              <a:gd name="T39" fmla="*/ 96 h 278"/>
              <a:gd name="T40" fmla="*/ 112 w 130"/>
              <a:gd name="T41" fmla="*/ 104 h 278"/>
              <a:gd name="T42" fmla="*/ 128 w 130"/>
              <a:gd name="T43" fmla="*/ 104 h 278"/>
              <a:gd name="T44" fmla="*/ 122 w 130"/>
              <a:gd name="T45" fmla="*/ 115 h 278"/>
              <a:gd name="T46" fmla="*/ 114 w 130"/>
              <a:gd name="T47" fmla="*/ 124 h 278"/>
              <a:gd name="T48" fmla="*/ 105 w 130"/>
              <a:gd name="T49" fmla="*/ 129 h 278"/>
              <a:gd name="T50" fmla="*/ 92 w 130"/>
              <a:gd name="T51" fmla="*/ 134 h 278"/>
              <a:gd name="T52" fmla="*/ 81 w 130"/>
              <a:gd name="T53" fmla="*/ 146 h 278"/>
              <a:gd name="T54" fmla="*/ 79 w 130"/>
              <a:gd name="T55" fmla="*/ 156 h 278"/>
              <a:gd name="T56" fmla="*/ 92 w 130"/>
              <a:gd name="T57" fmla="*/ 176 h 278"/>
              <a:gd name="T58" fmla="*/ 92 w 130"/>
              <a:gd name="T59" fmla="*/ 190 h 278"/>
              <a:gd name="T60" fmla="*/ 89 w 130"/>
              <a:gd name="T61" fmla="*/ 208 h 278"/>
              <a:gd name="T62" fmla="*/ 101 w 130"/>
              <a:gd name="T63" fmla="*/ 233 h 278"/>
              <a:gd name="T64" fmla="*/ 108 w 130"/>
              <a:gd name="T65" fmla="*/ 252 h 278"/>
              <a:gd name="T66" fmla="*/ 95 w 130"/>
              <a:gd name="T67" fmla="*/ 272 h 278"/>
              <a:gd name="T68" fmla="*/ 95 w 130"/>
              <a:gd name="T69" fmla="*/ 256 h 278"/>
              <a:gd name="T70" fmla="*/ 95 w 130"/>
              <a:gd name="T71" fmla="*/ 247 h 278"/>
              <a:gd name="T72" fmla="*/ 92 w 130"/>
              <a:gd name="T73" fmla="*/ 228 h 278"/>
              <a:gd name="T74" fmla="*/ 84 w 130"/>
              <a:gd name="T75" fmla="*/ 208 h 278"/>
              <a:gd name="T76" fmla="*/ 81 w 130"/>
              <a:gd name="T77" fmla="*/ 181 h 278"/>
              <a:gd name="T78" fmla="*/ 68 w 130"/>
              <a:gd name="T79" fmla="*/ 170 h 278"/>
              <a:gd name="T80" fmla="*/ 59 w 130"/>
              <a:gd name="T81" fmla="*/ 178 h 278"/>
              <a:gd name="T82" fmla="*/ 49 w 130"/>
              <a:gd name="T83" fmla="*/ 192 h 278"/>
              <a:gd name="T84" fmla="*/ 40 w 130"/>
              <a:gd name="T85" fmla="*/ 187 h 278"/>
              <a:gd name="T86" fmla="*/ 37 w 130"/>
              <a:gd name="T87" fmla="*/ 182 h 278"/>
              <a:gd name="T88" fmla="*/ 34 w 130"/>
              <a:gd name="T89" fmla="*/ 171 h 278"/>
              <a:gd name="T90" fmla="*/ 27 w 130"/>
              <a:gd name="T91" fmla="*/ 140 h 278"/>
              <a:gd name="T92" fmla="*/ 24 w 130"/>
              <a:gd name="T93" fmla="*/ 141 h 278"/>
              <a:gd name="T94" fmla="*/ 21 w 130"/>
              <a:gd name="T95" fmla="*/ 130 h 278"/>
              <a:gd name="T96" fmla="*/ 13 w 130"/>
              <a:gd name="T97" fmla="*/ 124 h 278"/>
              <a:gd name="T98" fmla="*/ 8 w 130"/>
              <a:gd name="T99" fmla="*/ 122 h 278"/>
              <a:gd name="T100" fmla="*/ 2 w 130"/>
              <a:gd name="T101" fmla="*/ 108 h 278"/>
              <a:gd name="T102" fmla="*/ 7 w 130"/>
              <a:gd name="T103" fmla="*/ 97 h 278"/>
              <a:gd name="T104" fmla="*/ 13 w 130"/>
              <a:gd name="T105" fmla="*/ 91 h 278"/>
              <a:gd name="T106" fmla="*/ 18 w 130"/>
              <a:gd name="T107" fmla="*/ 74 h 278"/>
              <a:gd name="T108" fmla="*/ 29 w 130"/>
              <a:gd name="T109" fmla="*/ 70 h 278"/>
              <a:gd name="T110" fmla="*/ 35 w 130"/>
              <a:gd name="T111" fmla="*/ 50 h 278"/>
              <a:gd name="T112" fmla="*/ 43 w 130"/>
              <a:gd name="T113" fmla="*/ 37 h 278"/>
              <a:gd name="T114" fmla="*/ 59 w 130"/>
              <a:gd name="T115" fmla="*/ 18 h 278"/>
              <a:gd name="T116" fmla="*/ 70 w 130"/>
              <a:gd name="T117" fmla="*/ 12 h 278"/>
              <a:gd name="T118" fmla="*/ 78 w 130"/>
              <a:gd name="T119" fmla="*/ 1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278">
                <a:moveTo>
                  <a:pt x="89" y="275"/>
                </a:moveTo>
                <a:lnTo>
                  <a:pt x="89" y="277"/>
                </a:lnTo>
                <a:lnTo>
                  <a:pt x="87" y="277"/>
                </a:lnTo>
                <a:lnTo>
                  <a:pt x="87" y="277"/>
                </a:lnTo>
                <a:lnTo>
                  <a:pt x="86" y="278"/>
                </a:lnTo>
                <a:lnTo>
                  <a:pt x="86" y="278"/>
                </a:lnTo>
                <a:lnTo>
                  <a:pt x="87" y="277"/>
                </a:lnTo>
                <a:lnTo>
                  <a:pt x="87" y="275"/>
                </a:lnTo>
                <a:lnTo>
                  <a:pt x="89" y="275"/>
                </a:lnTo>
                <a:close/>
                <a:moveTo>
                  <a:pt x="87" y="263"/>
                </a:moveTo>
                <a:lnTo>
                  <a:pt x="87" y="263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7" y="264"/>
                </a:lnTo>
                <a:lnTo>
                  <a:pt x="87" y="263"/>
                </a:lnTo>
                <a:lnTo>
                  <a:pt x="86" y="264"/>
                </a:lnTo>
                <a:lnTo>
                  <a:pt x="87" y="263"/>
                </a:lnTo>
                <a:lnTo>
                  <a:pt x="87" y="263"/>
                </a:lnTo>
                <a:close/>
                <a:moveTo>
                  <a:pt x="92" y="261"/>
                </a:move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1"/>
                </a:lnTo>
                <a:close/>
                <a:moveTo>
                  <a:pt x="89" y="250"/>
                </a:move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3"/>
                </a:lnTo>
                <a:lnTo>
                  <a:pt x="87" y="253"/>
                </a:lnTo>
                <a:lnTo>
                  <a:pt x="89" y="250"/>
                </a:lnTo>
                <a:lnTo>
                  <a:pt x="89" y="250"/>
                </a:lnTo>
                <a:close/>
                <a:moveTo>
                  <a:pt x="92" y="250"/>
                </a:moveTo>
                <a:lnTo>
                  <a:pt x="92" y="252"/>
                </a:lnTo>
                <a:lnTo>
                  <a:pt x="92" y="255"/>
                </a:lnTo>
                <a:lnTo>
                  <a:pt x="90" y="253"/>
                </a:lnTo>
                <a:lnTo>
                  <a:pt x="90" y="253"/>
                </a:lnTo>
                <a:lnTo>
                  <a:pt x="90" y="252"/>
                </a:lnTo>
                <a:lnTo>
                  <a:pt x="90" y="252"/>
                </a:lnTo>
                <a:lnTo>
                  <a:pt x="90" y="250"/>
                </a:lnTo>
                <a:lnTo>
                  <a:pt x="92" y="250"/>
                </a:lnTo>
                <a:close/>
                <a:moveTo>
                  <a:pt x="84" y="250"/>
                </a:moveTo>
                <a:lnTo>
                  <a:pt x="86" y="252"/>
                </a:lnTo>
                <a:lnTo>
                  <a:pt x="86" y="252"/>
                </a:lnTo>
                <a:lnTo>
                  <a:pt x="86" y="252"/>
                </a:lnTo>
                <a:lnTo>
                  <a:pt x="86" y="253"/>
                </a:lnTo>
                <a:lnTo>
                  <a:pt x="84" y="252"/>
                </a:lnTo>
                <a:lnTo>
                  <a:pt x="84" y="250"/>
                </a:lnTo>
                <a:close/>
                <a:moveTo>
                  <a:pt x="90" y="245"/>
                </a:moveTo>
                <a:lnTo>
                  <a:pt x="92" y="247"/>
                </a:lnTo>
                <a:lnTo>
                  <a:pt x="94" y="249"/>
                </a:lnTo>
                <a:lnTo>
                  <a:pt x="94" y="249"/>
                </a:lnTo>
                <a:lnTo>
                  <a:pt x="92" y="249"/>
                </a:lnTo>
                <a:lnTo>
                  <a:pt x="92" y="249"/>
                </a:lnTo>
                <a:lnTo>
                  <a:pt x="90" y="247"/>
                </a:lnTo>
                <a:lnTo>
                  <a:pt x="90" y="245"/>
                </a:lnTo>
                <a:close/>
                <a:moveTo>
                  <a:pt x="86" y="244"/>
                </a:move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close/>
                <a:moveTo>
                  <a:pt x="86" y="242"/>
                </a:moveTo>
                <a:lnTo>
                  <a:pt x="86" y="242"/>
                </a:lnTo>
                <a:lnTo>
                  <a:pt x="86" y="242"/>
                </a:lnTo>
                <a:lnTo>
                  <a:pt x="84" y="244"/>
                </a:lnTo>
                <a:lnTo>
                  <a:pt x="84" y="242"/>
                </a:lnTo>
                <a:lnTo>
                  <a:pt x="84" y="242"/>
                </a:lnTo>
                <a:lnTo>
                  <a:pt x="84" y="242"/>
                </a:lnTo>
                <a:lnTo>
                  <a:pt x="86" y="242"/>
                </a:lnTo>
                <a:lnTo>
                  <a:pt x="86" y="242"/>
                </a:lnTo>
                <a:close/>
                <a:moveTo>
                  <a:pt x="89" y="237"/>
                </a:moveTo>
                <a:lnTo>
                  <a:pt x="90" y="237"/>
                </a:lnTo>
                <a:lnTo>
                  <a:pt x="90" y="239"/>
                </a:lnTo>
                <a:lnTo>
                  <a:pt x="90" y="239"/>
                </a:lnTo>
                <a:lnTo>
                  <a:pt x="92" y="239"/>
                </a:lnTo>
                <a:lnTo>
                  <a:pt x="90" y="241"/>
                </a:lnTo>
                <a:lnTo>
                  <a:pt x="90" y="242"/>
                </a:lnTo>
                <a:lnTo>
                  <a:pt x="89" y="242"/>
                </a:lnTo>
                <a:lnTo>
                  <a:pt x="89" y="242"/>
                </a:lnTo>
                <a:lnTo>
                  <a:pt x="89" y="241"/>
                </a:lnTo>
                <a:lnTo>
                  <a:pt x="89" y="239"/>
                </a:lnTo>
                <a:lnTo>
                  <a:pt x="89" y="237"/>
                </a:lnTo>
                <a:close/>
                <a:moveTo>
                  <a:pt x="89" y="230"/>
                </a:moveTo>
                <a:lnTo>
                  <a:pt x="89" y="230"/>
                </a:lnTo>
                <a:lnTo>
                  <a:pt x="89" y="231"/>
                </a:lnTo>
                <a:lnTo>
                  <a:pt x="89" y="231"/>
                </a:lnTo>
                <a:lnTo>
                  <a:pt x="89" y="234"/>
                </a:lnTo>
                <a:lnTo>
                  <a:pt x="89" y="233"/>
                </a:lnTo>
                <a:lnTo>
                  <a:pt x="89" y="231"/>
                </a:lnTo>
                <a:lnTo>
                  <a:pt x="89" y="230"/>
                </a:lnTo>
                <a:lnTo>
                  <a:pt x="89" y="23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38" y="192"/>
                </a:lnTo>
                <a:lnTo>
                  <a:pt x="38" y="192"/>
                </a:lnTo>
                <a:lnTo>
                  <a:pt x="37" y="192"/>
                </a:lnTo>
                <a:lnTo>
                  <a:pt x="37" y="192"/>
                </a:lnTo>
                <a:lnTo>
                  <a:pt x="38" y="190"/>
                </a:lnTo>
                <a:close/>
                <a:moveTo>
                  <a:pt x="35" y="185"/>
                </a:moveTo>
                <a:lnTo>
                  <a:pt x="35" y="187"/>
                </a:lnTo>
                <a:lnTo>
                  <a:pt x="35" y="189"/>
                </a:lnTo>
                <a:lnTo>
                  <a:pt x="34" y="190"/>
                </a:lnTo>
                <a:lnTo>
                  <a:pt x="32" y="192"/>
                </a:lnTo>
                <a:lnTo>
                  <a:pt x="32" y="189"/>
                </a:lnTo>
                <a:lnTo>
                  <a:pt x="34" y="187"/>
                </a:lnTo>
                <a:lnTo>
                  <a:pt x="35" y="187"/>
                </a:lnTo>
                <a:lnTo>
                  <a:pt x="35" y="185"/>
                </a:lnTo>
                <a:close/>
                <a:moveTo>
                  <a:pt x="78" y="181"/>
                </a:moveTo>
                <a:lnTo>
                  <a:pt x="78" y="182"/>
                </a:lnTo>
                <a:lnTo>
                  <a:pt x="78" y="182"/>
                </a:lnTo>
                <a:lnTo>
                  <a:pt x="79" y="182"/>
                </a:lnTo>
                <a:lnTo>
                  <a:pt x="78" y="182"/>
                </a:lnTo>
                <a:lnTo>
                  <a:pt x="78" y="185"/>
                </a:lnTo>
                <a:lnTo>
                  <a:pt x="78" y="185"/>
                </a:lnTo>
                <a:lnTo>
                  <a:pt x="76" y="184"/>
                </a:lnTo>
                <a:lnTo>
                  <a:pt x="76" y="182"/>
                </a:lnTo>
                <a:lnTo>
                  <a:pt x="78" y="181"/>
                </a:lnTo>
                <a:lnTo>
                  <a:pt x="78" y="181"/>
                </a:lnTo>
                <a:close/>
                <a:moveTo>
                  <a:pt x="21" y="146"/>
                </a:moveTo>
                <a:lnTo>
                  <a:pt x="23" y="146"/>
                </a:lnTo>
                <a:lnTo>
                  <a:pt x="23" y="148"/>
                </a:lnTo>
                <a:lnTo>
                  <a:pt x="23" y="149"/>
                </a:lnTo>
                <a:lnTo>
                  <a:pt x="23" y="149"/>
                </a:lnTo>
                <a:lnTo>
                  <a:pt x="23" y="149"/>
                </a:lnTo>
                <a:lnTo>
                  <a:pt x="21" y="148"/>
                </a:lnTo>
                <a:lnTo>
                  <a:pt x="19" y="146"/>
                </a:lnTo>
                <a:lnTo>
                  <a:pt x="21" y="146"/>
                </a:lnTo>
                <a:close/>
                <a:moveTo>
                  <a:pt x="23" y="137"/>
                </a:moveTo>
                <a:lnTo>
                  <a:pt x="24" y="137"/>
                </a:lnTo>
                <a:lnTo>
                  <a:pt x="24" y="137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40"/>
                </a:lnTo>
                <a:lnTo>
                  <a:pt x="24" y="140"/>
                </a:lnTo>
                <a:lnTo>
                  <a:pt x="23" y="140"/>
                </a:lnTo>
                <a:lnTo>
                  <a:pt x="23" y="138"/>
                </a:lnTo>
                <a:lnTo>
                  <a:pt x="21" y="138"/>
                </a:lnTo>
                <a:lnTo>
                  <a:pt x="21" y="137"/>
                </a:lnTo>
                <a:lnTo>
                  <a:pt x="23" y="137"/>
                </a:lnTo>
                <a:lnTo>
                  <a:pt x="23" y="137"/>
                </a:lnTo>
                <a:close/>
                <a:moveTo>
                  <a:pt x="18" y="130"/>
                </a:moveTo>
                <a:lnTo>
                  <a:pt x="19" y="130"/>
                </a:lnTo>
                <a:lnTo>
                  <a:pt x="19" y="134"/>
                </a:lnTo>
                <a:lnTo>
                  <a:pt x="18" y="132"/>
                </a:lnTo>
                <a:lnTo>
                  <a:pt x="18" y="132"/>
                </a:lnTo>
                <a:lnTo>
                  <a:pt x="18" y="130"/>
                </a:lnTo>
                <a:close/>
                <a:moveTo>
                  <a:pt x="12" y="129"/>
                </a:moveTo>
                <a:lnTo>
                  <a:pt x="12" y="129"/>
                </a:lnTo>
                <a:lnTo>
                  <a:pt x="12" y="130"/>
                </a:lnTo>
                <a:lnTo>
                  <a:pt x="13" y="132"/>
                </a:lnTo>
                <a:lnTo>
                  <a:pt x="12" y="132"/>
                </a:lnTo>
                <a:lnTo>
                  <a:pt x="12" y="129"/>
                </a:lnTo>
                <a:lnTo>
                  <a:pt x="12" y="129"/>
                </a:lnTo>
                <a:close/>
                <a:moveTo>
                  <a:pt x="79" y="0"/>
                </a:moveTo>
                <a:lnTo>
                  <a:pt x="79" y="0"/>
                </a:lnTo>
                <a:lnTo>
                  <a:pt x="79" y="1"/>
                </a:lnTo>
                <a:lnTo>
                  <a:pt x="81" y="1"/>
                </a:lnTo>
                <a:lnTo>
                  <a:pt x="81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4" y="3"/>
                </a:lnTo>
                <a:lnTo>
                  <a:pt x="84" y="4"/>
                </a:lnTo>
                <a:lnTo>
                  <a:pt x="86" y="4"/>
                </a:lnTo>
                <a:lnTo>
                  <a:pt x="86" y="6"/>
                </a:lnTo>
                <a:lnTo>
                  <a:pt x="86" y="7"/>
                </a:lnTo>
                <a:lnTo>
                  <a:pt x="86" y="7"/>
                </a:lnTo>
                <a:lnTo>
                  <a:pt x="87" y="12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2" y="14"/>
                </a:lnTo>
                <a:lnTo>
                  <a:pt x="94" y="14"/>
                </a:lnTo>
                <a:lnTo>
                  <a:pt x="94" y="14"/>
                </a:lnTo>
                <a:lnTo>
                  <a:pt x="94" y="17"/>
                </a:lnTo>
                <a:lnTo>
                  <a:pt x="94" y="20"/>
                </a:lnTo>
                <a:lnTo>
                  <a:pt x="94" y="20"/>
                </a:lnTo>
                <a:lnTo>
                  <a:pt x="95" y="23"/>
                </a:lnTo>
                <a:lnTo>
                  <a:pt x="95" y="25"/>
                </a:lnTo>
                <a:lnTo>
                  <a:pt x="95" y="26"/>
                </a:lnTo>
                <a:lnTo>
                  <a:pt x="95" y="28"/>
                </a:lnTo>
                <a:lnTo>
                  <a:pt x="95" y="30"/>
                </a:lnTo>
                <a:lnTo>
                  <a:pt x="95" y="33"/>
                </a:lnTo>
                <a:lnTo>
                  <a:pt x="94" y="34"/>
                </a:lnTo>
                <a:lnTo>
                  <a:pt x="95" y="36"/>
                </a:lnTo>
                <a:lnTo>
                  <a:pt x="94" y="36"/>
                </a:lnTo>
                <a:lnTo>
                  <a:pt x="92" y="37"/>
                </a:lnTo>
                <a:lnTo>
                  <a:pt x="92" y="37"/>
                </a:lnTo>
                <a:lnTo>
                  <a:pt x="94" y="39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2" y="41"/>
                </a:lnTo>
                <a:lnTo>
                  <a:pt x="90" y="42"/>
                </a:lnTo>
                <a:lnTo>
                  <a:pt x="90" y="44"/>
                </a:lnTo>
                <a:lnTo>
                  <a:pt x="89" y="45"/>
                </a:lnTo>
                <a:lnTo>
                  <a:pt x="89" y="45"/>
                </a:lnTo>
                <a:lnTo>
                  <a:pt x="87" y="45"/>
                </a:lnTo>
                <a:lnTo>
                  <a:pt x="87" y="45"/>
                </a:lnTo>
                <a:lnTo>
                  <a:pt x="86" y="47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lnTo>
                  <a:pt x="82" y="50"/>
                </a:lnTo>
                <a:lnTo>
                  <a:pt x="82" y="50"/>
                </a:lnTo>
                <a:lnTo>
                  <a:pt x="81" y="52"/>
                </a:lnTo>
                <a:lnTo>
                  <a:pt x="81" y="53"/>
                </a:lnTo>
                <a:lnTo>
                  <a:pt x="81" y="55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8"/>
                </a:lnTo>
                <a:lnTo>
                  <a:pt x="78" y="59"/>
                </a:lnTo>
                <a:lnTo>
                  <a:pt x="78" y="61"/>
                </a:lnTo>
                <a:lnTo>
                  <a:pt x="78" y="63"/>
                </a:lnTo>
                <a:lnTo>
                  <a:pt x="79" y="63"/>
                </a:lnTo>
                <a:lnTo>
                  <a:pt x="79" y="64"/>
                </a:lnTo>
                <a:lnTo>
                  <a:pt x="79" y="64"/>
                </a:lnTo>
                <a:lnTo>
                  <a:pt x="81" y="66"/>
                </a:lnTo>
                <a:lnTo>
                  <a:pt x="79" y="67"/>
                </a:lnTo>
                <a:lnTo>
                  <a:pt x="78" y="69"/>
                </a:lnTo>
                <a:lnTo>
                  <a:pt x="78" y="70"/>
                </a:lnTo>
                <a:lnTo>
                  <a:pt x="79" y="70"/>
                </a:lnTo>
                <a:lnTo>
                  <a:pt x="79" y="70"/>
                </a:lnTo>
                <a:lnTo>
                  <a:pt x="81" y="70"/>
                </a:lnTo>
                <a:lnTo>
                  <a:pt x="82" y="69"/>
                </a:lnTo>
                <a:lnTo>
                  <a:pt x="84" y="69"/>
                </a:lnTo>
                <a:lnTo>
                  <a:pt x="87" y="67"/>
                </a:lnTo>
                <a:lnTo>
                  <a:pt x="90" y="67"/>
                </a:lnTo>
                <a:lnTo>
                  <a:pt x="92" y="67"/>
                </a:lnTo>
                <a:lnTo>
                  <a:pt x="92" y="67"/>
                </a:lnTo>
                <a:lnTo>
                  <a:pt x="94" y="69"/>
                </a:lnTo>
                <a:lnTo>
                  <a:pt x="95" y="67"/>
                </a:lnTo>
                <a:lnTo>
                  <a:pt x="97" y="67"/>
                </a:lnTo>
                <a:lnTo>
                  <a:pt x="97" y="67"/>
                </a:lnTo>
                <a:lnTo>
                  <a:pt x="97" y="67"/>
                </a:lnTo>
                <a:lnTo>
                  <a:pt x="95" y="70"/>
                </a:lnTo>
                <a:lnTo>
                  <a:pt x="94" y="70"/>
                </a:lnTo>
                <a:lnTo>
                  <a:pt x="94" y="72"/>
                </a:lnTo>
                <a:lnTo>
                  <a:pt x="95" y="72"/>
                </a:lnTo>
                <a:lnTo>
                  <a:pt x="95" y="74"/>
                </a:lnTo>
                <a:lnTo>
                  <a:pt x="97" y="74"/>
                </a:lnTo>
                <a:lnTo>
                  <a:pt x="97" y="77"/>
                </a:lnTo>
                <a:lnTo>
                  <a:pt x="97" y="77"/>
                </a:lnTo>
                <a:lnTo>
                  <a:pt x="97" y="78"/>
                </a:lnTo>
                <a:lnTo>
                  <a:pt x="97" y="78"/>
                </a:lnTo>
                <a:lnTo>
                  <a:pt x="97" y="80"/>
                </a:lnTo>
                <a:lnTo>
                  <a:pt x="97" y="82"/>
                </a:lnTo>
                <a:lnTo>
                  <a:pt x="100" y="83"/>
                </a:lnTo>
                <a:lnTo>
                  <a:pt x="101" y="83"/>
                </a:lnTo>
                <a:lnTo>
                  <a:pt x="105" y="83"/>
                </a:lnTo>
                <a:lnTo>
                  <a:pt x="105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5"/>
                </a:lnTo>
                <a:lnTo>
                  <a:pt x="106" y="86"/>
                </a:lnTo>
                <a:lnTo>
                  <a:pt x="105" y="86"/>
                </a:lnTo>
                <a:lnTo>
                  <a:pt x="103" y="89"/>
                </a:lnTo>
                <a:lnTo>
                  <a:pt x="105" y="91"/>
                </a:lnTo>
                <a:lnTo>
                  <a:pt x="103" y="93"/>
                </a:lnTo>
                <a:lnTo>
                  <a:pt x="103" y="94"/>
                </a:lnTo>
                <a:lnTo>
                  <a:pt x="101" y="96"/>
                </a:lnTo>
                <a:lnTo>
                  <a:pt x="101" y="97"/>
                </a:lnTo>
                <a:lnTo>
                  <a:pt x="101" y="97"/>
                </a:lnTo>
                <a:lnTo>
                  <a:pt x="101" y="97"/>
                </a:lnTo>
                <a:lnTo>
                  <a:pt x="103" y="97"/>
                </a:lnTo>
                <a:lnTo>
                  <a:pt x="103" y="97"/>
                </a:lnTo>
                <a:lnTo>
                  <a:pt x="105" y="97"/>
                </a:lnTo>
                <a:lnTo>
                  <a:pt x="108" y="99"/>
                </a:lnTo>
                <a:lnTo>
                  <a:pt x="111" y="99"/>
                </a:lnTo>
                <a:lnTo>
                  <a:pt x="112" y="99"/>
                </a:lnTo>
                <a:lnTo>
                  <a:pt x="112" y="100"/>
                </a:lnTo>
                <a:lnTo>
                  <a:pt x="112" y="100"/>
                </a:lnTo>
                <a:lnTo>
                  <a:pt x="112" y="102"/>
                </a:lnTo>
                <a:lnTo>
                  <a:pt x="112" y="104"/>
                </a:lnTo>
                <a:lnTo>
                  <a:pt x="112" y="104"/>
                </a:lnTo>
                <a:lnTo>
                  <a:pt x="114" y="104"/>
                </a:lnTo>
                <a:lnTo>
                  <a:pt x="114" y="105"/>
                </a:lnTo>
                <a:lnTo>
                  <a:pt x="116" y="105"/>
                </a:lnTo>
                <a:lnTo>
                  <a:pt x="114" y="107"/>
                </a:lnTo>
                <a:lnTo>
                  <a:pt x="116" y="107"/>
                </a:lnTo>
                <a:lnTo>
                  <a:pt x="116" y="107"/>
                </a:lnTo>
                <a:lnTo>
                  <a:pt x="117" y="108"/>
                </a:lnTo>
                <a:lnTo>
                  <a:pt x="119" y="107"/>
                </a:lnTo>
                <a:lnTo>
                  <a:pt x="120" y="107"/>
                </a:lnTo>
                <a:lnTo>
                  <a:pt x="120" y="108"/>
                </a:lnTo>
                <a:lnTo>
                  <a:pt x="122" y="107"/>
                </a:lnTo>
                <a:lnTo>
                  <a:pt x="123" y="107"/>
                </a:lnTo>
                <a:lnTo>
                  <a:pt x="125" y="105"/>
                </a:lnTo>
                <a:lnTo>
                  <a:pt x="128" y="104"/>
                </a:lnTo>
                <a:lnTo>
                  <a:pt x="128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5"/>
                </a:lnTo>
                <a:lnTo>
                  <a:pt x="130" y="107"/>
                </a:lnTo>
                <a:lnTo>
                  <a:pt x="128" y="107"/>
                </a:lnTo>
                <a:lnTo>
                  <a:pt x="127" y="108"/>
                </a:lnTo>
                <a:lnTo>
                  <a:pt x="125" y="110"/>
                </a:lnTo>
                <a:lnTo>
                  <a:pt x="123" y="110"/>
                </a:lnTo>
                <a:lnTo>
                  <a:pt x="123" y="111"/>
                </a:lnTo>
                <a:lnTo>
                  <a:pt x="123" y="113"/>
                </a:lnTo>
                <a:lnTo>
                  <a:pt x="122" y="113"/>
                </a:lnTo>
                <a:lnTo>
                  <a:pt x="122" y="115"/>
                </a:lnTo>
                <a:lnTo>
                  <a:pt x="120" y="115"/>
                </a:lnTo>
                <a:lnTo>
                  <a:pt x="120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8"/>
                </a:lnTo>
                <a:lnTo>
                  <a:pt x="120" y="118"/>
                </a:lnTo>
                <a:lnTo>
                  <a:pt x="119" y="118"/>
                </a:lnTo>
                <a:lnTo>
                  <a:pt x="119" y="118"/>
                </a:lnTo>
                <a:lnTo>
                  <a:pt x="117" y="119"/>
                </a:lnTo>
                <a:lnTo>
                  <a:pt x="116" y="121"/>
                </a:lnTo>
                <a:lnTo>
                  <a:pt x="116" y="124"/>
                </a:lnTo>
                <a:lnTo>
                  <a:pt x="116" y="124"/>
                </a:lnTo>
                <a:lnTo>
                  <a:pt x="114" y="124"/>
                </a:lnTo>
                <a:lnTo>
                  <a:pt x="112" y="124"/>
                </a:lnTo>
                <a:lnTo>
                  <a:pt x="112" y="122"/>
                </a:lnTo>
                <a:lnTo>
                  <a:pt x="111" y="124"/>
                </a:lnTo>
                <a:lnTo>
                  <a:pt x="109" y="124"/>
                </a:lnTo>
                <a:lnTo>
                  <a:pt x="109" y="124"/>
                </a:lnTo>
                <a:lnTo>
                  <a:pt x="108" y="124"/>
                </a:lnTo>
                <a:lnTo>
                  <a:pt x="106" y="124"/>
                </a:lnTo>
                <a:lnTo>
                  <a:pt x="106" y="124"/>
                </a:lnTo>
                <a:lnTo>
                  <a:pt x="105" y="124"/>
                </a:lnTo>
                <a:lnTo>
                  <a:pt x="106" y="126"/>
                </a:lnTo>
                <a:lnTo>
                  <a:pt x="106" y="127"/>
                </a:lnTo>
                <a:lnTo>
                  <a:pt x="106" y="127"/>
                </a:lnTo>
                <a:lnTo>
                  <a:pt x="106" y="127"/>
                </a:lnTo>
                <a:lnTo>
                  <a:pt x="105" y="129"/>
                </a:lnTo>
                <a:lnTo>
                  <a:pt x="103" y="129"/>
                </a:lnTo>
                <a:lnTo>
                  <a:pt x="103" y="129"/>
                </a:lnTo>
                <a:lnTo>
                  <a:pt x="101" y="127"/>
                </a:lnTo>
                <a:lnTo>
                  <a:pt x="101" y="127"/>
                </a:lnTo>
                <a:lnTo>
                  <a:pt x="100" y="129"/>
                </a:lnTo>
                <a:lnTo>
                  <a:pt x="100" y="129"/>
                </a:lnTo>
                <a:lnTo>
                  <a:pt x="100" y="129"/>
                </a:lnTo>
                <a:lnTo>
                  <a:pt x="98" y="132"/>
                </a:lnTo>
                <a:lnTo>
                  <a:pt x="98" y="132"/>
                </a:lnTo>
                <a:lnTo>
                  <a:pt x="98" y="134"/>
                </a:lnTo>
                <a:lnTo>
                  <a:pt x="97" y="134"/>
                </a:lnTo>
                <a:lnTo>
                  <a:pt x="97" y="134"/>
                </a:lnTo>
                <a:lnTo>
                  <a:pt x="95" y="134"/>
                </a:lnTo>
                <a:lnTo>
                  <a:pt x="92" y="134"/>
                </a:lnTo>
                <a:lnTo>
                  <a:pt x="90" y="134"/>
                </a:lnTo>
                <a:lnTo>
                  <a:pt x="90" y="134"/>
                </a:lnTo>
                <a:lnTo>
                  <a:pt x="89" y="134"/>
                </a:lnTo>
                <a:lnTo>
                  <a:pt x="87" y="134"/>
                </a:lnTo>
                <a:lnTo>
                  <a:pt x="86" y="134"/>
                </a:lnTo>
                <a:lnTo>
                  <a:pt x="86" y="134"/>
                </a:lnTo>
                <a:lnTo>
                  <a:pt x="84" y="134"/>
                </a:lnTo>
                <a:lnTo>
                  <a:pt x="84" y="135"/>
                </a:lnTo>
                <a:lnTo>
                  <a:pt x="82" y="135"/>
                </a:lnTo>
                <a:lnTo>
                  <a:pt x="82" y="138"/>
                </a:lnTo>
                <a:lnTo>
                  <a:pt x="81" y="140"/>
                </a:lnTo>
                <a:lnTo>
                  <a:pt x="81" y="143"/>
                </a:lnTo>
                <a:lnTo>
                  <a:pt x="81" y="145"/>
                </a:lnTo>
                <a:lnTo>
                  <a:pt x="81" y="146"/>
                </a:lnTo>
                <a:lnTo>
                  <a:pt x="81" y="149"/>
                </a:lnTo>
                <a:lnTo>
                  <a:pt x="81" y="151"/>
                </a:lnTo>
                <a:lnTo>
                  <a:pt x="81" y="151"/>
                </a:lnTo>
                <a:lnTo>
                  <a:pt x="79" y="151"/>
                </a:lnTo>
                <a:lnTo>
                  <a:pt x="78" y="151"/>
                </a:lnTo>
                <a:lnTo>
                  <a:pt x="78" y="152"/>
                </a:lnTo>
                <a:lnTo>
                  <a:pt x="78" y="152"/>
                </a:lnTo>
                <a:lnTo>
                  <a:pt x="76" y="151"/>
                </a:lnTo>
                <a:lnTo>
                  <a:pt x="75" y="151"/>
                </a:lnTo>
                <a:lnTo>
                  <a:pt x="76" y="152"/>
                </a:lnTo>
                <a:lnTo>
                  <a:pt x="76" y="154"/>
                </a:lnTo>
                <a:lnTo>
                  <a:pt x="78" y="156"/>
                </a:lnTo>
                <a:lnTo>
                  <a:pt x="79" y="154"/>
                </a:lnTo>
                <a:lnTo>
                  <a:pt x="79" y="156"/>
                </a:lnTo>
                <a:lnTo>
                  <a:pt x="79" y="156"/>
                </a:lnTo>
                <a:lnTo>
                  <a:pt x="79" y="157"/>
                </a:lnTo>
                <a:lnTo>
                  <a:pt x="81" y="159"/>
                </a:lnTo>
                <a:lnTo>
                  <a:pt x="81" y="160"/>
                </a:lnTo>
                <a:lnTo>
                  <a:pt x="79" y="162"/>
                </a:lnTo>
                <a:lnTo>
                  <a:pt x="81" y="162"/>
                </a:lnTo>
                <a:lnTo>
                  <a:pt x="81" y="162"/>
                </a:lnTo>
                <a:lnTo>
                  <a:pt x="81" y="163"/>
                </a:lnTo>
                <a:lnTo>
                  <a:pt x="84" y="167"/>
                </a:lnTo>
                <a:lnTo>
                  <a:pt x="86" y="168"/>
                </a:lnTo>
                <a:lnTo>
                  <a:pt x="87" y="170"/>
                </a:lnTo>
                <a:lnTo>
                  <a:pt x="89" y="171"/>
                </a:lnTo>
                <a:lnTo>
                  <a:pt x="90" y="174"/>
                </a:lnTo>
                <a:lnTo>
                  <a:pt x="92" y="176"/>
                </a:lnTo>
                <a:lnTo>
                  <a:pt x="92" y="178"/>
                </a:lnTo>
                <a:lnTo>
                  <a:pt x="92" y="179"/>
                </a:lnTo>
                <a:lnTo>
                  <a:pt x="92" y="181"/>
                </a:lnTo>
                <a:lnTo>
                  <a:pt x="94" y="181"/>
                </a:lnTo>
                <a:lnTo>
                  <a:pt x="94" y="184"/>
                </a:lnTo>
                <a:lnTo>
                  <a:pt x="95" y="184"/>
                </a:lnTo>
                <a:lnTo>
                  <a:pt x="97" y="182"/>
                </a:lnTo>
                <a:lnTo>
                  <a:pt x="97" y="182"/>
                </a:lnTo>
                <a:lnTo>
                  <a:pt x="97" y="184"/>
                </a:lnTo>
                <a:lnTo>
                  <a:pt x="97" y="184"/>
                </a:lnTo>
                <a:lnTo>
                  <a:pt x="97" y="185"/>
                </a:lnTo>
                <a:lnTo>
                  <a:pt x="97" y="185"/>
                </a:lnTo>
                <a:lnTo>
                  <a:pt x="94" y="189"/>
                </a:lnTo>
                <a:lnTo>
                  <a:pt x="92" y="190"/>
                </a:lnTo>
                <a:lnTo>
                  <a:pt x="92" y="192"/>
                </a:lnTo>
                <a:lnTo>
                  <a:pt x="92" y="195"/>
                </a:lnTo>
                <a:lnTo>
                  <a:pt x="92" y="198"/>
                </a:lnTo>
                <a:lnTo>
                  <a:pt x="92" y="198"/>
                </a:lnTo>
                <a:lnTo>
                  <a:pt x="92" y="198"/>
                </a:lnTo>
                <a:lnTo>
                  <a:pt x="90" y="198"/>
                </a:lnTo>
                <a:lnTo>
                  <a:pt x="89" y="200"/>
                </a:lnTo>
                <a:lnTo>
                  <a:pt x="89" y="200"/>
                </a:lnTo>
                <a:lnTo>
                  <a:pt x="87" y="200"/>
                </a:lnTo>
                <a:lnTo>
                  <a:pt x="87" y="201"/>
                </a:lnTo>
                <a:lnTo>
                  <a:pt x="87" y="201"/>
                </a:lnTo>
                <a:lnTo>
                  <a:pt x="87" y="204"/>
                </a:lnTo>
                <a:lnTo>
                  <a:pt x="87" y="206"/>
                </a:lnTo>
                <a:lnTo>
                  <a:pt x="89" y="208"/>
                </a:lnTo>
                <a:lnTo>
                  <a:pt x="90" y="209"/>
                </a:lnTo>
                <a:lnTo>
                  <a:pt x="92" y="211"/>
                </a:lnTo>
                <a:lnTo>
                  <a:pt x="92" y="212"/>
                </a:lnTo>
                <a:lnTo>
                  <a:pt x="95" y="215"/>
                </a:lnTo>
                <a:lnTo>
                  <a:pt x="98" y="217"/>
                </a:lnTo>
                <a:lnTo>
                  <a:pt x="100" y="219"/>
                </a:lnTo>
                <a:lnTo>
                  <a:pt x="100" y="220"/>
                </a:lnTo>
                <a:lnTo>
                  <a:pt x="101" y="222"/>
                </a:lnTo>
                <a:lnTo>
                  <a:pt x="101" y="225"/>
                </a:lnTo>
                <a:lnTo>
                  <a:pt x="101" y="225"/>
                </a:lnTo>
                <a:lnTo>
                  <a:pt x="101" y="230"/>
                </a:lnTo>
                <a:lnTo>
                  <a:pt x="101" y="230"/>
                </a:lnTo>
                <a:lnTo>
                  <a:pt x="100" y="231"/>
                </a:lnTo>
                <a:lnTo>
                  <a:pt x="101" y="233"/>
                </a:lnTo>
                <a:lnTo>
                  <a:pt x="101" y="233"/>
                </a:lnTo>
                <a:lnTo>
                  <a:pt x="101" y="234"/>
                </a:lnTo>
                <a:lnTo>
                  <a:pt x="101" y="236"/>
                </a:lnTo>
                <a:lnTo>
                  <a:pt x="103" y="237"/>
                </a:lnTo>
                <a:lnTo>
                  <a:pt x="105" y="239"/>
                </a:lnTo>
                <a:lnTo>
                  <a:pt x="105" y="239"/>
                </a:lnTo>
                <a:lnTo>
                  <a:pt x="105" y="241"/>
                </a:lnTo>
                <a:lnTo>
                  <a:pt x="105" y="242"/>
                </a:lnTo>
                <a:lnTo>
                  <a:pt x="105" y="242"/>
                </a:lnTo>
                <a:lnTo>
                  <a:pt x="106" y="244"/>
                </a:lnTo>
                <a:lnTo>
                  <a:pt x="106" y="245"/>
                </a:lnTo>
                <a:lnTo>
                  <a:pt x="108" y="250"/>
                </a:lnTo>
                <a:lnTo>
                  <a:pt x="108" y="252"/>
                </a:lnTo>
                <a:lnTo>
                  <a:pt x="108" y="252"/>
                </a:lnTo>
                <a:lnTo>
                  <a:pt x="106" y="253"/>
                </a:lnTo>
                <a:lnTo>
                  <a:pt x="106" y="253"/>
                </a:lnTo>
                <a:lnTo>
                  <a:pt x="105" y="253"/>
                </a:lnTo>
                <a:lnTo>
                  <a:pt x="105" y="256"/>
                </a:lnTo>
                <a:lnTo>
                  <a:pt x="101" y="261"/>
                </a:lnTo>
                <a:lnTo>
                  <a:pt x="100" y="263"/>
                </a:lnTo>
                <a:lnTo>
                  <a:pt x="97" y="264"/>
                </a:lnTo>
                <a:lnTo>
                  <a:pt x="95" y="266"/>
                </a:lnTo>
                <a:lnTo>
                  <a:pt x="95" y="267"/>
                </a:lnTo>
                <a:lnTo>
                  <a:pt x="95" y="267"/>
                </a:lnTo>
                <a:lnTo>
                  <a:pt x="95" y="269"/>
                </a:lnTo>
                <a:lnTo>
                  <a:pt x="95" y="271"/>
                </a:lnTo>
                <a:lnTo>
                  <a:pt x="95" y="271"/>
                </a:lnTo>
                <a:lnTo>
                  <a:pt x="95" y="272"/>
                </a:lnTo>
                <a:lnTo>
                  <a:pt x="95" y="274"/>
                </a:lnTo>
                <a:lnTo>
                  <a:pt x="94" y="274"/>
                </a:lnTo>
                <a:lnTo>
                  <a:pt x="92" y="275"/>
                </a:lnTo>
                <a:lnTo>
                  <a:pt x="92" y="275"/>
                </a:lnTo>
                <a:lnTo>
                  <a:pt x="92" y="274"/>
                </a:lnTo>
                <a:lnTo>
                  <a:pt x="92" y="271"/>
                </a:lnTo>
                <a:lnTo>
                  <a:pt x="90" y="266"/>
                </a:lnTo>
                <a:lnTo>
                  <a:pt x="92" y="266"/>
                </a:lnTo>
                <a:lnTo>
                  <a:pt x="92" y="266"/>
                </a:lnTo>
                <a:lnTo>
                  <a:pt x="94" y="264"/>
                </a:lnTo>
                <a:lnTo>
                  <a:pt x="94" y="263"/>
                </a:lnTo>
                <a:lnTo>
                  <a:pt x="94" y="260"/>
                </a:lnTo>
                <a:lnTo>
                  <a:pt x="95" y="258"/>
                </a:lnTo>
                <a:lnTo>
                  <a:pt x="95" y="256"/>
                </a:lnTo>
                <a:lnTo>
                  <a:pt x="95" y="255"/>
                </a:lnTo>
                <a:lnTo>
                  <a:pt x="95" y="255"/>
                </a:lnTo>
                <a:lnTo>
                  <a:pt x="95" y="253"/>
                </a:lnTo>
                <a:lnTo>
                  <a:pt x="95" y="252"/>
                </a:lnTo>
                <a:lnTo>
                  <a:pt x="97" y="252"/>
                </a:lnTo>
                <a:lnTo>
                  <a:pt x="97" y="252"/>
                </a:lnTo>
                <a:lnTo>
                  <a:pt x="97" y="250"/>
                </a:lnTo>
                <a:lnTo>
                  <a:pt x="95" y="252"/>
                </a:lnTo>
                <a:lnTo>
                  <a:pt x="94" y="252"/>
                </a:lnTo>
                <a:lnTo>
                  <a:pt x="94" y="250"/>
                </a:lnTo>
                <a:lnTo>
                  <a:pt x="94" y="249"/>
                </a:lnTo>
                <a:lnTo>
                  <a:pt x="94" y="249"/>
                </a:lnTo>
                <a:lnTo>
                  <a:pt x="95" y="249"/>
                </a:lnTo>
                <a:lnTo>
                  <a:pt x="95" y="247"/>
                </a:lnTo>
                <a:lnTo>
                  <a:pt x="94" y="245"/>
                </a:lnTo>
                <a:lnTo>
                  <a:pt x="95" y="244"/>
                </a:lnTo>
                <a:lnTo>
                  <a:pt x="94" y="244"/>
                </a:lnTo>
                <a:lnTo>
                  <a:pt x="94" y="244"/>
                </a:lnTo>
                <a:lnTo>
                  <a:pt x="94" y="242"/>
                </a:lnTo>
                <a:lnTo>
                  <a:pt x="94" y="242"/>
                </a:lnTo>
                <a:lnTo>
                  <a:pt x="94" y="241"/>
                </a:lnTo>
                <a:lnTo>
                  <a:pt x="94" y="239"/>
                </a:lnTo>
                <a:lnTo>
                  <a:pt x="94" y="237"/>
                </a:lnTo>
                <a:lnTo>
                  <a:pt x="94" y="236"/>
                </a:lnTo>
                <a:lnTo>
                  <a:pt x="94" y="234"/>
                </a:lnTo>
                <a:lnTo>
                  <a:pt x="94" y="233"/>
                </a:lnTo>
                <a:lnTo>
                  <a:pt x="94" y="231"/>
                </a:lnTo>
                <a:lnTo>
                  <a:pt x="92" y="228"/>
                </a:lnTo>
                <a:lnTo>
                  <a:pt x="90" y="226"/>
                </a:lnTo>
                <a:lnTo>
                  <a:pt x="87" y="222"/>
                </a:lnTo>
                <a:lnTo>
                  <a:pt x="89" y="220"/>
                </a:lnTo>
                <a:lnTo>
                  <a:pt x="87" y="219"/>
                </a:lnTo>
                <a:lnTo>
                  <a:pt x="87" y="219"/>
                </a:lnTo>
                <a:lnTo>
                  <a:pt x="87" y="223"/>
                </a:lnTo>
                <a:lnTo>
                  <a:pt x="86" y="222"/>
                </a:lnTo>
                <a:lnTo>
                  <a:pt x="86" y="220"/>
                </a:lnTo>
                <a:lnTo>
                  <a:pt x="86" y="219"/>
                </a:lnTo>
                <a:lnTo>
                  <a:pt x="86" y="215"/>
                </a:lnTo>
                <a:lnTo>
                  <a:pt x="84" y="214"/>
                </a:lnTo>
                <a:lnTo>
                  <a:pt x="84" y="211"/>
                </a:lnTo>
                <a:lnTo>
                  <a:pt x="82" y="209"/>
                </a:lnTo>
                <a:lnTo>
                  <a:pt x="84" y="208"/>
                </a:lnTo>
                <a:lnTo>
                  <a:pt x="84" y="209"/>
                </a:lnTo>
                <a:lnTo>
                  <a:pt x="84" y="208"/>
                </a:lnTo>
                <a:lnTo>
                  <a:pt x="82" y="208"/>
                </a:lnTo>
                <a:lnTo>
                  <a:pt x="82" y="206"/>
                </a:lnTo>
                <a:lnTo>
                  <a:pt x="81" y="201"/>
                </a:lnTo>
                <a:lnTo>
                  <a:pt x="81" y="200"/>
                </a:lnTo>
                <a:lnTo>
                  <a:pt x="81" y="197"/>
                </a:lnTo>
                <a:lnTo>
                  <a:pt x="81" y="190"/>
                </a:lnTo>
                <a:lnTo>
                  <a:pt x="78" y="189"/>
                </a:lnTo>
                <a:lnTo>
                  <a:pt x="79" y="187"/>
                </a:lnTo>
                <a:lnTo>
                  <a:pt x="79" y="185"/>
                </a:lnTo>
                <a:lnTo>
                  <a:pt x="79" y="182"/>
                </a:lnTo>
                <a:lnTo>
                  <a:pt x="79" y="181"/>
                </a:lnTo>
                <a:lnTo>
                  <a:pt x="81" y="181"/>
                </a:lnTo>
                <a:lnTo>
                  <a:pt x="79" y="181"/>
                </a:lnTo>
                <a:lnTo>
                  <a:pt x="79" y="181"/>
                </a:lnTo>
                <a:lnTo>
                  <a:pt x="78" y="181"/>
                </a:lnTo>
                <a:lnTo>
                  <a:pt x="76" y="181"/>
                </a:lnTo>
                <a:lnTo>
                  <a:pt x="75" y="179"/>
                </a:lnTo>
                <a:lnTo>
                  <a:pt x="75" y="178"/>
                </a:lnTo>
                <a:lnTo>
                  <a:pt x="73" y="176"/>
                </a:lnTo>
                <a:lnTo>
                  <a:pt x="73" y="173"/>
                </a:lnTo>
                <a:lnTo>
                  <a:pt x="73" y="173"/>
                </a:lnTo>
                <a:lnTo>
                  <a:pt x="71" y="171"/>
                </a:lnTo>
                <a:lnTo>
                  <a:pt x="71" y="171"/>
                </a:lnTo>
                <a:lnTo>
                  <a:pt x="70" y="170"/>
                </a:lnTo>
                <a:lnTo>
                  <a:pt x="68" y="168"/>
                </a:lnTo>
                <a:lnTo>
                  <a:pt x="68" y="170"/>
                </a:lnTo>
                <a:lnTo>
                  <a:pt x="68" y="170"/>
                </a:lnTo>
                <a:lnTo>
                  <a:pt x="68" y="171"/>
                </a:lnTo>
                <a:lnTo>
                  <a:pt x="68" y="173"/>
                </a:lnTo>
                <a:lnTo>
                  <a:pt x="68" y="174"/>
                </a:lnTo>
                <a:lnTo>
                  <a:pt x="67" y="178"/>
                </a:lnTo>
                <a:lnTo>
                  <a:pt x="67" y="178"/>
                </a:lnTo>
                <a:lnTo>
                  <a:pt x="65" y="181"/>
                </a:lnTo>
                <a:lnTo>
                  <a:pt x="64" y="181"/>
                </a:lnTo>
                <a:lnTo>
                  <a:pt x="62" y="181"/>
                </a:lnTo>
                <a:lnTo>
                  <a:pt x="60" y="181"/>
                </a:lnTo>
                <a:lnTo>
                  <a:pt x="59" y="181"/>
                </a:lnTo>
                <a:lnTo>
                  <a:pt x="59" y="179"/>
                </a:lnTo>
                <a:lnTo>
                  <a:pt x="59" y="178"/>
                </a:lnTo>
                <a:lnTo>
                  <a:pt x="59" y="178"/>
                </a:lnTo>
                <a:lnTo>
                  <a:pt x="59" y="178"/>
                </a:lnTo>
                <a:lnTo>
                  <a:pt x="59" y="179"/>
                </a:lnTo>
                <a:lnTo>
                  <a:pt x="59" y="181"/>
                </a:lnTo>
                <a:lnTo>
                  <a:pt x="60" y="182"/>
                </a:lnTo>
                <a:lnTo>
                  <a:pt x="60" y="182"/>
                </a:lnTo>
                <a:lnTo>
                  <a:pt x="57" y="184"/>
                </a:lnTo>
                <a:lnTo>
                  <a:pt x="57" y="184"/>
                </a:lnTo>
                <a:lnTo>
                  <a:pt x="56" y="184"/>
                </a:lnTo>
                <a:lnTo>
                  <a:pt x="56" y="184"/>
                </a:lnTo>
                <a:lnTo>
                  <a:pt x="56" y="185"/>
                </a:lnTo>
                <a:lnTo>
                  <a:pt x="53" y="187"/>
                </a:lnTo>
                <a:lnTo>
                  <a:pt x="51" y="187"/>
                </a:lnTo>
                <a:lnTo>
                  <a:pt x="51" y="189"/>
                </a:lnTo>
                <a:lnTo>
                  <a:pt x="49" y="192"/>
                </a:lnTo>
                <a:lnTo>
                  <a:pt x="46" y="193"/>
                </a:lnTo>
                <a:lnTo>
                  <a:pt x="46" y="193"/>
                </a:lnTo>
                <a:lnTo>
                  <a:pt x="45" y="192"/>
                </a:lnTo>
                <a:lnTo>
                  <a:pt x="46" y="190"/>
                </a:lnTo>
                <a:lnTo>
                  <a:pt x="46" y="189"/>
                </a:lnTo>
                <a:lnTo>
                  <a:pt x="46" y="187"/>
                </a:lnTo>
                <a:lnTo>
                  <a:pt x="46" y="189"/>
                </a:lnTo>
                <a:lnTo>
                  <a:pt x="45" y="190"/>
                </a:lnTo>
                <a:lnTo>
                  <a:pt x="43" y="192"/>
                </a:lnTo>
                <a:lnTo>
                  <a:pt x="41" y="192"/>
                </a:lnTo>
                <a:lnTo>
                  <a:pt x="40" y="192"/>
                </a:lnTo>
                <a:lnTo>
                  <a:pt x="40" y="189"/>
                </a:lnTo>
                <a:lnTo>
                  <a:pt x="40" y="189"/>
                </a:lnTo>
                <a:lnTo>
                  <a:pt x="40" y="187"/>
                </a:lnTo>
                <a:lnTo>
                  <a:pt x="40" y="187"/>
                </a:lnTo>
                <a:lnTo>
                  <a:pt x="40" y="185"/>
                </a:lnTo>
                <a:lnTo>
                  <a:pt x="38" y="187"/>
                </a:lnTo>
                <a:lnTo>
                  <a:pt x="38" y="189"/>
                </a:lnTo>
                <a:lnTo>
                  <a:pt x="38" y="189"/>
                </a:lnTo>
                <a:lnTo>
                  <a:pt x="37" y="190"/>
                </a:lnTo>
                <a:lnTo>
                  <a:pt x="37" y="189"/>
                </a:lnTo>
                <a:lnTo>
                  <a:pt x="37" y="187"/>
                </a:lnTo>
                <a:lnTo>
                  <a:pt x="37" y="187"/>
                </a:lnTo>
                <a:lnTo>
                  <a:pt x="37" y="185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2"/>
                </a:lnTo>
                <a:lnTo>
                  <a:pt x="37" y="184"/>
                </a:lnTo>
                <a:lnTo>
                  <a:pt x="35" y="184"/>
                </a:lnTo>
                <a:lnTo>
                  <a:pt x="35" y="184"/>
                </a:lnTo>
                <a:lnTo>
                  <a:pt x="34" y="185"/>
                </a:lnTo>
                <a:lnTo>
                  <a:pt x="34" y="187"/>
                </a:lnTo>
                <a:lnTo>
                  <a:pt x="30" y="189"/>
                </a:lnTo>
                <a:lnTo>
                  <a:pt x="30" y="189"/>
                </a:lnTo>
                <a:lnTo>
                  <a:pt x="30" y="187"/>
                </a:lnTo>
                <a:lnTo>
                  <a:pt x="30" y="181"/>
                </a:lnTo>
                <a:lnTo>
                  <a:pt x="32" y="181"/>
                </a:lnTo>
                <a:lnTo>
                  <a:pt x="32" y="179"/>
                </a:lnTo>
                <a:lnTo>
                  <a:pt x="32" y="176"/>
                </a:lnTo>
                <a:lnTo>
                  <a:pt x="34" y="174"/>
                </a:lnTo>
                <a:lnTo>
                  <a:pt x="34" y="171"/>
                </a:lnTo>
                <a:lnTo>
                  <a:pt x="34" y="171"/>
                </a:lnTo>
                <a:lnTo>
                  <a:pt x="35" y="170"/>
                </a:lnTo>
                <a:lnTo>
                  <a:pt x="35" y="165"/>
                </a:lnTo>
                <a:lnTo>
                  <a:pt x="35" y="163"/>
                </a:lnTo>
                <a:lnTo>
                  <a:pt x="34" y="162"/>
                </a:lnTo>
                <a:lnTo>
                  <a:pt x="34" y="156"/>
                </a:lnTo>
                <a:lnTo>
                  <a:pt x="30" y="152"/>
                </a:lnTo>
                <a:lnTo>
                  <a:pt x="30" y="151"/>
                </a:lnTo>
                <a:lnTo>
                  <a:pt x="29" y="148"/>
                </a:lnTo>
                <a:lnTo>
                  <a:pt x="30" y="148"/>
                </a:lnTo>
                <a:lnTo>
                  <a:pt x="27" y="146"/>
                </a:lnTo>
                <a:lnTo>
                  <a:pt x="27" y="146"/>
                </a:lnTo>
                <a:lnTo>
                  <a:pt x="27" y="143"/>
                </a:lnTo>
                <a:lnTo>
                  <a:pt x="27" y="140"/>
                </a:lnTo>
                <a:lnTo>
                  <a:pt x="27" y="140"/>
                </a:lnTo>
                <a:lnTo>
                  <a:pt x="27" y="141"/>
                </a:lnTo>
                <a:lnTo>
                  <a:pt x="26" y="143"/>
                </a:lnTo>
                <a:lnTo>
                  <a:pt x="26" y="145"/>
                </a:lnTo>
                <a:lnTo>
                  <a:pt x="26" y="145"/>
                </a:lnTo>
                <a:lnTo>
                  <a:pt x="26" y="146"/>
                </a:lnTo>
                <a:lnTo>
                  <a:pt x="24" y="145"/>
                </a:lnTo>
                <a:lnTo>
                  <a:pt x="23" y="145"/>
                </a:lnTo>
                <a:lnTo>
                  <a:pt x="21" y="141"/>
                </a:lnTo>
                <a:lnTo>
                  <a:pt x="19" y="138"/>
                </a:lnTo>
                <a:lnTo>
                  <a:pt x="19" y="138"/>
                </a:lnTo>
                <a:lnTo>
                  <a:pt x="21" y="138"/>
                </a:lnTo>
                <a:lnTo>
                  <a:pt x="23" y="140"/>
                </a:lnTo>
                <a:lnTo>
                  <a:pt x="24" y="141"/>
                </a:lnTo>
                <a:lnTo>
                  <a:pt x="26" y="140"/>
                </a:lnTo>
                <a:lnTo>
                  <a:pt x="26" y="140"/>
                </a:lnTo>
                <a:lnTo>
                  <a:pt x="27" y="138"/>
                </a:lnTo>
                <a:lnTo>
                  <a:pt x="26" y="137"/>
                </a:lnTo>
                <a:lnTo>
                  <a:pt x="26" y="137"/>
                </a:lnTo>
                <a:lnTo>
                  <a:pt x="24" y="137"/>
                </a:lnTo>
                <a:lnTo>
                  <a:pt x="23" y="135"/>
                </a:lnTo>
                <a:lnTo>
                  <a:pt x="23" y="135"/>
                </a:lnTo>
                <a:lnTo>
                  <a:pt x="23" y="134"/>
                </a:lnTo>
                <a:lnTo>
                  <a:pt x="23" y="134"/>
                </a:lnTo>
                <a:lnTo>
                  <a:pt x="21" y="134"/>
                </a:lnTo>
                <a:lnTo>
                  <a:pt x="21" y="132"/>
                </a:lnTo>
                <a:lnTo>
                  <a:pt x="23" y="130"/>
                </a:lnTo>
                <a:lnTo>
                  <a:pt x="21" y="130"/>
                </a:lnTo>
                <a:lnTo>
                  <a:pt x="18" y="129"/>
                </a:lnTo>
                <a:lnTo>
                  <a:pt x="18" y="129"/>
                </a:lnTo>
                <a:lnTo>
                  <a:pt x="18" y="129"/>
                </a:lnTo>
                <a:lnTo>
                  <a:pt x="16" y="129"/>
                </a:lnTo>
                <a:lnTo>
                  <a:pt x="15" y="129"/>
                </a:lnTo>
                <a:lnTo>
                  <a:pt x="15" y="130"/>
                </a:lnTo>
                <a:lnTo>
                  <a:pt x="15" y="132"/>
                </a:lnTo>
                <a:lnTo>
                  <a:pt x="15" y="132"/>
                </a:lnTo>
                <a:lnTo>
                  <a:pt x="12" y="129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4"/>
                </a:lnTo>
                <a:lnTo>
                  <a:pt x="13" y="124"/>
                </a:lnTo>
                <a:lnTo>
                  <a:pt x="13" y="124"/>
                </a:lnTo>
                <a:lnTo>
                  <a:pt x="12" y="126"/>
                </a:lnTo>
                <a:lnTo>
                  <a:pt x="10" y="127"/>
                </a:lnTo>
                <a:lnTo>
                  <a:pt x="10" y="127"/>
                </a:lnTo>
                <a:lnTo>
                  <a:pt x="8" y="126"/>
                </a:lnTo>
                <a:lnTo>
                  <a:pt x="10" y="126"/>
                </a:lnTo>
                <a:lnTo>
                  <a:pt x="10" y="126"/>
                </a:lnTo>
                <a:lnTo>
                  <a:pt x="10" y="124"/>
                </a:lnTo>
                <a:lnTo>
                  <a:pt x="10" y="124"/>
                </a:lnTo>
                <a:lnTo>
                  <a:pt x="8" y="122"/>
                </a:lnTo>
                <a:lnTo>
                  <a:pt x="8" y="121"/>
                </a:lnTo>
                <a:lnTo>
                  <a:pt x="8" y="121"/>
                </a:lnTo>
                <a:lnTo>
                  <a:pt x="8" y="122"/>
                </a:lnTo>
                <a:lnTo>
                  <a:pt x="8" y="126"/>
                </a:lnTo>
                <a:lnTo>
                  <a:pt x="7" y="122"/>
                </a:lnTo>
                <a:lnTo>
                  <a:pt x="4" y="119"/>
                </a:lnTo>
                <a:lnTo>
                  <a:pt x="2" y="118"/>
                </a:lnTo>
                <a:lnTo>
                  <a:pt x="2" y="116"/>
                </a:lnTo>
                <a:lnTo>
                  <a:pt x="2" y="116"/>
                </a:lnTo>
                <a:lnTo>
                  <a:pt x="2" y="115"/>
                </a:lnTo>
                <a:lnTo>
                  <a:pt x="2" y="113"/>
                </a:lnTo>
                <a:lnTo>
                  <a:pt x="0" y="113"/>
                </a:lnTo>
                <a:lnTo>
                  <a:pt x="0" y="111"/>
                </a:lnTo>
                <a:lnTo>
                  <a:pt x="0" y="110"/>
                </a:lnTo>
                <a:lnTo>
                  <a:pt x="0" y="110"/>
                </a:lnTo>
                <a:lnTo>
                  <a:pt x="2" y="108"/>
                </a:lnTo>
                <a:lnTo>
                  <a:pt x="2" y="108"/>
                </a:lnTo>
                <a:lnTo>
                  <a:pt x="4" y="108"/>
                </a:lnTo>
                <a:lnTo>
                  <a:pt x="5" y="108"/>
                </a:lnTo>
                <a:lnTo>
                  <a:pt x="5" y="110"/>
                </a:lnTo>
                <a:lnTo>
                  <a:pt x="5" y="110"/>
                </a:lnTo>
                <a:lnTo>
                  <a:pt x="7" y="110"/>
                </a:lnTo>
                <a:lnTo>
                  <a:pt x="7" y="110"/>
                </a:lnTo>
                <a:lnTo>
                  <a:pt x="7" y="110"/>
                </a:lnTo>
                <a:lnTo>
                  <a:pt x="7" y="107"/>
                </a:lnTo>
                <a:lnTo>
                  <a:pt x="7" y="105"/>
                </a:lnTo>
                <a:lnTo>
                  <a:pt x="7" y="100"/>
                </a:lnTo>
                <a:lnTo>
                  <a:pt x="5" y="100"/>
                </a:lnTo>
                <a:lnTo>
                  <a:pt x="7" y="99"/>
                </a:lnTo>
                <a:lnTo>
                  <a:pt x="7" y="99"/>
                </a:lnTo>
                <a:lnTo>
                  <a:pt x="7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10" y="99"/>
                </a:lnTo>
                <a:lnTo>
                  <a:pt x="12" y="100"/>
                </a:lnTo>
                <a:lnTo>
                  <a:pt x="12" y="99"/>
                </a:lnTo>
                <a:lnTo>
                  <a:pt x="13" y="97"/>
                </a:lnTo>
                <a:lnTo>
                  <a:pt x="13" y="97"/>
                </a:lnTo>
                <a:lnTo>
                  <a:pt x="13" y="96"/>
                </a:lnTo>
                <a:lnTo>
                  <a:pt x="15" y="96"/>
                </a:lnTo>
                <a:lnTo>
                  <a:pt x="15" y="96"/>
                </a:lnTo>
                <a:lnTo>
                  <a:pt x="15" y="96"/>
                </a:lnTo>
                <a:lnTo>
                  <a:pt x="15" y="94"/>
                </a:lnTo>
                <a:lnTo>
                  <a:pt x="13" y="91"/>
                </a:lnTo>
                <a:lnTo>
                  <a:pt x="13" y="89"/>
                </a:lnTo>
                <a:lnTo>
                  <a:pt x="13" y="89"/>
                </a:lnTo>
                <a:lnTo>
                  <a:pt x="13" y="88"/>
                </a:lnTo>
                <a:lnTo>
                  <a:pt x="15" y="86"/>
                </a:lnTo>
                <a:lnTo>
                  <a:pt x="15" y="85"/>
                </a:lnTo>
                <a:lnTo>
                  <a:pt x="15" y="85"/>
                </a:lnTo>
                <a:lnTo>
                  <a:pt x="15" y="83"/>
                </a:lnTo>
                <a:lnTo>
                  <a:pt x="16" y="85"/>
                </a:lnTo>
                <a:lnTo>
                  <a:pt x="16" y="85"/>
                </a:lnTo>
                <a:lnTo>
                  <a:pt x="18" y="83"/>
                </a:lnTo>
                <a:lnTo>
                  <a:pt x="18" y="83"/>
                </a:lnTo>
                <a:lnTo>
                  <a:pt x="18" y="80"/>
                </a:lnTo>
                <a:lnTo>
                  <a:pt x="18" y="77"/>
                </a:lnTo>
                <a:lnTo>
                  <a:pt x="18" y="74"/>
                </a:lnTo>
                <a:lnTo>
                  <a:pt x="18" y="72"/>
                </a:lnTo>
                <a:lnTo>
                  <a:pt x="16" y="69"/>
                </a:lnTo>
                <a:lnTo>
                  <a:pt x="16" y="69"/>
                </a:lnTo>
                <a:lnTo>
                  <a:pt x="18" y="67"/>
                </a:lnTo>
                <a:lnTo>
                  <a:pt x="19" y="69"/>
                </a:lnTo>
                <a:lnTo>
                  <a:pt x="19" y="69"/>
                </a:lnTo>
                <a:lnTo>
                  <a:pt x="21" y="69"/>
                </a:lnTo>
                <a:lnTo>
                  <a:pt x="21" y="69"/>
                </a:lnTo>
                <a:lnTo>
                  <a:pt x="23" y="69"/>
                </a:lnTo>
                <a:lnTo>
                  <a:pt x="23" y="69"/>
                </a:lnTo>
                <a:lnTo>
                  <a:pt x="24" y="70"/>
                </a:lnTo>
                <a:lnTo>
                  <a:pt x="27" y="70"/>
                </a:lnTo>
                <a:lnTo>
                  <a:pt x="27" y="70"/>
                </a:lnTo>
                <a:lnTo>
                  <a:pt x="29" y="70"/>
                </a:lnTo>
                <a:lnTo>
                  <a:pt x="29" y="69"/>
                </a:lnTo>
                <a:lnTo>
                  <a:pt x="30" y="67"/>
                </a:lnTo>
                <a:lnTo>
                  <a:pt x="30" y="64"/>
                </a:lnTo>
                <a:lnTo>
                  <a:pt x="32" y="63"/>
                </a:lnTo>
                <a:lnTo>
                  <a:pt x="32" y="61"/>
                </a:lnTo>
                <a:lnTo>
                  <a:pt x="34" y="59"/>
                </a:lnTo>
                <a:lnTo>
                  <a:pt x="35" y="58"/>
                </a:lnTo>
                <a:lnTo>
                  <a:pt x="37" y="55"/>
                </a:lnTo>
                <a:lnTo>
                  <a:pt x="37" y="53"/>
                </a:lnTo>
                <a:lnTo>
                  <a:pt x="37" y="53"/>
                </a:lnTo>
                <a:lnTo>
                  <a:pt x="37" y="52"/>
                </a:lnTo>
                <a:lnTo>
                  <a:pt x="35" y="52"/>
                </a:lnTo>
                <a:lnTo>
                  <a:pt x="35" y="52"/>
                </a:lnTo>
                <a:lnTo>
                  <a:pt x="35" y="50"/>
                </a:lnTo>
                <a:lnTo>
                  <a:pt x="35" y="50"/>
                </a:lnTo>
                <a:lnTo>
                  <a:pt x="35" y="48"/>
                </a:lnTo>
                <a:lnTo>
                  <a:pt x="35" y="48"/>
                </a:lnTo>
                <a:lnTo>
                  <a:pt x="37" y="47"/>
                </a:lnTo>
                <a:lnTo>
                  <a:pt x="38" y="45"/>
                </a:lnTo>
                <a:lnTo>
                  <a:pt x="38" y="45"/>
                </a:lnTo>
                <a:lnTo>
                  <a:pt x="40" y="44"/>
                </a:lnTo>
                <a:lnTo>
                  <a:pt x="41" y="42"/>
                </a:lnTo>
                <a:lnTo>
                  <a:pt x="41" y="41"/>
                </a:lnTo>
                <a:lnTo>
                  <a:pt x="41" y="39"/>
                </a:lnTo>
                <a:lnTo>
                  <a:pt x="43" y="39"/>
                </a:lnTo>
                <a:lnTo>
                  <a:pt x="43" y="37"/>
                </a:lnTo>
                <a:lnTo>
                  <a:pt x="43" y="37"/>
                </a:lnTo>
                <a:lnTo>
                  <a:pt x="43" y="37"/>
                </a:lnTo>
                <a:lnTo>
                  <a:pt x="41" y="36"/>
                </a:lnTo>
                <a:lnTo>
                  <a:pt x="41" y="33"/>
                </a:lnTo>
                <a:lnTo>
                  <a:pt x="41" y="31"/>
                </a:lnTo>
                <a:lnTo>
                  <a:pt x="43" y="31"/>
                </a:lnTo>
                <a:lnTo>
                  <a:pt x="43" y="30"/>
                </a:lnTo>
                <a:lnTo>
                  <a:pt x="45" y="28"/>
                </a:lnTo>
                <a:lnTo>
                  <a:pt x="46" y="28"/>
                </a:lnTo>
                <a:lnTo>
                  <a:pt x="48" y="26"/>
                </a:lnTo>
                <a:lnTo>
                  <a:pt x="51" y="23"/>
                </a:lnTo>
                <a:lnTo>
                  <a:pt x="53" y="23"/>
                </a:lnTo>
                <a:lnTo>
                  <a:pt x="54" y="23"/>
                </a:lnTo>
                <a:lnTo>
                  <a:pt x="56" y="22"/>
                </a:lnTo>
                <a:lnTo>
                  <a:pt x="56" y="20"/>
                </a:lnTo>
                <a:lnTo>
                  <a:pt x="59" y="18"/>
                </a:lnTo>
                <a:lnTo>
                  <a:pt x="59" y="18"/>
                </a:lnTo>
                <a:lnTo>
                  <a:pt x="65" y="18"/>
                </a:lnTo>
                <a:lnTo>
                  <a:pt x="67" y="18"/>
                </a:lnTo>
                <a:lnTo>
                  <a:pt x="67" y="18"/>
                </a:lnTo>
                <a:lnTo>
                  <a:pt x="68" y="20"/>
                </a:lnTo>
                <a:lnTo>
                  <a:pt x="70" y="22"/>
                </a:lnTo>
                <a:lnTo>
                  <a:pt x="70" y="22"/>
                </a:lnTo>
                <a:lnTo>
                  <a:pt x="71" y="22"/>
                </a:lnTo>
                <a:lnTo>
                  <a:pt x="71" y="20"/>
                </a:lnTo>
                <a:lnTo>
                  <a:pt x="68" y="17"/>
                </a:lnTo>
                <a:lnTo>
                  <a:pt x="68" y="15"/>
                </a:lnTo>
                <a:lnTo>
                  <a:pt x="68" y="14"/>
                </a:lnTo>
                <a:lnTo>
                  <a:pt x="68" y="14"/>
                </a:lnTo>
                <a:lnTo>
                  <a:pt x="70" y="12"/>
                </a:lnTo>
                <a:lnTo>
                  <a:pt x="71" y="12"/>
                </a:lnTo>
                <a:lnTo>
                  <a:pt x="73" y="11"/>
                </a:lnTo>
                <a:lnTo>
                  <a:pt x="73" y="9"/>
                </a:lnTo>
                <a:lnTo>
                  <a:pt x="75" y="9"/>
                </a:lnTo>
                <a:lnTo>
                  <a:pt x="75" y="9"/>
                </a:lnTo>
                <a:lnTo>
                  <a:pt x="75" y="7"/>
                </a:lnTo>
                <a:lnTo>
                  <a:pt x="75" y="7"/>
                </a:lnTo>
                <a:lnTo>
                  <a:pt x="75" y="6"/>
                </a:lnTo>
                <a:lnTo>
                  <a:pt x="75" y="6"/>
                </a:lnTo>
                <a:lnTo>
                  <a:pt x="75" y="4"/>
                </a:lnTo>
                <a:lnTo>
                  <a:pt x="75" y="4"/>
                </a:lnTo>
                <a:lnTo>
                  <a:pt x="76" y="3"/>
                </a:lnTo>
                <a:lnTo>
                  <a:pt x="76" y="1"/>
                </a:lnTo>
                <a:lnTo>
                  <a:pt x="78" y="1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4" name="Freeform 196">
            <a:extLst>
              <a:ext uri="{FF2B5EF4-FFF2-40B4-BE49-F238E27FC236}">
                <a16:creationId xmlns:a16="http://schemas.microsoft.com/office/drawing/2014/main" id="{5297FD71-F35B-33BB-9708-7637F3E65CED}"/>
              </a:ext>
            </a:extLst>
          </p:cNvPr>
          <p:cNvSpPr>
            <a:spLocks noEditPoints="1"/>
          </p:cNvSpPr>
          <p:nvPr/>
        </p:nvSpPr>
        <p:spPr bwMode="auto">
          <a:xfrm>
            <a:off x="7542455" y="3407302"/>
            <a:ext cx="334445" cy="114233"/>
          </a:xfrm>
          <a:custGeom>
            <a:avLst/>
            <a:gdLst>
              <a:gd name="T0" fmla="*/ 168 w 284"/>
              <a:gd name="T1" fmla="*/ 71 h 93"/>
              <a:gd name="T2" fmla="*/ 64 w 284"/>
              <a:gd name="T3" fmla="*/ 66 h 93"/>
              <a:gd name="T4" fmla="*/ 23 w 284"/>
              <a:gd name="T5" fmla="*/ 61 h 93"/>
              <a:gd name="T6" fmla="*/ 260 w 284"/>
              <a:gd name="T7" fmla="*/ 44 h 93"/>
              <a:gd name="T8" fmla="*/ 8 w 284"/>
              <a:gd name="T9" fmla="*/ 26 h 93"/>
              <a:gd name="T10" fmla="*/ 1 w 284"/>
              <a:gd name="T11" fmla="*/ 15 h 93"/>
              <a:gd name="T12" fmla="*/ 9 w 284"/>
              <a:gd name="T13" fmla="*/ 9 h 93"/>
              <a:gd name="T14" fmla="*/ 17 w 284"/>
              <a:gd name="T15" fmla="*/ 14 h 93"/>
              <a:gd name="T16" fmla="*/ 20 w 284"/>
              <a:gd name="T17" fmla="*/ 22 h 93"/>
              <a:gd name="T18" fmla="*/ 23 w 284"/>
              <a:gd name="T19" fmla="*/ 22 h 93"/>
              <a:gd name="T20" fmla="*/ 31 w 284"/>
              <a:gd name="T21" fmla="*/ 22 h 93"/>
              <a:gd name="T22" fmla="*/ 39 w 284"/>
              <a:gd name="T23" fmla="*/ 17 h 93"/>
              <a:gd name="T24" fmla="*/ 55 w 284"/>
              <a:gd name="T25" fmla="*/ 39 h 93"/>
              <a:gd name="T26" fmla="*/ 55 w 284"/>
              <a:gd name="T27" fmla="*/ 63 h 93"/>
              <a:gd name="T28" fmla="*/ 68 w 284"/>
              <a:gd name="T29" fmla="*/ 85 h 93"/>
              <a:gd name="T30" fmla="*/ 63 w 284"/>
              <a:gd name="T31" fmla="*/ 82 h 93"/>
              <a:gd name="T32" fmla="*/ 55 w 284"/>
              <a:gd name="T33" fmla="*/ 85 h 93"/>
              <a:gd name="T34" fmla="*/ 31 w 284"/>
              <a:gd name="T35" fmla="*/ 69 h 93"/>
              <a:gd name="T36" fmla="*/ 22 w 284"/>
              <a:gd name="T37" fmla="*/ 55 h 93"/>
              <a:gd name="T38" fmla="*/ 15 w 284"/>
              <a:gd name="T39" fmla="*/ 45 h 93"/>
              <a:gd name="T40" fmla="*/ 8 w 284"/>
              <a:gd name="T41" fmla="*/ 14 h 93"/>
              <a:gd name="T42" fmla="*/ 249 w 284"/>
              <a:gd name="T43" fmla="*/ 8 h 93"/>
              <a:gd name="T44" fmla="*/ 254 w 284"/>
              <a:gd name="T45" fmla="*/ 4 h 93"/>
              <a:gd name="T46" fmla="*/ 260 w 284"/>
              <a:gd name="T47" fmla="*/ 12 h 93"/>
              <a:gd name="T48" fmla="*/ 260 w 284"/>
              <a:gd name="T49" fmla="*/ 20 h 93"/>
              <a:gd name="T50" fmla="*/ 265 w 284"/>
              <a:gd name="T51" fmla="*/ 22 h 93"/>
              <a:gd name="T52" fmla="*/ 273 w 284"/>
              <a:gd name="T53" fmla="*/ 23 h 93"/>
              <a:gd name="T54" fmla="*/ 282 w 284"/>
              <a:gd name="T55" fmla="*/ 28 h 93"/>
              <a:gd name="T56" fmla="*/ 279 w 284"/>
              <a:gd name="T57" fmla="*/ 33 h 93"/>
              <a:gd name="T58" fmla="*/ 274 w 284"/>
              <a:gd name="T59" fmla="*/ 41 h 93"/>
              <a:gd name="T60" fmla="*/ 266 w 284"/>
              <a:gd name="T61" fmla="*/ 44 h 93"/>
              <a:gd name="T62" fmla="*/ 258 w 284"/>
              <a:gd name="T63" fmla="*/ 45 h 93"/>
              <a:gd name="T64" fmla="*/ 244 w 284"/>
              <a:gd name="T65" fmla="*/ 42 h 93"/>
              <a:gd name="T66" fmla="*/ 235 w 284"/>
              <a:gd name="T67" fmla="*/ 42 h 93"/>
              <a:gd name="T68" fmla="*/ 230 w 284"/>
              <a:gd name="T69" fmla="*/ 53 h 93"/>
              <a:gd name="T70" fmla="*/ 228 w 284"/>
              <a:gd name="T71" fmla="*/ 61 h 93"/>
              <a:gd name="T72" fmla="*/ 224 w 284"/>
              <a:gd name="T73" fmla="*/ 66 h 93"/>
              <a:gd name="T74" fmla="*/ 224 w 284"/>
              <a:gd name="T75" fmla="*/ 71 h 93"/>
              <a:gd name="T76" fmla="*/ 220 w 284"/>
              <a:gd name="T77" fmla="*/ 77 h 93"/>
              <a:gd name="T78" fmla="*/ 216 w 284"/>
              <a:gd name="T79" fmla="*/ 83 h 93"/>
              <a:gd name="T80" fmla="*/ 205 w 284"/>
              <a:gd name="T81" fmla="*/ 85 h 93"/>
              <a:gd name="T82" fmla="*/ 194 w 284"/>
              <a:gd name="T83" fmla="*/ 85 h 93"/>
              <a:gd name="T84" fmla="*/ 183 w 284"/>
              <a:gd name="T85" fmla="*/ 85 h 93"/>
              <a:gd name="T86" fmla="*/ 175 w 284"/>
              <a:gd name="T87" fmla="*/ 91 h 93"/>
              <a:gd name="T88" fmla="*/ 159 w 284"/>
              <a:gd name="T89" fmla="*/ 93 h 93"/>
              <a:gd name="T90" fmla="*/ 150 w 284"/>
              <a:gd name="T91" fmla="*/ 86 h 93"/>
              <a:gd name="T92" fmla="*/ 143 w 284"/>
              <a:gd name="T93" fmla="*/ 78 h 93"/>
              <a:gd name="T94" fmla="*/ 154 w 284"/>
              <a:gd name="T95" fmla="*/ 82 h 93"/>
              <a:gd name="T96" fmla="*/ 167 w 284"/>
              <a:gd name="T97" fmla="*/ 85 h 93"/>
              <a:gd name="T98" fmla="*/ 167 w 284"/>
              <a:gd name="T99" fmla="*/ 78 h 93"/>
              <a:gd name="T100" fmla="*/ 168 w 284"/>
              <a:gd name="T101" fmla="*/ 71 h 93"/>
              <a:gd name="T102" fmla="*/ 173 w 284"/>
              <a:gd name="T103" fmla="*/ 64 h 93"/>
              <a:gd name="T104" fmla="*/ 198 w 284"/>
              <a:gd name="T105" fmla="*/ 55 h 93"/>
              <a:gd name="T106" fmla="*/ 208 w 284"/>
              <a:gd name="T107" fmla="*/ 39 h 93"/>
              <a:gd name="T108" fmla="*/ 213 w 284"/>
              <a:gd name="T109" fmla="*/ 44 h 93"/>
              <a:gd name="T110" fmla="*/ 219 w 284"/>
              <a:gd name="T111" fmla="*/ 47 h 93"/>
              <a:gd name="T112" fmla="*/ 219 w 284"/>
              <a:gd name="T113" fmla="*/ 41 h 93"/>
              <a:gd name="T114" fmla="*/ 222 w 284"/>
              <a:gd name="T115" fmla="*/ 38 h 93"/>
              <a:gd name="T116" fmla="*/ 227 w 284"/>
              <a:gd name="T117" fmla="*/ 41 h 93"/>
              <a:gd name="T118" fmla="*/ 230 w 284"/>
              <a:gd name="T119" fmla="*/ 33 h 93"/>
              <a:gd name="T120" fmla="*/ 232 w 284"/>
              <a:gd name="T121" fmla="*/ 26 h 93"/>
              <a:gd name="T122" fmla="*/ 244 w 284"/>
              <a:gd name="T123" fmla="*/ 12 h 93"/>
              <a:gd name="T124" fmla="*/ 254 w 284"/>
              <a:gd name="T125" fmla="*/ 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4" h="93">
                <a:moveTo>
                  <a:pt x="168" y="66"/>
                </a:moveTo>
                <a:lnTo>
                  <a:pt x="170" y="66"/>
                </a:lnTo>
                <a:lnTo>
                  <a:pt x="170" y="66"/>
                </a:lnTo>
                <a:lnTo>
                  <a:pt x="170" y="69"/>
                </a:lnTo>
                <a:lnTo>
                  <a:pt x="170" y="71"/>
                </a:lnTo>
                <a:lnTo>
                  <a:pt x="170" y="71"/>
                </a:lnTo>
                <a:lnTo>
                  <a:pt x="170" y="71"/>
                </a:lnTo>
                <a:lnTo>
                  <a:pt x="168" y="71"/>
                </a:lnTo>
                <a:lnTo>
                  <a:pt x="168" y="66"/>
                </a:lnTo>
                <a:lnTo>
                  <a:pt x="168" y="66"/>
                </a:lnTo>
                <a:close/>
                <a:moveTo>
                  <a:pt x="66" y="64"/>
                </a:move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6" y="66"/>
                </a:lnTo>
                <a:lnTo>
                  <a:pt x="64" y="66"/>
                </a:lnTo>
                <a:lnTo>
                  <a:pt x="66" y="64"/>
                </a:lnTo>
                <a:lnTo>
                  <a:pt x="66" y="64"/>
                </a:lnTo>
                <a:close/>
                <a:moveTo>
                  <a:pt x="25" y="61"/>
                </a:moveTo>
                <a:lnTo>
                  <a:pt x="25" y="61"/>
                </a:lnTo>
                <a:lnTo>
                  <a:pt x="25" y="63"/>
                </a:lnTo>
                <a:lnTo>
                  <a:pt x="23" y="63"/>
                </a:lnTo>
                <a:lnTo>
                  <a:pt x="23" y="63"/>
                </a:lnTo>
                <a:lnTo>
                  <a:pt x="23" y="61"/>
                </a:lnTo>
                <a:lnTo>
                  <a:pt x="25" y="61"/>
                </a:lnTo>
                <a:close/>
                <a:moveTo>
                  <a:pt x="261" y="44"/>
                </a:moveTo>
                <a:lnTo>
                  <a:pt x="261" y="44"/>
                </a:lnTo>
                <a:lnTo>
                  <a:pt x="265" y="45"/>
                </a:lnTo>
                <a:lnTo>
                  <a:pt x="261" y="45"/>
                </a:lnTo>
                <a:lnTo>
                  <a:pt x="260" y="45"/>
                </a:lnTo>
                <a:lnTo>
                  <a:pt x="261" y="45"/>
                </a:lnTo>
                <a:lnTo>
                  <a:pt x="260" y="44"/>
                </a:lnTo>
                <a:lnTo>
                  <a:pt x="261" y="44"/>
                </a:lnTo>
                <a:close/>
                <a:moveTo>
                  <a:pt x="9" y="26"/>
                </a:moveTo>
                <a:lnTo>
                  <a:pt x="9" y="26"/>
                </a:lnTo>
                <a:lnTo>
                  <a:pt x="11" y="28"/>
                </a:lnTo>
                <a:lnTo>
                  <a:pt x="9" y="30"/>
                </a:lnTo>
                <a:lnTo>
                  <a:pt x="9" y="30"/>
                </a:lnTo>
                <a:lnTo>
                  <a:pt x="8" y="30"/>
                </a:lnTo>
                <a:lnTo>
                  <a:pt x="8" y="26"/>
                </a:lnTo>
                <a:lnTo>
                  <a:pt x="9" y="26"/>
                </a:lnTo>
                <a:close/>
                <a:moveTo>
                  <a:pt x="3" y="12"/>
                </a:moveTo>
                <a:lnTo>
                  <a:pt x="4" y="14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15"/>
                </a:lnTo>
                <a:lnTo>
                  <a:pt x="1" y="15"/>
                </a:lnTo>
                <a:lnTo>
                  <a:pt x="1" y="14"/>
                </a:lnTo>
                <a:lnTo>
                  <a:pt x="0" y="14"/>
                </a:lnTo>
                <a:lnTo>
                  <a:pt x="0" y="14"/>
                </a:lnTo>
                <a:lnTo>
                  <a:pt x="1" y="12"/>
                </a:lnTo>
                <a:lnTo>
                  <a:pt x="1" y="14"/>
                </a:lnTo>
                <a:lnTo>
                  <a:pt x="3" y="12"/>
                </a:lnTo>
                <a:lnTo>
                  <a:pt x="3" y="12"/>
                </a:lnTo>
                <a:close/>
                <a:moveTo>
                  <a:pt x="9" y="9"/>
                </a:moveTo>
                <a:lnTo>
                  <a:pt x="9" y="9"/>
                </a:lnTo>
                <a:lnTo>
                  <a:pt x="11" y="11"/>
                </a:lnTo>
                <a:lnTo>
                  <a:pt x="14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7" y="12"/>
                </a:lnTo>
                <a:lnTo>
                  <a:pt x="17" y="14"/>
                </a:lnTo>
                <a:lnTo>
                  <a:pt x="19" y="15"/>
                </a:lnTo>
                <a:lnTo>
                  <a:pt x="20" y="15"/>
                </a:lnTo>
                <a:lnTo>
                  <a:pt x="20" y="15"/>
                </a:lnTo>
                <a:lnTo>
                  <a:pt x="20" y="15"/>
                </a:lnTo>
                <a:lnTo>
                  <a:pt x="20" y="17"/>
                </a:lnTo>
                <a:lnTo>
                  <a:pt x="22" y="19"/>
                </a:lnTo>
                <a:lnTo>
                  <a:pt x="20" y="20"/>
                </a:lnTo>
                <a:lnTo>
                  <a:pt x="20" y="22"/>
                </a:lnTo>
                <a:lnTo>
                  <a:pt x="20" y="22"/>
                </a:lnTo>
                <a:lnTo>
                  <a:pt x="20" y="23"/>
                </a:lnTo>
                <a:lnTo>
                  <a:pt x="20" y="23"/>
                </a:lnTo>
                <a:lnTo>
                  <a:pt x="22" y="25"/>
                </a:lnTo>
                <a:lnTo>
                  <a:pt x="22" y="25"/>
                </a:lnTo>
                <a:lnTo>
                  <a:pt x="22" y="23"/>
                </a:lnTo>
                <a:lnTo>
                  <a:pt x="23" y="23"/>
                </a:lnTo>
                <a:lnTo>
                  <a:pt x="23" y="22"/>
                </a:lnTo>
                <a:lnTo>
                  <a:pt x="25" y="22"/>
                </a:lnTo>
                <a:lnTo>
                  <a:pt x="28" y="20"/>
                </a:lnTo>
                <a:lnTo>
                  <a:pt x="28" y="20"/>
                </a:lnTo>
                <a:lnTo>
                  <a:pt x="28" y="20"/>
                </a:lnTo>
                <a:lnTo>
                  <a:pt x="30" y="22"/>
                </a:lnTo>
                <a:lnTo>
                  <a:pt x="30" y="22"/>
                </a:lnTo>
                <a:lnTo>
                  <a:pt x="30" y="22"/>
                </a:lnTo>
                <a:lnTo>
                  <a:pt x="31" y="22"/>
                </a:lnTo>
                <a:lnTo>
                  <a:pt x="33" y="22"/>
                </a:lnTo>
                <a:lnTo>
                  <a:pt x="33" y="20"/>
                </a:lnTo>
                <a:lnTo>
                  <a:pt x="33" y="20"/>
                </a:lnTo>
                <a:lnTo>
                  <a:pt x="34" y="17"/>
                </a:lnTo>
                <a:lnTo>
                  <a:pt x="36" y="17"/>
                </a:lnTo>
                <a:lnTo>
                  <a:pt x="36" y="15"/>
                </a:lnTo>
                <a:lnTo>
                  <a:pt x="38" y="15"/>
                </a:lnTo>
                <a:lnTo>
                  <a:pt x="39" y="17"/>
                </a:lnTo>
                <a:lnTo>
                  <a:pt x="42" y="22"/>
                </a:lnTo>
                <a:lnTo>
                  <a:pt x="45" y="25"/>
                </a:lnTo>
                <a:lnTo>
                  <a:pt x="47" y="25"/>
                </a:lnTo>
                <a:lnTo>
                  <a:pt x="49" y="26"/>
                </a:lnTo>
                <a:lnTo>
                  <a:pt x="50" y="28"/>
                </a:lnTo>
                <a:lnTo>
                  <a:pt x="52" y="30"/>
                </a:lnTo>
                <a:lnTo>
                  <a:pt x="55" y="36"/>
                </a:lnTo>
                <a:lnTo>
                  <a:pt x="55" y="39"/>
                </a:lnTo>
                <a:lnTo>
                  <a:pt x="55" y="42"/>
                </a:lnTo>
                <a:lnTo>
                  <a:pt x="55" y="49"/>
                </a:lnTo>
                <a:lnTo>
                  <a:pt x="53" y="52"/>
                </a:lnTo>
                <a:lnTo>
                  <a:pt x="53" y="53"/>
                </a:lnTo>
                <a:lnTo>
                  <a:pt x="55" y="55"/>
                </a:lnTo>
                <a:lnTo>
                  <a:pt x="55" y="56"/>
                </a:lnTo>
                <a:lnTo>
                  <a:pt x="55" y="58"/>
                </a:lnTo>
                <a:lnTo>
                  <a:pt x="55" y="63"/>
                </a:lnTo>
                <a:lnTo>
                  <a:pt x="56" y="64"/>
                </a:lnTo>
                <a:lnTo>
                  <a:pt x="56" y="66"/>
                </a:lnTo>
                <a:lnTo>
                  <a:pt x="61" y="69"/>
                </a:lnTo>
                <a:lnTo>
                  <a:pt x="61" y="69"/>
                </a:lnTo>
                <a:lnTo>
                  <a:pt x="63" y="72"/>
                </a:lnTo>
                <a:lnTo>
                  <a:pt x="66" y="80"/>
                </a:lnTo>
                <a:lnTo>
                  <a:pt x="68" y="85"/>
                </a:lnTo>
                <a:lnTo>
                  <a:pt x="68" y="85"/>
                </a:lnTo>
                <a:lnTo>
                  <a:pt x="68" y="85"/>
                </a:lnTo>
                <a:lnTo>
                  <a:pt x="66" y="86"/>
                </a:lnTo>
                <a:lnTo>
                  <a:pt x="64" y="85"/>
                </a:lnTo>
                <a:lnTo>
                  <a:pt x="64" y="85"/>
                </a:lnTo>
                <a:lnTo>
                  <a:pt x="64" y="85"/>
                </a:lnTo>
                <a:lnTo>
                  <a:pt x="64" y="83"/>
                </a:lnTo>
                <a:lnTo>
                  <a:pt x="63" y="83"/>
                </a:lnTo>
                <a:lnTo>
                  <a:pt x="63" y="82"/>
                </a:lnTo>
                <a:lnTo>
                  <a:pt x="63" y="83"/>
                </a:lnTo>
                <a:lnTo>
                  <a:pt x="63" y="85"/>
                </a:lnTo>
                <a:lnTo>
                  <a:pt x="61" y="85"/>
                </a:lnTo>
                <a:lnTo>
                  <a:pt x="61" y="85"/>
                </a:lnTo>
                <a:lnTo>
                  <a:pt x="58" y="85"/>
                </a:lnTo>
                <a:lnTo>
                  <a:pt x="56" y="86"/>
                </a:lnTo>
                <a:lnTo>
                  <a:pt x="55" y="86"/>
                </a:lnTo>
                <a:lnTo>
                  <a:pt x="55" y="85"/>
                </a:lnTo>
                <a:lnTo>
                  <a:pt x="55" y="83"/>
                </a:lnTo>
                <a:lnTo>
                  <a:pt x="53" y="83"/>
                </a:lnTo>
                <a:lnTo>
                  <a:pt x="47" y="80"/>
                </a:lnTo>
                <a:lnTo>
                  <a:pt x="45" y="78"/>
                </a:lnTo>
                <a:lnTo>
                  <a:pt x="42" y="75"/>
                </a:lnTo>
                <a:lnTo>
                  <a:pt x="36" y="74"/>
                </a:lnTo>
                <a:lnTo>
                  <a:pt x="33" y="71"/>
                </a:lnTo>
                <a:lnTo>
                  <a:pt x="31" y="69"/>
                </a:lnTo>
                <a:lnTo>
                  <a:pt x="27" y="67"/>
                </a:lnTo>
                <a:lnTo>
                  <a:pt x="25" y="64"/>
                </a:lnTo>
                <a:lnTo>
                  <a:pt x="25" y="64"/>
                </a:lnTo>
                <a:lnTo>
                  <a:pt x="23" y="64"/>
                </a:lnTo>
                <a:lnTo>
                  <a:pt x="25" y="63"/>
                </a:lnTo>
                <a:lnTo>
                  <a:pt x="25" y="60"/>
                </a:lnTo>
                <a:lnTo>
                  <a:pt x="23" y="58"/>
                </a:lnTo>
                <a:lnTo>
                  <a:pt x="22" y="55"/>
                </a:lnTo>
                <a:lnTo>
                  <a:pt x="20" y="53"/>
                </a:lnTo>
                <a:lnTo>
                  <a:pt x="17" y="52"/>
                </a:lnTo>
                <a:lnTo>
                  <a:pt x="17" y="50"/>
                </a:lnTo>
                <a:lnTo>
                  <a:pt x="15" y="49"/>
                </a:lnTo>
                <a:lnTo>
                  <a:pt x="17" y="49"/>
                </a:lnTo>
                <a:lnTo>
                  <a:pt x="17" y="47"/>
                </a:lnTo>
                <a:lnTo>
                  <a:pt x="17" y="47"/>
                </a:lnTo>
                <a:lnTo>
                  <a:pt x="15" y="45"/>
                </a:lnTo>
                <a:lnTo>
                  <a:pt x="14" y="42"/>
                </a:lnTo>
                <a:lnTo>
                  <a:pt x="14" y="39"/>
                </a:lnTo>
                <a:lnTo>
                  <a:pt x="12" y="33"/>
                </a:lnTo>
                <a:lnTo>
                  <a:pt x="11" y="25"/>
                </a:lnTo>
                <a:lnTo>
                  <a:pt x="11" y="22"/>
                </a:lnTo>
                <a:lnTo>
                  <a:pt x="11" y="20"/>
                </a:lnTo>
                <a:lnTo>
                  <a:pt x="9" y="17"/>
                </a:lnTo>
                <a:lnTo>
                  <a:pt x="8" y="14"/>
                </a:lnTo>
                <a:lnTo>
                  <a:pt x="8" y="12"/>
                </a:lnTo>
                <a:lnTo>
                  <a:pt x="8" y="12"/>
                </a:lnTo>
                <a:lnTo>
                  <a:pt x="8" y="9"/>
                </a:lnTo>
                <a:lnTo>
                  <a:pt x="8" y="9"/>
                </a:lnTo>
                <a:lnTo>
                  <a:pt x="9" y="9"/>
                </a:lnTo>
                <a:close/>
                <a:moveTo>
                  <a:pt x="247" y="4"/>
                </a:moveTo>
                <a:lnTo>
                  <a:pt x="249" y="6"/>
                </a:lnTo>
                <a:lnTo>
                  <a:pt x="249" y="8"/>
                </a:lnTo>
                <a:lnTo>
                  <a:pt x="249" y="8"/>
                </a:lnTo>
                <a:lnTo>
                  <a:pt x="249" y="9"/>
                </a:lnTo>
                <a:lnTo>
                  <a:pt x="247" y="11"/>
                </a:lnTo>
                <a:lnTo>
                  <a:pt x="249" y="11"/>
                </a:lnTo>
                <a:lnTo>
                  <a:pt x="250" y="9"/>
                </a:lnTo>
                <a:lnTo>
                  <a:pt x="252" y="8"/>
                </a:lnTo>
                <a:lnTo>
                  <a:pt x="252" y="6"/>
                </a:lnTo>
                <a:lnTo>
                  <a:pt x="254" y="4"/>
                </a:lnTo>
                <a:lnTo>
                  <a:pt x="255" y="6"/>
                </a:lnTo>
                <a:lnTo>
                  <a:pt x="255" y="6"/>
                </a:lnTo>
                <a:lnTo>
                  <a:pt x="255" y="8"/>
                </a:lnTo>
                <a:lnTo>
                  <a:pt x="255" y="8"/>
                </a:lnTo>
                <a:lnTo>
                  <a:pt x="255" y="9"/>
                </a:lnTo>
                <a:lnTo>
                  <a:pt x="257" y="11"/>
                </a:lnTo>
                <a:lnTo>
                  <a:pt x="258" y="11"/>
                </a:lnTo>
                <a:lnTo>
                  <a:pt x="260" y="12"/>
                </a:lnTo>
                <a:lnTo>
                  <a:pt x="260" y="12"/>
                </a:lnTo>
                <a:lnTo>
                  <a:pt x="261" y="12"/>
                </a:lnTo>
                <a:lnTo>
                  <a:pt x="261" y="14"/>
                </a:lnTo>
                <a:lnTo>
                  <a:pt x="261" y="15"/>
                </a:lnTo>
                <a:lnTo>
                  <a:pt x="260" y="17"/>
                </a:lnTo>
                <a:lnTo>
                  <a:pt x="260" y="19"/>
                </a:lnTo>
                <a:lnTo>
                  <a:pt x="260" y="19"/>
                </a:lnTo>
                <a:lnTo>
                  <a:pt x="260" y="20"/>
                </a:lnTo>
                <a:lnTo>
                  <a:pt x="258" y="20"/>
                </a:lnTo>
                <a:lnTo>
                  <a:pt x="263" y="20"/>
                </a:lnTo>
                <a:lnTo>
                  <a:pt x="265" y="20"/>
                </a:lnTo>
                <a:lnTo>
                  <a:pt x="266" y="19"/>
                </a:lnTo>
                <a:lnTo>
                  <a:pt x="266" y="20"/>
                </a:lnTo>
                <a:lnTo>
                  <a:pt x="268" y="22"/>
                </a:lnTo>
                <a:lnTo>
                  <a:pt x="266" y="22"/>
                </a:lnTo>
                <a:lnTo>
                  <a:pt x="265" y="22"/>
                </a:lnTo>
                <a:lnTo>
                  <a:pt x="265" y="22"/>
                </a:lnTo>
                <a:lnTo>
                  <a:pt x="265" y="23"/>
                </a:lnTo>
                <a:lnTo>
                  <a:pt x="266" y="23"/>
                </a:lnTo>
                <a:lnTo>
                  <a:pt x="268" y="23"/>
                </a:lnTo>
                <a:lnTo>
                  <a:pt x="269" y="22"/>
                </a:lnTo>
                <a:lnTo>
                  <a:pt x="269" y="22"/>
                </a:lnTo>
                <a:lnTo>
                  <a:pt x="271" y="22"/>
                </a:lnTo>
                <a:lnTo>
                  <a:pt x="273" y="23"/>
                </a:lnTo>
                <a:lnTo>
                  <a:pt x="273" y="23"/>
                </a:lnTo>
                <a:lnTo>
                  <a:pt x="274" y="23"/>
                </a:lnTo>
                <a:lnTo>
                  <a:pt x="274" y="25"/>
                </a:lnTo>
                <a:lnTo>
                  <a:pt x="276" y="25"/>
                </a:lnTo>
                <a:lnTo>
                  <a:pt x="279" y="28"/>
                </a:lnTo>
                <a:lnTo>
                  <a:pt x="280" y="28"/>
                </a:lnTo>
                <a:lnTo>
                  <a:pt x="280" y="28"/>
                </a:lnTo>
                <a:lnTo>
                  <a:pt x="282" y="28"/>
                </a:lnTo>
                <a:lnTo>
                  <a:pt x="284" y="28"/>
                </a:lnTo>
                <a:lnTo>
                  <a:pt x="284" y="28"/>
                </a:lnTo>
                <a:lnTo>
                  <a:pt x="284" y="30"/>
                </a:lnTo>
                <a:lnTo>
                  <a:pt x="284" y="30"/>
                </a:lnTo>
                <a:lnTo>
                  <a:pt x="284" y="31"/>
                </a:lnTo>
                <a:lnTo>
                  <a:pt x="284" y="31"/>
                </a:lnTo>
                <a:lnTo>
                  <a:pt x="282" y="33"/>
                </a:lnTo>
                <a:lnTo>
                  <a:pt x="279" y="33"/>
                </a:lnTo>
                <a:lnTo>
                  <a:pt x="276" y="34"/>
                </a:lnTo>
                <a:lnTo>
                  <a:pt x="274" y="34"/>
                </a:lnTo>
                <a:lnTo>
                  <a:pt x="271" y="33"/>
                </a:lnTo>
                <a:lnTo>
                  <a:pt x="271" y="33"/>
                </a:lnTo>
                <a:lnTo>
                  <a:pt x="269" y="34"/>
                </a:lnTo>
                <a:lnTo>
                  <a:pt x="268" y="36"/>
                </a:lnTo>
                <a:lnTo>
                  <a:pt x="271" y="39"/>
                </a:lnTo>
                <a:lnTo>
                  <a:pt x="274" y="41"/>
                </a:lnTo>
                <a:lnTo>
                  <a:pt x="274" y="41"/>
                </a:lnTo>
                <a:lnTo>
                  <a:pt x="274" y="42"/>
                </a:lnTo>
                <a:lnTo>
                  <a:pt x="274" y="42"/>
                </a:lnTo>
                <a:lnTo>
                  <a:pt x="273" y="42"/>
                </a:lnTo>
                <a:lnTo>
                  <a:pt x="271" y="44"/>
                </a:lnTo>
                <a:lnTo>
                  <a:pt x="269" y="44"/>
                </a:lnTo>
                <a:lnTo>
                  <a:pt x="268" y="44"/>
                </a:lnTo>
                <a:lnTo>
                  <a:pt x="266" y="44"/>
                </a:lnTo>
                <a:lnTo>
                  <a:pt x="265" y="44"/>
                </a:lnTo>
                <a:lnTo>
                  <a:pt x="261" y="44"/>
                </a:lnTo>
                <a:lnTo>
                  <a:pt x="261" y="42"/>
                </a:lnTo>
                <a:lnTo>
                  <a:pt x="260" y="44"/>
                </a:lnTo>
                <a:lnTo>
                  <a:pt x="260" y="45"/>
                </a:lnTo>
                <a:lnTo>
                  <a:pt x="260" y="45"/>
                </a:lnTo>
                <a:lnTo>
                  <a:pt x="258" y="45"/>
                </a:lnTo>
                <a:lnTo>
                  <a:pt x="258" y="45"/>
                </a:lnTo>
                <a:lnTo>
                  <a:pt x="255" y="44"/>
                </a:lnTo>
                <a:lnTo>
                  <a:pt x="252" y="44"/>
                </a:lnTo>
                <a:lnTo>
                  <a:pt x="249" y="44"/>
                </a:lnTo>
                <a:lnTo>
                  <a:pt x="247" y="42"/>
                </a:lnTo>
                <a:lnTo>
                  <a:pt x="246" y="44"/>
                </a:lnTo>
                <a:lnTo>
                  <a:pt x="246" y="44"/>
                </a:lnTo>
                <a:lnTo>
                  <a:pt x="244" y="42"/>
                </a:lnTo>
                <a:lnTo>
                  <a:pt x="244" y="42"/>
                </a:lnTo>
                <a:lnTo>
                  <a:pt x="243" y="44"/>
                </a:lnTo>
                <a:lnTo>
                  <a:pt x="243" y="44"/>
                </a:lnTo>
                <a:lnTo>
                  <a:pt x="241" y="42"/>
                </a:lnTo>
                <a:lnTo>
                  <a:pt x="239" y="42"/>
                </a:lnTo>
                <a:lnTo>
                  <a:pt x="238" y="42"/>
                </a:lnTo>
                <a:lnTo>
                  <a:pt x="236" y="44"/>
                </a:lnTo>
                <a:lnTo>
                  <a:pt x="235" y="42"/>
                </a:lnTo>
                <a:lnTo>
                  <a:pt x="235" y="42"/>
                </a:lnTo>
                <a:lnTo>
                  <a:pt x="235" y="44"/>
                </a:lnTo>
                <a:lnTo>
                  <a:pt x="233" y="44"/>
                </a:lnTo>
                <a:lnTo>
                  <a:pt x="232" y="45"/>
                </a:lnTo>
                <a:lnTo>
                  <a:pt x="232" y="47"/>
                </a:lnTo>
                <a:lnTo>
                  <a:pt x="232" y="49"/>
                </a:lnTo>
                <a:lnTo>
                  <a:pt x="230" y="49"/>
                </a:lnTo>
                <a:lnTo>
                  <a:pt x="230" y="52"/>
                </a:lnTo>
                <a:lnTo>
                  <a:pt x="230" y="53"/>
                </a:lnTo>
                <a:lnTo>
                  <a:pt x="230" y="55"/>
                </a:lnTo>
                <a:lnTo>
                  <a:pt x="230" y="56"/>
                </a:lnTo>
                <a:lnTo>
                  <a:pt x="230" y="56"/>
                </a:lnTo>
                <a:lnTo>
                  <a:pt x="230" y="58"/>
                </a:lnTo>
                <a:lnTo>
                  <a:pt x="230" y="60"/>
                </a:lnTo>
                <a:lnTo>
                  <a:pt x="230" y="60"/>
                </a:lnTo>
                <a:lnTo>
                  <a:pt x="230" y="61"/>
                </a:lnTo>
                <a:lnTo>
                  <a:pt x="228" y="61"/>
                </a:lnTo>
                <a:lnTo>
                  <a:pt x="228" y="63"/>
                </a:lnTo>
                <a:lnTo>
                  <a:pt x="227" y="63"/>
                </a:lnTo>
                <a:lnTo>
                  <a:pt x="225" y="61"/>
                </a:lnTo>
                <a:lnTo>
                  <a:pt x="225" y="63"/>
                </a:lnTo>
                <a:lnTo>
                  <a:pt x="224" y="64"/>
                </a:lnTo>
                <a:lnTo>
                  <a:pt x="224" y="64"/>
                </a:lnTo>
                <a:lnTo>
                  <a:pt x="224" y="66"/>
                </a:lnTo>
                <a:lnTo>
                  <a:pt x="224" y="66"/>
                </a:lnTo>
                <a:lnTo>
                  <a:pt x="224" y="66"/>
                </a:lnTo>
                <a:lnTo>
                  <a:pt x="224" y="67"/>
                </a:lnTo>
                <a:lnTo>
                  <a:pt x="224" y="67"/>
                </a:lnTo>
                <a:lnTo>
                  <a:pt x="224" y="67"/>
                </a:lnTo>
                <a:lnTo>
                  <a:pt x="225" y="69"/>
                </a:lnTo>
                <a:lnTo>
                  <a:pt x="225" y="69"/>
                </a:lnTo>
                <a:lnTo>
                  <a:pt x="224" y="69"/>
                </a:lnTo>
                <a:lnTo>
                  <a:pt x="224" y="71"/>
                </a:lnTo>
                <a:lnTo>
                  <a:pt x="222" y="72"/>
                </a:lnTo>
                <a:lnTo>
                  <a:pt x="220" y="72"/>
                </a:lnTo>
                <a:lnTo>
                  <a:pt x="219" y="74"/>
                </a:lnTo>
                <a:lnTo>
                  <a:pt x="219" y="74"/>
                </a:lnTo>
                <a:lnTo>
                  <a:pt x="219" y="74"/>
                </a:lnTo>
                <a:lnTo>
                  <a:pt x="219" y="75"/>
                </a:lnTo>
                <a:lnTo>
                  <a:pt x="219" y="77"/>
                </a:lnTo>
                <a:lnTo>
                  <a:pt x="220" y="77"/>
                </a:lnTo>
                <a:lnTo>
                  <a:pt x="219" y="77"/>
                </a:lnTo>
                <a:lnTo>
                  <a:pt x="219" y="78"/>
                </a:lnTo>
                <a:lnTo>
                  <a:pt x="219" y="78"/>
                </a:lnTo>
                <a:lnTo>
                  <a:pt x="217" y="78"/>
                </a:lnTo>
                <a:lnTo>
                  <a:pt x="217" y="78"/>
                </a:lnTo>
                <a:lnTo>
                  <a:pt x="217" y="82"/>
                </a:lnTo>
                <a:lnTo>
                  <a:pt x="217" y="82"/>
                </a:lnTo>
                <a:lnTo>
                  <a:pt x="216" y="83"/>
                </a:lnTo>
                <a:lnTo>
                  <a:pt x="216" y="85"/>
                </a:lnTo>
                <a:lnTo>
                  <a:pt x="216" y="85"/>
                </a:lnTo>
                <a:lnTo>
                  <a:pt x="213" y="83"/>
                </a:lnTo>
                <a:lnTo>
                  <a:pt x="211" y="85"/>
                </a:lnTo>
                <a:lnTo>
                  <a:pt x="209" y="85"/>
                </a:lnTo>
                <a:lnTo>
                  <a:pt x="208" y="85"/>
                </a:lnTo>
                <a:lnTo>
                  <a:pt x="206" y="85"/>
                </a:lnTo>
                <a:lnTo>
                  <a:pt x="205" y="85"/>
                </a:lnTo>
                <a:lnTo>
                  <a:pt x="205" y="86"/>
                </a:lnTo>
                <a:lnTo>
                  <a:pt x="203" y="88"/>
                </a:lnTo>
                <a:lnTo>
                  <a:pt x="202" y="88"/>
                </a:lnTo>
                <a:lnTo>
                  <a:pt x="200" y="86"/>
                </a:lnTo>
                <a:lnTo>
                  <a:pt x="200" y="86"/>
                </a:lnTo>
                <a:lnTo>
                  <a:pt x="198" y="86"/>
                </a:lnTo>
                <a:lnTo>
                  <a:pt x="195" y="85"/>
                </a:lnTo>
                <a:lnTo>
                  <a:pt x="194" y="85"/>
                </a:lnTo>
                <a:lnTo>
                  <a:pt x="194" y="85"/>
                </a:lnTo>
                <a:lnTo>
                  <a:pt x="194" y="85"/>
                </a:lnTo>
                <a:lnTo>
                  <a:pt x="194" y="83"/>
                </a:lnTo>
                <a:lnTo>
                  <a:pt x="194" y="83"/>
                </a:lnTo>
                <a:lnTo>
                  <a:pt x="192" y="83"/>
                </a:lnTo>
                <a:lnTo>
                  <a:pt x="186" y="83"/>
                </a:lnTo>
                <a:lnTo>
                  <a:pt x="184" y="83"/>
                </a:lnTo>
                <a:lnTo>
                  <a:pt x="183" y="85"/>
                </a:lnTo>
                <a:lnTo>
                  <a:pt x="181" y="85"/>
                </a:lnTo>
                <a:lnTo>
                  <a:pt x="181" y="86"/>
                </a:lnTo>
                <a:lnTo>
                  <a:pt x="181" y="88"/>
                </a:lnTo>
                <a:lnTo>
                  <a:pt x="179" y="89"/>
                </a:lnTo>
                <a:lnTo>
                  <a:pt x="178" y="89"/>
                </a:lnTo>
                <a:lnTo>
                  <a:pt x="176" y="91"/>
                </a:lnTo>
                <a:lnTo>
                  <a:pt x="175" y="91"/>
                </a:lnTo>
                <a:lnTo>
                  <a:pt x="175" y="91"/>
                </a:lnTo>
                <a:lnTo>
                  <a:pt x="173" y="91"/>
                </a:lnTo>
                <a:lnTo>
                  <a:pt x="172" y="91"/>
                </a:lnTo>
                <a:lnTo>
                  <a:pt x="172" y="91"/>
                </a:lnTo>
                <a:lnTo>
                  <a:pt x="168" y="91"/>
                </a:lnTo>
                <a:lnTo>
                  <a:pt x="165" y="89"/>
                </a:lnTo>
                <a:lnTo>
                  <a:pt x="164" y="91"/>
                </a:lnTo>
                <a:lnTo>
                  <a:pt x="164" y="91"/>
                </a:lnTo>
                <a:lnTo>
                  <a:pt x="159" y="93"/>
                </a:lnTo>
                <a:lnTo>
                  <a:pt x="157" y="93"/>
                </a:lnTo>
                <a:lnTo>
                  <a:pt x="156" y="93"/>
                </a:lnTo>
                <a:lnTo>
                  <a:pt x="156" y="93"/>
                </a:lnTo>
                <a:lnTo>
                  <a:pt x="154" y="91"/>
                </a:lnTo>
                <a:lnTo>
                  <a:pt x="151" y="88"/>
                </a:lnTo>
                <a:lnTo>
                  <a:pt x="151" y="88"/>
                </a:lnTo>
                <a:lnTo>
                  <a:pt x="150" y="86"/>
                </a:lnTo>
                <a:lnTo>
                  <a:pt x="150" y="86"/>
                </a:lnTo>
                <a:lnTo>
                  <a:pt x="148" y="85"/>
                </a:lnTo>
                <a:lnTo>
                  <a:pt x="148" y="85"/>
                </a:lnTo>
                <a:lnTo>
                  <a:pt x="146" y="83"/>
                </a:lnTo>
                <a:lnTo>
                  <a:pt x="145" y="82"/>
                </a:lnTo>
                <a:lnTo>
                  <a:pt x="145" y="80"/>
                </a:lnTo>
                <a:lnTo>
                  <a:pt x="143" y="80"/>
                </a:lnTo>
                <a:lnTo>
                  <a:pt x="143" y="78"/>
                </a:lnTo>
                <a:lnTo>
                  <a:pt x="143" y="78"/>
                </a:lnTo>
                <a:lnTo>
                  <a:pt x="145" y="77"/>
                </a:lnTo>
                <a:lnTo>
                  <a:pt x="145" y="78"/>
                </a:lnTo>
                <a:lnTo>
                  <a:pt x="146" y="78"/>
                </a:lnTo>
                <a:lnTo>
                  <a:pt x="148" y="80"/>
                </a:lnTo>
                <a:lnTo>
                  <a:pt x="150" y="80"/>
                </a:lnTo>
                <a:lnTo>
                  <a:pt x="151" y="82"/>
                </a:lnTo>
                <a:lnTo>
                  <a:pt x="153" y="82"/>
                </a:lnTo>
                <a:lnTo>
                  <a:pt x="154" y="82"/>
                </a:lnTo>
                <a:lnTo>
                  <a:pt x="154" y="80"/>
                </a:lnTo>
                <a:lnTo>
                  <a:pt x="156" y="82"/>
                </a:lnTo>
                <a:lnTo>
                  <a:pt x="159" y="83"/>
                </a:lnTo>
                <a:lnTo>
                  <a:pt x="161" y="83"/>
                </a:lnTo>
                <a:lnTo>
                  <a:pt x="162" y="83"/>
                </a:lnTo>
                <a:lnTo>
                  <a:pt x="164" y="83"/>
                </a:lnTo>
                <a:lnTo>
                  <a:pt x="165" y="85"/>
                </a:lnTo>
                <a:lnTo>
                  <a:pt x="167" y="85"/>
                </a:lnTo>
                <a:lnTo>
                  <a:pt x="167" y="85"/>
                </a:lnTo>
                <a:lnTo>
                  <a:pt x="167" y="85"/>
                </a:lnTo>
                <a:lnTo>
                  <a:pt x="165" y="85"/>
                </a:lnTo>
                <a:lnTo>
                  <a:pt x="165" y="83"/>
                </a:lnTo>
                <a:lnTo>
                  <a:pt x="165" y="82"/>
                </a:lnTo>
                <a:lnTo>
                  <a:pt x="165" y="82"/>
                </a:lnTo>
                <a:lnTo>
                  <a:pt x="167" y="80"/>
                </a:lnTo>
                <a:lnTo>
                  <a:pt x="167" y="78"/>
                </a:lnTo>
                <a:lnTo>
                  <a:pt x="167" y="77"/>
                </a:lnTo>
                <a:lnTo>
                  <a:pt x="168" y="75"/>
                </a:lnTo>
                <a:lnTo>
                  <a:pt x="168" y="75"/>
                </a:lnTo>
                <a:lnTo>
                  <a:pt x="167" y="74"/>
                </a:lnTo>
                <a:lnTo>
                  <a:pt x="167" y="72"/>
                </a:lnTo>
                <a:lnTo>
                  <a:pt x="167" y="71"/>
                </a:lnTo>
                <a:lnTo>
                  <a:pt x="168" y="71"/>
                </a:lnTo>
                <a:lnTo>
                  <a:pt x="168" y="71"/>
                </a:lnTo>
                <a:lnTo>
                  <a:pt x="170" y="72"/>
                </a:lnTo>
                <a:lnTo>
                  <a:pt x="170" y="71"/>
                </a:lnTo>
                <a:lnTo>
                  <a:pt x="170" y="71"/>
                </a:lnTo>
                <a:lnTo>
                  <a:pt x="172" y="71"/>
                </a:lnTo>
                <a:lnTo>
                  <a:pt x="170" y="69"/>
                </a:lnTo>
                <a:lnTo>
                  <a:pt x="170" y="67"/>
                </a:lnTo>
                <a:lnTo>
                  <a:pt x="172" y="66"/>
                </a:lnTo>
                <a:lnTo>
                  <a:pt x="173" y="64"/>
                </a:lnTo>
                <a:lnTo>
                  <a:pt x="175" y="64"/>
                </a:lnTo>
                <a:lnTo>
                  <a:pt x="181" y="64"/>
                </a:lnTo>
                <a:lnTo>
                  <a:pt x="189" y="61"/>
                </a:lnTo>
                <a:lnTo>
                  <a:pt x="192" y="61"/>
                </a:lnTo>
                <a:lnTo>
                  <a:pt x="194" y="60"/>
                </a:lnTo>
                <a:lnTo>
                  <a:pt x="194" y="60"/>
                </a:lnTo>
                <a:lnTo>
                  <a:pt x="195" y="58"/>
                </a:lnTo>
                <a:lnTo>
                  <a:pt x="198" y="55"/>
                </a:lnTo>
                <a:lnTo>
                  <a:pt x="200" y="52"/>
                </a:lnTo>
                <a:lnTo>
                  <a:pt x="203" y="49"/>
                </a:lnTo>
                <a:lnTo>
                  <a:pt x="206" y="44"/>
                </a:lnTo>
                <a:lnTo>
                  <a:pt x="206" y="44"/>
                </a:lnTo>
                <a:lnTo>
                  <a:pt x="208" y="42"/>
                </a:lnTo>
                <a:lnTo>
                  <a:pt x="208" y="41"/>
                </a:lnTo>
                <a:lnTo>
                  <a:pt x="208" y="41"/>
                </a:lnTo>
                <a:lnTo>
                  <a:pt x="208" y="39"/>
                </a:lnTo>
                <a:lnTo>
                  <a:pt x="208" y="39"/>
                </a:lnTo>
                <a:lnTo>
                  <a:pt x="208" y="39"/>
                </a:lnTo>
                <a:lnTo>
                  <a:pt x="209" y="39"/>
                </a:lnTo>
                <a:lnTo>
                  <a:pt x="209" y="41"/>
                </a:lnTo>
                <a:lnTo>
                  <a:pt x="211" y="41"/>
                </a:lnTo>
                <a:lnTo>
                  <a:pt x="211" y="42"/>
                </a:lnTo>
                <a:lnTo>
                  <a:pt x="213" y="42"/>
                </a:lnTo>
                <a:lnTo>
                  <a:pt x="213" y="44"/>
                </a:lnTo>
                <a:lnTo>
                  <a:pt x="213" y="44"/>
                </a:lnTo>
                <a:lnTo>
                  <a:pt x="214" y="44"/>
                </a:lnTo>
                <a:lnTo>
                  <a:pt x="214" y="45"/>
                </a:lnTo>
                <a:lnTo>
                  <a:pt x="216" y="47"/>
                </a:lnTo>
                <a:lnTo>
                  <a:pt x="216" y="47"/>
                </a:lnTo>
                <a:lnTo>
                  <a:pt x="216" y="47"/>
                </a:lnTo>
                <a:lnTo>
                  <a:pt x="217" y="47"/>
                </a:lnTo>
                <a:lnTo>
                  <a:pt x="219" y="47"/>
                </a:lnTo>
                <a:lnTo>
                  <a:pt x="219" y="45"/>
                </a:lnTo>
                <a:lnTo>
                  <a:pt x="219" y="44"/>
                </a:lnTo>
                <a:lnTo>
                  <a:pt x="219" y="44"/>
                </a:lnTo>
                <a:lnTo>
                  <a:pt x="220" y="42"/>
                </a:lnTo>
                <a:lnTo>
                  <a:pt x="220" y="42"/>
                </a:lnTo>
                <a:lnTo>
                  <a:pt x="219" y="42"/>
                </a:lnTo>
                <a:lnTo>
                  <a:pt x="219" y="41"/>
                </a:lnTo>
                <a:lnTo>
                  <a:pt x="219" y="41"/>
                </a:lnTo>
                <a:lnTo>
                  <a:pt x="219" y="39"/>
                </a:lnTo>
                <a:lnTo>
                  <a:pt x="219" y="38"/>
                </a:lnTo>
                <a:lnTo>
                  <a:pt x="219" y="38"/>
                </a:lnTo>
                <a:lnTo>
                  <a:pt x="220" y="36"/>
                </a:lnTo>
                <a:lnTo>
                  <a:pt x="222" y="36"/>
                </a:lnTo>
                <a:lnTo>
                  <a:pt x="222" y="34"/>
                </a:lnTo>
                <a:lnTo>
                  <a:pt x="222" y="36"/>
                </a:lnTo>
                <a:lnTo>
                  <a:pt x="222" y="38"/>
                </a:lnTo>
                <a:lnTo>
                  <a:pt x="224" y="39"/>
                </a:lnTo>
                <a:lnTo>
                  <a:pt x="224" y="42"/>
                </a:lnTo>
                <a:lnTo>
                  <a:pt x="225" y="42"/>
                </a:lnTo>
                <a:lnTo>
                  <a:pt x="225" y="42"/>
                </a:lnTo>
                <a:lnTo>
                  <a:pt x="227" y="42"/>
                </a:lnTo>
                <a:lnTo>
                  <a:pt x="227" y="42"/>
                </a:lnTo>
                <a:lnTo>
                  <a:pt x="227" y="42"/>
                </a:lnTo>
                <a:lnTo>
                  <a:pt x="227" y="41"/>
                </a:lnTo>
                <a:lnTo>
                  <a:pt x="227" y="39"/>
                </a:lnTo>
                <a:lnTo>
                  <a:pt x="225" y="38"/>
                </a:lnTo>
                <a:lnTo>
                  <a:pt x="225" y="36"/>
                </a:lnTo>
                <a:lnTo>
                  <a:pt x="224" y="34"/>
                </a:lnTo>
                <a:lnTo>
                  <a:pt x="228" y="34"/>
                </a:lnTo>
                <a:lnTo>
                  <a:pt x="228" y="34"/>
                </a:lnTo>
                <a:lnTo>
                  <a:pt x="230" y="33"/>
                </a:lnTo>
                <a:lnTo>
                  <a:pt x="230" y="33"/>
                </a:lnTo>
                <a:lnTo>
                  <a:pt x="230" y="31"/>
                </a:lnTo>
                <a:lnTo>
                  <a:pt x="228" y="30"/>
                </a:lnTo>
                <a:lnTo>
                  <a:pt x="228" y="28"/>
                </a:lnTo>
                <a:lnTo>
                  <a:pt x="228" y="28"/>
                </a:lnTo>
                <a:lnTo>
                  <a:pt x="230" y="25"/>
                </a:lnTo>
                <a:lnTo>
                  <a:pt x="232" y="25"/>
                </a:lnTo>
                <a:lnTo>
                  <a:pt x="232" y="25"/>
                </a:lnTo>
                <a:lnTo>
                  <a:pt x="232" y="26"/>
                </a:lnTo>
                <a:lnTo>
                  <a:pt x="233" y="26"/>
                </a:lnTo>
                <a:lnTo>
                  <a:pt x="233" y="26"/>
                </a:lnTo>
                <a:lnTo>
                  <a:pt x="235" y="25"/>
                </a:lnTo>
                <a:lnTo>
                  <a:pt x="235" y="23"/>
                </a:lnTo>
                <a:lnTo>
                  <a:pt x="238" y="20"/>
                </a:lnTo>
                <a:lnTo>
                  <a:pt x="238" y="19"/>
                </a:lnTo>
                <a:lnTo>
                  <a:pt x="239" y="17"/>
                </a:lnTo>
                <a:lnTo>
                  <a:pt x="244" y="12"/>
                </a:lnTo>
                <a:lnTo>
                  <a:pt x="244" y="11"/>
                </a:lnTo>
                <a:lnTo>
                  <a:pt x="247" y="4"/>
                </a:lnTo>
                <a:lnTo>
                  <a:pt x="247" y="4"/>
                </a:lnTo>
                <a:close/>
                <a:moveTo>
                  <a:pt x="255" y="0"/>
                </a:moveTo>
                <a:lnTo>
                  <a:pt x="255" y="1"/>
                </a:lnTo>
                <a:lnTo>
                  <a:pt x="255" y="1"/>
                </a:lnTo>
                <a:lnTo>
                  <a:pt x="255" y="3"/>
                </a:lnTo>
                <a:lnTo>
                  <a:pt x="254" y="3"/>
                </a:lnTo>
                <a:lnTo>
                  <a:pt x="252" y="3"/>
                </a:lnTo>
                <a:lnTo>
                  <a:pt x="252" y="3"/>
                </a:lnTo>
                <a:lnTo>
                  <a:pt x="252" y="1"/>
                </a:lnTo>
                <a:lnTo>
                  <a:pt x="254" y="0"/>
                </a:lnTo>
                <a:lnTo>
                  <a:pt x="25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5" name="Freeform 197">
            <a:extLst>
              <a:ext uri="{FF2B5EF4-FFF2-40B4-BE49-F238E27FC236}">
                <a16:creationId xmlns:a16="http://schemas.microsoft.com/office/drawing/2014/main" id="{38099D2D-A116-4EC5-5818-DCAB2F593887}"/>
              </a:ext>
            </a:extLst>
          </p:cNvPr>
          <p:cNvSpPr>
            <a:spLocks noEditPoints="1"/>
          </p:cNvSpPr>
          <p:nvPr/>
        </p:nvSpPr>
        <p:spPr bwMode="auto">
          <a:xfrm>
            <a:off x="3830583" y="2938089"/>
            <a:ext cx="539352" cy="341470"/>
          </a:xfrm>
          <a:custGeom>
            <a:avLst/>
            <a:gdLst>
              <a:gd name="T0" fmla="*/ 457 w 458"/>
              <a:gd name="T1" fmla="*/ 188 h 278"/>
              <a:gd name="T2" fmla="*/ 457 w 458"/>
              <a:gd name="T3" fmla="*/ 177 h 278"/>
              <a:gd name="T4" fmla="*/ 123 w 458"/>
              <a:gd name="T5" fmla="*/ 133 h 278"/>
              <a:gd name="T6" fmla="*/ 112 w 458"/>
              <a:gd name="T7" fmla="*/ 120 h 278"/>
              <a:gd name="T8" fmla="*/ 89 w 458"/>
              <a:gd name="T9" fmla="*/ 122 h 278"/>
              <a:gd name="T10" fmla="*/ 47 w 458"/>
              <a:gd name="T11" fmla="*/ 74 h 278"/>
              <a:gd name="T12" fmla="*/ 89 w 458"/>
              <a:gd name="T13" fmla="*/ 56 h 278"/>
              <a:gd name="T14" fmla="*/ 75 w 458"/>
              <a:gd name="T15" fmla="*/ 57 h 278"/>
              <a:gd name="T16" fmla="*/ 53 w 458"/>
              <a:gd name="T17" fmla="*/ 0 h 278"/>
              <a:gd name="T18" fmla="*/ 137 w 458"/>
              <a:gd name="T19" fmla="*/ 22 h 278"/>
              <a:gd name="T20" fmla="*/ 176 w 458"/>
              <a:gd name="T21" fmla="*/ 19 h 278"/>
              <a:gd name="T22" fmla="*/ 205 w 458"/>
              <a:gd name="T23" fmla="*/ 51 h 278"/>
              <a:gd name="T24" fmla="*/ 228 w 458"/>
              <a:gd name="T25" fmla="*/ 48 h 278"/>
              <a:gd name="T26" fmla="*/ 252 w 458"/>
              <a:gd name="T27" fmla="*/ 52 h 278"/>
              <a:gd name="T28" fmla="*/ 268 w 458"/>
              <a:gd name="T29" fmla="*/ 76 h 278"/>
              <a:gd name="T30" fmla="*/ 279 w 458"/>
              <a:gd name="T31" fmla="*/ 97 h 278"/>
              <a:gd name="T32" fmla="*/ 304 w 458"/>
              <a:gd name="T33" fmla="*/ 108 h 278"/>
              <a:gd name="T34" fmla="*/ 299 w 458"/>
              <a:gd name="T35" fmla="*/ 153 h 278"/>
              <a:gd name="T36" fmla="*/ 304 w 458"/>
              <a:gd name="T37" fmla="*/ 174 h 278"/>
              <a:gd name="T38" fmla="*/ 318 w 458"/>
              <a:gd name="T39" fmla="*/ 199 h 278"/>
              <a:gd name="T40" fmla="*/ 328 w 458"/>
              <a:gd name="T41" fmla="*/ 215 h 278"/>
              <a:gd name="T42" fmla="*/ 369 w 458"/>
              <a:gd name="T43" fmla="*/ 219 h 278"/>
              <a:gd name="T44" fmla="*/ 391 w 458"/>
              <a:gd name="T45" fmla="*/ 218 h 278"/>
              <a:gd name="T46" fmla="*/ 400 w 458"/>
              <a:gd name="T47" fmla="*/ 201 h 278"/>
              <a:gd name="T48" fmla="*/ 432 w 458"/>
              <a:gd name="T49" fmla="*/ 174 h 278"/>
              <a:gd name="T50" fmla="*/ 451 w 458"/>
              <a:gd name="T51" fmla="*/ 174 h 278"/>
              <a:gd name="T52" fmla="*/ 455 w 458"/>
              <a:gd name="T53" fmla="*/ 185 h 278"/>
              <a:gd name="T54" fmla="*/ 447 w 458"/>
              <a:gd name="T55" fmla="*/ 202 h 278"/>
              <a:gd name="T56" fmla="*/ 443 w 458"/>
              <a:gd name="T57" fmla="*/ 219 h 278"/>
              <a:gd name="T58" fmla="*/ 433 w 458"/>
              <a:gd name="T59" fmla="*/ 219 h 278"/>
              <a:gd name="T60" fmla="*/ 397 w 458"/>
              <a:gd name="T61" fmla="*/ 232 h 278"/>
              <a:gd name="T62" fmla="*/ 403 w 458"/>
              <a:gd name="T63" fmla="*/ 249 h 278"/>
              <a:gd name="T64" fmla="*/ 380 w 458"/>
              <a:gd name="T65" fmla="*/ 267 h 278"/>
              <a:gd name="T66" fmla="*/ 369 w 458"/>
              <a:gd name="T67" fmla="*/ 267 h 278"/>
              <a:gd name="T68" fmla="*/ 353 w 458"/>
              <a:gd name="T69" fmla="*/ 256 h 278"/>
              <a:gd name="T70" fmla="*/ 339 w 458"/>
              <a:gd name="T71" fmla="*/ 252 h 278"/>
              <a:gd name="T72" fmla="*/ 283 w 458"/>
              <a:gd name="T73" fmla="*/ 248 h 278"/>
              <a:gd name="T74" fmla="*/ 238 w 458"/>
              <a:gd name="T75" fmla="*/ 227 h 278"/>
              <a:gd name="T76" fmla="*/ 192 w 458"/>
              <a:gd name="T77" fmla="*/ 204 h 278"/>
              <a:gd name="T78" fmla="*/ 187 w 458"/>
              <a:gd name="T79" fmla="*/ 185 h 278"/>
              <a:gd name="T80" fmla="*/ 176 w 458"/>
              <a:gd name="T81" fmla="*/ 150 h 278"/>
              <a:gd name="T82" fmla="*/ 153 w 458"/>
              <a:gd name="T83" fmla="*/ 128 h 278"/>
              <a:gd name="T84" fmla="*/ 140 w 458"/>
              <a:gd name="T85" fmla="*/ 114 h 278"/>
              <a:gd name="T86" fmla="*/ 130 w 458"/>
              <a:gd name="T87" fmla="*/ 109 h 278"/>
              <a:gd name="T88" fmla="*/ 123 w 458"/>
              <a:gd name="T89" fmla="*/ 92 h 278"/>
              <a:gd name="T90" fmla="*/ 107 w 458"/>
              <a:gd name="T91" fmla="*/ 76 h 278"/>
              <a:gd name="T92" fmla="*/ 86 w 458"/>
              <a:gd name="T93" fmla="*/ 52 h 278"/>
              <a:gd name="T94" fmla="*/ 77 w 458"/>
              <a:gd name="T95" fmla="*/ 27 h 278"/>
              <a:gd name="T96" fmla="*/ 60 w 458"/>
              <a:gd name="T97" fmla="*/ 19 h 278"/>
              <a:gd name="T98" fmla="*/ 55 w 458"/>
              <a:gd name="T99" fmla="*/ 40 h 278"/>
              <a:gd name="T100" fmla="*/ 74 w 458"/>
              <a:gd name="T101" fmla="*/ 62 h 278"/>
              <a:gd name="T102" fmla="*/ 89 w 458"/>
              <a:gd name="T103" fmla="*/ 87 h 278"/>
              <a:gd name="T104" fmla="*/ 101 w 458"/>
              <a:gd name="T105" fmla="*/ 98 h 278"/>
              <a:gd name="T106" fmla="*/ 112 w 458"/>
              <a:gd name="T107" fmla="*/ 131 h 278"/>
              <a:gd name="T108" fmla="*/ 124 w 458"/>
              <a:gd name="T109" fmla="*/ 137 h 278"/>
              <a:gd name="T110" fmla="*/ 118 w 458"/>
              <a:gd name="T111" fmla="*/ 144 h 278"/>
              <a:gd name="T112" fmla="*/ 91 w 458"/>
              <a:gd name="T113" fmla="*/ 120 h 278"/>
              <a:gd name="T114" fmla="*/ 74 w 458"/>
              <a:gd name="T115" fmla="*/ 93 h 278"/>
              <a:gd name="T116" fmla="*/ 52 w 458"/>
              <a:gd name="T117" fmla="*/ 81 h 278"/>
              <a:gd name="T118" fmla="*/ 61 w 458"/>
              <a:gd name="T119" fmla="*/ 76 h 278"/>
              <a:gd name="T120" fmla="*/ 39 w 458"/>
              <a:gd name="T121" fmla="*/ 48 h 278"/>
              <a:gd name="T122" fmla="*/ 25 w 458"/>
              <a:gd name="T123" fmla="*/ 19 h 278"/>
              <a:gd name="T124" fmla="*/ 39 w 458"/>
              <a:gd name="T125" fmla="*/ 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8" h="278">
                <a:moveTo>
                  <a:pt x="388" y="215"/>
                </a:moveTo>
                <a:lnTo>
                  <a:pt x="388" y="215"/>
                </a:lnTo>
                <a:lnTo>
                  <a:pt x="389" y="215"/>
                </a:lnTo>
                <a:lnTo>
                  <a:pt x="388" y="216"/>
                </a:lnTo>
                <a:lnTo>
                  <a:pt x="386" y="216"/>
                </a:lnTo>
                <a:lnTo>
                  <a:pt x="384" y="216"/>
                </a:lnTo>
                <a:lnTo>
                  <a:pt x="384" y="216"/>
                </a:lnTo>
                <a:lnTo>
                  <a:pt x="388" y="215"/>
                </a:lnTo>
                <a:close/>
                <a:moveTo>
                  <a:pt x="107" y="213"/>
                </a:moveTo>
                <a:lnTo>
                  <a:pt x="108" y="215"/>
                </a:lnTo>
                <a:lnTo>
                  <a:pt x="108" y="215"/>
                </a:lnTo>
                <a:lnTo>
                  <a:pt x="107" y="216"/>
                </a:lnTo>
                <a:lnTo>
                  <a:pt x="107" y="215"/>
                </a:lnTo>
                <a:lnTo>
                  <a:pt x="107" y="215"/>
                </a:lnTo>
                <a:lnTo>
                  <a:pt x="107" y="213"/>
                </a:lnTo>
                <a:close/>
                <a:moveTo>
                  <a:pt x="457" y="188"/>
                </a:moveTo>
                <a:lnTo>
                  <a:pt x="457" y="188"/>
                </a:lnTo>
                <a:lnTo>
                  <a:pt x="457" y="189"/>
                </a:lnTo>
                <a:lnTo>
                  <a:pt x="455" y="193"/>
                </a:lnTo>
                <a:lnTo>
                  <a:pt x="454" y="193"/>
                </a:lnTo>
                <a:lnTo>
                  <a:pt x="454" y="191"/>
                </a:lnTo>
                <a:lnTo>
                  <a:pt x="454" y="189"/>
                </a:lnTo>
                <a:lnTo>
                  <a:pt x="455" y="188"/>
                </a:lnTo>
                <a:lnTo>
                  <a:pt x="457" y="188"/>
                </a:lnTo>
                <a:lnTo>
                  <a:pt x="457" y="188"/>
                </a:lnTo>
                <a:close/>
                <a:moveTo>
                  <a:pt x="458" y="177"/>
                </a:moveTo>
                <a:lnTo>
                  <a:pt x="458" y="177"/>
                </a:lnTo>
                <a:lnTo>
                  <a:pt x="458" y="178"/>
                </a:lnTo>
                <a:lnTo>
                  <a:pt x="458" y="178"/>
                </a:lnTo>
                <a:lnTo>
                  <a:pt x="458" y="178"/>
                </a:lnTo>
                <a:lnTo>
                  <a:pt x="458" y="178"/>
                </a:lnTo>
                <a:lnTo>
                  <a:pt x="457" y="177"/>
                </a:lnTo>
                <a:lnTo>
                  <a:pt x="458" y="177"/>
                </a:lnTo>
                <a:close/>
                <a:moveTo>
                  <a:pt x="171" y="171"/>
                </a:moveTo>
                <a:lnTo>
                  <a:pt x="171" y="172"/>
                </a:lnTo>
                <a:lnTo>
                  <a:pt x="171" y="172"/>
                </a:lnTo>
                <a:lnTo>
                  <a:pt x="171" y="172"/>
                </a:lnTo>
                <a:lnTo>
                  <a:pt x="171" y="174"/>
                </a:lnTo>
                <a:lnTo>
                  <a:pt x="170" y="174"/>
                </a:lnTo>
                <a:lnTo>
                  <a:pt x="170" y="172"/>
                </a:lnTo>
                <a:lnTo>
                  <a:pt x="170" y="171"/>
                </a:lnTo>
                <a:lnTo>
                  <a:pt x="171" y="171"/>
                </a:lnTo>
                <a:close/>
                <a:moveTo>
                  <a:pt x="123" y="131"/>
                </a:moveTo>
                <a:lnTo>
                  <a:pt x="124" y="133"/>
                </a:lnTo>
                <a:lnTo>
                  <a:pt x="124" y="134"/>
                </a:lnTo>
                <a:lnTo>
                  <a:pt x="124" y="134"/>
                </a:lnTo>
                <a:lnTo>
                  <a:pt x="124" y="134"/>
                </a:lnTo>
                <a:lnTo>
                  <a:pt x="123" y="133"/>
                </a:lnTo>
                <a:lnTo>
                  <a:pt x="123" y="131"/>
                </a:lnTo>
                <a:lnTo>
                  <a:pt x="123" y="131"/>
                </a:lnTo>
                <a:close/>
                <a:moveTo>
                  <a:pt x="94" y="128"/>
                </a:moveTo>
                <a:lnTo>
                  <a:pt x="94" y="128"/>
                </a:lnTo>
                <a:lnTo>
                  <a:pt x="97" y="130"/>
                </a:lnTo>
                <a:lnTo>
                  <a:pt x="97" y="131"/>
                </a:lnTo>
                <a:lnTo>
                  <a:pt x="93" y="128"/>
                </a:lnTo>
                <a:lnTo>
                  <a:pt x="94" y="128"/>
                </a:lnTo>
                <a:close/>
                <a:moveTo>
                  <a:pt x="112" y="120"/>
                </a:moveTo>
                <a:lnTo>
                  <a:pt x="113" y="120"/>
                </a:lnTo>
                <a:lnTo>
                  <a:pt x="113" y="120"/>
                </a:lnTo>
                <a:lnTo>
                  <a:pt x="113" y="123"/>
                </a:lnTo>
                <a:lnTo>
                  <a:pt x="113" y="122"/>
                </a:lnTo>
                <a:lnTo>
                  <a:pt x="112" y="122"/>
                </a:lnTo>
                <a:lnTo>
                  <a:pt x="112" y="120"/>
                </a:lnTo>
                <a:lnTo>
                  <a:pt x="112" y="120"/>
                </a:lnTo>
                <a:lnTo>
                  <a:pt x="112" y="120"/>
                </a:lnTo>
                <a:close/>
                <a:moveTo>
                  <a:pt x="91" y="117"/>
                </a:moveTo>
                <a:lnTo>
                  <a:pt x="91" y="117"/>
                </a:lnTo>
                <a:lnTo>
                  <a:pt x="89" y="123"/>
                </a:lnTo>
                <a:lnTo>
                  <a:pt x="89" y="123"/>
                </a:lnTo>
                <a:lnTo>
                  <a:pt x="91" y="123"/>
                </a:lnTo>
                <a:lnTo>
                  <a:pt x="91" y="125"/>
                </a:lnTo>
                <a:lnTo>
                  <a:pt x="91" y="126"/>
                </a:lnTo>
                <a:lnTo>
                  <a:pt x="91" y="128"/>
                </a:lnTo>
                <a:lnTo>
                  <a:pt x="93" y="128"/>
                </a:lnTo>
                <a:lnTo>
                  <a:pt x="91" y="128"/>
                </a:lnTo>
                <a:lnTo>
                  <a:pt x="91" y="126"/>
                </a:lnTo>
                <a:lnTo>
                  <a:pt x="89" y="125"/>
                </a:lnTo>
                <a:lnTo>
                  <a:pt x="89" y="125"/>
                </a:lnTo>
                <a:lnTo>
                  <a:pt x="88" y="125"/>
                </a:lnTo>
                <a:lnTo>
                  <a:pt x="89" y="122"/>
                </a:lnTo>
                <a:lnTo>
                  <a:pt x="91" y="117"/>
                </a:lnTo>
                <a:close/>
                <a:moveTo>
                  <a:pt x="105" y="104"/>
                </a:moveTo>
                <a:lnTo>
                  <a:pt x="105" y="106"/>
                </a:lnTo>
                <a:lnTo>
                  <a:pt x="105" y="106"/>
                </a:lnTo>
                <a:lnTo>
                  <a:pt x="105" y="106"/>
                </a:lnTo>
                <a:lnTo>
                  <a:pt x="105" y="106"/>
                </a:lnTo>
                <a:lnTo>
                  <a:pt x="104" y="108"/>
                </a:lnTo>
                <a:lnTo>
                  <a:pt x="104" y="108"/>
                </a:lnTo>
                <a:lnTo>
                  <a:pt x="105" y="104"/>
                </a:lnTo>
                <a:lnTo>
                  <a:pt x="105" y="104"/>
                </a:lnTo>
                <a:lnTo>
                  <a:pt x="105" y="104"/>
                </a:lnTo>
                <a:close/>
                <a:moveTo>
                  <a:pt x="45" y="70"/>
                </a:moveTo>
                <a:lnTo>
                  <a:pt x="47" y="70"/>
                </a:lnTo>
                <a:lnTo>
                  <a:pt x="47" y="71"/>
                </a:lnTo>
                <a:lnTo>
                  <a:pt x="47" y="73"/>
                </a:lnTo>
                <a:lnTo>
                  <a:pt x="47" y="74"/>
                </a:lnTo>
                <a:lnTo>
                  <a:pt x="44" y="73"/>
                </a:lnTo>
                <a:lnTo>
                  <a:pt x="45" y="71"/>
                </a:lnTo>
                <a:lnTo>
                  <a:pt x="45" y="70"/>
                </a:lnTo>
                <a:lnTo>
                  <a:pt x="45" y="70"/>
                </a:lnTo>
                <a:close/>
                <a:moveTo>
                  <a:pt x="1" y="56"/>
                </a:moveTo>
                <a:lnTo>
                  <a:pt x="1" y="56"/>
                </a:lnTo>
                <a:lnTo>
                  <a:pt x="1" y="57"/>
                </a:lnTo>
                <a:lnTo>
                  <a:pt x="3" y="57"/>
                </a:lnTo>
                <a:lnTo>
                  <a:pt x="3" y="59"/>
                </a:lnTo>
                <a:lnTo>
                  <a:pt x="3" y="60"/>
                </a:lnTo>
                <a:lnTo>
                  <a:pt x="1" y="60"/>
                </a:lnTo>
                <a:lnTo>
                  <a:pt x="0" y="57"/>
                </a:lnTo>
                <a:lnTo>
                  <a:pt x="0" y="57"/>
                </a:lnTo>
                <a:lnTo>
                  <a:pt x="1" y="56"/>
                </a:lnTo>
                <a:close/>
                <a:moveTo>
                  <a:pt x="88" y="56"/>
                </a:moveTo>
                <a:lnTo>
                  <a:pt x="89" y="56"/>
                </a:lnTo>
                <a:lnTo>
                  <a:pt x="89" y="57"/>
                </a:lnTo>
                <a:lnTo>
                  <a:pt x="89" y="59"/>
                </a:lnTo>
                <a:lnTo>
                  <a:pt x="88" y="63"/>
                </a:lnTo>
                <a:lnTo>
                  <a:pt x="88" y="62"/>
                </a:lnTo>
                <a:lnTo>
                  <a:pt x="85" y="62"/>
                </a:lnTo>
                <a:lnTo>
                  <a:pt x="85" y="60"/>
                </a:lnTo>
                <a:lnTo>
                  <a:pt x="86" y="57"/>
                </a:lnTo>
                <a:lnTo>
                  <a:pt x="86" y="56"/>
                </a:lnTo>
                <a:lnTo>
                  <a:pt x="88" y="56"/>
                </a:lnTo>
                <a:close/>
                <a:moveTo>
                  <a:pt x="69" y="51"/>
                </a:moveTo>
                <a:lnTo>
                  <a:pt x="71" y="51"/>
                </a:lnTo>
                <a:lnTo>
                  <a:pt x="72" y="51"/>
                </a:lnTo>
                <a:lnTo>
                  <a:pt x="72" y="52"/>
                </a:lnTo>
                <a:lnTo>
                  <a:pt x="72" y="54"/>
                </a:lnTo>
                <a:lnTo>
                  <a:pt x="75" y="54"/>
                </a:lnTo>
                <a:lnTo>
                  <a:pt x="75" y="57"/>
                </a:lnTo>
                <a:lnTo>
                  <a:pt x="75" y="59"/>
                </a:lnTo>
                <a:lnTo>
                  <a:pt x="75" y="59"/>
                </a:lnTo>
                <a:lnTo>
                  <a:pt x="74" y="57"/>
                </a:lnTo>
                <a:lnTo>
                  <a:pt x="71" y="54"/>
                </a:lnTo>
                <a:lnTo>
                  <a:pt x="71" y="52"/>
                </a:lnTo>
                <a:lnTo>
                  <a:pt x="69" y="52"/>
                </a:lnTo>
                <a:lnTo>
                  <a:pt x="69" y="51"/>
                </a:lnTo>
                <a:close/>
                <a:moveTo>
                  <a:pt x="53" y="15"/>
                </a:moveTo>
                <a:lnTo>
                  <a:pt x="53" y="16"/>
                </a:lnTo>
                <a:lnTo>
                  <a:pt x="53" y="16"/>
                </a:lnTo>
                <a:lnTo>
                  <a:pt x="53" y="16"/>
                </a:lnTo>
                <a:lnTo>
                  <a:pt x="53" y="16"/>
                </a:lnTo>
                <a:lnTo>
                  <a:pt x="52" y="16"/>
                </a:lnTo>
                <a:lnTo>
                  <a:pt x="52" y="15"/>
                </a:lnTo>
                <a:lnTo>
                  <a:pt x="53" y="15"/>
                </a:lnTo>
                <a:close/>
                <a:moveTo>
                  <a:pt x="53" y="0"/>
                </a:moveTo>
                <a:lnTo>
                  <a:pt x="52" y="2"/>
                </a:lnTo>
                <a:lnTo>
                  <a:pt x="52" y="4"/>
                </a:lnTo>
                <a:lnTo>
                  <a:pt x="58" y="7"/>
                </a:lnTo>
                <a:lnTo>
                  <a:pt x="66" y="8"/>
                </a:lnTo>
                <a:lnTo>
                  <a:pt x="72" y="11"/>
                </a:lnTo>
                <a:lnTo>
                  <a:pt x="78" y="13"/>
                </a:lnTo>
                <a:lnTo>
                  <a:pt x="86" y="16"/>
                </a:lnTo>
                <a:lnTo>
                  <a:pt x="93" y="18"/>
                </a:lnTo>
                <a:lnTo>
                  <a:pt x="99" y="21"/>
                </a:lnTo>
                <a:lnTo>
                  <a:pt x="107" y="22"/>
                </a:lnTo>
                <a:lnTo>
                  <a:pt x="112" y="22"/>
                </a:lnTo>
                <a:lnTo>
                  <a:pt x="116" y="22"/>
                </a:lnTo>
                <a:lnTo>
                  <a:pt x="123" y="22"/>
                </a:lnTo>
                <a:lnTo>
                  <a:pt x="127" y="22"/>
                </a:lnTo>
                <a:lnTo>
                  <a:pt x="132" y="22"/>
                </a:lnTo>
                <a:lnTo>
                  <a:pt x="137" y="22"/>
                </a:lnTo>
                <a:lnTo>
                  <a:pt x="142" y="22"/>
                </a:lnTo>
                <a:lnTo>
                  <a:pt x="148" y="22"/>
                </a:lnTo>
                <a:lnTo>
                  <a:pt x="148" y="21"/>
                </a:lnTo>
                <a:lnTo>
                  <a:pt x="148" y="19"/>
                </a:lnTo>
                <a:lnTo>
                  <a:pt x="148" y="18"/>
                </a:lnTo>
                <a:lnTo>
                  <a:pt x="148" y="15"/>
                </a:lnTo>
                <a:lnTo>
                  <a:pt x="151" y="15"/>
                </a:lnTo>
                <a:lnTo>
                  <a:pt x="160" y="15"/>
                </a:lnTo>
                <a:lnTo>
                  <a:pt x="164" y="15"/>
                </a:lnTo>
                <a:lnTo>
                  <a:pt x="167" y="15"/>
                </a:lnTo>
                <a:lnTo>
                  <a:pt x="170" y="15"/>
                </a:lnTo>
                <a:lnTo>
                  <a:pt x="173" y="15"/>
                </a:lnTo>
                <a:lnTo>
                  <a:pt x="173" y="16"/>
                </a:lnTo>
                <a:lnTo>
                  <a:pt x="173" y="16"/>
                </a:lnTo>
                <a:lnTo>
                  <a:pt x="175" y="16"/>
                </a:lnTo>
                <a:lnTo>
                  <a:pt x="176" y="19"/>
                </a:lnTo>
                <a:lnTo>
                  <a:pt x="178" y="21"/>
                </a:lnTo>
                <a:lnTo>
                  <a:pt x="179" y="21"/>
                </a:lnTo>
                <a:lnTo>
                  <a:pt x="183" y="24"/>
                </a:lnTo>
                <a:lnTo>
                  <a:pt x="186" y="27"/>
                </a:lnTo>
                <a:lnTo>
                  <a:pt x="190" y="30"/>
                </a:lnTo>
                <a:lnTo>
                  <a:pt x="192" y="32"/>
                </a:lnTo>
                <a:lnTo>
                  <a:pt x="194" y="34"/>
                </a:lnTo>
                <a:lnTo>
                  <a:pt x="195" y="34"/>
                </a:lnTo>
                <a:lnTo>
                  <a:pt x="197" y="37"/>
                </a:lnTo>
                <a:lnTo>
                  <a:pt x="198" y="41"/>
                </a:lnTo>
                <a:lnTo>
                  <a:pt x="198" y="43"/>
                </a:lnTo>
                <a:lnTo>
                  <a:pt x="200" y="46"/>
                </a:lnTo>
                <a:lnTo>
                  <a:pt x="201" y="49"/>
                </a:lnTo>
                <a:lnTo>
                  <a:pt x="203" y="51"/>
                </a:lnTo>
                <a:lnTo>
                  <a:pt x="205" y="51"/>
                </a:lnTo>
                <a:lnTo>
                  <a:pt x="205" y="51"/>
                </a:lnTo>
                <a:lnTo>
                  <a:pt x="206" y="52"/>
                </a:lnTo>
                <a:lnTo>
                  <a:pt x="208" y="54"/>
                </a:lnTo>
                <a:lnTo>
                  <a:pt x="211" y="54"/>
                </a:lnTo>
                <a:lnTo>
                  <a:pt x="212" y="56"/>
                </a:lnTo>
                <a:lnTo>
                  <a:pt x="217" y="59"/>
                </a:lnTo>
                <a:lnTo>
                  <a:pt x="219" y="59"/>
                </a:lnTo>
                <a:lnTo>
                  <a:pt x="220" y="59"/>
                </a:lnTo>
                <a:lnTo>
                  <a:pt x="222" y="59"/>
                </a:lnTo>
                <a:lnTo>
                  <a:pt x="222" y="57"/>
                </a:lnTo>
                <a:lnTo>
                  <a:pt x="224" y="56"/>
                </a:lnTo>
                <a:lnTo>
                  <a:pt x="225" y="56"/>
                </a:lnTo>
                <a:lnTo>
                  <a:pt x="225" y="56"/>
                </a:lnTo>
                <a:lnTo>
                  <a:pt x="225" y="54"/>
                </a:lnTo>
                <a:lnTo>
                  <a:pt x="225" y="52"/>
                </a:lnTo>
                <a:lnTo>
                  <a:pt x="227" y="49"/>
                </a:lnTo>
                <a:lnTo>
                  <a:pt x="228" y="48"/>
                </a:lnTo>
                <a:lnTo>
                  <a:pt x="230" y="48"/>
                </a:lnTo>
                <a:lnTo>
                  <a:pt x="231" y="46"/>
                </a:lnTo>
                <a:lnTo>
                  <a:pt x="233" y="46"/>
                </a:lnTo>
                <a:lnTo>
                  <a:pt x="233" y="46"/>
                </a:lnTo>
                <a:lnTo>
                  <a:pt x="235" y="46"/>
                </a:lnTo>
                <a:lnTo>
                  <a:pt x="238" y="46"/>
                </a:lnTo>
                <a:lnTo>
                  <a:pt x="241" y="46"/>
                </a:lnTo>
                <a:lnTo>
                  <a:pt x="242" y="46"/>
                </a:lnTo>
                <a:lnTo>
                  <a:pt x="244" y="46"/>
                </a:lnTo>
                <a:lnTo>
                  <a:pt x="244" y="46"/>
                </a:lnTo>
                <a:lnTo>
                  <a:pt x="244" y="46"/>
                </a:lnTo>
                <a:lnTo>
                  <a:pt x="244" y="48"/>
                </a:lnTo>
                <a:lnTo>
                  <a:pt x="246" y="48"/>
                </a:lnTo>
                <a:lnTo>
                  <a:pt x="246" y="48"/>
                </a:lnTo>
                <a:lnTo>
                  <a:pt x="247" y="49"/>
                </a:lnTo>
                <a:lnTo>
                  <a:pt x="252" y="52"/>
                </a:lnTo>
                <a:lnTo>
                  <a:pt x="252" y="52"/>
                </a:lnTo>
                <a:lnTo>
                  <a:pt x="252" y="52"/>
                </a:lnTo>
                <a:lnTo>
                  <a:pt x="253" y="54"/>
                </a:lnTo>
                <a:lnTo>
                  <a:pt x="255" y="56"/>
                </a:lnTo>
                <a:lnTo>
                  <a:pt x="257" y="59"/>
                </a:lnTo>
                <a:lnTo>
                  <a:pt x="257" y="60"/>
                </a:lnTo>
                <a:lnTo>
                  <a:pt x="258" y="62"/>
                </a:lnTo>
                <a:lnTo>
                  <a:pt x="260" y="65"/>
                </a:lnTo>
                <a:lnTo>
                  <a:pt x="261" y="67"/>
                </a:lnTo>
                <a:lnTo>
                  <a:pt x="261" y="67"/>
                </a:lnTo>
                <a:lnTo>
                  <a:pt x="261" y="68"/>
                </a:lnTo>
                <a:lnTo>
                  <a:pt x="261" y="70"/>
                </a:lnTo>
                <a:lnTo>
                  <a:pt x="263" y="71"/>
                </a:lnTo>
                <a:lnTo>
                  <a:pt x="265" y="71"/>
                </a:lnTo>
                <a:lnTo>
                  <a:pt x="266" y="74"/>
                </a:lnTo>
                <a:lnTo>
                  <a:pt x="268" y="76"/>
                </a:lnTo>
                <a:lnTo>
                  <a:pt x="269" y="79"/>
                </a:lnTo>
                <a:lnTo>
                  <a:pt x="272" y="81"/>
                </a:lnTo>
                <a:lnTo>
                  <a:pt x="274" y="82"/>
                </a:lnTo>
                <a:lnTo>
                  <a:pt x="274" y="82"/>
                </a:lnTo>
                <a:lnTo>
                  <a:pt x="274" y="84"/>
                </a:lnTo>
                <a:lnTo>
                  <a:pt x="274" y="85"/>
                </a:lnTo>
                <a:lnTo>
                  <a:pt x="274" y="85"/>
                </a:lnTo>
                <a:lnTo>
                  <a:pt x="274" y="87"/>
                </a:lnTo>
                <a:lnTo>
                  <a:pt x="274" y="87"/>
                </a:lnTo>
                <a:lnTo>
                  <a:pt x="274" y="89"/>
                </a:lnTo>
                <a:lnTo>
                  <a:pt x="274" y="89"/>
                </a:lnTo>
                <a:lnTo>
                  <a:pt x="274" y="89"/>
                </a:lnTo>
                <a:lnTo>
                  <a:pt x="274" y="90"/>
                </a:lnTo>
                <a:lnTo>
                  <a:pt x="276" y="92"/>
                </a:lnTo>
                <a:lnTo>
                  <a:pt x="277" y="93"/>
                </a:lnTo>
                <a:lnTo>
                  <a:pt x="279" y="97"/>
                </a:lnTo>
                <a:lnTo>
                  <a:pt x="279" y="97"/>
                </a:lnTo>
                <a:lnTo>
                  <a:pt x="279" y="98"/>
                </a:lnTo>
                <a:lnTo>
                  <a:pt x="280" y="100"/>
                </a:lnTo>
                <a:lnTo>
                  <a:pt x="282" y="100"/>
                </a:lnTo>
                <a:lnTo>
                  <a:pt x="283" y="100"/>
                </a:lnTo>
                <a:lnTo>
                  <a:pt x="285" y="101"/>
                </a:lnTo>
                <a:lnTo>
                  <a:pt x="287" y="101"/>
                </a:lnTo>
                <a:lnTo>
                  <a:pt x="288" y="103"/>
                </a:lnTo>
                <a:lnTo>
                  <a:pt x="290" y="103"/>
                </a:lnTo>
                <a:lnTo>
                  <a:pt x="291" y="104"/>
                </a:lnTo>
                <a:lnTo>
                  <a:pt x="294" y="104"/>
                </a:lnTo>
                <a:lnTo>
                  <a:pt x="298" y="104"/>
                </a:lnTo>
                <a:lnTo>
                  <a:pt x="301" y="106"/>
                </a:lnTo>
                <a:lnTo>
                  <a:pt x="304" y="108"/>
                </a:lnTo>
                <a:lnTo>
                  <a:pt x="304" y="108"/>
                </a:lnTo>
                <a:lnTo>
                  <a:pt x="304" y="108"/>
                </a:lnTo>
                <a:lnTo>
                  <a:pt x="304" y="108"/>
                </a:lnTo>
                <a:lnTo>
                  <a:pt x="304" y="108"/>
                </a:lnTo>
                <a:lnTo>
                  <a:pt x="306" y="106"/>
                </a:lnTo>
                <a:lnTo>
                  <a:pt x="307" y="106"/>
                </a:lnTo>
                <a:lnTo>
                  <a:pt x="307" y="109"/>
                </a:lnTo>
                <a:lnTo>
                  <a:pt x="306" y="112"/>
                </a:lnTo>
                <a:lnTo>
                  <a:pt x="304" y="117"/>
                </a:lnTo>
                <a:lnTo>
                  <a:pt x="302" y="120"/>
                </a:lnTo>
                <a:lnTo>
                  <a:pt x="299" y="130"/>
                </a:lnTo>
                <a:lnTo>
                  <a:pt x="299" y="136"/>
                </a:lnTo>
                <a:lnTo>
                  <a:pt x="299" y="139"/>
                </a:lnTo>
                <a:lnTo>
                  <a:pt x="299" y="139"/>
                </a:lnTo>
                <a:lnTo>
                  <a:pt x="299" y="141"/>
                </a:lnTo>
                <a:lnTo>
                  <a:pt x="299" y="147"/>
                </a:lnTo>
                <a:lnTo>
                  <a:pt x="299" y="152"/>
                </a:lnTo>
                <a:lnTo>
                  <a:pt x="299" y="153"/>
                </a:lnTo>
                <a:lnTo>
                  <a:pt x="298" y="155"/>
                </a:lnTo>
                <a:lnTo>
                  <a:pt x="298" y="156"/>
                </a:lnTo>
                <a:lnTo>
                  <a:pt x="298" y="158"/>
                </a:lnTo>
                <a:lnTo>
                  <a:pt x="298" y="160"/>
                </a:lnTo>
                <a:lnTo>
                  <a:pt x="298" y="163"/>
                </a:lnTo>
                <a:lnTo>
                  <a:pt x="299" y="164"/>
                </a:lnTo>
                <a:lnTo>
                  <a:pt x="301" y="169"/>
                </a:lnTo>
                <a:lnTo>
                  <a:pt x="302" y="171"/>
                </a:lnTo>
                <a:lnTo>
                  <a:pt x="304" y="172"/>
                </a:lnTo>
                <a:lnTo>
                  <a:pt x="306" y="174"/>
                </a:lnTo>
                <a:lnTo>
                  <a:pt x="304" y="175"/>
                </a:lnTo>
                <a:lnTo>
                  <a:pt x="304" y="175"/>
                </a:lnTo>
                <a:lnTo>
                  <a:pt x="304" y="177"/>
                </a:lnTo>
                <a:lnTo>
                  <a:pt x="304" y="177"/>
                </a:lnTo>
                <a:lnTo>
                  <a:pt x="304" y="175"/>
                </a:lnTo>
                <a:lnTo>
                  <a:pt x="304" y="174"/>
                </a:lnTo>
                <a:lnTo>
                  <a:pt x="304" y="174"/>
                </a:lnTo>
                <a:lnTo>
                  <a:pt x="302" y="172"/>
                </a:lnTo>
                <a:lnTo>
                  <a:pt x="301" y="171"/>
                </a:lnTo>
                <a:lnTo>
                  <a:pt x="299" y="166"/>
                </a:lnTo>
                <a:lnTo>
                  <a:pt x="301" y="172"/>
                </a:lnTo>
                <a:lnTo>
                  <a:pt x="301" y="174"/>
                </a:lnTo>
                <a:lnTo>
                  <a:pt x="301" y="174"/>
                </a:lnTo>
                <a:lnTo>
                  <a:pt x="302" y="174"/>
                </a:lnTo>
                <a:lnTo>
                  <a:pt x="302" y="175"/>
                </a:lnTo>
                <a:lnTo>
                  <a:pt x="302" y="175"/>
                </a:lnTo>
                <a:lnTo>
                  <a:pt x="304" y="180"/>
                </a:lnTo>
                <a:lnTo>
                  <a:pt x="307" y="185"/>
                </a:lnTo>
                <a:lnTo>
                  <a:pt x="307" y="186"/>
                </a:lnTo>
                <a:lnTo>
                  <a:pt x="307" y="188"/>
                </a:lnTo>
                <a:lnTo>
                  <a:pt x="313" y="194"/>
                </a:lnTo>
                <a:lnTo>
                  <a:pt x="318" y="199"/>
                </a:lnTo>
                <a:lnTo>
                  <a:pt x="318" y="204"/>
                </a:lnTo>
                <a:lnTo>
                  <a:pt x="320" y="204"/>
                </a:lnTo>
                <a:lnTo>
                  <a:pt x="320" y="207"/>
                </a:lnTo>
                <a:lnTo>
                  <a:pt x="323" y="208"/>
                </a:lnTo>
                <a:lnTo>
                  <a:pt x="323" y="210"/>
                </a:lnTo>
                <a:lnTo>
                  <a:pt x="324" y="210"/>
                </a:lnTo>
                <a:lnTo>
                  <a:pt x="326" y="213"/>
                </a:lnTo>
                <a:lnTo>
                  <a:pt x="328" y="215"/>
                </a:lnTo>
                <a:lnTo>
                  <a:pt x="326" y="215"/>
                </a:lnTo>
                <a:lnTo>
                  <a:pt x="324" y="213"/>
                </a:lnTo>
                <a:lnTo>
                  <a:pt x="324" y="215"/>
                </a:lnTo>
                <a:lnTo>
                  <a:pt x="326" y="215"/>
                </a:lnTo>
                <a:lnTo>
                  <a:pt x="329" y="216"/>
                </a:lnTo>
                <a:lnTo>
                  <a:pt x="331" y="216"/>
                </a:lnTo>
                <a:lnTo>
                  <a:pt x="329" y="216"/>
                </a:lnTo>
                <a:lnTo>
                  <a:pt x="328" y="215"/>
                </a:lnTo>
                <a:lnTo>
                  <a:pt x="328" y="215"/>
                </a:lnTo>
                <a:lnTo>
                  <a:pt x="331" y="216"/>
                </a:lnTo>
                <a:lnTo>
                  <a:pt x="335" y="216"/>
                </a:lnTo>
                <a:lnTo>
                  <a:pt x="339" y="218"/>
                </a:lnTo>
                <a:lnTo>
                  <a:pt x="342" y="218"/>
                </a:lnTo>
                <a:lnTo>
                  <a:pt x="343" y="221"/>
                </a:lnTo>
                <a:lnTo>
                  <a:pt x="345" y="224"/>
                </a:lnTo>
                <a:lnTo>
                  <a:pt x="347" y="224"/>
                </a:lnTo>
                <a:lnTo>
                  <a:pt x="347" y="224"/>
                </a:lnTo>
                <a:lnTo>
                  <a:pt x="350" y="224"/>
                </a:lnTo>
                <a:lnTo>
                  <a:pt x="354" y="221"/>
                </a:lnTo>
                <a:lnTo>
                  <a:pt x="356" y="221"/>
                </a:lnTo>
                <a:lnTo>
                  <a:pt x="359" y="219"/>
                </a:lnTo>
                <a:lnTo>
                  <a:pt x="364" y="219"/>
                </a:lnTo>
                <a:lnTo>
                  <a:pt x="365" y="219"/>
                </a:lnTo>
                <a:lnTo>
                  <a:pt x="369" y="219"/>
                </a:lnTo>
                <a:lnTo>
                  <a:pt x="370" y="218"/>
                </a:lnTo>
                <a:lnTo>
                  <a:pt x="372" y="218"/>
                </a:lnTo>
                <a:lnTo>
                  <a:pt x="372" y="218"/>
                </a:lnTo>
                <a:lnTo>
                  <a:pt x="375" y="216"/>
                </a:lnTo>
                <a:lnTo>
                  <a:pt x="375" y="216"/>
                </a:lnTo>
                <a:lnTo>
                  <a:pt x="378" y="216"/>
                </a:lnTo>
                <a:lnTo>
                  <a:pt x="380" y="216"/>
                </a:lnTo>
                <a:lnTo>
                  <a:pt x="383" y="216"/>
                </a:lnTo>
                <a:lnTo>
                  <a:pt x="383" y="216"/>
                </a:lnTo>
                <a:lnTo>
                  <a:pt x="383" y="218"/>
                </a:lnTo>
                <a:lnTo>
                  <a:pt x="383" y="218"/>
                </a:lnTo>
                <a:lnTo>
                  <a:pt x="383" y="218"/>
                </a:lnTo>
                <a:lnTo>
                  <a:pt x="384" y="219"/>
                </a:lnTo>
                <a:lnTo>
                  <a:pt x="388" y="219"/>
                </a:lnTo>
                <a:lnTo>
                  <a:pt x="389" y="219"/>
                </a:lnTo>
                <a:lnTo>
                  <a:pt x="391" y="218"/>
                </a:lnTo>
                <a:lnTo>
                  <a:pt x="392" y="216"/>
                </a:lnTo>
                <a:lnTo>
                  <a:pt x="392" y="216"/>
                </a:lnTo>
                <a:lnTo>
                  <a:pt x="392" y="215"/>
                </a:lnTo>
                <a:lnTo>
                  <a:pt x="391" y="215"/>
                </a:lnTo>
                <a:lnTo>
                  <a:pt x="391" y="215"/>
                </a:lnTo>
                <a:lnTo>
                  <a:pt x="391" y="213"/>
                </a:lnTo>
                <a:lnTo>
                  <a:pt x="391" y="213"/>
                </a:lnTo>
                <a:lnTo>
                  <a:pt x="389" y="213"/>
                </a:lnTo>
                <a:lnTo>
                  <a:pt x="389" y="213"/>
                </a:lnTo>
                <a:lnTo>
                  <a:pt x="389" y="213"/>
                </a:lnTo>
                <a:lnTo>
                  <a:pt x="391" y="213"/>
                </a:lnTo>
                <a:lnTo>
                  <a:pt x="394" y="212"/>
                </a:lnTo>
                <a:lnTo>
                  <a:pt x="395" y="210"/>
                </a:lnTo>
                <a:lnTo>
                  <a:pt x="397" y="208"/>
                </a:lnTo>
                <a:lnTo>
                  <a:pt x="400" y="207"/>
                </a:lnTo>
                <a:lnTo>
                  <a:pt x="400" y="201"/>
                </a:lnTo>
                <a:lnTo>
                  <a:pt x="402" y="199"/>
                </a:lnTo>
                <a:lnTo>
                  <a:pt x="403" y="197"/>
                </a:lnTo>
                <a:lnTo>
                  <a:pt x="403" y="197"/>
                </a:lnTo>
                <a:lnTo>
                  <a:pt x="403" y="196"/>
                </a:lnTo>
                <a:lnTo>
                  <a:pt x="403" y="193"/>
                </a:lnTo>
                <a:lnTo>
                  <a:pt x="403" y="191"/>
                </a:lnTo>
                <a:lnTo>
                  <a:pt x="403" y="188"/>
                </a:lnTo>
                <a:lnTo>
                  <a:pt x="405" y="186"/>
                </a:lnTo>
                <a:lnTo>
                  <a:pt x="405" y="185"/>
                </a:lnTo>
                <a:lnTo>
                  <a:pt x="405" y="182"/>
                </a:lnTo>
                <a:lnTo>
                  <a:pt x="408" y="180"/>
                </a:lnTo>
                <a:lnTo>
                  <a:pt x="413" y="178"/>
                </a:lnTo>
                <a:lnTo>
                  <a:pt x="413" y="177"/>
                </a:lnTo>
                <a:lnTo>
                  <a:pt x="427" y="175"/>
                </a:lnTo>
                <a:lnTo>
                  <a:pt x="429" y="175"/>
                </a:lnTo>
                <a:lnTo>
                  <a:pt x="432" y="174"/>
                </a:lnTo>
                <a:lnTo>
                  <a:pt x="433" y="174"/>
                </a:lnTo>
                <a:lnTo>
                  <a:pt x="436" y="174"/>
                </a:lnTo>
                <a:lnTo>
                  <a:pt x="436" y="172"/>
                </a:lnTo>
                <a:lnTo>
                  <a:pt x="436" y="172"/>
                </a:lnTo>
                <a:lnTo>
                  <a:pt x="436" y="172"/>
                </a:lnTo>
                <a:lnTo>
                  <a:pt x="438" y="172"/>
                </a:lnTo>
                <a:lnTo>
                  <a:pt x="440" y="172"/>
                </a:lnTo>
                <a:lnTo>
                  <a:pt x="443" y="174"/>
                </a:lnTo>
                <a:lnTo>
                  <a:pt x="444" y="174"/>
                </a:lnTo>
                <a:lnTo>
                  <a:pt x="447" y="174"/>
                </a:lnTo>
                <a:lnTo>
                  <a:pt x="451" y="175"/>
                </a:lnTo>
                <a:lnTo>
                  <a:pt x="451" y="175"/>
                </a:lnTo>
                <a:lnTo>
                  <a:pt x="451" y="174"/>
                </a:lnTo>
                <a:lnTo>
                  <a:pt x="452" y="174"/>
                </a:lnTo>
                <a:lnTo>
                  <a:pt x="451" y="174"/>
                </a:lnTo>
                <a:lnTo>
                  <a:pt x="451" y="174"/>
                </a:lnTo>
                <a:lnTo>
                  <a:pt x="451" y="174"/>
                </a:lnTo>
                <a:lnTo>
                  <a:pt x="451" y="174"/>
                </a:lnTo>
                <a:lnTo>
                  <a:pt x="449" y="174"/>
                </a:lnTo>
                <a:lnTo>
                  <a:pt x="449" y="172"/>
                </a:lnTo>
                <a:lnTo>
                  <a:pt x="451" y="174"/>
                </a:lnTo>
                <a:lnTo>
                  <a:pt x="451" y="172"/>
                </a:lnTo>
                <a:lnTo>
                  <a:pt x="452" y="172"/>
                </a:lnTo>
                <a:lnTo>
                  <a:pt x="454" y="172"/>
                </a:lnTo>
                <a:lnTo>
                  <a:pt x="455" y="175"/>
                </a:lnTo>
                <a:lnTo>
                  <a:pt x="457" y="175"/>
                </a:lnTo>
                <a:lnTo>
                  <a:pt x="457" y="178"/>
                </a:lnTo>
                <a:lnTo>
                  <a:pt x="457" y="178"/>
                </a:lnTo>
                <a:lnTo>
                  <a:pt x="457" y="180"/>
                </a:lnTo>
                <a:lnTo>
                  <a:pt x="457" y="182"/>
                </a:lnTo>
                <a:lnTo>
                  <a:pt x="455" y="183"/>
                </a:lnTo>
                <a:lnTo>
                  <a:pt x="455" y="185"/>
                </a:lnTo>
                <a:lnTo>
                  <a:pt x="454" y="186"/>
                </a:lnTo>
                <a:lnTo>
                  <a:pt x="451" y="189"/>
                </a:lnTo>
                <a:lnTo>
                  <a:pt x="447" y="193"/>
                </a:lnTo>
                <a:lnTo>
                  <a:pt x="447" y="194"/>
                </a:lnTo>
                <a:lnTo>
                  <a:pt x="447" y="196"/>
                </a:lnTo>
                <a:lnTo>
                  <a:pt x="447" y="197"/>
                </a:lnTo>
                <a:lnTo>
                  <a:pt x="447" y="199"/>
                </a:lnTo>
                <a:lnTo>
                  <a:pt x="447" y="199"/>
                </a:lnTo>
                <a:lnTo>
                  <a:pt x="447" y="199"/>
                </a:lnTo>
                <a:lnTo>
                  <a:pt x="446" y="201"/>
                </a:lnTo>
                <a:lnTo>
                  <a:pt x="444" y="202"/>
                </a:lnTo>
                <a:lnTo>
                  <a:pt x="444" y="202"/>
                </a:lnTo>
                <a:lnTo>
                  <a:pt x="444" y="204"/>
                </a:lnTo>
                <a:lnTo>
                  <a:pt x="446" y="202"/>
                </a:lnTo>
                <a:lnTo>
                  <a:pt x="447" y="202"/>
                </a:lnTo>
                <a:lnTo>
                  <a:pt x="447" y="202"/>
                </a:lnTo>
                <a:lnTo>
                  <a:pt x="447" y="202"/>
                </a:lnTo>
                <a:lnTo>
                  <a:pt x="447" y="204"/>
                </a:lnTo>
                <a:lnTo>
                  <a:pt x="447" y="205"/>
                </a:lnTo>
                <a:lnTo>
                  <a:pt x="447" y="205"/>
                </a:lnTo>
                <a:lnTo>
                  <a:pt x="446" y="205"/>
                </a:lnTo>
                <a:lnTo>
                  <a:pt x="444" y="205"/>
                </a:lnTo>
                <a:lnTo>
                  <a:pt x="444" y="207"/>
                </a:lnTo>
                <a:lnTo>
                  <a:pt x="444" y="207"/>
                </a:lnTo>
                <a:lnTo>
                  <a:pt x="446" y="208"/>
                </a:lnTo>
                <a:lnTo>
                  <a:pt x="446" y="207"/>
                </a:lnTo>
                <a:lnTo>
                  <a:pt x="447" y="207"/>
                </a:lnTo>
                <a:lnTo>
                  <a:pt x="447" y="207"/>
                </a:lnTo>
                <a:lnTo>
                  <a:pt x="446" y="210"/>
                </a:lnTo>
                <a:lnTo>
                  <a:pt x="444" y="215"/>
                </a:lnTo>
                <a:lnTo>
                  <a:pt x="443" y="216"/>
                </a:lnTo>
                <a:lnTo>
                  <a:pt x="443" y="219"/>
                </a:lnTo>
                <a:lnTo>
                  <a:pt x="443" y="221"/>
                </a:lnTo>
                <a:lnTo>
                  <a:pt x="441" y="223"/>
                </a:lnTo>
                <a:lnTo>
                  <a:pt x="441" y="223"/>
                </a:lnTo>
                <a:lnTo>
                  <a:pt x="440" y="219"/>
                </a:lnTo>
                <a:lnTo>
                  <a:pt x="440" y="219"/>
                </a:lnTo>
                <a:lnTo>
                  <a:pt x="440" y="218"/>
                </a:lnTo>
                <a:lnTo>
                  <a:pt x="440" y="215"/>
                </a:lnTo>
                <a:lnTo>
                  <a:pt x="440" y="213"/>
                </a:lnTo>
                <a:lnTo>
                  <a:pt x="438" y="213"/>
                </a:lnTo>
                <a:lnTo>
                  <a:pt x="438" y="215"/>
                </a:lnTo>
                <a:lnTo>
                  <a:pt x="436" y="216"/>
                </a:lnTo>
                <a:lnTo>
                  <a:pt x="436" y="216"/>
                </a:lnTo>
                <a:lnTo>
                  <a:pt x="436" y="218"/>
                </a:lnTo>
                <a:lnTo>
                  <a:pt x="435" y="219"/>
                </a:lnTo>
                <a:lnTo>
                  <a:pt x="435" y="219"/>
                </a:lnTo>
                <a:lnTo>
                  <a:pt x="433" y="219"/>
                </a:lnTo>
                <a:lnTo>
                  <a:pt x="432" y="219"/>
                </a:lnTo>
                <a:lnTo>
                  <a:pt x="432" y="223"/>
                </a:lnTo>
                <a:lnTo>
                  <a:pt x="429" y="226"/>
                </a:lnTo>
                <a:lnTo>
                  <a:pt x="429" y="227"/>
                </a:lnTo>
                <a:lnTo>
                  <a:pt x="427" y="227"/>
                </a:lnTo>
                <a:lnTo>
                  <a:pt x="427" y="227"/>
                </a:lnTo>
                <a:lnTo>
                  <a:pt x="425" y="227"/>
                </a:lnTo>
                <a:lnTo>
                  <a:pt x="424" y="226"/>
                </a:lnTo>
                <a:lnTo>
                  <a:pt x="424" y="227"/>
                </a:lnTo>
                <a:lnTo>
                  <a:pt x="422" y="227"/>
                </a:lnTo>
                <a:lnTo>
                  <a:pt x="422" y="229"/>
                </a:lnTo>
                <a:lnTo>
                  <a:pt x="414" y="229"/>
                </a:lnTo>
                <a:lnTo>
                  <a:pt x="408" y="229"/>
                </a:lnTo>
                <a:lnTo>
                  <a:pt x="402" y="229"/>
                </a:lnTo>
                <a:lnTo>
                  <a:pt x="397" y="229"/>
                </a:lnTo>
                <a:lnTo>
                  <a:pt x="397" y="232"/>
                </a:lnTo>
                <a:lnTo>
                  <a:pt x="397" y="235"/>
                </a:lnTo>
                <a:lnTo>
                  <a:pt x="397" y="237"/>
                </a:lnTo>
                <a:lnTo>
                  <a:pt x="394" y="237"/>
                </a:lnTo>
                <a:lnTo>
                  <a:pt x="391" y="237"/>
                </a:lnTo>
                <a:lnTo>
                  <a:pt x="391" y="238"/>
                </a:lnTo>
                <a:lnTo>
                  <a:pt x="392" y="238"/>
                </a:lnTo>
                <a:lnTo>
                  <a:pt x="392" y="240"/>
                </a:lnTo>
                <a:lnTo>
                  <a:pt x="395" y="241"/>
                </a:lnTo>
                <a:lnTo>
                  <a:pt x="397" y="243"/>
                </a:lnTo>
                <a:lnTo>
                  <a:pt x="399" y="245"/>
                </a:lnTo>
                <a:lnTo>
                  <a:pt x="400" y="245"/>
                </a:lnTo>
                <a:lnTo>
                  <a:pt x="402" y="246"/>
                </a:lnTo>
                <a:lnTo>
                  <a:pt x="402" y="248"/>
                </a:lnTo>
                <a:lnTo>
                  <a:pt x="402" y="248"/>
                </a:lnTo>
                <a:lnTo>
                  <a:pt x="402" y="249"/>
                </a:lnTo>
                <a:lnTo>
                  <a:pt x="403" y="249"/>
                </a:lnTo>
                <a:lnTo>
                  <a:pt x="405" y="249"/>
                </a:lnTo>
                <a:lnTo>
                  <a:pt x="405" y="251"/>
                </a:lnTo>
                <a:lnTo>
                  <a:pt x="405" y="252"/>
                </a:lnTo>
                <a:lnTo>
                  <a:pt x="403" y="254"/>
                </a:lnTo>
                <a:lnTo>
                  <a:pt x="405" y="254"/>
                </a:lnTo>
                <a:lnTo>
                  <a:pt x="403" y="254"/>
                </a:lnTo>
                <a:lnTo>
                  <a:pt x="400" y="254"/>
                </a:lnTo>
                <a:lnTo>
                  <a:pt x="397" y="254"/>
                </a:lnTo>
                <a:lnTo>
                  <a:pt x="392" y="254"/>
                </a:lnTo>
                <a:lnTo>
                  <a:pt x="391" y="254"/>
                </a:lnTo>
                <a:lnTo>
                  <a:pt x="386" y="254"/>
                </a:lnTo>
                <a:lnTo>
                  <a:pt x="384" y="257"/>
                </a:lnTo>
                <a:lnTo>
                  <a:pt x="383" y="260"/>
                </a:lnTo>
                <a:lnTo>
                  <a:pt x="381" y="264"/>
                </a:lnTo>
                <a:lnTo>
                  <a:pt x="380" y="265"/>
                </a:lnTo>
                <a:lnTo>
                  <a:pt x="380" y="267"/>
                </a:lnTo>
                <a:lnTo>
                  <a:pt x="380" y="267"/>
                </a:lnTo>
                <a:lnTo>
                  <a:pt x="381" y="270"/>
                </a:lnTo>
                <a:lnTo>
                  <a:pt x="380" y="270"/>
                </a:lnTo>
                <a:lnTo>
                  <a:pt x="380" y="270"/>
                </a:lnTo>
                <a:lnTo>
                  <a:pt x="380" y="271"/>
                </a:lnTo>
                <a:lnTo>
                  <a:pt x="380" y="271"/>
                </a:lnTo>
                <a:lnTo>
                  <a:pt x="380" y="273"/>
                </a:lnTo>
                <a:lnTo>
                  <a:pt x="380" y="275"/>
                </a:lnTo>
                <a:lnTo>
                  <a:pt x="380" y="275"/>
                </a:lnTo>
                <a:lnTo>
                  <a:pt x="380" y="276"/>
                </a:lnTo>
                <a:lnTo>
                  <a:pt x="378" y="276"/>
                </a:lnTo>
                <a:lnTo>
                  <a:pt x="378" y="278"/>
                </a:lnTo>
                <a:lnTo>
                  <a:pt x="378" y="276"/>
                </a:lnTo>
                <a:lnTo>
                  <a:pt x="375" y="273"/>
                </a:lnTo>
                <a:lnTo>
                  <a:pt x="370" y="268"/>
                </a:lnTo>
                <a:lnTo>
                  <a:pt x="369" y="267"/>
                </a:lnTo>
                <a:lnTo>
                  <a:pt x="367" y="267"/>
                </a:lnTo>
                <a:lnTo>
                  <a:pt x="365" y="264"/>
                </a:lnTo>
                <a:lnTo>
                  <a:pt x="359" y="259"/>
                </a:lnTo>
                <a:lnTo>
                  <a:pt x="356" y="257"/>
                </a:lnTo>
                <a:lnTo>
                  <a:pt x="354" y="256"/>
                </a:lnTo>
                <a:lnTo>
                  <a:pt x="351" y="254"/>
                </a:lnTo>
                <a:lnTo>
                  <a:pt x="350" y="252"/>
                </a:lnTo>
                <a:lnTo>
                  <a:pt x="348" y="252"/>
                </a:lnTo>
                <a:lnTo>
                  <a:pt x="348" y="251"/>
                </a:lnTo>
                <a:lnTo>
                  <a:pt x="347" y="251"/>
                </a:lnTo>
                <a:lnTo>
                  <a:pt x="347" y="252"/>
                </a:lnTo>
                <a:lnTo>
                  <a:pt x="348" y="252"/>
                </a:lnTo>
                <a:lnTo>
                  <a:pt x="348" y="254"/>
                </a:lnTo>
                <a:lnTo>
                  <a:pt x="350" y="254"/>
                </a:lnTo>
                <a:lnTo>
                  <a:pt x="350" y="254"/>
                </a:lnTo>
                <a:lnTo>
                  <a:pt x="353" y="256"/>
                </a:lnTo>
                <a:lnTo>
                  <a:pt x="353" y="256"/>
                </a:lnTo>
                <a:lnTo>
                  <a:pt x="347" y="252"/>
                </a:lnTo>
                <a:lnTo>
                  <a:pt x="343" y="252"/>
                </a:lnTo>
                <a:lnTo>
                  <a:pt x="343" y="252"/>
                </a:lnTo>
                <a:lnTo>
                  <a:pt x="345" y="251"/>
                </a:lnTo>
                <a:lnTo>
                  <a:pt x="343" y="251"/>
                </a:lnTo>
                <a:lnTo>
                  <a:pt x="343" y="251"/>
                </a:lnTo>
                <a:lnTo>
                  <a:pt x="342" y="251"/>
                </a:lnTo>
                <a:lnTo>
                  <a:pt x="342" y="251"/>
                </a:lnTo>
                <a:lnTo>
                  <a:pt x="342" y="251"/>
                </a:lnTo>
                <a:lnTo>
                  <a:pt x="342" y="251"/>
                </a:lnTo>
                <a:lnTo>
                  <a:pt x="340" y="249"/>
                </a:lnTo>
                <a:lnTo>
                  <a:pt x="340" y="249"/>
                </a:lnTo>
                <a:lnTo>
                  <a:pt x="339" y="251"/>
                </a:lnTo>
                <a:lnTo>
                  <a:pt x="339" y="251"/>
                </a:lnTo>
                <a:lnTo>
                  <a:pt x="339" y="252"/>
                </a:lnTo>
                <a:lnTo>
                  <a:pt x="340" y="252"/>
                </a:lnTo>
                <a:lnTo>
                  <a:pt x="342" y="252"/>
                </a:lnTo>
                <a:lnTo>
                  <a:pt x="342" y="252"/>
                </a:lnTo>
                <a:lnTo>
                  <a:pt x="339" y="252"/>
                </a:lnTo>
                <a:lnTo>
                  <a:pt x="337" y="252"/>
                </a:lnTo>
                <a:lnTo>
                  <a:pt x="332" y="256"/>
                </a:lnTo>
                <a:lnTo>
                  <a:pt x="328" y="257"/>
                </a:lnTo>
                <a:lnTo>
                  <a:pt x="321" y="260"/>
                </a:lnTo>
                <a:lnTo>
                  <a:pt x="318" y="260"/>
                </a:lnTo>
                <a:lnTo>
                  <a:pt x="317" y="260"/>
                </a:lnTo>
                <a:lnTo>
                  <a:pt x="312" y="260"/>
                </a:lnTo>
                <a:lnTo>
                  <a:pt x="307" y="257"/>
                </a:lnTo>
                <a:lnTo>
                  <a:pt x="299" y="256"/>
                </a:lnTo>
                <a:lnTo>
                  <a:pt x="293" y="252"/>
                </a:lnTo>
                <a:lnTo>
                  <a:pt x="288" y="251"/>
                </a:lnTo>
                <a:lnTo>
                  <a:pt x="283" y="248"/>
                </a:lnTo>
                <a:lnTo>
                  <a:pt x="282" y="248"/>
                </a:lnTo>
                <a:lnTo>
                  <a:pt x="280" y="248"/>
                </a:lnTo>
                <a:lnTo>
                  <a:pt x="276" y="246"/>
                </a:lnTo>
                <a:lnTo>
                  <a:pt x="271" y="245"/>
                </a:lnTo>
                <a:lnTo>
                  <a:pt x="266" y="241"/>
                </a:lnTo>
                <a:lnTo>
                  <a:pt x="263" y="241"/>
                </a:lnTo>
                <a:lnTo>
                  <a:pt x="260" y="240"/>
                </a:lnTo>
                <a:lnTo>
                  <a:pt x="253" y="238"/>
                </a:lnTo>
                <a:lnTo>
                  <a:pt x="252" y="237"/>
                </a:lnTo>
                <a:lnTo>
                  <a:pt x="250" y="235"/>
                </a:lnTo>
                <a:lnTo>
                  <a:pt x="246" y="234"/>
                </a:lnTo>
                <a:lnTo>
                  <a:pt x="244" y="232"/>
                </a:lnTo>
                <a:lnTo>
                  <a:pt x="242" y="232"/>
                </a:lnTo>
                <a:lnTo>
                  <a:pt x="241" y="229"/>
                </a:lnTo>
                <a:lnTo>
                  <a:pt x="239" y="227"/>
                </a:lnTo>
                <a:lnTo>
                  <a:pt x="238" y="227"/>
                </a:lnTo>
                <a:lnTo>
                  <a:pt x="238" y="227"/>
                </a:lnTo>
                <a:lnTo>
                  <a:pt x="235" y="227"/>
                </a:lnTo>
                <a:lnTo>
                  <a:pt x="230" y="226"/>
                </a:lnTo>
                <a:lnTo>
                  <a:pt x="227" y="226"/>
                </a:lnTo>
                <a:lnTo>
                  <a:pt x="222" y="224"/>
                </a:lnTo>
                <a:lnTo>
                  <a:pt x="216" y="221"/>
                </a:lnTo>
                <a:lnTo>
                  <a:pt x="214" y="219"/>
                </a:lnTo>
                <a:lnTo>
                  <a:pt x="212" y="216"/>
                </a:lnTo>
                <a:lnTo>
                  <a:pt x="209" y="215"/>
                </a:lnTo>
                <a:lnTo>
                  <a:pt x="208" y="213"/>
                </a:lnTo>
                <a:lnTo>
                  <a:pt x="205" y="212"/>
                </a:lnTo>
                <a:lnTo>
                  <a:pt x="203" y="210"/>
                </a:lnTo>
                <a:lnTo>
                  <a:pt x="200" y="208"/>
                </a:lnTo>
                <a:lnTo>
                  <a:pt x="195" y="207"/>
                </a:lnTo>
                <a:lnTo>
                  <a:pt x="194" y="205"/>
                </a:lnTo>
                <a:lnTo>
                  <a:pt x="192" y="204"/>
                </a:lnTo>
                <a:lnTo>
                  <a:pt x="190" y="201"/>
                </a:lnTo>
                <a:lnTo>
                  <a:pt x="187" y="197"/>
                </a:lnTo>
                <a:lnTo>
                  <a:pt x="186" y="196"/>
                </a:lnTo>
                <a:lnTo>
                  <a:pt x="186" y="193"/>
                </a:lnTo>
                <a:lnTo>
                  <a:pt x="186" y="191"/>
                </a:lnTo>
                <a:lnTo>
                  <a:pt x="184" y="191"/>
                </a:lnTo>
                <a:lnTo>
                  <a:pt x="184" y="189"/>
                </a:lnTo>
                <a:lnTo>
                  <a:pt x="186" y="189"/>
                </a:lnTo>
                <a:lnTo>
                  <a:pt x="189" y="189"/>
                </a:lnTo>
                <a:lnTo>
                  <a:pt x="190" y="188"/>
                </a:lnTo>
                <a:lnTo>
                  <a:pt x="190" y="186"/>
                </a:lnTo>
                <a:lnTo>
                  <a:pt x="190" y="186"/>
                </a:lnTo>
                <a:lnTo>
                  <a:pt x="189" y="185"/>
                </a:lnTo>
                <a:lnTo>
                  <a:pt x="187" y="185"/>
                </a:lnTo>
                <a:lnTo>
                  <a:pt x="187" y="185"/>
                </a:lnTo>
                <a:lnTo>
                  <a:pt x="187" y="185"/>
                </a:lnTo>
                <a:lnTo>
                  <a:pt x="187" y="183"/>
                </a:lnTo>
                <a:lnTo>
                  <a:pt x="189" y="183"/>
                </a:lnTo>
                <a:lnTo>
                  <a:pt x="189" y="182"/>
                </a:lnTo>
                <a:lnTo>
                  <a:pt x="190" y="180"/>
                </a:lnTo>
                <a:lnTo>
                  <a:pt x="190" y="178"/>
                </a:lnTo>
                <a:lnTo>
                  <a:pt x="190" y="175"/>
                </a:lnTo>
                <a:lnTo>
                  <a:pt x="190" y="174"/>
                </a:lnTo>
                <a:lnTo>
                  <a:pt x="187" y="172"/>
                </a:lnTo>
                <a:lnTo>
                  <a:pt x="187" y="172"/>
                </a:lnTo>
                <a:lnTo>
                  <a:pt x="186" y="169"/>
                </a:lnTo>
                <a:lnTo>
                  <a:pt x="184" y="167"/>
                </a:lnTo>
                <a:lnTo>
                  <a:pt x="184" y="161"/>
                </a:lnTo>
                <a:lnTo>
                  <a:pt x="183" y="156"/>
                </a:lnTo>
                <a:lnTo>
                  <a:pt x="181" y="155"/>
                </a:lnTo>
                <a:lnTo>
                  <a:pt x="179" y="153"/>
                </a:lnTo>
                <a:lnTo>
                  <a:pt x="176" y="150"/>
                </a:lnTo>
                <a:lnTo>
                  <a:pt x="173" y="149"/>
                </a:lnTo>
                <a:lnTo>
                  <a:pt x="171" y="144"/>
                </a:lnTo>
                <a:lnTo>
                  <a:pt x="168" y="141"/>
                </a:lnTo>
                <a:lnTo>
                  <a:pt x="165" y="137"/>
                </a:lnTo>
                <a:lnTo>
                  <a:pt x="164" y="136"/>
                </a:lnTo>
                <a:lnTo>
                  <a:pt x="154" y="130"/>
                </a:lnTo>
                <a:lnTo>
                  <a:pt x="154" y="130"/>
                </a:lnTo>
                <a:lnTo>
                  <a:pt x="157" y="131"/>
                </a:lnTo>
                <a:lnTo>
                  <a:pt x="157" y="131"/>
                </a:lnTo>
                <a:lnTo>
                  <a:pt x="157" y="130"/>
                </a:lnTo>
                <a:lnTo>
                  <a:pt x="157" y="128"/>
                </a:lnTo>
                <a:lnTo>
                  <a:pt x="157" y="128"/>
                </a:lnTo>
                <a:lnTo>
                  <a:pt x="156" y="128"/>
                </a:lnTo>
                <a:lnTo>
                  <a:pt x="156" y="128"/>
                </a:lnTo>
                <a:lnTo>
                  <a:pt x="154" y="128"/>
                </a:lnTo>
                <a:lnTo>
                  <a:pt x="153" y="128"/>
                </a:lnTo>
                <a:lnTo>
                  <a:pt x="151" y="126"/>
                </a:lnTo>
                <a:lnTo>
                  <a:pt x="151" y="125"/>
                </a:lnTo>
                <a:lnTo>
                  <a:pt x="151" y="125"/>
                </a:lnTo>
                <a:lnTo>
                  <a:pt x="148" y="122"/>
                </a:lnTo>
                <a:lnTo>
                  <a:pt x="146" y="120"/>
                </a:lnTo>
                <a:lnTo>
                  <a:pt x="146" y="120"/>
                </a:lnTo>
                <a:lnTo>
                  <a:pt x="148" y="120"/>
                </a:lnTo>
                <a:lnTo>
                  <a:pt x="148" y="120"/>
                </a:lnTo>
                <a:lnTo>
                  <a:pt x="149" y="120"/>
                </a:lnTo>
                <a:lnTo>
                  <a:pt x="149" y="120"/>
                </a:lnTo>
                <a:lnTo>
                  <a:pt x="149" y="120"/>
                </a:lnTo>
                <a:lnTo>
                  <a:pt x="149" y="120"/>
                </a:lnTo>
                <a:lnTo>
                  <a:pt x="145" y="119"/>
                </a:lnTo>
                <a:lnTo>
                  <a:pt x="143" y="117"/>
                </a:lnTo>
                <a:lnTo>
                  <a:pt x="140" y="115"/>
                </a:lnTo>
                <a:lnTo>
                  <a:pt x="140" y="114"/>
                </a:lnTo>
                <a:lnTo>
                  <a:pt x="138" y="112"/>
                </a:lnTo>
                <a:lnTo>
                  <a:pt x="138" y="112"/>
                </a:lnTo>
                <a:lnTo>
                  <a:pt x="138" y="114"/>
                </a:lnTo>
                <a:lnTo>
                  <a:pt x="135" y="114"/>
                </a:lnTo>
                <a:lnTo>
                  <a:pt x="135" y="112"/>
                </a:lnTo>
                <a:lnTo>
                  <a:pt x="135" y="112"/>
                </a:lnTo>
                <a:lnTo>
                  <a:pt x="137" y="112"/>
                </a:lnTo>
                <a:lnTo>
                  <a:pt x="138" y="111"/>
                </a:lnTo>
                <a:lnTo>
                  <a:pt x="138" y="109"/>
                </a:lnTo>
                <a:lnTo>
                  <a:pt x="137" y="111"/>
                </a:lnTo>
                <a:lnTo>
                  <a:pt x="135" y="111"/>
                </a:lnTo>
                <a:lnTo>
                  <a:pt x="135" y="112"/>
                </a:lnTo>
                <a:lnTo>
                  <a:pt x="134" y="112"/>
                </a:lnTo>
                <a:lnTo>
                  <a:pt x="132" y="112"/>
                </a:lnTo>
                <a:lnTo>
                  <a:pt x="132" y="111"/>
                </a:lnTo>
                <a:lnTo>
                  <a:pt x="130" y="109"/>
                </a:lnTo>
                <a:lnTo>
                  <a:pt x="130" y="104"/>
                </a:lnTo>
                <a:lnTo>
                  <a:pt x="130" y="103"/>
                </a:lnTo>
                <a:lnTo>
                  <a:pt x="132" y="101"/>
                </a:lnTo>
                <a:lnTo>
                  <a:pt x="134" y="101"/>
                </a:lnTo>
                <a:lnTo>
                  <a:pt x="134" y="101"/>
                </a:lnTo>
                <a:lnTo>
                  <a:pt x="134" y="101"/>
                </a:lnTo>
                <a:lnTo>
                  <a:pt x="134" y="101"/>
                </a:lnTo>
                <a:lnTo>
                  <a:pt x="134" y="100"/>
                </a:lnTo>
                <a:lnTo>
                  <a:pt x="132" y="100"/>
                </a:lnTo>
                <a:lnTo>
                  <a:pt x="132" y="98"/>
                </a:lnTo>
                <a:lnTo>
                  <a:pt x="132" y="98"/>
                </a:lnTo>
                <a:lnTo>
                  <a:pt x="129" y="95"/>
                </a:lnTo>
                <a:lnTo>
                  <a:pt x="126" y="95"/>
                </a:lnTo>
                <a:lnTo>
                  <a:pt x="126" y="95"/>
                </a:lnTo>
                <a:lnTo>
                  <a:pt x="124" y="93"/>
                </a:lnTo>
                <a:lnTo>
                  <a:pt x="123" y="92"/>
                </a:lnTo>
                <a:lnTo>
                  <a:pt x="123" y="90"/>
                </a:lnTo>
                <a:lnTo>
                  <a:pt x="123" y="90"/>
                </a:lnTo>
                <a:lnTo>
                  <a:pt x="123" y="89"/>
                </a:lnTo>
                <a:lnTo>
                  <a:pt x="118" y="87"/>
                </a:lnTo>
                <a:lnTo>
                  <a:pt x="116" y="87"/>
                </a:lnTo>
                <a:lnTo>
                  <a:pt x="115" y="85"/>
                </a:lnTo>
                <a:lnTo>
                  <a:pt x="115" y="84"/>
                </a:lnTo>
                <a:lnTo>
                  <a:pt x="113" y="84"/>
                </a:lnTo>
                <a:lnTo>
                  <a:pt x="113" y="82"/>
                </a:lnTo>
                <a:lnTo>
                  <a:pt x="113" y="81"/>
                </a:lnTo>
                <a:lnTo>
                  <a:pt x="113" y="78"/>
                </a:lnTo>
                <a:lnTo>
                  <a:pt x="115" y="76"/>
                </a:lnTo>
                <a:lnTo>
                  <a:pt x="110" y="76"/>
                </a:lnTo>
                <a:lnTo>
                  <a:pt x="110" y="76"/>
                </a:lnTo>
                <a:lnTo>
                  <a:pt x="108" y="76"/>
                </a:lnTo>
                <a:lnTo>
                  <a:pt x="107" y="76"/>
                </a:lnTo>
                <a:lnTo>
                  <a:pt x="105" y="74"/>
                </a:lnTo>
                <a:lnTo>
                  <a:pt x="104" y="73"/>
                </a:lnTo>
                <a:lnTo>
                  <a:pt x="101" y="68"/>
                </a:lnTo>
                <a:lnTo>
                  <a:pt x="97" y="67"/>
                </a:lnTo>
                <a:lnTo>
                  <a:pt x="96" y="67"/>
                </a:lnTo>
                <a:lnTo>
                  <a:pt x="96" y="65"/>
                </a:lnTo>
                <a:lnTo>
                  <a:pt x="94" y="63"/>
                </a:lnTo>
                <a:lnTo>
                  <a:pt x="94" y="62"/>
                </a:lnTo>
                <a:lnTo>
                  <a:pt x="94" y="62"/>
                </a:lnTo>
                <a:lnTo>
                  <a:pt x="93" y="60"/>
                </a:lnTo>
                <a:lnTo>
                  <a:pt x="91" y="59"/>
                </a:lnTo>
                <a:lnTo>
                  <a:pt x="89" y="57"/>
                </a:lnTo>
                <a:lnTo>
                  <a:pt x="89" y="56"/>
                </a:lnTo>
                <a:lnTo>
                  <a:pt x="88" y="54"/>
                </a:lnTo>
                <a:lnTo>
                  <a:pt x="88" y="54"/>
                </a:lnTo>
                <a:lnTo>
                  <a:pt x="86" y="52"/>
                </a:lnTo>
                <a:lnTo>
                  <a:pt x="86" y="52"/>
                </a:lnTo>
                <a:lnTo>
                  <a:pt x="86" y="51"/>
                </a:lnTo>
                <a:lnTo>
                  <a:pt x="85" y="48"/>
                </a:lnTo>
                <a:lnTo>
                  <a:pt x="83" y="46"/>
                </a:lnTo>
                <a:lnTo>
                  <a:pt x="83" y="45"/>
                </a:lnTo>
                <a:lnTo>
                  <a:pt x="82" y="43"/>
                </a:lnTo>
                <a:lnTo>
                  <a:pt x="82" y="41"/>
                </a:lnTo>
                <a:lnTo>
                  <a:pt x="80" y="38"/>
                </a:lnTo>
                <a:lnTo>
                  <a:pt x="78" y="35"/>
                </a:lnTo>
                <a:lnTo>
                  <a:pt x="77" y="34"/>
                </a:lnTo>
                <a:lnTo>
                  <a:pt x="77" y="30"/>
                </a:lnTo>
                <a:lnTo>
                  <a:pt x="77" y="29"/>
                </a:lnTo>
                <a:lnTo>
                  <a:pt x="77" y="27"/>
                </a:lnTo>
                <a:lnTo>
                  <a:pt x="77" y="27"/>
                </a:lnTo>
                <a:lnTo>
                  <a:pt x="77" y="26"/>
                </a:lnTo>
                <a:lnTo>
                  <a:pt x="77" y="27"/>
                </a:lnTo>
                <a:lnTo>
                  <a:pt x="77" y="26"/>
                </a:lnTo>
                <a:lnTo>
                  <a:pt x="77" y="24"/>
                </a:lnTo>
                <a:lnTo>
                  <a:pt x="77" y="24"/>
                </a:lnTo>
                <a:lnTo>
                  <a:pt x="75" y="24"/>
                </a:lnTo>
                <a:lnTo>
                  <a:pt x="75" y="24"/>
                </a:lnTo>
                <a:lnTo>
                  <a:pt x="71" y="22"/>
                </a:lnTo>
                <a:lnTo>
                  <a:pt x="69" y="22"/>
                </a:lnTo>
                <a:lnTo>
                  <a:pt x="69" y="21"/>
                </a:lnTo>
                <a:lnTo>
                  <a:pt x="67" y="19"/>
                </a:lnTo>
                <a:lnTo>
                  <a:pt x="67" y="19"/>
                </a:lnTo>
                <a:lnTo>
                  <a:pt x="64" y="18"/>
                </a:lnTo>
                <a:lnTo>
                  <a:pt x="64" y="18"/>
                </a:lnTo>
                <a:lnTo>
                  <a:pt x="64" y="19"/>
                </a:lnTo>
                <a:lnTo>
                  <a:pt x="63" y="19"/>
                </a:lnTo>
                <a:lnTo>
                  <a:pt x="61" y="19"/>
                </a:lnTo>
                <a:lnTo>
                  <a:pt x="60" y="19"/>
                </a:lnTo>
                <a:lnTo>
                  <a:pt x="56" y="16"/>
                </a:lnTo>
                <a:lnTo>
                  <a:pt x="55" y="16"/>
                </a:lnTo>
                <a:lnTo>
                  <a:pt x="53" y="15"/>
                </a:lnTo>
                <a:lnTo>
                  <a:pt x="53" y="15"/>
                </a:lnTo>
                <a:lnTo>
                  <a:pt x="50" y="13"/>
                </a:lnTo>
                <a:lnTo>
                  <a:pt x="50" y="15"/>
                </a:lnTo>
                <a:lnTo>
                  <a:pt x="52" y="15"/>
                </a:lnTo>
                <a:lnTo>
                  <a:pt x="52" y="18"/>
                </a:lnTo>
                <a:lnTo>
                  <a:pt x="52" y="19"/>
                </a:lnTo>
                <a:lnTo>
                  <a:pt x="52" y="26"/>
                </a:lnTo>
                <a:lnTo>
                  <a:pt x="52" y="26"/>
                </a:lnTo>
                <a:lnTo>
                  <a:pt x="53" y="29"/>
                </a:lnTo>
                <a:lnTo>
                  <a:pt x="53" y="32"/>
                </a:lnTo>
                <a:lnTo>
                  <a:pt x="53" y="34"/>
                </a:lnTo>
                <a:lnTo>
                  <a:pt x="55" y="35"/>
                </a:lnTo>
                <a:lnTo>
                  <a:pt x="55" y="40"/>
                </a:lnTo>
                <a:lnTo>
                  <a:pt x="55" y="41"/>
                </a:lnTo>
                <a:lnTo>
                  <a:pt x="56" y="43"/>
                </a:lnTo>
                <a:lnTo>
                  <a:pt x="58" y="45"/>
                </a:lnTo>
                <a:lnTo>
                  <a:pt x="58" y="46"/>
                </a:lnTo>
                <a:lnTo>
                  <a:pt x="61" y="48"/>
                </a:lnTo>
                <a:lnTo>
                  <a:pt x="63" y="49"/>
                </a:lnTo>
                <a:lnTo>
                  <a:pt x="66" y="52"/>
                </a:lnTo>
                <a:lnTo>
                  <a:pt x="67" y="54"/>
                </a:lnTo>
                <a:lnTo>
                  <a:pt x="71" y="57"/>
                </a:lnTo>
                <a:lnTo>
                  <a:pt x="71" y="59"/>
                </a:lnTo>
                <a:lnTo>
                  <a:pt x="71" y="60"/>
                </a:lnTo>
                <a:lnTo>
                  <a:pt x="72" y="60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4" y="62"/>
                </a:lnTo>
                <a:lnTo>
                  <a:pt x="75" y="62"/>
                </a:lnTo>
                <a:lnTo>
                  <a:pt x="77" y="67"/>
                </a:lnTo>
                <a:lnTo>
                  <a:pt x="78" y="67"/>
                </a:lnTo>
                <a:lnTo>
                  <a:pt x="78" y="68"/>
                </a:lnTo>
                <a:lnTo>
                  <a:pt x="80" y="68"/>
                </a:lnTo>
                <a:lnTo>
                  <a:pt x="80" y="70"/>
                </a:lnTo>
                <a:lnTo>
                  <a:pt x="80" y="70"/>
                </a:lnTo>
                <a:lnTo>
                  <a:pt x="82" y="71"/>
                </a:lnTo>
                <a:lnTo>
                  <a:pt x="82" y="73"/>
                </a:lnTo>
                <a:lnTo>
                  <a:pt x="82" y="74"/>
                </a:lnTo>
                <a:lnTo>
                  <a:pt x="82" y="76"/>
                </a:lnTo>
                <a:lnTo>
                  <a:pt x="82" y="78"/>
                </a:lnTo>
                <a:lnTo>
                  <a:pt x="85" y="81"/>
                </a:lnTo>
                <a:lnTo>
                  <a:pt x="88" y="82"/>
                </a:lnTo>
                <a:lnTo>
                  <a:pt x="88" y="85"/>
                </a:lnTo>
                <a:lnTo>
                  <a:pt x="89" y="87"/>
                </a:lnTo>
                <a:lnTo>
                  <a:pt x="91" y="89"/>
                </a:lnTo>
                <a:lnTo>
                  <a:pt x="93" y="89"/>
                </a:lnTo>
                <a:lnTo>
                  <a:pt x="93" y="90"/>
                </a:lnTo>
                <a:lnTo>
                  <a:pt x="93" y="90"/>
                </a:lnTo>
                <a:lnTo>
                  <a:pt x="94" y="93"/>
                </a:lnTo>
                <a:lnTo>
                  <a:pt x="94" y="95"/>
                </a:lnTo>
                <a:lnTo>
                  <a:pt x="96" y="97"/>
                </a:lnTo>
                <a:lnTo>
                  <a:pt x="97" y="97"/>
                </a:lnTo>
                <a:lnTo>
                  <a:pt x="97" y="97"/>
                </a:lnTo>
                <a:lnTo>
                  <a:pt x="96" y="95"/>
                </a:lnTo>
                <a:lnTo>
                  <a:pt x="96" y="93"/>
                </a:lnTo>
                <a:lnTo>
                  <a:pt x="96" y="92"/>
                </a:lnTo>
                <a:lnTo>
                  <a:pt x="96" y="92"/>
                </a:lnTo>
                <a:lnTo>
                  <a:pt x="99" y="95"/>
                </a:lnTo>
                <a:lnTo>
                  <a:pt x="99" y="97"/>
                </a:lnTo>
                <a:lnTo>
                  <a:pt x="101" y="98"/>
                </a:lnTo>
                <a:lnTo>
                  <a:pt x="101" y="100"/>
                </a:lnTo>
                <a:lnTo>
                  <a:pt x="101" y="100"/>
                </a:lnTo>
                <a:lnTo>
                  <a:pt x="101" y="101"/>
                </a:lnTo>
                <a:lnTo>
                  <a:pt x="102" y="104"/>
                </a:lnTo>
                <a:lnTo>
                  <a:pt x="102" y="106"/>
                </a:lnTo>
                <a:lnTo>
                  <a:pt x="104" y="109"/>
                </a:lnTo>
                <a:lnTo>
                  <a:pt x="105" y="112"/>
                </a:lnTo>
                <a:lnTo>
                  <a:pt x="107" y="112"/>
                </a:lnTo>
                <a:lnTo>
                  <a:pt x="107" y="114"/>
                </a:lnTo>
                <a:lnTo>
                  <a:pt x="108" y="119"/>
                </a:lnTo>
                <a:lnTo>
                  <a:pt x="110" y="122"/>
                </a:lnTo>
                <a:lnTo>
                  <a:pt x="112" y="123"/>
                </a:lnTo>
                <a:lnTo>
                  <a:pt x="112" y="125"/>
                </a:lnTo>
                <a:lnTo>
                  <a:pt x="112" y="126"/>
                </a:lnTo>
                <a:lnTo>
                  <a:pt x="112" y="126"/>
                </a:lnTo>
                <a:lnTo>
                  <a:pt x="112" y="131"/>
                </a:lnTo>
                <a:lnTo>
                  <a:pt x="113" y="133"/>
                </a:lnTo>
                <a:lnTo>
                  <a:pt x="115" y="133"/>
                </a:lnTo>
                <a:lnTo>
                  <a:pt x="116" y="134"/>
                </a:lnTo>
                <a:lnTo>
                  <a:pt x="116" y="134"/>
                </a:lnTo>
                <a:lnTo>
                  <a:pt x="116" y="134"/>
                </a:lnTo>
                <a:lnTo>
                  <a:pt x="116" y="134"/>
                </a:lnTo>
                <a:lnTo>
                  <a:pt x="118" y="133"/>
                </a:lnTo>
                <a:lnTo>
                  <a:pt x="116" y="133"/>
                </a:lnTo>
                <a:lnTo>
                  <a:pt x="116" y="131"/>
                </a:lnTo>
                <a:lnTo>
                  <a:pt x="118" y="131"/>
                </a:lnTo>
                <a:lnTo>
                  <a:pt x="118" y="131"/>
                </a:lnTo>
                <a:lnTo>
                  <a:pt x="121" y="133"/>
                </a:lnTo>
                <a:lnTo>
                  <a:pt x="123" y="134"/>
                </a:lnTo>
                <a:lnTo>
                  <a:pt x="123" y="136"/>
                </a:lnTo>
                <a:lnTo>
                  <a:pt x="124" y="137"/>
                </a:lnTo>
                <a:lnTo>
                  <a:pt x="124" y="137"/>
                </a:lnTo>
                <a:lnTo>
                  <a:pt x="126" y="139"/>
                </a:lnTo>
                <a:lnTo>
                  <a:pt x="126" y="141"/>
                </a:lnTo>
                <a:lnTo>
                  <a:pt x="129" y="142"/>
                </a:lnTo>
                <a:lnTo>
                  <a:pt x="130" y="144"/>
                </a:lnTo>
                <a:lnTo>
                  <a:pt x="130" y="145"/>
                </a:lnTo>
                <a:lnTo>
                  <a:pt x="129" y="149"/>
                </a:lnTo>
                <a:lnTo>
                  <a:pt x="129" y="149"/>
                </a:lnTo>
                <a:lnTo>
                  <a:pt x="127" y="150"/>
                </a:lnTo>
                <a:lnTo>
                  <a:pt x="126" y="152"/>
                </a:lnTo>
                <a:lnTo>
                  <a:pt x="124" y="153"/>
                </a:lnTo>
                <a:lnTo>
                  <a:pt x="123" y="153"/>
                </a:lnTo>
                <a:lnTo>
                  <a:pt x="121" y="153"/>
                </a:lnTo>
                <a:lnTo>
                  <a:pt x="121" y="152"/>
                </a:lnTo>
                <a:lnTo>
                  <a:pt x="119" y="147"/>
                </a:lnTo>
                <a:lnTo>
                  <a:pt x="118" y="145"/>
                </a:lnTo>
                <a:lnTo>
                  <a:pt x="118" y="144"/>
                </a:lnTo>
                <a:lnTo>
                  <a:pt x="116" y="141"/>
                </a:lnTo>
                <a:lnTo>
                  <a:pt x="113" y="141"/>
                </a:lnTo>
                <a:lnTo>
                  <a:pt x="110" y="137"/>
                </a:lnTo>
                <a:lnTo>
                  <a:pt x="108" y="136"/>
                </a:lnTo>
                <a:lnTo>
                  <a:pt x="107" y="134"/>
                </a:lnTo>
                <a:lnTo>
                  <a:pt x="101" y="131"/>
                </a:lnTo>
                <a:lnTo>
                  <a:pt x="99" y="130"/>
                </a:lnTo>
                <a:lnTo>
                  <a:pt x="97" y="128"/>
                </a:lnTo>
                <a:lnTo>
                  <a:pt x="96" y="128"/>
                </a:lnTo>
                <a:lnTo>
                  <a:pt x="96" y="128"/>
                </a:lnTo>
                <a:lnTo>
                  <a:pt x="96" y="128"/>
                </a:lnTo>
                <a:lnTo>
                  <a:pt x="96" y="126"/>
                </a:lnTo>
                <a:lnTo>
                  <a:pt x="94" y="126"/>
                </a:lnTo>
                <a:lnTo>
                  <a:pt x="91" y="123"/>
                </a:lnTo>
                <a:lnTo>
                  <a:pt x="91" y="122"/>
                </a:lnTo>
                <a:lnTo>
                  <a:pt x="91" y="120"/>
                </a:lnTo>
                <a:lnTo>
                  <a:pt x="91" y="115"/>
                </a:lnTo>
                <a:lnTo>
                  <a:pt x="93" y="114"/>
                </a:lnTo>
                <a:lnTo>
                  <a:pt x="91" y="112"/>
                </a:lnTo>
                <a:lnTo>
                  <a:pt x="91" y="112"/>
                </a:lnTo>
                <a:lnTo>
                  <a:pt x="91" y="111"/>
                </a:lnTo>
                <a:lnTo>
                  <a:pt x="91" y="109"/>
                </a:lnTo>
                <a:lnTo>
                  <a:pt x="89" y="108"/>
                </a:lnTo>
                <a:lnTo>
                  <a:pt x="88" y="103"/>
                </a:lnTo>
                <a:lnTo>
                  <a:pt x="85" y="101"/>
                </a:lnTo>
                <a:lnTo>
                  <a:pt x="83" y="101"/>
                </a:lnTo>
                <a:lnTo>
                  <a:pt x="78" y="97"/>
                </a:lnTo>
                <a:lnTo>
                  <a:pt x="77" y="95"/>
                </a:lnTo>
                <a:lnTo>
                  <a:pt x="77" y="93"/>
                </a:lnTo>
                <a:lnTo>
                  <a:pt x="75" y="92"/>
                </a:lnTo>
                <a:lnTo>
                  <a:pt x="75" y="92"/>
                </a:lnTo>
                <a:lnTo>
                  <a:pt x="74" y="93"/>
                </a:lnTo>
                <a:lnTo>
                  <a:pt x="72" y="93"/>
                </a:lnTo>
                <a:lnTo>
                  <a:pt x="69" y="95"/>
                </a:lnTo>
                <a:lnTo>
                  <a:pt x="67" y="93"/>
                </a:lnTo>
                <a:lnTo>
                  <a:pt x="67" y="92"/>
                </a:lnTo>
                <a:lnTo>
                  <a:pt x="66" y="90"/>
                </a:lnTo>
                <a:lnTo>
                  <a:pt x="64" y="90"/>
                </a:lnTo>
                <a:lnTo>
                  <a:pt x="64" y="90"/>
                </a:lnTo>
                <a:lnTo>
                  <a:pt x="63" y="89"/>
                </a:lnTo>
                <a:lnTo>
                  <a:pt x="61" y="89"/>
                </a:lnTo>
                <a:lnTo>
                  <a:pt x="60" y="87"/>
                </a:lnTo>
                <a:lnTo>
                  <a:pt x="58" y="87"/>
                </a:lnTo>
                <a:lnTo>
                  <a:pt x="56" y="85"/>
                </a:lnTo>
                <a:lnTo>
                  <a:pt x="56" y="84"/>
                </a:lnTo>
                <a:lnTo>
                  <a:pt x="56" y="84"/>
                </a:lnTo>
                <a:lnTo>
                  <a:pt x="53" y="82"/>
                </a:lnTo>
                <a:lnTo>
                  <a:pt x="52" y="81"/>
                </a:lnTo>
                <a:lnTo>
                  <a:pt x="50" y="79"/>
                </a:lnTo>
                <a:lnTo>
                  <a:pt x="48" y="78"/>
                </a:lnTo>
                <a:lnTo>
                  <a:pt x="48" y="78"/>
                </a:lnTo>
                <a:lnTo>
                  <a:pt x="52" y="78"/>
                </a:lnTo>
                <a:lnTo>
                  <a:pt x="55" y="78"/>
                </a:lnTo>
                <a:lnTo>
                  <a:pt x="58" y="78"/>
                </a:lnTo>
                <a:lnTo>
                  <a:pt x="58" y="78"/>
                </a:lnTo>
                <a:lnTo>
                  <a:pt x="60" y="76"/>
                </a:lnTo>
                <a:lnTo>
                  <a:pt x="60" y="78"/>
                </a:lnTo>
                <a:lnTo>
                  <a:pt x="60" y="78"/>
                </a:lnTo>
                <a:lnTo>
                  <a:pt x="61" y="79"/>
                </a:lnTo>
                <a:lnTo>
                  <a:pt x="61" y="79"/>
                </a:lnTo>
                <a:lnTo>
                  <a:pt x="63" y="79"/>
                </a:lnTo>
                <a:lnTo>
                  <a:pt x="61" y="79"/>
                </a:lnTo>
                <a:lnTo>
                  <a:pt x="61" y="78"/>
                </a:lnTo>
                <a:lnTo>
                  <a:pt x="61" y="76"/>
                </a:lnTo>
                <a:lnTo>
                  <a:pt x="61" y="76"/>
                </a:lnTo>
                <a:lnTo>
                  <a:pt x="60" y="76"/>
                </a:lnTo>
                <a:lnTo>
                  <a:pt x="60" y="76"/>
                </a:lnTo>
                <a:lnTo>
                  <a:pt x="61" y="74"/>
                </a:lnTo>
                <a:lnTo>
                  <a:pt x="63" y="71"/>
                </a:lnTo>
                <a:lnTo>
                  <a:pt x="63" y="68"/>
                </a:lnTo>
                <a:lnTo>
                  <a:pt x="61" y="65"/>
                </a:lnTo>
                <a:lnTo>
                  <a:pt x="60" y="63"/>
                </a:lnTo>
                <a:lnTo>
                  <a:pt x="55" y="57"/>
                </a:lnTo>
                <a:lnTo>
                  <a:pt x="52" y="54"/>
                </a:lnTo>
                <a:lnTo>
                  <a:pt x="50" y="54"/>
                </a:lnTo>
                <a:lnTo>
                  <a:pt x="50" y="52"/>
                </a:lnTo>
                <a:lnTo>
                  <a:pt x="47" y="52"/>
                </a:lnTo>
                <a:lnTo>
                  <a:pt x="45" y="51"/>
                </a:lnTo>
                <a:lnTo>
                  <a:pt x="41" y="48"/>
                </a:lnTo>
                <a:lnTo>
                  <a:pt x="39" y="48"/>
                </a:lnTo>
                <a:lnTo>
                  <a:pt x="39" y="45"/>
                </a:lnTo>
                <a:lnTo>
                  <a:pt x="37" y="45"/>
                </a:lnTo>
                <a:lnTo>
                  <a:pt x="37" y="41"/>
                </a:lnTo>
                <a:lnTo>
                  <a:pt x="37" y="38"/>
                </a:lnTo>
                <a:lnTo>
                  <a:pt x="37" y="38"/>
                </a:lnTo>
                <a:lnTo>
                  <a:pt x="34" y="37"/>
                </a:lnTo>
                <a:lnTo>
                  <a:pt x="34" y="35"/>
                </a:lnTo>
                <a:lnTo>
                  <a:pt x="34" y="32"/>
                </a:lnTo>
                <a:lnTo>
                  <a:pt x="34" y="30"/>
                </a:lnTo>
                <a:lnTo>
                  <a:pt x="31" y="29"/>
                </a:lnTo>
                <a:lnTo>
                  <a:pt x="31" y="27"/>
                </a:lnTo>
                <a:lnTo>
                  <a:pt x="31" y="26"/>
                </a:lnTo>
                <a:lnTo>
                  <a:pt x="30" y="24"/>
                </a:lnTo>
                <a:lnTo>
                  <a:pt x="28" y="22"/>
                </a:lnTo>
                <a:lnTo>
                  <a:pt x="26" y="19"/>
                </a:lnTo>
                <a:lnTo>
                  <a:pt x="25" y="19"/>
                </a:lnTo>
                <a:lnTo>
                  <a:pt x="25" y="16"/>
                </a:lnTo>
                <a:lnTo>
                  <a:pt x="25" y="16"/>
                </a:lnTo>
                <a:lnTo>
                  <a:pt x="25" y="16"/>
                </a:lnTo>
                <a:lnTo>
                  <a:pt x="25" y="16"/>
                </a:lnTo>
                <a:lnTo>
                  <a:pt x="26" y="16"/>
                </a:lnTo>
                <a:lnTo>
                  <a:pt x="26" y="15"/>
                </a:lnTo>
                <a:lnTo>
                  <a:pt x="23" y="11"/>
                </a:lnTo>
                <a:lnTo>
                  <a:pt x="22" y="8"/>
                </a:lnTo>
                <a:lnTo>
                  <a:pt x="20" y="7"/>
                </a:lnTo>
                <a:lnTo>
                  <a:pt x="20" y="7"/>
                </a:lnTo>
                <a:lnTo>
                  <a:pt x="19" y="4"/>
                </a:lnTo>
                <a:lnTo>
                  <a:pt x="23" y="4"/>
                </a:lnTo>
                <a:lnTo>
                  <a:pt x="26" y="2"/>
                </a:lnTo>
                <a:lnTo>
                  <a:pt x="31" y="2"/>
                </a:lnTo>
                <a:lnTo>
                  <a:pt x="36" y="2"/>
                </a:lnTo>
                <a:lnTo>
                  <a:pt x="39" y="2"/>
                </a:lnTo>
                <a:lnTo>
                  <a:pt x="44" y="0"/>
                </a:lnTo>
                <a:lnTo>
                  <a:pt x="47" y="0"/>
                </a:lnTo>
                <a:lnTo>
                  <a:pt x="52" y="0"/>
                </a:lnTo>
                <a:lnTo>
                  <a:pt x="53" y="0"/>
                </a:lnTo>
                <a:close/>
              </a:path>
            </a:pathLst>
          </a:custGeom>
          <a:solidFill>
            <a:srgbClr val="FF8427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6" name="Freeform 198">
            <a:extLst>
              <a:ext uri="{FF2B5EF4-FFF2-40B4-BE49-F238E27FC236}">
                <a16:creationId xmlns:a16="http://schemas.microsoft.com/office/drawing/2014/main" id="{B7980021-4F1A-C279-D710-D6C9F56161B0}"/>
              </a:ext>
            </a:extLst>
          </p:cNvPr>
          <p:cNvSpPr>
            <a:spLocks noEditPoints="1"/>
          </p:cNvSpPr>
          <p:nvPr/>
        </p:nvSpPr>
        <p:spPr bwMode="auto">
          <a:xfrm>
            <a:off x="6402515" y="3703325"/>
            <a:ext cx="55349" cy="138799"/>
          </a:xfrm>
          <a:custGeom>
            <a:avLst/>
            <a:gdLst>
              <a:gd name="T0" fmla="*/ 30 w 47"/>
              <a:gd name="T1" fmla="*/ 39 h 113"/>
              <a:gd name="T2" fmla="*/ 30 w 47"/>
              <a:gd name="T3" fmla="*/ 38 h 113"/>
              <a:gd name="T4" fmla="*/ 28 w 47"/>
              <a:gd name="T5" fmla="*/ 38 h 113"/>
              <a:gd name="T6" fmla="*/ 33 w 47"/>
              <a:gd name="T7" fmla="*/ 31 h 113"/>
              <a:gd name="T8" fmla="*/ 4 w 47"/>
              <a:gd name="T9" fmla="*/ 0 h 113"/>
              <a:gd name="T10" fmla="*/ 12 w 47"/>
              <a:gd name="T11" fmla="*/ 3 h 113"/>
              <a:gd name="T12" fmla="*/ 17 w 47"/>
              <a:gd name="T13" fmla="*/ 3 h 113"/>
              <a:gd name="T14" fmla="*/ 18 w 47"/>
              <a:gd name="T15" fmla="*/ 6 h 113"/>
              <a:gd name="T16" fmla="*/ 20 w 47"/>
              <a:gd name="T17" fmla="*/ 11 h 113"/>
              <a:gd name="T18" fmla="*/ 23 w 47"/>
              <a:gd name="T19" fmla="*/ 15 h 113"/>
              <a:gd name="T20" fmla="*/ 22 w 47"/>
              <a:gd name="T21" fmla="*/ 17 h 113"/>
              <a:gd name="T22" fmla="*/ 23 w 47"/>
              <a:gd name="T23" fmla="*/ 25 h 113"/>
              <a:gd name="T24" fmla="*/ 23 w 47"/>
              <a:gd name="T25" fmla="*/ 33 h 113"/>
              <a:gd name="T26" fmla="*/ 20 w 47"/>
              <a:gd name="T27" fmla="*/ 38 h 113"/>
              <a:gd name="T28" fmla="*/ 20 w 47"/>
              <a:gd name="T29" fmla="*/ 42 h 113"/>
              <a:gd name="T30" fmla="*/ 22 w 47"/>
              <a:gd name="T31" fmla="*/ 47 h 113"/>
              <a:gd name="T32" fmla="*/ 23 w 47"/>
              <a:gd name="T33" fmla="*/ 49 h 113"/>
              <a:gd name="T34" fmla="*/ 25 w 47"/>
              <a:gd name="T35" fmla="*/ 56 h 113"/>
              <a:gd name="T36" fmla="*/ 26 w 47"/>
              <a:gd name="T37" fmla="*/ 60 h 113"/>
              <a:gd name="T38" fmla="*/ 28 w 47"/>
              <a:gd name="T39" fmla="*/ 64 h 113"/>
              <a:gd name="T40" fmla="*/ 28 w 47"/>
              <a:gd name="T41" fmla="*/ 67 h 113"/>
              <a:gd name="T42" fmla="*/ 30 w 47"/>
              <a:gd name="T43" fmla="*/ 71 h 113"/>
              <a:gd name="T44" fmla="*/ 31 w 47"/>
              <a:gd name="T45" fmla="*/ 69 h 113"/>
              <a:gd name="T46" fmla="*/ 31 w 47"/>
              <a:gd name="T47" fmla="*/ 67 h 113"/>
              <a:gd name="T48" fmla="*/ 33 w 47"/>
              <a:gd name="T49" fmla="*/ 69 h 113"/>
              <a:gd name="T50" fmla="*/ 36 w 47"/>
              <a:gd name="T51" fmla="*/ 72 h 113"/>
              <a:gd name="T52" fmla="*/ 37 w 47"/>
              <a:gd name="T53" fmla="*/ 71 h 113"/>
              <a:gd name="T54" fmla="*/ 34 w 47"/>
              <a:gd name="T55" fmla="*/ 63 h 113"/>
              <a:gd name="T56" fmla="*/ 33 w 47"/>
              <a:gd name="T57" fmla="*/ 60 h 113"/>
              <a:gd name="T58" fmla="*/ 44 w 47"/>
              <a:gd name="T59" fmla="*/ 74 h 113"/>
              <a:gd name="T60" fmla="*/ 45 w 47"/>
              <a:gd name="T61" fmla="*/ 85 h 113"/>
              <a:gd name="T62" fmla="*/ 44 w 47"/>
              <a:gd name="T63" fmla="*/ 97 h 113"/>
              <a:gd name="T64" fmla="*/ 37 w 47"/>
              <a:gd name="T65" fmla="*/ 102 h 113"/>
              <a:gd name="T66" fmla="*/ 37 w 47"/>
              <a:gd name="T67" fmla="*/ 108 h 113"/>
              <a:gd name="T68" fmla="*/ 36 w 47"/>
              <a:gd name="T69" fmla="*/ 112 h 113"/>
              <a:gd name="T70" fmla="*/ 34 w 47"/>
              <a:gd name="T71" fmla="*/ 108 h 113"/>
              <a:gd name="T72" fmla="*/ 26 w 47"/>
              <a:gd name="T73" fmla="*/ 101 h 113"/>
              <a:gd name="T74" fmla="*/ 25 w 47"/>
              <a:gd name="T75" fmla="*/ 97 h 113"/>
              <a:gd name="T76" fmla="*/ 23 w 47"/>
              <a:gd name="T77" fmla="*/ 93 h 113"/>
              <a:gd name="T78" fmla="*/ 28 w 47"/>
              <a:gd name="T79" fmla="*/ 83 h 113"/>
              <a:gd name="T80" fmla="*/ 25 w 47"/>
              <a:gd name="T81" fmla="*/ 72 h 113"/>
              <a:gd name="T82" fmla="*/ 18 w 47"/>
              <a:gd name="T83" fmla="*/ 74 h 113"/>
              <a:gd name="T84" fmla="*/ 12 w 47"/>
              <a:gd name="T85" fmla="*/ 72 h 113"/>
              <a:gd name="T86" fmla="*/ 6 w 47"/>
              <a:gd name="T87" fmla="*/ 66 h 113"/>
              <a:gd name="T88" fmla="*/ 4 w 47"/>
              <a:gd name="T89" fmla="*/ 66 h 113"/>
              <a:gd name="T90" fmla="*/ 1 w 47"/>
              <a:gd name="T91" fmla="*/ 63 h 113"/>
              <a:gd name="T92" fmla="*/ 0 w 47"/>
              <a:gd name="T93" fmla="*/ 61 h 113"/>
              <a:gd name="T94" fmla="*/ 4 w 47"/>
              <a:gd name="T95" fmla="*/ 55 h 113"/>
              <a:gd name="T96" fmla="*/ 4 w 47"/>
              <a:gd name="T97" fmla="*/ 50 h 113"/>
              <a:gd name="T98" fmla="*/ 9 w 47"/>
              <a:gd name="T99" fmla="*/ 45 h 113"/>
              <a:gd name="T100" fmla="*/ 12 w 47"/>
              <a:gd name="T101" fmla="*/ 42 h 113"/>
              <a:gd name="T102" fmla="*/ 9 w 47"/>
              <a:gd name="T103" fmla="*/ 34 h 113"/>
              <a:gd name="T104" fmla="*/ 7 w 47"/>
              <a:gd name="T105" fmla="*/ 28 h 113"/>
              <a:gd name="T106" fmla="*/ 9 w 47"/>
              <a:gd name="T107" fmla="*/ 22 h 113"/>
              <a:gd name="T108" fmla="*/ 11 w 47"/>
              <a:gd name="T109" fmla="*/ 20 h 113"/>
              <a:gd name="T110" fmla="*/ 12 w 47"/>
              <a:gd name="T111" fmla="*/ 14 h 113"/>
              <a:gd name="T112" fmla="*/ 9 w 47"/>
              <a:gd name="T113" fmla="*/ 9 h 113"/>
              <a:gd name="T114" fmla="*/ 7 w 47"/>
              <a:gd name="T115" fmla="*/ 4 h 113"/>
              <a:gd name="T116" fmla="*/ 6 w 47"/>
              <a:gd name="T117" fmla="*/ 3 h 113"/>
              <a:gd name="T118" fmla="*/ 4 w 47"/>
              <a:gd name="T119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" h="113">
                <a:moveTo>
                  <a:pt x="30" y="38"/>
                </a:move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9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close/>
                <a:moveTo>
                  <a:pt x="28" y="38"/>
                </a:move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8" y="38"/>
                </a:lnTo>
                <a:lnTo>
                  <a:pt x="26" y="38"/>
                </a:lnTo>
                <a:lnTo>
                  <a:pt x="28" y="38"/>
                </a:lnTo>
                <a:lnTo>
                  <a:pt x="28" y="38"/>
                </a:lnTo>
                <a:close/>
                <a:moveTo>
                  <a:pt x="33" y="31"/>
                </a:moveTo>
                <a:lnTo>
                  <a:pt x="33" y="31"/>
                </a:lnTo>
                <a:lnTo>
                  <a:pt x="33" y="31"/>
                </a:lnTo>
                <a:lnTo>
                  <a:pt x="33" y="31"/>
                </a:lnTo>
                <a:lnTo>
                  <a:pt x="33" y="31"/>
                </a:lnTo>
                <a:close/>
                <a:moveTo>
                  <a:pt x="4" y="0"/>
                </a:moveTo>
                <a:lnTo>
                  <a:pt x="7" y="1"/>
                </a:lnTo>
                <a:lnTo>
                  <a:pt x="7" y="1"/>
                </a:lnTo>
                <a:lnTo>
                  <a:pt x="9" y="1"/>
                </a:lnTo>
                <a:lnTo>
                  <a:pt x="11" y="3"/>
                </a:lnTo>
                <a:lnTo>
                  <a:pt x="12" y="3"/>
                </a:lnTo>
                <a:lnTo>
                  <a:pt x="12" y="3"/>
                </a:lnTo>
                <a:lnTo>
                  <a:pt x="15" y="3"/>
                </a:lnTo>
                <a:lnTo>
                  <a:pt x="15" y="3"/>
                </a:lnTo>
                <a:lnTo>
                  <a:pt x="17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8" y="4"/>
                </a:lnTo>
                <a:lnTo>
                  <a:pt x="18" y="4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8" y="9"/>
                </a:lnTo>
                <a:lnTo>
                  <a:pt x="20" y="9"/>
                </a:lnTo>
                <a:lnTo>
                  <a:pt x="20" y="11"/>
                </a:lnTo>
                <a:lnTo>
                  <a:pt x="22" y="12"/>
                </a:lnTo>
                <a:lnTo>
                  <a:pt x="22" y="12"/>
                </a:lnTo>
                <a:lnTo>
                  <a:pt x="23" y="14"/>
                </a:lnTo>
                <a:lnTo>
                  <a:pt x="23" y="15"/>
                </a:lnTo>
                <a:lnTo>
                  <a:pt x="23" y="15"/>
                </a:lnTo>
                <a:lnTo>
                  <a:pt x="23" y="15"/>
                </a:lnTo>
                <a:lnTo>
                  <a:pt x="23" y="15"/>
                </a:lnTo>
                <a:lnTo>
                  <a:pt x="22" y="15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3" y="23"/>
                </a:lnTo>
                <a:lnTo>
                  <a:pt x="23" y="25"/>
                </a:lnTo>
                <a:lnTo>
                  <a:pt x="23" y="25"/>
                </a:lnTo>
                <a:lnTo>
                  <a:pt x="23" y="25"/>
                </a:lnTo>
                <a:lnTo>
                  <a:pt x="23" y="27"/>
                </a:lnTo>
                <a:lnTo>
                  <a:pt x="23" y="28"/>
                </a:lnTo>
                <a:lnTo>
                  <a:pt x="23" y="30"/>
                </a:lnTo>
                <a:lnTo>
                  <a:pt x="23" y="33"/>
                </a:lnTo>
                <a:lnTo>
                  <a:pt x="23" y="33"/>
                </a:lnTo>
                <a:lnTo>
                  <a:pt x="23" y="34"/>
                </a:lnTo>
                <a:lnTo>
                  <a:pt x="22" y="34"/>
                </a:lnTo>
                <a:lnTo>
                  <a:pt x="22" y="36"/>
                </a:lnTo>
                <a:lnTo>
                  <a:pt x="22" y="36"/>
                </a:lnTo>
                <a:lnTo>
                  <a:pt x="20" y="38"/>
                </a:lnTo>
                <a:lnTo>
                  <a:pt x="20" y="38"/>
                </a:lnTo>
                <a:lnTo>
                  <a:pt x="20" y="41"/>
                </a:lnTo>
                <a:lnTo>
                  <a:pt x="20" y="41"/>
                </a:lnTo>
                <a:lnTo>
                  <a:pt x="20" y="42"/>
                </a:lnTo>
                <a:lnTo>
                  <a:pt x="20" y="42"/>
                </a:lnTo>
                <a:lnTo>
                  <a:pt x="22" y="42"/>
                </a:lnTo>
                <a:lnTo>
                  <a:pt x="22" y="44"/>
                </a:lnTo>
                <a:lnTo>
                  <a:pt x="22" y="44"/>
                </a:lnTo>
                <a:lnTo>
                  <a:pt x="22" y="47"/>
                </a:lnTo>
                <a:lnTo>
                  <a:pt x="22" y="47"/>
                </a:lnTo>
                <a:lnTo>
                  <a:pt x="23" y="47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3" y="50"/>
                </a:lnTo>
                <a:lnTo>
                  <a:pt x="23" y="50"/>
                </a:lnTo>
                <a:lnTo>
                  <a:pt x="25" y="52"/>
                </a:lnTo>
                <a:lnTo>
                  <a:pt x="25" y="55"/>
                </a:lnTo>
                <a:lnTo>
                  <a:pt x="25" y="56"/>
                </a:lnTo>
                <a:lnTo>
                  <a:pt x="23" y="56"/>
                </a:lnTo>
                <a:lnTo>
                  <a:pt x="23" y="56"/>
                </a:lnTo>
                <a:lnTo>
                  <a:pt x="23" y="58"/>
                </a:lnTo>
                <a:lnTo>
                  <a:pt x="25" y="60"/>
                </a:lnTo>
                <a:lnTo>
                  <a:pt x="26" y="60"/>
                </a:lnTo>
                <a:lnTo>
                  <a:pt x="26" y="60"/>
                </a:lnTo>
                <a:lnTo>
                  <a:pt x="28" y="61"/>
                </a:lnTo>
                <a:lnTo>
                  <a:pt x="28" y="61"/>
                </a:lnTo>
                <a:lnTo>
                  <a:pt x="28" y="63"/>
                </a:lnTo>
                <a:lnTo>
                  <a:pt x="28" y="64"/>
                </a:lnTo>
                <a:lnTo>
                  <a:pt x="28" y="66"/>
                </a:lnTo>
                <a:lnTo>
                  <a:pt x="28" y="66"/>
                </a:lnTo>
                <a:lnTo>
                  <a:pt x="26" y="66"/>
                </a:lnTo>
                <a:lnTo>
                  <a:pt x="28" y="67"/>
                </a:lnTo>
                <a:lnTo>
                  <a:pt x="28" y="67"/>
                </a:lnTo>
                <a:lnTo>
                  <a:pt x="28" y="69"/>
                </a:lnTo>
                <a:lnTo>
                  <a:pt x="28" y="69"/>
                </a:lnTo>
                <a:lnTo>
                  <a:pt x="30" y="69"/>
                </a:lnTo>
                <a:lnTo>
                  <a:pt x="30" y="71"/>
                </a:lnTo>
                <a:lnTo>
                  <a:pt x="30" y="71"/>
                </a:lnTo>
                <a:lnTo>
                  <a:pt x="30" y="71"/>
                </a:lnTo>
                <a:lnTo>
                  <a:pt x="31" y="71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1" y="69"/>
                </a:lnTo>
                <a:lnTo>
                  <a:pt x="31" y="67"/>
                </a:lnTo>
                <a:lnTo>
                  <a:pt x="31" y="67"/>
                </a:lnTo>
                <a:lnTo>
                  <a:pt x="31" y="67"/>
                </a:lnTo>
                <a:lnTo>
                  <a:pt x="31" y="67"/>
                </a:lnTo>
                <a:lnTo>
                  <a:pt x="33" y="67"/>
                </a:lnTo>
                <a:lnTo>
                  <a:pt x="33" y="67"/>
                </a:lnTo>
                <a:lnTo>
                  <a:pt x="33" y="67"/>
                </a:lnTo>
                <a:lnTo>
                  <a:pt x="33" y="67"/>
                </a:lnTo>
                <a:lnTo>
                  <a:pt x="33" y="69"/>
                </a:lnTo>
                <a:lnTo>
                  <a:pt x="33" y="69"/>
                </a:lnTo>
                <a:lnTo>
                  <a:pt x="34" y="69"/>
                </a:lnTo>
                <a:lnTo>
                  <a:pt x="34" y="69"/>
                </a:lnTo>
                <a:lnTo>
                  <a:pt x="36" y="71"/>
                </a:lnTo>
                <a:lnTo>
                  <a:pt x="36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7" y="72"/>
                </a:lnTo>
                <a:lnTo>
                  <a:pt x="37" y="71"/>
                </a:lnTo>
                <a:lnTo>
                  <a:pt x="36" y="67"/>
                </a:lnTo>
                <a:lnTo>
                  <a:pt x="36" y="67"/>
                </a:lnTo>
                <a:lnTo>
                  <a:pt x="36" y="64"/>
                </a:lnTo>
                <a:lnTo>
                  <a:pt x="34" y="63"/>
                </a:lnTo>
                <a:lnTo>
                  <a:pt x="34" y="63"/>
                </a:lnTo>
                <a:lnTo>
                  <a:pt x="33" y="63"/>
                </a:lnTo>
                <a:lnTo>
                  <a:pt x="31" y="63"/>
                </a:lnTo>
                <a:lnTo>
                  <a:pt x="31" y="61"/>
                </a:lnTo>
                <a:lnTo>
                  <a:pt x="31" y="60"/>
                </a:lnTo>
                <a:lnTo>
                  <a:pt x="33" y="60"/>
                </a:lnTo>
                <a:lnTo>
                  <a:pt x="34" y="61"/>
                </a:lnTo>
                <a:lnTo>
                  <a:pt x="37" y="64"/>
                </a:lnTo>
                <a:lnTo>
                  <a:pt x="39" y="67"/>
                </a:lnTo>
                <a:lnTo>
                  <a:pt x="41" y="69"/>
                </a:lnTo>
                <a:lnTo>
                  <a:pt x="44" y="74"/>
                </a:lnTo>
                <a:lnTo>
                  <a:pt x="45" y="77"/>
                </a:lnTo>
                <a:lnTo>
                  <a:pt x="47" y="79"/>
                </a:lnTo>
                <a:lnTo>
                  <a:pt x="47" y="80"/>
                </a:lnTo>
                <a:lnTo>
                  <a:pt x="45" y="82"/>
                </a:lnTo>
                <a:lnTo>
                  <a:pt x="45" y="85"/>
                </a:lnTo>
                <a:lnTo>
                  <a:pt x="45" y="88"/>
                </a:lnTo>
                <a:lnTo>
                  <a:pt x="45" y="91"/>
                </a:lnTo>
                <a:lnTo>
                  <a:pt x="45" y="96"/>
                </a:lnTo>
                <a:lnTo>
                  <a:pt x="45" y="97"/>
                </a:lnTo>
                <a:lnTo>
                  <a:pt x="44" y="97"/>
                </a:lnTo>
                <a:lnTo>
                  <a:pt x="42" y="97"/>
                </a:lnTo>
                <a:lnTo>
                  <a:pt x="39" y="99"/>
                </a:lnTo>
                <a:lnTo>
                  <a:pt x="39" y="99"/>
                </a:lnTo>
                <a:lnTo>
                  <a:pt x="37" y="99"/>
                </a:lnTo>
                <a:lnTo>
                  <a:pt x="37" y="102"/>
                </a:lnTo>
                <a:lnTo>
                  <a:pt x="36" y="104"/>
                </a:lnTo>
                <a:lnTo>
                  <a:pt x="36" y="104"/>
                </a:lnTo>
                <a:lnTo>
                  <a:pt x="36" y="104"/>
                </a:lnTo>
                <a:lnTo>
                  <a:pt x="37" y="105"/>
                </a:lnTo>
                <a:lnTo>
                  <a:pt x="37" y="108"/>
                </a:lnTo>
                <a:lnTo>
                  <a:pt x="37" y="112"/>
                </a:lnTo>
                <a:lnTo>
                  <a:pt x="37" y="112"/>
                </a:lnTo>
                <a:lnTo>
                  <a:pt x="37" y="113"/>
                </a:lnTo>
                <a:lnTo>
                  <a:pt x="36" y="113"/>
                </a:lnTo>
                <a:lnTo>
                  <a:pt x="36" y="112"/>
                </a:lnTo>
                <a:lnTo>
                  <a:pt x="34" y="112"/>
                </a:lnTo>
                <a:lnTo>
                  <a:pt x="34" y="112"/>
                </a:lnTo>
                <a:lnTo>
                  <a:pt x="36" y="110"/>
                </a:lnTo>
                <a:lnTo>
                  <a:pt x="36" y="108"/>
                </a:lnTo>
                <a:lnTo>
                  <a:pt x="34" y="108"/>
                </a:lnTo>
                <a:lnTo>
                  <a:pt x="34" y="108"/>
                </a:lnTo>
                <a:lnTo>
                  <a:pt x="33" y="107"/>
                </a:lnTo>
                <a:lnTo>
                  <a:pt x="30" y="104"/>
                </a:lnTo>
                <a:lnTo>
                  <a:pt x="28" y="102"/>
                </a:lnTo>
                <a:lnTo>
                  <a:pt x="26" y="101"/>
                </a:lnTo>
                <a:lnTo>
                  <a:pt x="26" y="101"/>
                </a:lnTo>
                <a:lnTo>
                  <a:pt x="25" y="99"/>
                </a:lnTo>
                <a:lnTo>
                  <a:pt x="25" y="99"/>
                </a:lnTo>
                <a:lnTo>
                  <a:pt x="25" y="97"/>
                </a:lnTo>
                <a:lnTo>
                  <a:pt x="25" y="97"/>
                </a:lnTo>
                <a:lnTo>
                  <a:pt x="25" y="96"/>
                </a:lnTo>
                <a:lnTo>
                  <a:pt x="23" y="94"/>
                </a:lnTo>
                <a:lnTo>
                  <a:pt x="23" y="94"/>
                </a:lnTo>
                <a:lnTo>
                  <a:pt x="23" y="93"/>
                </a:lnTo>
                <a:lnTo>
                  <a:pt x="23" y="93"/>
                </a:lnTo>
                <a:lnTo>
                  <a:pt x="25" y="91"/>
                </a:lnTo>
                <a:lnTo>
                  <a:pt x="25" y="90"/>
                </a:lnTo>
                <a:lnTo>
                  <a:pt x="25" y="88"/>
                </a:lnTo>
                <a:lnTo>
                  <a:pt x="26" y="85"/>
                </a:lnTo>
                <a:lnTo>
                  <a:pt x="28" y="83"/>
                </a:lnTo>
                <a:lnTo>
                  <a:pt x="28" y="82"/>
                </a:lnTo>
                <a:lnTo>
                  <a:pt x="28" y="80"/>
                </a:lnTo>
                <a:lnTo>
                  <a:pt x="26" y="77"/>
                </a:lnTo>
                <a:lnTo>
                  <a:pt x="26" y="75"/>
                </a:lnTo>
                <a:lnTo>
                  <a:pt x="25" y="72"/>
                </a:lnTo>
                <a:lnTo>
                  <a:pt x="25" y="72"/>
                </a:lnTo>
                <a:lnTo>
                  <a:pt x="22" y="72"/>
                </a:lnTo>
                <a:lnTo>
                  <a:pt x="20" y="74"/>
                </a:lnTo>
                <a:lnTo>
                  <a:pt x="20" y="74"/>
                </a:lnTo>
                <a:lnTo>
                  <a:pt x="18" y="74"/>
                </a:lnTo>
                <a:lnTo>
                  <a:pt x="15" y="74"/>
                </a:lnTo>
                <a:lnTo>
                  <a:pt x="15" y="74"/>
                </a:lnTo>
                <a:lnTo>
                  <a:pt x="14" y="75"/>
                </a:lnTo>
                <a:lnTo>
                  <a:pt x="14" y="75"/>
                </a:lnTo>
                <a:lnTo>
                  <a:pt x="12" y="72"/>
                </a:lnTo>
                <a:lnTo>
                  <a:pt x="11" y="71"/>
                </a:lnTo>
                <a:lnTo>
                  <a:pt x="9" y="67"/>
                </a:lnTo>
                <a:lnTo>
                  <a:pt x="7" y="67"/>
                </a:lnTo>
                <a:lnTo>
                  <a:pt x="7" y="66"/>
                </a:lnTo>
                <a:lnTo>
                  <a:pt x="6" y="66"/>
                </a:lnTo>
                <a:lnTo>
                  <a:pt x="6" y="66"/>
                </a:lnTo>
                <a:lnTo>
                  <a:pt x="4" y="67"/>
                </a:lnTo>
                <a:lnTo>
                  <a:pt x="4" y="67"/>
                </a:lnTo>
                <a:lnTo>
                  <a:pt x="4" y="66"/>
                </a:lnTo>
                <a:lnTo>
                  <a:pt x="4" y="66"/>
                </a:lnTo>
                <a:lnTo>
                  <a:pt x="4" y="64"/>
                </a:lnTo>
                <a:lnTo>
                  <a:pt x="3" y="64"/>
                </a:lnTo>
                <a:lnTo>
                  <a:pt x="3" y="63"/>
                </a:lnTo>
                <a:lnTo>
                  <a:pt x="1" y="63"/>
                </a:lnTo>
                <a:lnTo>
                  <a:pt x="1" y="63"/>
                </a:lnTo>
                <a:lnTo>
                  <a:pt x="3" y="63"/>
                </a:lnTo>
                <a:lnTo>
                  <a:pt x="1" y="61"/>
                </a:lnTo>
                <a:lnTo>
                  <a:pt x="1" y="61"/>
                </a:lnTo>
                <a:lnTo>
                  <a:pt x="0" y="61"/>
                </a:lnTo>
                <a:lnTo>
                  <a:pt x="0" y="61"/>
                </a:lnTo>
                <a:lnTo>
                  <a:pt x="1" y="60"/>
                </a:lnTo>
                <a:lnTo>
                  <a:pt x="3" y="60"/>
                </a:lnTo>
                <a:lnTo>
                  <a:pt x="3" y="58"/>
                </a:lnTo>
                <a:lnTo>
                  <a:pt x="3" y="56"/>
                </a:lnTo>
                <a:lnTo>
                  <a:pt x="4" y="55"/>
                </a:lnTo>
                <a:lnTo>
                  <a:pt x="4" y="55"/>
                </a:lnTo>
                <a:lnTo>
                  <a:pt x="4" y="55"/>
                </a:lnTo>
                <a:lnTo>
                  <a:pt x="4" y="53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49"/>
                </a:lnTo>
                <a:lnTo>
                  <a:pt x="4" y="47"/>
                </a:lnTo>
                <a:lnTo>
                  <a:pt x="6" y="47"/>
                </a:lnTo>
                <a:lnTo>
                  <a:pt x="9" y="45"/>
                </a:lnTo>
                <a:lnTo>
                  <a:pt x="11" y="44"/>
                </a:lnTo>
                <a:lnTo>
                  <a:pt x="11" y="44"/>
                </a:lnTo>
                <a:lnTo>
                  <a:pt x="12" y="44"/>
                </a:lnTo>
                <a:lnTo>
                  <a:pt x="12" y="42"/>
                </a:lnTo>
                <a:lnTo>
                  <a:pt x="12" y="42"/>
                </a:lnTo>
                <a:lnTo>
                  <a:pt x="11" y="42"/>
                </a:lnTo>
                <a:lnTo>
                  <a:pt x="9" y="42"/>
                </a:lnTo>
                <a:lnTo>
                  <a:pt x="9" y="39"/>
                </a:lnTo>
                <a:lnTo>
                  <a:pt x="9" y="36"/>
                </a:lnTo>
                <a:lnTo>
                  <a:pt x="9" y="34"/>
                </a:lnTo>
                <a:lnTo>
                  <a:pt x="9" y="33"/>
                </a:lnTo>
                <a:lnTo>
                  <a:pt x="9" y="31"/>
                </a:lnTo>
                <a:lnTo>
                  <a:pt x="9" y="31"/>
                </a:lnTo>
                <a:lnTo>
                  <a:pt x="7" y="31"/>
                </a:lnTo>
                <a:lnTo>
                  <a:pt x="7" y="28"/>
                </a:lnTo>
                <a:lnTo>
                  <a:pt x="9" y="28"/>
                </a:lnTo>
                <a:lnTo>
                  <a:pt x="9" y="27"/>
                </a:lnTo>
                <a:lnTo>
                  <a:pt x="11" y="25"/>
                </a:lnTo>
                <a:lnTo>
                  <a:pt x="9" y="23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9" y="20"/>
                </a:lnTo>
                <a:lnTo>
                  <a:pt x="9" y="20"/>
                </a:lnTo>
                <a:lnTo>
                  <a:pt x="11" y="20"/>
                </a:lnTo>
                <a:lnTo>
                  <a:pt x="12" y="20"/>
                </a:lnTo>
                <a:lnTo>
                  <a:pt x="14" y="17"/>
                </a:lnTo>
                <a:lnTo>
                  <a:pt x="14" y="17"/>
                </a:lnTo>
                <a:lnTo>
                  <a:pt x="14" y="15"/>
                </a:lnTo>
                <a:lnTo>
                  <a:pt x="12" y="14"/>
                </a:lnTo>
                <a:lnTo>
                  <a:pt x="12" y="14"/>
                </a:lnTo>
                <a:lnTo>
                  <a:pt x="12" y="12"/>
                </a:lnTo>
                <a:lnTo>
                  <a:pt x="12" y="11"/>
                </a:lnTo>
                <a:lnTo>
                  <a:pt x="11" y="11"/>
                </a:lnTo>
                <a:lnTo>
                  <a:pt x="9" y="9"/>
                </a:lnTo>
                <a:lnTo>
                  <a:pt x="9" y="8"/>
                </a:lnTo>
                <a:lnTo>
                  <a:pt x="11" y="6"/>
                </a:lnTo>
                <a:lnTo>
                  <a:pt x="9" y="6"/>
                </a:lnTo>
                <a:lnTo>
                  <a:pt x="9" y="4"/>
                </a:lnTo>
                <a:lnTo>
                  <a:pt x="7" y="4"/>
                </a:lnTo>
                <a:lnTo>
                  <a:pt x="7" y="3"/>
                </a:lnTo>
                <a:lnTo>
                  <a:pt x="7" y="3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3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7" name="Freeform 199">
            <a:extLst>
              <a:ext uri="{FF2B5EF4-FFF2-40B4-BE49-F238E27FC236}">
                <a16:creationId xmlns:a16="http://schemas.microsoft.com/office/drawing/2014/main" id="{C6D9B9C2-0147-C054-1E62-36DD6DE58A16}"/>
              </a:ext>
            </a:extLst>
          </p:cNvPr>
          <p:cNvSpPr>
            <a:spLocks noEditPoints="1"/>
          </p:cNvSpPr>
          <p:nvPr/>
        </p:nvSpPr>
        <p:spPr bwMode="auto">
          <a:xfrm>
            <a:off x="7096134" y="3461348"/>
            <a:ext cx="2355" cy="19653"/>
          </a:xfrm>
          <a:custGeom>
            <a:avLst/>
            <a:gdLst>
              <a:gd name="T0" fmla="*/ 0 w 2"/>
              <a:gd name="T1" fmla="*/ 14 h 16"/>
              <a:gd name="T2" fmla="*/ 0 w 2"/>
              <a:gd name="T3" fmla="*/ 14 h 16"/>
              <a:gd name="T4" fmla="*/ 0 w 2"/>
              <a:gd name="T5" fmla="*/ 14 h 16"/>
              <a:gd name="T6" fmla="*/ 0 w 2"/>
              <a:gd name="T7" fmla="*/ 16 h 16"/>
              <a:gd name="T8" fmla="*/ 0 w 2"/>
              <a:gd name="T9" fmla="*/ 16 h 16"/>
              <a:gd name="T10" fmla="*/ 0 w 2"/>
              <a:gd name="T11" fmla="*/ 14 h 16"/>
              <a:gd name="T12" fmla="*/ 0 w 2"/>
              <a:gd name="T13" fmla="*/ 14 h 16"/>
              <a:gd name="T14" fmla="*/ 0 w 2"/>
              <a:gd name="T15" fmla="*/ 14 h 16"/>
              <a:gd name="T16" fmla="*/ 0 w 2"/>
              <a:gd name="T17" fmla="*/ 14 h 16"/>
              <a:gd name="T18" fmla="*/ 2 w 2"/>
              <a:gd name="T19" fmla="*/ 0 h 16"/>
              <a:gd name="T20" fmla="*/ 2 w 2"/>
              <a:gd name="T21" fmla="*/ 0 h 16"/>
              <a:gd name="T22" fmla="*/ 2 w 2"/>
              <a:gd name="T23" fmla="*/ 1 h 16"/>
              <a:gd name="T24" fmla="*/ 2 w 2"/>
              <a:gd name="T25" fmla="*/ 1 h 16"/>
              <a:gd name="T26" fmla="*/ 2 w 2"/>
              <a:gd name="T27" fmla="*/ 1 h 16"/>
              <a:gd name="T28" fmla="*/ 2 w 2"/>
              <a:gd name="T29" fmla="*/ 1 h 16"/>
              <a:gd name="T30" fmla="*/ 2 w 2"/>
              <a:gd name="T31" fmla="*/ 1 h 16"/>
              <a:gd name="T32" fmla="*/ 0 w 2"/>
              <a:gd name="T33" fmla="*/ 1 h 16"/>
              <a:gd name="T34" fmla="*/ 0 w 2"/>
              <a:gd name="T35" fmla="*/ 1 h 16"/>
              <a:gd name="T36" fmla="*/ 0 w 2"/>
              <a:gd name="T37" fmla="*/ 1 h 16"/>
              <a:gd name="T38" fmla="*/ 2 w 2"/>
              <a:gd name="T39" fmla="*/ 1 h 16"/>
              <a:gd name="T40" fmla="*/ 2 w 2"/>
              <a:gd name="T41" fmla="*/ 0 h 16"/>
              <a:gd name="T42" fmla="*/ 2 w 2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" h="16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8" name="Freeform 200">
            <a:extLst>
              <a:ext uri="{FF2B5EF4-FFF2-40B4-BE49-F238E27FC236}">
                <a16:creationId xmlns:a16="http://schemas.microsoft.com/office/drawing/2014/main" id="{4BE4A75A-2C7E-144F-70D6-268FC091B880}"/>
              </a:ext>
            </a:extLst>
          </p:cNvPr>
          <p:cNvSpPr>
            <a:spLocks/>
          </p:cNvSpPr>
          <p:nvPr/>
        </p:nvSpPr>
        <p:spPr bwMode="auto">
          <a:xfrm>
            <a:off x="6821748" y="3894941"/>
            <a:ext cx="9421" cy="9827"/>
          </a:xfrm>
          <a:custGeom>
            <a:avLst/>
            <a:gdLst>
              <a:gd name="T0" fmla="*/ 5 w 8"/>
              <a:gd name="T1" fmla="*/ 0 h 8"/>
              <a:gd name="T2" fmla="*/ 6 w 8"/>
              <a:gd name="T3" fmla="*/ 1 h 8"/>
              <a:gd name="T4" fmla="*/ 8 w 8"/>
              <a:gd name="T5" fmla="*/ 3 h 8"/>
              <a:gd name="T6" fmla="*/ 8 w 8"/>
              <a:gd name="T7" fmla="*/ 4 h 8"/>
              <a:gd name="T8" fmla="*/ 6 w 8"/>
              <a:gd name="T9" fmla="*/ 4 h 8"/>
              <a:gd name="T10" fmla="*/ 6 w 8"/>
              <a:gd name="T11" fmla="*/ 6 h 8"/>
              <a:gd name="T12" fmla="*/ 5 w 8"/>
              <a:gd name="T13" fmla="*/ 6 h 8"/>
              <a:gd name="T14" fmla="*/ 3 w 8"/>
              <a:gd name="T15" fmla="*/ 8 h 8"/>
              <a:gd name="T16" fmla="*/ 1 w 8"/>
              <a:gd name="T17" fmla="*/ 6 h 8"/>
              <a:gd name="T18" fmla="*/ 0 w 8"/>
              <a:gd name="T19" fmla="*/ 6 h 8"/>
              <a:gd name="T20" fmla="*/ 0 w 8"/>
              <a:gd name="T21" fmla="*/ 6 h 8"/>
              <a:gd name="T22" fmla="*/ 1 w 8"/>
              <a:gd name="T23" fmla="*/ 6 h 8"/>
              <a:gd name="T24" fmla="*/ 1 w 8"/>
              <a:gd name="T25" fmla="*/ 4 h 8"/>
              <a:gd name="T26" fmla="*/ 1 w 8"/>
              <a:gd name="T27" fmla="*/ 3 h 8"/>
              <a:gd name="T28" fmla="*/ 1 w 8"/>
              <a:gd name="T29" fmla="*/ 1 h 8"/>
              <a:gd name="T30" fmla="*/ 3 w 8"/>
              <a:gd name="T31" fmla="*/ 1 h 8"/>
              <a:gd name="T32" fmla="*/ 3 w 8"/>
              <a:gd name="T33" fmla="*/ 0 h 8"/>
              <a:gd name="T34" fmla="*/ 5 w 8"/>
              <a:gd name="T35" fmla="*/ 0 h 8"/>
              <a:gd name="T36" fmla="*/ 5 w 8"/>
              <a:gd name="T3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6" y="1"/>
                </a:lnTo>
                <a:lnTo>
                  <a:pt x="8" y="3"/>
                </a:lnTo>
                <a:lnTo>
                  <a:pt x="8" y="4"/>
                </a:lnTo>
                <a:lnTo>
                  <a:pt x="6" y="4"/>
                </a:lnTo>
                <a:lnTo>
                  <a:pt x="6" y="6"/>
                </a:lnTo>
                <a:lnTo>
                  <a:pt x="5" y="6"/>
                </a:lnTo>
                <a:lnTo>
                  <a:pt x="3" y="8"/>
                </a:lnTo>
                <a:lnTo>
                  <a:pt x="1" y="6"/>
                </a:lnTo>
                <a:lnTo>
                  <a:pt x="0" y="6"/>
                </a:lnTo>
                <a:lnTo>
                  <a:pt x="0" y="6"/>
                </a:lnTo>
                <a:lnTo>
                  <a:pt x="1" y="6"/>
                </a:lnTo>
                <a:lnTo>
                  <a:pt x="1" y="4"/>
                </a:lnTo>
                <a:lnTo>
                  <a:pt x="1" y="3"/>
                </a:lnTo>
                <a:lnTo>
                  <a:pt x="1" y="1"/>
                </a:ln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9" name="Freeform 201">
            <a:extLst>
              <a:ext uri="{FF2B5EF4-FFF2-40B4-BE49-F238E27FC236}">
                <a16:creationId xmlns:a16="http://schemas.microsoft.com/office/drawing/2014/main" id="{C16AC262-BC29-994E-B095-1F41F5E6B4A0}"/>
              </a:ext>
            </a:extLst>
          </p:cNvPr>
          <p:cNvSpPr>
            <a:spLocks noEditPoints="1"/>
          </p:cNvSpPr>
          <p:nvPr/>
        </p:nvSpPr>
        <p:spPr bwMode="auto">
          <a:xfrm>
            <a:off x="6088088" y="2870532"/>
            <a:ext cx="5889" cy="6142"/>
          </a:xfrm>
          <a:custGeom>
            <a:avLst/>
            <a:gdLst>
              <a:gd name="T0" fmla="*/ 2 w 5"/>
              <a:gd name="T1" fmla="*/ 2 h 5"/>
              <a:gd name="T2" fmla="*/ 3 w 5"/>
              <a:gd name="T3" fmla="*/ 3 h 5"/>
              <a:gd name="T4" fmla="*/ 5 w 5"/>
              <a:gd name="T5" fmla="*/ 3 h 5"/>
              <a:gd name="T6" fmla="*/ 5 w 5"/>
              <a:gd name="T7" fmla="*/ 5 h 5"/>
              <a:gd name="T8" fmla="*/ 5 w 5"/>
              <a:gd name="T9" fmla="*/ 5 h 5"/>
              <a:gd name="T10" fmla="*/ 3 w 5"/>
              <a:gd name="T11" fmla="*/ 5 h 5"/>
              <a:gd name="T12" fmla="*/ 2 w 5"/>
              <a:gd name="T13" fmla="*/ 3 h 5"/>
              <a:gd name="T14" fmla="*/ 2 w 5"/>
              <a:gd name="T15" fmla="*/ 2 h 5"/>
              <a:gd name="T16" fmla="*/ 2 w 5"/>
              <a:gd name="T17" fmla="*/ 0 h 5"/>
              <a:gd name="T18" fmla="*/ 2 w 5"/>
              <a:gd name="T19" fmla="*/ 0 h 5"/>
              <a:gd name="T20" fmla="*/ 2 w 5"/>
              <a:gd name="T21" fmla="*/ 2 h 5"/>
              <a:gd name="T22" fmla="*/ 2 w 5"/>
              <a:gd name="T23" fmla="*/ 2 h 5"/>
              <a:gd name="T24" fmla="*/ 0 w 5"/>
              <a:gd name="T25" fmla="*/ 2 h 5"/>
              <a:gd name="T26" fmla="*/ 0 w 5"/>
              <a:gd name="T27" fmla="*/ 2 h 5"/>
              <a:gd name="T28" fmla="*/ 0 w 5"/>
              <a:gd name="T29" fmla="*/ 0 h 5"/>
              <a:gd name="T30" fmla="*/ 2 w 5"/>
              <a:gd name="T3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" h="5">
                <a:moveTo>
                  <a:pt x="2" y="2"/>
                </a:moveTo>
                <a:lnTo>
                  <a:pt x="3" y="3"/>
                </a:lnTo>
                <a:lnTo>
                  <a:pt x="5" y="3"/>
                </a:lnTo>
                <a:lnTo>
                  <a:pt x="5" y="5"/>
                </a:lnTo>
                <a:lnTo>
                  <a:pt x="5" y="5"/>
                </a:lnTo>
                <a:lnTo>
                  <a:pt x="3" y="5"/>
                </a:lnTo>
                <a:lnTo>
                  <a:pt x="2" y="3"/>
                </a:lnTo>
                <a:lnTo>
                  <a:pt x="2" y="2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0" name="Freeform 202">
            <a:extLst>
              <a:ext uri="{FF2B5EF4-FFF2-40B4-BE49-F238E27FC236}">
                <a16:creationId xmlns:a16="http://schemas.microsoft.com/office/drawing/2014/main" id="{C7766C76-3FE6-2C76-3D44-0C01AC50B808}"/>
              </a:ext>
            </a:extLst>
          </p:cNvPr>
          <p:cNvSpPr>
            <a:spLocks/>
          </p:cNvSpPr>
          <p:nvPr/>
        </p:nvSpPr>
        <p:spPr bwMode="auto">
          <a:xfrm>
            <a:off x="4786814" y="3239024"/>
            <a:ext cx="1178" cy="1229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1 h 1"/>
              <a:gd name="T6" fmla="*/ 0 w 1"/>
              <a:gd name="T7" fmla="*/ 1 h 1"/>
              <a:gd name="T8" fmla="*/ 0 w 1"/>
              <a:gd name="T9" fmla="*/ 0 h 1"/>
              <a:gd name="T10" fmla="*/ 1 w 1"/>
              <a:gd name="T11" fmla="*/ 0 h 1"/>
              <a:gd name="T12" fmla="*/ 1 w 1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1" name="Freeform 203">
            <a:extLst>
              <a:ext uri="{FF2B5EF4-FFF2-40B4-BE49-F238E27FC236}">
                <a16:creationId xmlns:a16="http://schemas.microsoft.com/office/drawing/2014/main" id="{3A602CDA-21E5-082A-4C0D-500684DBBA50}"/>
              </a:ext>
            </a:extLst>
          </p:cNvPr>
          <p:cNvSpPr>
            <a:spLocks noEditPoints="1"/>
          </p:cNvSpPr>
          <p:nvPr/>
        </p:nvSpPr>
        <p:spPr bwMode="auto">
          <a:xfrm>
            <a:off x="5555802" y="3042495"/>
            <a:ext cx="209617" cy="233379"/>
          </a:xfrm>
          <a:custGeom>
            <a:avLst/>
            <a:gdLst>
              <a:gd name="T0" fmla="*/ 9 w 178"/>
              <a:gd name="T1" fmla="*/ 116 h 190"/>
              <a:gd name="T2" fmla="*/ 124 w 178"/>
              <a:gd name="T3" fmla="*/ 2 h 190"/>
              <a:gd name="T4" fmla="*/ 138 w 178"/>
              <a:gd name="T5" fmla="*/ 12 h 190"/>
              <a:gd name="T6" fmla="*/ 151 w 178"/>
              <a:gd name="T7" fmla="*/ 19 h 190"/>
              <a:gd name="T8" fmla="*/ 165 w 178"/>
              <a:gd name="T9" fmla="*/ 27 h 190"/>
              <a:gd name="T10" fmla="*/ 171 w 178"/>
              <a:gd name="T11" fmla="*/ 37 h 190"/>
              <a:gd name="T12" fmla="*/ 152 w 178"/>
              <a:gd name="T13" fmla="*/ 43 h 190"/>
              <a:gd name="T14" fmla="*/ 154 w 178"/>
              <a:gd name="T15" fmla="*/ 62 h 190"/>
              <a:gd name="T16" fmla="*/ 156 w 178"/>
              <a:gd name="T17" fmla="*/ 81 h 190"/>
              <a:gd name="T18" fmla="*/ 159 w 178"/>
              <a:gd name="T19" fmla="*/ 100 h 190"/>
              <a:gd name="T20" fmla="*/ 160 w 178"/>
              <a:gd name="T21" fmla="*/ 119 h 190"/>
              <a:gd name="T22" fmla="*/ 162 w 178"/>
              <a:gd name="T23" fmla="*/ 138 h 190"/>
              <a:gd name="T24" fmla="*/ 165 w 178"/>
              <a:gd name="T25" fmla="*/ 155 h 190"/>
              <a:gd name="T26" fmla="*/ 168 w 178"/>
              <a:gd name="T27" fmla="*/ 171 h 190"/>
              <a:gd name="T28" fmla="*/ 111 w 178"/>
              <a:gd name="T29" fmla="*/ 179 h 190"/>
              <a:gd name="T30" fmla="*/ 110 w 178"/>
              <a:gd name="T31" fmla="*/ 179 h 190"/>
              <a:gd name="T32" fmla="*/ 100 w 178"/>
              <a:gd name="T33" fmla="*/ 180 h 190"/>
              <a:gd name="T34" fmla="*/ 94 w 178"/>
              <a:gd name="T35" fmla="*/ 179 h 190"/>
              <a:gd name="T36" fmla="*/ 88 w 178"/>
              <a:gd name="T37" fmla="*/ 183 h 190"/>
              <a:gd name="T38" fmla="*/ 80 w 178"/>
              <a:gd name="T39" fmla="*/ 175 h 190"/>
              <a:gd name="T40" fmla="*/ 75 w 178"/>
              <a:gd name="T41" fmla="*/ 182 h 190"/>
              <a:gd name="T42" fmla="*/ 72 w 178"/>
              <a:gd name="T43" fmla="*/ 190 h 190"/>
              <a:gd name="T44" fmla="*/ 67 w 178"/>
              <a:gd name="T45" fmla="*/ 186 h 190"/>
              <a:gd name="T46" fmla="*/ 61 w 178"/>
              <a:gd name="T47" fmla="*/ 182 h 190"/>
              <a:gd name="T48" fmla="*/ 59 w 178"/>
              <a:gd name="T49" fmla="*/ 179 h 190"/>
              <a:gd name="T50" fmla="*/ 58 w 178"/>
              <a:gd name="T51" fmla="*/ 177 h 190"/>
              <a:gd name="T52" fmla="*/ 53 w 178"/>
              <a:gd name="T53" fmla="*/ 171 h 190"/>
              <a:gd name="T54" fmla="*/ 52 w 178"/>
              <a:gd name="T55" fmla="*/ 169 h 190"/>
              <a:gd name="T56" fmla="*/ 48 w 178"/>
              <a:gd name="T57" fmla="*/ 167 h 190"/>
              <a:gd name="T58" fmla="*/ 45 w 178"/>
              <a:gd name="T59" fmla="*/ 166 h 190"/>
              <a:gd name="T60" fmla="*/ 31 w 178"/>
              <a:gd name="T61" fmla="*/ 161 h 190"/>
              <a:gd name="T62" fmla="*/ 28 w 178"/>
              <a:gd name="T63" fmla="*/ 161 h 190"/>
              <a:gd name="T64" fmla="*/ 23 w 178"/>
              <a:gd name="T65" fmla="*/ 163 h 190"/>
              <a:gd name="T66" fmla="*/ 14 w 178"/>
              <a:gd name="T67" fmla="*/ 163 h 190"/>
              <a:gd name="T68" fmla="*/ 9 w 178"/>
              <a:gd name="T69" fmla="*/ 167 h 190"/>
              <a:gd name="T70" fmla="*/ 7 w 178"/>
              <a:gd name="T71" fmla="*/ 166 h 190"/>
              <a:gd name="T72" fmla="*/ 14 w 178"/>
              <a:gd name="T73" fmla="*/ 149 h 190"/>
              <a:gd name="T74" fmla="*/ 12 w 178"/>
              <a:gd name="T75" fmla="*/ 127 h 190"/>
              <a:gd name="T76" fmla="*/ 11 w 178"/>
              <a:gd name="T77" fmla="*/ 120 h 190"/>
              <a:gd name="T78" fmla="*/ 12 w 178"/>
              <a:gd name="T79" fmla="*/ 109 h 190"/>
              <a:gd name="T80" fmla="*/ 7 w 178"/>
              <a:gd name="T81" fmla="*/ 101 h 190"/>
              <a:gd name="T82" fmla="*/ 3 w 178"/>
              <a:gd name="T83" fmla="*/ 95 h 190"/>
              <a:gd name="T84" fmla="*/ 0 w 178"/>
              <a:gd name="T85" fmla="*/ 98 h 190"/>
              <a:gd name="T86" fmla="*/ 11 w 178"/>
              <a:gd name="T87" fmla="*/ 92 h 190"/>
              <a:gd name="T88" fmla="*/ 26 w 178"/>
              <a:gd name="T89" fmla="*/ 92 h 190"/>
              <a:gd name="T90" fmla="*/ 47 w 178"/>
              <a:gd name="T91" fmla="*/ 92 h 190"/>
              <a:gd name="T92" fmla="*/ 58 w 178"/>
              <a:gd name="T93" fmla="*/ 87 h 190"/>
              <a:gd name="T94" fmla="*/ 58 w 178"/>
              <a:gd name="T95" fmla="*/ 78 h 190"/>
              <a:gd name="T96" fmla="*/ 56 w 178"/>
              <a:gd name="T97" fmla="*/ 70 h 190"/>
              <a:gd name="T98" fmla="*/ 63 w 178"/>
              <a:gd name="T99" fmla="*/ 64 h 190"/>
              <a:gd name="T100" fmla="*/ 72 w 178"/>
              <a:gd name="T101" fmla="*/ 60 h 190"/>
              <a:gd name="T102" fmla="*/ 121 w 178"/>
              <a:gd name="T103" fmla="*/ 19 h 190"/>
              <a:gd name="T104" fmla="*/ 121 w 178"/>
              <a:gd name="T105" fmla="*/ 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8" h="190">
                <a:moveTo>
                  <a:pt x="11" y="114"/>
                </a:moveTo>
                <a:lnTo>
                  <a:pt x="11" y="116"/>
                </a:lnTo>
                <a:lnTo>
                  <a:pt x="9" y="117"/>
                </a:lnTo>
                <a:lnTo>
                  <a:pt x="9" y="117"/>
                </a:lnTo>
                <a:lnTo>
                  <a:pt x="9" y="116"/>
                </a:lnTo>
                <a:lnTo>
                  <a:pt x="9" y="114"/>
                </a:lnTo>
                <a:lnTo>
                  <a:pt x="11" y="114"/>
                </a:lnTo>
                <a:lnTo>
                  <a:pt x="11" y="114"/>
                </a:lnTo>
                <a:close/>
                <a:moveTo>
                  <a:pt x="121" y="0"/>
                </a:moveTo>
                <a:lnTo>
                  <a:pt x="124" y="2"/>
                </a:lnTo>
                <a:lnTo>
                  <a:pt x="127" y="4"/>
                </a:lnTo>
                <a:lnTo>
                  <a:pt x="129" y="5"/>
                </a:lnTo>
                <a:lnTo>
                  <a:pt x="132" y="8"/>
                </a:lnTo>
                <a:lnTo>
                  <a:pt x="135" y="10"/>
                </a:lnTo>
                <a:lnTo>
                  <a:pt x="138" y="12"/>
                </a:lnTo>
                <a:lnTo>
                  <a:pt x="140" y="13"/>
                </a:lnTo>
                <a:lnTo>
                  <a:pt x="143" y="15"/>
                </a:lnTo>
                <a:lnTo>
                  <a:pt x="146" y="16"/>
                </a:lnTo>
                <a:lnTo>
                  <a:pt x="148" y="18"/>
                </a:lnTo>
                <a:lnTo>
                  <a:pt x="151" y="19"/>
                </a:lnTo>
                <a:lnTo>
                  <a:pt x="154" y="21"/>
                </a:lnTo>
                <a:lnTo>
                  <a:pt x="157" y="23"/>
                </a:lnTo>
                <a:lnTo>
                  <a:pt x="159" y="24"/>
                </a:lnTo>
                <a:lnTo>
                  <a:pt x="162" y="26"/>
                </a:lnTo>
                <a:lnTo>
                  <a:pt x="165" y="27"/>
                </a:lnTo>
                <a:lnTo>
                  <a:pt x="167" y="29"/>
                </a:lnTo>
                <a:lnTo>
                  <a:pt x="170" y="32"/>
                </a:lnTo>
                <a:lnTo>
                  <a:pt x="175" y="34"/>
                </a:lnTo>
                <a:lnTo>
                  <a:pt x="178" y="37"/>
                </a:lnTo>
                <a:lnTo>
                  <a:pt x="171" y="37"/>
                </a:lnTo>
                <a:lnTo>
                  <a:pt x="165" y="37"/>
                </a:lnTo>
                <a:lnTo>
                  <a:pt x="156" y="37"/>
                </a:lnTo>
                <a:lnTo>
                  <a:pt x="151" y="37"/>
                </a:lnTo>
                <a:lnTo>
                  <a:pt x="152" y="40"/>
                </a:lnTo>
                <a:lnTo>
                  <a:pt x="152" y="43"/>
                </a:lnTo>
                <a:lnTo>
                  <a:pt x="152" y="48"/>
                </a:lnTo>
                <a:lnTo>
                  <a:pt x="152" y="51"/>
                </a:lnTo>
                <a:lnTo>
                  <a:pt x="154" y="54"/>
                </a:lnTo>
                <a:lnTo>
                  <a:pt x="154" y="59"/>
                </a:lnTo>
                <a:lnTo>
                  <a:pt x="154" y="62"/>
                </a:lnTo>
                <a:lnTo>
                  <a:pt x="154" y="67"/>
                </a:lnTo>
                <a:lnTo>
                  <a:pt x="156" y="70"/>
                </a:lnTo>
                <a:lnTo>
                  <a:pt x="156" y="73"/>
                </a:lnTo>
                <a:lnTo>
                  <a:pt x="156" y="78"/>
                </a:lnTo>
                <a:lnTo>
                  <a:pt x="156" y="81"/>
                </a:lnTo>
                <a:lnTo>
                  <a:pt x="157" y="84"/>
                </a:lnTo>
                <a:lnTo>
                  <a:pt x="157" y="89"/>
                </a:lnTo>
                <a:lnTo>
                  <a:pt x="157" y="92"/>
                </a:lnTo>
                <a:lnTo>
                  <a:pt x="159" y="97"/>
                </a:lnTo>
                <a:lnTo>
                  <a:pt x="159" y="100"/>
                </a:lnTo>
                <a:lnTo>
                  <a:pt x="159" y="103"/>
                </a:lnTo>
                <a:lnTo>
                  <a:pt x="159" y="108"/>
                </a:lnTo>
                <a:lnTo>
                  <a:pt x="160" y="111"/>
                </a:lnTo>
                <a:lnTo>
                  <a:pt x="160" y="114"/>
                </a:lnTo>
                <a:lnTo>
                  <a:pt x="160" y="119"/>
                </a:lnTo>
                <a:lnTo>
                  <a:pt x="160" y="122"/>
                </a:lnTo>
                <a:lnTo>
                  <a:pt x="162" y="125"/>
                </a:lnTo>
                <a:lnTo>
                  <a:pt x="162" y="130"/>
                </a:lnTo>
                <a:lnTo>
                  <a:pt x="162" y="133"/>
                </a:lnTo>
                <a:lnTo>
                  <a:pt x="162" y="138"/>
                </a:lnTo>
                <a:lnTo>
                  <a:pt x="163" y="141"/>
                </a:lnTo>
                <a:lnTo>
                  <a:pt x="163" y="144"/>
                </a:lnTo>
                <a:lnTo>
                  <a:pt x="163" y="149"/>
                </a:lnTo>
                <a:lnTo>
                  <a:pt x="163" y="152"/>
                </a:lnTo>
                <a:lnTo>
                  <a:pt x="165" y="155"/>
                </a:lnTo>
                <a:lnTo>
                  <a:pt x="165" y="160"/>
                </a:lnTo>
                <a:lnTo>
                  <a:pt x="165" y="163"/>
                </a:lnTo>
                <a:lnTo>
                  <a:pt x="167" y="164"/>
                </a:lnTo>
                <a:lnTo>
                  <a:pt x="170" y="166"/>
                </a:lnTo>
                <a:lnTo>
                  <a:pt x="168" y="171"/>
                </a:lnTo>
                <a:lnTo>
                  <a:pt x="168" y="174"/>
                </a:lnTo>
                <a:lnTo>
                  <a:pt x="167" y="179"/>
                </a:lnTo>
                <a:lnTo>
                  <a:pt x="115" y="179"/>
                </a:lnTo>
                <a:lnTo>
                  <a:pt x="113" y="179"/>
                </a:lnTo>
                <a:lnTo>
                  <a:pt x="111" y="179"/>
                </a:lnTo>
                <a:lnTo>
                  <a:pt x="111" y="175"/>
                </a:lnTo>
                <a:lnTo>
                  <a:pt x="111" y="175"/>
                </a:lnTo>
                <a:lnTo>
                  <a:pt x="110" y="177"/>
                </a:lnTo>
                <a:lnTo>
                  <a:pt x="110" y="177"/>
                </a:lnTo>
                <a:lnTo>
                  <a:pt x="110" y="179"/>
                </a:lnTo>
                <a:lnTo>
                  <a:pt x="110" y="179"/>
                </a:lnTo>
                <a:lnTo>
                  <a:pt x="108" y="179"/>
                </a:lnTo>
                <a:lnTo>
                  <a:pt x="105" y="180"/>
                </a:lnTo>
                <a:lnTo>
                  <a:pt x="104" y="180"/>
                </a:lnTo>
                <a:lnTo>
                  <a:pt x="100" y="180"/>
                </a:lnTo>
                <a:lnTo>
                  <a:pt x="99" y="180"/>
                </a:lnTo>
                <a:lnTo>
                  <a:pt x="99" y="180"/>
                </a:lnTo>
                <a:lnTo>
                  <a:pt x="96" y="179"/>
                </a:lnTo>
                <a:lnTo>
                  <a:pt x="96" y="179"/>
                </a:lnTo>
                <a:lnTo>
                  <a:pt x="94" y="179"/>
                </a:lnTo>
                <a:lnTo>
                  <a:pt x="93" y="179"/>
                </a:lnTo>
                <a:lnTo>
                  <a:pt x="91" y="180"/>
                </a:lnTo>
                <a:lnTo>
                  <a:pt x="91" y="182"/>
                </a:lnTo>
                <a:lnTo>
                  <a:pt x="89" y="183"/>
                </a:lnTo>
                <a:lnTo>
                  <a:pt x="88" y="183"/>
                </a:lnTo>
                <a:lnTo>
                  <a:pt x="88" y="182"/>
                </a:lnTo>
                <a:lnTo>
                  <a:pt x="85" y="180"/>
                </a:lnTo>
                <a:lnTo>
                  <a:pt x="83" y="177"/>
                </a:lnTo>
                <a:lnTo>
                  <a:pt x="81" y="177"/>
                </a:lnTo>
                <a:lnTo>
                  <a:pt x="80" y="175"/>
                </a:lnTo>
                <a:lnTo>
                  <a:pt x="78" y="177"/>
                </a:lnTo>
                <a:lnTo>
                  <a:pt x="78" y="179"/>
                </a:lnTo>
                <a:lnTo>
                  <a:pt x="77" y="179"/>
                </a:lnTo>
                <a:lnTo>
                  <a:pt x="77" y="180"/>
                </a:lnTo>
                <a:lnTo>
                  <a:pt x="75" y="182"/>
                </a:lnTo>
                <a:lnTo>
                  <a:pt x="75" y="183"/>
                </a:lnTo>
                <a:lnTo>
                  <a:pt x="75" y="185"/>
                </a:lnTo>
                <a:lnTo>
                  <a:pt x="74" y="186"/>
                </a:lnTo>
                <a:lnTo>
                  <a:pt x="74" y="188"/>
                </a:lnTo>
                <a:lnTo>
                  <a:pt x="72" y="190"/>
                </a:lnTo>
                <a:lnTo>
                  <a:pt x="72" y="190"/>
                </a:lnTo>
                <a:lnTo>
                  <a:pt x="69" y="188"/>
                </a:lnTo>
                <a:lnTo>
                  <a:pt x="69" y="188"/>
                </a:lnTo>
                <a:lnTo>
                  <a:pt x="67" y="186"/>
                </a:lnTo>
                <a:lnTo>
                  <a:pt x="67" y="186"/>
                </a:lnTo>
                <a:lnTo>
                  <a:pt x="66" y="185"/>
                </a:lnTo>
                <a:lnTo>
                  <a:pt x="64" y="185"/>
                </a:lnTo>
                <a:lnTo>
                  <a:pt x="63" y="183"/>
                </a:lnTo>
                <a:lnTo>
                  <a:pt x="63" y="183"/>
                </a:lnTo>
                <a:lnTo>
                  <a:pt x="61" y="182"/>
                </a:lnTo>
                <a:lnTo>
                  <a:pt x="61" y="182"/>
                </a:lnTo>
                <a:lnTo>
                  <a:pt x="61" y="182"/>
                </a:lnTo>
                <a:lnTo>
                  <a:pt x="61" y="182"/>
                </a:lnTo>
                <a:lnTo>
                  <a:pt x="61" y="180"/>
                </a:lnTo>
                <a:lnTo>
                  <a:pt x="59" y="179"/>
                </a:lnTo>
                <a:lnTo>
                  <a:pt x="59" y="179"/>
                </a:lnTo>
                <a:lnTo>
                  <a:pt x="58" y="179"/>
                </a:lnTo>
                <a:lnTo>
                  <a:pt x="58" y="179"/>
                </a:lnTo>
                <a:lnTo>
                  <a:pt x="58" y="177"/>
                </a:lnTo>
                <a:lnTo>
                  <a:pt x="58" y="177"/>
                </a:lnTo>
                <a:lnTo>
                  <a:pt x="56" y="177"/>
                </a:lnTo>
                <a:lnTo>
                  <a:pt x="56" y="177"/>
                </a:lnTo>
                <a:lnTo>
                  <a:pt x="55" y="175"/>
                </a:lnTo>
                <a:lnTo>
                  <a:pt x="55" y="172"/>
                </a:lnTo>
                <a:lnTo>
                  <a:pt x="53" y="171"/>
                </a:lnTo>
                <a:lnTo>
                  <a:pt x="53" y="171"/>
                </a:lnTo>
                <a:lnTo>
                  <a:pt x="52" y="169"/>
                </a:lnTo>
                <a:lnTo>
                  <a:pt x="52" y="169"/>
                </a:lnTo>
                <a:lnTo>
                  <a:pt x="52" y="169"/>
                </a:lnTo>
                <a:lnTo>
                  <a:pt x="52" y="169"/>
                </a:lnTo>
                <a:lnTo>
                  <a:pt x="52" y="169"/>
                </a:lnTo>
                <a:lnTo>
                  <a:pt x="50" y="169"/>
                </a:lnTo>
                <a:lnTo>
                  <a:pt x="48" y="169"/>
                </a:lnTo>
                <a:lnTo>
                  <a:pt x="48" y="169"/>
                </a:lnTo>
                <a:lnTo>
                  <a:pt x="48" y="167"/>
                </a:lnTo>
                <a:lnTo>
                  <a:pt x="47" y="169"/>
                </a:lnTo>
                <a:lnTo>
                  <a:pt x="47" y="169"/>
                </a:lnTo>
                <a:lnTo>
                  <a:pt x="45" y="167"/>
                </a:lnTo>
                <a:lnTo>
                  <a:pt x="45" y="167"/>
                </a:lnTo>
                <a:lnTo>
                  <a:pt x="45" y="166"/>
                </a:lnTo>
                <a:lnTo>
                  <a:pt x="44" y="164"/>
                </a:lnTo>
                <a:lnTo>
                  <a:pt x="41" y="163"/>
                </a:lnTo>
                <a:lnTo>
                  <a:pt x="37" y="161"/>
                </a:lnTo>
                <a:lnTo>
                  <a:pt x="33" y="161"/>
                </a:lnTo>
                <a:lnTo>
                  <a:pt x="31" y="161"/>
                </a:lnTo>
                <a:lnTo>
                  <a:pt x="31" y="161"/>
                </a:lnTo>
                <a:lnTo>
                  <a:pt x="29" y="161"/>
                </a:lnTo>
                <a:lnTo>
                  <a:pt x="29" y="161"/>
                </a:lnTo>
                <a:lnTo>
                  <a:pt x="29" y="161"/>
                </a:lnTo>
                <a:lnTo>
                  <a:pt x="28" y="161"/>
                </a:lnTo>
                <a:lnTo>
                  <a:pt x="28" y="161"/>
                </a:lnTo>
                <a:lnTo>
                  <a:pt x="28" y="161"/>
                </a:lnTo>
                <a:lnTo>
                  <a:pt x="26" y="163"/>
                </a:lnTo>
                <a:lnTo>
                  <a:pt x="25" y="163"/>
                </a:lnTo>
                <a:lnTo>
                  <a:pt x="23" y="163"/>
                </a:lnTo>
                <a:lnTo>
                  <a:pt x="22" y="163"/>
                </a:lnTo>
                <a:lnTo>
                  <a:pt x="18" y="164"/>
                </a:lnTo>
                <a:lnTo>
                  <a:pt x="15" y="163"/>
                </a:lnTo>
                <a:lnTo>
                  <a:pt x="14" y="163"/>
                </a:lnTo>
                <a:lnTo>
                  <a:pt x="14" y="163"/>
                </a:lnTo>
                <a:lnTo>
                  <a:pt x="14" y="163"/>
                </a:lnTo>
                <a:lnTo>
                  <a:pt x="12" y="163"/>
                </a:lnTo>
                <a:lnTo>
                  <a:pt x="11" y="164"/>
                </a:lnTo>
                <a:lnTo>
                  <a:pt x="11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9"/>
                </a:lnTo>
                <a:lnTo>
                  <a:pt x="9" y="172"/>
                </a:lnTo>
                <a:lnTo>
                  <a:pt x="7" y="174"/>
                </a:lnTo>
                <a:lnTo>
                  <a:pt x="7" y="166"/>
                </a:lnTo>
                <a:lnTo>
                  <a:pt x="9" y="164"/>
                </a:lnTo>
                <a:lnTo>
                  <a:pt x="9" y="161"/>
                </a:lnTo>
                <a:lnTo>
                  <a:pt x="11" y="156"/>
                </a:lnTo>
                <a:lnTo>
                  <a:pt x="12" y="153"/>
                </a:lnTo>
                <a:lnTo>
                  <a:pt x="14" y="149"/>
                </a:lnTo>
                <a:lnTo>
                  <a:pt x="15" y="142"/>
                </a:lnTo>
                <a:lnTo>
                  <a:pt x="15" y="138"/>
                </a:lnTo>
                <a:lnTo>
                  <a:pt x="14" y="133"/>
                </a:lnTo>
                <a:lnTo>
                  <a:pt x="14" y="131"/>
                </a:lnTo>
                <a:lnTo>
                  <a:pt x="12" y="127"/>
                </a:lnTo>
                <a:lnTo>
                  <a:pt x="11" y="123"/>
                </a:lnTo>
                <a:lnTo>
                  <a:pt x="9" y="122"/>
                </a:lnTo>
                <a:lnTo>
                  <a:pt x="7" y="120"/>
                </a:lnTo>
                <a:lnTo>
                  <a:pt x="9" y="120"/>
                </a:lnTo>
                <a:lnTo>
                  <a:pt x="11" y="120"/>
                </a:lnTo>
                <a:lnTo>
                  <a:pt x="11" y="119"/>
                </a:lnTo>
                <a:lnTo>
                  <a:pt x="9" y="119"/>
                </a:lnTo>
                <a:lnTo>
                  <a:pt x="12" y="114"/>
                </a:lnTo>
                <a:lnTo>
                  <a:pt x="12" y="111"/>
                </a:lnTo>
                <a:lnTo>
                  <a:pt x="12" y="109"/>
                </a:lnTo>
                <a:lnTo>
                  <a:pt x="12" y="108"/>
                </a:lnTo>
                <a:lnTo>
                  <a:pt x="11" y="106"/>
                </a:lnTo>
                <a:lnTo>
                  <a:pt x="9" y="101"/>
                </a:lnTo>
                <a:lnTo>
                  <a:pt x="9" y="101"/>
                </a:lnTo>
                <a:lnTo>
                  <a:pt x="7" y="101"/>
                </a:lnTo>
                <a:lnTo>
                  <a:pt x="7" y="101"/>
                </a:lnTo>
                <a:lnTo>
                  <a:pt x="7" y="103"/>
                </a:lnTo>
                <a:lnTo>
                  <a:pt x="6" y="101"/>
                </a:lnTo>
                <a:lnTo>
                  <a:pt x="4" y="100"/>
                </a:lnTo>
                <a:lnTo>
                  <a:pt x="3" y="95"/>
                </a:lnTo>
                <a:lnTo>
                  <a:pt x="3" y="95"/>
                </a:lnTo>
                <a:lnTo>
                  <a:pt x="1" y="95"/>
                </a:lnTo>
                <a:lnTo>
                  <a:pt x="1" y="97"/>
                </a:lnTo>
                <a:lnTo>
                  <a:pt x="1" y="100"/>
                </a:lnTo>
                <a:lnTo>
                  <a:pt x="0" y="98"/>
                </a:lnTo>
                <a:lnTo>
                  <a:pt x="1" y="97"/>
                </a:lnTo>
                <a:lnTo>
                  <a:pt x="1" y="95"/>
                </a:lnTo>
                <a:lnTo>
                  <a:pt x="1" y="92"/>
                </a:lnTo>
                <a:lnTo>
                  <a:pt x="7" y="92"/>
                </a:lnTo>
                <a:lnTo>
                  <a:pt x="11" y="92"/>
                </a:lnTo>
                <a:lnTo>
                  <a:pt x="14" y="92"/>
                </a:lnTo>
                <a:lnTo>
                  <a:pt x="17" y="92"/>
                </a:lnTo>
                <a:lnTo>
                  <a:pt x="20" y="92"/>
                </a:lnTo>
                <a:lnTo>
                  <a:pt x="23" y="92"/>
                </a:lnTo>
                <a:lnTo>
                  <a:pt x="26" y="92"/>
                </a:lnTo>
                <a:lnTo>
                  <a:pt x="29" y="92"/>
                </a:lnTo>
                <a:lnTo>
                  <a:pt x="33" y="92"/>
                </a:lnTo>
                <a:lnTo>
                  <a:pt x="36" y="92"/>
                </a:lnTo>
                <a:lnTo>
                  <a:pt x="41" y="92"/>
                </a:lnTo>
                <a:lnTo>
                  <a:pt x="47" y="92"/>
                </a:lnTo>
                <a:lnTo>
                  <a:pt x="50" y="92"/>
                </a:lnTo>
                <a:lnTo>
                  <a:pt x="53" y="92"/>
                </a:lnTo>
                <a:lnTo>
                  <a:pt x="58" y="92"/>
                </a:lnTo>
                <a:lnTo>
                  <a:pt x="58" y="90"/>
                </a:lnTo>
                <a:lnTo>
                  <a:pt x="58" y="87"/>
                </a:lnTo>
                <a:lnTo>
                  <a:pt x="58" y="86"/>
                </a:lnTo>
                <a:lnTo>
                  <a:pt x="58" y="84"/>
                </a:lnTo>
                <a:lnTo>
                  <a:pt x="58" y="81"/>
                </a:lnTo>
                <a:lnTo>
                  <a:pt x="58" y="79"/>
                </a:lnTo>
                <a:lnTo>
                  <a:pt x="58" y="78"/>
                </a:lnTo>
                <a:lnTo>
                  <a:pt x="58" y="76"/>
                </a:lnTo>
                <a:lnTo>
                  <a:pt x="58" y="75"/>
                </a:lnTo>
                <a:lnTo>
                  <a:pt x="58" y="73"/>
                </a:lnTo>
                <a:lnTo>
                  <a:pt x="56" y="71"/>
                </a:lnTo>
                <a:lnTo>
                  <a:pt x="56" y="70"/>
                </a:lnTo>
                <a:lnTo>
                  <a:pt x="56" y="70"/>
                </a:lnTo>
                <a:lnTo>
                  <a:pt x="58" y="68"/>
                </a:lnTo>
                <a:lnTo>
                  <a:pt x="58" y="67"/>
                </a:lnTo>
                <a:lnTo>
                  <a:pt x="61" y="65"/>
                </a:lnTo>
                <a:lnTo>
                  <a:pt x="63" y="64"/>
                </a:lnTo>
                <a:lnTo>
                  <a:pt x="64" y="62"/>
                </a:lnTo>
                <a:lnTo>
                  <a:pt x="66" y="62"/>
                </a:lnTo>
                <a:lnTo>
                  <a:pt x="67" y="62"/>
                </a:lnTo>
                <a:lnTo>
                  <a:pt x="70" y="60"/>
                </a:lnTo>
                <a:lnTo>
                  <a:pt x="72" y="60"/>
                </a:lnTo>
                <a:lnTo>
                  <a:pt x="74" y="59"/>
                </a:lnTo>
                <a:lnTo>
                  <a:pt x="74" y="57"/>
                </a:lnTo>
                <a:lnTo>
                  <a:pt x="74" y="21"/>
                </a:lnTo>
                <a:lnTo>
                  <a:pt x="121" y="21"/>
                </a:lnTo>
                <a:lnTo>
                  <a:pt x="121" y="19"/>
                </a:lnTo>
                <a:lnTo>
                  <a:pt x="121" y="16"/>
                </a:lnTo>
                <a:lnTo>
                  <a:pt x="121" y="13"/>
                </a:lnTo>
                <a:lnTo>
                  <a:pt x="121" y="10"/>
                </a:lnTo>
                <a:lnTo>
                  <a:pt x="121" y="7"/>
                </a:lnTo>
                <a:lnTo>
                  <a:pt x="121" y="4"/>
                </a:lnTo>
                <a:lnTo>
                  <a:pt x="12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2" name="Freeform 204">
            <a:extLst>
              <a:ext uri="{FF2B5EF4-FFF2-40B4-BE49-F238E27FC236}">
                <a16:creationId xmlns:a16="http://schemas.microsoft.com/office/drawing/2014/main" id="{8E238D5C-6B76-B804-3B9C-E220897034F5}"/>
              </a:ext>
            </a:extLst>
          </p:cNvPr>
          <p:cNvSpPr>
            <a:spLocks/>
          </p:cNvSpPr>
          <p:nvPr/>
        </p:nvSpPr>
        <p:spPr bwMode="auto">
          <a:xfrm>
            <a:off x="4804478" y="3273417"/>
            <a:ext cx="5889" cy="7370"/>
          </a:xfrm>
          <a:custGeom>
            <a:avLst/>
            <a:gdLst>
              <a:gd name="T0" fmla="*/ 0 w 5"/>
              <a:gd name="T1" fmla="*/ 0 h 6"/>
              <a:gd name="T2" fmla="*/ 2 w 5"/>
              <a:gd name="T3" fmla="*/ 0 h 6"/>
              <a:gd name="T4" fmla="*/ 4 w 5"/>
              <a:gd name="T5" fmla="*/ 2 h 6"/>
              <a:gd name="T6" fmla="*/ 4 w 5"/>
              <a:gd name="T7" fmla="*/ 2 h 6"/>
              <a:gd name="T8" fmla="*/ 4 w 5"/>
              <a:gd name="T9" fmla="*/ 2 h 6"/>
              <a:gd name="T10" fmla="*/ 4 w 5"/>
              <a:gd name="T11" fmla="*/ 2 h 6"/>
              <a:gd name="T12" fmla="*/ 5 w 5"/>
              <a:gd name="T13" fmla="*/ 3 h 6"/>
              <a:gd name="T14" fmla="*/ 5 w 5"/>
              <a:gd name="T15" fmla="*/ 3 h 6"/>
              <a:gd name="T16" fmla="*/ 5 w 5"/>
              <a:gd name="T17" fmla="*/ 5 h 6"/>
              <a:gd name="T18" fmla="*/ 5 w 5"/>
              <a:gd name="T19" fmla="*/ 6 h 6"/>
              <a:gd name="T20" fmla="*/ 5 w 5"/>
              <a:gd name="T21" fmla="*/ 6 h 6"/>
              <a:gd name="T22" fmla="*/ 4 w 5"/>
              <a:gd name="T23" fmla="*/ 5 h 6"/>
              <a:gd name="T24" fmla="*/ 2 w 5"/>
              <a:gd name="T25" fmla="*/ 5 h 6"/>
              <a:gd name="T26" fmla="*/ 2 w 5"/>
              <a:gd name="T27" fmla="*/ 5 h 6"/>
              <a:gd name="T28" fmla="*/ 2 w 5"/>
              <a:gd name="T29" fmla="*/ 5 h 6"/>
              <a:gd name="T30" fmla="*/ 2 w 5"/>
              <a:gd name="T31" fmla="*/ 3 h 6"/>
              <a:gd name="T32" fmla="*/ 2 w 5"/>
              <a:gd name="T33" fmla="*/ 3 h 6"/>
              <a:gd name="T34" fmla="*/ 0 w 5"/>
              <a:gd name="T35" fmla="*/ 3 h 6"/>
              <a:gd name="T36" fmla="*/ 0 w 5"/>
              <a:gd name="T37" fmla="*/ 0 h 6"/>
              <a:gd name="T38" fmla="*/ 0 w 5"/>
              <a:gd name="T39" fmla="*/ 0 h 6"/>
              <a:gd name="T40" fmla="*/ 0 w 5"/>
              <a:gd name="T41" fmla="*/ 0 h 6"/>
              <a:gd name="T42" fmla="*/ 0 w 5"/>
              <a:gd name="T4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" h="6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4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3" name="Freeform 205">
            <a:extLst>
              <a:ext uri="{FF2B5EF4-FFF2-40B4-BE49-F238E27FC236}">
                <a16:creationId xmlns:a16="http://schemas.microsoft.com/office/drawing/2014/main" id="{68F782AF-20E3-B6EA-1714-91D12D733817}"/>
              </a:ext>
            </a:extLst>
          </p:cNvPr>
          <p:cNvSpPr>
            <a:spLocks noEditPoints="1"/>
          </p:cNvSpPr>
          <p:nvPr/>
        </p:nvSpPr>
        <p:spPr bwMode="auto">
          <a:xfrm>
            <a:off x="8316153" y="3202175"/>
            <a:ext cx="12954" cy="84754"/>
          </a:xfrm>
          <a:custGeom>
            <a:avLst/>
            <a:gdLst>
              <a:gd name="T0" fmla="*/ 2 w 11"/>
              <a:gd name="T1" fmla="*/ 67 h 69"/>
              <a:gd name="T2" fmla="*/ 3 w 11"/>
              <a:gd name="T3" fmla="*/ 67 h 69"/>
              <a:gd name="T4" fmla="*/ 3 w 11"/>
              <a:gd name="T5" fmla="*/ 67 h 69"/>
              <a:gd name="T6" fmla="*/ 2 w 11"/>
              <a:gd name="T7" fmla="*/ 69 h 69"/>
              <a:gd name="T8" fmla="*/ 2 w 11"/>
              <a:gd name="T9" fmla="*/ 69 h 69"/>
              <a:gd name="T10" fmla="*/ 2 w 11"/>
              <a:gd name="T11" fmla="*/ 67 h 69"/>
              <a:gd name="T12" fmla="*/ 0 w 11"/>
              <a:gd name="T13" fmla="*/ 67 h 69"/>
              <a:gd name="T14" fmla="*/ 2 w 11"/>
              <a:gd name="T15" fmla="*/ 67 h 69"/>
              <a:gd name="T16" fmla="*/ 8 w 11"/>
              <a:gd name="T17" fmla="*/ 55 h 69"/>
              <a:gd name="T18" fmla="*/ 8 w 11"/>
              <a:gd name="T19" fmla="*/ 55 h 69"/>
              <a:gd name="T20" fmla="*/ 8 w 11"/>
              <a:gd name="T21" fmla="*/ 56 h 69"/>
              <a:gd name="T22" fmla="*/ 8 w 11"/>
              <a:gd name="T23" fmla="*/ 56 h 69"/>
              <a:gd name="T24" fmla="*/ 8 w 11"/>
              <a:gd name="T25" fmla="*/ 55 h 69"/>
              <a:gd name="T26" fmla="*/ 7 w 11"/>
              <a:gd name="T27" fmla="*/ 55 h 69"/>
              <a:gd name="T28" fmla="*/ 8 w 11"/>
              <a:gd name="T29" fmla="*/ 55 h 69"/>
              <a:gd name="T30" fmla="*/ 11 w 11"/>
              <a:gd name="T31" fmla="*/ 52 h 69"/>
              <a:gd name="T32" fmla="*/ 10 w 11"/>
              <a:gd name="T33" fmla="*/ 52 h 69"/>
              <a:gd name="T34" fmla="*/ 10 w 11"/>
              <a:gd name="T35" fmla="*/ 53 h 69"/>
              <a:gd name="T36" fmla="*/ 10 w 11"/>
              <a:gd name="T37" fmla="*/ 53 h 69"/>
              <a:gd name="T38" fmla="*/ 10 w 11"/>
              <a:gd name="T39" fmla="*/ 53 h 69"/>
              <a:gd name="T40" fmla="*/ 10 w 11"/>
              <a:gd name="T41" fmla="*/ 53 h 69"/>
              <a:gd name="T42" fmla="*/ 8 w 11"/>
              <a:gd name="T43" fmla="*/ 53 h 69"/>
              <a:gd name="T44" fmla="*/ 10 w 11"/>
              <a:gd name="T45" fmla="*/ 52 h 69"/>
              <a:gd name="T46" fmla="*/ 10 w 11"/>
              <a:gd name="T47" fmla="*/ 52 h 69"/>
              <a:gd name="T48" fmla="*/ 11 w 11"/>
              <a:gd name="T49" fmla="*/ 52 h 69"/>
              <a:gd name="T50" fmla="*/ 8 w 11"/>
              <a:gd name="T51" fmla="*/ 36 h 69"/>
              <a:gd name="T52" fmla="*/ 10 w 11"/>
              <a:gd name="T53" fmla="*/ 36 h 69"/>
              <a:gd name="T54" fmla="*/ 10 w 11"/>
              <a:gd name="T55" fmla="*/ 36 h 69"/>
              <a:gd name="T56" fmla="*/ 8 w 11"/>
              <a:gd name="T57" fmla="*/ 36 h 69"/>
              <a:gd name="T58" fmla="*/ 8 w 11"/>
              <a:gd name="T59" fmla="*/ 36 h 69"/>
              <a:gd name="T60" fmla="*/ 8 w 11"/>
              <a:gd name="T61" fmla="*/ 36 h 69"/>
              <a:gd name="T62" fmla="*/ 8 w 11"/>
              <a:gd name="T63" fmla="*/ 36 h 69"/>
              <a:gd name="T64" fmla="*/ 8 w 11"/>
              <a:gd name="T65" fmla="*/ 36 h 69"/>
              <a:gd name="T66" fmla="*/ 11 w 11"/>
              <a:gd name="T67" fmla="*/ 9 h 69"/>
              <a:gd name="T68" fmla="*/ 11 w 11"/>
              <a:gd name="T69" fmla="*/ 9 h 69"/>
              <a:gd name="T70" fmla="*/ 10 w 11"/>
              <a:gd name="T71" fmla="*/ 11 h 69"/>
              <a:gd name="T72" fmla="*/ 10 w 11"/>
              <a:gd name="T73" fmla="*/ 11 h 69"/>
              <a:gd name="T74" fmla="*/ 10 w 11"/>
              <a:gd name="T75" fmla="*/ 9 h 69"/>
              <a:gd name="T76" fmla="*/ 11 w 11"/>
              <a:gd name="T77" fmla="*/ 9 h 69"/>
              <a:gd name="T78" fmla="*/ 8 w 11"/>
              <a:gd name="T79" fmla="*/ 0 h 69"/>
              <a:gd name="T80" fmla="*/ 8 w 11"/>
              <a:gd name="T81" fmla="*/ 0 h 69"/>
              <a:gd name="T82" fmla="*/ 10 w 11"/>
              <a:gd name="T83" fmla="*/ 0 h 69"/>
              <a:gd name="T84" fmla="*/ 10 w 11"/>
              <a:gd name="T85" fmla="*/ 0 h 69"/>
              <a:gd name="T86" fmla="*/ 8 w 11"/>
              <a:gd name="T87" fmla="*/ 1 h 69"/>
              <a:gd name="T88" fmla="*/ 8 w 11"/>
              <a:gd name="T89" fmla="*/ 0 h 69"/>
              <a:gd name="T90" fmla="*/ 8 w 11"/>
              <a:gd name="T9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" h="69">
                <a:moveTo>
                  <a:pt x="2" y="67"/>
                </a:moveTo>
                <a:lnTo>
                  <a:pt x="3" y="67"/>
                </a:lnTo>
                <a:lnTo>
                  <a:pt x="3" y="67"/>
                </a:lnTo>
                <a:lnTo>
                  <a:pt x="2" y="69"/>
                </a:lnTo>
                <a:lnTo>
                  <a:pt x="2" y="69"/>
                </a:lnTo>
                <a:lnTo>
                  <a:pt x="2" y="67"/>
                </a:lnTo>
                <a:lnTo>
                  <a:pt x="0" y="67"/>
                </a:lnTo>
                <a:lnTo>
                  <a:pt x="2" y="67"/>
                </a:lnTo>
                <a:close/>
                <a:moveTo>
                  <a:pt x="8" y="55"/>
                </a:moveTo>
                <a:lnTo>
                  <a:pt x="8" y="55"/>
                </a:lnTo>
                <a:lnTo>
                  <a:pt x="8" y="56"/>
                </a:lnTo>
                <a:lnTo>
                  <a:pt x="8" y="56"/>
                </a:lnTo>
                <a:lnTo>
                  <a:pt x="8" y="55"/>
                </a:lnTo>
                <a:lnTo>
                  <a:pt x="7" y="55"/>
                </a:lnTo>
                <a:lnTo>
                  <a:pt x="8" y="55"/>
                </a:lnTo>
                <a:close/>
                <a:moveTo>
                  <a:pt x="11" y="52"/>
                </a:moveTo>
                <a:lnTo>
                  <a:pt x="10" y="52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8" y="53"/>
                </a:lnTo>
                <a:lnTo>
                  <a:pt x="10" y="52"/>
                </a:lnTo>
                <a:lnTo>
                  <a:pt x="10" y="52"/>
                </a:lnTo>
                <a:lnTo>
                  <a:pt x="11" y="52"/>
                </a:lnTo>
                <a:close/>
                <a:moveTo>
                  <a:pt x="8" y="36"/>
                </a:moveTo>
                <a:lnTo>
                  <a:pt x="10" y="36"/>
                </a:lnTo>
                <a:lnTo>
                  <a:pt x="10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close/>
                <a:moveTo>
                  <a:pt x="11" y="9"/>
                </a:moveTo>
                <a:lnTo>
                  <a:pt x="11" y="9"/>
                </a:lnTo>
                <a:lnTo>
                  <a:pt x="10" y="11"/>
                </a:lnTo>
                <a:lnTo>
                  <a:pt x="10" y="11"/>
                </a:lnTo>
                <a:lnTo>
                  <a:pt x="10" y="9"/>
                </a:lnTo>
                <a:lnTo>
                  <a:pt x="11" y="9"/>
                </a:lnTo>
                <a:close/>
                <a:moveTo>
                  <a:pt x="8" y="0"/>
                </a:move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8" y="1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4" name="Freeform 207">
            <a:extLst>
              <a:ext uri="{FF2B5EF4-FFF2-40B4-BE49-F238E27FC236}">
                <a16:creationId xmlns:a16="http://schemas.microsoft.com/office/drawing/2014/main" id="{E8FF10EC-B7DB-4175-3706-CFE6349EE5B3}"/>
              </a:ext>
            </a:extLst>
          </p:cNvPr>
          <p:cNvSpPr>
            <a:spLocks/>
          </p:cNvSpPr>
          <p:nvPr/>
        </p:nvSpPr>
        <p:spPr bwMode="auto">
          <a:xfrm>
            <a:off x="7777979" y="3138303"/>
            <a:ext cx="2355" cy="1229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0 h 1"/>
              <a:gd name="T8" fmla="*/ 0 w 2"/>
              <a:gd name="T9" fmla="*/ 1 h 1"/>
              <a:gd name="T10" fmla="*/ 0 w 2"/>
              <a:gd name="T11" fmla="*/ 1 h 1"/>
              <a:gd name="T12" fmla="*/ 0 w 2"/>
              <a:gd name="T13" fmla="*/ 0 h 1"/>
              <a:gd name="T14" fmla="*/ 0 w 2"/>
              <a:gd name="T15" fmla="*/ 0 h 1"/>
              <a:gd name="T16" fmla="*/ 2 w 2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5" name="Freeform 208">
            <a:extLst>
              <a:ext uri="{FF2B5EF4-FFF2-40B4-BE49-F238E27FC236}">
                <a16:creationId xmlns:a16="http://schemas.microsoft.com/office/drawing/2014/main" id="{692A8D8F-AD0A-0A1E-1BC2-ADA8745E7513}"/>
              </a:ext>
            </a:extLst>
          </p:cNvPr>
          <p:cNvSpPr>
            <a:spLocks/>
          </p:cNvSpPr>
          <p:nvPr/>
        </p:nvSpPr>
        <p:spPr bwMode="auto">
          <a:xfrm>
            <a:off x="7339903" y="2522920"/>
            <a:ext cx="547596" cy="233379"/>
          </a:xfrm>
          <a:custGeom>
            <a:avLst/>
            <a:gdLst>
              <a:gd name="T0" fmla="*/ 178 w 465"/>
              <a:gd name="T1" fmla="*/ 6 h 190"/>
              <a:gd name="T2" fmla="*/ 203 w 465"/>
              <a:gd name="T3" fmla="*/ 12 h 190"/>
              <a:gd name="T4" fmla="*/ 210 w 465"/>
              <a:gd name="T5" fmla="*/ 25 h 190"/>
              <a:gd name="T6" fmla="*/ 221 w 465"/>
              <a:gd name="T7" fmla="*/ 34 h 190"/>
              <a:gd name="T8" fmla="*/ 238 w 465"/>
              <a:gd name="T9" fmla="*/ 36 h 190"/>
              <a:gd name="T10" fmla="*/ 260 w 465"/>
              <a:gd name="T11" fmla="*/ 31 h 190"/>
              <a:gd name="T12" fmla="*/ 282 w 465"/>
              <a:gd name="T13" fmla="*/ 41 h 190"/>
              <a:gd name="T14" fmla="*/ 295 w 465"/>
              <a:gd name="T15" fmla="*/ 49 h 190"/>
              <a:gd name="T16" fmla="*/ 325 w 465"/>
              <a:gd name="T17" fmla="*/ 55 h 190"/>
              <a:gd name="T18" fmla="*/ 347 w 465"/>
              <a:gd name="T19" fmla="*/ 52 h 190"/>
              <a:gd name="T20" fmla="*/ 370 w 465"/>
              <a:gd name="T21" fmla="*/ 42 h 190"/>
              <a:gd name="T22" fmla="*/ 392 w 465"/>
              <a:gd name="T23" fmla="*/ 36 h 190"/>
              <a:gd name="T24" fmla="*/ 413 w 465"/>
              <a:gd name="T25" fmla="*/ 41 h 190"/>
              <a:gd name="T26" fmla="*/ 407 w 465"/>
              <a:gd name="T27" fmla="*/ 66 h 190"/>
              <a:gd name="T28" fmla="*/ 410 w 465"/>
              <a:gd name="T29" fmla="*/ 80 h 190"/>
              <a:gd name="T30" fmla="*/ 429 w 465"/>
              <a:gd name="T31" fmla="*/ 83 h 190"/>
              <a:gd name="T32" fmla="*/ 446 w 465"/>
              <a:gd name="T33" fmla="*/ 78 h 190"/>
              <a:gd name="T34" fmla="*/ 457 w 465"/>
              <a:gd name="T35" fmla="*/ 88 h 190"/>
              <a:gd name="T36" fmla="*/ 465 w 465"/>
              <a:gd name="T37" fmla="*/ 101 h 190"/>
              <a:gd name="T38" fmla="*/ 448 w 465"/>
              <a:gd name="T39" fmla="*/ 101 h 190"/>
              <a:gd name="T40" fmla="*/ 430 w 465"/>
              <a:gd name="T41" fmla="*/ 102 h 190"/>
              <a:gd name="T42" fmla="*/ 419 w 465"/>
              <a:gd name="T43" fmla="*/ 107 h 190"/>
              <a:gd name="T44" fmla="*/ 410 w 465"/>
              <a:gd name="T45" fmla="*/ 119 h 190"/>
              <a:gd name="T46" fmla="*/ 388 w 465"/>
              <a:gd name="T47" fmla="*/ 124 h 190"/>
              <a:gd name="T48" fmla="*/ 374 w 465"/>
              <a:gd name="T49" fmla="*/ 135 h 190"/>
              <a:gd name="T50" fmla="*/ 351 w 465"/>
              <a:gd name="T51" fmla="*/ 130 h 190"/>
              <a:gd name="T52" fmla="*/ 344 w 465"/>
              <a:gd name="T53" fmla="*/ 146 h 190"/>
              <a:gd name="T54" fmla="*/ 344 w 465"/>
              <a:gd name="T55" fmla="*/ 157 h 190"/>
              <a:gd name="T56" fmla="*/ 328 w 465"/>
              <a:gd name="T57" fmla="*/ 170 h 190"/>
              <a:gd name="T58" fmla="*/ 306 w 465"/>
              <a:gd name="T59" fmla="*/ 176 h 190"/>
              <a:gd name="T60" fmla="*/ 274 w 465"/>
              <a:gd name="T61" fmla="*/ 179 h 190"/>
              <a:gd name="T62" fmla="*/ 247 w 465"/>
              <a:gd name="T63" fmla="*/ 190 h 190"/>
              <a:gd name="T64" fmla="*/ 208 w 465"/>
              <a:gd name="T65" fmla="*/ 181 h 190"/>
              <a:gd name="T66" fmla="*/ 176 w 465"/>
              <a:gd name="T67" fmla="*/ 171 h 190"/>
              <a:gd name="T68" fmla="*/ 124 w 465"/>
              <a:gd name="T69" fmla="*/ 170 h 190"/>
              <a:gd name="T70" fmla="*/ 110 w 465"/>
              <a:gd name="T71" fmla="*/ 149 h 190"/>
              <a:gd name="T72" fmla="*/ 90 w 465"/>
              <a:gd name="T73" fmla="*/ 137 h 190"/>
              <a:gd name="T74" fmla="*/ 60 w 465"/>
              <a:gd name="T75" fmla="*/ 130 h 190"/>
              <a:gd name="T76" fmla="*/ 46 w 465"/>
              <a:gd name="T77" fmla="*/ 127 h 190"/>
              <a:gd name="T78" fmla="*/ 47 w 465"/>
              <a:gd name="T79" fmla="*/ 112 h 190"/>
              <a:gd name="T80" fmla="*/ 44 w 465"/>
              <a:gd name="T81" fmla="*/ 96 h 190"/>
              <a:gd name="T82" fmla="*/ 36 w 465"/>
              <a:gd name="T83" fmla="*/ 83 h 190"/>
              <a:gd name="T84" fmla="*/ 27 w 465"/>
              <a:gd name="T85" fmla="*/ 77 h 190"/>
              <a:gd name="T86" fmla="*/ 11 w 465"/>
              <a:gd name="T87" fmla="*/ 71 h 190"/>
              <a:gd name="T88" fmla="*/ 3 w 465"/>
              <a:gd name="T89" fmla="*/ 63 h 190"/>
              <a:gd name="T90" fmla="*/ 1 w 465"/>
              <a:gd name="T91" fmla="*/ 55 h 190"/>
              <a:gd name="T92" fmla="*/ 12 w 465"/>
              <a:gd name="T93" fmla="*/ 50 h 190"/>
              <a:gd name="T94" fmla="*/ 22 w 465"/>
              <a:gd name="T95" fmla="*/ 47 h 190"/>
              <a:gd name="T96" fmla="*/ 33 w 465"/>
              <a:gd name="T97" fmla="*/ 41 h 190"/>
              <a:gd name="T98" fmla="*/ 46 w 465"/>
              <a:gd name="T99" fmla="*/ 33 h 190"/>
              <a:gd name="T100" fmla="*/ 58 w 465"/>
              <a:gd name="T101" fmla="*/ 26 h 190"/>
              <a:gd name="T102" fmla="*/ 71 w 465"/>
              <a:gd name="T103" fmla="*/ 26 h 190"/>
              <a:gd name="T104" fmla="*/ 83 w 465"/>
              <a:gd name="T105" fmla="*/ 28 h 190"/>
              <a:gd name="T106" fmla="*/ 98 w 465"/>
              <a:gd name="T107" fmla="*/ 36 h 190"/>
              <a:gd name="T108" fmla="*/ 110 w 465"/>
              <a:gd name="T109" fmla="*/ 41 h 190"/>
              <a:gd name="T110" fmla="*/ 120 w 465"/>
              <a:gd name="T111" fmla="*/ 39 h 190"/>
              <a:gd name="T112" fmla="*/ 135 w 465"/>
              <a:gd name="T113" fmla="*/ 42 h 190"/>
              <a:gd name="T114" fmla="*/ 148 w 465"/>
              <a:gd name="T115" fmla="*/ 39 h 190"/>
              <a:gd name="T116" fmla="*/ 150 w 465"/>
              <a:gd name="T117" fmla="*/ 28 h 190"/>
              <a:gd name="T118" fmla="*/ 148 w 465"/>
              <a:gd name="T119" fmla="*/ 15 h 190"/>
              <a:gd name="T120" fmla="*/ 158 w 465"/>
              <a:gd name="T121" fmla="*/ 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190">
                <a:moveTo>
                  <a:pt x="161" y="0"/>
                </a:moveTo>
                <a:lnTo>
                  <a:pt x="162" y="0"/>
                </a:lnTo>
                <a:lnTo>
                  <a:pt x="164" y="1"/>
                </a:lnTo>
                <a:lnTo>
                  <a:pt x="164" y="1"/>
                </a:lnTo>
                <a:lnTo>
                  <a:pt x="165" y="1"/>
                </a:lnTo>
                <a:lnTo>
                  <a:pt x="169" y="3"/>
                </a:lnTo>
                <a:lnTo>
                  <a:pt x="170" y="3"/>
                </a:lnTo>
                <a:lnTo>
                  <a:pt x="172" y="4"/>
                </a:lnTo>
                <a:lnTo>
                  <a:pt x="173" y="4"/>
                </a:lnTo>
                <a:lnTo>
                  <a:pt x="175" y="4"/>
                </a:lnTo>
                <a:lnTo>
                  <a:pt x="176" y="6"/>
                </a:lnTo>
                <a:lnTo>
                  <a:pt x="178" y="6"/>
                </a:lnTo>
                <a:lnTo>
                  <a:pt x="181" y="8"/>
                </a:lnTo>
                <a:lnTo>
                  <a:pt x="184" y="8"/>
                </a:lnTo>
                <a:lnTo>
                  <a:pt x="184" y="8"/>
                </a:lnTo>
                <a:lnTo>
                  <a:pt x="187" y="8"/>
                </a:lnTo>
                <a:lnTo>
                  <a:pt x="191" y="9"/>
                </a:lnTo>
                <a:lnTo>
                  <a:pt x="194" y="11"/>
                </a:lnTo>
                <a:lnTo>
                  <a:pt x="195" y="11"/>
                </a:lnTo>
                <a:lnTo>
                  <a:pt x="197" y="12"/>
                </a:lnTo>
                <a:lnTo>
                  <a:pt x="197" y="12"/>
                </a:lnTo>
                <a:lnTo>
                  <a:pt x="199" y="12"/>
                </a:lnTo>
                <a:lnTo>
                  <a:pt x="200" y="12"/>
                </a:lnTo>
                <a:lnTo>
                  <a:pt x="203" y="12"/>
                </a:lnTo>
                <a:lnTo>
                  <a:pt x="206" y="14"/>
                </a:lnTo>
                <a:lnTo>
                  <a:pt x="208" y="14"/>
                </a:lnTo>
                <a:lnTo>
                  <a:pt x="208" y="15"/>
                </a:lnTo>
                <a:lnTo>
                  <a:pt x="208" y="15"/>
                </a:lnTo>
                <a:lnTo>
                  <a:pt x="208" y="17"/>
                </a:lnTo>
                <a:lnTo>
                  <a:pt x="208" y="19"/>
                </a:lnTo>
                <a:lnTo>
                  <a:pt x="210" y="20"/>
                </a:lnTo>
                <a:lnTo>
                  <a:pt x="210" y="22"/>
                </a:lnTo>
                <a:lnTo>
                  <a:pt x="210" y="23"/>
                </a:lnTo>
                <a:lnTo>
                  <a:pt x="210" y="23"/>
                </a:lnTo>
                <a:lnTo>
                  <a:pt x="210" y="25"/>
                </a:lnTo>
                <a:lnTo>
                  <a:pt x="210" y="25"/>
                </a:lnTo>
                <a:lnTo>
                  <a:pt x="211" y="26"/>
                </a:lnTo>
                <a:lnTo>
                  <a:pt x="211" y="26"/>
                </a:lnTo>
                <a:lnTo>
                  <a:pt x="211" y="28"/>
                </a:lnTo>
                <a:lnTo>
                  <a:pt x="211" y="28"/>
                </a:lnTo>
                <a:lnTo>
                  <a:pt x="211" y="30"/>
                </a:lnTo>
                <a:lnTo>
                  <a:pt x="213" y="30"/>
                </a:lnTo>
                <a:lnTo>
                  <a:pt x="213" y="30"/>
                </a:lnTo>
                <a:lnTo>
                  <a:pt x="214" y="31"/>
                </a:lnTo>
                <a:lnTo>
                  <a:pt x="216" y="33"/>
                </a:lnTo>
                <a:lnTo>
                  <a:pt x="217" y="33"/>
                </a:lnTo>
                <a:lnTo>
                  <a:pt x="219" y="33"/>
                </a:lnTo>
                <a:lnTo>
                  <a:pt x="221" y="34"/>
                </a:lnTo>
                <a:lnTo>
                  <a:pt x="224" y="34"/>
                </a:lnTo>
                <a:lnTo>
                  <a:pt x="224" y="34"/>
                </a:lnTo>
                <a:lnTo>
                  <a:pt x="225" y="36"/>
                </a:lnTo>
                <a:lnTo>
                  <a:pt x="227" y="36"/>
                </a:lnTo>
                <a:lnTo>
                  <a:pt x="228" y="36"/>
                </a:lnTo>
                <a:lnTo>
                  <a:pt x="230" y="37"/>
                </a:lnTo>
                <a:lnTo>
                  <a:pt x="232" y="37"/>
                </a:lnTo>
                <a:lnTo>
                  <a:pt x="232" y="36"/>
                </a:lnTo>
                <a:lnTo>
                  <a:pt x="233" y="36"/>
                </a:lnTo>
                <a:lnTo>
                  <a:pt x="235" y="37"/>
                </a:lnTo>
                <a:lnTo>
                  <a:pt x="236" y="37"/>
                </a:lnTo>
                <a:lnTo>
                  <a:pt x="238" y="36"/>
                </a:lnTo>
                <a:lnTo>
                  <a:pt x="240" y="36"/>
                </a:lnTo>
                <a:lnTo>
                  <a:pt x="240" y="34"/>
                </a:lnTo>
                <a:lnTo>
                  <a:pt x="243" y="34"/>
                </a:lnTo>
                <a:lnTo>
                  <a:pt x="244" y="34"/>
                </a:lnTo>
                <a:lnTo>
                  <a:pt x="246" y="33"/>
                </a:lnTo>
                <a:lnTo>
                  <a:pt x="249" y="33"/>
                </a:lnTo>
                <a:lnTo>
                  <a:pt x="251" y="33"/>
                </a:lnTo>
                <a:lnTo>
                  <a:pt x="252" y="31"/>
                </a:lnTo>
                <a:lnTo>
                  <a:pt x="254" y="31"/>
                </a:lnTo>
                <a:lnTo>
                  <a:pt x="255" y="31"/>
                </a:lnTo>
                <a:lnTo>
                  <a:pt x="257" y="31"/>
                </a:lnTo>
                <a:lnTo>
                  <a:pt x="260" y="31"/>
                </a:lnTo>
                <a:lnTo>
                  <a:pt x="262" y="33"/>
                </a:lnTo>
                <a:lnTo>
                  <a:pt x="265" y="33"/>
                </a:lnTo>
                <a:lnTo>
                  <a:pt x="265" y="33"/>
                </a:lnTo>
                <a:lnTo>
                  <a:pt x="268" y="34"/>
                </a:lnTo>
                <a:lnTo>
                  <a:pt x="269" y="34"/>
                </a:lnTo>
                <a:lnTo>
                  <a:pt x="273" y="33"/>
                </a:lnTo>
                <a:lnTo>
                  <a:pt x="274" y="34"/>
                </a:lnTo>
                <a:lnTo>
                  <a:pt x="276" y="34"/>
                </a:lnTo>
                <a:lnTo>
                  <a:pt x="277" y="36"/>
                </a:lnTo>
                <a:lnTo>
                  <a:pt x="279" y="37"/>
                </a:lnTo>
                <a:lnTo>
                  <a:pt x="281" y="39"/>
                </a:lnTo>
                <a:lnTo>
                  <a:pt x="282" y="41"/>
                </a:lnTo>
                <a:lnTo>
                  <a:pt x="284" y="41"/>
                </a:lnTo>
                <a:lnTo>
                  <a:pt x="288" y="41"/>
                </a:lnTo>
                <a:lnTo>
                  <a:pt x="290" y="41"/>
                </a:lnTo>
                <a:lnTo>
                  <a:pt x="292" y="41"/>
                </a:lnTo>
                <a:lnTo>
                  <a:pt x="292" y="41"/>
                </a:lnTo>
                <a:lnTo>
                  <a:pt x="292" y="42"/>
                </a:lnTo>
                <a:lnTo>
                  <a:pt x="292" y="45"/>
                </a:lnTo>
                <a:lnTo>
                  <a:pt x="292" y="45"/>
                </a:lnTo>
                <a:lnTo>
                  <a:pt x="293" y="47"/>
                </a:lnTo>
                <a:lnTo>
                  <a:pt x="293" y="47"/>
                </a:lnTo>
                <a:lnTo>
                  <a:pt x="293" y="47"/>
                </a:lnTo>
                <a:lnTo>
                  <a:pt x="295" y="49"/>
                </a:lnTo>
                <a:lnTo>
                  <a:pt x="296" y="49"/>
                </a:lnTo>
                <a:lnTo>
                  <a:pt x="299" y="52"/>
                </a:lnTo>
                <a:lnTo>
                  <a:pt x="301" y="52"/>
                </a:lnTo>
                <a:lnTo>
                  <a:pt x="303" y="52"/>
                </a:lnTo>
                <a:lnTo>
                  <a:pt x="304" y="52"/>
                </a:lnTo>
                <a:lnTo>
                  <a:pt x="306" y="52"/>
                </a:lnTo>
                <a:lnTo>
                  <a:pt x="310" y="52"/>
                </a:lnTo>
                <a:lnTo>
                  <a:pt x="314" y="53"/>
                </a:lnTo>
                <a:lnTo>
                  <a:pt x="315" y="53"/>
                </a:lnTo>
                <a:lnTo>
                  <a:pt x="318" y="53"/>
                </a:lnTo>
                <a:lnTo>
                  <a:pt x="322" y="55"/>
                </a:lnTo>
                <a:lnTo>
                  <a:pt x="325" y="55"/>
                </a:lnTo>
                <a:lnTo>
                  <a:pt x="326" y="55"/>
                </a:lnTo>
                <a:lnTo>
                  <a:pt x="328" y="55"/>
                </a:lnTo>
                <a:lnTo>
                  <a:pt x="329" y="55"/>
                </a:lnTo>
                <a:lnTo>
                  <a:pt x="331" y="56"/>
                </a:lnTo>
                <a:lnTo>
                  <a:pt x="333" y="56"/>
                </a:lnTo>
                <a:lnTo>
                  <a:pt x="334" y="55"/>
                </a:lnTo>
                <a:lnTo>
                  <a:pt x="339" y="53"/>
                </a:lnTo>
                <a:lnTo>
                  <a:pt x="340" y="52"/>
                </a:lnTo>
                <a:lnTo>
                  <a:pt x="342" y="52"/>
                </a:lnTo>
                <a:lnTo>
                  <a:pt x="344" y="52"/>
                </a:lnTo>
                <a:lnTo>
                  <a:pt x="345" y="52"/>
                </a:lnTo>
                <a:lnTo>
                  <a:pt x="347" y="52"/>
                </a:lnTo>
                <a:lnTo>
                  <a:pt x="348" y="52"/>
                </a:lnTo>
                <a:lnTo>
                  <a:pt x="350" y="50"/>
                </a:lnTo>
                <a:lnTo>
                  <a:pt x="351" y="50"/>
                </a:lnTo>
                <a:lnTo>
                  <a:pt x="356" y="49"/>
                </a:lnTo>
                <a:lnTo>
                  <a:pt x="358" y="49"/>
                </a:lnTo>
                <a:lnTo>
                  <a:pt x="361" y="49"/>
                </a:lnTo>
                <a:lnTo>
                  <a:pt x="363" y="49"/>
                </a:lnTo>
                <a:lnTo>
                  <a:pt x="364" y="49"/>
                </a:lnTo>
                <a:lnTo>
                  <a:pt x="366" y="47"/>
                </a:lnTo>
                <a:lnTo>
                  <a:pt x="367" y="45"/>
                </a:lnTo>
                <a:lnTo>
                  <a:pt x="367" y="44"/>
                </a:lnTo>
                <a:lnTo>
                  <a:pt x="370" y="42"/>
                </a:lnTo>
                <a:lnTo>
                  <a:pt x="372" y="41"/>
                </a:lnTo>
                <a:lnTo>
                  <a:pt x="374" y="39"/>
                </a:lnTo>
                <a:lnTo>
                  <a:pt x="375" y="39"/>
                </a:lnTo>
                <a:lnTo>
                  <a:pt x="378" y="37"/>
                </a:lnTo>
                <a:lnTo>
                  <a:pt x="381" y="36"/>
                </a:lnTo>
                <a:lnTo>
                  <a:pt x="383" y="34"/>
                </a:lnTo>
                <a:lnTo>
                  <a:pt x="385" y="34"/>
                </a:lnTo>
                <a:lnTo>
                  <a:pt x="385" y="34"/>
                </a:lnTo>
                <a:lnTo>
                  <a:pt x="388" y="36"/>
                </a:lnTo>
                <a:lnTo>
                  <a:pt x="389" y="34"/>
                </a:lnTo>
                <a:lnTo>
                  <a:pt x="391" y="36"/>
                </a:lnTo>
                <a:lnTo>
                  <a:pt x="392" y="36"/>
                </a:lnTo>
                <a:lnTo>
                  <a:pt x="394" y="37"/>
                </a:lnTo>
                <a:lnTo>
                  <a:pt x="396" y="39"/>
                </a:lnTo>
                <a:lnTo>
                  <a:pt x="399" y="41"/>
                </a:lnTo>
                <a:lnTo>
                  <a:pt x="399" y="41"/>
                </a:lnTo>
                <a:lnTo>
                  <a:pt x="400" y="42"/>
                </a:lnTo>
                <a:lnTo>
                  <a:pt x="402" y="42"/>
                </a:lnTo>
                <a:lnTo>
                  <a:pt x="405" y="42"/>
                </a:lnTo>
                <a:lnTo>
                  <a:pt x="405" y="42"/>
                </a:lnTo>
                <a:lnTo>
                  <a:pt x="408" y="41"/>
                </a:lnTo>
                <a:lnTo>
                  <a:pt x="410" y="39"/>
                </a:lnTo>
                <a:lnTo>
                  <a:pt x="411" y="39"/>
                </a:lnTo>
                <a:lnTo>
                  <a:pt x="413" y="41"/>
                </a:lnTo>
                <a:lnTo>
                  <a:pt x="416" y="41"/>
                </a:lnTo>
                <a:lnTo>
                  <a:pt x="418" y="42"/>
                </a:lnTo>
                <a:lnTo>
                  <a:pt x="419" y="44"/>
                </a:lnTo>
                <a:lnTo>
                  <a:pt x="418" y="45"/>
                </a:lnTo>
                <a:lnTo>
                  <a:pt x="415" y="50"/>
                </a:lnTo>
                <a:lnTo>
                  <a:pt x="411" y="55"/>
                </a:lnTo>
                <a:lnTo>
                  <a:pt x="411" y="58"/>
                </a:lnTo>
                <a:lnTo>
                  <a:pt x="410" y="60"/>
                </a:lnTo>
                <a:lnTo>
                  <a:pt x="410" y="61"/>
                </a:lnTo>
                <a:lnTo>
                  <a:pt x="408" y="63"/>
                </a:lnTo>
                <a:lnTo>
                  <a:pt x="408" y="64"/>
                </a:lnTo>
                <a:lnTo>
                  <a:pt x="407" y="66"/>
                </a:lnTo>
                <a:lnTo>
                  <a:pt x="405" y="69"/>
                </a:lnTo>
                <a:lnTo>
                  <a:pt x="405" y="71"/>
                </a:lnTo>
                <a:lnTo>
                  <a:pt x="405" y="72"/>
                </a:lnTo>
                <a:lnTo>
                  <a:pt x="404" y="74"/>
                </a:lnTo>
                <a:lnTo>
                  <a:pt x="402" y="75"/>
                </a:lnTo>
                <a:lnTo>
                  <a:pt x="402" y="78"/>
                </a:lnTo>
                <a:lnTo>
                  <a:pt x="404" y="80"/>
                </a:lnTo>
                <a:lnTo>
                  <a:pt x="405" y="80"/>
                </a:lnTo>
                <a:lnTo>
                  <a:pt x="407" y="82"/>
                </a:lnTo>
                <a:lnTo>
                  <a:pt x="407" y="83"/>
                </a:lnTo>
                <a:lnTo>
                  <a:pt x="408" y="82"/>
                </a:lnTo>
                <a:lnTo>
                  <a:pt x="410" y="80"/>
                </a:lnTo>
                <a:lnTo>
                  <a:pt x="411" y="80"/>
                </a:lnTo>
                <a:lnTo>
                  <a:pt x="413" y="80"/>
                </a:lnTo>
                <a:lnTo>
                  <a:pt x="415" y="80"/>
                </a:lnTo>
                <a:lnTo>
                  <a:pt x="416" y="80"/>
                </a:lnTo>
                <a:lnTo>
                  <a:pt x="418" y="80"/>
                </a:lnTo>
                <a:lnTo>
                  <a:pt x="419" y="80"/>
                </a:lnTo>
                <a:lnTo>
                  <a:pt x="422" y="80"/>
                </a:lnTo>
                <a:lnTo>
                  <a:pt x="422" y="80"/>
                </a:lnTo>
                <a:lnTo>
                  <a:pt x="424" y="80"/>
                </a:lnTo>
                <a:lnTo>
                  <a:pt x="426" y="82"/>
                </a:lnTo>
                <a:lnTo>
                  <a:pt x="427" y="83"/>
                </a:lnTo>
                <a:lnTo>
                  <a:pt x="429" y="83"/>
                </a:lnTo>
                <a:lnTo>
                  <a:pt x="429" y="83"/>
                </a:lnTo>
                <a:lnTo>
                  <a:pt x="430" y="82"/>
                </a:lnTo>
                <a:lnTo>
                  <a:pt x="430" y="80"/>
                </a:lnTo>
                <a:lnTo>
                  <a:pt x="433" y="78"/>
                </a:lnTo>
                <a:lnTo>
                  <a:pt x="433" y="77"/>
                </a:lnTo>
                <a:lnTo>
                  <a:pt x="435" y="77"/>
                </a:lnTo>
                <a:lnTo>
                  <a:pt x="437" y="77"/>
                </a:lnTo>
                <a:lnTo>
                  <a:pt x="438" y="77"/>
                </a:lnTo>
                <a:lnTo>
                  <a:pt x="440" y="77"/>
                </a:lnTo>
                <a:lnTo>
                  <a:pt x="441" y="77"/>
                </a:lnTo>
                <a:lnTo>
                  <a:pt x="445" y="77"/>
                </a:lnTo>
                <a:lnTo>
                  <a:pt x="446" y="78"/>
                </a:lnTo>
                <a:lnTo>
                  <a:pt x="448" y="80"/>
                </a:lnTo>
                <a:lnTo>
                  <a:pt x="449" y="82"/>
                </a:lnTo>
                <a:lnTo>
                  <a:pt x="451" y="82"/>
                </a:lnTo>
                <a:lnTo>
                  <a:pt x="451" y="83"/>
                </a:lnTo>
                <a:lnTo>
                  <a:pt x="452" y="83"/>
                </a:lnTo>
                <a:lnTo>
                  <a:pt x="452" y="83"/>
                </a:lnTo>
                <a:lnTo>
                  <a:pt x="454" y="85"/>
                </a:lnTo>
                <a:lnTo>
                  <a:pt x="454" y="85"/>
                </a:lnTo>
                <a:lnTo>
                  <a:pt x="454" y="86"/>
                </a:lnTo>
                <a:lnTo>
                  <a:pt x="456" y="86"/>
                </a:lnTo>
                <a:lnTo>
                  <a:pt x="456" y="86"/>
                </a:lnTo>
                <a:lnTo>
                  <a:pt x="457" y="88"/>
                </a:lnTo>
                <a:lnTo>
                  <a:pt x="457" y="88"/>
                </a:lnTo>
                <a:lnTo>
                  <a:pt x="457" y="88"/>
                </a:lnTo>
                <a:lnTo>
                  <a:pt x="460" y="91"/>
                </a:lnTo>
                <a:lnTo>
                  <a:pt x="460" y="91"/>
                </a:lnTo>
                <a:lnTo>
                  <a:pt x="462" y="93"/>
                </a:lnTo>
                <a:lnTo>
                  <a:pt x="463" y="94"/>
                </a:lnTo>
                <a:lnTo>
                  <a:pt x="463" y="94"/>
                </a:lnTo>
                <a:lnTo>
                  <a:pt x="463" y="96"/>
                </a:lnTo>
                <a:lnTo>
                  <a:pt x="465" y="97"/>
                </a:lnTo>
                <a:lnTo>
                  <a:pt x="465" y="97"/>
                </a:lnTo>
                <a:lnTo>
                  <a:pt x="465" y="99"/>
                </a:lnTo>
                <a:lnTo>
                  <a:pt x="465" y="101"/>
                </a:lnTo>
                <a:lnTo>
                  <a:pt x="465" y="101"/>
                </a:lnTo>
                <a:lnTo>
                  <a:pt x="463" y="102"/>
                </a:lnTo>
                <a:lnTo>
                  <a:pt x="462" y="102"/>
                </a:lnTo>
                <a:lnTo>
                  <a:pt x="460" y="102"/>
                </a:lnTo>
                <a:lnTo>
                  <a:pt x="459" y="102"/>
                </a:lnTo>
                <a:lnTo>
                  <a:pt x="457" y="102"/>
                </a:lnTo>
                <a:lnTo>
                  <a:pt x="454" y="102"/>
                </a:lnTo>
                <a:lnTo>
                  <a:pt x="452" y="101"/>
                </a:lnTo>
                <a:lnTo>
                  <a:pt x="451" y="101"/>
                </a:lnTo>
                <a:lnTo>
                  <a:pt x="449" y="99"/>
                </a:lnTo>
                <a:lnTo>
                  <a:pt x="449" y="101"/>
                </a:lnTo>
                <a:lnTo>
                  <a:pt x="448" y="101"/>
                </a:lnTo>
                <a:lnTo>
                  <a:pt x="448" y="101"/>
                </a:lnTo>
                <a:lnTo>
                  <a:pt x="446" y="101"/>
                </a:lnTo>
                <a:lnTo>
                  <a:pt x="443" y="101"/>
                </a:lnTo>
                <a:lnTo>
                  <a:pt x="441" y="101"/>
                </a:lnTo>
                <a:lnTo>
                  <a:pt x="440" y="101"/>
                </a:lnTo>
                <a:lnTo>
                  <a:pt x="438" y="102"/>
                </a:lnTo>
                <a:lnTo>
                  <a:pt x="437" y="102"/>
                </a:lnTo>
                <a:lnTo>
                  <a:pt x="435" y="104"/>
                </a:lnTo>
                <a:lnTo>
                  <a:pt x="433" y="104"/>
                </a:lnTo>
                <a:lnTo>
                  <a:pt x="433" y="104"/>
                </a:lnTo>
                <a:lnTo>
                  <a:pt x="432" y="104"/>
                </a:lnTo>
                <a:lnTo>
                  <a:pt x="430" y="102"/>
                </a:lnTo>
                <a:lnTo>
                  <a:pt x="429" y="102"/>
                </a:lnTo>
                <a:lnTo>
                  <a:pt x="429" y="104"/>
                </a:lnTo>
                <a:lnTo>
                  <a:pt x="429" y="104"/>
                </a:lnTo>
                <a:lnTo>
                  <a:pt x="429" y="105"/>
                </a:lnTo>
                <a:lnTo>
                  <a:pt x="429" y="107"/>
                </a:lnTo>
                <a:lnTo>
                  <a:pt x="427" y="107"/>
                </a:lnTo>
                <a:lnTo>
                  <a:pt x="427" y="107"/>
                </a:lnTo>
                <a:lnTo>
                  <a:pt x="426" y="107"/>
                </a:lnTo>
                <a:lnTo>
                  <a:pt x="422" y="107"/>
                </a:lnTo>
                <a:lnTo>
                  <a:pt x="421" y="107"/>
                </a:lnTo>
                <a:lnTo>
                  <a:pt x="419" y="107"/>
                </a:lnTo>
                <a:lnTo>
                  <a:pt x="419" y="107"/>
                </a:lnTo>
                <a:lnTo>
                  <a:pt x="418" y="108"/>
                </a:lnTo>
                <a:lnTo>
                  <a:pt x="416" y="108"/>
                </a:lnTo>
                <a:lnTo>
                  <a:pt x="416" y="110"/>
                </a:lnTo>
                <a:lnTo>
                  <a:pt x="415" y="110"/>
                </a:lnTo>
                <a:lnTo>
                  <a:pt x="415" y="112"/>
                </a:lnTo>
                <a:lnTo>
                  <a:pt x="413" y="115"/>
                </a:lnTo>
                <a:lnTo>
                  <a:pt x="411" y="115"/>
                </a:lnTo>
                <a:lnTo>
                  <a:pt x="411" y="116"/>
                </a:lnTo>
                <a:lnTo>
                  <a:pt x="411" y="116"/>
                </a:lnTo>
                <a:lnTo>
                  <a:pt x="411" y="118"/>
                </a:lnTo>
                <a:lnTo>
                  <a:pt x="410" y="119"/>
                </a:lnTo>
                <a:lnTo>
                  <a:pt x="410" y="119"/>
                </a:lnTo>
                <a:lnTo>
                  <a:pt x="408" y="119"/>
                </a:lnTo>
                <a:lnTo>
                  <a:pt x="405" y="121"/>
                </a:lnTo>
                <a:lnTo>
                  <a:pt x="404" y="123"/>
                </a:lnTo>
                <a:lnTo>
                  <a:pt x="402" y="124"/>
                </a:lnTo>
                <a:lnTo>
                  <a:pt x="400" y="124"/>
                </a:lnTo>
                <a:lnTo>
                  <a:pt x="397" y="124"/>
                </a:lnTo>
                <a:lnTo>
                  <a:pt x="397" y="124"/>
                </a:lnTo>
                <a:lnTo>
                  <a:pt x="392" y="124"/>
                </a:lnTo>
                <a:lnTo>
                  <a:pt x="391" y="124"/>
                </a:lnTo>
                <a:lnTo>
                  <a:pt x="389" y="124"/>
                </a:lnTo>
                <a:lnTo>
                  <a:pt x="388" y="124"/>
                </a:lnTo>
                <a:lnTo>
                  <a:pt x="388" y="124"/>
                </a:lnTo>
                <a:lnTo>
                  <a:pt x="388" y="126"/>
                </a:lnTo>
                <a:lnTo>
                  <a:pt x="386" y="126"/>
                </a:lnTo>
                <a:lnTo>
                  <a:pt x="386" y="127"/>
                </a:lnTo>
                <a:lnTo>
                  <a:pt x="383" y="129"/>
                </a:lnTo>
                <a:lnTo>
                  <a:pt x="381" y="130"/>
                </a:lnTo>
                <a:lnTo>
                  <a:pt x="381" y="132"/>
                </a:lnTo>
                <a:lnTo>
                  <a:pt x="380" y="132"/>
                </a:lnTo>
                <a:lnTo>
                  <a:pt x="378" y="134"/>
                </a:lnTo>
                <a:lnTo>
                  <a:pt x="378" y="134"/>
                </a:lnTo>
                <a:lnTo>
                  <a:pt x="377" y="134"/>
                </a:lnTo>
                <a:lnTo>
                  <a:pt x="375" y="135"/>
                </a:lnTo>
                <a:lnTo>
                  <a:pt x="374" y="135"/>
                </a:lnTo>
                <a:lnTo>
                  <a:pt x="372" y="135"/>
                </a:lnTo>
                <a:lnTo>
                  <a:pt x="372" y="135"/>
                </a:lnTo>
                <a:lnTo>
                  <a:pt x="369" y="135"/>
                </a:lnTo>
                <a:lnTo>
                  <a:pt x="369" y="135"/>
                </a:lnTo>
                <a:lnTo>
                  <a:pt x="366" y="135"/>
                </a:lnTo>
                <a:lnTo>
                  <a:pt x="361" y="134"/>
                </a:lnTo>
                <a:lnTo>
                  <a:pt x="359" y="132"/>
                </a:lnTo>
                <a:lnTo>
                  <a:pt x="358" y="130"/>
                </a:lnTo>
                <a:lnTo>
                  <a:pt x="356" y="130"/>
                </a:lnTo>
                <a:lnTo>
                  <a:pt x="355" y="130"/>
                </a:lnTo>
                <a:lnTo>
                  <a:pt x="353" y="130"/>
                </a:lnTo>
                <a:lnTo>
                  <a:pt x="351" y="130"/>
                </a:lnTo>
                <a:lnTo>
                  <a:pt x="350" y="130"/>
                </a:lnTo>
                <a:lnTo>
                  <a:pt x="347" y="132"/>
                </a:lnTo>
                <a:lnTo>
                  <a:pt x="347" y="134"/>
                </a:lnTo>
                <a:lnTo>
                  <a:pt x="345" y="134"/>
                </a:lnTo>
                <a:lnTo>
                  <a:pt x="344" y="137"/>
                </a:lnTo>
                <a:lnTo>
                  <a:pt x="344" y="138"/>
                </a:lnTo>
                <a:lnTo>
                  <a:pt x="344" y="140"/>
                </a:lnTo>
                <a:lnTo>
                  <a:pt x="342" y="141"/>
                </a:lnTo>
                <a:lnTo>
                  <a:pt x="342" y="143"/>
                </a:lnTo>
                <a:lnTo>
                  <a:pt x="342" y="143"/>
                </a:lnTo>
                <a:lnTo>
                  <a:pt x="344" y="145"/>
                </a:lnTo>
                <a:lnTo>
                  <a:pt x="344" y="146"/>
                </a:lnTo>
                <a:lnTo>
                  <a:pt x="345" y="148"/>
                </a:lnTo>
                <a:lnTo>
                  <a:pt x="347" y="148"/>
                </a:lnTo>
                <a:lnTo>
                  <a:pt x="348" y="151"/>
                </a:lnTo>
                <a:lnTo>
                  <a:pt x="348" y="151"/>
                </a:lnTo>
                <a:lnTo>
                  <a:pt x="350" y="153"/>
                </a:lnTo>
                <a:lnTo>
                  <a:pt x="350" y="154"/>
                </a:lnTo>
                <a:lnTo>
                  <a:pt x="350" y="154"/>
                </a:lnTo>
                <a:lnTo>
                  <a:pt x="348" y="154"/>
                </a:lnTo>
                <a:lnTo>
                  <a:pt x="347" y="156"/>
                </a:lnTo>
                <a:lnTo>
                  <a:pt x="347" y="156"/>
                </a:lnTo>
                <a:lnTo>
                  <a:pt x="345" y="157"/>
                </a:lnTo>
                <a:lnTo>
                  <a:pt x="344" y="157"/>
                </a:lnTo>
                <a:lnTo>
                  <a:pt x="344" y="157"/>
                </a:lnTo>
                <a:lnTo>
                  <a:pt x="344" y="159"/>
                </a:lnTo>
                <a:lnTo>
                  <a:pt x="339" y="160"/>
                </a:lnTo>
                <a:lnTo>
                  <a:pt x="337" y="160"/>
                </a:lnTo>
                <a:lnTo>
                  <a:pt x="336" y="160"/>
                </a:lnTo>
                <a:lnTo>
                  <a:pt x="336" y="162"/>
                </a:lnTo>
                <a:lnTo>
                  <a:pt x="334" y="164"/>
                </a:lnTo>
                <a:lnTo>
                  <a:pt x="333" y="165"/>
                </a:lnTo>
                <a:lnTo>
                  <a:pt x="333" y="165"/>
                </a:lnTo>
                <a:lnTo>
                  <a:pt x="331" y="167"/>
                </a:lnTo>
                <a:lnTo>
                  <a:pt x="329" y="168"/>
                </a:lnTo>
                <a:lnTo>
                  <a:pt x="328" y="170"/>
                </a:lnTo>
                <a:lnTo>
                  <a:pt x="328" y="170"/>
                </a:lnTo>
                <a:lnTo>
                  <a:pt x="328" y="170"/>
                </a:lnTo>
                <a:lnTo>
                  <a:pt x="326" y="171"/>
                </a:lnTo>
                <a:lnTo>
                  <a:pt x="325" y="171"/>
                </a:lnTo>
                <a:lnTo>
                  <a:pt x="323" y="173"/>
                </a:lnTo>
                <a:lnTo>
                  <a:pt x="320" y="173"/>
                </a:lnTo>
                <a:lnTo>
                  <a:pt x="317" y="175"/>
                </a:lnTo>
                <a:lnTo>
                  <a:pt x="317" y="175"/>
                </a:lnTo>
                <a:lnTo>
                  <a:pt x="314" y="176"/>
                </a:lnTo>
                <a:lnTo>
                  <a:pt x="312" y="176"/>
                </a:lnTo>
                <a:lnTo>
                  <a:pt x="309" y="176"/>
                </a:lnTo>
                <a:lnTo>
                  <a:pt x="306" y="176"/>
                </a:lnTo>
                <a:lnTo>
                  <a:pt x="303" y="176"/>
                </a:lnTo>
                <a:lnTo>
                  <a:pt x="301" y="176"/>
                </a:lnTo>
                <a:lnTo>
                  <a:pt x="298" y="176"/>
                </a:lnTo>
                <a:lnTo>
                  <a:pt x="295" y="176"/>
                </a:lnTo>
                <a:lnTo>
                  <a:pt x="293" y="176"/>
                </a:lnTo>
                <a:lnTo>
                  <a:pt x="290" y="176"/>
                </a:lnTo>
                <a:lnTo>
                  <a:pt x="290" y="178"/>
                </a:lnTo>
                <a:lnTo>
                  <a:pt x="282" y="178"/>
                </a:lnTo>
                <a:lnTo>
                  <a:pt x="281" y="178"/>
                </a:lnTo>
                <a:lnTo>
                  <a:pt x="277" y="179"/>
                </a:lnTo>
                <a:lnTo>
                  <a:pt x="276" y="179"/>
                </a:lnTo>
                <a:lnTo>
                  <a:pt x="274" y="179"/>
                </a:lnTo>
                <a:lnTo>
                  <a:pt x="273" y="179"/>
                </a:lnTo>
                <a:lnTo>
                  <a:pt x="271" y="181"/>
                </a:lnTo>
                <a:lnTo>
                  <a:pt x="268" y="181"/>
                </a:lnTo>
                <a:lnTo>
                  <a:pt x="262" y="184"/>
                </a:lnTo>
                <a:lnTo>
                  <a:pt x="258" y="186"/>
                </a:lnTo>
                <a:lnTo>
                  <a:pt x="257" y="187"/>
                </a:lnTo>
                <a:lnTo>
                  <a:pt x="254" y="187"/>
                </a:lnTo>
                <a:lnTo>
                  <a:pt x="252" y="189"/>
                </a:lnTo>
                <a:lnTo>
                  <a:pt x="251" y="190"/>
                </a:lnTo>
                <a:lnTo>
                  <a:pt x="251" y="190"/>
                </a:lnTo>
                <a:lnTo>
                  <a:pt x="249" y="190"/>
                </a:lnTo>
                <a:lnTo>
                  <a:pt x="247" y="190"/>
                </a:lnTo>
                <a:lnTo>
                  <a:pt x="246" y="190"/>
                </a:lnTo>
                <a:lnTo>
                  <a:pt x="243" y="190"/>
                </a:lnTo>
                <a:lnTo>
                  <a:pt x="243" y="186"/>
                </a:lnTo>
                <a:lnTo>
                  <a:pt x="240" y="187"/>
                </a:lnTo>
                <a:lnTo>
                  <a:pt x="235" y="187"/>
                </a:lnTo>
                <a:lnTo>
                  <a:pt x="232" y="189"/>
                </a:lnTo>
                <a:lnTo>
                  <a:pt x="227" y="187"/>
                </a:lnTo>
                <a:lnTo>
                  <a:pt x="224" y="186"/>
                </a:lnTo>
                <a:lnTo>
                  <a:pt x="222" y="184"/>
                </a:lnTo>
                <a:lnTo>
                  <a:pt x="217" y="182"/>
                </a:lnTo>
                <a:lnTo>
                  <a:pt x="214" y="182"/>
                </a:lnTo>
                <a:lnTo>
                  <a:pt x="208" y="181"/>
                </a:lnTo>
                <a:lnTo>
                  <a:pt x="206" y="181"/>
                </a:lnTo>
                <a:lnTo>
                  <a:pt x="205" y="179"/>
                </a:lnTo>
                <a:lnTo>
                  <a:pt x="202" y="176"/>
                </a:lnTo>
                <a:lnTo>
                  <a:pt x="202" y="175"/>
                </a:lnTo>
                <a:lnTo>
                  <a:pt x="200" y="175"/>
                </a:lnTo>
                <a:lnTo>
                  <a:pt x="199" y="175"/>
                </a:lnTo>
                <a:lnTo>
                  <a:pt x="197" y="175"/>
                </a:lnTo>
                <a:lnTo>
                  <a:pt x="194" y="175"/>
                </a:lnTo>
                <a:lnTo>
                  <a:pt x="189" y="173"/>
                </a:lnTo>
                <a:lnTo>
                  <a:pt x="184" y="173"/>
                </a:lnTo>
                <a:lnTo>
                  <a:pt x="178" y="173"/>
                </a:lnTo>
                <a:lnTo>
                  <a:pt x="176" y="171"/>
                </a:lnTo>
                <a:lnTo>
                  <a:pt x="173" y="173"/>
                </a:lnTo>
                <a:lnTo>
                  <a:pt x="170" y="175"/>
                </a:lnTo>
                <a:lnTo>
                  <a:pt x="162" y="173"/>
                </a:lnTo>
                <a:lnTo>
                  <a:pt x="159" y="173"/>
                </a:lnTo>
                <a:lnTo>
                  <a:pt x="151" y="171"/>
                </a:lnTo>
                <a:lnTo>
                  <a:pt x="145" y="171"/>
                </a:lnTo>
                <a:lnTo>
                  <a:pt x="137" y="170"/>
                </a:lnTo>
                <a:lnTo>
                  <a:pt x="132" y="171"/>
                </a:lnTo>
                <a:lnTo>
                  <a:pt x="129" y="171"/>
                </a:lnTo>
                <a:lnTo>
                  <a:pt x="124" y="171"/>
                </a:lnTo>
                <a:lnTo>
                  <a:pt x="124" y="171"/>
                </a:lnTo>
                <a:lnTo>
                  <a:pt x="124" y="170"/>
                </a:lnTo>
                <a:lnTo>
                  <a:pt x="124" y="168"/>
                </a:lnTo>
                <a:lnTo>
                  <a:pt x="121" y="167"/>
                </a:lnTo>
                <a:lnTo>
                  <a:pt x="121" y="165"/>
                </a:lnTo>
                <a:lnTo>
                  <a:pt x="118" y="164"/>
                </a:lnTo>
                <a:lnTo>
                  <a:pt x="118" y="162"/>
                </a:lnTo>
                <a:lnTo>
                  <a:pt x="117" y="160"/>
                </a:lnTo>
                <a:lnTo>
                  <a:pt x="115" y="156"/>
                </a:lnTo>
                <a:lnTo>
                  <a:pt x="113" y="151"/>
                </a:lnTo>
                <a:lnTo>
                  <a:pt x="113" y="151"/>
                </a:lnTo>
                <a:lnTo>
                  <a:pt x="113" y="149"/>
                </a:lnTo>
                <a:lnTo>
                  <a:pt x="112" y="149"/>
                </a:lnTo>
                <a:lnTo>
                  <a:pt x="110" y="149"/>
                </a:lnTo>
                <a:lnTo>
                  <a:pt x="110" y="148"/>
                </a:lnTo>
                <a:lnTo>
                  <a:pt x="110" y="148"/>
                </a:lnTo>
                <a:lnTo>
                  <a:pt x="110" y="146"/>
                </a:lnTo>
                <a:lnTo>
                  <a:pt x="110" y="145"/>
                </a:lnTo>
                <a:lnTo>
                  <a:pt x="110" y="145"/>
                </a:lnTo>
                <a:lnTo>
                  <a:pt x="105" y="145"/>
                </a:lnTo>
                <a:lnTo>
                  <a:pt x="102" y="143"/>
                </a:lnTo>
                <a:lnTo>
                  <a:pt x="101" y="143"/>
                </a:lnTo>
                <a:lnTo>
                  <a:pt x="98" y="140"/>
                </a:lnTo>
                <a:lnTo>
                  <a:pt x="96" y="140"/>
                </a:lnTo>
                <a:lnTo>
                  <a:pt x="93" y="138"/>
                </a:lnTo>
                <a:lnTo>
                  <a:pt x="90" y="137"/>
                </a:lnTo>
                <a:lnTo>
                  <a:pt x="88" y="137"/>
                </a:lnTo>
                <a:lnTo>
                  <a:pt x="87" y="134"/>
                </a:lnTo>
                <a:lnTo>
                  <a:pt x="85" y="134"/>
                </a:lnTo>
                <a:lnTo>
                  <a:pt x="83" y="132"/>
                </a:lnTo>
                <a:lnTo>
                  <a:pt x="80" y="132"/>
                </a:lnTo>
                <a:lnTo>
                  <a:pt x="76" y="130"/>
                </a:lnTo>
                <a:lnTo>
                  <a:pt x="72" y="130"/>
                </a:lnTo>
                <a:lnTo>
                  <a:pt x="71" y="130"/>
                </a:lnTo>
                <a:lnTo>
                  <a:pt x="68" y="130"/>
                </a:lnTo>
                <a:lnTo>
                  <a:pt x="64" y="130"/>
                </a:lnTo>
                <a:lnTo>
                  <a:pt x="61" y="130"/>
                </a:lnTo>
                <a:lnTo>
                  <a:pt x="60" y="130"/>
                </a:lnTo>
                <a:lnTo>
                  <a:pt x="58" y="130"/>
                </a:lnTo>
                <a:lnTo>
                  <a:pt x="55" y="130"/>
                </a:lnTo>
                <a:lnTo>
                  <a:pt x="55" y="129"/>
                </a:lnTo>
                <a:lnTo>
                  <a:pt x="53" y="129"/>
                </a:lnTo>
                <a:lnTo>
                  <a:pt x="52" y="129"/>
                </a:lnTo>
                <a:lnTo>
                  <a:pt x="50" y="129"/>
                </a:lnTo>
                <a:lnTo>
                  <a:pt x="49" y="127"/>
                </a:lnTo>
                <a:lnTo>
                  <a:pt x="49" y="127"/>
                </a:lnTo>
                <a:lnTo>
                  <a:pt x="47" y="127"/>
                </a:lnTo>
                <a:lnTo>
                  <a:pt x="46" y="127"/>
                </a:lnTo>
                <a:lnTo>
                  <a:pt x="46" y="127"/>
                </a:lnTo>
                <a:lnTo>
                  <a:pt x="46" y="127"/>
                </a:lnTo>
                <a:lnTo>
                  <a:pt x="44" y="124"/>
                </a:lnTo>
                <a:lnTo>
                  <a:pt x="44" y="124"/>
                </a:lnTo>
                <a:lnTo>
                  <a:pt x="42" y="123"/>
                </a:lnTo>
                <a:lnTo>
                  <a:pt x="42" y="123"/>
                </a:lnTo>
                <a:lnTo>
                  <a:pt x="42" y="121"/>
                </a:lnTo>
                <a:lnTo>
                  <a:pt x="42" y="118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7" y="113"/>
                </a:lnTo>
                <a:lnTo>
                  <a:pt x="47" y="113"/>
                </a:lnTo>
                <a:lnTo>
                  <a:pt x="47" y="112"/>
                </a:lnTo>
                <a:lnTo>
                  <a:pt x="47" y="110"/>
                </a:lnTo>
                <a:lnTo>
                  <a:pt x="46" y="108"/>
                </a:lnTo>
                <a:lnTo>
                  <a:pt x="46" y="107"/>
                </a:lnTo>
                <a:lnTo>
                  <a:pt x="47" y="107"/>
                </a:lnTo>
                <a:lnTo>
                  <a:pt x="47" y="104"/>
                </a:lnTo>
                <a:lnTo>
                  <a:pt x="47" y="104"/>
                </a:lnTo>
                <a:lnTo>
                  <a:pt x="47" y="102"/>
                </a:lnTo>
                <a:lnTo>
                  <a:pt x="47" y="102"/>
                </a:lnTo>
                <a:lnTo>
                  <a:pt x="47" y="101"/>
                </a:lnTo>
                <a:lnTo>
                  <a:pt x="46" y="97"/>
                </a:lnTo>
                <a:lnTo>
                  <a:pt x="46" y="96"/>
                </a:lnTo>
                <a:lnTo>
                  <a:pt x="44" y="96"/>
                </a:lnTo>
                <a:lnTo>
                  <a:pt x="42" y="96"/>
                </a:lnTo>
                <a:lnTo>
                  <a:pt x="42" y="94"/>
                </a:lnTo>
                <a:lnTo>
                  <a:pt x="41" y="91"/>
                </a:lnTo>
                <a:lnTo>
                  <a:pt x="39" y="89"/>
                </a:lnTo>
                <a:lnTo>
                  <a:pt x="39" y="89"/>
                </a:lnTo>
                <a:lnTo>
                  <a:pt x="39" y="88"/>
                </a:lnTo>
                <a:lnTo>
                  <a:pt x="39" y="86"/>
                </a:lnTo>
                <a:lnTo>
                  <a:pt x="38" y="85"/>
                </a:lnTo>
                <a:lnTo>
                  <a:pt x="38" y="85"/>
                </a:lnTo>
                <a:lnTo>
                  <a:pt x="38" y="83"/>
                </a:lnTo>
                <a:lnTo>
                  <a:pt x="38" y="83"/>
                </a:lnTo>
                <a:lnTo>
                  <a:pt x="36" y="83"/>
                </a:lnTo>
                <a:lnTo>
                  <a:pt x="35" y="82"/>
                </a:lnTo>
                <a:lnTo>
                  <a:pt x="33" y="80"/>
                </a:lnTo>
                <a:lnTo>
                  <a:pt x="33" y="80"/>
                </a:lnTo>
                <a:lnTo>
                  <a:pt x="33" y="78"/>
                </a:lnTo>
                <a:lnTo>
                  <a:pt x="33" y="78"/>
                </a:lnTo>
                <a:lnTo>
                  <a:pt x="31" y="80"/>
                </a:lnTo>
                <a:lnTo>
                  <a:pt x="30" y="80"/>
                </a:lnTo>
                <a:lnTo>
                  <a:pt x="30" y="80"/>
                </a:lnTo>
                <a:lnTo>
                  <a:pt x="28" y="80"/>
                </a:lnTo>
                <a:lnTo>
                  <a:pt x="28" y="78"/>
                </a:lnTo>
                <a:lnTo>
                  <a:pt x="28" y="78"/>
                </a:lnTo>
                <a:lnTo>
                  <a:pt x="27" y="77"/>
                </a:lnTo>
                <a:lnTo>
                  <a:pt x="25" y="77"/>
                </a:lnTo>
                <a:lnTo>
                  <a:pt x="23" y="77"/>
                </a:lnTo>
                <a:lnTo>
                  <a:pt x="22" y="77"/>
                </a:lnTo>
                <a:lnTo>
                  <a:pt x="20" y="77"/>
                </a:lnTo>
                <a:lnTo>
                  <a:pt x="19" y="77"/>
                </a:lnTo>
                <a:lnTo>
                  <a:pt x="17" y="75"/>
                </a:lnTo>
                <a:lnTo>
                  <a:pt x="17" y="75"/>
                </a:lnTo>
                <a:lnTo>
                  <a:pt x="16" y="75"/>
                </a:lnTo>
                <a:lnTo>
                  <a:pt x="14" y="74"/>
                </a:lnTo>
                <a:lnTo>
                  <a:pt x="12" y="72"/>
                </a:lnTo>
                <a:lnTo>
                  <a:pt x="12" y="71"/>
                </a:lnTo>
                <a:lnTo>
                  <a:pt x="11" y="71"/>
                </a:lnTo>
                <a:lnTo>
                  <a:pt x="9" y="69"/>
                </a:lnTo>
                <a:lnTo>
                  <a:pt x="8" y="69"/>
                </a:lnTo>
                <a:lnTo>
                  <a:pt x="6" y="67"/>
                </a:lnTo>
                <a:lnTo>
                  <a:pt x="5" y="67"/>
                </a:lnTo>
                <a:lnTo>
                  <a:pt x="3" y="67"/>
                </a:lnTo>
                <a:lnTo>
                  <a:pt x="3" y="66"/>
                </a:lnTo>
                <a:lnTo>
                  <a:pt x="3" y="66"/>
                </a:lnTo>
                <a:lnTo>
                  <a:pt x="5" y="66"/>
                </a:lnTo>
                <a:lnTo>
                  <a:pt x="5" y="64"/>
                </a:lnTo>
                <a:lnTo>
                  <a:pt x="5" y="64"/>
                </a:lnTo>
                <a:lnTo>
                  <a:pt x="5" y="63"/>
                </a:lnTo>
                <a:lnTo>
                  <a:pt x="3" y="63"/>
                </a:lnTo>
                <a:lnTo>
                  <a:pt x="1" y="63"/>
                </a:lnTo>
                <a:lnTo>
                  <a:pt x="1" y="61"/>
                </a:lnTo>
                <a:lnTo>
                  <a:pt x="0" y="61"/>
                </a:lnTo>
                <a:lnTo>
                  <a:pt x="0" y="60"/>
                </a:lnTo>
                <a:lnTo>
                  <a:pt x="1" y="60"/>
                </a:lnTo>
                <a:lnTo>
                  <a:pt x="1" y="60"/>
                </a:lnTo>
                <a:lnTo>
                  <a:pt x="1" y="58"/>
                </a:lnTo>
                <a:lnTo>
                  <a:pt x="1" y="58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1" y="55"/>
                </a:lnTo>
                <a:lnTo>
                  <a:pt x="3" y="55"/>
                </a:lnTo>
                <a:lnTo>
                  <a:pt x="3" y="55"/>
                </a:lnTo>
                <a:lnTo>
                  <a:pt x="5" y="55"/>
                </a:lnTo>
                <a:lnTo>
                  <a:pt x="6" y="53"/>
                </a:lnTo>
                <a:lnTo>
                  <a:pt x="6" y="53"/>
                </a:lnTo>
                <a:lnTo>
                  <a:pt x="6" y="52"/>
                </a:lnTo>
                <a:lnTo>
                  <a:pt x="6" y="50"/>
                </a:lnTo>
                <a:lnTo>
                  <a:pt x="9" y="50"/>
                </a:lnTo>
                <a:lnTo>
                  <a:pt x="9" y="50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4" y="50"/>
                </a:lnTo>
                <a:lnTo>
                  <a:pt x="14" y="50"/>
                </a:lnTo>
                <a:lnTo>
                  <a:pt x="16" y="50"/>
                </a:lnTo>
                <a:lnTo>
                  <a:pt x="16" y="50"/>
                </a:lnTo>
                <a:lnTo>
                  <a:pt x="1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0"/>
                </a:lnTo>
                <a:lnTo>
                  <a:pt x="19" y="50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3" y="47"/>
                </a:lnTo>
                <a:lnTo>
                  <a:pt x="25" y="45"/>
                </a:lnTo>
                <a:lnTo>
                  <a:pt x="27" y="45"/>
                </a:lnTo>
                <a:lnTo>
                  <a:pt x="28" y="45"/>
                </a:lnTo>
                <a:lnTo>
                  <a:pt x="28" y="44"/>
                </a:lnTo>
                <a:lnTo>
                  <a:pt x="28" y="44"/>
                </a:lnTo>
                <a:lnTo>
                  <a:pt x="28" y="42"/>
                </a:lnTo>
                <a:lnTo>
                  <a:pt x="30" y="41"/>
                </a:lnTo>
                <a:lnTo>
                  <a:pt x="31" y="41"/>
                </a:lnTo>
                <a:lnTo>
                  <a:pt x="33" y="41"/>
                </a:lnTo>
                <a:lnTo>
                  <a:pt x="33" y="39"/>
                </a:lnTo>
                <a:lnTo>
                  <a:pt x="33" y="37"/>
                </a:lnTo>
                <a:lnTo>
                  <a:pt x="35" y="37"/>
                </a:lnTo>
                <a:lnTo>
                  <a:pt x="36" y="37"/>
                </a:lnTo>
                <a:lnTo>
                  <a:pt x="38" y="37"/>
                </a:lnTo>
                <a:lnTo>
                  <a:pt x="38" y="36"/>
                </a:lnTo>
                <a:lnTo>
                  <a:pt x="41" y="36"/>
                </a:lnTo>
                <a:lnTo>
                  <a:pt x="42" y="36"/>
                </a:lnTo>
                <a:lnTo>
                  <a:pt x="42" y="34"/>
                </a:lnTo>
                <a:lnTo>
                  <a:pt x="44" y="34"/>
                </a:lnTo>
                <a:lnTo>
                  <a:pt x="46" y="34"/>
                </a:lnTo>
                <a:lnTo>
                  <a:pt x="46" y="33"/>
                </a:lnTo>
                <a:lnTo>
                  <a:pt x="47" y="31"/>
                </a:lnTo>
                <a:lnTo>
                  <a:pt x="49" y="31"/>
                </a:lnTo>
                <a:lnTo>
                  <a:pt x="50" y="31"/>
                </a:lnTo>
                <a:lnTo>
                  <a:pt x="52" y="31"/>
                </a:lnTo>
                <a:lnTo>
                  <a:pt x="52" y="31"/>
                </a:lnTo>
                <a:lnTo>
                  <a:pt x="53" y="31"/>
                </a:lnTo>
                <a:lnTo>
                  <a:pt x="53" y="30"/>
                </a:lnTo>
                <a:lnTo>
                  <a:pt x="55" y="30"/>
                </a:lnTo>
                <a:lnTo>
                  <a:pt x="57" y="30"/>
                </a:lnTo>
                <a:lnTo>
                  <a:pt x="57" y="28"/>
                </a:lnTo>
                <a:lnTo>
                  <a:pt x="58" y="26"/>
                </a:lnTo>
                <a:lnTo>
                  <a:pt x="58" y="26"/>
                </a:lnTo>
                <a:lnTo>
                  <a:pt x="61" y="26"/>
                </a:lnTo>
                <a:lnTo>
                  <a:pt x="63" y="26"/>
                </a:lnTo>
                <a:lnTo>
                  <a:pt x="64" y="26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6" y="23"/>
                </a:lnTo>
                <a:lnTo>
                  <a:pt x="68" y="25"/>
                </a:lnTo>
                <a:lnTo>
                  <a:pt x="69" y="25"/>
                </a:lnTo>
                <a:lnTo>
                  <a:pt x="71" y="26"/>
                </a:lnTo>
                <a:lnTo>
                  <a:pt x="71" y="26"/>
                </a:lnTo>
                <a:lnTo>
                  <a:pt x="71" y="26"/>
                </a:lnTo>
                <a:lnTo>
                  <a:pt x="72" y="26"/>
                </a:lnTo>
                <a:lnTo>
                  <a:pt x="72" y="25"/>
                </a:lnTo>
                <a:lnTo>
                  <a:pt x="74" y="25"/>
                </a:lnTo>
                <a:lnTo>
                  <a:pt x="76" y="25"/>
                </a:lnTo>
                <a:lnTo>
                  <a:pt x="76" y="25"/>
                </a:lnTo>
                <a:lnTo>
                  <a:pt x="76" y="26"/>
                </a:lnTo>
                <a:lnTo>
                  <a:pt x="76" y="28"/>
                </a:lnTo>
                <a:lnTo>
                  <a:pt x="77" y="28"/>
                </a:lnTo>
                <a:lnTo>
                  <a:pt x="79" y="28"/>
                </a:lnTo>
                <a:lnTo>
                  <a:pt x="80" y="28"/>
                </a:lnTo>
                <a:lnTo>
                  <a:pt x="82" y="28"/>
                </a:lnTo>
                <a:lnTo>
                  <a:pt x="83" y="28"/>
                </a:lnTo>
                <a:lnTo>
                  <a:pt x="85" y="28"/>
                </a:lnTo>
                <a:lnTo>
                  <a:pt x="85" y="28"/>
                </a:lnTo>
                <a:lnTo>
                  <a:pt x="88" y="28"/>
                </a:lnTo>
                <a:lnTo>
                  <a:pt x="90" y="30"/>
                </a:lnTo>
                <a:lnTo>
                  <a:pt x="91" y="30"/>
                </a:lnTo>
                <a:lnTo>
                  <a:pt x="94" y="30"/>
                </a:lnTo>
                <a:lnTo>
                  <a:pt x="94" y="30"/>
                </a:lnTo>
                <a:lnTo>
                  <a:pt x="94" y="33"/>
                </a:lnTo>
                <a:lnTo>
                  <a:pt x="96" y="34"/>
                </a:lnTo>
                <a:lnTo>
                  <a:pt x="96" y="36"/>
                </a:lnTo>
                <a:lnTo>
                  <a:pt x="96" y="36"/>
                </a:lnTo>
                <a:lnTo>
                  <a:pt x="98" y="36"/>
                </a:lnTo>
                <a:lnTo>
                  <a:pt x="98" y="37"/>
                </a:lnTo>
                <a:lnTo>
                  <a:pt x="99" y="37"/>
                </a:lnTo>
                <a:lnTo>
                  <a:pt x="99" y="39"/>
                </a:lnTo>
                <a:lnTo>
                  <a:pt x="101" y="39"/>
                </a:lnTo>
                <a:lnTo>
                  <a:pt x="101" y="39"/>
                </a:lnTo>
                <a:lnTo>
                  <a:pt x="102" y="39"/>
                </a:lnTo>
                <a:lnTo>
                  <a:pt x="104" y="39"/>
                </a:lnTo>
                <a:lnTo>
                  <a:pt x="105" y="39"/>
                </a:lnTo>
                <a:lnTo>
                  <a:pt x="105" y="41"/>
                </a:lnTo>
                <a:lnTo>
                  <a:pt x="107" y="41"/>
                </a:lnTo>
                <a:lnTo>
                  <a:pt x="107" y="41"/>
                </a:lnTo>
                <a:lnTo>
                  <a:pt x="110" y="41"/>
                </a:lnTo>
                <a:lnTo>
                  <a:pt x="110" y="41"/>
                </a:lnTo>
                <a:lnTo>
                  <a:pt x="112" y="41"/>
                </a:lnTo>
                <a:lnTo>
                  <a:pt x="113" y="41"/>
                </a:lnTo>
                <a:lnTo>
                  <a:pt x="113" y="41"/>
                </a:lnTo>
                <a:lnTo>
                  <a:pt x="115" y="41"/>
                </a:lnTo>
                <a:lnTo>
                  <a:pt x="117" y="39"/>
                </a:lnTo>
                <a:lnTo>
                  <a:pt x="118" y="39"/>
                </a:lnTo>
                <a:lnTo>
                  <a:pt x="118" y="41"/>
                </a:lnTo>
                <a:lnTo>
                  <a:pt x="118" y="41"/>
                </a:lnTo>
                <a:lnTo>
                  <a:pt x="120" y="41"/>
                </a:lnTo>
                <a:lnTo>
                  <a:pt x="120" y="39"/>
                </a:lnTo>
                <a:lnTo>
                  <a:pt x="120" y="39"/>
                </a:lnTo>
                <a:lnTo>
                  <a:pt x="121" y="41"/>
                </a:lnTo>
                <a:lnTo>
                  <a:pt x="123" y="41"/>
                </a:lnTo>
                <a:lnTo>
                  <a:pt x="124" y="42"/>
                </a:lnTo>
                <a:lnTo>
                  <a:pt x="124" y="42"/>
                </a:lnTo>
                <a:lnTo>
                  <a:pt x="126" y="41"/>
                </a:lnTo>
                <a:lnTo>
                  <a:pt x="128" y="41"/>
                </a:lnTo>
                <a:lnTo>
                  <a:pt x="128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1"/>
                </a:lnTo>
                <a:lnTo>
                  <a:pt x="134" y="42"/>
                </a:lnTo>
                <a:lnTo>
                  <a:pt x="135" y="42"/>
                </a:lnTo>
                <a:lnTo>
                  <a:pt x="135" y="44"/>
                </a:lnTo>
                <a:lnTo>
                  <a:pt x="135" y="44"/>
                </a:lnTo>
                <a:lnTo>
                  <a:pt x="137" y="45"/>
                </a:lnTo>
                <a:lnTo>
                  <a:pt x="139" y="45"/>
                </a:lnTo>
                <a:lnTo>
                  <a:pt x="140" y="44"/>
                </a:lnTo>
                <a:lnTo>
                  <a:pt x="142" y="42"/>
                </a:lnTo>
                <a:lnTo>
                  <a:pt x="142" y="41"/>
                </a:lnTo>
                <a:lnTo>
                  <a:pt x="143" y="41"/>
                </a:lnTo>
                <a:lnTo>
                  <a:pt x="145" y="41"/>
                </a:lnTo>
                <a:lnTo>
                  <a:pt x="145" y="41"/>
                </a:lnTo>
                <a:lnTo>
                  <a:pt x="146" y="41"/>
                </a:lnTo>
                <a:lnTo>
                  <a:pt x="148" y="39"/>
                </a:lnTo>
                <a:lnTo>
                  <a:pt x="148" y="39"/>
                </a:lnTo>
                <a:lnTo>
                  <a:pt x="150" y="37"/>
                </a:lnTo>
                <a:lnTo>
                  <a:pt x="150" y="37"/>
                </a:lnTo>
                <a:lnTo>
                  <a:pt x="151" y="36"/>
                </a:lnTo>
                <a:lnTo>
                  <a:pt x="151" y="36"/>
                </a:lnTo>
                <a:lnTo>
                  <a:pt x="153" y="34"/>
                </a:lnTo>
                <a:lnTo>
                  <a:pt x="153" y="31"/>
                </a:lnTo>
                <a:lnTo>
                  <a:pt x="153" y="31"/>
                </a:lnTo>
                <a:lnTo>
                  <a:pt x="153" y="30"/>
                </a:lnTo>
                <a:lnTo>
                  <a:pt x="151" y="30"/>
                </a:lnTo>
                <a:lnTo>
                  <a:pt x="151" y="30"/>
                </a:lnTo>
                <a:lnTo>
                  <a:pt x="150" y="28"/>
                </a:lnTo>
                <a:lnTo>
                  <a:pt x="148" y="28"/>
                </a:lnTo>
                <a:lnTo>
                  <a:pt x="148" y="26"/>
                </a:lnTo>
                <a:lnTo>
                  <a:pt x="148" y="25"/>
                </a:lnTo>
                <a:lnTo>
                  <a:pt x="148" y="25"/>
                </a:lnTo>
                <a:lnTo>
                  <a:pt x="148" y="23"/>
                </a:lnTo>
                <a:lnTo>
                  <a:pt x="146" y="23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17"/>
                </a:lnTo>
                <a:lnTo>
                  <a:pt x="146" y="17"/>
                </a:lnTo>
                <a:lnTo>
                  <a:pt x="148" y="15"/>
                </a:lnTo>
                <a:lnTo>
                  <a:pt x="148" y="15"/>
                </a:lnTo>
                <a:lnTo>
                  <a:pt x="148" y="14"/>
                </a:lnTo>
                <a:lnTo>
                  <a:pt x="148" y="14"/>
                </a:lnTo>
                <a:lnTo>
                  <a:pt x="150" y="12"/>
                </a:lnTo>
                <a:lnTo>
                  <a:pt x="150" y="12"/>
                </a:lnTo>
                <a:lnTo>
                  <a:pt x="151" y="11"/>
                </a:lnTo>
                <a:lnTo>
                  <a:pt x="151" y="11"/>
                </a:lnTo>
                <a:lnTo>
                  <a:pt x="151" y="9"/>
                </a:lnTo>
                <a:lnTo>
                  <a:pt x="153" y="9"/>
                </a:lnTo>
                <a:lnTo>
                  <a:pt x="153" y="8"/>
                </a:lnTo>
                <a:lnTo>
                  <a:pt x="153" y="8"/>
                </a:lnTo>
                <a:lnTo>
                  <a:pt x="158" y="6"/>
                </a:lnTo>
                <a:lnTo>
                  <a:pt x="159" y="3"/>
                </a:lnTo>
                <a:lnTo>
                  <a:pt x="161" y="3"/>
                </a:lnTo>
                <a:lnTo>
                  <a:pt x="161" y="0"/>
                </a:lnTo>
                <a:lnTo>
                  <a:pt x="16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6" name="Freeform 209">
            <a:extLst>
              <a:ext uri="{FF2B5EF4-FFF2-40B4-BE49-F238E27FC236}">
                <a16:creationId xmlns:a16="http://schemas.microsoft.com/office/drawing/2014/main" id="{43BC2C72-984F-E15D-EB36-937C429D2DB3}"/>
              </a:ext>
            </a:extLst>
          </p:cNvPr>
          <p:cNvSpPr>
            <a:spLocks/>
          </p:cNvSpPr>
          <p:nvPr/>
        </p:nvSpPr>
        <p:spPr bwMode="auto">
          <a:xfrm>
            <a:off x="5637059" y="3087942"/>
            <a:ext cx="282630" cy="269000"/>
          </a:xfrm>
          <a:custGeom>
            <a:avLst/>
            <a:gdLst>
              <a:gd name="T0" fmla="*/ 135 w 240"/>
              <a:gd name="T1" fmla="*/ 17 h 219"/>
              <a:gd name="T2" fmla="*/ 173 w 240"/>
              <a:gd name="T3" fmla="*/ 44 h 219"/>
              <a:gd name="T4" fmla="*/ 194 w 240"/>
              <a:gd name="T5" fmla="*/ 61 h 219"/>
              <a:gd name="T6" fmla="*/ 203 w 240"/>
              <a:gd name="T7" fmla="*/ 69 h 219"/>
              <a:gd name="T8" fmla="*/ 219 w 240"/>
              <a:gd name="T9" fmla="*/ 75 h 219"/>
              <a:gd name="T10" fmla="*/ 224 w 240"/>
              <a:gd name="T11" fmla="*/ 82 h 219"/>
              <a:gd name="T12" fmla="*/ 222 w 240"/>
              <a:gd name="T13" fmla="*/ 88 h 219"/>
              <a:gd name="T14" fmla="*/ 235 w 240"/>
              <a:gd name="T15" fmla="*/ 88 h 219"/>
              <a:gd name="T16" fmla="*/ 240 w 240"/>
              <a:gd name="T17" fmla="*/ 115 h 219"/>
              <a:gd name="T18" fmla="*/ 235 w 240"/>
              <a:gd name="T19" fmla="*/ 135 h 219"/>
              <a:gd name="T20" fmla="*/ 229 w 240"/>
              <a:gd name="T21" fmla="*/ 143 h 219"/>
              <a:gd name="T22" fmla="*/ 208 w 240"/>
              <a:gd name="T23" fmla="*/ 145 h 219"/>
              <a:gd name="T24" fmla="*/ 184 w 240"/>
              <a:gd name="T25" fmla="*/ 149 h 219"/>
              <a:gd name="T26" fmla="*/ 172 w 240"/>
              <a:gd name="T27" fmla="*/ 148 h 219"/>
              <a:gd name="T28" fmla="*/ 156 w 240"/>
              <a:gd name="T29" fmla="*/ 154 h 219"/>
              <a:gd name="T30" fmla="*/ 142 w 240"/>
              <a:gd name="T31" fmla="*/ 159 h 219"/>
              <a:gd name="T32" fmla="*/ 135 w 240"/>
              <a:gd name="T33" fmla="*/ 168 h 219"/>
              <a:gd name="T34" fmla="*/ 129 w 240"/>
              <a:gd name="T35" fmla="*/ 175 h 219"/>
              <a:gd name="T36" fmla="*/ 117 w 240"/>
              <a:gd name="T37" fmla="*/ 175 h 219"/>
              <a:gd name="T38" fmla="*/ 113 w 240"/>
              <a:gd name="T39" fmla="*/ 182 h 219"/>
              <a:gd name="T40" fmla="*/ 110 w 240"/>
              <a:gd name="T41" fmla="*/ 192 h 219"/>
              <a:gd name="T42" fmla="*/ 101 w 240"/>
              <a:gd name="T43" fmla="*/ 197 h 219"/>
              <a:gd name="T44" fmla="*/ 98 w 240"/>
              <a:gd name="T45" fmla="*/ 206 h 219"/>
              <a:gd name="T46" fmla="*/ 96 w 240"/>
              <a:gd name="T47" fmla="*/ 216 h 219"/>
              <a:gd name="T48" fmla="*/ 88 w 240"/>
              <a:gd name="T49" fmla="*/ 219 h 219"/>
              <a:gd name="T50" fmla="*/ 88 w 240"/>
              <a:gd name="T51" fmla="*/ 212 h 219"/>
              <a:gd name="T52" fmla="*/ 85 w 240"/>
              <a:gd name="T53" fmla="*/ 214 h 219"/>
              <a:gd name="T54" fmla="*/ 80 w 240"/>
              <a:gd name="T55" fmla="*/ 216 h 219"/>
              <a:gd name="T56" fmla="*/ 77 w 240"/>
              <a:gd name="T57" fmla="*/ 219 h 219"/>
              <a:gd name="T58" fmla="*/ 71 w 240"/>
              <a:gd name="T59" fmla="*/ 217 h 219"/>
              <a:gd name="T60" fmla="*/ 65 w 240"/>
              <a:gd name="T61" fmla="*/ 219 h 219"/>
              <a:gd name="T62" fmla="*/ 58 w 240"/>
              <a:gd name="T63" fmla="*/ 212 h 219"/>
              <a:gd name="T64" fmla="*/ 53 w 240"/>
              <a:gd name="T65" fmla="*/ 208 h 219"/>
              <a:gd name="T66" fmla="*/ 57 w 240"/>
              <a:gd name="T67" fmla="*/ 203 h 219"/>
              <a:gd name="T68" fmla="*/ 52 w 240"/>
              <a:gd name="T69" fmla="*/ 198 h 219"/>
              <a:gd name="T70" fmla="*/ 47 w 240"/>
              <a:gd name="T71" fmla="*/ 187 h 219"/>
              <a:gd name="T72" fmla="*/ 42 w 240"/>
              <a:gd name="T73" fmla="*/ 187 h 219"/>
              <a:gd name="T74" fmla="*/ 38 w 240"/>
              <a:gd name="T75" fmla="*/ 192 h 219"/>
              <a:gd name="T76" fmla="*/ 27 w 240"/>
              <a:gd name="T77" fmla="*/ 190 h 219"/>
              <a:gd name="T78" fmla="*/ 22 w 240"/>
              <a:gd name="T79" fmla="*/ 192 h 219"/>
              <a:gd name="T80" fmla="*/ 14 w 240"/>
              <a:gd name="T81" fmla="*/ 192 h 219"/>
              <a:gd name="T82" fmla="*/ 12 w 240"/>
              <a:gd name="T83" fmla="*/ 186 h 219"/>
              <a:gd name="T84" fmla="*/ 12 w 240"/>
              <a:gd name="T85" fmla="*/ 178 h 219"/>
              <a:gd name="T86" fmla="*/ 8 w 240"/>
              <a:gd name="T87" fmla="*/ 173 h 219"/>
              <a:gd name="T88" fmla="*/ 3 w 240"/>
              <a:gd name="T89" fmla="*/ 167 h 219"/>
              <a:gd name="T90" fmla="*/ 3 w 240"/>
              <a:gd name="T91" fmla="*/ 159 h 219"/>
              <a:gd name="T92" fmla="*/ 3 w 240"/>
              <a:gd name="T93" fmla="*/ 153 h 219"/>
              <a:gd name="T94" fmla="*/ 9 w 240"/>
              <a:gd name="T95" fmla="*/ 142 h 219"/>
              <a:gd name="T96" fmla="*/ 20 w 240"/>
              <a:gd name="T97" fmla="*/ 146 h 219"/>
              <a:gd name="T98" fmla="*/ 30 w 240"/>
              <a:gd name="T99" fmla="*/ 143 h 219"/>
              <a:gd name="T100" fmla="*/ 41 w 240"/>
              <a:gd name="T101" fmla="*/ 140 h 219"/>
              <a:gd name="T102" fmla="*/ 99 w 240"/>
              <a:gd name="T103" fmla="*/ 134 h 219"/>
              <a:gd name="T104" fmla="*/ 94 w 240"/>
              <a:gd name="T105" fmla="*/ 107 h 219"/>
              <a:gd name="T106" fmla="*/ 91 w 240"/>
              <a:gd name="T107" fmla="*/ 77 h 219"/>
              <a:gd name="T108" fmla="*/ 88 w 240"/>
              <a:gd name="T109" fmla="*/ 47 h 219"/>
              <a:gd name="T110" fmla="*/ 85 w 240"/>
              <a:gd name="T111" fmla="*/ 17 h 219"/>
              <a:gd name="T112" fmla="*/ 102 w 240"/>
              <a:gd name="T11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0" h="219">
                <a:moveTo>
                  <a:pt x="102" y="0"/>
                </a:moveTo>
                <a:lnTo>
                  <a:pt x="109" y="0"/>
                </a:lnTo>
                <a:lnTo>
                  <a:pt x="112" y="1"/>
                </a:lnTo>
                <a:lnTo>
                  <a:pt x="117" y="4"/>
                </a:lnTo>
                <a:lnTo>
                  <a:pt x="121" y="8"/>
                </a:lnTo>
                <a:lnTo>
                  <a:pt x="126" y="11"/>
                </a:lnTo>
                <a:lnTo>
                  <a:pt x="131" y="14"/>
                </a:lnTo>
                <a:lnTo>
                  <a:pt x="135" y="17"/>
                </a:lnTo>
                <a:lnTo>
                  <a:pt x="140" y="20"/>
                </a:lnTo>
                <a:lnTo>
                  <a:pt x="145" y="25"/>
                </a:lnTo>
                <a:lnTo>
                  <a:pt x="150" y="28"/>
                </a:lnTo>
                <a:lnTo>
                  <a:pt x="154" y="31"/>
                </a:lnTo>
                <a:lnTo>
                  <a:pt x="159" y="34"/>
                </a:lnTo>
                <a:lnTo>
                  <a:pt x="164" y="38"/>
                </a:lnTo>
                <a:lnTo>
                  <a:pt x="169" y="41"/>
                </a:lnTo>
                <a:lnTo>
                  <a:pt x="173" y="44"/>
                </a:lnTo>
                <a:lnTo>
                  <a:pt x="178" y="47"/>
                </a:lnTo>
                <a:lnTo>
                  <a:pt x="183" y="50"/>
                </a:lnTo>
                <a:lnTo>
                  <a:pt x="188" y="53"/>
                </a:lnTo>
                <a:lnTo>
                  <a:pt x="192" y="56"/>
                </a:lnTo>
                <a:lnTo>
                  <a:pt x="194" y="58"/>
                </a:lnTo>
                <a:lnTo>
                  <a:pt x="194" y="58"/>
                </a:lnTo>
                <a:lnTo>
                  <a:pt x="195" y="60"/>
                </a:lnTo>
                <a:lnTo>
                  <a:pt x="194" y="61"/>
                </a:lnTo>
                <a:lnTo>
                  <a:pt x="194" y="63"/>
                </a:lnTo>
                <a:lnTo>
                  <a:pt x="195" y="63"/>
                </a:lnTo>
                <a:lnTo>
                  <a:pt x="197" y="64"/>
                </a:lnTo>
                <a:lnTo>
                  <a:pt x="202" y="66"/>
                </a:lnTo>
                <a:lnTo>
                  <a:pt x="202" y="66"/>
                </a:lnTo>
                <a:lnTo>
                  <a:pt x="202" y="67"/>
                </a:lnTo>
                <a:lnTo>
                  <a:pt x="202" y="69"/>
                </a:lnTo>
                <a:lnTo>
                  <a:pt x="203" y="69"/>
                </a:lnTo>
                <a:lnTo>
                  <a:pt x="205" y="71"/>
                </a:lnTo>
                <a:lnTo>
                  <a:pt x="205" y="71"/>
                </a:lnTo>
                <a:lnTo>
                  <a:pt x="210" y="71"/>
                </a:lnTo>
                <a:lnTo>
                  <a:pt x="211" y="71"/>
                </a:lnTo>
                <a:lnTo>
                  <a:pt x="213" y="74"/>
                </a:lnTo>
                <a:lnTo>
                  <a:pt x="213" y="74"/>
                </a:lnTo>
                <a:lnTo>
                  <a:pt x="216" y="75"/>
                </a:lnTo>
                <a:lnTo>
                  <a:pt x="219" y="75"/>
                </a:lnTo>
                <a:lnTo>
                  <a:pt x="219" y="75"/>
                </a:lnTo>
                <a:lnTo>
                  <a:pt x="221" y="75"/>
                </a:lnTo>
                <a:lnTo>
                  <a:pt x="222" y="77"/>
                </a:lnTo>
                <a:lnTo>
                  <a:pt x="224" y="77"/>
                </a:lnTo>
                <a:lnTo>
                  <a:pt x="224" y="79"/>
                </a:lnTo>
                <a:lnTo>
                  <a:pt x="224" y="79"/>
                </a:lnTo>
                <a:lnTo>
                  <a:pt x="224" y="82"/>
                </a:lnTo>
                <a:lnTo>
                  <a:pt x="224" y="82"/>
                </a:lnTo>
                <a:lnTo>
                  <a:pt x="225" y="83"/>
                </a:lnTo>
                <a:lnTo>
                  <a:pt x="225" y="83"/>
                </a:lnTo>
                <a:lnTo>
                  <a:pt x="224" y="85"/>
                </a:lnTo>
                <a:lnTo>
                  <a:pt x="224" y="85"/>
                </a:lnTo>
                <a:lnTo>
                  <a:pt x="224" y="85"/>
                </a:lnTo>
                <a:lnTo>
                  <a:pt x="224" y="86"/>
                </a:lnTo>
                <a:lnTo>
                  <a:pt x="222" y="86"/>
                </a:lnTo>
                <a:lnTo>
                  <a:pt x="222" y="88"/>
                </a:lnTo>
                <a:lnTo>
                  <a:pt x="224" y="88"/>
                </a:lnTo>
                <a:lnTo>
                  <a:pt x="225" y="90"/>
                </a:lnTo>
                <a:lnTo>
                  <a:pt x="225" y="90"/>
                </a:lnTo>
                <a:lnTo>
                  <a:pt x="227" y="90"/>
                </a:lnTo>
                <a:lnTo>
                  <a:pt x="227" y="90"/>
                </a:lnTo>
                <a:lnTo>
                  <a:pt x="227" y="90"/>
                </a:lnTo>
                <a:lnTo>
                  <a:pt x="232" y="90"/>
                </a:lnTo>
                <a:lnTo>
                  <a:pt x="235" y="88"/>
                </a:lnTo>
                <a:lnTo>
                  <a:pt x="240" y="88"/>
                </a:lnTo>
                <a:lnTo>
                  <a:pt x="240" y="90"/>
                </a:lnTo>
                <a:lnTo>
                  <a:pt x="240" y="94"/>
                </a:lnTo>
                <a:lnTo>
                  <a:pt x="240" y="97"/>
                </a:lnTo>
                <a:lnTo>
                  <a:pt x="240" y="102"/>
                </a:lnTo>
                <a:lnTo>
                  <a:pt x="240" y="107"/>
                </a:lnTo>
                <a:lnTo>
                  <a:pt x="240" y="110"/>
                </a:lnTo>
                <a:lnTo>
                  <a:pt x="240" y="115"/>
                </a:lnTo>
                <a:lnTo>
                  <a:pt x="240" y="119"/>
                </a:lnTo>
                <a:lnTo>
                  <a:pt x="238" y="119"/>
                </a:lnTo>
                <a:lnTo>
                  <a:pt x="238" y="123"/>
                </a:lnTo>
                <a:lnTo>
                  <a:pt x="238" y="126"/>
                </a:lnTo>
                <a:lnTo>
                  <a:pt x="238" y="129"/>
                </a:lnTo>
                <a:lnTo>
                  <a:pt x="236" y="130"/>
                </a:lnTo>
                <a:lnTo>
                  <a:pt x="235" y="134"/>
                </a:lnTo>
                <a:lnTo>
                  <a:pt x="235" y="135"/>
                </a:lnTo>
                <a:lnTo>
                  <a:pt x="235" y="135"/>
                </a:lnTo>
                <a:lnTo>
                  <a:pt x="235" y="137"/>
                </a:lnTo>
                <a:lnTo>
                  <a:pt x="233" y="137"/>
                </a:lnTo>
                <a:lnTo>
                  <a:pt x="233" y="138"/>
                </a:lnTo>
                <a:lnTo>
                  <a:pt x="233" y="138"/>
                </a:lnTo>
                <a:lnTo>
                  <a:pt x="232" y="138"/>
                </a:lnTo>
                <a:lnTo>
                  <a:pt x="229" y="142"/>
                </a:lnTo>
                <a:lnTo>
                  <a:pt x="229" y="143"/>
                </a:lnTo>
                <a:lnTo>
                  <a:pt x="225" y="143"/>
                </a:lnTo>
                <a:lnTo>
                  <a:pt x="222" y="142"/>
                </a:lnTo>
                <a:lnTo>
                  <a:pt x="222" y="142"/>
                </a:lnTo>
                <a:lnTo>
                  <a:pt x="221" y="143"/>
                </a:lnTo>
                <a:lnTo>
                  <a:pt x="221" y="143"/>
                </a:lnTo>
                <a:lnTo>
                  <a:pt x="216" y="143"/>
                </a:lnTo>
                <a:lnTo>
                  <a:pt x="213" y="143"/>
                </a:lnTo>
                <a:lnTo>
                  <a:pt x="208" y="145"/>
                </a:lnTo>
                <a:lnTo>
                  <a:pt x="205" y="145"/>
                </a:lnTo>
                <a:lnTo>
                  <a:pt x="200" y="145"/>
                </a:lnTo>
                <a:lnTo>
                  <a:pt x="197" y="145"/>
                </a:lnTo>
                <a:lnTo>
                  <a:pt x="194" y="146"/>
                </a:lnTo>
                <a:lnTo>
                  <a:pt x="192" y="149"/>
                </a:lnTo>
                <a:lnTo>
                  <a:pt x="191" y="149"/>
                </a:lnTo>
                <a:lnTo>
                  <a:pt x="188" y="149"/>
                </a:lnTo>
                <a:lnTo>
                  <a:pt x="184" y="149"/>
                </a:lnTo>
                <a:lnTo>
                  <a:pt x="181" y="149"/>
                </a:lnTo>
                <a:lnTo>
                  <a:pt x="181" y="149"/>
                </a:lnTo>
                <a:lnTo>
                  <a:pt x="181" y="149"/>
                </a:lnTo>
                <a:lnTo>
                  <a:pt x="178" y="149"/>
                </a:lnTo>
                <a:lnTo>
                  <a:pt x="175" y="148"/>
                </a:lnTo>
                <a:lnTo>
                  <a:pt x="172" y="148"/>
                </a:lnTo>
                <a:lnTo>
                  <a:pt x="172" y="148"/>
                </a:lnTo>
                <a:lnTo>
                  <a:pt x="172" y="148"/>
                </a:lnTo>
                <a:lnTo>
                  <a:pt x="170" y="148"/>
                </a:lnTo>
                <a:lnTo>
                  <a:pt x="169" y="148"/>
                </a:lnTo>
                <a:lnTo>
                  <a:pt x="167" y="148"/>
                </a:lnTo>
                <a:lnTo>
                  <a:pt x="164" y="149"/>
                </a:lnTo>
                <a:lnTo>
                  <a:pt x="162" y="151"/>
                </a:lnTo>
                <a:lnTo>
                  <a:pt x="162" y="151"/>
                </a:lnTo>
                <a:lnTo>
                  <a:pt x="161" y="153"/>
                </a:lnTo>
                <a:lnTo>
                  <a:pt x="156" y="154"/>
                </a:lnTo>
                <a:lnTo>
                  <a:pt x="154" y="156"/>
                </a:lnTo>
                <a:lnTo>
                  <a:pt x="153" y="156"/>
                </a:lnTo>
                <a:lnTo>
                  <a:pt x="153" y="156"/>
                </a:lnTo>
                <a:lnTo>
                  <a:pt x="151" y="156"/>
                </a:lnTo>
                <a:lnTo>
                  <a:pt x="150" y="156"/>
                </a:lnTo>
                <a:lnTo>
                  <a:pt x="148" y="160"/>
                </a:lnTo>
                <a:lnTo>
                  <a:pt x="147" y="160"/>
                </a:lnTo>
                <a:lnTo>
                  <a:pt x="142" y="159"/>
                </a:lnTo>
                <a:lnTo>
                  <a:pt x="142" y="159"/>
                </a:lnTo>
                <a:lnTo>
                  <a:pt x="140" y="160"/>
                </a:lnTo>
                <a:lnTo>
                  <a:pt x="137" y="162"/>
                </a:lnTo>
                <a:lnTo>
                  <a:pt x="135" y="164"/>
                </a:lnTo>
                <a:lnTo>
                  <a:pt x="135" y="167"/>
                </a:lnTo>
                <a:lnTo>
                  <a:pt x="135" y="167"/>
                </a:lnTo>
                <a:lnTo>
                  <a:pt x="135" y="168"/>
                </a:lnTo>
                <a:lnTo>
                  <a:pt x="135" y="168"/>
                </a:lnTo>
                <a:lnTo>
                  <a:pt x="134" y="168"/>
                </a:lnTo>
                <a:lnTo>
                  <a:pt x="134" y="168"/>
                </a:lnTo>
                <a:lnTo>
                  <a:pt x="131" y="168"/>
                </a:lnTo>
                <a:lnTo>
                  <a:pt x="131" y="168"/>
                </a:lnTo>
                <a:lnTo>
                  <a:pt x="131" y="170"/>
                </a:lnTo>
                <a:lnTo>
                  <a:pt x="131" y="171"/>
                </a:lnTo>
                <a:lnTo>
                  <a:pt x="131" y="173"/>
                </a:lnTo>
                <a:lnTo>
                  <a:pt x="129" y="175"/>
                </a:lnTo>
                <a:lnTo>
                  <a:pt x="128" y="175"/>
                </a:lnTo>
                <a:lnTo>
                  <a:pt x="126" y="175"/>
                </a:lnTo>
                <a:lnTo>
                  <a:pt x="126" y="175"/>
                </a:lnTo>
                <a:lnTo>
                  <a:pt x="121" y="173"/>
                </a:lnTo>
                <a:lnTo>
                  <a:pt x="121" y="171"/>
                </a:lnTo>
                <a:lnTo>
                  <a:pt x="120" y="171"/>
                </a:lnTo>
                <a:lnTo>
                  <a:pt x="118" y="173"/>
                </a:lnTo>
                <a:lnTo>
                  <a:pt x="117" y="175"/>
                </a:lnTo>
                <a:lnTo>
                  <a:pt x="117" y="175"/>
                </a:lnTo>
                <a:lnTo>
                  <a:pt x="115" y="176"/>
                </a:lnTo>
                <a:lnTo>
                  <a:pt x="115" y="178"/>
                </a:lnTo>
                <a:lnTo>
                  <a:pt x="117" y="178"/>
                </a:lnTo>
                <a:lnTo>
                  <a:pt x="117" y="179"/>
                </a:lnTo>
                <a:lnTo>
                  <a:pt x="117" y="181"/>
                </a:lnTo>
                <a:lnTo>
                  <a:pt x="113" y="182"/>
                </a:lnTo>
                <a:lnTo>
                  <a:pt x="113" y="182"/>
                </a:lnTo>
                <a:lnTo>
                  <a:pt x="113" y="184"/>
                </a:lnTo>
                <a:lnTo>
                  <a:pt x="113" y="186"/>
                </a:lnTo>
                <a:lnTo>
                  <a:pt x="113" y="187"/>
                </a:lnTo>
                <a:lnTo>
                  <a:pt x="113" y="189"/>
                </a:lnTo>
                <a:lnTo>
                  <a:pt x="112" y="189"/>
                </a:lnTo>
                <a:lnTo>
                  <a:pt x="112" y="190"/>
                </a:lnTo>
                <a:lnTo>
                  <a:pt x="110" y="190"/>
                </a:lnTo>
                <a:lnTo>
                  <a:pt x="110" y="192"/>
                </a:lnTo>
                <a:lnTo>
                  <a:pt x="109" y="192"/>
                </a:lnTo>
                <a:lnTo>
                  <a:pt x="106" y="192"/>
                </a:lnTo>
                <a:lnTo>
                  <a:pt x="104" y="194"/>
                </a:lnTo>
                <a:lnTo>
                  <a:pt x="104" y="194"/>
                </a:lnTo>
                <a:lnTo>
                  <a:pt x="102" y="194"/>
                </a:lnTo>
                <a:lnTo>
                  <a:pt x="101" y="195"/>
                </a:lnTo>
                <a:lnTo>
                  <a:pt x="101" y="195"/>
                </a:lnTo>
                <a:lnTo>
                  <a:pt x="101" y="197"/>
                </a:lnTo>
                <a:lnTo>
                  <a:pt x="101" y="198"/>
                </a:lnTo>
                <a:lnTo>
                  <a:pt x="102" y="198"/>
                </a:lnTo>
                <a:lnTo>
                  <a:pt x="102" y="200"/>
                </a:lnTo>
                <a:lnTo>
                  <a:pt x="102" y="201"/>
                </a:lnTo>
                <a:lnTo>
                  <a:pt x="101" y="205"/>
                </a:lnTo>
                <a:lnTo>
                  <a:pt x="101" y="205"/>
                </a:lnTo>
                <a:lnTo>
                  <a:pt x="99" y="206"/>
                </a:lnTo>
                <a:lnTo>
                  <a:pt x="98" y="206"/>
                </a:lnTo>
                <a:lnTo>
                  <a:pt x="99" y="208"/>
                </a:lnTo>
                <a:lnTo>
                  <a:pt x="99" y="211"/>
                </a:lnTo>
                <a:lnTo>
                  <a:pt x="99" y="212"/>
                </a:lnTo>
                <a:lnTo>
                  <a:pt x="99" y="212"/>
                </a:lnTo>
                <a:lnTo>
                  <a:pt x="98" y="214"/>
                </a:lnTo>
                <a:lnTo>
                  <a:pt x="98" y="216"/>
                </a:lnTo>
                <a:lnTo>
                  <a:pt x="98" y="216"/>
                </a:lnTo>
                <a:lnTo>
                  <a:pt x="96" y="216"/>
                </a:lnTo>
                <a:lnTo>
                  <a:pt x="93" y="216"/>
                </a:lnTo>
                <a:lnTo>
                  <a:pt x="93" y="216"/>
                </a:lnTo>
                <a:lnTo>
                  <a:pt x="93" y="217"/>
                </a:lnTo>
                <a:lnTo>
                  <a:pt x="91" y="217"/>
                </a:lnTo>
                <a:lnTo>
                  <a:pt x="91" y="217"/>
                </a:lnTo>
                <a:lnTo>
                  <a:pt x="90" y="219"/>
                </a:lnTo>
                <a:lnTo>
                  <a:pt x="90" y="219"/>
                </a:lnTo>
                <a:lnTo>
                  <a:pt x="88" y="219"/>
                </a:lnTo>
                <a:lnTo>
                  <a:pt x="88" y="217"/>
                </a:lnTo>
                <a:lnTo>
                  <a:pt x="88" y="217"/>
                </a:lnTo>
                <a:lnTo>
                  <a:pt x="88" y="217"/>
                </a:lnTo>
                <a:lnTo>
                  <a:pt x="88" y="216"/>
                </a:lnTo>
                <a:lnTo>
                  <a:pt x="88" y="216"/>
                </a:lnTo>
                <a:lnTo>
                  <a:pt x="88" y="214"/>
                </a:lnTo>
                <a:lnTo>
                  <a:pt x="88" y="214"/>
                </a:lnTo>
                <a:lnTo>
                  <a:pt x="88" y="212"/>
                </a:lnTo>
                <a:lnTo>
                  <a:pt x="87" y="211"/>
                </a:lnTo>
                <a:lnTo>
                  <a:pt x="87" y="211"/>
                </a:lnTo>
                <a:lnTo>
                  <a:pt x="85" y="211"/>
                </a:lnTo>
                <a:lnTo>
                  <a:pt x="85" y="211"/>
                </a:lnTo>
                <a:lnTo>
                  <a:pt x="85" y="212"/>
                </a:lnTo>
                <a:lnTo>
                  <a:pt x="85" y="212"/>
                </a:lnTo>
                <a:lnTo>
                  <a:pt x="85" y="212"/>
                </a:lnTo>
                <a:lnTo>
                  <a:pt x="85" y="214"/>
                </a:lnTo>
                <a:lnTo>
                  <a:pt x="83" y="214"/>
                </a:lnTo>
                <a:lnTo>
                  <a:pt x="83" y="212"/>
                </a:lnTo>
                <a:lnTo>
                  <a:pt x="82" y="212"/>
                </a:lnTo>
                <a:lnTo>
                  <a:pt x="82" y="212"/>
                </a:lnTo>
                <a:lnTo>
                  <a:pt x="82" y="212"/>
                </a:lnTo>
                <a:lnTo>
                  <a:pt x="80" y="214"/>
                </a:lnTo>
                <a:lnTo>
                  <a:pt x="82" y="216"/>
                </a:lnTo>
                <a:lnTo>
                  <a:pt x="80" y="216"/>
                </a:lnTo>
                <a:lnTo>
                  <a:pt x="80" y="216"/>
                </a:lnTo>
                <a:lnTo>
                  <a:pt x="79" y="216"/>
                </a:lnTo>
                <a:lnTo>
                  <a:pt x="79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7"/>
                </a:lnTo>
                <a:lnTo>
                  <a:pt x="77" y="219"/>
                </a:lnTo>
                <a:lnTo>
                  <a:pt x="77" y="219"/>
                </a:lnTo>
                <a:lnTo>
                  <a:pt x="77" y="219"/>
                </a:lnTo>
                <a:lnTo>
                  <a:pt x="76" y="219"/>
                </a:lnTo>
                <a:lnTo>
                  <a:pt x="76" y="219"/>
                </a:lnTo>
                <a:lnTo>
                  <a:pt x="76" y="219"/>
                </a:lnTo>
                <a:lnTo>
                  <a:pt x="74" y="219"/>
                </a:lnTo>
                <a:lnTo>
                  <a:pt x="71" y="217"/>
                </a:lnTo>
                <a:lnTo>
                  <a:pt x="71" y="217"/>
                </a:lnTo>
                <a:lnTo>
                  <a:pt x="71" y="217"/>
                </a:lnTo>
                <a:lnTo>
                  <a:pt x="69" y="216"/>
                </a:lnTo>
                <a:lnTo>
                  <a:pt x="69" y="216"/>
                </a:lnTo>
                <a:lnTo>
                  <a:pt x="69" y="216"/>
                </a:lnTo>
                <a:lnTo>
                  <a:pt x="68" y="216"/>
                </a:lnTo>
                <a:lnTo>
                  <a:pt x="68" y="216"/>
                </a:lnTo>
                <a:lnTo>
                  <a:pt x="66" y="217"/>
                </a:lnTo>
                <a:lnTo>
                  <a:pt x="65" y="219"/>
                </a:lnTo>
                <a:lnTo>
                  <a:pt x="65" y="219"/>
                </a:lnTo>
                <a:lnTo>
                  <a:pt x="63" y="219"/>
                </a:lnTo>
                <a:lnTo>
                  <a:pt x="63" y="219"/>
                </a:lnTo>
                <a:lnTo>
                  <a:pt x="63" y="219"/>
                </a:lnTo>
                <a:lnTo>
                  <a:pt x="63" y="217"/>
                </a:lnTo>
                <a:lnTo>
                  <a:pt x="61" y="217"/>
                </a:lnTo>
                <a:lnTo>
                  <a:pt x="58" y="216"/>
                </a:lnTo>
                <a:lnTo>
                  <a:pt x="58" y="214"/>
                </a:lnTo>
                <a:lnTo>
                  <a:pt x="58" y="212"/>
                </a:lnTo>
                <a:lnTo>
                  <a:pt x="57" y="211"/>
                </a:lnTo>
                <a:lnTo>
                  <a:pt x="58" y="209"/>
                </a:lnTo>
                <a:lnTo>
                  <a:pt x="58" y="208"/>
                </a:lnTo>
                <a:lnTo>
                  <a:pt x="58" y="208"/>
                </a:lnTo>
                <a:lnTo>
                  <a:pt x="57" y="208"/>
                </a:lnTo>
                <a:lnTo>
                  <a:pt x="57" y="206"/>
                </a:lnTo>
                <a:lnTo>
                  <a:pt x="55" y="206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6"/>
                </a:lnTo>
                <a:lnTo>
                  <a:pt x="52" y="206"/>
                </a:lnTo>
                <a:lnTo>
                  <a:pt x="53" y="205"/>
                </a:lnTo>
                <a:lnTo>
                  <a:pt x="55" y="203"/>
                </a:lnTo>
                <a:lnTo>
                  <a:pt x="55" y="203"/>
                </a:lnTo>
                <a:lnTo>
                  <a:pt x="57" y="203"/>
                </a:lnTo>
                <a:lnTo>
                  <a:pt x="57" y="201"/>
                </a:lnTo>
                <a:lnTo>
                  <a:pt x="57" y="201"/>
                </a:lnTo>
                <a:lnTo>
                  <a:pt x="57" y="201"/>
                </a:lnTo>
                <a:lnTo>
                  <a:pt x="55" y="201"/>
                </a:lnTo>
                <a:lnTo>
                  <a:pt x="53" y="200"/>
                </a:lnTo>
                <a:lnTo>
                  <a:pt x="53" y="200"/>
                </a:lnTo>
                <a:lnTo>
                  <a:pt x="52" y="200"/>
                </a:lnTo>
                <a:lnTo>
                  <a:pt x="52" y="198"/>
                </a:lnTo>
                <a:lnTo>
                  <a:pt x="52" y="198"/>
                </a:lnTo>
                <a:lnTo>
                  <a:pt x="50" y="198"/>
                </a:lnTo>
                <a:lnTo>
                  <a:pt x="50" y="197"/>
                </a:lnTo>
                <a:lnTo>
                  <a:pt x="50" y="195"/>
                </a:lnTo>
                <a:lnTo>
                  <a:pt x="50" y="194"/>
                </a:lnTo>
                <a:lnTo>
                  <a:pt x="49" y="190"/>
                </a:lnTo>
                <a:lnTo>
                  <a:pt x="49" y="189"/>
                </a:lnTo>
                <a:lnTo>
                  <a:pt x="47" y="187"/>
                </a:lnTo>
                <a:lnTo>
                  <a:pt x="47" y="187"/>
                </a:lnTo>
                <a:lnTo>
                  <a:pt x="46" y="186"/>
                </a:lnTo>
                <a:lnTo>
                  <a:pt x="44" y="186"/>
                </a:lnTo>
                <a:lnTo>
                  <a:pt x="44" y="186"/>
                </a:lnTo>
                <a:lnTo>
                  <a:pt x="42" y="186"/>
                </a:lnTo>
                <a:lnTo>
                  <a:pt x="42" y="186"/>
                </a:lnTo>
                <a:lnTo>
                  <a:pt x="42" y="186"/>
                </a:lnTo>
                <a:lnTo>
                  <a:pt x="42" y="187"/>
                </a:lnTo>
                <a:lnTo>
                  <a:pt x="42" y="187"/>
                </a:lnTo>
                <a:lnTo>
                  <a:pt x="42" y="189"/>
                </a:lnTo>
                <a:lnTo>
                  <a:pt x="42" y="189"/>
                </a:lnTo>
                <a:lnTo>
                  <a:pt x="42" y="189"/>
                </a:lnTo>
                <a:lnTo>
                  <a:pt x="41" y="189"/>
                </a:lnTo>
                <a:lnTo>
                  <a:pt x="39" y="190"/>
                </a:lnTo>
                <a:lnTo>
                  <a:pt x="38" y="190"/>
                </a:lnTo>
                <a:lnTo>
                  <a:pt x="38" y="192"/>
                </a:lnTo>
                <a:lnTo>
                  <a:pt x="36" y="192"/>
                </a:lnTo>
                <a:lnTo>
                  <a:pt x="36" y="192"/>
                </a:lnTo>
                <a:lnTo>
                  <a:pt x="33" y="190"/>
                </a:lnTo>
                <a:lnTo>
                  <a:pt x="31" y="190"/>
                </a:lnTo>
                <a:lnTo>
                  <a:pt x="30" y="189"/>
                </a:lnTo>
                <a:lnTo>
                  <a:pt x="28" y="189"/>
                </a:lnTo>
                <a:lnTo>
                  <a:pt x="28" y="190"/>
                </a:lnTo>
                <a:lnTo>
                  <a:pt x="27" y="190"/>
                </a:lnTo>
                <a:lnTo>
                  <a:pt x="25" y="192"/>
                </a:lnTo>
                <a:lnTo>
                  <a:pt x="24" y="194"/>
                </a:lnTo>
                <a:lnTo>
                  <a:pt x="24" y="194"/>
                </a:lnTo>
                <a:lnTo>
                  <a:pt x="24" y="194"/>
                </a:lnTo>
                <a:lnTo>
                  <a:pt x="24" y="194"/>
                </a:lnTo>
                <a:lnTo>
                  <a:pt x="22" y="194"/>
                </a:lnTo>
                <a:lnTo>
                  <a:pt x="22" y="194"/>
                </a:lnTo>
                <a:lnTo>
                  <a:pt x="22" y="192"/>
                </a:lnTo>
                <a:lnTo>
                  <a:pt x="20" y="190"/>
                </a:lnTo>
                <a:lnTo>
                  <a:pt x="20" y="189"/>
                </a:lnTo>
                <a:lnTo>
                  <a:pt x="19" y="189"/>
                </a:lnTo>
                <a:lnTo>
                  <a:pt x="17" y="190"/>
                </a:lnTo>
                <a:lnTo>
                  <a:pt x="17" y="190"/>
                </a:lnTo>
                <a:lnTo>
                  <a:pt x="16" y="192"/>
                </a:lnTo>
                <a:lnTo>
                  <a:pt x="16" y="192"/>
                </a:lnTo>
                <a:lnTo>
                  <a:pt x="14" y="192"/>
                </a:lnTo>
                <a:lnTo>
                  <a:pt x="12" y="190"/>
                </a:lnTo>
                <a:lnTo>
                  <a:pt x="11" y="190"/>
                </a:lnTo>
                <a:lnTo>
                  <a:pt x="11" y="189"/>
                </a:lnTo>
                <a:lnTo>
                  <a:pt x="12" y="189"/>
                </a:lnTo>
                <a:lnTo>
                  <a:pt x="12" y="187"/>
                </a:lnTo>
                <a:lnTo>
                  <a:pt x="12" y="187"/>
                </a:lnTo>
                <a:lnTo>
                  <a:pt x="12" y="187"/>
                </a:lnTo>
                <a:lnTo>
                  <a:pt x="12" y="186"/>
                </a:lnTo>
                <a:lnTo>
                  <a:pt x="12" y="184"/>
                </a:lnTo>
                <a:lnTo>
                  <a:pt x="12" y="184"/>
                </a:lnTo>
                <a:lnTo>
                  <a:pt x="12" y="182"/>
                </a:lnTo>
                <a:lnTo>
                  <a:pt x="12" y="181"/>
                </a:lnTo>
                <a:lnTo>
                  <a:pt x="12" y="181"/>
                </a:lnTo>
                <a:lnTo>
                  <a:pt x="12" y="179"/>
                </a:lnTo>
                <a:lnTo>
                  <a:pt x="12" y="178"/>
                </a:lnTo>
                <a:lnTo>
                  <a:pt x="12" y="178"/>
                </a:lnTo>
                <a:lnTo>
                  <a:pt x="11" y="176"/>
                </a:lnTo>
                <a:lnTo>
                  <a:pt x="11" y="175"/>
                </a:lnTo>
                <a:lnTo>
                  <a:pt x="11" y="175"/>
                </a:lnTo>
                <a:lnTo>
                  <a:pt x="11" y="173"/>
                </a:lnTo>
                <a:lnTo>
                  <a:pt x="9" y="173"/>
                </a:lnTo>
                <a:lnTo>
                  <a:pt x="9" y="171"/>
                </a:lnTo>
                <a:lnTo>
                  <a:pt x="8" y="171"/>
                </a:lnTo>
                <a:lnTo>
                  <a:pt x="8" y="173"/>
                </a:lnTo>
                <a:lnTo>
                  <a:pt x="8" y="173"/>
                </a:lnTo>
                <a:lnTo>
                  <a:pt x="6" y="173"/>
                </a:lnTo>
                <a:lnTo>
                  <a:pt x="6" y="173"/>
                </a:lnTo>
                <a:lnTo>
                  <a:pt x="6" y="171"/>
                </a:lnTo>
                <a:lnTo>
                  <a:pt x="6" y="171"/>
                </a:lnTo>
                <a:lnTo>
                  <a:pt x="5" y="170"/>
                </a:lnTo>
                <a:lnTo>
                  <a:pt x="3" y="168"/>
                </a:lnTo>
                <a:lnTo>
                  <a:pt x="3" y="167"/>
                </a:lnTo>
                <a:lnTo>
                  <a:pt x="5" y="167"/>
                </a:lnTo>
                <a:lnTo>
                  <a:pt x="5" y="165"/>
                </a:lnTo>
                <a:lnTo>
                  <a:pt x="5" y="165"/>
                </a:lnTo>
                <a:lnTo>
                  <a:pt x="5" y="164"/>
                </a:lnTo>
                <a:lnTo>
                  <a:pt x="5" y="164"/>
                </a:lnTo>
                <a:lnTo>
                  <a:pt x="5" y="162"/>
                </a:lnTo>
                <a:lnTo>
                  <a:pt x="5" y="160"/>
                </a:lnTo>
                <a:lnTo>
                  <a:pt x="3" y="159"/>
                </a:lnTo>
                <a:lnTo>
                  <a:pt x="3" y="159"/>
                </a:lnTo>
                <a:lnTo>
                  <a:pt x="1" y="157"/>
                </a:lnTo>
                <a:lnTo>
                  <a:pt x="1" y="156"/>
                </a:lnTo>
                <a:lnTo>
                  <a:pt x="1" y="154"/>
                </a:lnTo>
                <a:lnTo>
                  <a:pt x="1" y="154"/>
                </a:lnTo>
                <a:lnTo>
                  <a:pt x="0" y="151"/>
                </a:lnTo>
                <a:lnTo>
                  <a:pt x="3" y="153"/>
                </a:lnTo>
                <a:lnTo>
                  <a:pt x="3" y="153"/>
                </a:lnTo>
                <a:lnTo>
                  <a:pt x="5" y="151"/>
                </a:lnTo>
                <a:lnTo>
                  <a:pt x="5" y="149"/>
                </a:lnTo>
                <a:lnTo>
                  <a:pt x="6" y="148"/>
                </a:lnTo>
                <a:lnTo>
                  <a:pt x="6" y="146"/>
                </a:lnTo>
                <a:lnTo>
                  <a:pt x="6" y="145"/>
                </a:lnTo>
                <a:lnTo>
                  <a:pt x="8" y="143"/>
                </a:lnTo>
                <a:lnTo>
                  <a:pt x="8" y="142"/>
                </a:lnTo>
                <a:lnTo>
                  <a:pt x="9" y="142"/>
                </a:lnTo>
                <a:lnTo>
                  <a:pt x="9" y="140"/>
                </a:lnTo>
                <a:lnTo>
                  <a:pt x="11" y="138"/>
                </a:lnTo>
                <a:lnTo>
                  <a:pt x="12" y="140"/>
                </a:lnTo>
                <a:lnTo>
                  <a:pt x="14" y="140"/>
                </a:lnTo>
                <a:lnTo>
                  <a:pt x="16" y="143"/>
                </a:lnTo>
                <a:lnTo>
                  <a:pt x="19" y="145"/>
                </a:lnTo>
                <a:lnTo>
                  <a:pt x="19" y="146"/>
                </a:lnTo>
                <a:lnTo>
                  <a:pt x="20" y="146"/>
                </a:lnTo>
                <a:lnTo>
                  <a:pt x="22" y="145"/>
                </a:lnTo>
                <a:lnTo>
                  <a:pt x="22" y="143"/>
                </a:lnTo>
                <a:lnTo>
                  <a:pt x="24" y="142"/>
                </a:lnTo>
                <a:lnTo>
                  <a:pt x="25" y="142"/>
                </a:lnTo>
                <a:lnTo>
                  <a:pt x="27" y="142"/>
                </a:lnTo>
                <a:lnTo>
                  <a:pt x="27" y="142"/>
                </a:lnTo>
                <a:lnTo>
                  <a:pt x="30" y="143"/>
                </a:lnTo>
                <a:lnTo>
                  <a:pt x="30" y="143"/>
                </a:lnTo>
                <a:lnTo>
                  <a:pt x="31" y="143"/>
                </a:lnTo>
                <a:lnTo>
                  <a:pt x="35" y="143"/>
                </a:lnTo>
                <a:lnTo>
                  <a:pt x="36" y="143"/>
                </a:lnTo>
                <a:lnTo>
                  <a:pt x="39" y="142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40"/>
                </a:lnTo>
                <a:lnTo>
                  <a:pt x="42" y="138"/>
                </a:lnTo>
                <a:lnTo>
                  <a:pt x="42" y="138"/>
                </a:lnTo>
                <a:lnTo>
                  <a:pt x="42" y="142"/>
                </a:lnTo>
                <a:lnTo>
                  <a:pt x="44" y="142"/>
                </a:lnTo>
                <a:lnTo>
                  <a:pt x="46" y="142"/>
                </a:lnTo>
                <a:lnTo>
                  <a:pt x="98" y="142"/>
                </a:lnTo>
                <a:lnTo>
                  <a:pt x="99" y="137"/>
                </a:lnTo>
                <a:lnTo>
                  <a:pt x="99" y="134"/>
                </a:lnTo>
                <a:lnTo>
                  <a:pt x="101" y="129"/>
                </a:lnTo>
                <a:lnTo>
                  <a:pt x="98" y="127"/>
                </a:lnTo>
                <a:lnTo>
                  <a:pt x="96" y="126"/>
                </a:lnTo>
                <a:lnTo>
                  <a:pt x="96" y="123"/>
                </a:lnTo>
                <a:lnTo>
                  <a:pt x="96" y="118"/>
                </a:lnTo>
                <a:lnTo>
                  <a:pt x="94" y="115"/>
                </a:lnTo>
                <a:lnTo>
                  <a:pt x="94" y="112"/>
                </a:lnTo>
                <a:lnTo>
                  <a:pt x="94" y="107"/>
                </a:lnTo>
                <a:lnTo>
                  <a:pt x="94" y="104"/>
                </a:lnTo>
                <a:lnTo>
                  <a:pt x="93" y="101"/>
                </a:lnTo>
                <a:lnTo>
                  <a:pt x="93" y="96"/>
                </a:lnTo>
                <a:lnTo>
                  <a:pt x="93" y="93"/>
                </a:lnTo>
                <a:lnTo>
                  <a:pt x="93" y="88"/>
                </a:lnTo>
                <a:lnTo>
                  <a:pt x="91" y="85"/>
                </a:lnTo>
                <a:lnTo>
                  <a:pt x="91" y="82"/>
                </a:lnTo>
                <a:lnTo>
                  <a:pt x="91" y="77"/>
                </a:lnTo>
                <a:lnTo>
                  <a:pt x="91" y="74"/>
                </a:lnTo>
                <a:lnTo>
                  <a:pt x="90" y="71"/>
                </a:lnTo>
                <a:lnTo>
                  <a:pt x="90" y="66"/>
                </a:lnTo>
                <a:lnTo>
                  <a:pt x="90" y="63"/>
                </a:lnTo>
                <a:lnTo>
                  <a:pt x="90" y="60"/>
                </a:lnTo>
                <a:lnTo>
                  <a:pt x="88" y="55"/>
                </a:lnTo>
                <a:lnTo>
                  <a:pt x="88" y="52"/>
                </a:lnTo>
                <a:lnTo>
                  <a:pt x="88" y="47"/>
                </a:lnTo>
                <a:lnTo>
                  <a:pt x="87" y="44"/>
                </a:lnTo>
                <a:lnTo>
                  <a:pt x="87" y="41"/>
                </a:lnTo>
                <a:lnTo>
                  <a:pt x="87" y="36"/>
                </a:lnTo>
                <a:lnTo>
                  <a:pt x="87" y="33"/>
                </a:lnTo>
                <a:lnTo>
                  <a:pt x="85" y="30"/>
                </a:lnTo>
                <a:lnTo>
                  <a:pt x="85" y="25"/>
                </a:lnTo>
                <a:lnTo>
                  <a:pt x="85" y="22"/>
                </a:lnTo>
                <a:lnTo>
                  <a:pt x="85" y="17"/>
                </a:lnTo>
                <a:lnTo>
                  <a:pt x="83" y="14"/>
                </a:lnTo>
                <a:lnTo>
                  <a:pt x="83" y="11"/>
                </a:lnTo>
                <a:lnTo>
                  <a:pt x="83" y="6"/>
                </a:lnTo>
                <a:lnTo>
                  <a:pt x="83" y="3"/>
                </a:lnTo>
                <a:lnTo>
                  <a:pt x="82" y="0"/>
                </a:lnTo>
                <a:lnTo>
                  <a:pt x="87" y="0"/>
                </a:lnTo>
                <a:lnTo>
                  <a:pt x="96" y="0"/>
                </a:lnTo>
                <a:lnTo>
                  <a:pt x="10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7" name="Freeform 210">
            <a:extLst>
              <a:ext uri="{FF2B5EF4-FFF2-40B4-BE49-F238E27FC236}">
                <a16:creationId xmlns:a16="http://schemas.microsoft.com/office/drawing/2014/main" id="{165AD652-BEC7-A705-4B6B-DB50363A4F52}"/>
              </a:ext>
            </a:extLst>
          </p:cNvPr>
          <p:cNvSpPr>
            <a:spLocks/>
          </p:cNvSpPr>
          <p:nvPr/>
        </p:nvSpPr>
        <p:spPr bwMode="auto">
          <a:xfrm>
            <a:off x="6194075" y="2741559"/>
            <a:ext cx="44749" cy="31936"/>
          </a:xfrm>
          <a:custGeom>
            <a:avLst/>
            <a:gdLst>
              <a:gd name="T0" fmla="*/ 27 w 38"/>
              <a:gd name="T1" fmla="*/ 0 h 26"/>
              <a:gd name="T2" fmla="*/ 28 w 38"/>
              <a:gd name="T3" fmla="*/ 0 h 26"/>
              <a:gd name="T4" fmla="*/ 31 w 38"/>
              <a:gd name="T5" fmla="*/ 4 h 26"/>
              <a:gd name="T6" fmla="*/ 35 w 38"/>
              <a:gd name="T7" fmla="*/ 6 h 26"/>
              <a:gd name="T8" fmla="*/ 36 w 38"/>
              <a:gd name="T9" fmla="*/ 9 h 26"/>
              <a:gd name="T10" fmla="*/ 38 w 38"/>
              <a:gd name="T11" fmla="*/ 11 h 26"/>
              <a:gd name="T12" fmla="*/ 38 w 38"/>
              <a:gd name="T13" fmla="*/ 11 h 26"/>
              <a:gd name="T14" fmla="*/ 36 w 38"/>
              <a:gd name="T15" fmla="*/ 17 h 26"/>
              <a:gd name="T16" fmla="*/ 35 w 38"/>
              <a:gd name="T17" fmla="*/ 17 h 26"/>
              <a:gd name="T18" fmla="*/ 33 w 38"/>
              <a:gd name="T19" fmla="*/ 17 h 26"/>
              <a:gd name="T20" fmla="*/ 31 w 38"/>
              <a:gd name="T21" fmla="*/ 20 h 26"/>
              <a:gd name="T22" fmla="*/ 28 w 38"/>
              <a:gd name="T23" fmla="*/ 22 h 26"/>
              <a:gd name="T24" fmla="*/ 25 w 38"/>
              <a:gd name="T25" fmla="*/ 20 h 26"/>
              <a:gd name="T26" fmla="*/ 22 w 38"/>
              <a:gd name="T27" fmla="*/ 20 h 26"/>
              <a:gd name="T28" fmla="*/ 19 w 38"/>
              <a:gd name="T29" fmla="*/ 23 h 26"/>
              <a:gd name="T30" fmla="*/ 17 w 38"/>
              <a:gd name="T31" fmla="*/ 25 h 26"/>
              <a:gd name="T32" fmla="*/ 14 w 38"/>
              <a:gd name="T33" fmla="*/ 25 h 26"/>
              <a:gd name="T34" fmla="*/ 11 w 38"/>
              <a:gd name="T35" fmla="*/ 25 h 26"/>
              <a:gd name="T36" fmla="*/ 8 w 38"/>
              <a:gd name="T37" fmla="*/ 26 h 26"/>
              <a:gd name="T38" fmla="*/ 8 w 38"/>
              <a:gd name="T39" fmla="*/ 25 h 26"/>
              <a:gd name="T40" fmla="*/ 5 w 38"/>
              <a:gd name="T41" fmla="*/ 25 h 26"/>
              <a:gd name="T42" fmla="*/ 3 w 38"/>
              <a:gd name="T43" fmla="*/ 22 h 26"/>
              <a:gd name="T44" fmla="*/ 2 w 38"/>
              <a:gd name="T45" fmla="*/ 20 h 26"/>
              <a:gd name="T46" fmla="*/ 2 w 38"/>
              <a:gd name="T47" fmla="*/ 17 h 26"/>
              <a:gd name="T48" fmla="*/ 0 w 38"/>
              <a:gd name="T49" fmla="*/ 14 h 26"/>
              <a:gd name="T50" fmla="*/ 2 w 38"/>
              <a:gd name="T51" fmla="*/ 14 h 26"/>
              <a:gd name="T52" fmla="*/ 2 w 38"/>
              <a:gd name="T53" fmla="*/ 11 h 26"/>
              <a:gd name="T54" fmla="*/ 2 w 38"/>
              <a:gd name="T55" fmla="*/ 8 h 26"/>
              <a:gd name="T56" fmla="*/ 5 w 38"/>
              <a:gd name="T57" fmla="*/ 9 h 26"/>
              <a:gd name="T58" fmla="*/ 5 w 38"/>
              <a:gd name="T59" fmla="*/ 8 h 26"/>
              <a:gd name="T60" fmla="*/ 5 w 38"/>
              <a:gd name="T61" fmla="*/ 4 h 26"/>
              <a:gd name="T62" fmla="*/ 11 w 38"/>
              <a:gd name="T63" fmla="*/ 3 h 26"/>
              <a:gd name="T64" fmla="*/ 13 w 38"/>
              <a:gd name="T65" fmla="*/ 4 h 26"/>
              <a:gd name="T66" fmla="*/ 13 w 38"/>
              <a:gd name="T67" fmla="*/ 4 h 26"/>
              <a:gd name="T68" fmla="*/ 14 w 38"/>
              <a:gd name="T69" fmla="*/ 3 h 26"/>
              <a:gd name="T70" fmla="*/ 16 w 38"/>
              <a:gd name="T71" fmla="*/ 1 h 26"/>
              <a:gd name="T72" fmla="*/ 19 w 38"/>
              <a:gd name="T73" fmla="*/ 1 h 26"/>
              <a:gd name="T74" fmla="*/ 20 w 38"/>
              <a:gd name="T75" fmla="*/ 1 h 26"/>
              <a:gd name="T76" fmla="*/ 22 w 38"/>
              <a:gd name="T77" fmla="*/ 0 h 26"/>
              <a:gd name="T78" fmla="*/ 25 w 38"/>
              <a:gd name="T7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" h="26">
                <a:moveTo>
                  <a:pt x="27" y="0"/>
                </a:move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5" y="6"/>
                </a:lnTo>
                <a:lnTo>
                  <a:pt x="35" y="6"/>
                </a:lnTo>
                <a:lnTo>
                  <a:pt x="36" y="9"/>
                </a:lnTo>
                <a:lnTo>
                  <a:pt x="36" y="9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6" y="12"/>
                </a:lnTo>
                <a:lnTo>
                  <a:pt x="36" y="17"/>
                </a:lnTo>
                <a:lnTo>
                  <a:pt x="36" y="17"/>
                </a:lnTo>
                <a:lnTo>
                  <a:pt x="35" y="17"/>
                </a:lnTo>
                <a:lnTo>
                  <a:pt x="35" y="17"/>
                </a:lnTo>
                <a:lnTo>
                  <a:pt x="33" y="17"/>
                </a:lnTo>
                <a:lnTo>
                  <a:pt x="33" y="20"/>
                </a:lnTo>
                <a:lnTo>
                  <a:pt x="31" y="20"/>
                </a:lnTo>
                <a:lnTo>
                  <a:pt x="30" y="22"/>
                </a:lnTo>
                <a:lnTo>
                  <a:pt x="28" y="22"/>
                </a:lnTo>
                <a:lnTo>
                  <a:pt x="27" y="20"/>
                </a:lnTo>
                <a:lnTo>
                  <a:pt x="25" y="20"/>
                </a:lnTo>
                <a:lnTo>
                  <a:pt x="25" y="20"/>
                </a:lnTo>
                <a:lnTo>
                  <a:pt x="22" y="20"/>
                </a:lnTo>
                <a:lnTo>
                  <a:pt x="22" y="22"/>
                </a:lnTo>
                <a:lnTo>
                  <a:pt x="19" y="23"/>
                </a:lnTo>
                <a:lnTo>
                  <a:pt x="17" y="25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1" y="25"/>
                </a:lnTo>
                <a:lnTo>
                  <a:pt x="9" y="25"/>
                </a:lnTo>
                <a:lnTo>
                  <a:pt x="8" y="26"/>
                </a:lnTo>
                <a:lnTo>
                  <a:pt x="8" y="25"/>
                </a:lnTo>
                <a:lnTo>
                  <a:pt x="8" y="25"/>
                </a:lnTo>
                <a:lnTo>
                  <a:pt x="6" y="25"/>
                </a:lnTo>
                <a:lnTo>
                  <a:pt x="5" y="25"/>
                </a:lnTo>
                <a:lnTo>
                  <a:pt x="5" y="25"/>
                </a:lnTo>
                <a:lnTo>
                  <a:pt x="3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5" y="9"/>
                </a:lnTo>
                <a:lnTo>
                  <a:pt x="5" y="8"/>
                </a:lnTo>
                <a:lnTo>
                  <a:pt x="5" y="8"/>
                </a:lnTo>
                <a:lnTo>
                  <a:pt x="5" y="6"/>
                </a:lnTo>
                <a:lnTo>
                  <a:pt x="5" y="4"/>
                </a:lnTo>
                <a:lnTo>
                  <a:pt x="9" y="3"/>
                </a:lnTo>
                <a:lnTo>
                  <a:pt x="11" y="3"/>
                </a:lnTo>
                <a:lnTo>
                  <a:pt x="11" y="4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2" y="0"/>
                </a:lnTo>
                <a:lnTo>
                  <a:pt x="22" y="0"/>
                </a:lnTo>
                <a:lnTo>
                  <a:pt x="24" y="1"/>
                </a:lnTo>
                <a:lnTo>
                  <a:pt x="25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8" name="Freeform 211">
            <a:extLst>
              <a:ext uri="{FF2B5EF4-FFF2-40B4-BE49-F238E27FC236}">
                <a16:creationId xmlns:a16="http://schemas.microsoft.com/office/drawing/2014/main" id="{55B15CE3-C0D1-51A4-14B2-EA15796FC7D9}"/>
              </a:ext>
            </a:extLst>
          </p:cNvPr>
          <p:cNvSpPr>
            <a:spLocks noEditPoints="1"/>
          </p:cNvSpPr>
          <p:nvPr/>
        </p:nvSpPr>
        <p:spPr bwMode="auto">
          <a:xfrm>
            <a:off x="8685927" y="3339746"/>
            <a:ext cx="83611" cy="94580"/>
          </a:xfrm>
          <a:custGeom>
            <a:avLst/>
            <a:gdLst>
              <a:gd name="T0" fmla="*/ 43 w 71"/>
              <a:gd name="T1" fmla="*/ 74 h 77"/>
              <a:gd name="T2" fmla="*/ 43 w 71"/>
              <a:gd name="T3" fmla="*/ 75 h 77"/>
              <a:gd name="T4" fmla="*/ 41 w 71"/>
              <a:gd name="T5" fmla="*/ 75 h 77"/>
              <a:gd name="T6" fmla="*/ 41 w 71"/>
              <a:gd name="T7" fmla="*/ 77 h 77"/>
              <a:gd name="T8" fmla="*/ 41 w 71"/>
              <a:gd name="T9" fmla="*/ 77 h 77"/>
              <a:gd name="T10" fmla="*/ 41 w 71"/>
              <a:gd name="T11" fmla="*/ 77 h 77"/>
              <a:gd name="T12" fmla="*/ 41 w 71"/>
              <a:gd name="T13" fmla="*/ 77 h 77"/>
              <a:gd name="T14" fmla="*/ 41 w 71"/>
              <a:gd name="T15" fmla="*/ 77 h 77"/>
              <a:gd name="T16" fmla="*/ 41 w 71"/>
              <a:gd name="T17" fmla="*/ 75 h 77"/>
              <a:gd name="T18" fmla="*/ 43 w 71"/>
              <a:gd name="T19" fmla="*/ 75 h 77"/>
              <a:gd name="T20" fmla="*/ 43 w 71"/>
              <a:gd name="T21" fmla="*/ 74 h 77"/>
              <a:gd name="T22" fmla="*/ 69 w 71"/>
              <a:gd name="T23" fmla="*/ 59 h 77"/>
              <a:gd name="T24" fmla="*/ 69 w 71"/>
              <a:gd name="T25" fmla="*/ 59 h 77"/>
              <a:gd name="T26" fmla="*/ 71 w 71"/>
              <a:gd name="T27" fmla="*/ 59 h 77"/>
              <a:gd name="T28" fmla="*/ 71 w 71"/>
              <a:gd name="T29" fmla="*/ 59 h 77"/>
              <a:gd name="T30" fmla="*/ 71 w 71"/>
              <a:gd name="T31" fmla="*/ 59 h 77"/>
              <a:gd name="T32" fmla="*/ 71 w 71"/>
              <a:gd name="T33" fmla="*/ 59 h 77"/>
              <a:gd name="T34" fmla="*/ 71 w 71"/>
              <a:gd name="T35" fmla="*/ 59 h 77"/>
              <a:gd name="T36" fmla="*/ 69 w 71"/>
              <a:gd name="T37" fmla="*/ 59 h 77"/>
              <a:gd name="T38" fmla="*/ 69 w 71"/>
              <a:gd name="T39" fmla="*/ 59 h 77"/>
              <a:gd name="T40" fmla="*/ 69 w 71"/>
              <a:gd name="T41" fmla="*/ 59 h 77"/>
              <a:gd name="T42" fmla="*/ 62 w 71"/>
              <a:gd name="T43" fmla="*/ 58 h 77"/>
              <a:gd name="T44" fmla="*/ 62 w 71"/>
              <a:gd name="T45" fmla="*/ 58 h 77"/>
              <a:gd name="T46" fmla="*/ 65 w 71"/>
              <a:gd name="T47" fmla="*/ 58 h 77"/>
              <a:gd name="T48" fmla="*/ 66 w 71"/>
              <a:gd name="T49" fmla="*/ 58 h 77"/>
              <a:gd name="T50" fmla="*/ 66 w 71"/>
              <a:gd name="T51" fmla="*/ 58 h 77"/>
              <a:gd name="T52" fmla="*/ 65 w 71"/>
              <a:gd name="T53" fmla="*/ 58 h 77"/>
              <a:gd name="T54" fmla="*/ 65 w 71"/>
              <a:gd name="T55" fmla="*/ 59 h 77"/>
              <a:gd name="T56" fmla="*/ 65 w 71"/>
              <a:gd name="T57" fmla="*/ 59 h 77"/>
              <a:gd name="T58" fmla="*/ 63 w 71"/>
              <a:gd name="T59" fmla="*/ 59 h 77"/>
              <a:gd name="T60" fmla="*/ 62 w 71"/>
              <a:gd name="T61" fmla="*/ 58 h 77"/>
              <a:gd name="T62" fmla="*/ 62 w 71"/>
              <a:gd name="T63" fmla="*/ 58 h 77"/>
              <a:gd name="T64" fmla="*/ 62 w 71"/>
              <a:gd name="T65" fmla="*/ 58 h 77"/>
              <a:gd name="T66" fmla="*/ 27 w 71"/>
              <a:gd name="T67" fmla="*/ 55 h 77"/>
              <a:gd name="T68" fmla="*/ 28 w 71"/>
              <a:gd name="T69" fmla="*/ 55 h 77"/>
              <a:gd name="T70" fmla="*/ 30 w 71"/>
              <a:gd name="T71" fmla="*/ 55 h 77"/>
              <a:gd name="T72" fmla="*/ 28 w 71"/>
              <a:gd name="T73" fmla="*/ 56 h 77"/>
              <a:gd name="T74" fmla="*/ 28 w 71"/>
              <a:gd name="T75" fmla="*/ 55 h 77"/>
              <a:gd name="T76" fmla="*/ 27 w 71"/>
              <a:gd name="T77" fmla="*/ 55 h 77"/>
              <a:gd name="T78" fmla="*/ 27 w 71"/>
              <a:gd name="T79" fmla="*/ 55 h 77"/>
              <a:gd name="T80" fmla="*/ 2 w 71"/>
              <a:gd name="T81" fmla="*/ 0 h 77"/>
              <a:gd name="T82" fmla="*/ 2 w 71"/>
              <a:gd name="T83" fmla="*/ 0 h 77"/>
              <a:gd name="T84" fmla="*/ 2 w 71"/>
              <a:gd name="T85" fmla="*/ 0 h 77"/>
              <a:gd name="T86" fmla="*/ 2 w 71"/>
              <a:gd name="T87" fmla="*/ 0 h 77"/>
              <a:gd name="T88" fmla="*/ 0 w 71"/>
              <a:gd name="T89" fmla="*/ 0 h 77"/>
              <a:gd name="T90" fmla="*/ 0 w 71"/>
              <a:gd name="T91" fmla="*/ 0 h 77"/>
              <a:gd name="T92" fmla="*/ 2 w 71"/>
              <a:gd name="T9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1" h="77">
                <a:moveTo>
                  <a:pt x="43" y="74"/>
                </a:moveTo>
                <a:lnTo>
                  <a:pt x="43" y="75"/>
                </a:lnTo>
                <a:lnTo>
                  <a:pt x="41" y="75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75"/>
                </a:lnTo>
                <a:lnTo>
                  <a:pt x="43" y="75"/>
                </a:lnTo>
                <a:lnTo>
                  <a:pt x="43" y="74"/>
                </a:lnTo>
                <a:close/>
                <a:moveTo>
                  <a:pt x="69" y="59"/>
                </a:moveTo>
                <a:lnTo>
                  <a:pt x="69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71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close/>
                <a:moveTo>
                  <a:pt x="62" y="58"/>
                </a:moveTo>
                <a:lnTo>
                  <a:pt x="62" y="58"/>
                </a:lnTo>
                <a:lnTo>
                  <a:pt x="65" y="58"/>
                </a:lnTo>
                <a:lnTo>
                  <a:pt x="66" y="58"/>
                </a:lnTo>
                <a:lnTo>
                  <a:pt x="66" y="58"/>
                </a:lnTo>
                <a:lnTo>
                  <a:pt x="65" y="58"/>
                </a:lnTo>
                <a:lnTo>
                  <a:pt x="65" y="59"/>
                </a:lnTo>
                <a:lnTo>
                  <a:pt x="65" y="59"/>
                </a:lnTo>
                <a:lnTo>
                  <a:pt x="63" y="59"/>
                </a:lnTo>
                <a:lnTo>
                  <a:pt x="62" y="58"/>
                </a:lnTo>
                <a:lnTo>
                  <a:pt x="62" y="58"/>
                </a:lnTo>
                <a:lnTo>
                  <a:pt x="62" y="58"/>
                </a:lnTo>
                <a:close/>
                <a:moveTo>
                  <a:pt x="27" y="55"/>
                </a:moveTo>
                <a:lnTo>
                  <a:pt x="28" y="55"/>
                </a:lnTo>
                <a:lnTo>
                  <a:pt x="30" y="55"/>
                </a:lnTo>
                <a:lnTo>
                  <a:pt x="28" y="56"/>
                </a:lnTo>
                <a:lnTo>
                  <a:pt x="28" y="55"/>
                </a:lnTo>
                <a:lnTo>
                  <a:pt x="27" y="55"/>
                </a:lnTo>
                <a:lnTo>
                  <a:pt x="27" y="55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9" name="Freeform 212">
            <a:extLst>
              <a:ext uri="{FF2B5EF4-FFF2-40B4-BE49-F238E27FC236}">
                <a16:creationId xmlns:a16="http://schemas.microsoft.com/office/drawing/2014/main" id="{519ADC71-6054-EA3B-E64C-4D3A00BDA25F}"/>
              </a:ext>
            </a:extLst>
          </p:cNvPr>
          <p:cNvSpPr>
            <a:spLocks noEditPoints="1"/>
          </p:cNvSpPr>
          <p:nvPr/>
        </p:nvSpPr>
        <p:spPr bwMode="auto">
          <a:xfrm>
            <a:off x="6581513" y="3751229"/>
            <a:ext cx="124828" cy="245662"/>
          </a:xfrm>
          <a:custGeom>
            <a:avLst/>
            <a:gdLst>
              <a:gd name="T0" fmla="*/ 98 w 106"/>
              <a:gd name="T1" fmla="*/ 68 h 200"/>
              <a:gd name="T2" fmla="*/ 75 w 106"/>
              <a:gd name="T3" fmla="*/ 19 h 200"/>
              <a:gd name="T4" fmla="*/ 75 w 106"/>
              <a:gd name="T5" fmla="*/ 16 h 200"/>
              <a:gd name="T6" fmla="*/ 89 w 106"/>
              <a:gd name="T7" fmla="*/ 2 h 200"/>
              <a:gd name="T8" fmla="*/ 95 w 106"/>
              <a:gd name="T9" fmla="*/ 11 h 200"/>
              <a:gd name="T10" fmla="*/ 101 w 106"/>
              <a:gd name="T11" fmla="*/ 28 h 200"/>
              <a:gd name="T12" fmla="*/ 106 w 106"/>
              <a:gd name="T13" fmla="*/ 47 h 200"/>
              <a:gd name="T14" fmla="*/ 101 w 106"/>
              <a:gd name="T15" fmla="*/ 57 h 200"/>
              <a:gd name="T16" fmla="*/ 97 w 106"/>
              <a:gd name="T17" fmla="*/ 49 h 200"/>
              <a:gd name="T18" fmla="*/ 94 w 106"/>
              <a:gd name="T19" fmla="*/ 54 h 200"/>
              <a:gd name="T20" fmla="*/ 97 w 106"/>
              <a:gd name="T21" fmla="*/ 60 h 200"/>
              <a:gd name="T22" fmla="*/ 95 w 106"/>
              <a:gd name="T23" fmla="*/ 69 h 200"/>
              <a:gd name="T24" fmla="*/ 90 w 106"/>
              <a:gd name="T25" fmla="*/ 76 h 200"/>
              <a:gd name="T26" fmla="*/ 89 w 106"/>
              <a:gd name="T27" fmla="*/ 95 h 200"/>
              <a:gd name="T28" fmla="*/ 79 w 106"/>
              <a:gd name="T29" fmla="*/ 120 h 200"/>
              <a:gd name="T30" fmla="*/ 68 w 106"/>
              <a:gd name="T31" fmla="*/ 151 h 200"/>
              <a:gd name="T32" fmla="*/ 64 w 106"/>
              <a:gd name="T33" fmla="*/ 170 h 200"/>
              <a:gd name="T34" fmla="*/ 60 w 106"/>
              <a:gd name="T35" fmla="*/ 181 h 200"/>
              <a:gd name="T36" fmla="*/ 54 w 106"/>
              <a:gd name="T37" fmla="*/ 192 h 200"/>
              <a:gd name="T38" fmla="*/ 40 w 106"/>
              <a:gd name="T39" fmla="*/ 197 h 200"/>
              <a:gd name="T40" fmla="*/ 27 w 106"/>
              <a:gd name="T41" fmla="*/ 200 h 200"/>
              <a:gd name="T42" fmla="*/ 16 w 106"/>
              <a:gd name="T43" fmla="*/ 195 h 200"/>
              <a:gd name="T44" fmla="*/ 12 w 106"/>
              <a:gd name="T45" fmla="*/ 189 h 200"/>
              <a:gd name="T46" fmla="*/ 7 w 106"/>
              <a:gd name="T47" fmla="*/ 181 h 200"/>
              <a:gd name="T48" fmla="*/ 8 w 106"/>
              <a:gd name="T49" fmla="*/ 169 h 200"/>
              <a:gd name="T50" fmla="*/ 4 w 106"/>
              <a:gd name="T51" fmla="*/ 159 h 200"/>
              <a:gd name="T52" fmla="*/ 0 w 106"/>
              <a:gd name="T53" fmla="*/ 147 h 200"/>
              <a:gd name="T54" fmla="*/ 4 w 106"/>
              <a:gd name="T55" fmla="*/ 142 h 200"/>
              <a:gd name="T56" fmla="*/ 8 w 106"/>
              <a:gd name="T57" fmla="*/ 134 h 200"/>
              <a:gd name="T58" fmla="*/ 15 w 106"/>
              <a:gd name="T59" fmla="*/ 121 h 200"/>
              <a:gd name="T60" fmla="*/ 18 w 106"/>
              <a:gd name="T61" fmla="*/ 109 h 200"/>
              <a:gd name="T62" fmla="*/ 15 w 106"/>
              <a:gd name="T63" fmla="*/ 99 h 200"/>
              <a:gd name="T64" fmla="*/ 12 w 106"/>
              <a:gd name="T65" fmla="*/ 85 h 200"/>
              <a:gd name="T66" fmla="*/ 18 w 106"/>
              <a:gd name="T67" fmla="*/ 68 h 200"/>
              <a:gd name="T68" fmla="*/ 19 w 106"/>
              <a:gd name="T69" fmla="*/ 60 h 200"/>
              <a:gd name="T70" fmla="*/ 29 w 106"/>
              <a:gd name="T71" fmla="*/ 57 h 200"/>
              <a:gd name="T72" fmla="*/ 34 w 106"/>
              <a:gd name="T73" fmla="*/ 57 h 200"/>
              <a:gd name="T74" fmla="*/ 35 w 106"/>
              <a:gd name="T75" fmla="*/ 55 h 200"/>
              <a:gd name="T76" fmla="*/ 43 w 106"/>
              <a:gd name="T77" fmla="*/ 54 h 200"/>
              <a:gd name="T78" fmla="*/ 46 w 106"/>
              <a:gd name="T79" fmla="*/ 54 h 200"/>
              <a:gd name="T80" fmla="*/ 51 w 106"/>
              <a:gd name="T81" fmla="*/ 47 h 200"/>
              <a:gd name="T82" fmla="*/ 56 w 106"/>
              <a:gd name="T83" fmla="*/ 49 h 200"/>
              <a:gd name="T84" fmla="*/ 57 w 106"/>
              <a:gd name="T85" fmla="*/ 46 h 200"/>
              <a:gd name="T86" fmla="*/ 60 w 106"/>
              <a:gd name="T87" fmla="*/ 40 h 200"/>
              <a:gd name="T88" fmla="*/ 62 w 106"/>
              <a:gd name="T89" fmla="*/ 40 h 200"/>
              <a:gd name="T90" fmla="*/ 62 w 106"/>
              <a:gd name="T91" fmla="*/ 43 h 200"/>
              <a:gd name="T92" fmla="*/ 68 w 106"/>
              <a:gd name="T93" fmla="*/ 36 h 200"/>
              <a:gd name="T94" fmla="*/ 68 w 106"/>
              <a:gd name="T95" fmla="*/ 27 h 200"/>
              <a:gd name="T96" fmla="*/ 68 w 106"/>
              <a:gd name="T97" fmla="*/ 24 h 200"/>
              <a:gd name="T98" fmla="*/ 73 w 106"/>
              <a:gd name="T99" fmla="*/ 24 h 200"/>
              <a:gd name="T100" fmla="*/ 79 w 106"/>
              <a:gd name="T101" fmla="*/ 19 h 200"/>
              <a:gd name="T102" fmla="*/ 82 w 106"/>
              <a:gd name="T103" fmla="*/ 8 h 200"/>
              <a:gd name="T104" fmla="*/ 84 w 106"/>
              <a:gd name="T105" fmla="*/ 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6" h="200">
                <a:moveTo>
                  <a:pt x="98" y="68"/>
                </a:moveTo>
                <a:lnTo>
                  <a:pt x="98" y="69"/>
                </a:lnTo>
                <a:lnTo>
                  <a:pt x="97" y="73"/>
                </a:lnTo>
                <a:lnTo>
                  <a:pt x="97" y="71"/>
                </a:lnTo>
                <a:lnTo>
                  <a:pt x="98" y="68"/>
                </a:lnTo>
                <a:lnTo>
                  <a:pt x="98" y="68"/>
                </a:lnTo>
                <a:close/>
                <a:moveTo>
                  <a:pt x="75" y="16"/>
                </a:moveTo>
                <a:lnTo>
                  <a:pt x="75" y="17"/>
                </a:lnTo>
                <a:lnTo>
                  <a:pt x="75" y="17"/>
                </a:lnTo>
                <a:lnTo>
                  <a:pt x="75" y="19"/>
                </a:lnTo>
                <a:lnTo>
                  <a:pt x="73" y="19"/>
                </a:lnTo>
                <a:lnTo>
                  <a:pt x="73" y="17"/>
                </a:lnTo>
                <a:lnTo>
                  <a:pt x="73" y="16"/>
                </a:lnTo>
                <a:lnTo>
                  <a:pt x="73" y="16"/>
                </a:lnTo>
                <a:lnTo>
                  <a:pt x="75" y="16"/>
                </a:lnTo>
                <a:close/>
                <a:moveTo>
                  <a:pt x="87" y="0"/>
                </a:moveTo>
                <a:lnTo>
                  <a:pt x="87" y="0"/>
                </a:lnTo>
                <a:lnTo>
                  <a:pt x="89" y="0"/>
                </a:lnTo>
                <a:lnTo>
                  <a:pt x="89" y="2"/>
                </a:lnTo>
                <a:lnTo>
                  <a:pt x="89" y="2"/>
                </a:lnTo>
                <a:lnTo>
                  <a:pt x="90" y="3"/>
                </a:lnTo>
                <a:lnTo>
                  <a:pt x="92" y="5"/>
                </a:lnTo>
                <a:lnTo>
                  <a:pt x="92" y="6"/>
                </a:lnTo>
                <a:lnTo>
                  <a:pt x="94" y="8"/>
                </a:lnTo>
                <a:lnTo>
                  <a:pt x="95" y="11"/>
                </a:lnTo>
                <a:lnTo>
                  <a:pt x="97" y="13"/>
                </a:lnTo>
                <a:lnTo>
                  <a:pt x="98" y="14"/>
                </a:lnTo>
                <a:lnTo>
                  <a:pt x="98" y="17"/>
                </a:lnTo>
                <a:lnTo>
                  <a:pt x="100" y="21"/>
                </a:lnTo>
                <a:lnTo>
                  <a:pt x="101" y="28"/>
                </a:lnTo>
                <a:lnTo>
                  <a:pt x="101" y="35"/>
                </a:lnTo>
                <a:lnTo>
                  <a:pt x="101" y="38"/>
                </a:lnTo>
                <a:lnTo>
                  <a:pt x="103" y="41"/>
                </a:lnTo>
                <a:lnTo>
                  <a:pt x="105" y="44"/>
                </a:lnTo>
                <a:lnTo>
                  <a:pt x="106" y="47"/>
                </a:lnTo>
                <a:lnTo>
                  <a:pt x="105" y="52"/>
                </a:lnTo>
                <a:lnTo>
                  <a:pt x="103" y="55"/>
                </a:lnTo>
                <a:lnTo>
                  <a:pt x="103" y="55"/>
                </a:lnTo>
                <a:lnTo>
                  <a:pt x="101" y="57"/>
                </a:lnTo>
                <a:lnTo>
                  <a:pt x="101" y="57"/>
                </a:lnTo>
                <a:lnTo>
                  <a:pt x="100" y="55"/>
                </a:lnTo>
                <a:lnTo>
                  <a:pt x="98" y="54"/>
                </a:lnTo>
                <a:lnTo>
                  <a:pt x="98" y="51"/>
                </a:lnTo>
                <a:lnTo>
                  <a:pt x="97" y="49"/>
                </a:lnTo>
                <a:lnTo>
                  <a:pt x="97" y="49"/>
                </a:lnTo>
                <a:lnTo>
                  <a:pt x="95" y="49"/>
                </a:lnTo>
                <a:lnTo>
                  <a:pt x="94" y="51"/>
                </a:lnTo>
                <a:lnTo>
                  <a:pt x="94" y="51"/>
                </a:lnTo>
                <a:lnTo>
                  <a:pt x="94" y="52"/>
                </a:lnTo>
                <a:lnTo>
                  <a:pt x="94" y="54"/>
                </a:lnTo>
                <a:lnTo>
                  <a:pt x="95" y="55"/>
                </a:lnTo>
                <a:lnTo>
                  <a:pt x="95" y="58"/>
                </a:lnTo>
                <a:lnTo>
                  <a:pt x="95" y="58"/>
                </a:lnTo>
                <a:lnTo>
                  <a:pt x="95" y="60"/>
                </a:lnTo>
                <a:lnTo>
                  <a:pt x="97" y="60"/>
                </a:lnTo>
                <a:lnTo>
                  <a:pt x="97" y="65"/>
                </a:lnTo>
                <a:lnTo>
                  <a:pt x="95" y="66"/>
                </a:lnTo>
                <a:lnTo>
                  <a:pt x="95" y="68"/>
                </a:lnTo>
                <a:lnTo>
                  <a:pt x="95" y="68"/>
                </a:lnTo>
                <a:lnTo>
                  <a:pt x="95" y="69"/>
                </a:lnTo>
                <a:lnTo>
                  <a:pt x="95" y="69"/>
                </a:lnTo>
                <a:lnTo>
                  <a:pt x="94" y="69"/>
                </a:lnTo>
                <a:lnTo>
                  <a:pt x="92" y="71"/>
                </a:lnTo>
                <a:lnTo>
                  <a:pt x="92" y="73"/>
                </a:lnTo>
                <a:lnTo>
                  <a:pt x="90" y="76"/>
                </a:lnTo>
                <a:lnTo>
                  <a:pt x="90" y="77"/>
                </a:lnTo>
                <a:lnTo>
                  <a:pt x="92" y="82"/>
                </a:lnTo>
                <a:lnTo>
                  <a:pt x="90" y="85"/>
                </a:lnTo>
                <a:lnTo>
                  <a:pt x="89" y="92"/>
                </a:lnTo>
                <a:lnTo>
                  <a:pt x="89" y="95"/>
                </a:lnTo>
                <a:lnTo>
                  <a:pt x="87" y="98"/>
                </a:lnTo>
                <a:lnTo>
                  <a:pt x="86" y="103"/>
                </a:lnTo>
                <a:lnTo>
                  <a:pt x="82" y="109"/>
                </a:lnTo>
                <a:lnTo>
                  <a:pt x="81" y="115"/>
                </a:lnTo>
                <a:lnTo>
                  <a:pt x="79" y="120"/>
                </a:lnTo>
                <a:lnTo>
                  <a:pt x="78" y="123"/>
                </a:lnTo>
                <a:lnTo>
                  <a:pt x="76" y="129"/>
                </a:lnTo>
                <a:lnTo>
                  <a:pt x="75" y="136"/>
                </a:lnTo>
                <a:lnTo>
                  <a:pt x="71" y="143"/>
                </a:lnTo>
                <a:lnTo>
                  <a:pt x="68" y="151"/>
                </a:lnTo>
                <a:lnTo>
                  <a:pt x="68" y="153"/>
                </a:lnTo>
                <a:lnTo>
                  <a:pt x="68" y="158"/>
                </a:lnTo>
                <a:lnTo>
                  <a:pt x="67" y="161"/>
                </a:lnTo>
                <a:lnTo>
                  <a:pt x="65" y="166"/>
                </a:lnTo>
                <a:lnTo>
                  <a:pt x="64" y="170"/>
                </a:lnTo>
                <a:lnTo>
                  <a:pt x="64" y="173"/>
                </a:lnTo>
                <a:lnTo>
                  <a:pt x="64" y="175"/>
                </a:lnTo>
                <a:lnTo>
                  <a:pt x="62" y="178"/>
                </a:lnTo>
                <a:lnTo>
                  <a:pt x="60" y="180"/>
                </a:lnTo>
                <a:lnTo>
                  <a:pt x="60" y="181"/>
                </a:lnTo>
                <a:lnTo>
                  <a:pt x="60" y="183"/>
                </a:lnTo>
                <a:lnTo>
                  <a:pt x="59" y="184"/>
                </a:lnTo>
                <a:lnTo>
                  <a:pt x="57" y="189"/>
                </a:lnTo>
                <a:lnTo>
                  <a:pt x="56" y="191"/>
                </a:lnTo>
                <a:lnTo>
                  <a:pt x="54" y="192"/>
                </a:lnTo>
                <a:lnTo>
                  <a:pt x="51" y="194"/>
                </a:lnTo>
                <a:lnTo>
                  <a:pt x="49" y="194"/>
                </a:lnTo>
                <a:lnTo>
                  <a:pt x="46" y="194"/>
                </a:lnTo>
                <a:lnTo>
                  <a:pt x="43" y="195"/>
                </a:lnTo>
                <a:lnTo>
                  <a:pt x="40" y="197"/>
                </a:lnTo>
                <a:lnTo>
                  <a:pt x="37" y="199"/>
                </a:lnTo>
                <a:lnTo>
                  <a:pt x="35" y="200"/>
                </a:lnTo>
                <a:lnTo>
                  <a:pt x="34" y="200"/>
                </a:lnTo>
                <a:lnTo>
                  <a:pt x="29" y="200"/>
                </a:lnTo>
                <a:lnTo>
                  <a:pt x="27" y="200"/>
                </a:lnTo>
                <a:lnTo>
                  <a:pt x="24" y="197"/>
                </a:lnTo>
                <a:lnTo>
                  <a:pt x="23" y="197"/>
                </a:lnTo>
                <a:lnTo>
                  <a:pt x="19" y="195"/>
                </a:lnTo>
                <a:lnTo>
                  <a:pt x="18" y="195"/>
                </a:lnTo>
                <a:lnTo>
                  <a:pt x="16" y="195"/>
                </a:lnTo>
                <a:lnTo>
                  <a:pt x="16" y="194"/>
                </a:lnTo>
                <a:lnTo>
                  <a:pt x="13" y="192"/>
                </a:lnTo>
                <a:lnTo>
                  <a:pt x="12" y="192"/>
                </a:lnTo>
                <a:lnTo>
                  <a:pt x="12" y="191"/>
                </a:lnTo>
                <a:lnTo>
                  <a:pt x="12" y="189"/>
                </a:lnTo>
                <a:lnTo>
                  <a:pt x="12" y="189"/>
                </a:lnTo>
                <a:lnTo>
                  <a:pt x="10" y="186"/>
                </a:lnTo>
                <a:lnTo>
                  <a:pt x="10" y="184"/>
                </a:lnTo>
                <a:lnTo>
                  <a:pt x="7" y="181"/>
                </a:lnTo>
                <a:lnTo>
                  <a:pt x="7" y="181"/>
                </a:lnTo>
                <a:lnTo>
                  <a:pt x="7" y="178"/>
                </a:lnTo>
                <a:lnTo>
                  <a:pt x="7" y="177"/>
                </a:lnTo>
                <a:lnTo>
                  <a:pt x="7" y="172"/>
                </a:lnTo>
                <a:lnTo>
                  <a:pt x="7" y="170"/>
                </a:lnTo>
                <a:lnTo>
                  <a:pt x="8" y="169"/>
                </a:lnTo>
                <a:lnTo>
                  <a:pt x="7" y="167"/>
                </a:lnTo>
                <a:lnTo>
                  <a:pt x="7" y="166"/>
                </a:lnTo>
                <a:lnTo>
                  <a:pt x="7" y="164"/>
                </a:lnTo>
                <a:lnTo>
                  <a:pt x="5" y="162"/>
                </a:lnTo>
                <a:lnTo>
                  <a:pt x="4" y="159"/>
                </a:lnTo>
                <a:lnTo>
                  <a:pt x="2" y="158"/>
                </a:lnTo>
                <a:lnTo>
                  <a:pt x="2" y="156"/>
                </a:lnTo>
                <a:lnTo>
                  <a:pt x="0" y="151"/>
                </a:lnTo>
                <a:lnTo>
                  <a:pt x="0" y="150"/>
                </a:lnTo>
                <a:lnTo>
                  <a:pt x="0" y="147"/>
                </a:lnTo>
                <a:lnTo>
                  <a:pt x="2" y="145"/>
                </a:lnTo>
                <a:lnTo>
                  <a:pt x="2" y="143"/>
                </a:lnTo>
                <a:lnTo>
                  <a:pt x="2" y="143"/>
                </a:lnTo>
                <a:lnTo>
                  <a:pt x="2" y="142"/>
                </a:lnTo>
                <a:lnTo>
                  <a:pt x="4" y="142"/>
                </a:lnTo>
                <a:lnTo>
                  <a:pt x="4" y="140"/>
                </a:lnTo>
                <a:lnTo>
                  <a:pt x="5" y="137"/>
                </a:lnTo>
                <a:lnTo>
                  <a:pt x="5" y="136"/>
                </a:lnTo>
                <a:lnTo>
                  <a:pt x="7" y="136"/>
                </a:lnTo>
                <a:lnTo>
                  <a:pt x="8" y="134"/>
                </a:lnTo>
                <a:lnTo>
                  <a:pt x="10" y="132"/>
                </a:lnTo>
                <a:lnTo>
                  <a:pt x="10" y="129"/>
                </a:lnTo>
                <a:lnTo>
                  <a:pt x="13" y="126"/>
                </a:lnTo>
                <a:lnTo>
                  <a:pt x="13" y="125"/>
                </a:lnTo>
                <a:lnTo>
                  <a:pt x="15" y="121"/>
                </a:lnTo>
                <a:lnTo>
                  <a:pt x="16" y="118"/>
                </a:lnTo>
                <a:lnTo>
                  <a:pt x="18" y="117"/>
                </a:lnTo>
                <a:lnTo>
                  <a:pt x="18" y="115"/>
                </a:lnTo>
                <a:lnTo>
                  <a:pt x="18" y="112"/>
                </a:lnTo>
                <a:lnTo>
                  <a:pt x="18" y="109"/>
                </a:lnTo>
                <a:lnTo>
                  <a:pt x="18" y="107"/>
                </a:lnTo>
                <a:lnTo>
                  <a:pt x="18" y="106"/>
                </a:lnTo>
                <a:lnTo>
                  <a:pt x="15" y="103"/>
                </a:lnTo>
                <a:lnTo>
                  <a:pt x="15" y="103"/>
                </a:lnTo>
                <a:lnTo>
                  <a:pt x="15" y="99"/>
                </a:lnTo>
                <a:lnTo>
                  <a:pt x="15" y="98"/>
                </a:lnTo>
                <a:lnTo>
                  <a:pt x="15" y="96"/>
                </a:lnTo>
                <a:lnTo>
                  <a:pt x="13" y="95"/>
                </a:lnTo>
                <a:lnTo>
                  <a:pt x="13" y="90"/>
                </a:lnTo>
                <a:lnTo>
                  <a:pt x="12" y="85"/>
                </a:lnTo>
                <a:lnTo>
                  <a:pt x="12" y="84"/>
                </a:lnTo>
                <a:lnTo>
                  <a:pt x="12" y="82"/>
                </a:lnTo>
                <a:lnTo>
                  <a:pt x="12" y="80"/>
                </a:lnTo>
                <a:lnTo>
                  <a:pt x="12" y="77"/>
                </a:lnTo>
                <a:lnTo>
                  <a:pt x="18" y="68"/>
                </a:lnTo>
                <a:lnTo>
                  <a:pt x="18" y="66"/>
                </a:lnTo>
                <a:lnTo>
                  <a:pt x="18" y="63"/>
                </a:lnTo>
                <a:lnTo>
                  <a:pt x="18" y="62"/>
                </a:lnTo>
                <a:lnTo>
                  <a:pt x="18" y="60"/>
                </a:lnTo>
                <a:lnTo>
                  <a:pt x="19" y="60"/>
                </a:lnTo>
                <a:lnTo>
                  <a:pt x="19" y="60"/>
                </a:lnTo>
                <a:lnTo>
                  <a:pt x="26" y="60"/>
                </a:lnTo>
                <a:lnTo>
                  <a:pt x="26" y="58"/>
                </a:lnTo>
                <a:lnTo>
                  <a:pt x="27" y="58"/>
                </a:lnTo>
                <a:lnTo>
                  <a:pt x="29" y="57"/>
                </a:lnTo>
                <a:lnTo>
                  <a:pt x="29" y="57"/>
                </a:lnTo>
                <a:lnTo>
                  <a:pt x="30" y="57"/>
                </a:lnTo>
                <a:lnTo>
                  <a:pt x="30" y="57"/>
                </a:lnTo>
                <a:lnTo>
                  <a:pt x="30" y="57"/>
                </a:lnTo>
                <a:lnTo>
                  <a:pt x="34" y="57"/>
                </a:lnTo>
                <a:lnTo>
                  <a:pt x="34" y="57"/>
                </a:lnTo>
                <a:lnTo>
                  <a:pt x="35" y="57"/>
                </a:lnTo>
                <a:lnTo>
                  <a:pt x="35" y="57"/>
                </a:lnTo>
                <a:lnTo>
                  <a:pt x="35" y="55"/>
                </a:lnTo>
                <a:lnTo>
                  <a:pt x="35" y="55"/>
                </a:lnTo>
                <a:lnTo>
                  <a:pt x="37" y="54"/>
                </a:lnTo>
                <a:lnTo>
                  <a:pt x="38" y="54"/>
                </a:lnTo>
                <a:lnTo>
                  <a:pt x="41" y="54"/>
                </a:lnTo>
                <a:lnTo>
                  <a:pt x="43" y="54"/>
                </a:lnTo>
                <a:lnTo>
                  <a:pt x="43" y="54"/>
                </a:lnTo>
                <a:lnTo>
                  <a:pt x="45" y="55"/>
                </a:lnTo>
                <a:lnTo>
                  <a:pt x="46" y="55"/>
                </a:lnTo>
                <a:lnTo>
                  <a:pt x="46" y="55"/>
                </a:lnTo>
                <a:lnTo>
                  <a:pt x="48" y="55"/>
                </a:lnTo>
                <a:lnTo>
                  <a:pt x="46" y="54"/>
                </a:lnTo>
                <a:lnTo>
                  <a:pt x="45" y="54"/>
                </a:lnTo>
                <a:lnTo>
                  <a:pt x="46" y="52"/>
                </a:lnTo>
                <a:lnTo>
                  <a:pt x="46" y="51"/>
                </a:lnTo>
                <a:lnTo>
                  <a:pt x="48" y="49"/>
                </a:lnTo>
                <a:lnTo>
                  <a:pt x="51" y="47"/>
                </a:lnTo>
                <a:lnTo>
                  <a:pt x="54" y="46"/>
                </a:lnTo>
                <a:lnTo>
                  <a:pt x="54" y="46"/>
                </a:lnTo>
                <a:lnTo>
                  <a:pt x="56" y="46"/>
                </a:lnTo>
                <a:lnTo>
                  <a:pt x="56" y="49"/>
                </a:lnTo>
                <a:lnTo>
                  <a:pt x="56" y="49"/>
                </a:lnTo>
                <a:lnTo>
                  <a:pt x="56" y="49"/>
                </a:lnTo>
                <a:lnTo>
                  <a:pt x="57" y="49"/>
                </a:lnTo>
                <a:lnTo>
                  <a:pt x="57" y="47"/>
                </a:lnTo>
                <a:lnTo>
                  <a:pt x="57" y="47"/>
                </a:lnTo>
                <a:lnTo>
                  <a:pt x="57" y="46"/>
                </a:lnTo>
                <a:lnTo>
                  <a:pt x="57" y="46"/>
                </a:lnTo>
                <a:lnTo>
                  <a:pt x="57" y="44"/>
                </a:lnTo>
                <a:lnTo>
                  <a:pt x="57" y="43"/>
                </a:lnTo>
                <a:lnTo>
                  <a:pt x="59" y="41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40"/>
                </a:lnTo>
                <a:lnTo>
                  <a:pt x="62" y="41"/>
                </a:lnTo>
                <a:lnTo>
                  <a:pt x="62" y="41"/>
                </a:lnTo>
                <a:lnTo>
                  <a:pt x="62" y="43"/>
                </a:lnTo>
                <a:lnTo>
                  <a:pt x="62" y="43"/>
                </a:lnTo>
                <a:lnTo>
                  <a:pt x="62" y="43"/>
                </a:lnTo>
                <a:lnTo>
                  <a:pt x="64" y="40"/>
                </a:lnTo>
                <a:lnTo>
                  <a:pt x="65" y="38"/>
                </a:lnTo>
                <a:lnTo>
                  <a:pt x="65" y="38"/>
                </a:lnTo>
                <a:lnTo>
                  <a:pt x="67" y="36"/>
                </a:lnTo>
                <a:lnTo>
                  <a:pt x="68" y="36"/>
                </a:lnTo>
                <a:lnTo>
                  <a:pt x="70" y="38"/>
                </a:lnTo>
                <a:lnTo>
                  <a:pt x="67" y="35"/>
                </a:lnTo>
                <a:lnTo>
                  <a:pt x="67" y="33"/>
                </a:lnTo>
                <a:lnTo>
                  <a:pt x="68" y="28"/>
                </a:lnTo>
                <a:lnTo>
                  <a:pt x="68" y="27"/>
                </a:lnTo>
                <a:lnTo>
                  <a:pt x="70" y="27"/>
                </a:lnTo>
                <a:lnTo>
                  <a:pt x="70" y="27"/>
                </a:lnTo>
                <a:lnTo>
                  <a:pt x="68" y="25"/>
                </a:lnTo>
                <a:lnTo>
                  <a:pt x="68" y="25"/>
                </a:lnTo>
                <a:lnTo>
                  <a:pt x="68" y="24"/>
                </a:lnTo>
                <a:lnTo>
                  <a:pt x="68" y="22"/>
                </a:lnTo>
                <a:lnTo>
                  <a:pt x="70" y="22"/>
                </a:lnTo>
                <a:lnTo>
                  <a:pt x="70" y="22"/>
                </a:lnTo>
                <a:lnTo>
                  <a:pt x="71" y="22"/>
                </a:lnTo>
                <a:lnTo>
                  <a:pt x="73" y="24"/>
                </a:lnTo>
                <a:lnTo>
                  <a:pt x="73" y="24"/>
                </a:lnTo>
                <a:lnTo>
                  <a:pt x="75" y="22"/>
                </a:lnTo>
                <a:lnTo>
                  <a:pt x="76" y="21"/>
                </a:lnTo>
                <a:lnTo>
                  <a:pt x="76" y="19"/>
                </a:lnTo>
                <a:lnTo>
                  <a:pt x="79" y="19"/>
                </a:lnTo>
                <a:lnTo>
                  <a:pt x="81" y="17"/>
                </a:lnTo>
                <a:lnTo>
                  <a:pt x="82" y="13"/>
                </a:lnTo>
                <a:lnTo>
                  <a:pt x="82" y="11"/>
                </a:lnTo>
                <a:lnTo>
                  <a:pt x="82" y="10"/>
                </a:lnTo>
                <a:lnTo>
                  <a:pt x="82" y="8"/>
                </a:lnTo>
                <a:lnTo>
                  <a:pt x="81" y="5"/>
                </a:lnTo>
                <a:lnTo>
                  <a:pt x="81" y="5"/>
                </a:lnTo>
                <a:lnTo>
                  <a:pt x="82" y="5"/>
                </a:lnTo>
                <a:lnTo>
                  <a:pt x="82" y="5"/>
                </a:lnTo>
                <a:lnTo>
                  <a:pt x="84" y="3"/>
                </a:lnTo>
                <a:lnTo>
                  <a:pt x="8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0" name="Freeform 213">
            <a:extLst>
              <a:ext uri="{FF2B5EF4-FFF2-40B4-BE49-F238E27FC236}">
                <a16:creationId xmlns:a16="http://schemas.microsoft.com/office/drawing/2014/main" id="{65BAB898-1472-837F-7F77-ACBE69A555D5}"/>
              </a:ext>
            </a:extLst>
          </p:cNvPr>
          <p:cNvSpPr>
            <a:spLocks/>
          </p:cNvSpPr>
          <p:nvPr/>
        </p:nvSpPr>
        <p:spPr bwMode="auto">
          <a:xfrm>
            <a:off x="4771504" y="3213229"/>
            <a:ext cx="2355" cy="2456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0 h 2"/>
              <a:gd name="T12" fmla="*/ 2 w 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1" name="Freeform 214">
            <a:extLst>
              <a:ext uri="{FF2B5EF4-FFF2-40B4-BE49-F238E27FC236}">
                <a16:creationId xmlns:a16="http://schemas.microsoft.com/office/drawing/2014/main" id="{9C2C5B60-7AD7-55E3-6F28-B845119C9267}"/>
              </a:ext>
            </a:extLst>
          </p:cNvPr>
          <p:cNvSpPr>
            <a:spLocks/>
          </p:cNvSpPr>
          <p:nvPr/>
        </p:nvSpPr>
        <p:spPr bwMode="auto">
          <a:xfrm>
            <a:off x="6161101" y="2715765"/>
            <a:ext cx="30618" cy="35621"/>
          </a:xfrm>
          <a:custGeom>
            <a:avLst/>
            <a:gdLst>
              <a:gd name="T0" fmla="*/ 7 w 26"/>
              <a:gd name="T1" fmla="*/ 0 h 29"/>
              <a:gd name="T2" fmla="*/ 9 w 26"/>
              <a:gd name="T3" fmla="*/ 0 h 29"/>
              <a:gd name="T4" fmla="*/ 11 w 26"/>
              <a:gd name="T5" fmla="*/ 0 h 29"/>
              <a:gd name="T6" fmla="*/ 11 w 26"/>
              <a:gd name="T7" fmla="*/ 2 h 29"/>
              <a:gd name="T8" fmla="*/ 12 w 26"/>
              <a:gd name="T9" fmla="*/ 2 h 29"/>
              <a:gd name="T10" fmla="*/ 15 w 26"/>
              <a:gd name="T11" fmla="*/ 7 h 29"/>
              <a:gd name="T12" fmla="*/ 17 w 26"/>
              <a:gd name="T13" fmla="*/ 7 h 29"/>
              <a:gd name="T14" fmla="*/ 20 w 26"/>
              <a:gd name="T15" fmla="*/ 8 h 29"/>
              <a:gd name="T16" fmla="*/ 25 w 26"/>
              <a:gd name="T17" fmla="*/ 10 h 29"/>
              <a:gd name="T18" fmla="*/ 26 w 26"/>
              <a:gd name="T19" fmla="*/ 11 h 29"/>
              <a:gd name="T20" fmla="*/ 26 w 26"/>
              <a:gd name="T21" fmla="*/ 13 h 29"/>
              <a:gd name="T22" fmla="*/ 25 w 26"/>
              <a:gd name="T23" fmla="*/ 14 h 29"/>
              <a:gd name="T24" fmla="*/ 23 w 26"/>
              <a:gd name="T25" fmla="*/ 14 h 29"/>
              <a:gd name="T26" fmla="*/ 23 w 26"/>
              <a:gd name="T27" fmla="*/ 14 h 29"/>
              <a:gd name="T28" fmla="*/ 23 w 26"/>
              <a:gd name="T29" fmla="*/ 18 h 29"/>
              <a:gd name="T30" fmla="*/ 23 w 26"/>
              <a:gd name="T31" fmla="*/ 18 h 29"/>
              <a:gd name="T32" fmla="*/ 20 w 26"/>
              <a:gd name="T33" fmla="*/ 19 h 29"/>
              <a:gd name="T34" fmla="*/ 18 w 26"/>
              <a:gd name="T35" fmla="*/ 18 h 29"/>
              <a:gd name="T36" fmla="*/ 18 w 26"/>
              <a:gd name="T37" fmla="*/ 16 h 29"/>
              <a:gd name="T38" fmla="*/ 17 w 26"/>
              <a:gd name="T39" fmla="*/ 16 h 29"/>
              <a:gd name="T40" fmla="*/ 15 w 26"/>
              <a:gd name="T41" fmla="*/ 18 h 29"/>
              <a:gd name="T42" fmla="*/ 14 w 26"/>
              <a:gd name="T43" fmla="*/ 19 h 29"/>
              <a:gd name="T44" fmla="*/ 12 w 26"/>
              <a:gd name="T45" fmla="*/ 22 h 29"/>
              <a:gd name="T46" fmla="*/ 11 w 26"/>
              <a:gd name="T47" fmla="*/ 22 h 29"/>
              <a:gd name="T48" fmla="*/ 11 w 26"/>
              <a:gd name="T49" fmla="*/ 24 h 29"/>
              <a:gd name="T50" fmla="*/ 12 w 26"/>
              <a:gd name="T51" fmla="*/ 25 h 29"/>
              <a:gd name="T52" fmla="*/ 12 w 26"/>
              <a:gd name="T53" fmla="*/ 27 h 29"/>
              <a:gd name="T54" fmla="*/ 12 w 26"/>
              <a:gd name="T55" fmla="*/ 29 h 29"/>
              <a:gd name="T56" fmla="*/ 9 w 26"/>
              <a:gd name="T57" fmla="*/ 25 h 29"/>
              <a:gd name="T58" fmla="*/ 3 w 26"/>
              <a:gd name="T59" fmla="*/ 21 h 29"/>
              <a:gd name="T60" fmla="*/ 3 w 26"/>
              <a:gd name="T61" fmla="*/ 19 h 29"/>
              <a:gd name="T62" fmla="*/ 1 w 26"/>
              <a:gd name="T63" fmla="*/ 19 h 29"/>
              <a:gd name="T64" fmla="*/ 1 w 26"/>
              <a:gd name="T65" fmla="*/ 19 h 29"/>
              <a:gd name="T66" fmla="*/ 0 w 26"/>
              <a:gd name="T67" fmla="*/ 18 h 29"/>
              <a:gd name="T68" fmla="*/ 0 w 26"/>
              <a:gd name="T69" fmla="*/ 18 h 29"/>
              <a:gd name="T70" fmla="*/ 1 w 26"/>
              <a:gd name="T71" fmla="*/ 16 h 29"/>
              <a:gd name="T72" fmla="*/ 1 w 26"/>
              <a:gd name="T73" fmla="*/ 16 h 29"/>
              <a:gd name="T74" fmla="*/ 0 w 26"/>
              <a:gd name="T75" fmla="*/ 13 h 29"/>
              <a:gd name="T76" fmla="*/ 0 w 26"/>
              <a:gd name="T77" fmla="*/ 10 h 29"/>
              <a:gd name="T78" fmla="*/ 3 w 26"/>
              <a:gd name="T79" fmla="*/ 10 h 29"/>
              <a:gd name="T80" fmla="*/ 3 w 26"/>
              <a:gd name="T81" fmla="*/ 7 h 29"/>
              <a:gd name="T82" fmla="*/ 3 w 26"/>
              <a:gd name="T83" fmla="*/ 5 h 29"/>
              <a:gd name="T84" fmla="*/ 6 w 26"/>
              <a:gd name="T85" fmla="*/ 3 h 29"/>
              <a:gd name="T86" fmla="*/ 6 w 26"/>
              <a:gd name="T87" fmla="*/ 3 h 29"/>
              <a:gd name="T88" fmla="*/ 7 w 26"/>
              <a:gd name="T89" fmla="*/ 5 h 29"/>
              <a:gd name="T90" fmla="*/ 7 w 26"/>
              <a:gd name="T91" fmla="*/ 2 h 29"/>
              <a:gd name="T92" fmla="*/ 7 w 26"/>
              <a:gd name="T9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29">
                <a:moveTo>
                  <a:pt x="7" y="0"/>
                </a:move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4" y="3"/>
                </a:lnTo>
                <a:lnTo>
                  <a:pt x="15" y="7"/>
                </a:lnTo>
                <a:lnTo>
                  <a:pt x="17" y="7"/>
                </a:lnTo>
                <a:lnTo>
                  <a:pt x="17" y="7"/>
                </a:lnTo>
                <a:lnTo>
                  <a:pt x="18" y="8"/>
                </a:lnTo>
                <a:lnTo>
                  <a:pt x="20" y="8"/>
                </a:lnTo>
                <a:lnTo>
                  <a:pt x="22" y="8"/>
                </a:lnTo>
                <a:lnTo>
                  <a:pt x="25" y="10"/>
                </a:lnTo>
                <a:lnTo>
                  <a:pt x="26" y="11"/>
                </a:lnTo>
                <a:lnTo>
                  <a:pt x="26" y="11"/>
                </a:lnTo>
                <a:lnTo>
                  <a:pt x="26" y="13"/>
                </a:lnTo>
                <a:lnTo>
                  <a:pt x="26" y="13"/>
                </a:lnTo>
                <a:lnTo>
                  <a:pt x="25" y="13"/>
                </a:lnTo>
                <a:lnTo>
                  <a:pt x="25" y="14"/>
                </a:lnTo>
                <a:lnTo>
                  <a:pt x="23" y="14"/>
                </a:lnTo>
                <a:lnTo>
                  <a:pt x="23" y="14"/>
                </a:lnTo>
                <a:lnTo>
                  <a:pt x="22" y="14"/>
                </a:lnTo>
                <a:lnTo>
                  <a:pt x="23" y="14"/>
                </a:lnTo>
                <a:lnTo>
                  <a:pt x="23" y="16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2" y="18"/>
                </a:lnTo>
                <a:lnTo>
                  <a:pt x="20" y="19"/>
                </a:lnTo>
                <a:lnTo>
                  <a:pt x="18" y="19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5" y="18"/>
                </a:lnTo>
                <a:lnTo>
                  <a:pt x="15" y="19"/>
                </a:lnTo>
                <a:lnTo>
                  <a:pt x="14" y="19"/>
                </a:lnTo>
                <a:lnTo>
                  <a:pt x="14" y="21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9" y="22"/>
                </a:lnTo>
                <a:lnTo>
                  <a:pt x="11" y="24"/>
                </a:lnTo>
                <a:lnTo>
                  <a:pt x="12" y="25"/>
                </a:lnTo>
                <a:lnTo>
                  <a:pt x="12" y="25"/>
                </a:lnTo>
                <a:lnTo>
                  <a:pt x="12" y="27"/>
                </a:lnTo>
                <a:lnTo>
                  <a:pt x="12" y="27"/>
                </a:lnTo>
                <a:lnTo>
                  <a:pt x="12" y="29"/>
                </a:lnTo>
                <a:lnTo>
                  <a:pt x="12" y="29"/>
                </a:lnTo>
                <a:lnTo>
                  <a:pt x="11" y="29"/>
                </a:lnTo>
                <a:lnTo>
                  <a:pt x="9" y="25"/>
                </a:lnTo>
                <a:lnTo>
                  <a:pt x="6" y="22"/>
                </a:lnTo>
                <a:lnTo>
                  <a:pt x="3" y="21"/>
                </a:lnTo>
                <a:lnTo>
                  <a:pt x="1" y="21"/>
                </a:lnTo>
                <a:lnTo>
                  <a:pt x="3" y="19"/>
                </a:lnTo>
                <a:lnTo>
                  <a:pt x="3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7"/>
                </a:lnTo>
                <a:lnTo>
                  <a:pt x="3" y="5"/>
                </a:lnTo>
                <a:lnTo>
                  <a:pt x="4" y="5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5"/>
                </a:lnTo>
                <a:lnTo>
                  <a:pt x="7" y="5"/>
                </a:lnTo>
                <a:lnTo>
                  <a:pt x="7" y="3"/>
                </a:lnTo>
                <a:lnTo>
                  <a:pt x="7" y="2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2" name="Freeform 215">
            <a:extLst>
              <a:ext uri="{FF2B5EF4-FFF2-40B4-BE49-F238E27FC236}">
                <a16:creationId xmlns:a16="http://schemas.microsoft.com/office/drawing/2014/main" id="{80DF0289-7766-D6D7-C707-3452C04E1BE1}"/>
              </a:ext>
            </a:extLst>
          </p:cNvPr>
          <p:cNvSpPr>
            <a:spLocks/>
          </p:cNvSpPr>
          <p:nvPr/>
        </p:nvSpPr>
        <p:spPr bwMode="auto">
          <a:xfrm>
            <a:off x="6300061" y="2605217"/>
            <a:ext cx="58881" cy="68785"/>
          </a:xfrm>
          <a:custGeom>
            <a:avLst/>
            <a:gdLst>
              <a:gd name="T0" fmla="*/ 14 w 50"/>
              <a:gd name="T1" fmla="*/ 2 h 56"/>
              <a:gd name="T2" fmla="*/ 17 w 50"/>
              <a:gd name="T3" fmla="*/ 4 h 56"/>
              <a:gd name="T4" fmla="*/ 20 w 50"/>
              <a:gd name="T5" fmla="*/ 5 h 56"/>
              <a:gd name="T6" fmla="*/ 23 w 50"/>
              <a:gd name="T7" fmla="*/ 5 h 56"/>
              <a:gd name="T8" fmla="*/ 25 w 50"/>
              <a:gd name="T9" fmla="*/ 7 h 56"/>
              <a:gd name="T10" fmla="*/ 27 w 50"/>
              <a:gd name="T11" fmla="*/ 8 h 56"/>
              <a:gd name="T12" fmla="*/ 28 w 50"/>
              <a:gd name="T13" fmla="*/ 7 h 56"/>
              <a:gd name="T14" fmla="*/ 33 w 50"/>
              <a:gd name="T15" fmla="*/ 11 h 56"/>
              <a:gd name="T16" fmla="*/ 36 w 50"/>
              <a:gd name="T17" fmla="*/ 10 h 56"/>
              <a:gd name="T18" fmla="*/ 38 w 50"/>
              <a:gd name="T19" fmla="*/ 15 h 56"/>
              <a:gd name="T20" fmla="*/ 36 w 50"/>
              <a:gd name="T21" fmla="*/ 18 h 56"/>
              <a:gd name="T22" fmla="*/ 36 w 50"/>
              <a:gd name="T23" fmla="*/ 19 h 56"/>
              <a:gd name="T24" fmla="*/ 39 w 50"/>
              <a:gd name="T25" fmla="*/ 22 h 56"/>
              <a:gd name="T26" fmla="*/ 42 w 50"/>
              <a:gd name="T27" fmla="*/ 24 h 56"/>
              <a:gd name="T28" fmla="*/ 41 w 50"/>
              <a:gd name="T29" fmla="*/ 26 h 56"/>
              <a:gd name="T30" fmla="*/ 42 w 50"/>
              <a:gd name="T31" fmla="*/ 29 h 56"/>
              <a:gd name="T32" fmla="*/ 44 w 50"/>
              <a:gd name="T33" fmla="*/ 30 h 56"/>
              <a:gd name="T34" fmla="*/ 47 w 50"/>
              <a:gd name="T35" fmla="*/ 34 h 56"/>
              <a:gd name="T36" fmla="*/ 50 w 50"/>
              <a:gd name="T37" fmla="*/ 38 h 56"/>
              <a:gd name="T38" fmla="*/ 47 w 50"/>
              <a:gd name="T39" fmla="*/ 40 h 56"/>
              <a:gd name="T40" fmla="*/ 44 w 50"/>
              <a:gd name="T41" fmla="*/ 38 h 56"/>
              <a:gd name="T42" fmla="*/ 42 w 50"/>
              <a:gd name="T43" fmla="*/ 38 h 56"/>
              <a:gd name="T44" fmla="*/ 41 w 50"/>
              <a:gd name="T45" fmla="*/ 38 h 56"/>
              <a:gd name="T46" fmla="*/ 38 w 50"/>
              <a:gd name="T47" fmla="*/ 38 h 56"/>
              <a:gd name="T48" fmla="*/ 38 w 50"/>
              <a:gd name="T49" fmla="*/ 40 h 56"/>
              <a:gd name="T50" fmla="*/ 36 w 50"/>
              <a:gd name="T51" fmla="*/ 37 h 56"/>
              <a:gd name="T52" fmla="*/ 33 w 50"/>
              <a:gd name="T53" fmla="*/ 38 h 56"/>
              <a:gd name="T54" fmla="*/ 35 w 50"/>
              <a:gd name="T55" fmla="*/ 43 h 56"/>
              <a:gd name="T56" fmla="*/ 31 w 50"/>
              <a:gd name="T57" fmla="*/ 46 h 56"/>
              <a:gd name="T58" fmla="*/ 30 w 50"/>
              <a:gd name="T59" fmla="*/ 51 h 56"/>
              <a:gd name="T60" fmla="*/ 27 w 50"/>
              <a:gd name="T61" fmla="*/ 54 h 56"/>
              <a:gd name="T62" fmla="*/ 27 w 50"/>
              <a:gd name="T63" fmla="*/ 56 h 56"/>
              <a:gd name="T64" fmla="*/ 23 w 50"/>
              <a:gd name="T65" fmla="*/ 56 h 56"/>
              <a:gd name="T66" fmla="*/ 22 w 50"/>
              <a:gd name="T67" fmla="*/ 54 h 56"/>
              <a:gd name="T68" fmla="*/ 22 w 50"/>
              <a:gd name="T69" fmla="*/ 52 h 56"/>
              <a:gd name="T70" fmla="*/ 22 w 50"/>
              <a:gd name="T71" fmla="*/ 51 h 56"/>
              <a:gd name="T72" fmla="*/ 20 w 50"/>
              <a:gd name="T73" fmla="*/ 46 h 56"/>
              <a:gd name="T74" fmla="*/ 23 w 50"/>
              <a:gd name="T75" fmla="*/ 38 h 56"/>
              <a:gd name="T76" fmla="*/ 22 w 50"/>
              <a:gd name="T77" fmla="*/ 34 h 56"/>
              <a:gd name="T78" fmla="*/ 19 w 50"/>
              <a:gd name="T79" fmla="*/ 27 h 56"/>
              <a:gd name="T80" fmla="*/ 16 w 50"/>
              <a:gd name="T81" fmla="*/ 24 h 56"/>
              <a:gd name="T82" fmla="*/ 12 w 50"/>
              <a:gd name="T83" fmla="*/ 19 h 56"/>
              <a:gd name="T84" fmla="*/ 9 w 50"/>
              <a:gd name="T85" fmla="*/ 16 h 56"/>
              <a:gd name="T86" fmla="*/ 8 w 50"/>
              <a:gd name="T87" fmla="*/ 13 h 56"/>
              <a:gd name="T88" fmla="*/ 5 w 50"/>
              <a:gd name="T89" fmla="*/ 8 h 56"/>
              <a:gd name="T90" fmla="*/ 1 w 50"/>
              <a:gd name="T91" fmla="*/ 5 h 56"/>
              <a:gd name="T92" fmla="*/ 0 w 50"/>
              <a:gd name="T93" fmla="*/ 5 h 56"/>
              <a:gd name="T94" fmla="*/ 5 w 50"/>
              <a:gd name="T95" fmla="*/ 4 h 56"/>
              <a:gd name="T96" fmla="*/ 11 w 50"/>
              <a:gd name="T9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6">
                <a:moveTo>
                  <a:pt x="12" y="0"/>
                </a:move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7" y="2"/>
                </a:lnTo>
                <a:lnTo>
                  <a:pt x="17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2" y="5"/>
                </a:lnTo>
                <a:lnTo>
                  <a:pt x="23" y="5"/>
                </a:lnTo>
                <a:lnTo>
                  <a:pt x="25" y="7"/>
                </a:lnTo>
                <a:lnTo>
                  <a:pt x="23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7" y="8"/>
                </a:lnTo>
                <a:lnTo>
                  <a:pt x="27" y="8"/>
                </a:lnTo>
                <a:lnTo>
                  <a:pt x="27" y="7"/>
                </a:lnTo>
                <a:lnTo>
                  <a:pt x="28" y="7"/>
                </a:lnTo>
                <a:lnTo>
                  <a:pt x="31" y="8"/>
                </a:lnTo>
                <a:lnTo>
                  <a:pt x="31" y="10"/>
                </a:lnTo>
                <a:lnTo>
                  <a:pt x="33" y="11"/>
                </a:lnTo>
                <a:lnTo>
                  <a:pt x="33" y="11"/>
                </a:lnTo>
                <a:lnTo>
                  <a:pt x="35" y="11"/>
                </a:lnTo>
                <a:lnTo>
                  <a:pt x="36" y="10"/>
                </a:lnTo>
                <a:lnTo>
                  <a:pt x="36" y="10"/>
                </a:lnTo>
                <a:lnTo>
                  <a:pt x="36" y="11"/>
                </a:lnTo>
                <a:lnTo>
                  <a:pt x="38" y="15"/>
                </a:lnTo>
                <a:lnTo>
                  <a:pt x="38" y="15"/>
                </a:lnTo>
                <a:lnTo>
                  <a:pt x="36" y="16"/>
                </a:lnTo>
                <a:lnTo>
                  <a:pt x="36" y="18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9" y="21"/>
                </a:lnTo>
                <a:lnTo>
                  <a:pt x="39" y="22"/>
                </a:lnTo>
                <a:lnTo>
                  <a:pt x="41" y="22"/>
                </a:lnTo>
                <a:lnTo>
                  <a:pt x="41" y="22"/>
                </a:lnTo>
                <a:lnTo>
                  <a:pt x="42" y="24"/>
                </a:lnTo>
                <a:lnTo>
                  <a:pt x="42" y="24"/>
                </a:lnTo>
                <a:lnTo>
                  <a:pt x="42" y="26"/>
                </a:lnTo>
                <a:lnTo>
                  <a:pt x="41" y="26"/>
                </a:lnTo>
                <a:lnTo>
                  <a:pt x="41" y="27"/>
                </a:lnTo>
                <a:lnTo>
                  <a:pt x="42" y="27"/>
                </a:lnTo>
                <a:lnTo>
                  <a:pt x="42" y="29"/>
                </a:lnTo>
                <a:lnTo>
                  <a:pt x="42" y="29"/>
                </a:lnTo>
                <a:lnTo>
                  <a:pt x="42" y="29"/>
                </a:lnTo>
                <a:lnTo>
                  <a:pt x="44" y="30"/>
                </a:lnTo>
                <a:lnTo>
                  <a:pt x="47" y="32"/>
                </a:lnTo>
                <a:lnTo>
                  <a:pt x="47" y="32"/>
                </a:lnTo>
                <a:lnTo>
                  <a:pt x="47" y="34"/>
                </a:lnTo>
                <a:lnTo>
                  <a:pt x="47" y="35"/>
                </a:lnTo>
                <a:lnTo>
                  <a:pt x="47" y="37"/>
                </a:lnTo>
                <a:lnTo>
                  <a:pt x="50" y="38"/>
                </a:lnTo>
                <a:lnTo>
                  <a:pt x="50" y="40"/>
                </a:lnTo>
                <a:lnTo>
                  <a:pt x="50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4" y="38"/>
                </a:lnTo>
                <a:lnTo>
                  <a:pt x="44" y="38"/>
                </a:lnTo>
                <a:lnTo>
                  <a:pt x="42" y="40"/>
                </a:lnTo>
                <a:lnTo>
                  <a:pt x="42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39" y="38"/>
                </a:lnTo>
                <a:lnTo>
                  <a:pt x="39" y="38"/>
                </a:lnTo>
                <a:lnTo>
                  <a:pt x="38" y="38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5" y="37"/>
                </a:lnTo>
                <a:lnTo>
                  <a:pt x="33" y="38"/>
                </a:lnTo>
                <a:lnTo>
                  <a:pt x="33" y="38"/>
                </a:lnTo>
                <a:lnTo>
                  <a:pt x="33" y="40"/>
                </a:lnTo>
                <a:lnTo>
                  <a:pt x="33" y="41"/>
                </a:lnTo>
                <a:lnTo>
                  <a:pt x="35" y="43"/>
                </a:lnTo>
                <a:lnTo>
                  <a:pt x="33" y="45"/>
                </a:lnTo>
                <a:lnTo>
                  <a:pt x="33" y="46"/>
                </a:lnTo>
                <a:lnTo>
                  <a:pt x="31" y="46"/>
                </a:lnTo>
                <a:lnTo>
                  <a:pt x="30" y="48"/>
                </a:lnTo>
                <a:lnTo>
                  <a:pt x="30" y="49"/>
                </a:lnTo>
                <a:lnTo>
                  <a:pt x="30" y="51"/>
                </a:lnTo>
                <a:lnTo>
                  <a:pt x="28" y="51"/>
                </a:lnTo>
                <a:lnTo>
                  <a:pt x="27" y="52"/>
                </a:lnTo>
                <a:lnTo>
                  <a:pt x="27" y="54"/>
                </a:lnTo>
                <a:lnTo>
                  <a:pt x="27" y="54"/>
                </a:lnTo>
                <a:lnTo>
                  <a:pt x="27" y="54"/>
                </a:lnTo>
                <a:lnTo>
                  <a:pt x="27" y="56"/>
                </a:lnTo>
                <a:lnTo>
                  <a:pt x="27" y="56"/>
                </a:lnTo>
                <a:lnTo>
                  <a:pt x="23" y="56"/>
                </a:lnTo>
                <a:lnTo>
                  <a:pt x="23" y="56"/>
                </a:lnTo>
                <a:lnTo>
                  <a:pt x="22" y="56"/>
                </a:lnTo>
                <a:lnTo>
                  <a:pt x="22" y="56"/>
                </a:lnTo>
                <a:lnTo>
                  <a:pt x="22" y="54"/>
                </a:lnTo>
                <a:lnTo>
                  <a:pt x="20" y="54"/>
                </a:lnTo>
                <a:lnTo>
                  <a:pt x="20" y="54"/>
                </a:lnTo>
                <a:lnTo>
                  <a:pt x="22" y="52"/>
                </a:lnTo>
                <a:lnTo>
                  <a:pt x="22" y="52"/>
                </a:lnTo>
                <a:lnTo>
                  <a:pt x="22" y="51"/>
                </a:lnTo>
                <a:lnTo>
                  <a:pt x="22" y="51"/>
                </a:lnTo>
                <a:lnTo>
                  <a:pt x="22" y="49"/>
                </a:lnTo>
                <a:lnTo>
                  <a:pt x="22" y="48"/>
                </a:lnTo>
                <a:lnTo>
                  <a:pt x="20" y="46"/>
                </a:lnTo>
                <a:lnTo>
                  <a:pt x="22" y="45"/>
                </a:lnTo>
                <a:lnTo>
                  <a:pt x="22" y="40"/>
                </a:lnTo>
                <a:lnTo>
                  <a:pt x="23" y="38"/>
                </a:lnTo>
                <a:lnTo>
                  <a:pt x="23" y="37"/>
                </a:lnTo>
                <a:lnTo>
                  <a:pt x="23" y="35"/>
                </a:lnTo>
                <a:lnTo>
                  <a:pt x="22" y="34"/>
                </a:lnTo>
                <a:lnTo>
                  <a:pt x="22" y="32"/>
                </a:lnTo>
                <a:lnTo>
                  <a:pt x="20" y="29"/>
                </a:lnTo>
                <a:lnTo>
                  <a:pt x="19" y="27"/>
                </a:lnTo>
                <a:lnTo>
                  <a:pt x="17" y="26"/>
                </a:lnTo>
                <a:lnTo>
                  <a:pt x="17" y="26"/>
                </a:lnTo>
                <a:lnTo>
                  <a:pt x="16" y="24"/>
                </a:lnTo>
                <a:lnTo>
                  <a:pt x="16" y="22"/>
                </a:lnTo>
                <a:lnTo>
                  <a:pt x="14" y="22"/>
                </a:lnTo>
                <a:lnTo>
                  <a:pt x="12" y="19"/>
                </a:lnTo>
                <a:lnTo>
                  <a:pt x="12" y="18"/>
                </a:lnTo>
                <a:lnTo>
                  <a:pt x="11" y="18"/>
                </a:lnTo>
                <a:lnTo>
                  <a:pt x="9" y="16"/>
                </a:lnTo>
                <a:lnTo>
                  <a:pt x="9" y="15"/>
                </a:lnTo>
                <a:lnTo>
                  <a:pt x="9" y="15"/>
                </a:lnTo>
                <a:lnTo>
                  <a:pt x="8" y="13"/>
                </a:lnTo>
                <a:lnTo>
                  <a:pt x="8" y="11"/>
                </a:lnTo>
                <a:lnTo>
                  <a:pt x="6" y="8"/>
                </a:lnTo>
                <a:lnTo>
                  <a:pt x="5" y="8"/>
                </a:lnTo>
                <a:lnTo>
                  <a:pt x="5" y="7"/>
                </a:lnTo>
                <a:lnTo>
                  <a:pt x="3" y="7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8" y="4"/>
                </a:lnTo>
                <a:lnTo>
                  <a:pt x="9" y="2"/>
                </a:lnTo>
                <a:lnTo>
                  <a:pt x="11" y="2"/>
                </a:lnTo>
                <a:lnTo>
                  <a:pt x="12" y="2"/>
                </a:lnTo>
                <a:lnTo>
                  <a:pt x="1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3" name="Freeform 216">
            <a:extLst>
              <a:ext uri="{FF2B5EF4-FFF2-40B4-BE49-F238E27FC236}">
                <a16:creationId xmlns:a16="http://schemas.microsoft.com/office/drawing/2014/main" id="{F631E6DB-DA24-AD8A-154A-1914D76FA73E}"/>
              </a:ext>
            </a:extLst>
          </p:cNvPr>
          <p:cNvSpPr>
            <a:spLocks/>
          </p:cNvSpPr>
          <p:nvPr/>
        </p:nvSpPr>
        <p:spPr bwMode="auto">
          <a:xfrm>
            <a:off x="5971504" y="2710851"/>
            <a:ext cx="1178" cy="1229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1 h 1"/>
              <a:gd name="T6" fmla="*/ 0 w 1"/>
              <a:gd name="T7" fmla="*/ 1 h 1"/>
              <a:gd name="T8" fmla="*/ 0 w 1"/>
              <a:gd name="T9" fmla="*/ 1 h 1"/>
              <a:gd name="T10" fmla="*/ 1 w 1"/>
              <a:gd name="T11" fmla="*/ 0 h 1"/>
              <a:gd name="T12" fmla="*/ 1 w 1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4" name="Freeform 217">
            <a:extLst>
              <a:ext uri="{FF2B5EF4-FFF2-40B4-BE49-F238E27FC236}">
                <a16:creationId xmlns:a16="http://schemas.microsoft.com/office/drawing/2014/main" id="{14C83984-943C-7683-C584-4E50ACA8F16A}"/>
              </a:ext>
            </a:extLst>
          </p:cNvPr>
          <p:cNvSpPr>
            <a:spLocks noEditPoints="1"/>
          </p:cNvSpPr>
          <p:nvPr/>
        </p:nvSpPr>
        <p:spPr bwMode="auto">
          <a:xfrm>
            <a:off x="5556981" y="2874216"/>
            <a:ext cx="270854" cy="278827"/>
          </a:xfrm>
          <a:custGeom>
            <a:avLst/>
            <a:gdLst>
              <a:gd name="T0" fmla="*/ 169 w 230"/>
              <a:gd name="T1" fmla="*/ 0 h 227"/>
              <a:gd name="T2" fmla="*/ 178 w 230"/>
              <a:gd name="T3" fmla="*/ 11 h 227"/>
              <a:gd name="T4" fmla="*/ 197 w 230"/>
              <a:gd name="T5" fmla="*/ 11 h 227"/>
              <a:gd name="T6" fmla="*/ 203 w 230"/>
              <a:gd name="T7" fmla="*/ 11 h 227"/>
              <a:gd name="T8" fmla="*/ 213 w 230"/>
              <a:gd name="T9" fmla="*/ 13 h 227"/>
              <a:gd name="T10" fmla="*/ 219 w 230"/>
              <a:gd name="T11" fmla="*/ 21 h 227"/>
              <a:gd name="T12" fmla="*/ 219 w 230"/>
              <a:gd name="T13" fmla="*/ 26 h 227"/>
              <a:gd name="T14" fmla="*/ 222 w 230"/>
              <a:gd name="T15" fmla="*/ 38 h 227"/>
              <a:gd name="T16" fmla="*/ 226 w 230"/>
              <a:gd name="T17" fmla="*/ 52 h 227"/>
              <a:gd name="T18" fmla="*/ 227 w 230"/>
              <a:gd name="T19" fmla="*/ 59 h 227"/>
              <a:gd name="T20" fmla="*/ 222 w 230"/>
              <a:gd name="T21" fmla="*/ 62 h 227"/>
              <a:gd name="T22" fmla="*/ 207 w 230"/>
              <a:gd name="T23" fmla="*/ 62 h 227"/>
              <a:gd name="T24" fmla="*/ 202 w 230"/>
              <a:gd name="T25" fmla="*/ 67 h 227"/>
              <a:gd name="T26" fmla="*/ 191 w 230"/>
              <a:gd name="T27" fmla="*/ 70 h 227"/>
              <a:gd name="T28" fmla="*/ 191 w 230"/>
              <a:gd name="T29" fmla="*/ 76 h 227"/>
              <a:gd name="T30" fmla="*/ 194 w 230"/>
              <a:gd name="T31" fmla="*/ 79 h 227"/>
              <a:gd name="T32" fmla="*/ 186 w 230"/>
              <a:gd name="T33" fmla="*/ 82 h 227"/>
              <a:gd name="T34" fmla="*/ 172 w 230"/>
              <a:gd name="T35" fmla="*/ 90 h 227"/>
              <a:gd name="T36" fmla="*/ 159 w 230"/>
              <a:gd name="T37" fmla="*/ 98 h 227"/>
              <a:gd name="T38" fmla="*/ 151 w 230"/>
              <a:gd name="T39" fmla="*/ 98 h 227"/>
              <a:gd name="T40" fmla="*/ 150 w 230"/>
              <a:gd name="T41" fmla="*/ 103 h 227"/>
              <a:gd name="T42" fmla="*/ 140 w 230"/>
              <a:gd name="T43" fmla="*/ 103 h 227"/>
              <a:gd name="T44" fmla="*/ 131 w 230"/>
              <a:gd name="T45" fmla="*/ 109 h 227"/>
              <a:gd name="T46" fmla="*/ 120 w 230"/>
              <a:gd name="T47" fmla="*/ 115 h 227"/>
              <a:gd name="T48" fmla="*/ 118 w 230"/>
              <a:gd name="T49" fmla="*/ 133 h 227"/>
              <a:gd name="T50" fmla="*/ 118 w 230"/>
              <a:gd name="T51" fmla="*/ 139 h 227"/>
              <a:gd name="T52" fmla="*/ 115 w 230"/>
              <a:gd name="T53" fmla="*/ 141 h 227"/>
              <a:gd name="T54" fmla="*/ 107 w 230"/>
              <a:gd name="T55" fmla="*/ 142 h 227"/>
              <a:gd name="T56" fmla="*/ 101 w 230"/>
              <a:gd name="T57" fmla="*/ 144 h 227"/>
              <a:gd name="T58" fmla="*/ 95 w 230"/>
              <a:gd name="T59" fmla="*/ 142 h 227"/>
              <a:gd name="T60" fmla="*/ 87 w 230"/>
              <a:gd name="T61" fmla="*/ 142 h 227"/>
              <a:gd name="T62" fmla="*/ 82 w 230"/>
              <a:gd name="T63" fmla="*/ 147 h 227"/>
              <a:gd name="T64" fmla="*/ 79 w 230"/>
              <a:gd name="T65" fmla="*/ 152 h 227"/>
              <a:gd name="T66" fmla="*/ 74 w 230"/>
              <a:gd name="T67" fmla="*/ 156 h 227"/>
              <a:gd name="T68" fmla="*/ 71 w 230"/>
              <a:gd name="T69" fmla="*/ 160 h 227"/>
              <a:gd name="T70" fmla="*/ 68 w 230"/>
              <a:gd name="T71" fmla="*/ 169 h 227"/>
              <a:gd name="T72" fmla="*/ 65 w 230"/>
              <a:gd name="T73" fmla="*/ 177 h 227"/>
              <a:gd name="T74" fmla="*/ 58 w 230"/>
              <a:gd name="T75" fmla="*/ 182 h 227"/>
              <a:gd name="T76" fmla="*/ 54 w 230"/>
              <a:gd name="T77" fmla="*/ 188 h 227"/>
              <a:gd name="T78" fmla="*/ 46 w 230"/>
              <a:gd name="T79" fmla="*/ 193 h 227"/>
              <a:gd name="T80" fmla="*/ 43 w 230"/>
              <a:gd name="T81" fmla="*/ 202 h 227"/>
              <a:gd name="T82" fmla="*/ 41 w 230"/>
              <a:gd name="T83" fmla="*/ 213 h 227"/>
              <a:gd name="T84" fmla="*/ 36 w 230"/>
              <a:gd name="T85" fmla="*/ 218 h 227"/>
              <a:gd name="T86" fmla="*/ 35 w 230"/>
              <a:gd name="T87" fmla="*/ 223 h 227"/>
              <a:gd name="T88" fmla="*/ 25 w 230"/>
              <a:gd name="T89" fmla="*/ 227 h 227"/>
              <a:gd name="T90" fmla="*/ 11 w 230"/>
              <a:gd name="T91" fmla="*/ 226 h 227"/>
              <a:gd name="T92" fmla="*/ 3 w 230"/>
              <a:gd name="T93" fmla="*/ 216 h 227"/>
              <a:gd name="T94" fmla="*/ 13 w 230"/>
              <a:gd name="T95" fmla="*/ 204 h 227"/>
              <a:gd name="T96" fmla="*/ 17 w 230"/>
              <a:gd name="T97" fmla="*/ 191 h 227"/>
              <a:gd name="T98" fmla="*/ 16 w 230"/>
              <a:gd name="T99" fmla="*/ 191 h 227"/>
              <a:gd name="T100" fmla="*/ 32 w 230"/>
              <a:gd name="T101" fmla="*/ 175 h 227"/>
              <a:gd name="T102" fmla="*/ 36 w 230"/>
              <a:gd name="T103" fmla="*/ 155 h 227"/>
              <a:gd name="T104" fmla="*/ 49 w 230"/>
              <a:gd name="T105" fmla="*/ 147 h 227"/>
              <a:gd name="T106" fmla="*/ 57 w 230"/>
              <a:gd name="T107" fmla="*/ 130 h 227"/>
              <a:gd name="T108" fmla="*/ 80 w 230"/>
              <a:gd name="T109" fmla="*/ 120 h 227"/>
              <a:gd name="T110" fmla="*/ 101 w 230"/>
              <a:gd name="T111" fmla="*/ 101 h 227"/>
              <a:gd name="T112" fmla="*/ 104 w 230"/>
              <a:gd name="T113" fmla="*/ 86 h 227"/>
              <a:gd name="T114" fmla="*/ 106 w 230"/>
              <a:gd name="T115" fmla="*/ 68 h 227"/>
              <a:gd name="T116" fmla="*/ 121 w 230"/>
              <a:gd name="T117" fmla="*/ 45 h 227"/>
              <a:gd name="T118" fmla="*/ 148 w 230"/>
              <a:gd name="T119" fmla="*/ 29 h 227"/>
              <a:gd name="T120" fmla="*/ 166 w 230"/>
              <a:gd name="T121" fmla="*/ 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0" h="227">
                <a:moveTo>
                  <a:pt x="0" y="227"/>
                </a:moveTo>
                <a:lnTo>
                  <a:pt x="0" y="227"/>
                </a:lnTo>
                <a:lnTo>
                  <a:pt x="0" y="227"/>
                </a:lnTo>
                <a:lnTo>
                  <a:pt x="0" y="227"/>
                </a:lnTo>
                <a:close/>
                <a:moveTo>
                  <a:pt x="167" y="0"/>
                </a:moveTo>
                <a:lnTo>
                  <a:pt x="169" y="0"/>
                </a:lnTo>
                <a:lnTo>
                  <a:pt x="169" y="2"/>
                </a:lnTo>
                <a:lnTo>
                  <a:pt x="169" y="4"/>
                </a:lnTo>
                <a:lnTo>
                  <a:pt x="170" y="5"/>
                </a:lnTo>
                <a:lnTo>
                  <a:pt x="172" y="8"/>
                </a:lnTo>
                <a:lnTo>
                  <a:pt x="175" y="11"/>
                </a:lnTo>
                <a:lnTo>
                  <a:pt x="178" y="11"/>
                </a:lnTo>
                <a:lnTo>
                  <a:pt x="183" y="13"/>
                </a:lnTo>
                <a:lnTo>
                  <a:pt x="188" y="11"/>
                </a:lnTo>
                <a:lnTo>
                  <a:pt x="191" y="11"/>
                </a:lnTo>
                <a:lnTo>
                  <a:pt x="192" y="11"/>
                </a:lnTo>
                <a:lnTo>
                  <a:pt x="194" y="11"/>
                </a:lnTo>
                <a:lnTo>
                  <a:pt x="197" y="11"/>
                </a:lnTo>
                <a:lnTo>
                  <a:pt x="199" y="11"/>
                </a:lnTo>
                <a:lnTo>
                  <a:pt x="202" y="10"/>
                </a:lnTo>
                <a:lnTo>
                  <a:pt x="203" y="8"/>
                </a:lnTo>
                <a:lnTo>
                  <a:pt x="203" y="10"/>
                </a:lnTo>
                <a:lnTo>
                  <a:pt x="203" y="10"/>
                </a:lnTo>
                <a:lnTo>
                  <a:pt x="203" y="11"/>
                </a:lnTo>
                <a:lnTo>
                  <a:pt x="203" y="13"/>
                </a:lnTo>
                <a:lnTo>
                  <a:pt x="205" y="13"/>
                </a:lnTo>
                <a:lnTo>
                  <a:pt x="207" y="13"/>
                </a:lnTo>
                <a:lnTo>
                  <a:pt x="208" y="13"/>
                </a:lnTo>
                <a:lnTo>
                  <a:pt x="211" y="13"/>
                </a:lnTo>
                <a:lnTo>
                  <a:pt x="213" y="13"/>
                </a:lnTo>
                <a:lnTo>
                  <a:pt x="215" y="15"/>
                </a:lnTo>
                <a:lnTo>
                  <a:pt x="215" y="16"/>
                </a:lnTo>
                <a:lnTo>
                  <a:pt x="218" y="18"/>
                </a:lnTo>
                <a:lnTo>
                  <a:pt x="219" y="19"/>
                </a:lnTo>
                <a:lnTo>
                  <a:pt x="219" y="19"/>
                </a:lnTo>
                <a:lnTo>
                  <a:pt x="219" y="21"/>
                </a:lnTo>
                <a:lnTo>
                  <a:pt x="219" y="22"/>
                </a:lnTo>
                <a:lnTo>
                  <a:pt x="219" y="22"/>
                </a:lnTo>
                <a:lnTo>
                  <a:pt x="221" y="24"/>
                </a:lnTo>
                <a:lnTo>
                  <a:pt x="221" y="24"/>
                </a:lnTo>
                <a:lnTo>
                  <a:pt x="221" y="24"/>
                </a:lnTo>
                <a:lnTo>
                  <a:pt x="219" y="26"/>
                </a:lnTo>
                <a:lnTo>
                  <a:pt x="221" y="29"/>
                </a:lnTo>
                <a:lnTo>
                  <a:pt x="221" y="32"/>
                </a:lnTo>
                <a:lnTo>
                  <a:pt x="221" y="34"/>
                </a:lnTo>
                <a:lnTo>
                  <a:pt x="221" y="35"/>
                </a:lnTo>
                <a:lnTo>
                  <a:pt x="221" y="37"/>
                </a:lnTo>
                <a:lnTo>
                  <a:pt x="222" y="38"/>
                </a:lnTo>
                <a:lnTo>
                  <a:pt x="221" y="43"/>
                </a:lnTo>
                <a:lnTo>
                  <a:pt x="222" y="45"/>
                </a:lnTo>
                <a:lnTo>
                  <a:pt x="224" y="46"/>
                </a:lnTo>
                <a:lnTo>
                  <a:pt x="224" y="49"/>
                </a:lnTo>
                <a:lnTo>
                  <a:pt x="226" y="51"/>
                </a:lnTo>
                <a:lnTo>
                  <a:pt x="226" y="52"/>
                </a:lnTo>
                <a:lnTo>
                  <a:pt x="227" y="52"/>
                </a:lnTo>
                <a:lnTo>
                  <a:pt x="229" y="54"/>
                </a:lnTo>
                <a:lnTo>
                  <a:pt x="230" y="56"/>
                </a:lnTo>
                <a:lnTo>
                  <a:pt x="230" y="56"/>
                </a:lnTo>
                <a:lnTo>
                  <a:pt x="229" y="57"/>
                </a:lnTo>
                <a:lnTo>
                  <a:pt x="227" y="59"/>
                </a:lnTo>
                <a:lnTo>
                  <a:pt x="227" y="59"/>
                </a:lnTo>
                <a:lnTo>
                  <a:pt x="229" y="62"/>
                </a:lnTo>
                <a:lnTo>
                  <a:pt x="229" y="62"/>
                </a:lnTo>
                <a:lnTo>
                  <a:pt x="227" y="62"/>
                </a:lnTo>
                <a:lnTo>
                  <a:pt x="224" y="62"/>
                </a:lnTo>
                <a:lnTo>
                  <a:pt x="222" y="62"/>
                </a:lnTo>
                <a:lnTo>
                  <a:pt x="219" y="62"/>
                </a:lnTo>
                <a:lnTo>
                  <a:pt x="216" y="62"/>
                </a:lnTo>
                <a:lnTo>
                  <a:pt x="213" y="62"/>
                </a:lnTo>
                <a:lnTo>
                  <a:pt x="210" y="62"/>
                </a:lnTo>
                <a:lnTo>
                  <a:pt x="210" y="62"/>
                </a:lnTo>
                <a:lnTo>
                  <a:pt x="207" y="62"/>
                </a:lnTo>
                <a:lnTo>
                  <a:pt x="205" y="62"/>
                </a:lnTo>
                <a:lnTo>
                  <a:pt x="203" y="62"/>
                </a:lnTo>
                <a:lnTo>
                  <a:pt x="203" y="63"/>
                </a:lnTo>
                <a:lnTo>
                  <a:pt x="203" y="65"/>
                </a:lnTo>
                <a:lnTo>
                  <a:pt x="202" y="65"/>
                </a:lnTo>
                <a:lnTo>
                  <a:pt x="202" y="67"/>
                </a:lnTo>
                <a:lnTo>
                  <a:pt x="196" y="68"/>
                </a:lnTo>
                <a:lnTo>
                  <a:pt x="194" y="68"/>
                </a:lnTo>
                <a:lnTo>
                  <a:pt x="192" y="68"/>
                </a:lnTo>
                <a:lnTo>
                  <a:pt x="191" y="68"/>
                </a:lnTo>
                <a:lnTo>
                  <a:pt x="191" y="70"/>
                </a:lnTo>
                <a:lnTo>
                  <a:pt x="191" y="70"/>
                </a:lnTo>
                <a:lnTo>
                  <a:pt x="191" y="71"/>
                </a:lnTo>
                <a:lnTo>
                  <a:pt x="191" y="71"/>
                </a:lnTo>
                <a:lnTo>
                  <a:pt x="191" y="73"/>
                </a:lnTo>
                <a:lnTo>
                  <a:pt x="191" y="74"/>
                </a:lnTo>
                <a:lnTo>
                  <a:pt x="191" y="74"/>
                </a:lnTo>
                <a:lnTo>
                  <a:pt x="191" y="76"/>
                </a:lnTo>
                <a:lnTo>
                  <a:pt x="191" y="76"/>
                </a:lnTo>
                <a:lnTo>
                  <a:pt x="191" y="78"/>
                </a:lnTo>
                <a:lnTo>
                  <a:pt x="191" y="78"/>
                </a:lnTo>
                <a:lnTo>
                  <a:pt x="192" y="78"/>
                </a:lnTo>
                <a:lnTo>
                  <a:pt x="192" y="78"/>
                </a:lnTo>
                <a:lnTo>
                  <a:pt x="194" y="79"/>
                </a:lnTo>
                <a:lnTo>
                  <a:pt x="194" y="79"/>
                </a:lnTo>
                <a:lnTo>
                  <a:pt x="192" y="81"/>
                </a:lnTo>
                <a:lnTo>
                  <a:pt x="192" y="81"/>
                </a:lnTo>
                <a:lnTo>
                  <a:pt x="189" y="81"/>
                </a:lnTo>
                <a:lnTo>
                  <a:pt x="188" y="81"/>
                </a:lnTo>
                <a:lnTo>
                  <a:pt x="186" y="82"/>
                </a:lnTo>
                <a:lnTo>
                  <a:pt x="183" y="84"/>
                </a:lnTo>
                <a:lnTo>
                  <a:pt x="180" y="86"/>
                </a:lnTo>
                <a:lnTo>
                  <a:pt x="178" y="86"/>
                </a:lnTo>
                <a:lnTo>
                  <a:pt x="177" y="87"/>
                </a:lnTo>
                <a:lnTo>
                  <a:pt x="174" y="89"/>
                </a:lnTo>
                <a:lnTo>
                  <a:pt x="172" y="90"/>
                </a:lnTo>
                <a:lnTo>
                  <a:pt x="170" y="93"/>
                </a:lnTo>
                <a:lnTo>
                  <a:pt x="169" y="95"/>
                </a:lnTo>
                <a:lnTo>
                  <a:pt x="167" y="97"/>
                </a:lnTo>
                <a:lnTo>
                  <a:pt x="166" y="97"/>
                </a:lnTo>
                <a:lnTo>
                  <a:pt x="162" y="98"/>
                </a:lnTo>
                <a:lnTo>
                  <a:pt x="159" y="98"/>
                </a:lnTo>
                <a:lnTo>
                  <a:pt x="156" y="98"/>
                </a:lnTo>
                <a:lnTo>
                  <a:pt x="156" y="98"/>
                </a:lnTo>
                <a:lnTo>
                  <a:pt x="155" y="98"/>
                </a:lnTo>
                <a:lnTo>
                  <a:pt x="153" y="98"/>
                </a:lnTo>
                <a:lnTo>
                  <a:pt x="151" y="98"/>
                </a:lnTo>
                <a:lnTo>
                  <a:pt x="151" y="98"/>
                </a:lnTo>
                <a:lnTo>
                  <a:pt x="151" y="98"/>
                </a:lnTo>
                <a:lnTo>
                  <a:pt x="151" y="100"/>
                </a:lnTo>
                <a:lnTo>
                  <a:pt x="151" y="101"/>
                </a:lnTo>
                <a:lnTo>
                  <a:pt x="151" y="101"/>
                </a:lnTo>
                <a:lnTo>
                  <a:pt x="150" y="101"/>
                </a:lnTo>
                <a:lnTo>
                  <a:pt x="150" y="103"/>
                </a:lnTo>
                <a:lnTo>
                  <a:pt x="148" y="101"/>
                </a:lnTo>
                <a:lnTo>
                  <a:pt x="147" y="101"/>
                </a:lnTo>
                <a:lnTo>
                  <a:pt x="144" y="101"/>
                </a:lnTo>
                <a:lnTo>
                  <a:pt x="142" y="101"/>
                </a:lnTo>
                <a:lnTo>
                  <a:pt x="142" y="101"/>
                </a:lnTo>
                <a:lnTo>
                  <a:pt x="140" y="103"/>
                </a:lnTo>
                <a:lnTo>
                  <a:pt x="139" y="103"/>
                </a:lnTo>
                <a:lnTo>
                  <a:pt x="139" y="104"/>
                </a:lnTo>
                <a:lnTo>
                  <a:pt x="137" y="104"/>
                </a:lnTo>
                <a:lnTo>
                  <a:pt x="136" y="106"/>
                </a:lnTo>
                <a:lnTo>
                  <a:pt x="134" y="106"/>
                </a:lnTo>
                <a:lnTo>
                  <a:pt x="131" y="109"/>
                </a:lnTo>
                <a:lnTo>
                  <a:pt x="129" y="109"/>
                </a:lnTo>
                <a:lnTo>
                  <a:pt x="126" y="111"/>
                </a:lnTo>
                <a:lnTo>
                  <a:pt x="125" y="112"/>
                </a:lnTo>
                <a:lnTo>
                  <a:pt x="125" y="112"/>
                </a:lnTo>
                <a:lnTo>
                  <a:pt x="121" y="115"/>
                </a:lnTo>
                <a:lnTo>
                  <a:pt x="120" y="115"/>
                </a:lnTo>
                <a:lnTo>
                  <a:pt x="120" y="115"/>
                </a:lnTo>
                <a:lnTo>
                  <a:pt x="120" y="117"/>
                </a:lnTo>
                <a:lnTo>
                  <a:pt x="120" y="133"/>
                </a:lnTo>
                <a:lnTo>
                  <a:pt x="118" y="133"/>
                </a:lnTo>
                <a:lnTo>
                  <a:pt x="118" y="133"/>
                </a:lnTo>
                <a:lnTo>
                  <a:pt x="118" y="133"/>
                </a:lnTo>
                <a:lnTo>
                  <a:pt x="118" y="134"/>
                </a:lnTo>
                <a:lnTo>
                  <a:pt x="118" y="134"/>
                </a:lnTo>
                <a:lnTo>
                  <a:pt x="118" y="136"/>
                </a:lnTo>
                <a:lnTo>
                  <a:pt x="118" y="136"/>
                </a:lnTo>
                <a:lnTo>
                  <a:pt x="118" y="137"/>
                </a:lnTo>
                <a:lnTo>
                  <a:pt x="118" y="139"/>
                </a:lnTo>
                <a:lnTo>
                  <a:pt x="120" y="139"/>
                </a:lnTo>
                <a:lnTo>
                  <a:pt x="120" y="141"/>
                </a:lnTo>
                <a:lnTo>
                  <a:pt x="118" y="141"/>
                </a:lnTo>
                <a:lnTo>
                  <a:pt x="117" y="141"/>
                </a:lnTo>
                <a:lnTo>
                  <a:pt x="115" y="141"/>
                </a:lnTo>
                <a:lnTo>
                  <a:pt x="115" y="141"/>
                </a:lnTo>
                <a:lnTo>
                  <a:pt x="112" y="141"/>
                </a:lnTo>
                <a:lnTo>
                  <a:pt x="112" y="141"/>
                </a:lnTo>
                <a:lnTo>
                  <a:pt x="110" y="141"/>
                </a:lnTo>
                <a:lnTo>
                  <a:pt x="110" y="141"/>
                </a:lnTo>
                <a:lnTo>
                  <a:pt x="109" y="141"/>
                </a:lnTo>
                <a:lnTo>
                  <a:pt x="107" y="142"/>
                </a:lnTo>
                <a:lnTo>
                  <a:pt x="106" y="144"/>
                </a:lnTo>
                <a:lnTo>
                  <a:pt x="106" y="144"/>
                </a:lnTo>
                <a:lnTo>
                  <a:pt x="104" y="144"/>
                </a:lnTo>
                <a:lnTo>
                  <a:pt x="103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99" y="144"/>
                </a:lnTo>
                <a:lnTo>
                  <a:pt x="98" y="144"/>
                </a:lnTo>
                <a:lnTo>
                  <a:pt x="98" y="144"/>
                </a:lnTo>
                <a:lnTo>
                  <a:pt x="96" y="144"/>
                </a:lnTo>
                <a:lnTo>
                  <a:pt x="95" y="142"/>
                </a:lnTo>
                <a:lnTo>
                  <a:pt x="93" y="142"/>
                </a:lnTo>
                <a:lnTo>
                  <a:pt x="92" y="142"/>
                </a:lnTo>
                <a:lnTo>
                  <a:pt x="90" y="142"/>
                </a:lnTo>
                <a:lnTo>
                  <a:pt x="90" y="142"/>
                </a:lnTo>
                <a:lnTo>
                  <a:pt x="88" y="142"/>
                </a:lnTo>
                <a:lnTo>
                  <a:pt x="87" y="142"/>
                </a:lnTo>
                <a:lnTo>
                  <a:pt x="85" y="144"/>
                </a:lnTo>
                <a:lnTo>
                  <a:pt x="84" y="144"/>
                </a:lnTo>
                <a:lnTo>
                  <a:pt x="80" y="144"/>
                </a:lnTo>
                <a:lnTo>
                  <a:pt x="82" y="145"/>
                </a:lnTo>
                <a:lnTo>
                  <a:pt x="82" y="145"/>
                </a:lnTo>
                <a:lnTo>
                  <a:pt x="82" y="147"/>
                </a:lnTo>
                <a:lnTo>
                  <a:pt x="82" y="149"/>
                </a:lnTo>
                <a:lnTo>
                  <a:pt x="80" y="149"/>
                </a:lnTo>
                <a:lnTo>
                  <a:pt x="80" y="150"/>
                </a:lnTo>
                <a:lnTo>
                  <a:pt x="79" y="150"/>
                </a:lnTo>
                <a:lnTo>
                  <a:pt x="79" y="152"/>
                </a:lnTo>
                <a:lnTo>
                  <a:pt x="79" y="152"/>
                </a:lnTo>
                <a:lnTo>
                  <a:pt x="77" y="153"/>
                </a:lnTo>
                <a:lnTo>
                  <a:pt x="77" y="155"/>
                </a:lnTo>
                <a:lnTo>
                  <a:pt x="77" y="155"/>
                </a:lnTo>
                <a:lnTo>
                  <a:pt x="76" y="156"/>
                </a:lnTo>
                <a:lnTo>
                  <a:pt x="76" y="156"/>
                </a:lnTo>
                <a:lnTo>
                  <a:pt x="74" y="156"/>
                </a:lnTo>
                <a:lnTo>
                  <a:pt x="73" y="156"/>
                </a:lnTo>
                <a:lnTo>
                  <a:pt x="73" y="156"/>
                </a:lnTo>
                <a:lnTo>
                  <a:pt x="71" y="158"/>
                </a:lnTo>
                <a:lnTo>
                  <a:pt x="71" y="158"/>
                </a:lnTo>
                <a:lnTo>
                  <a:pt x="71" y="160"/>
                </a:lnTo>
                <a:lnTo>
                  <a:pt x="71" y="160"/>
                </a:lnTo>
                <a:lnTo>
                  <a:pt x="71" y="160"/>
                </a:lnTo>
                <a:lnTo>
                  <a:pt x="71" y="161"/>
                </a:lnTo>
                <a:lnTo>
                  <a:pt x="69" y="163"/>
                </a:lnTo>
                <a:lnTo>
                  <a:pt x="69" y="164"/>
                </a:lnTo>
                <a:lnTo>
                  <a:pt x="69" y="166"/>
                </a:lnTo>
                <a:lnTo>
                  <a:pt x="68" y="169"/>
                </a:lnTo>
                <a:lnTo>
                  <a:pt x="68" y="171"/>
                </a:lnTo>
                <a:lnTo>
                  <a:pt x="66" y="174"/>
                </a:lnTo>
                <a:lnTo>
                  <a:pt x="66" y="175"/>
                </a:lnTo>
                <a:lnTo>
                  <a:pt x="66" y="175"/>
                </a:lnTo>
                <a:lnTo>
                  <a:pt x="65" y="177"/>
                </a:lnTo>
                <a:lnTo>
                  <a:pt x="65" y="177"/>
                </a:lnTo>
                <a:lnTo>
                  <a:pt x="63" y="178"/>
                </a:lnTo>
                <a:lnTo>
                  <a:pt x="62" y="178"/>
                </a:lnTo>
                <a:lnTo>
                  <a:pt x="60" y="180"/>
                </a:lnTo>
                <a:lnTo>
                  <a:pt x="58" y="180"/>
                </a:lnTo>
                <a:lnTo>
                  <a:pt x="58" y="180"/>
                </a:lnTo>
                <a:lnTo>
                  <a:pt x="58" y="182"/>
                </a:lnTo>
                <a:lnTo>
                  <a:pt x="57" y="182"/>
                </a:lnTo>
                <a:lnTo>
                  <a:pt x="57" y="183"/>
                </a:lnTo>
                <a:lnTo>
                  <a:pt x="55" y="185"/>
                </a:lnTo>
                <a:lnTo>
                  <a:pt x="55" y="186"/>
                </a:lnTo>
                <a:lnTo>
                  <a:pt x="54" y="188"/>
                </a:lnTo>
                <a:lnTo>
                  <a:pt x="54" y="188"/>
                </a:lnTo>
                <a:lnTo>
                  <a:pt x="52" y="189"/>
                </a:lnTo>
                <a:lnTo>
                  <a:pt x="51" y="189"/>
                </a:lnTo>
                <a:lnTo>
                  <a:pt x="49" y="189"/>
                </a:lnTo>
                <a:lnTo>
                  <a:pt x="49" y="191"/>
                </a:lnTo>
                <a:lnTo>
                  <a:pt x="47" y="191"/>
                </a:lnTo>
                <a:lnTo>
                  <a:pt x="46" y="193"/>
                </a:lnTo>
                <a:lnTo>
                  <a:pt x="44" y="193"/>
                </a:lnTo>
                <a:lnTo>
                  <a:pt x="44" y="193"/>
                </a:lnTo>
                <a:lnTo>
                  <a:pt x="44" y="196"/>
                </a:lnTo>
                <a:lnTo>
                  <a:pt x="43" y="197"/>
                </a:lnTo>
                <a:lnTo>
                  <a:pt x="43" y="199"/>
                </a:lnTo>
                <a:lnTo>
                  <a:pt x="43" y="202"/>
                </a:lnTo>
                <a:lnTo>
                  <a:pt x="41" y="204"/>
                </a:lnTo>
                <a:lnTo>
                  <a:pt x="41" y="205"/>
                </a:lnTo>
                <a:lnTo>
                  <a:pt x="41" y="207"/>
                </a:lnTo>
                <a:lnTo>
                  <a:pt x="41" y="210"/>
                </a:lnTo>
                <a:lnTo>
                  <a:pt x="41" y="212"/>
                </a:lnTo>
                <a:lnTo>
                  <a:pt x="41" y="213"/>
                </a:lnTo>
                <a:lnTo>
                  <a:pt x="40" y="213"/>
                </a:lnTo>
                <a:lnTo>
                  <a:pt x="40" y="215"/>
                </a:lnTo>
                <a:lnTo>
                  <a:pt x="40" y="216"/>
                </a:lnTo>
                <a:lnTo>
                  <a:pt x="38" y="216"/>
                </a:lnTo>
                <a:lnTo>
                  <a:pt x="36" y="218"/>
                </a:lnTo>
                <a:lnTo>
                  <a:pt x="36" y="218"/>
                </a:lnTo>
                <a:lnTo>
                  <a:pt x="36" y="218"/>
                </a:lnTo>
                <a:lnTo>
                  <a:pt x="35" y="219"/>
                </a:lnTo>
                <a:lnTo>
                  <a:pt x="35" y="221"/>
                </a:lnTo>
                <a:lnTo>
                  <a:pt x="35" y="221"/>
                </a:lnTo>
                <a:lnTo>
                  <a:pt x="35" y="223"/>
                </a:lnTo>
                <a:lnTo>
                  <a:pt x="35" y="223"/>
                </a:lnTo>
                <a:lnTo>
                  <a:pt x="33" y="224"/>
                </a:lnTo>
                <a:lnTo>
                  <a:pt x="33" y="226"/>
                </a:lnTo>
                <a:lnTo>
                  <a:pt x="32" y="227"/>
                </a:lnTo>
                <a:lnTo>
                  <a:pt x="30" y="227"/>
                </a:lnTo>
                <a:lnTo>
                  <a:pt x="27" y="227"/>
                </a:lnTo>
                <a:lnTo>
                  <a:pt x="25" y="227"/>
                </a:lnTo>
                <a:lnTo>
                  <a:pt x="22" y="227"/>
                </a:lnTo>
                <a:lnTo>
                  <a:pt x="21" y="226"/>
                </a:lnTo>
                <a:lnTo>
                  <a:pt x="17" y="226"/>
                </a:lnTo>
                <a:lnTo>
                  <a:pt x="16" y="226"/>
                </a:lnTo>
                <a:lnTo>
                  <a:pt x="14" y="226"/>
                </a:lnTo>
                <a:lnTo>
                  <a:pt x="11" y="226"/>
                </a:lnTo>
                <a:lnTo>
                  <a:pt x="6" y="226"/>
                </a:lnTo>
                <a:lnTo>
                  <a:pt x="3" y="226"/>
                </a:lnTo>
                <a:lnTo>
                  <a:pt x="0" y="227"/>
                </a:lnTo>
                <a:lnTo>
                  <a:pt x="0" y="227"/>
                </a:lnTo>
                <a:lnTo>
                  <a:pt x="2" y="219"/>
                </a:lnTo>
                <a:lnTo>
                  <a:pt x="3" y="216"/>
                </a:lnTo>
                <a:lnTo>
                  <a:pt x="5" y="215"/>
                </a:lnTo>
                <a:lnTo>
                  <a:pt x="6" y="213"/>
                </a:lnTo>
                <a:lnTo>
                  <a:pt x="10" y="210"/>
                </a:lnTo>
                <a:lnTo>
                  <a:pt x="10" y="205"/>
                </a:lnTo>
                <a:lnTo>
                  <a:pt x="11" y="204"/>
                </a:lnTo>
                <a:lnTo>
                  <a:pt x="13" y="204"/>
                </a:lnTo>
                <a:lnTo>
                  <a:pt x="11" y="202"/>
                </a:lnTo>
                <a:lnTo>
                  <a:pt x="13" y="201"/>
                </a:lnTo>
                <a:lnTo>
                  <a:pt x="14" y="197"/>
                </a:lnTo>
                <a:lnTo>
                  <a:pt x="16" y="194"/>
                </a:lnTo>
                <a:lnTo>
                  <a:pt x="17" y="193"/>
                </a:lnTo>
                <a:lnTo>
                  <a:pt x="17" y="191"/>
                </a:lnTo>
                <a:lnTo>
                  <a:pt x="17" y="191"/>
                </a:lnTo>
                <a:lnTo>
                  <a:pt x="16" y="191"/>
                </a:lnTo>
                <a:lnTo>
                  <a:pt x="16" y="193"/>
                </a:lnTo>
                <a:lnTo>
                  <a:pt x="14" y="193"/>
                </a:lnTo>
                <a:lnTo>
                  <a:pt x="16" y="193"/>
                </a:lnTo>
                <a:lnTo>
                  <a:pt x="16" y="191"/>
                </a:lnTo>
                <a:lnTo>
                  <a:pt x="17" y="189"/>
                </a:lnTo>
                <a:lnTo>
                  <a:pt x="21" y="186"/>
                </a:lnTo>
                <a:lnTo>
                  <a:pt x="27" y="182"/>
                </a:lnTo>
                <a:lnTo>
                  <a:pt x="28" y="180"/>
                </a:lnTo>
                <a:lnTo>
                  <a:pt x="30" y="177"/>
                </a:lnTo>
                <a:lnTo>
                  <a:pt x="32" y="175"/>
                </a:lnTo>
                <a:lnTo>
                  <a:pt x="32" y="169"/>
                </a:lnTo>
                <a:lnTo>
                  <a:pt x="32" y="167"/>
                </a:lnTo>
                <a:lnTo>
                  <a:pt x="33" y="164"/>
                </a:lnTo>
                <a:lnTo>
                  <a:pt x="35" y="161"/>
                </a:lnTo>
                <a:lnTo>
                  <a:pt x="36" y="158"/>
                </a:lnTo>
                <a:lnTo>
                  <a:pt x="36" y="155"/>
                </a:lnTo>
                <a:lnTo>
                  <a:pt x="38" y="153"/>
                </a:lnTo>
                <a:lnTo>
                  <a:pt x="40" y="153"/>
                </a:lnTo>
                <a:lnTo>
                  <a:pt x="41" y="152"/>
                </a:lnTo>
                <a:lnTo>
                  <a:pt x="44" y="150"/>
                </a:lnTo>
                <a:lnTo>
                  <a:pt x="47" y="147"/>
                </a:lnTo>
                <a:lnTo>
                  <a:pt x="49" y="147"/>
                </a:lnTo>
                <a:lnTo>
                  <a:pt x="51" y="144"/>
                </a:lnTo>
                <a:lnTo>
                  <a:pt x="52" y="141"/>
                </a:lnTo>
                <a:lnTo>
                  <a:pt x="54" y="136"/>
                </a:lnTo>
                <a:lnTo>
                  <a:pt x="55" y="133"/>
                </a:lnTo>
                <a:lnTo>
                  <a:pt x="55" y="133"/>
                </a:lnTo>
                <a:lnTo>
                  <a:pt x="57" y="130"/>
                </a:lnTo>
                <a:lnTo>
                  <a:pt x="58" y="128"/>
                </a:lnTo>
                <a:lnTo>
                  <a:pt x="62" y="126"/>
                </a:lnTo>
                <a:lnTo>
                  <a:pt x="65" y="126"/>
                </a:lnTo>
                <a:lnTo>
                  <a:pt x="73" y="125"/>
                </a:lnTo>
                <a:lnTo>
                  <a:pt x="79" y="122"/>
                </a:lnTo>
                <a:lnTo>
                  <a:pt x="80" y="120"/>
                </a:lnTo>
                <a:lnTo>
                  <a:pt x="82" y="119"/>
                </a:lnTo>
                <a:lnTo>
                  <a:pt x="85" y="115"/>
                </a:lnTo>
                <a:lnTo>
                  <a:pt x="92" y="112"/>
                </a:lnTo>
                <a:lnTo>
                  <a:pt x="95" y="111"/>
                </a:lnTo>
                <a:lnTo>
                  <a:pt x="98" y="104"/>
                </a:lnTo>
                <a:lnTo>
                  <a:pt x="101" y="101"/>
                </a:lnTo>
                <a:lnTo>
                  <a:pt x="103" y="98"/>
                </a:lnTo>
                <a:lnTo>
                  <a:pt x="104" y="97"/>
                </a:lnTo>
                <a:lnTo>
                  <a:pt x="106" y="93"/>
                </a:lnTo>
                <a:lnTo>
                  <a:pt x="107" y="90"/>
                </a:lnTo>
                <a:lnTo>
                  <a:pt x="106" y="89"/>
                </a:lnTo>
                <a:lnTo>
                  <a:pt x="104" y="86"/>
                </a:lnTo>
                <a:lnTo>
                  <a:pt x="103" y="86"/>
                </a:lnTo>
                <a:lnTo>
                  <a:pt x="103" y="84"/>
                </a:lnTo>
                <a:lnTo>
                  <a:pt x="104" y="82"/>
                </a:lnTo>
                <a:lnTo>
                  <a:pt x="104" y="79"/>
                </a:lnTo>
                <a:lnTo>
                  <a:pt x="104" y="73"/>
                </a:lnTo>
                <a:lnTo>
                  <a:pt x="106" y="68"/>
                </a:lnTo>
                <a:lnTo>
                  <a:pt x="110" y="62"/>
                </a:lnTo>
                <a:lnTo>
                  <a:pt x="112" y="60"/>
                </a:lnTo>
                <a:lnTo>
                  <a:pt x="112" y="56"/>
                </a:lnTo>
                <a:lnTo>
                  <a:pt x="112" y="54"/>
                </a:lnTo>
                <a:lnTo>
                  <a:pt x="118" y="49"/>
                </a:lnTo>
                <a:lnTo>
                  <a:pt x="121" y="45"/>
                </a:lnTo>
                <a:lnTo>
                  <a:pt x="123" y="43"/>
                </a:lnTo>
                <a:lnTo>
                  <a:pt x="126" y="41"/>
                </a:lnTo>
                <a:lnTo>
                  <a:pt x="136" y="37"/>
                </a:lnTo>
                <a:lnTo>
                  <a:pt x="142" y="35"/>
                </a:lnTo>
                <a:lnTo>
                  <a:pt x="147" y="32"/>
                </a:lnTo>
                <a:lnTo>
                  <a:pt x="148" y="29"/>
                </a:lnTo>
                <a:lnTo>
                  <a:pt x="155" y="19"/>
                </a:lnTo>
                <a:lnTo>
                  <a:pt x="159" y="4"/>
                </a:lnTo>
                <a:lnTo>
                  <a:pt x="159" y="2"/>
                </a:lnTo>
                <a:lnTo>
                  <a:pt x="162" y="2"/>
                </a:lnTo>
                <a:lnTo>
                  <a:pt x="164" y="2"/>
                </a:lnTo>
                <a:lnTo>
                  <a:pt x="166" y="2"/>
                </a:lnTo>
                <a:lnTo>
                  <a:pt x="16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5" name="Freeform 218">
            <a:extLst>
              <a:ext uri="{FF2B5EF4-FFF2-40B4-BE49-F238E27FC236}">
                <a16:creationId xmlns:a16="http://schemas.microsoft.com/office/drawing/2014/main" id="{6B56F29C-1513-D2FE-D908-05D9E0110A4E}"/>
              </a:ext>
            </a:extLst>
          </p:cNvPr>
          <p:cNvSpPr>
            <a:spLocks/>
          </p:cNvSpPr>
          <p:nvPr/>
        </p:nvSpPr>
        <p:spPr bwMode="auto">
          <a:xfrm>
            <a:off x="6004478" y="2929491"/>
            <a:ext cx="269676" cy="259173"/>
          </a:xfrm>
          <a:custGeom>
            <a:avLst/>
            <a:gdLst>
              <a:gd name="T0" fmla="*/ 43 w 229"/>
              <a:gd name="T1" fmla="*/ 4 h 211"/>
              <a:gd name="T2" fmla="*/ 58 w 229"/>
              <a:gd name="T3" fmla="*/ 4 h 211"/>
              <a:gd name="T4" fmla="*/ 71 w 229"/>
              <a:gd name="T5" fmla="*/ 7 h 211"/>
              <a:gd name="T6" fmla="*/ 85 w 229"/>
              <a:gd name="T7" fmla="*/ 12 h 211"/>
              <a:gd name="T8" fmla="*/ 88 w 229"/>
              <a:gd name="T9" fmla="*/ 22 h 211"/>
              <a:gd name="T10" fmla="*/ 95 w 229"/>
              <a:gd name="T11" fmla="*/ 29 h 211"/>
              <a:gd name="T12" fmla="*/ 117 w 229"/>
              <a:gd name="T13" fmla="*/ 33 h 211"/>
              <a:gd name="T14" fmla="*/ 136 w 229"/>
              <a:gd name="T15" fmla="*/ 44 h 211"/>
              <a:gd name="T16" fmla="*/ 148 w 229"/>
              <a:gd name="T17" fmla="*/ 44 h 211"/>
              <a:gd name="T18" fmla="*/ 158 w 229"/>
              <a:gd name="T19" fmla="*/ 33 h 211"/>
              <a:gd name="T20" fmla="*/ 155 w 229"/>
              <a:gd name="T21" fmla="*/ 26 h 211"/>
              <a:gd name="T22" fmla="*/ 156 w 229"/>
              <a:gd name="T23" fmla="*/ 15 h 211"/>
              <a:gd name="T24" fmla="*/ 174 w 229"/>
              <a:gd name="T25" fmla="*/ 6 h 211"/>
              <a:gd name="T26" fmla="*/ 181 w 229"/>
              <a:gd name="T27" fmla="*/ 4 h 211"/>
              <a:gd name="T28" fmla="*/ 194 w 229"/>
              <a:gd name="T29" fmla="*/ 7 h 211"/>
              <a:gd name="T30" fmla="*/ 200 w 229"/>
              <a:gd name="T31" fmla="*/ 12 h 211"/>
              <a:gd name="T32" fmla="*/ 211 w 229"/>
              <a:gd name="T33" fmla="*/ 17 h 211"/>
              <a:gd name="T34" fmla="*/ 222 w 229"/>
              <a:gd name="T35" fmla="*/ 18 h 211"/>
              <a:gd name="T36" fmla="*/ 229 w 229"/>
              <a:gd name="T37" fmla="*/ 23 h 211"/>
              <a:gd name="T38" fmla="*/ 227 w 229"/>
              <a:gd name="T39" fmla="*/ 26 h 211"/>
              <a:gd name="T40" fmla="*/ 226 w 229"/>
              <a:gd name="T41" fmla="*/ 34 h 211"/>
              <a:gd name="T42" fmla="*/ 226 w 229"/>
              <a:gd name="T43" fmla="*/ 42 h 211"/>
              <a:gd name="T44" fmla="*/ 222 w 229"/>
              <a:gd name="T45" fmla="*/ 48 h 211"/>
              <a:gd name="T46" fmla="*/ 226 w 229"/>
              <a:gd name="T47" fmla="*/ 61 h 211"/>
              <a:gd name="T48" fmla="*/ 227 w 229"/>
              <a:gd name="T49" fmla="*/ 189 h 211"/>
              <a:gd name="T50" fmla="*/ 227 w 229"/>
              <a:gd name="T51" fmla="*/ 203 h 211"/>
              <a:gd name="T52" fmla="*/ 213 w 229"/>
              <a:gd name="T53" fmla="*/ 203 h 211"/>
              <a:gd name="T54" fmla="*/ 191 w 229"/>
              <a:gd name="T55" fmla="*/ 200 h 211"/>
              <a:gd name="T56" fmla="*/ 164 w 229"/>
              <a:gd name="T57" fmla="*/ 185 h 211"/>
              <a:gd name="T58" fmla="*/ 136 w 229"/>
              <a:gd name="T59" fmla="*/ 171 h 211"/>
              <a:gd name="T60" fmla="*/ 109 w 229"/>
              <a:gd name="T61" fmla="*/ 157 h 211"/>
              <a:gd name="T62" fmla="*/ 87 w 229"/>
              <a:gd name="T63" fmla="*/ 156 h 211"/>
              <a:gd name="T64" fmla="*/ 71 w 229"/>
              <a:gd name="T65" fmla="*/ 163 h 211"/>
              <a:gd name="T66" fmla="*/ 60 w 229"/>
              <a:gd name="T67" fmla="*/ 156 h 211"/>
              <a:gd name="T68" fmla="*/ 38 w 229"/>
              <a:gd name="T69" fmla="*/ 148 h 211"/>
              <a:gd name="T70" fmla="*/ 32 w 229"/>
              <a:gd name="T71" fmla="*/ 138 h 211"/>
              <a:gd name="T72" fmla="*/ 16 w 229"/>
              <a:gd name="T73" fmla="*/ 135 h 211"/>
              <a:gd name="T74" fmla="*/ 13 w 229"/>
              <a:gd name="T75" fmla="*/ 132 h 211"/>
              <a:gd name="T76" fmla="*/ 6 w 229"/>
              <a:gd name="T77" fmla="*/ 118 h 211"/>
              <a:gd name="T78" fmla="*/ 2 w 229"/>
              <a:gd name="T79" fmla="*/ 108 h 211"/>
              <a:gd name="T80" fmla="*/ 8 w 229"/>
              <a:gd name="T81" fmla="*/ 104 h 211"/>
              <a:gd name="T82" fmla="*/ 6 w 229"/>
              <a:gd name="T83" fmla="*/ 94 h 211"/>
              <a:gd name="T84" fmla="*/ 8 w 229"/>
              <a:gd name="T85" fmla="*/ 81 h 211"/>
              <a:gd name="T86" fmla="*/ 8 w 229"/>
              <a:gd name="T87" fmla="*/ 63 h 211"/>
              <a:gd name="T88" fmla="*/ 3 w 229"/>
              <a:gd name="T89" fmla="*/ 53 h 211"/>
              <a:gd name="T90" fmla="*/ 3 w 229"/>
              <a:gd name="T91" fmla="*/ 47 h 211"/>
              <a:gd name="T92" fmla="*/ 10 w 229"/>
              <a:gd name="T93" fmla="*/ 44 h 211"/>
              <a:gd name="T94" fmla="*/ 14 w 229"/>
              <a:gd name="T95" fmla="*/ 37 h 211"/>
              <a:gd name="T96" fmla="*/ 13 w 229"/>
              <a:gd name="T97" fmla="*/ 28 h 211"/>
              <a:gd name="T98" fmla="*/ 14 w 229"/>
              <a:gd name="T99" fmla="*/ 23 h 211"/>
              <a:gd name="T100" fmla="*/ 19 w 229"/>
              <a:gd name="T101" fmla="*/ 20 h 211"/>
              <a:gd name="T102" fmla="*/ 25 w 229"/>
              <a:gd name="T103" fmla="*/ 15 h 211"/>
              <a:gd name="T104" fmla="*/ 33 w 229"/>
              <a:gd name="T105" fmla="*/ 11 h 211"/>
              <a:gd name="T106" fmla="*/ 32 w 229"/>
              <a:gd name="T107" fmla="*/ 4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9" h="211">
                <a:moveTo>
                  <a:pt x="32" y="0"/>
                </a:moveTo>
                <a:lnTo>
                  <a:pt x="33" y="1"/>
                </a:lnTo>
                <a:lnTo>
                  <a:pt x="36" y="1"/>
                </a:lnTo>
                <a:lnTo>
                  <a:pt x="43" y="4"/>
                </a:lnTo>
                <a:lnTo>
                  <a:pt x="46" y="6"/>
                </a:lnTo>
                <a:lnTo>
                  <a:pt x="51" y="6"/>
                </a:lnTo>
                <a:lnTo>
                  <a:pt x="55" y="4"/>
                </a:lnTo>
                <a:lnTo>
                  <a:pt x="58" y="4"/>
                </a:lnTo>
                <a:lnTo>
                  <a:pt x="62" y="6"/>
                </a:lnTo>
                <a:lnTo>
                  <a:pt x="63" y="6"/>
                </a:lnTo>
                <a:lnTo>
                  <a:pt x="66" y="6"/>
                </a:lnTo>
                <a:lnTo>
                  <a:pt x="71" y="7"/>
                </a:lnTo>
                <a:lnTo>
                  <a:pt x="71" y="7"/>
                </a:lnTo>
                <a:lnTo>
                  <a:pt x="74" y="11"/>
                </a:lnTo>
                <a:lnTo>
                  <a:pt x="76" y="11"/>
                </a:lnTo>
                <a:lnTo>
                  <a:pt x="85" y="12"/>
                </a:lnTo>
                <a:lnTo>
                  <a:pt x="87" y="14"/>
                </a:lnTo>
                <a:lnTo>
                  <a:pt x="88" y="17"/>
                </a:lnTo>
                <a:lnTo>
                  <a:pt x="88" y="18"/>
                </a:lnTo>
                <a:lnTo>
                  <a:pt x="88" y="22"/>
                </a:lnTo>
                <a:lnTo>
                  <a:pt x="90" y="25"/>
                </a:lnTo>
                <a:lnTo>
                  <a:pt x="92" y="26"/>
                </a:lnTo>
                <a:lnTo>
                  <a:pt x="93" y="28"/>
                </a:lnTo>
                <a:lnTo>
                  <a:pt x="95" y="29"/>
                </a:lnTo>
                <a:lnTo>
                  <a:pt x="99" y="31"/>
                </a:lnTo>
                <a:lnTo>
                  <a:pt x="104" y="31"/>
                </a:lnTo>
                <a:lnTo>
                  <a:pt x="109" y="31"/>
                </a:lnTo>
                <a:lnTo>
                  <a:pt x="117" y="33"/>
                </a:lnTo>
                <a:lnTo>
                  <a:pt x="123" y="36"/>
                </a:lnTo>
                <a:lnTo>
                  <a:pt x="125" y="37"/>
                </a:lnTo>
                <a:lnTo>
                  <a:pt x="129" y="39"/>
                </a:lnTo>
                <a:lnTo>
                  <a:pt x="136" y="44"/>
                </a:lnTo>
                <a:lnTo>
                  <a:pt x="139" y="45"/>
                </a:lnTo>
                <a:lnTo>
                  <a:pt x="142" y="47"/>
                </a:lnTo>
                <a:lnTo>
                  <a:pt x="145" y="45"/>
                </a:lnTo>
                <a:lnTo>
                  <a:pt x="148" y="44"/>
                </a:lnTo>
                <a:lnTo>
                  <a:pt x="151" y="42"/>
                </a:lnTo>
                <a:lnTo>
                  <a:pt x="155" y="37"/>
                </a:lnTo>
                <a:lnTo>
                  <a:pt x="156" y="36"/>
                </a:lnTo>
                <a:lnTo>
                  <a:pt x="158" y="33"/>
                </a:lnTo>
                <a:lnTo>
                  <a:pt x="156" y="31"/>
                </a:lnTo>
                <a:lnTo>
                  <a:pt x="156" y="29"/>
                </a:lnTo>
                <a:lnTo>
                  <a:pt x="155" y="28"/>
                </a:lnTo>
                <a:lnTo>
                  <a:pt x="155" y="26"/>
                </a:lnTo>
                <a:lnTo>
                  <a:pt x="153" y="22"/>
                </a:lnTo>
                <a:lnTo>
                  <a:pt x="155" y="18"/>
                </a:lnTo>
                <a:lnTo>
                  <a:pt x="155" y="17"/>
                </a:lnTo>
                <a:lnTo>
                  <a:pt x="156" y="15"/>
                </a:lnTo>
                <a:lnTo>
                  <a:pt x="161" y="12"/>
                </a:lnTo>
                <a:lnTo>
                  <a:pt x="164" y="9"/>
                </a:lnTo>
                <a:lnTo>
                  <a:pt x="170" y="6"/>
                </a:lnTo>
                <a:lnTo>
                  <a:pt x="174" y="6"/>
                </a:lnTo>
                <a:lnTo>
                  <a:pt x="175" y="6"/>
                </a:lnTo>
                <a:lnTo>
                  <a:pt x="178" y="4"/>
                </a:lnTo>
                <a:lnTo>
                  <a:pt x="180" y="4"/>
                </a:lnTo>
                <a:lnTo>
                  <a:pt x="181" y="4"/>
                </a:lnTo>
                <a:lnTo>
                  <a:pt x="186" y="4"/>
                </a:lnTo>
                <a:lnTo>
                  <a:pt x="189" y="4"/>
                </a:lnTo>
                <a:lnTo>
                  <a:pt x="191" y="6"/>
                </a:lnTo>
                <a:lnTo>
                  <a:pt x="194" y="7"/>
                </a:lnTo>
                <a:lnTo>
                  <a:pt x="197" y="7"/>
                </a:lnTo>
                <a:lnTo>
                  <a:pt x="199" y="9"/>
                </a:lnTo>
                <a:lnTo>
                  <a:pt x="200" y="12"/>
                </a:lnTo>
                <a:lnTo>
                  <a:pt x="200" y="12"/>
                </a:lnTo>
                <a:lnTo>
                  <a:pt x="200" y="14"/>
                </a:lnTo>
                <a:lnTo>
                  <a:pt x="202" y="15"/>
                </a:lnTo>
                <a:lnTo>
                  <a:pt x="210" y="17"/>
                </a:lnTo>
                <a:lnTo>
                  <a:pt x="211" y="17"/>
                </a:lnTo>
                <a:lnTo>
                  <a:pt x="213" y="18"/>
                </a:lnTo>
                <a:lnTo>
                  <a:pt x="215" y="18"/>
                </a:lnTo>
                <a:lnTo>
                  <a:pt x="219" y="18"/>
                </a:lnTo>
                <a:lnTo>
                  <a:pt x="222" y="18"/>
                </a:lnTo>
                <a:lnTo>
                  <a:pt x="226" y="18"/>
                </a:lnTo>
                <a:lnTo>
                  <a:pt x="227" y="20"/>
                </a:lnTo>
                <a:lnTo>
                  <a:pt x="227" y="20"/>
                </a:lnTo>
                <a:lnTo>
                  <a:pt x="229" y="23"/>
                </a:lnTo>
                <a:lnTo>
                  <a:pt x="229" y="25"/>
                </a:lnTo>
                <a:lnTo>
                  <a:pt x="229" y="25"/>
                </a:lnTo>
                <a:lnTo>
                  <a:pt x="229" y="26"/>
                </a:lnTo>
                <a:lnTo>
                  <a:pt x="227" y="26"/>
                </a:lnTo>
                <a:lnTo>
                  <a:pt x="226" y="28"/>
                </a:lnTo>
                <a:lnTo>
                  <a:pt x="226" y="29"/>
                </a:lnTo>
                <a:lnTo>
                  <a:pt x="226" y="31"/>
                </a:lnTo>
                <a:lnTo>
                  <a:pt x="226" y="34"/>
                </a:lnTo>
                <a:lnTo>
                  <a:pt x="226" y="36"/>
                </a:lnTo>
                <a:lnTo>
                  <a:pt x="227" y="39"/>
                </a:lnTo>
                <a:lnTo>
                  <a:pt x="227" y="39"/>
                </a:lnTo>
                <a:lnTo>
                  <a:pt x="226" y="42"/>
                </a:lnTo>
                <a:lnTo>
                  <a:pt x="226" y="44"/>
                </a:lnTo>
                <a:lnTo>
                  <a:pt x="222" y="47"/>
                </a:lnTo>
                <a:lnTo>
                  <a:pt x="222" y="47"/>
                </a:lnTo>
                <a:lnTo>
                  <a:pt x="222" y="48"/>
                </a:lnTo>
                <a:lnTo>
                  <a:pt x="224" y="52"/>
                </a:lnTo>
                <a:lnTo>
                  <a:pt x="224" y="53"/>
                </a:lnTo>
                <a:lnTo>
                  <a:pt x="226" y="58"/>
                </a:lnTo>
                <a:lnTo>
                  <a:pt x="226" y="61"/>
                </a:lnTo>
                <a:lnTo>
                  <a:pt x="227" y="63"/>
                </a:lnTo>
                <a:lnTo>
                  <a:pt x="227" y="63"/>
                </a:lnTo>
                <a:lnTo>
                  <a:pt x="227" y="181"/>
                </a:lnTo>
                <a:lnTo>
                  <a:pt x="227" y="189"/>
                </a:lnTo>
                <a:lnTo>
                  <a:pt x="227" y="203"/>
                </a:lnTo>
                <a:lnTo>
                  <a:pt x="227" y="203"/>
                </a:lnTo>
                <a:lnTo>
                  <a:pt x="227" y="203"/>
                </a:lnTo>
                <a:lnTo>
                  <a:pt x="227" y="203"/>
                </a:lnTo>
                <a:lnTo>
                  <a:pt x="227" y="203"/>
                </a:lnTo>
                <a:lnTo>
                  <a:pt x="222" y="203"/>
                </a:lnTo>
                <a:lnTo>
                  <a:pt x="219" y="203"/>
                </a:lnTo>
                <a:lnTo>
                  <a:pt x="213" y="203"/>
                </a:lnTo>
                <a:lnTo>
                  <a:pt x="213" y="211"/>
                </a:lnTo>
                <a:lnTo>
                  <a:pt x="205" y="208"/>
                </a:lnTo>
                <a:lnTo>
                  <a:pt x="199" y="204"/>
                </a:lnTo>
                <a:lnTo>
                  <a:pt x="191" y="200"/>
                </a:lnTo>
                <a:lnTo>
                  <a:pt x="185" y="196"/>
                </a:lnTo>
                <a:lnTo>
                  <a:pt x="178" y="193"/>
                </a:lnTo>
                <a:lnTo>
                  <a:pt x="170" y="190"/>
                </a:lnTo>
                <a:lnTo>
                  <a:pt x="164" y="185"/>
                </a:lnTo>
                <a:lnTo>
                  <a:pt x="158" y="182"/>
                </a:lnTo>
                <a:lnTo>
                  <a:pt x="150" y="179"/>
                </a:lnTo>
                <a:lnTo>
                  <a:pt x="144" y="176"/>
                </a:lnTo>
                <a:lnTo>
                  <a:pt x="136" y="171"/>
                </a:lnTo>
                <a:lnTo>
                  <a:pt x="129" y="168"/>
                </a:lnTo>
                <a:lnTo>
                  <a:pt x="123" y="165"/>
                </a:lnTo>
                <a:lnTo>
                  <a:pt x="115" y="162"/>
                </a:lnTo>
                <a:lnTo>
                  <a:pt x="109" y="157"/>
                </a:lnTo>
                <a:lnTo>
                  <a:pt x="101" y="154"/>
                </a:lnTo>
                <a:lnTo>
                  <a:pt x="96" y="152"/>
                </a:lnTo>
                <a:lnTo>
                  <a:pt x="92" y="154"/>
                </a:lnTo>
                <a:lnTo>
                  <a:pt x="87" y="156"/>
                </a:lnTo>
                <a:lnTo>
                  <a:pt x="82" y="159"/>
                </a:lnTo>
                <a:lnTo>
                  <a:pt x="76" y="162"/>
                </a:lnTo>
                <a:lnTo>
                  <a:pt x="71" y="163"/>
                </a:lnTo>
                <a:lnTo>
                  <a:pt x="71" y="163"/>
                </a:lnTo>
                <a:lnTo>
                  <a:pt x="71" y="163"/>
                </a:lnTo>
                <a:lnTo>
                  <a:pt x="66" y="160"/>
                </a:lnTo>
                <a:lnTo>
                  <a:pt x="62" y="157"/>
                </a:lnTo>
                <a:lnTo>
                  <a:pt x="60" y="156"/>
                </a:lnTo>
                <a:lnTo>
                  <a:pt x="54" y="154"/>
                </a:lnTo>
                <a:lnTo>
                  <a:pt x="46" y="152"/>
                </a:lnTo>
                <a:lnTo>
                  <a:pt x="40" y="151"/>
                </a:lnTo>
                <a:lnTo>
                  <a:pt x="38" y="148"/>
                </a:lnTo>
                <a:lnTo>
                  <a:pt x="36" y="144"/>
                </a:lnTo>
                <a:lnTo>
                  <a:pt x="33" y="141"/>
                </a:lnTo>
                <a:lnTo>
                  <a:pt x="33" y="138"/>
                </a:lnTo>
                <a:lnTo>
                  <a:pt x="32" y="138"/>
                </a:lnTo>
                <a:lnTo>
                  <a:pt x="27" y="137"/>
                </a:lnTo>
                <a:lnTo>
                  <a:pt x="21" y="135"/>
                </a:lnTo>
                <a:lnTo>
                  <a:pt x="16" y="137"/>
                </a:lnTo>
                <a:lnTo>
                  <a:pt x="16" y="135"/>
                </a:lnTo>
                <a:lnTo>
                  <a:pt x="14" y="135"/>
                </a:lnTo>
                <a:lnTo>
                  <a:pt x="14" y="133"/>
                </a:lnTo>
                <a:lnTo>
                  <a:pt x="13" y="133"/>
                </a:lnTo>
                <a:lnTo>
                  <a:pt x="13" y="132"/>
                </a:lnTo>
                <a:lnTo>
                  <a:pt x="11" y="127"/>
                </a:lnTo>
                <a:lnTo>
                  <a:pt x="11" y="124"/>
                </a:lnTo>
                <a:lnTo>
                  <a:pt x="10" y="122"/>
                </a:lnTo>
                <a:lnTo>
                  <a:pt x="6" y="118"/>
                </a:lnTo>
                <a:lnTo>
                  <a:pt x="5" y="115"/>
                </a:lnTo>
                <a:lnTo>
                  <a:pt x="2" y="111"/>
                </a:lnTo>
                <a:lnTo>
                  <a:pt x="2" y="110"/>
                </a:lnTo>
                <a:lnTo>
                  <a:pt x="2" y="108"/>
                </a:lnTo>
                <a:lnTo>
                  <a:pt x="3" y="108"/>
                </a:lnTo>
                <a:lnTo>
                  <a:pt x="6" y="105"/>
                </a:lnTo>
                <a:lnTo>
                  <a:pt x="8" y="104"/>
                </a:lnTo>
                <a:lnTo>
                  <a:pt x="8" y="104"/>
                </a:lnTo>
                <a:lnTo>
                  <a:pt x="10" y="99"/>
                </a:lnTo>
                <a:lnTo>
                  <a:pt x="8" y="99"/>
                </a:lnTo>
                <a:lnTo>
                  <a:pt x="8" y="97"/>
                </a:lnTo>
                <a:lnTo>
                  <a:pt x="6" y="94"/>
                </a:lnTo>
                <a:lnTo>
                  <a:pt x="6" y="92"/>
                </a:lnTo>
                <a:lnTo>
                  <a:pt x="8" y="89"/>
                </a:lnTo>
                <a:lnTo>
                  <a:pt x="10" y="85"/>
                </a:lnTo>
                <a:lnTo>
                  <a:pt x="8" y="81"/>
                </a:lnTo>
                <a:lnTo>
                  <a:pt x="8" y="74"/>
                </a:lnTo>
                <a:lnTo>
                  <a:pt x="8" y="67"/>
                </a:lnTo>
                <a:lnTo>
                  <a:pt x="8" y="64"/>
                </a:lnTo>
                <a:lnTo>
                  <a:pt x="8" y="63"/>
                </a:lnTo>
                <a:lnTo>
                  <a:pt x="6" y="61"/>
                </a:lnTo>
                <a:lnTo>
                  <a:pt x="5" y="58"/>
                </a:lnTo>
                <a:lnTo>
                  <a:pt x="5" y="56"/>
                </a:lnTo>
                <a:lnTo>
                  <a:pt x="3" y="53"/>
                </a:lnTo>
                <a:lnTo>
                  <a:pt x="2" y="50"/>
                </a:lnTo>
                <a:lnTo>
                  <a:pt x="0" y="48"/>
                </a:lnTo>
                <a:lnTo>
                  <a:pt x="2" y="47"/>
                </a:lnTo>
                <a:lnTo>
                  <a:pt x="3" y="47"/>
                </a:lnTo>
                <a:lnTo>
                  <a:pt x="5" y="45"/>
                </a:lnTo>
                <a:lnTo>
                  <a:pt x="8" y="45"/>
                </a:lnTo>
                <a:lnTo>
                  <a:pt x="10" y="44"/>
                </a:lnTo>
                <a:lnTo>
                  <a:pt x="10" y="44"/>
                </a:lnTo>
                <a:lnTo>
                  <a:pt x="11" y="41"/>
                </a:lnTo>
                <a:lnTo>
                  <a:pt x="13" y="41"/>
                </a:lnTo>
                <a:lnTo>
                  <a:pt x="13" y="37"/>
                </a:lnTo>
                <a:lnTo>
                  <a:pt x="14" y="37"/>
                </a:lnTo>
                <a:lnTo>
                  <a:pt x="14" y="36"/>
                </a:lnTo>
                <a:lnTo>
                  <a:pt x="14" y="34"/>
                </a:lnTo>
                <a:lnTo>
                  <a:pt x="13" y="31"/>
                </a:lnTo>
                <a:lnTo>
                  <a:pt x="13" y="28"/>
                </a:lnTo>
                <a:lnTo>
                  <a:pt x="13" y="26"/>
                </a:lnTo>
                <a:lnTo>
                  <a:pt x="13" y="25"/>
                </a:lnTo>
                <a:lnTo>
                  <a:pt x="14" y="23"/>
                </a:lnTo>
                <a:lnTo>
                  <a:pt x="14" y="23"/>
                </a:lnTo>
                <a:lnTo>
                  <a:pt x="17" y="23"/>
                </a:lnTo>
                <a:lnTo>
                  <a:pt x="17" y="22"/>
                </a:lnTo>
                <a:lnTo>
                  <a:pt x="19" y="20"/>
                </a:lnTo>
                <a:lnTo>
                  <a:pt x="19" y="20"/>
                </a:lnTo>
                <a:lnTo>
                  <a:pt x="21" y="18"/>
                </a:lnTo>
                <a:lnTo>
                  <a:pt x="22" y="18"/>
                </a:lnTo>
                <a:lnTo>
                  <a:pt x="22" y="17"/>
                </a:lnTo>
                <a:lnTo>
                  <a:pt x="25" y="15"/>
                </a:lnTo>
                <a:lnTo>
                  <a:pt x="27" y="15"/>
                </a:lnTo>
                <a:lnTo>
                  <a:pt x="30" y="14"/>
                </a:lnTo>
                <a:lnTo>
                  <a:pt x="32" y="12"/>
                </a:lnTo>
                <a:lnTo>
                  <a:pt x="33" y="11"/>
                </a:lnTo>
                <a:lnTo>
                  <a:pt x="33" y="11"/>
                </a:lnTo>
                <a:lnTo>
                  <a:pt x="32" y="9"/>
                </a:lnTo>
                <a:lnTo>
                  <a:pt x="32" y="6"/>
                </a:lnTo>
                <a:lnTo>
                  <a:pt x="32" y="4"/>
                </a:lnTo>
                <a:lnTo>
                  <a:pt x="32" y="3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6" name="Freeform 219">
            <a:extLst>
              <a:ext uri="{FF2B5EF4-FFF2-40B4-BE49-F238E27FC236}">
                <a16:creationId xmlns:a16="http://schemas.microsoft.com/office/drawing/2014/main" id="{B2E117B0-5247-A6DE-37B3-742C1242DB4C}"/>
              </a:ext>
            </a:extLst>
          </p:cNvPr>
          <p:cNvSpPr>
            <a:spLocks/>
          </p:cNvSpPr>
          <p:nvPr/>
        </p:nvSpPr>
        <p:spPr bwMode="auto">
          <a:xfrm>
            <a:off x="6203496" y="2375523"/>
            <a:ext cx="122473" cy="60187"/>
          </a:xfrm>
          <a:custGeom>
            <a:avLst/>
            <a:gdLst>
              <a:gd name="T0" fmla="*/ 61 w 104"/>
              <a:gd name="T1" fmla="*/ 2 h 49"/>
              <a:gd name="T2" fmla="*/ 61 w 104"/>
              <a:gd name="T3" fmla="*/ 0 h 49"/>
              <a:gd name="T4" fmla="*/ 66 w 104"/>
              <a:gd name="T5" fmla="*/ 2 h 49"/>
              <a:gd name="T6" fmla="*/ 69 w 104"/>
              <a:gd name="T7" fmla="*/ 3 h 49"/>
              <a:gd name="T8" fmla="*/ 72 w 104"/>
              <a:gd name="T9" fmla="*/ 6 h 49"/>
              <a:gd name="T10" fmla="*/ 79 w 104"/>
              <a:gd name="T11" fmla="*/ 11 h 49"/>
              <a:gd name="T12" fmla="*/ 85 w 104"/>
              <a:gd name="T13" fmla="*/ 9 h 49"/>
              <a:gd name="T14" fmla="*/ 90 w 104"/>
              <a:gd name="T15" fmla="*/ 11 h 49"/>
              <a:gd name="T16" fmla="*/ 94 w 104"/>
              <a:gd name="T17" fmla="*/ 11 h 49"/>
              <a:gd name="T18" fmla="*/ 96 w 104"/>
              <a:gd name="T19" fmla="*/ 14 h 49"/>
              <a:gd name="T20" fmla="*/ 99 w 104"/>
              <a:gd name="T21" fmla="*/ 17 h 49"/>
              <a:gd name="T22" fmla="*/ 98 w 104"/>
              <a:gd name="T23" fmla="*/ 19 h 49"/>
              <a:gd name="T24" fmla="*/ 96 w 104"/>
              <a:gd name="T25" fmla="*/ 25 h 49"/>
              <a:gd name="T26" fmla="*/ 99 w 104"/>
              <a:gd name="T27" fmla="*/ 25 h 49"/>
              <a:gd name="T28" fmla="*/ 101 w 104"/>
              <a:gd name="T29" fmla="*/ 28 h 49"/>
              <a:gd name="T30" fmla="*/ 102 w 104"/>
              <a:gd name="T31" fmla="*/ 31 h 49"/>
              <a:gd name="T32" fmla="*/ 104 w 104"/>
              <a:gd name="T33" fmla="*/ 36 h 49"/>
              <a:gd name="T34" fmla="*/ 104 w 104"/>
              <a:gd name="T35" fmla="*/ 39 h 49"/>
              <a:gd name="T36" fmla="*/ 101 w 104"/>
              <a:gd name="T37" fmla="*/ 41 h 49"/>
              <a:gd name="T38" fmla="*/ 96 w 104"/>
              <a:gd name="T39" fmla="*/ 46 h 49"/>
              <a:gd name="T40" fmla="*/ 93 w 104"/>
              <a:gd name="T41" fmla="*/ 46 h 49"/>
              <a:gd name="T42" fmla="*/ 87 w 104"/>
              <a:gd name="T43" fmla="*/ 46 h 49"/>
              <a:gd name="T44" fmla="*/ 82 w 104"/>
              <a:gd name="T45" fmla="*/ 49 h 49"/>
              <a:gd name="T46" fmla="*/ 79 w 104"/>
              <a:gd name="T47" fmla="*/ 49 h 49"/>
              <a:gd name="T48" fmla="*/ 74 w 104"/>
              <a:gd name="T49" fmla="*/ 44 h 49"/>
              <a:gd name="T50" fmla="*/ 68 w 104"/>
              <a:gd name="T51" fmla="*/ 41 h 49"/>
              <a:gd name="T52" fmla="*/ 60 w 104"/>
              <a:gd name="T53" fmla="*/ 38 h 49"/>
              <a:gd name="T54" fmla="*/ 57 w 104"/>
              <a:gd name="T55" fmla="*/ 35 h 49"/>
              <a:gd name="T56" fmla="*/ 52 w 104"/>
              <a:gd name="T57" fmla="*/ 36 h 49"/>
              <a:gd name="T58" fmla="*/ 46 w 104"/>
              <a:gd name="T59" fmla="*/ 36 h 49"/>
              <a:gd name="T60" fmla="*/ 39 w 104"/>
              <a:gd name="T61" fmla="*/ 36 h 49"/>
              <a:gd name="T62" fmla="*/ 31 w 104"/>
              <a:gd name="T63" fmla="*/ 36 h 49"/>
              <a:gd name="T64" fmla="*/ 28 w 104"/>
              <a:gd name="T65" fmla="*/ 35 h 49"/>
              <a:gd name="T66" fmla="*/ 20 w 104"/>
              <a:gd name="T67" fmla="*/ 35 h 49"/>
              <a:gd name="T68" fmla="*/ 11 w 104"/>
              <a:gd name="T69" fmla="*/ 36 h 49"/>
              <a:gd name="T70" fmla="*/ 1 w 104"/>
              <a:gd name="T71" fmla="*/ 41 h 49"/>
              <a:gd name="T72" fmla="*/ 1 w 104"/>
              <a:gd name="T73" fmla="*/ 25 h 49"/>
              <a:gd name="T74" fmla="*/ 6 w 104"/>
              <a:gd name="T75" fmla="*/ 19 h 49"/>
              <a:gd name="T76" fmla="*/ 11 w 104"/>
              <a:gd name="T77" fmla="*/ 9 h 49"/>
              <a:gd name="T78" fmla="*/ 23 w 104"/>
              <a:gd name="T79" fmla="*/ 6 h 49"/>
              <a:gd name="T80" fmla="*/ 30 w 104"/>
              <a:gd name="T81" fmla="*/ 14 h 49"/>
              <a:gd name="T82" fmla="*/ 39 w 104"/>
              <a:gd name="T83" fmla="*/ 22 h 49"/>
              <a:gd name="T84" fmla="*/ 47 w 104"/>
              <a:gd name="T85" fmla="*/ 19 h 49"/>
              <a:gd name="T86" fmla="*/ 49 w 104"/>
              <a:gd name="T87" fmla="*/ 8 h 49"/>
              <a:gd name="T88" fmla="*/ 49 w 104"/>
              <a:gd name="T89" fmla="*/ 3 h 49"/>
              <a:gd name="T90" fmla="*/ 57 w 104"/>
              <a:gd name="T91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49">
                <a:moveTo>
                  <a:pt x="60" y="0"/>
                </a:moveTo>
                <a:lnTo>
                  <a:pt x="61" y="0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0"/>
                </a:lnTo>
                <a:lnTo>
                  <a:pt x="63" y="0"/>
                </a:lnTo>
                <a:lnTo>
                  <a:pt x="63" y="0"/>
                </a:lnTo>
                <a:lnTo>
                  <a:pt x="66" y="2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72" y="5"/>
                </a:lnTo>
                <a:lnTo>
                  <a:pt x="72" y="5"/>
                </a:lnTo>
                <a:lnTo>
                  <a:pt x="72" y="6"/>
                </a:lnTo>
                <a:lnTo>
                  <a:pt x="76" y="8"/>
                </a:lnTo>
                <a:lnTo>
                  <a:pt x="77" y="9"/>
                </a:lnTo>
                <a:lnTo>
                  <a:pt x="79" y="11"/>
                </a:lnTo>
                <a:lnTo>
                  <a:pt x="80" y="11"/>
                </a:lnTo>
                <a:lnTo>
                  <a:pt x="85" y="9"/>
                </a:lnTo>
                <a:lnTo>
                  <a:pt x="85" y="9"/>
                </a:lnTo>
                <a:lnTo>
                  <a:pt x="87" y="9"/>
                </a:lnTo>
                <a:lnTo>
                  <a:pt x="88" y="9"/>
                </a:lnTo>
                <a:lnTo>
                  <a:pt x="90" y="11"/>
                </a:lnTo>
                <a:lnTo>
                  <a:pt x="91" y="11"/>
                </a:lnTo>
                <a:lnTo>
                  <a:pt x="93" y="11"/>
                </a:lnTo>
                <a:lnTo>
                  <a:pt x="94" y="11"/>
                </a:lnTo>
                <a:lnTo>
                  <a:pt x="94" y="11"/>
                </a:lnTo>
                <a:lnTo>
                  <a:pt x="94" y="13"/>
                </a:lnTo>
                <a:lnTo>
                  <a:pt x="96" y="14"/>
                </a:lnTo>
                <a:lnTo>
                  <a:pt x="99" y="16"/>
                </a:lnTo>
                <a:lnTo>
                  <a:pt x="99" y="16"/>
                </a:lnTo>
                <a:lnTo>
                  <a:pt x="99" y="17"/>
                </a:lnTo>
                <a:lnTo>
                  <a:pt x="99" y="17"/>
                </a:lnTo>
                <a:lnTo>
                  <a:pt x="99" y="19"/>
                </a:lnTo>
                <a:lnTo>
                  <a:pt x="98" y="19"/>
                </a:lnTo>
                <a:lnTo>
                  <a:pt x="98" y="20"/>
                </a:lnTo>
                <a:lnTo>
                  <a:pt x="98" y="22"/>
                </a:lnTo>
                <a:lnTo>
                  <a:pt x="96" y="25"/>
                </a:lnTo>
                <a:lnTo>
                  <a:pt x="96" y="25"/>
                </a:lnTo>
                <a:lnTo>
                  <a:pt x="99" y="25"/>
                </a:lnTo>
                <a:lnTo>
                  <a:pt x="99" y="25"/>
                </a:lnTo>
                <a:lnTo>
                  <a:pt x="99" y="25"/>
                </a:lnTo>
                <a:lnTo>
                  <a:pt x="99" y="27"/>
                </a:lnTo>
                <a:lnTo>
                  <a:pt x="101" y="28"/>
                </a:lnTo>
                <a:lnTo>
                  <a:pt x="101" y="30"/>
                </a:lnTo>
                <a:lnTo>
                  <a:pt x="102" y="30"/>
                </a:lnTo>
                <a:lnTo>
                  <a:pt x="102" y="31"/>
                </a:lnTo>
                <a:lnTo>
                  <a:pt x="104" y="31"/>
                </a:lnTo>
                <a:lnTo>
                  <a:pt x="104" y="35"/>
                </a:lnTo>
                <a:lnTo>
                  <a:pt x="104" y="36"/>
                </a:lnTo>
                <a:lnTo>
                  <a:pt x="104" y="38"/>
                </a:lnTo>
                <a:lnTo>
                  <a:pt x="104" y="38"/>
                </a:lnTo>
                <a:lnTo>
                  <a:pt x="104" y="39"/>
                </a:lnTo>
                <a:lnTo>
                  <a:pt x="104" y="39"/>
                </a:lnTo>
                <a:lnTo>
                  <a:pt x="102" y="39"/>
                </a:lnTo>
                <a:lnTo>
                  <a:pt x="101" y="41"/>
                </a:lnTo>
                <a:lnTo>
                  <a:pt x="98" y="44"/>
                </a:lnTo>
                <a:lnTo>
                  <a:pt x="96" y="44"/>
                </a:lnTo>
                <a:lnTo>
                  <a:pt x="96" y="46"/>
                </a:lnTo>
                <a:lnTo>
                  <a:pt x="96" y="47"/>
                </a:lnTo>
                <a:lnTo>
                  <a:pt x="94" y="46"/>
                </a:lnTo>
                <a:lnTo>
                  <a:pt x="93" y="46"/>
                </a:lnTo>
                <a:lnTo>
                  <a:pt x="91" y="46"/>
                </a:lnTo>
                <a:lnTo>
                  <a:pt x="88" y="46"/>
                </a:lnTo>
                <a:lnTo>
                  <a:pt x="87" y="46"/>
                </a:lnTo>
                <a:lnTo>
                  <a:pt x="85" y="49"/>
                </a:lnTo>
                <a:lnTo>
                  <a:pt x="83" y="49"/>
                </a:lnTo>
                <a:lnTo>
                  <a:pt x="82" y="49"/>
                </a:lnTo>
                <a:lnTo>
                  <a:pt x="82" y="49"/>
                </a:lnTo>
                <a:lnTo>
                  <a:pt x="80" y="49"/>
                </a:lnTo>
                <a:lnTo>
                  <a:pt x="79" y="49"/>
                </a:lnTo>
                <a:lnTo>
                  <a:pt x="77" y="47"/>
                </a:lnTo>
                <a:lnTo>
                  <a:pt x="76" y="46"/>
                </a:lnTo>
                <a:lnTo>
                  <a:pt x="74" y="44"/>
                </a:lnTo>
                <a:lnTo>
                  <a:pt x="72" y="44"/>
                </a:lnTo>
                <a:lnTo>
                  <a:pt x="71" y="42"/>
                </a:lnTo>
                <a:lnTo>
                  <a:pt x="68" y="41"/>
                </a:lnTo>
                <a:lnTo>
                  <a:pt x="66" y="39"/>
                </a:lnTo>
                <a:lnTo>
                  <a:pt x="61" y="39"/>
                </a:lnTo>
                <a:lnTo>
                  <a:pt x="60" y="38"/>
                </a:lnTo>
                <a:lnTo>
                  <a:pt x="57" y="36"/>
                </a:lnTo>
                <a:lnTo>
                  <a:pt x="57" y="35"/>
                </a:lnTo>
                <a:lnTo>
                  <a:pt x="57" y="35"/>
                </a:lnTo>
                <a:lnTo>
                  <a:pt x="55" y="35"/>
                </a:lnTo>
                <a:lnTo>
                  <a:pt x="53" y="35"/>
                </a:lnTo>
                <a:lnTo>
                  <a:pt x="52" y="36"/>
                </a:lnTo>
                <a:lnTo>
                  <a:pt x="50" y="36"/>
                </a:lnTo>
                <a:lnTo>
                  <a:pt x="49" y="36"/>
                </a:lnTo>
                <a:lnTo>
                  <a:pt x="46" y="36"/>
                </a:lnTo>
                <a:lnTo>
                  <a:pt x="44" y="36"/>
                </a:lnTo>
                <a:lnTo>
                  <a:pt x="41" y="36"/>
                </a:lnTo>
                <a:lnTo>
                  <a:pt x="39" y="36"/>
                </a:lnTo>
                <a:lnTo>
                  <a:pt x="38" y="36"/>
                </a:lnTo>
                <a:lnTo>
                  <a:pt x="31" y="35"/>
                </a:lnTo>
                <a:lnTo>
                  <a:pt x="31" y="36"/>
                </a:lnTo>
                <a:lnTo>
                  <a:pt x="30" y="36"/>
                </a:lnTo>
                <a:lnTo>
                  <a:pt x="28" y="35"/>
                </a:lnTo>
                <a:lnTo>
                  <a:pt x="28" y="35"/>
                </a:lnTo>
                <a:lnTo>
                  <a:pt x="27" y="35"/>
                </a:lnTo>
                <a:lnTo>
                  <a:pt x="23" y="35"/>
                </a:lnTo>
                <a:lnTo>
                  <a:pt x="20" y="35"/>
                </a:lnTo>
                <a:lnTo>
                  <a:pt x="16" y="35"/>
                </a:lnTo>
                <a:lnTo>
                  <a:pt x="16" y="35"/>
                </a:lnTo>
                <a:lnTo>
                  <a:pt x="11" y="36"/>
                </a:lnTo>
                <a:lnTo>
                  <a:pt x="9" y="36"/>
                </a:lnTo>
                <a:lnTo>
                  <a:pt x="5" y="38"/>
                </a:lnTo>
                <a:lnTo>
                  <a:pt x="1" y="41"/>
                </a:lnTo>
                <a:lnTo>
                  <a:pt x="0" y="38"/>
                </a:lnTo>
                <a:lnTo>
                  <a:pt x="1" y="30"/>
                </a:lnTo>
                <a:lnTo>
                  <a:pt x="1" y="25"/>
                </a:lnTo>
                <a:lnTo>
                  <a:pt x="5" y="24"/>
                </a:lnTo>
                <a:lnTo>
                  <a:pt x="6" y="22"/>
                </a:lnTo>
                <a:lnTo>
                  <a:pt x="6" y="19"/>
                </a:lnTo>
                <a:lnTo>
                  <a:pt x="6" y="17"/>
                </a:lnTo>
                <a:lnTo>
                  <a:pt x="8" y="16"/>
                </a:lnTo>
                <a:lnTo>
                  <a:pt x="11" y="9"/>
                </a:lnTo>
                <a:lnTo>
                  <a:pt x="14" y="9"/>
                </a:lnTo>
                <a:lnTo>
                  <a:pt x="19" y="8"/>
                </a:lnTo>
                <a:lnTo>
                  <a:pt x="23" y="6"/>
                </a:lnTo>
                <a:lnTo>
                  <a:pt x="23" y="8"/>
                </a:lnTo>
                <a:lnTo>
                  <a:pt x="23" y="9"/>
                </a:lnTo>
                <a:lnTo>
                  <a:pt x="30" y="14"/>
                </a:lnTo>
                <a:lnTo>
                  <a:pt x="31" y="16"/>
                </a:lnTo>
                <a:lnTo>
                  <a:pt x="33" y="20"/>
                </a:lnTo>
                <a:lnTo>
                  <a:pt x="39" y="22"/>
                </a:lnTo>
                <a:lnTo>
                  <a:pt x="42" y="22"/>
                </a:lnTo>
                <a:lnTo>
                  <a:pt x="44" y="20"/>
                </a:lnTo>
                <a:lnTo>
                  <a:pt x="47" y="19"/>
                </a:lnTo>
                <a:lnTo>
                  <a:pt x="49" y="17"/>
                </a:lnTo>
                <a:lnTo>
                  <a:pt x="50" y="16"/>
                </a:lnTo>
                <a:lnTo>
                  <a:pt x="49" y="8"/>
                </a:lnTo>
                <a:lnTo>
                  <a:pt x="49" y="6"/>
                </a:lnTo>
                <a:lnTo>
                  <a:pt x="49" y="3"/>
                </a:lnTo>
                <a:lnTo>
                  <a:pt x="49" y="3"/>
                </a:lnTo>
                <a:lnTo>
                  <a:pt x="50" y="3"/>
                </a:lnTo>
                <a:lnTo>
                  <a:pt x="55" y="2"/>
                </a:lnTo>
                <a:lnTo>
                  <a:pt x="57" y="2"/>
                </a:lnTo>
                <a:lnTo>
                  <a:pt x="57" y="2"/>
                </a:lnTo>
                <a:lnTo>
                  <a:pt x="6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7" name="Freeform 220">
            <a:extLst>
              <a:ext uri="{FF2B5EF4-FFF2-40B4-BE49-F238E27FC236}">
                <a16:creationId xmlns:a16="http://schemas.microsoft.com/office/drawing/2014/main" id="{49E6EEE8-20CE-08B7-9EFC-8A6510AD2740}"/>
              </a:ext>
            </a:extLst>
          </p:cNvPr>
          <p:cNvSpPr>
            <a:spLocks/>
          </p:cNvSpPr>
          <p:nvPr/>
        </p:nvSpPr>
        <p:spPr bwMode="auto">
          <a:xfrm>
            <a:off x="5943241" y="2567139"/>
            <a:ext cx="12954" cy="17196"/>
          </a:xfrm>
          <a:custGeom>
            <a:avLst/>
            <a:gdLst>
              <a:gd name="T0" fmla="*/ 5 w 11"/>
              <a:gd name="T1" fmla="*/ 0 h 14"/>
              <a:gd name="T2" fmla="*/ 5 w 11"/>
              <a:gd name="T3" fmla="*/ 1 h 14"/>
              <a:gd name="T4" fmla="*/ 6 w 11"/>
              <a:gd name="T5" fmla="*/ 1 h 14"/>
              <a:gd name="T6" fmla="*/ 6 w 11"/>
              <a:gd name="T7" fmla="*/ 1 h 14"/>
              <a:gd name="T8" fmla="*/ 6 w 11"/>
              <a:gd name="T9" fmla="*/ 1 h 14"/>
              <a:gd name="T10" fmla="*/ 6 w 11"/>
              <a:gd name="T11" fmla="*/ 1 h 14"/>
              <a:gd name="T12" fmla="*/ 6 w 11"/>
              <a:gd name="T13" fmla="*/ 3 h 14"/>
              <a:gd name="T14" fmla="*/ 6 w 11"/>
              <a:gd name="T15" fmla="*/ 5 h 14"/>
              <a:gd name="T16" fmla="*/ 8 w 11"/>
              <a:gd name="T17" fmla="*/ 5 h 14"/>
              <a:gd name="T18" fmla="*/ 8 w 11"/>
              <a:gd name="T19" fmla="*/ 6 h 14"/>
              <a:gd name="T20" fmla="*/ 10 w 11"/>
              <a:gd name="T21" fmla="*/ 6 h 14"/>
              <a:gd name="T22" fmla="*/ 11 w 11"/>
              <a:gd name="T23" fmla="*/ 8 h 14"/>
              <a:gd name="T24" fmla="*/ 11 w 11"/>
              <a:gd name="T25" fmla="*/ 8 h 14"/>
              <a:gd name="T26" fmla="*/ 11 w 11"/>
              <a:gd name="T27" fmla="*/ 8 h 14"/>
              <a:gd name="T28" fmla="*/ 11 w 11"/>
              <a:gd name="T29" fmla="*/ 9 h 14"/>
              <a:gd name="T30" fmla="*/ 11 w 11"/>
              <a:gd name="T31" fmla="*/ 9 h 14"/>
              <a:gd name="T32" fmla="*/ 11 w 11"/>
              <a:gd name="T33" fmla="*/ 11 h 14"/>
              <a:gd name="T34" fmla="*/ 10 w 11"/>
              <a:gd name="T35" fmla="*/ 11 h 14"/>
              <a:gd name="T36" fmla="*/ 10 w 11"/>
              <a:gd name="T37" fmla="*/ 13 h 14"/>
              <a:gd name="T38" fmla="*/ 10 w 11"/>
              <a:gd name="T39" fmla="*/ 14 h 14"/>
              <a:gd name="T40" fmla="*/ 8 w 11"/>
              <a:gd name="T41" fmla="*/ 14 h 14"/>
              <a:gd name="T42" fmla="*/ 8 w 11"/>
              <a:gd name="T43" fmla="*/ 13 h 14"/>
              <a:gd name="T44" fmla="*/ 6 w 11"/>
              <a:gd name="T45" fmla="*/ 13 h 14"/>
              <a:gd name="T46" fmla="*/ 6 w 11"/>
              <a:gd name="T47" fmla="*/ 14 h 14"/>
              <a:gd name="T48" fmla="*/ 5 w 11"/>
              <a:gd name="T49" fmla="*/ 14 h 14"/>
              <a:gd name="T50" fmla="*/ 5 w 11"/>
              <a:gd name="T51" fmla="*/ 14 h 14"/>
              <a:gd name="T52" fmla="*/ 3 w 11"/>
              <a:gd name="T53" fmla="*/ 14 h 14"/>
              <a:gd name="T54" fmla="*/ 3 w 11"/>
              <a:gd name="T55" fmla="*/ 14 h 14"/>
              <a:gd name="T56" fmla="*/ 3 w 11"/>
              <a:gd name="T57" fmla="*/ 13 h 14"/>
              <a:gd name="T58" fmla="*/ 2 w 11"/>
              <a:gd name="T59" fmla="*/ 13 h 14"/>
              <a:gd name="T60" fmla="*/ 2 w 11"/>
              <a:gd name="T61" fmla="*/ 13 h 14"/>
              <a:gd name="T62" fmla="*/ 2 w 11"/>
              <a:gd name="T63" fmla="*/ 13 h 14"/>
              <a:gd name="T64" fmla="*/ 2 w 11"/>
              <a:gd name="T65" fmla="*/ 11 h 14"/>
              <a:gd name="T66" fmla="*/ 2 w 11"/>
              <a:gd name="T67" fmla="*/ 11 h 14"/>
              <a:gd name="T68" fmla="*/ 3 w 11"/>
              <a:gd name="T69" fmla="*/ 11 h 14"/>
              <a:gd name="T70" fmla="*/ 2 w 11"/>
              <a:gd name="T71" fmla="*/ 9 h 14"/>
              <a:gd name="T72" fmla="*/ 2 w 11"/>
              <a:gd name="T73" fmla="*/ 8 h 14"/>
              <a:gd name="T74" fmla="*/ 0 w 11"/>
              <a:gd name="T75" fmla="*/ 8 h 14"/>
              <a:gd name="T76" fmla="*/ 0 w 11"/>
              <a:gd name="T77" fmla="*/ 6 h 14"/>
              <a:gd name="T78" fmla="*/ 0 w 11"/>
              <a:gd name="T79" fmla="*/ 6 h 14"/>
              <a:gd name="T80" fmla="*/ 0 w 11"/>
              <a:gd name="T81" fmla="*/ 6 h 14"/>
              <a:gd name="T82" fmla="*/ 0 w 11"/>
              <a:gd name="T83" fmla="*/ 5 h 14"/>
              <a:gd name="T84" fmla="*/ 2 w 11"/>
              <a:gd name="T85" fmla="*/ 5 h 14"/>
              <a:gd name="T86" fmla="*/ 2 w 11"/>
              <a:gd name="T87" fmla="*/ 3 h 14"/>
              <a:gd name="T88" fmla="*/ 3 w 11"/>
              <a:gd name="T89" fmla="*/ 1 h 14"/>
              <a:gd name="T90" fmla="*/ 5 w 11"/>
              <a:gd name="T9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" h="14">
                <a:moveTo>
                  <a:pt x="5" y="0"/>
                </a:moveTo>
                <a:lnTo>
                  <a:pt x="5" y="1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  <a:lnTo>
                  <a:pt x="6" y="1"/>
                </a:lnTo>
                <a:lnTo>
                  <a:pt x="6" y="3"/>
                </a:lnTo>
                <a:lnTo>
                  <a:pt x="6" y="5"/>
                </a:lnTo>
                <a:lnTo>
                  <a:pt x="8" y="5"/>
                </a:lnTo>
                <a:lnTo>
                  <a:pt x="8" y="6"/>
                </a:lnTo>
                <a:lnTo>
                  <a:pt x="10" y="6"/>
                </a:lnTo>
                <a:lnTo>
                  <a:pt x="11" y="8"/>
                </a:lnTo>
                <a:lnTo>
                  <a:pt x="11" y="8"/>
                </a:lnTo>
                <a:lnTo>
                  <a:pt x="11" y="8"/>
                </a:lnTo>
                <a:lnTo>
                  <a:pt x="11" y="9"/>
                </a:lnTo>
                <a:lnTo>
                  <a:pt x="11" y="9"/>
                </a:lnTo>
                <a:lnTo>
                  <a:pt x="11" y="11"/>
                </a:lnTo>
                <a:lnTo>
                  <a:pt x="10" y="11"/>
                </a:lnTo>
                <a:lnTo>
                  <a:pt x="10" y="13"/>
                </a:lnTo>
                <a:lnTo>
                  <a:pt x="10" y="14"/>
                </a:lnTo>
                <a:lnTo>
                  <a:pt x="8" y="14"/>
                </a:lnTo>
                <a:lnTo>
                  <a:pt x="8" y="13"/>
                </a:lnTo>
                <a:lnTo>
                  <a:pt x="6" y="13"/>
                </a:lnTo>
                <a:lnTo>
                  <a:pt x="6" y="14"/>
                </a:lnTo>
                <a:lnTo>
                  <a:pt x="5" y="14"/>
                </a:lnTo>
                <a:lnTo>
                  <a:pt x="5" y="14"/>
                </a:lnTo>
                <a:lnTo>
                  <a:pt x="3" y="14"/>
                </a:lnTo>
                <a:lnTo>
                  <a:pt x="3" y="14"/>
                </a:lnTo>
                <a:lnTo>
                  <a:pt x="3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1"/>
                </a:lnTo>
                <a:lnTo>
                  <a:pt x="2" y="11"/>
                </a:lnTo>
                <a:lnTo>
                  <a:pt x="3" y="11"/>
                </a:lnTo>
                <a:lnTo>
                  <a:pt x="2" y="9"/>
                </a:lnTo>
                <a:lnTo>
                  <a:pt x="2" y="8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2" y="5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8" name="Freeform 221">
            <a:extLst>
              <a:ext uri="{FF2B5EF4-FFF2-40B4-BE49-F238E27FC236}">
                <a16:creationId xmlns:a16="http://schemas.microsoft.com/office/drawing/2014/main" id="{2B20DD2D-3175-8AFB-41CD-D8A1176CCB91}"/>
              </a:ext>
            </a:extLst>
          </p:cNvPr>
          <p:cNvSpPr>
            <a:spLocks noEditPoints="1"/>
          </p:cNvSpPr>
          <p:nvPr/>
        </p:nvSpPr>
        <p:spPr bwMode="auto">
          <a:xfrm>
            <a:off x="6201140" y="2418514"/>
            <a:ext cx="100098" cy="61415"/>
          </a:xfrm>
          <a:custGeom>
            <a:avLst/>
            <a:gdLst>
              <a:gd name="T0" fmla="*/ 3 w 85"/>
              <a:gd name="T1" fmla="*/ 19 h 50"/>
              <a:gd name="T2" fmla="*/ 0 w 85"/>
              <a:gd name="T3" fmla="*/ 22 h 50"/>
              <a:gd name="T4" fmla="*/ 3 w 85"/>
              <a:gd name="T5" fmla="*/ 15 h 50"/>
              <a:gd name="T6" fmla="*/ 59 w 85"/>
              <a:gd name="T7" fmla="*/ 0 h 50"/>
              <a:gd name="T8" fmla="*/ 63 w 85"/>
              <a:gd name="T9" fmla="*/ 4 h 50"/>
              <a:gd name="T10" fmla="*/ 73 w 85"/>
              <a:gd name="T11" fmla="*/ 7 h 50"/>
              <a:gd name="T12" fmla="*/ 78 w 85"/>
              <a:gd name="T13" fmla="*/ 11 h 50"/>
              <a:gd name="T14" fmla="*/ 82 w 85"/>
              <a:gd name="T15" fmla="*/ 14 h 50"/>
              <a:gd name="T16" fmla="*/ 82 w 85"/>
              <a:gd name="T17" fmla="*/ 17 h 50"/>
              <a:gd name="T18" fmla="*/ 81 w 85"/>
              <a:gd name="T19" fmla="*/ 20 h 50"/>
              <a:gd name="T20" fmla="*/ 85 w 85"/>
              <a:gd name="T21" fmla="*/ 22 h 50"/>
              <a:gd name="T22" fmla="*/ 84 w 85"/>
              <a:gd name="T23" fmla="*/ 23 h 50"/>
              <a:gd name="T24" fmla="*/ 79 w 85"/>
              <a:gd name="T25" fmla="*/ 25 h 50"/>
              <a:gd name="T26" fmla="*/ 78 w 85"/>
              <a:gd name="T27" fmla="*/ 26 h 50"/>
              <a:gd name="T28" fmla="*/ 74 w 85"/>
              <a:gd name="T29" fmla="*/ 28 h 50"/>
              <a:gd name="T30" fmla="*/ 71 w 85"/>
              <a:gd name="T31" fmla="*/ 33 h 50"/>
              <a:gd name="T32" fmla="*/ 71 w 85"/>
              <a:gd name="T33" fmla="*/ 36 h 50"/>
              <a:gd name="T34" fmla="*/ 68 w 85"/>
              <a:gd name="T35" fmla="*/ 41 h 50"/>
              <a:gd name="T36" fmla="*/ 70 w 85"/>
              <a:gd name="T37" fmla="*/ 41 h 50"/>
              <a:gd name="T38" fmla="*/ 71 w 85"/>
              <a:gd name="T39" fmla="*/ 44 h 50"/>
              <a:gd name="T40" fmla="*/ 70 w 85"/>
              <a:gd name="T41" fmla="*/ 45 h 50"/>
              <a:gd name="T42" fmla="*/ 68 w 85"/>
              <a:gd name="T43" fmla="*/ 44 h 50"/>
              <a:gd name="T44" fmla="*/ 66 w 85"/>
              <a:gd name="T45" fmla="*/ 42 h 50"/>
              <a:gd name="T46" fmla="*/ 63 w 85"/>
              <a:gd name="T47" fmla="*/ 44 h 50"/>
              <a:gd name="T48" fmla="*/ 59 w 85"/>
              <a:gd name="T49" fmla="*/ 45 h 50"/>
              <a:gd name="T50" fmla="*/ 57 w 85"/>
              <a:gd name="T51" fmla="*/ 48 h 50"/>
              <a:gd name="T52" fmla="*/ 51 w 85"/>
              <a:gd name="T53" fmla="*/ 50 h 50"/>
              <a:gd name="T54" fmla="*/ 48 w 85"/>
              <a:gd name="T55" fmla="*/ 48 h 50"/>
              <a:gd name="T56" fmla="*/ 44 w 85"/>
              <a:gd name="T57" fmla="*/ 48 h 50"/>
              <a:gd name="T58" fmla="*/ 38 w 85"/>
              <a:gd name="T59" fmla="*/ 48 h 50"/>
              <a:gd name="T60" fmla="*/ 38 w 85"/>
              <a:gd name="T61" fmla="*/ 45 h 50"/>
              <a:gd name="T62" fmla="*/ 35 w 85"/>
              <a:gd name="T63" fmla="*/ 42 h 50"/>
              <a:gd name="T64" fmla="*/ 32 w 85"/>
              <a:gd name="T65" fmla="*/ 42 h 50"/>
              <a:gd name="T66" fmla="*/ 30 w 85"/>
              <a:gd name="T67" fmla="*/ 41 h 50"/>
              <a:gd name="T68" fmla="*/ 29 w 85"/>
              <a:gd name="T69" fmla="*/ 41 h 50"/>
              <a:gd name="T70" fmla="*/ 27 w 85"/>
              <a:gd name="T71" fmla="*/ 36 h 50"/>
              <a:gd name="T72" fmla="*/ 29 w 85"/>
              <a:gd name="T73" fmla="*/ 30 h 50"/>
              <a:gd name="T74" fmla="*/ 25 w 85"/>
              <a:gd name="T75" fmla="*/ 26 h 50"/>
              <a:gd name="T76" fmla="*/ 18 w 85"/>
              <a:gd name="T77" fmla="*/ 26 h 50"/>
              <a:gd name="T78" fmla="*/ 10 w 85"/>
              <a:gd name="T79" fmla="*/ 23 h 50"/>
              <a:gd name="T80" fmla="*/ 7 w 85"/>
              <a:gd name="T81" fmla="*/ 22 h 50"/>
              <a:gd name="T82" fmla="*/ 5 w 85"/>
              <a:gd name="T83" fmla="*/ 20 h 50"/>
              <a:gd name="T84" fmla="*/ 3 w 85"/>
              <a:gd name="T85" fmla="*/ 11 h 50"/>
              <a:gd name="T86" fmla="*/ 7 w 85"/>
              <a:gd name="T87" fmla="*/ 3 h 50"/>
              <a:gd name="T88" fmla="*/ 18 w 85"/>
              <a:gd name="T89" fmla="*/ 0 h 50"/>
              <a:gd name="T90" fmla="*/ 25 w 85"/>
              <a:gd name="T91" fmla="*/ 0 h 50"/>
              <a:gd name="T92" fmla="*/ 30 w 85"/>
              <a:gd name="T93" fmla="*/ 0 h 50"/>
              <a:gd name="T94" fmla="*/ 33 w 85"/>
              <a:gd name="T95" fmla="*/ 0 h 50"/>
              <a:gd name="T96" fmla="*/ 43 w 85"/>
              <a:gd name="T97" fmla="*/ 1 h 50"/>
              <a:gd name="T98" fmla="*/ 51 w 85"/>
              <a:gd name="T99" fmla="*/ 1 h 50"/>
              <a:gd name="T100" fmla="*/ 55 w 85"/>
              <a:gd name="T10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50">
                <a:moveTo>
                  <a:pt x="3" y="15"/>
                </a:moveTo>
                <a:lnTo>
                  <a:pt x="3" y="15"/>
                </a:lnTo>
                <a:lnTo>
                  <a:pt x="3" y="19"/>
                </a:lnTo>
                <a:lnTo>
                  <a:pt x="3" y="20"/>
                </a:lnTo>
                <a:lnTo>
                  <a:pt x="2" y="22"/>
                </a:lnTo>
                <a:lnTo>
                  <a:pt x="0" y="22"/>
                </a:lnTo>
                <a:lnTo>
                  <a:pt x="2" y="20"/>
                </a:lnTo>
                <a:lnTo>
                  <a:pt x="3" y="19"/>
                </a:lnTo>
                <a:lnTo>
                  <a:pt x="3" y="15"/>
                </a:lnTo>
                <a:lnTo>
                  <a:pt x="3" y="15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1"/>
                </a:lnTo>
                <a:lnTo>
                  <a:pt x="62" y="3"/>
                </a:lnTo>
                <a:lnTo>
                  <a:pt x="63" y="4"/>
                </a:lnTo>
                <a:lnTo>
                  <a:pt x="68" y="4"/>
                </a:lnTo>
                <a:lnTo>
                  <a:pt x="70" y="6"/>
                </a:lnTo>
                <a:lnTo>
                  <a:pt x="73" y="7"/>
                </a:lnTo>
                <a:lnTo>
                  <a:pt x="74" y="9"/>
                </a:lnTo>
                <a:lnTo>
                  <a:pt x="76" y="9"/>
                </a:lnTo>
                <a:lnTo>
                  <a:pt x="78" y="11"/>
                </a:lnTo>
                <a:lnTo>
                  <a:pt x="79" y="12"/>
                </a:lnTo>
                <a:lnTo>
                  <a:pt x="81" y="14"/>
                </a:lnTo>
                <a:lnTo>
                  <a:pt x="82" y="14"/>
                </a:lnTo>
                <a:lnTo>
                  <a:pt x="84" y="14"/>
                </a:lnTo>
                <a:lnTo>
                  <a:pt x="84" y="15"/>
                </a:lnTo>
                <a:lnTo>
                  <a:pt x="82" y="17"/>
                </a:lnTo>
                <a:lnTo>
                  <a:pt x="82" y="19"/>
                </a:lnTo>
                <a:lnTo>
                  <a:pt x="81" y="20"/>
                </a:lnTo>
                <a:lnTo>
                  <a:pt x="81" y="20"/>
                </a:lnTo>
                <a:lnTo>
                  <a:pt x="82" y="22"/>
                </a:lnTo>
                <a:lnTo>
                  <a:pt x="84" y="22"/>
                </a:lnTo>
                <a:lnTo>
                  <a:pt x="85" y="22"/>
                </a:lnTo>
                <a:lnTo>
                  <a:pt x="85" y="22"/>
                </a:lnTo>
                <a:lnTo>
                  <a:pt x="85" y="23"/>
                </a:lnTo>
                <a:lnTo>
                  <a:pt x="84" y="23"/>
                </a:lnTo>
                <a:lnTo>
                  <a:pt x="84" y="23"/>
                </a:lnTo>
                <a:lnTo>
                  <a:pt x="84" y="25"/>
                </a:lnTo>
                <a:lnTo>
                  <a:pt x="79" y="25"/>
                </a:lnTo>
                <a:lnTo>
                  <a:pt x="78" y="25"/>
                </a:lnTo>
                <a:lnTo>
                  <a:pt x="78" y="26"/>
                </a:lnTo>
                <a:lnTo>
                  <a:pt x="78" y="26"/>
                </a:lnTo>
                <a:lnTo>
                  <a:pt x="78" y="28"/>
                </a:lnTo>
                <a:lnTo>
                  <a:pt x="76" y="28"/>
                </a:lnTo>
                <a:lnTo>
                  <a:pt x="74" y="28"/>
                </a:lnTo>
                <a:lnTo>
                  <a:pt x="73" y="30"/>
                </a:lnTo>
                <a:lnTo>
                  <a:pt x="71" y="31"/>
                </a:lnTo>
                <a:lnTo>
                  <a:pt x="71" y="33"/>
                </a:lnTo>
                <a:lnTo>
                  <a:pt x="71" y="34"/>
                </a:lnTo>
                <a:lnTo>
                  <a:pt x="71" y="36"/>
                </a:lnTo>
                <a:lnTo>
                  <a:pt x="71" y="36"/>
                </a:lnTo>
                <a:lnTo>
                  <a:pt x="70" y="37"/>
                </a:lnTo>
                <a:lnTo>
                  <a:pt x="70" y="39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70" y="41"/>
                </a:lnTo>
                <a:lnTo>
                  <a:pt x="70" y="42"/>
                </a:lnTo>
                <a:lnTo>
                  <a:pt x="71" y="42"/>
                </a:lnTo>
                <a:lnTo>
                  <a:pt x="71" y="44"/>
                </a:lnTo>
                <a:lnTo>
                  <a:pt x="71" y="44"/>
                </a:lnTo>
                <a:lnTo>
                  <a:pt x="71" y="44"/>
                </a:lnTo>
                <a:lnTo>
                  <a:pt x="70" y="45"/>
                </a:lnTo>
                <a:lnTo>
                  <a:pt x="68" y="45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2"/>
                </a:lnTo>
                <a:lnTo>
                  <a:pt x="66" y="42"/>
                </a:lnTo>
                <a:lnTo>
                  <a:pt x="65" y="42"/>
                </a:lnTo>
                <a:lnTo>
                  <a:pt x="65" y="42"/>
                </a:lnTo>
                <a:lnTo>
                  <a:pt x="63" y="44"/>
                </a:lnTo>
                <a:lnTo>
                  <a:pt x="62" y="44"/>
                </a:lnTo>
                <a:lnTo>
                  <a:pt x="60" y="45"/>
                </a:lnTo>
                <a:lnTo>
                  <a:pt x="59" y="45"/>
                </a:lnTo>
                <a:lnTo>
                  <a:pt x="57" y="45"/>
                </a:lnTo>
                <a:lnTo>
                  <a:pt x="57" y="47"/>
                </a:lnTo>
                <a:lnTo>
                  <a:pt x="57" y="48"/>
                </a:lnTo>
                <a:lnTo>
                  <a:pt x="55" y="48"/>
                </a:lnTo>
                <a:lnTo>
                  <a:pt x="52" y="48"/>
                </a:lnTo>
                <a:lnTo>
                  <a:pt x="51" y="50"/>
                </a:lnTo>
                <a:lnTo>
                  <a:pt x="49" y="48"/>
                </a:lnTo>
                <a:lnTo>
                  <a:pt x="49" y="48"/>
                </a:lnTo>
                <a:lnTo>
                  <a:pt x="48" y="48"/>
                </a:lnTo>
                <a:lnTo>
                  <a:pt x="46" y="48"/>
                </a:lnTo>
                <a:lnTo>
                  <a:pt x="44" y="48"/>
                </a:lnTo>
                <a:lnTo>
                  <a:pt x="44" y="48"/>
                </a:lnTo>
                <a:lnTo>
                  <a:pt x="41" y="48"/>
                </a:lnTo>
                <a:lnTo>
                  <a:pt x="40" y="48"/>
                </a:lnTo>
                <a:lnTo>
                  <a:pt x="38" y="48"/>
                </a:lnTo>
                <a:lnTo>
                  <a:pt x="38" y="48"/>
                </a:lnTo>
                <a:lnTo>
                  <a:pt x="38" y="47"/>
                </a:lnTo>
                <a:lnTo>
                  <a:pt x="38" y="45"/>
                </a:lnTo>
                <a:lnTo>
                  <a:pt x="38" y="45"/>
                </a:lnTo>
                <a:lnTo>
                  <a:pt x="37" y="44"/>
                </a:lnTo>
                <a:lnTo>
                  <a:pt x="35" y="42"/>
                </a:lnTo>
                <a:lnTo>
                  <a:pt x="33" y="42"/>
                </a:lnTo>
                <a:lnTo>
                  <a:pt x="32" y="42"/>
                </a:lnTo>
                <a:lnTo>
                  <a:pt x="32" y="42"/>
                </a:lnTo>
                <a:lnTo>
                  <a:pt x="32" y="41"/>
                </a:lnTo>
                <a:lnTo>
                  <a:pt x="32" y="41"/>
                </a:lnTo>
                <a:lnTo>
                  <a:pt x="30" y="41"/>
                </a:lnTo>
                <a:lnTo>
                  <a:pt x="30" y="39"/>
                </a:lnTo>
                <a:lnTo>
                  <a:pt x="29" y="39"/>
                </a:lnTo>
                <a:lnTo>
                  <a:pt x="29" y="41"/>
                </a:lnTo>
                <a:lnTo>
                  <a:pt x="27" y="39"/>
                </a:lnTo>
                <a:lnTo>
                  <a:pt x="27" y="37"/>
                </a:lnTo>
                <a:lnTo>
                  <a:pt x="27" y="36"/>
                </a:lnTo>
                <a:lnTo>
                  <a:pt x="27" y="34"/>
                </a:lnTo>
                <a:lnTo>
                  <a:pt x="29" y="31"/>
                </a:lnTo>
                <a:lnTo>
                  <a:pt x="29" y="30"/>
                </a:lnTo>
                <a:lnTo>
                  <a:pt x="27" y="30"/>
                </a:lnTo>
                <a:lnTo>
                  <a:pt x="25" y="28"/>
                </a:lnTo>
                <a:lnTo>
                  <a:pt x="25" y="26"/>
                </a:lnTo>
                <a:lnTo>
                  <a:pt x="22" y="26"/>
                </a:lnTo>
                <a:lnTo>
                  <a:pt x="19" y="26"/>
                </a:lnTo>
                <a:lnTo>
                  <a:pt x="18" y="26"/>
                </a:lnTo>
                <a:lnTo>
                  <a:pt x="14" y="25"/>
                </a:lnTo>
                <a:lnTo>
                  <a:pt x="13" y="25"/>
                </a:lnTo>
                <a:lnTo>
                  <a:pt x="10" y="23"/>
                </a:lnTo>
                <a:lnTo>
                  <a:pt x="8" y="23"/>
                </a:lnTo>
                <a:lnTo>
                  <a:pt x="8" y="22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5" y="20"/>
                </a:lnTo>
                <a:lnTo>
                  <a:pt x="5" y="19"/>
                </a:lnTo>
                <a:lnTo>
                  <a:pt x="5" y="15"/>
                </a:lnTo>
                <a:lnTo>
                  <a:pt x="3" y="11"/>
                </a:lnTo>
                <a:lnTo>
                  <a:pt x="3" y="7"/>
                </a:lnTo>
                <a:lnTo>
                  <a:pt x="3" y="6"/>
                </a:lnTo>
                <a:lnTo>
                  <a:pt x="7" y="3"/>
                </a:lnTo>
                <a:lnTo>
                  <a:pt x="11" y="1"/>
                </a:lnTo>
                <a:lnTo>
                  <a:pt x="13" y="1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3" y="0"/>
                </a:lnTo>
                <a:lnTo>
                  <a:pt x="40" y="1"/>
                </a:lnTo>
                <a:lnTo>
                  <a:pt x="41" y="1"/>
                </a:lnTo>
                <a:lnTo>
                  <a:pt x="43" y="1"/>
                </a:lnTo>
                <a:lnTo>
                  <a:pt x="46" y="1"/>
                </a:lnTo>
                <a:lnTo>
                  <a:pt x="48" y="1"/>
                </a:lnTo>
                <a:lnTo>
                  <a:pt x="51" y="1"/>
                </a:lnTo>
                <a:lnTo>
                  <a:pt x="52" y="1"/>
                </a:lnTo>
                <a:lnTo>
                  <a:pt x="54" y="1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9" name="Freeform 222">
            <a:extLst>
              <a:ext uri="{FF2B5EF4-FFF2-40B4-BE49-F238E27FC236}">
                <a16:creationId xmlns:a16="http://schemas.microsoft.com/office/drawing/2014/main" id="{A9490439-2509-E54F-8FE3-922A8C32554C}"/>
              </a:ext>
            </a:extLst>
          </p:cNvPr>
          <p:cNvSpPr>
            <a:spLocks/>
          </p:cNvSpPr>
          <p:nvPr/>
        </p:nvSpPr>
        <p:spPr bwMode="auto">
          <a:xfrm>
            <a:off x="6307126" y="4054621"/>
            <a:ext cx="38862" cy="39306"/>
          </a:xfrm>
          <a:custGeom>
            <a:avLst/>
            <a:gdLst>
              <a:gd name="T0" fmla="*/ 22 w 33"/>
              <a:gd name="T1" fmla="*/ 0 h 32"/>
              <a:gd name="T2" fmla="*/ 24 w 33"/>
              <a:gd name="T3" fmla="*/ 2 h 32"/>
              <a:gd name="T4" fmla="*/ 25 w 33"/>
              <a:gd name="T5" fmla="*/ 4 h 32"/>
              <a:gd name="T6" fmla="*/ 29 w 33"/>
              <a:gd name="T7" fmla="*/ 5 h 32"/>
              <a:gd name="T8" fmla="*/ 32 w 33"/>
              <a:gd name="T9" fmla="*/ 8 h 32"/>
              <a:gd name="T10" fmla="*/ 33 w 33"/>
              <a:gd name="T11" fmla="*/ 10 h 32"/>
              <a:gd name="T12" fmla="*/ 33 w 33"/>
              <a:gd name="T13" fmla="*/ 12 h 32"/>
              <a:gd name="T14" fmla="*/ 33 w 33"/>
              <a:gd name="T15" fmla="*/ 13 h 32"/>
              <a:gd name="T16" fmla="*/ 32 w 33"/>
              <a:gd name="T17" fmla="*/ 16 h 32"/>
              <a:gd name="T18" fmla="*/ 30 w 33"/>
              <a:gd name="T19" fmla="*/ 18 h 32"/>
              <a:gd name="T20" fmla="*/ 30 w 33"/>
              <a:gd name="T21" fmla="*/ 21 h 32"/>
              <a:gd name="T22" fmla="*/ 27 w 33"/>
              <a:gd name="T23" fmla="*/ 23 h 32"/>
              <a:gd name="T24" fmla="*/ 24 w 33"/>
              <a:gd name="T25" fmla="*/ 24 h 32"/>
              <a:gd name="T26" fmla="*/ 22 w 33"/>
              <a:gd name="T27" fmla="*/ 24 h 32"/>
              <a:gd name="T28" fmla="*/ 21 w 33"/>
              <a:gd name="T29" fmla="*/ 24 h 32"/>
              <a:gd name="T30" fmla="*/ 19 w 33"/>
              <a:gd name="T31" fmla="*/ 24 h 32"/>
              <a:gd name="T32" fmla="*/ 16 w 33"/>
              <a:gd name="T33" fmla="*/ 29 h 32"/>
              <a:gd name="T34" fmla="*/ 16 w 33"/>
              <a:gd name="T35" fmla="*/ 30 h 32"/>
              <a:gd name="T36" fmla="*/ 14 w 33"/>
              <a:gd name="T37" fmla="*/ 32 h 32"/>
              <a:gd name="T38" fmla="*/ 13 w 33"/>
              <a:gd name="T39" fmla="*/ 32 h 32"/>
              <a:gd name="T40" fmla="*/ 8 w 33"/>
              <a:gd name="T41" fmla="*/ 30 h 32"/>
              <a:gd name="T42" fmla="*/ 6 w 33"/>
              <a:gd name="T43" fmla="*/ 29 h 32"/>
              <a:gd name="T44" fmla="*/ 6 w 33"/>
              <a:gd name="T45" fmla="*/ 27 h 32"/>
              <a:gd name="T46" fmla="*/ 5 w 33"/>
              <a:gd name="T47" fmla="*/ 27 h 32"/>
              <a:gd name="T48" fmla="*/ 5 w 33"/>
              <a:gd name="T49" fmla="*/ 27 h 32"/>
              <a:gd name="T50" fmla="*/ 5 w 33"/>
              <a:gd name="T51" fmla="*/ 24 h 32"/>
              <a:gd name="T52" fmla="*/ 3 w 33"/>
              <a:gd name="T53" fmla="*/ 23 h 32"/>
              <a:gd name="T54" fmla="*/ 2 w 33"/>
              <a:gd name="T55" fmla="*/ 19 h 32"/>
              <a:gd name="T56" fmla="*/ 0 w 33"/>
              <a:gd name="T57" fmla="*/ 16 h 32"/>
              <a:gd name="T58" fmla="*/ 0 w 33"/>
              <a:gd name="T59" fmla="*/ 16 h 32"/>
              <a:gd name="T60" fmla="*/ 3 w 33"/>
              <a:gd name="T61" fmla="*/ 15 h 32"/>
              <a:gd name="T62" fmla="*/ 5 w 33"/>
              <a:gd name="T63" fmla="*/ 12 h 32"/>
              <a:gd name="T64" fmla="*/ 6 w 33"/>
              <a:gd name="T65" fmla="*/ 12 h 32"/>
              <a:gd name="T66" fmla="*/ 8 w 33"/>
              <a:gd name="T67" fmla="*/ 8 h 32"/>
              <a:gd name="T68" fmla="*/ 10 w 33"/>
              <a:gd name="T69" fmla="*/ 5 h 32"/>
              <a:gd name="T70" fmla="*/ 13 w 33"/>
              <a:gd name="T71" fmla="*/ 5 h 32"/>
              <a:gd name="T72" fmla="*/ 17 w 33"/>
              <a:gd name="T73" fmla="*/ 2 h 32"/>
              <a:gd name="T74" fmla="*/ 22 w 33"/>
              <a:gd name="T7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3" h="32">
                <a:moveTo>
                  <a:pt x="22" y="0"/>
                </a:moveTo>
                <a:lnTo>
                  <a:pt x="22" y="0"/>
                </a:lnTo>
                <a:lnTo>
                  <a:pt x="24" y="0"/>
                </a:lnTo>
                <a:lnTo>
                  <a:pt x="24" y="2"/>
                </a:lnTo>
                <a:lnTo>
                  <a:pt x="25" y="2"/>
                </a:lnTo>
                <a:lnTo>
                  <a:pt x="25" y="4"/>
                </a:lnTo>
                <a:lnTo>
                  <a:pt x="27" y="5"/>
                </a:lnTo>
                <a:lnTo>
                  <a:pt x="29" y="5"/>
                </a:lnTo>
                <a:lnTo>
                  <a:pt x="30" y="7"/>
                </a:lnTo>
                <a:lnTo>
                  <a:pt x="32" y="8"/>
                </a:lnTo>
                <a:lnTo>
                  <a:pt x="32" y="8"/>
                </a:lnTo>
                <a:lnTo>
                  <a:pt x="33" y="10"/>
                </a:lnTo>
                <a:lnTo>
                  <a:pt x="33" y="10"/>
                </a:lnTo>
                <a:lnTo>
                  <a:pt x="33" y="12"/>
                </a:lnTo>
                <a:lnTo>
                  <a:pt x="33" y="12"/>
                </a:lnTo>
                <a:lnTo>
                  <a:pt x="33" y="13"/>
                </a:lnTo>
                <a:lnTo>
                  <a:pt x="32" y="16"/>
                </a:lnTo>
                <a:lnTo>
                  <a:pt x="32" y="16"/>
                </a:lnTo>
                <a:lnTo>
                  <a:pt x="30" y="16"/>
                </a:lnTo>
                <a:lnTo>
                  <a:pt x="30" y="18"/>
                </a:lnTo>
                <a:lnTo>
                  <a:pt x="30" y="19"/>
                </a:lnTo>
                <a:lnTo>
                  <a:pt x="30" y="21"/>
                </a:lnTo>
                <a:lnTo>
                  <a:pt x="29" y="23"/>
                </a:lnTo>
                <a:lnTo>
                  <a:pt x="27" y="23"/>
                </a:lnTo>
                <a:lnTo>
                  <a:pt x="27" y="23"/>
                </a:lnTo>
                <a:lnTo>
                  <a:pt x="24" y="24"/>
                </a:lnTo>
                <a:lnTo>
                  <a:pt x="22" y="24"/>
                </a:lnTo>
                <a:lnTo>
                  <a:pt x="22" y="24"/>
                </a:lnTo>
                <a:lnTo>
                  <a:pt x="22" y="24"/>
                </a:lnTo>
                <a:lnTo>
                  <a:pt x="21" y="24"/>
                </a:lnTo>
                <a:lnTo>
                  <a:pt x="21" y="24"/>
                </a:lnTo>
                <a:lnTo>
                  <a:pt x="19" y="24"/>
                </a:lnTo>
                <a:lnTo>
                  <a:pt x="17" y="26"/>
                </a:lnTo>
                <a:lnTo>
                  <a:pt x="16" y="29"/>
                </a:lnTo>
                <a:lnTo>
                  <a:pt x="16" y="29"/>
                </a:lnTo>
                <a:lnTo>
                  <a:pt x="16" y="30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3" y="32"/>
                </a:lnTo>
                <a:lnTo>
                  <a:pt x="10" y="32"/>
                </a:lnTo>
                <a:lnTo>
                  <a:pt x="8" y="30"/>
                </a:lnTo>
                <a:lnTo>
                  <a:pt x="8" y="29"/>
                </a:lnTo>
                <a:lnTo>
                  <a:pt x="6" y="29"/>
                </a:lnTo>
                <a:lnTo>
                  <a:pt x="6" y="29"/>
                </a:lnTo>
                <a:lnTo>
                  <a:pt x="6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7"/>
                </a:lnTo>
                <a:lnTo>
                  <a:pt x="5" y="26"/>
                </a:lnTo>
                <a:lnTo>
                  <a:pt x="5" y="24"/>
                </a:lnTo>
                <a:lnTo>
                  <a:pt x="3" y="24"/>
                </a:lnTo>
                <a:lnTo>
                  <a:pt x="3" y="23"/>
                </a:lnTo>
                <a:lnTo>
                  <a:pt x="2" y="21"/>
                </a:lnTo>
                <a:lnTo>
                  <a:pt x="2" y="19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2" y="15"/>
                </a:lnTo>
                <a:lnTo>
                  <a:pt x="3" y="15"/>
                </a:lnTo>
                <a:lnTo>
                  <a:pt x="5" y="13"/>
                </a:lnTo>
                <a:lnTo>
                  <a:pt x="5" y="12"/>
                </a:lnTo>
                <a:lnTo>
                  <a:pt x="6" y="12"/>
                </a:lnTo>
                <a:lnTo>
                  <a:pt x="6" y="12"/>
                </a:lnTo>
                <a:lnTo>
                  <a:pt x="6" y="10"/>
                </a:lnTo>
                <a:lnTo>
                  <a:pt x="8" y="8"/>
                </a:lnTo>
                <a:lnTo>
                  <a:pt x="8" y="7"/>
                </a:lnTo>
                <a:lnTo>
                  <a:pt x="10" y="5"/>
                </a:lnTo>
                <a:lnTo>
                  <a:pt x="11" y="5"/>
                </a:lnTo>
                <a:lnTo>
                  <a:pt x="13" y="5"/>
                </a:lnTo>
                <a:lnTo>
                  <a:pt x="14" y="4"/>
                </a:lnTo>
                <a:lnTo>
                  <a:pt x="17" y="2"/>
                </a:lnTo>
                <a:lnTo>
                  <a:pt x="21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0" name="Freeform 223">
            <a:extLst>
              <a:ext uri="{FF2B5EF4-FFF2-40B4-BE49-F238E27FC236}">
                <a16:creationId xmlns:a16="http://schemas.microsoft.com/office/drawing/2014/main" id="{E7BF16AF-D388-203C-8957-C1FBF0563C64}"/>
              </a:ext>
            </a:extLst>
          </p:cNvPr>
          <p:cNvSpPr>
            <a:spLocks/>
          </p:cNvSpPr>
          <p:nvPr/>
        </p:nvSpPr>
        <p:spPr bwMode="auto">
          <a:xfrm>
            <a:off x="5650013" y="3385193"/>
            <a:ext cx="70657" cy="73698"/>
          </a:xfrm>
          <a:custGeom>
            <a:avLst/>
            <a:gdLst>
              <a:gd name="T0" fmla="*/ 27 w 60"/>
              <a:gd name="T1" fmla="*/ 2 h 60"/>
              <a:gd name="T2" fmla="*/ 27 w 60"/>
              <a:gd name="T3" fmla="*/ 2 h 60"/>
              <a:gd name="T4" fmla="*/ 28 w 60"/>
              <a:gd name="T5" fmla="*/ 2 h 60"/>
              <a:gd name="T6" fmla="*/ 30 w 60"/>
              <a:gd name="T7" fmla="*/ 5 h 60"/>
              <a:gd name="T8" fmla="*/ 30 w 60"/>
              <a:gd name="T9" fmla="*/ 7 h 60"/>
              <a:gd name="T10" fmla="*/ 30 w 60"/>
              <a:gd name="T11" fmla="*/ 8 h 60"/>
              <a:gd name="T12" fmla="*/ 31 w 60"/>
              <a:gd name="T13" fmla="*/ 11 h 60"/>
              <a:gd name="T14" fmla="*/ 31 w 60"/>
              <a:gd name="T15" fmla="*/ 15 h 60"/>
              <a:gd name="T16" fmla="*/ 30 w 60"/>
              <a:gd name="T17" fmla="*/ 16 h 60"/>
              <a:gd name="T18" fmla="*/ 31 w 60"/>
              <a:gd name="T19" fmla="*/ 16 h 60"/>
              <a:gd name="T20" fmla="*/ 35 w 60"/>
              <a:gd name="T21" fmla="*/ 19 h 60"/>
              <a:gd name="T22" fmla="*/ 36 w 60"/>
              <a:gd name="T23" fmla="*/ 19 h 60"/>
              <a:gd name="T24" fmla="*/ 38 w 60"/>
              <a:gd name="T25" fmla="*/ 19 h 60"/>
              <a:gd name="T26" fmla="*/ 39 w 60"/>
              <a:gd name="T27" fmla="*/ 18 h 60"/>
              <a:gd name="T28" fmla="*/ 41 w 60"/>
              <a:gd name="T29" fmla="*/ 15 h 60"/>
              <a:gd name="T30" fmla="*/ 41 w 60"/>
              <a:gd name="T31" fmla="*/ 13 h 60"/>
              <a:gd name="T32" fmla="*/ 42 w 60"/>
              <a:gd name="T33" fmla="*/ 13 h 60"/>
              <a:gd name="T34" fmla="*/ 44 w 60"/>
              <a:gd name="T35" fmla="*/ 15 h 60"/>
              <a:gd name="T36" fmla="*/ 47 w 60"/>
              <a:gd name="T37" fmla="*/ 22 h 60"/>
              <a:gd name="T38" fmla="*/ 46 w 60"/>
              <a:gd name="T39" fmla="*/ 24 h 60"/>
              <a:gd name="T40" fmla="*/ 42 w 60"/>
              <a:gd name="T41" fmla="*/ 30 h 60"/>
              <a:gd name="T42" fmla="*/ 44 w 60"/>
              <a:gd name="T43" fmla="*/ 30 h 60"/>
              <a:gd name="T44" fmla="*/ 46 w 60"/>
              <a:gd name="T45" fmla="*/ 32 h 60"/>
              <a:gd name="T46" fmla="*/ 49 w 60"/>
              <a:gd name="T47" fmla="*/ 33 h 60"/>
              <a:gd name="T48" fmla="*/ 52 w 60"/>
              <a:gd name="T49" fmla="*/ 33 h 60"/>
              <a:gd name="T50" fmla="*/ 54 w 60"/>
              <a:gd name="T51" fmla="*/ 37 h 60"/>
              <a:gd name="T52" fmla="*/ 57 w 60"/>
              <a:gd name="T53" fmla="*/ 38 h 60"/>
              <a:gd name="T54" fmla="*/ 58 w 60"/>
              <a:gd name="T55" fmla="*/ 40 h 60"/>
              <a:gd name="T56" fmla="*/ 60 w 60"/>
              <a:gd name="T57" fmla="*/ 43 h 60"/>
              <a:gd name="T58" fmla="*/ 60 w 60"/>
              <a:gd name="T59" fmla="*/ 48 h 60"/>
              <a:gd name="T60" fmla="*/ 58 w 60"/>
              <a:gd name="T61" fmla="*/ 49 h 60"/>
              <a:gd name="T62" fmla="*/ 57 w 60"/>
              <a:gd name="T63" fmla="*/ 52 h 60"/>
              <a:gd name="T64" fmla="*/ 57 w 60"/>
              <a:gd name="T65" fmla="*/ 60 h 60"/>
              <a:gd name="T66" fmla="*/ 50 w 60"/>
              <a:gd name="T67" fmla="*/ 59 h 60"/>
              <a:gd name="T68" fmla="*/ 31 w 60"/>
              <a:gd name="T69" fmla="*/ 48 h 60"/>
              <a:gd name="T70" fmla="*/ 16 w 60"/>
              <a:gd name="T71" fmla="*/ 35 h 60"/>
              <a:gd name="T72" fmla="*/ 11 w 60"/>
              <a:gd name="T73" fmla="*/ 33 h 60"/>
              <a:gd name="T74" fmla="*/ 3 w 60"/>
              <a:gd name="T75" fmla="*/ 27 h 60"/>
              <a:gd name="T76" fmla="*/ 3 w 60"/>
              <a:gd name="T77" fmla="*/ 21 h 60"/>
              <a:gd name="T78" fmla="*/ 6 w 60"/>
              <a:gd name="T79" fmla="*/ 18 h 60"/>
              <a:gd name="T80" fmla="*/ 13 w 60"/>
              <a:gd name="T81" fmla="*/ 11 h 60"/>
              <a:gd name="T82" fmla="*/ 14 w 60"/>
              <a:gd name="T83" fmla="*/ 7 h 60"/>
              <a:gd name="T84" fmla="*/ 17 w 60"/>
              <a:gd name="T85" fmla="*/ 5 h 60"/>
              <a:gd name="T86" fmla="*/ 19 w 60"/>
              <a:gd name="T87" fmla="*/ 2 h 60"/>
              <a:gd name="T88" fmla="*/ 20 w 60"/>
              <a:gd name="T89" fmla="*/ 0 h 60"/>
              <a:gd name="T90" fmla="*/ 25 w 60"/>
              <a:gd name="T9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" h="60">
                <a:moveTo>
                  <a:pt x="25" y="0"/>
                </a:moveTo>
                <a:lnTo>
                  <a:pt x="25" y="0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7" y="2"/>
                </a:lnTo>
                <a:lnTo>
                  <a:pt x="28" y="2"/>
                </a:lnTo>
                <a:lnTo>
                  <a:pt x="28" y="4"/>
                </a:lnTo>
                <a:lnTo>
                  <a:pt x="30" y="4"/>
                </a:lnTo>
                <a:lnTo>
                  <a:pt x="30" y="5"/>
                </a:lnTo>
                <a:lnTo>
                  <a:pt x="30" y="5"/>
                </a:lnTo>
                <a:lnTo>
                  <a:pt x="30" y="7"/>
                </a:lnTo>
                <a:lnTo>
                  <a:pt x="30" y="7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10"/>
                </a:lnTo>
                <a:lnTo>
                  <a:pt x="30" y="10"/>
                </a:lnTo>
                <a:lnTo>
                  <a:pt x="31" y="11"/>
                </a:lnTo>
                <a:lnTo>
                  <a:pt x="31" y="13"/>
                </a:lnTo>
                <a:lnTo>
                  <a:pt x="31" y="13"/>
                </a:lnTo>
                <a:lnTo>
                  <a:pt x="31" y="15"/>
                </a:lnTo>
                <a:lnTo>
                  <a:pt x="31" y="16"/>
                </a:lnTo>
                <a:lnTo>
                  <a:pt x="30" y="16"/>
                </a:lnTo>
                <a:lnTo>
                  <a:pt x="30" y="16"/>
                </a:lnTo>
                <a:lnTo>
                  <a:pt x="30" y="18"/>
                </a:lnTo>
                <a:lnTo>
                  <a:pt x="31" y="18"/>
                </a:lnTo>
                <a:lnTo>
                  <a:pt x="31" y="16"/>
                </a:lnTo>
                <a:lnTo>
                  <a:pt x="33" y="18"/>
                </a:lnTo>
                <a:lnTo>
                  <a:pt x="33" y="18"/>
                </a:lnTo>
                <a:lnTo>
                  <a:pt x="35" y="19"/>
                </a:lnTo>
                <a:lnTo>
                  <a:pt x="35" y="19"/>
                </a:lnTo>
                <a:lnTo>
                  <a:pt x="35" y="19"/>
                </a:lnTo>
                <a:lnTo>
                  <a:pt x="36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9" y="18"/>
                </a:lnTo>
                <a:lnTo>
                  <a:pt x="39" y="18"/>
                </a:lnTo>
                <a:lnTo>
                  <a:pt x="39" y="16"/>
                </a:lnTo>
                <a:lnTo>
                  <a:pt x="41" y="16"/>
                </a:lnTo>
                <a:lnTo>
                  <a:pt x="41" y="15"/>
                </a:lnTo>
                <a:lnTo>
                  <a:pt x="41" y="15"/>
                </a:lnTo>
                <a:lnTo>
                  <a:pt x="41" y="13"/>
                </a:lnTo>
                <a:lnTo>
                  <a:pt x="41" y="13"/>
                </a:lnTo>
                <a:lnTo>
                  <a:pt x="42" y="13"/>
                </a:lnTo>
                <a:lnTo>
                  <a:pt x="42" y="13"/>
                </a:lnTo>
                <a:lnTo>
                  <a:pt x="42" y="13"/>
                </a:lnTo>
                <a:lnTo>
                  <a:pt x="44" y="15"/>
                </a:lnTo>
                <a:lnTo>
                  <a:pt x="44" y="15"/>
                </a:lnTo>
                <a:lnTo>
                  <a:pt x="44" y="15"/>
                </a:lnTo>
                <a:lnTo>
                  <a:pt x="44" y="15"/>
                </a:lnTo>
                <a:lnTo>
                  <a:pt x="46" y="16"/>
                </a:lnTo>
                <a:lnTo>
                  <a:pt x="47" y="22"/>
                </a:lnTo>
                <a:lnTo>
                  <a:pt x="47" y="22"/>
                </a:lnTo>
                <a:lnTo>
                  <a:pt x="46" y="24"/>
                </a:lnTo>
                <a:lnTo>
                  <a:pt x="46" y="24"/>
                </a:lnTo>
                <a:lnTo>
                  <a:pt x="46" y="26"/>
                </a:lnTo>
                <a:lnTo>
                  <a:pt x="46" y="27"/>
                </a:lnTo>
                <a:lnTo>
                  <a:pt x="42" y="30"/>
                </a:lnTo>
                <a:lnTo>
                  <a:pt x="42" y="30"/>
                </a:lnTo>
                <a:lnTo>
                  <a:pt x="44" y="30"/>
                </a:lnTo>
                <a:lnTo>
                  <a:pt x="44" y="30"/>
                </a:lnTo>
                <a:lnTo>
                  <a:pt x="44" y="30"/>
                </a:lnTo>
                <a:lnTo>
                  <a:pt x="46" y="32"/>
                </a:lnTo>
                <a:lnTo>
                  <a:pt x="46" y="32"/>
                </a:lnTo>
                <a:lnTo>
                  <a:pt x="47" y="32"/>
                </a:lnTo>
                <a:lnTo>
                  <a:pt x="49" y="33"/>
                </a:lnTo>
                <a:lnTo>
                  <a:pt x="49" y="33"/>
                </a:lnTo>
                <a:lnTo>
                  <a:pt x="50" y="33"/>
                </a:lnTo>
                <a:lnTo>
                  <a:pt x="52" y="33"/>
                </a:lnTo>
                <a:lnTo>
                  <a:pt x="52" y="33"/>
                </a:lnTo>
                <a:lnTo>
                  <a:pt x="54" y="35"/>
                </a:lnTo>
                <a:lnTo>
                  <a:pt x="54" y="37"/>
                </a:lnTo>
                <a:lnTo>
                  <a:pt x="54" y="37"/>
                </a:lnTo>
                <a:lnTo>
                  <a:pt x="54" y="38"/>
                </a:lnTo>
                <a:lnTo>
                  <a:pt x="55" y="38"/>
                </a:lnTo>
                <a:lnTo>
                  <a:pt x="57" y="38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58" y="40"/>
                </a:lnTo>
                <a:lnTo>
                  <a:pt x="60" y="43"/>
                </a:lnTo>
                <a:lnTo>
                  <a:pt x="60" y="43"/>
                </a:lnTo>
                <a:lnTo>
                  <a:pt x="60" y="44"/>
                </a:lnTo>
                <a:lnTo>
                  <a:pt x="60" y="44"/>
                </a:lnTo>
                <a:lnTo>
                  <a:pt x="60" y="48"/>
                </a:lnTo>
                <a:lnTo>
                  <a:pt x="58" y="48"/>
                </a:lnTo>
                <a:lnTo>
                  <a:pt x="58" y="49"/>
                </a:lnTo>
                <a:lnTo>
                  <a:pt x="58" y="49"/>
                </a:lnTo>
                <a:lnTo>
                  <a:pt x="57" y="51"/>
                </a:lnTo>
                <a:lnTo>
                  <a:pt x="57" y="51"/>
                </a:lnTo>
                <a:lnTo>
                  <a:pt x="57" y="52"/>
                </a:lnTo>
                <a:lnTo>
                  <a:pt x="57" y="54"/>
                </a:lnTo>
                <a:lnTo>
                  <a:pt x="57" y="57"/>
                </a:lnTo>
                <a:lnTo>
                  <a:pt x="57" y="60"/>
                </a:lnTo>
                <a:lnTo>
                  <a:pt x="58" y="60"/>
                </a:lnTo>
                <a:lnTo>
                  <a:pt x="57" y="60"/>
                </a:lnTo>
                <a:lnTo>
                  <a:pt x="50" y="59"/>
                </a:lnTo>
                <a:lnTo>
                  <a:pt x="47" y="57"/>
                </a:lnTo>
                <a:lnTo>
                  <a:pt x="35" y="51"/>
                </a:lnTo>
                <a:lnTo>
                  <a:pt x="31" y="48"/>
                </a:lnTo>
                <a:lnTo>
                  <a:pt x="27" y="44"/>
                </a:lnTo>
                <a:lnTo>
                  <a:pt x="19" y="37"/>
                </a:lnTo>
                <a:lnTo>
                  <a:pt x="16" y="35"/>
                </a:lnTo>
                <a:lnTo>
                  <a:pt x="14" y="33"/>
                </a:lnTo>
                <a:lnTo>
                  <a:pt x="13" y="33"/>
                </a:lnTo>
                <a:lnTo>
                  <a:pt x="11" y="33"/>
                </a:lnTo>
                <a:lnTo>
                  <a:pt x="9" y="30"/>
                </a:lnTo>
                <a:lnTo>
                  <a:pt x="8" y="29"/>
                </a:lnTo>
                <a:lnTo>
                  <a:pt x="3" y="27"/>
                </a:lnTo>
                <a:lnTo>
                  <a:pt x="0" y="24"/>
                </a:lnTo>
                <a:lnTo>
                  <a:pt x="1" y="24"/>
                </a:lnTo>
                <a:lnTo>
                  <a:pt x="3" y="21"/>
                </a:lnTo>
                <a:lnTo>
                  <a:pt x="5" y="19"/>
                </a:lnTo>
                <a:lnTo>
                  <a:pt x="5" y="18"/>
                </a:lnTo>
                <a:lnTo>
                  <a:pt x="6" y="18"/>
                </a:lnTo>
                <a:lnTo>
                  <a:pt x="8" y="16"/>
                </a:lnTo>
                <a:lnTo>
                  <a:pt x="9" y="15"/>
                </a:lnTo>
                <a:lnTo>
                  <a:pt x="13" y="11"/>
                </a:lnTo>
                <a:lnTo>
                  <a:pt x="13" y="11"/>
                </a:lnTo>
                <a:lnTo>
                  <a:pt x="13" y="10"/>
                </a:lnTo>
                <a:lnTo>
                  <a:pt x="14" y="7"/>
                </a:lnTo>
                <a:lnTo>
                  <a:pt x="14" y="7"/>
                </a:lnTo>
                <a:lnTo>
                  <a:pt x="17" y="7"/>
                </a:lnTo>
                <a:lnTo>
                  <a:pt x="17" y="5"/>
                </a:lnTo>
                <a:lnTo>
                  <a:pt x="17" y="4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0"/>
                </a:lnTo>
                <a:lnTo>
                  <a:pt x="20" y="0"/>
                </a:lnTo>
                <a:lnTo>
                  <a:pt x="20" y="2"/>
                </a:lnTo>
                <a:lnTo>
                  <a:pt x="22" y="2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1" name="Freeform 224">
            <a:extLst>
              <a:ext uri="{FF2B5EF4-FFF2-40B4-BE49-F238E27FC236}">
                <a16:creationId xmlns:a16="http://schemas.microsoft.com/office/drawing/2014/main" id="{911C1A8C-597F-7062-FE19-E4FC2F9F0A92}"/>
              </a:ext>
            </a:extLst>
          </p:cNvPr>
          <p:cNvSpPr>
            <a:spLocks noEditPoints="1"/>
          </p:cNvSpPr>
          <p:nvPr/>
        </p:nvSpPr>
        <p:spPr bwMode="auto">
          <a:xfrm>
            <a:off x="7204476" y="3361855"/>
            <a:ext cx="35329" cy="70014"/>
          </a:xfrm>
          <a:custGeom>
            <a:avLst/>
            <a:gdLst>
              <a:gd name="T0" fmla="*/ 1 w 30"/>
              <a:gd name="T1" fmla="*/ 11 h 57"/>
              <a:gd name="T2" fmla="*/ 1 w 30"/>
              <a:gd name="T3" fmla="*/ 13 h 57"/>
              <a:gd name="T4" fmla="*/ 0 w 30"/>
              <a:gd name="T5" fmla="*/ 11 h 57"/>
              <a:gd name="T6" fmla="*/ 1 w 30"/>
              <a:gd name="T7" fmla="*/ 2 h 57"/>
              <a:gd name="T8" fmla="*/ 1 w 30"/>
              <a:gd name="T9" fmla="*/ 4 h 57"/>
              <a:gd name="T10" fmla="*/ 1 w 30"/>
              <a:gd name="T11" fmla="*/ 4 h 57"/>
              <a:gd name="T12" fmla="*/ 1 w 30"/>
              <a:gd name="T13" fmla="*/ 2 h 57"/>
              <a:gd name="T14" fmla="*/ 1 w 30"/>
              <a:gd name="T15" fmla="*/ 2 h 57"/>
              <a:gd name="T16" fmla="*/ 4 w 30"/>
              <a:gd name="T17" fmla="*/ 0 h 57"/>
              <a:gd name="T18" fmla="*/ 8 w 30"/>
              <a:gd name="T19" fmla="*/ 2 h 57"/>
              <a:gd name="T20" fmla="*/ 14 w 30"/>
              <a:gd name="T21" fmla="*/ 8 h 57"/>
              <a:gd name="T22" fmla="*/ 17 w 30"/>
              <a:gd name="T23" fmla="*/ 13 h 57"/>
              <a:gd name="T24" fmla="*/ 17 w 30"/>
              <a:gd name="T25" fmla="*/ 13 h 57"/>
              <a:gd name="T26" fmla="*/ 20 w 30"/>
              <a:gd name="T27" fmla="*/ 18 h 57"/>
              <a:gd name="T28" fmla="*/ 20 w 30"/>
              <a:gd name="T29" fmla="*/ 19 h 57"/>
              <a:gd name="T30" fmla="*/ 22 w 30"/>
              <a:gd name="T31" fmla="*/ 21 h 57"/>
              <a:gd name="T32" fmla="*/ 23 w 30"/>
              <a:gd name="T33" fmla="*/ 21 h 57"/>
              <a:gd name="T34" fmla="*/ 23 w 30"/>
              <a:gd name="T35" fmla="*/ 26 h 57"/>
              <a:gd name="T36" fmla="*/ 27 w 30"/>
              <a:gd name="T37" fmla="*/ 30 h 57"/>
              <a:gd name="T38" fmla="*/ 28 w 30"/>
              <a:gd name="T39" fmla="*/ 32 h 57"/>
              <a:gd name="T40" fmla="*/ 28 w 30"/>
              <a:gd name="T41" fmla="*/ 32 h 57"/>
              <a:gd name="T42" fmla="*/ 30 w 30"/>
              <a:gd name="T43" fmla="*/ 35 h 57"/>
              <a:gd name="T44" fmla="*/ 30 w 30"/>
              <a:gd name="T45" fmla="*/ 41 h 57"/>
              <a:gd name="T46" fmla="*/ 30 w 30"/>
              <a:gd name="T47" fmla="*/ 45 h 57"/>
              <a:gd name="T48" fmla="*/ 28 w 30"/>
              <a:gd name="T49" fmla="*/ 49 h 57"/>
              <a:gd name="T50" fmla="*/ 23 w 30"/>
              <a:gd name="T51" fmla="*/ 52 h 57"/>
              <a:gd name="T52" fmla="*/ 17 w 30"/>
              <a:gd name="T53" fmla="*/ 56 h 57"/>
              <a:gd name="T54" fmla="*/ 11 w 30"/>
              <a:gd name="T55" fmla="*/ 57 h 57"/>
              <a:gd name="T56" fmla="*/ 4 w 30"/>
              <a:gd name="T57" fmla="*/ 54 h 57"/>
              <a:gd name="T58" fmla="*/ 3 w 30"/>
              <a:gd name="T59" fmla="*/ 48 h 57"/>
              <a:gd name="T60" fmla="*/ 0 w 30"/>
              <a:gd name="T61" fmla="*/ 34 h 57"/>
              <a:gd name="T62" fmla="*/ 0 w 30"/>
              <a:gd name="T63" fmla="*/ 26 h 57"/>
              <a:gd name="T64" fmla="*/ 0 w 30"/>
              <a:gd name="T65" fmla="*/ 23 h 57"/>
              <a:gd name="T66" fmla="*/ 0 w 30"/>
              <a:gd name="T67" fmla="*/ 27 h 57"/>
              <a:gd name="T68" fmla="*/ 1 w 30"/>
              <a:gd name="T69" fmla="*/ 23 h 57"/>
              <a:gd name="T70" fmla="*/ 3 w 30"/>
              <a:gd name="T71" fmla="*/ 18 h 57"/>
              <a:gd name="T72" fmla="*/ 3 w 30"/>
              <a:gd name="T73" fmla="*/ 15 h 57"/>
              <a:gd name="T74" fmla="*/ 4 w 30"/>
              <a:gd name="T75" fmla="*/ 11 h 57"/>
              <a:gd name="T76" fmla="*/ 4 w 30"/>
              <a:gd name="T77" fmla="*/ 8 h 57"/>
              <a:gd name="T78" fmla="*/ 4 w 30"/>
              <a:gd name="T79" fmla="*/ 5 h 57"/>
              <a:gd name="T80" fmla="*/ 8 w 30"/>
              <a:gd name="T81" fmla="*/ 5 h 57"/>
              <a:gd name="T82" fmla="*/ 9 w 30"/>
              <a:gd name="T83" fmla="*/ 5 h 57"/>
              <a:gd name="T84" fmla="*/ 9 w 30"/>
              <a:gd name="T85" fmla="*/ 5 h 57"/>
              <a:gd name="T86" fmla="*/ 4 w 30"/>
              <a:gd name="T87" fmla="*/ 4 h 57"/>
              <a:gd name="T88" fmla="*/ 3 w 30"/>
              <a:gd name="T89" fmla="*/ 2 h 57"/>
              <a:gd name="T90" fmla="*/ 3 w 30"/>
              <a:gd name="T9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" h="57">
                <a:moveTo>
                  <a:pt x="0" y="11"/>
                </a:moveTo>
                <a:lnTo>
                  <a:pt x="1" y="11"/>
                </a:lnTo>
                <a:lnTo>
                  <a:pt x="1" y="11"/>
                </a:lnTo>
                <a:lnTo>
                  <a:pt x="1" y="13"/>
                </a:lnTo>
                <a:lnTo>
                  <a:pt x="1" y="13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1" y="2"/>
                </a:moveTo>
                <a:lnTo>
                  <a:pt x="1" y="2"/>
                </a:lnTo>
                <a:lnTo>
                  <a:pt x="1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close/>
                <a:moveTo>
                  <a:pt x="3" y="0"/>
                </a:move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  <a:lnTo>
                  <a:pt x="9" y="4"/>
                </a:lnTo>
                <a:lnTo>
                  <a:pt x="14" y="8"/>
                </a:lnTo>
                <a:lnTo>
                  <a:pt x="16" y="11"/>
                </a:lnTo>
                <a:lnTo>
                  <a:pt x="17" y="13"/>
                </a:lnTo>
                <a:lnTo>
                  <a:pt x="17" y="13"/>
                </a:lnTo>
                <a:lnTo>
                  <a:pt x="17" y="13"/>
                </a:lnTo>
                <a:lnTo>
                  <a:pt x="19" y="13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22" y="21"/>
                </a:lnTo>
                <a:lnTo>
                  <a:pt x="22" y="21"/>
                </a:lnTo>
                <a:lnTo>
                  <a:pt x="23" y="21"/>
                </a:lnTo>
                <a:lnTo>
                  <a:pt x="23" y="24"/>
                </a:lnTo>
                <a:lnTo>
                  <a:pt x="23" y="26"/>
                </a:lnTo>
                <a:lnTo>
                  <a:pt x="23" y="26"/>
                </a:lnTo>
                <a:lnTo>
                  <a:pt x="27" y="30"/>
                </a:lnTo>
                <a:lnTo>
                  <a:pt x="28" y="30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30" y="35"/>
                </a:lnTo>
                <a:lnTo>
                  <a:pt x="30" y="35"/>
                </a:lnTo>
                <a:lnTo>
                  <a:pt x="30" y="38"/>
                </a:lnTo>
                <a:lnTo>
                  <a:pt x="30" y="41"/>
                </a:lnTo>
                <a:lnTo>
                  <a:pt x="30" y="43"/>
                </a:lnTo>
                <a:lnTo>
                  <a:pt x="30" y="45"/>
                </a:lnTo>
                <a:lnTo>
                  <a:pt x="28" y="48"/>
                </a:lnTo>
                <a:lnTo>
                  <a:pt x="28" y="49"/>
                </a:lnTo>
                <a:lnTo>
                  <a:pt x="27" y="49"/>
                </a:lnTo>
                <a:lnTo>
                  <a:pt x="23" y="52"/>
                </a:lnTo>
                <a:lnTo>
                  <a:pt x="22" y="52"/>
                </a:lnTo>
                <a:lnTo>
                  <a:pt x="17" y="56"/>
                </a:lnTo>
                <a:lnTo>
                  <a:pt x="14" y="57"/>
                </a:lnTo>
                <a:lnTo>
                  <a:pt x="11" y="57"/>
                </a:lnTo>
                <a:lnTo>
                  <a:pt x="8" y="56"/>
                </a:lnTo>
                <a:lnTo>
                  <a:pt x="4" y="54"/>
                </a:lnTo>
                <a:lnTo>
                  <a:pt x="3" y="51"/>
                </a:lnTo>
                <a:lnTo>
                  <a:pt x="3" y="48"/>
                </a:lnTo>
                <a:lnTo>
                  <a:pt x="1" y="45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1" y="23"/>
                </a:lnTo>
                <a:lnTo>
                  <a:pt x="1" y="21"/>
                </a:lnTo>
                <a:lnTo>
                  <a:pt x="3" y="18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8" y="4"/>
                </a:lnTo>
                <a:lnTo>
                  <a:pt x="4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2" name="Freeform 225">
            <a:extLst>
              <a:ext uri="{FF2B5EF4-FFF2-40B4-BE49-F238E27FC236}">
                <a16:creationId xmlns:a16="http://schemas.microsoft.com/office/drawing/2014/main" id="{CE7E784D-9E76-9895-5729-FD5CC7FE2474}"/>
              </a:ext>
            </a:extLst>
          </p:cNvPr>
          <p:cNvSpPr>
            <a:spLocks/>
          </p:cNvSpPr>
          <p:nvPr/>
        </p:nvSpPr>
        <p:spPr bwMode="auto">
          <a:xfrm>
            <a:off x="6008010" y="2634697"/>
            <a:ext cx="2355" cy="368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0 h 3"/>
              <a:gd name="T6" fmla="*/ 0 w 2"/>
              <a:gd name="T7" fmla="*/ 0 h 3"/>
              <a:gd name="T8" fmla="*/ 0 w 2"/>
              <a:gd name="T9" fmla="*/ 2 h 3"/>
              <a:gd name="T10" fmla="*/ 2 w 2"/>
              <a:gd name="T11" fmla="*/ 2 h 3"/>
              <a:gd name="T12" fmla="*/ 2 w 2"/>
              <a:gd name="T13" fmla="*/ 2 h 3"/>
              <a:gd name="T14" fmla="*/ 2 w 2"/>
              <a:gd name="T15" fmla="*/ 2 h 3"/>
              <a:gd name="T16" fmla="*/ 2 w 2"/>
              <a:gd name="T17" fmla="*/ 3 h 3"/>
              <a:gd name="T18" fmla="*/ 2 w 2"/>
              <a:gd name="T19" fmla="*/ 3 h 3"/>
              <a:gd name="T20" fmla="*/ 0 w 2"/>
              <a:gd name="T21" fmla="*/ 3 h 3"/>
              <a:gd name="T22" fmla="*/ 0 w 2"/>
              <a:gd name="T23" fmla="*/ 3 h 3"/>
              <a:gd name="T24" fmla="*/ 0 w 2"/>
              <a:gd name="T25" fmla="*/ 3 h 3"/>
              <a:gd name="T26" fmla="*/ 0 w 2"/>
              <a:gd name="T27" fmla="*/ 2 h 3"/>
              <a:gd name="T28" fmla="*/ 0 w 2"/>
              <a:gd name="T2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3" name="Freeform 226">
            <a:extLst>
              <a:ext uri="{FF2B5EF4-FFF2-40B4-BE49-F238E27FC236}">
                <a16:creationId xmlns:a16="http://schemas.microsoft.com/office/drawing/2014/main" id="{D3D74E10-3396-B947-E2E9-39F9CD07DD72}"/>
              </a:ext>
            </a:extLst>
          </p:cNvPr>
          <p:cNvSpPr>
            <a:spLocks/>
          </p:cNvSpPr>
          <p:nvPr/>
        </p:nvSpPr>
        <p:spPr bwMode="auto">
          <a:xfrm>
            <a:off x="4806833" y="3286928"/>
            <a:ext cx="3533" cy="6142"/>
          </a:xfrm>
          <a:custGeom>
            <a:avLst/>
            <a:gdLst>
              <a:gd name="T0" fmla="*/ 2 w 3"/>
              <a:gd name="T1" fmla="*/ 0 h 5"/>
              <a:gd name="T2" fmla="*/ 3 w 3"/>
              <a:gd name="T3" fmla="*/ 2 h 5"/>
              <a:gd name="T4" fmla="*/ 3 w 3"/>
              <a:gd name="T5" fmla="*/ 3 h 5"/>
              <a:gd name="T6" fmla="*/ 2 w 3"/>
              <a:gd name="T7" fmla="*/ 5 h 5"/>
              <a:gd name="T8" fmla="*/ 0 w 3"/>
              <a:gd name="T9" fmla="*/ 5 h 5"/>
              <a:gd name="T10" fmla="*/ 0 w 3"/>
              <a:gd name="T11" fmla="*/ 3 h 5"/>
              <a:gd name="T12" fmla="*/ 0 w 3"/>
              <a:gd name="T13" fmla="*/ 3 h 5"/>
              <a:gd name="T14" fmla="*/ 2 w 3"/>
              <a:gd name="T15" fmla="*/ 2 h 5"/>
              <a:gd name="T16" fmla="*/ 2 w 3"/>
              <a:gd name="T17" fmla="*/ 0 h 5"/>
              <a:gd name="T18" fmla="*/ 2 w 3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2" y="0"/>
                </a:moveTo>
                <a:lnTo>
                  <a:pt x="3" y="2"/>
                </a:lnTo>
                <a:lnTo>
                  <a:pt x="3" y="3"/>
                </a:lnTo>
                <a:lnTo>
                  <a:pt x="2" y="5"/>
                </a:lnTo>
                <a:lnTo>
                  <a:pt x="0" y="5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4" name="Freeform 227">
            <a:extLst>
              <a:ext uri="{FF2B5EF4-FFF2-40B4-BE49-F238E27FC236}">
                <a16:creationId xmlns:a16="http://schemas.microsoft.com/office/drawing/2014/main" id="{D5D9133B-E1E6-623B-5736-AD26AE2DC19D}"/>
              </a:ext>
            </a:extLst>
          </p:cNvPr>
          <p:cNvSpPr>
            <a:spLocks/>
          </p:cNvSpPr>
          <p:nvPr/>
        </p:nvSpPr>
        <p:spPr bwMode="auto">
          <a:xfrm>
            <a:off x="6444909" y="2900011"/>
            <a:ext cx="23552" cy="30708"/>
          </a:xfrm>
          <a:custGeom>
            <a:avLst/>
            <a:gdLst>
              <a:gd name="T0" fmla="*/ 17 w 20"/>
              <a:gd name="T1" fmla="*/ 0 h 25"/>
              <a:gd name="T2" fmla="*/ 17 w 20"/>
              <a:gd name="T3" fmla="*/ 0 h 25"/>
              <a:gd name="T4" fmla="*/ 19 w 20"/>
              <a:gd name="T5" fmla="*/ 0 h 25"/>
              <a:gd name="T6" fmla="*/ 17 w 20"/>
              <a:gd name="T7" fmla="*/ 1 h 25"/>
              <a:gd name="T8" fmla="*/ 17 w 20"/>
              <a:gd name="T9" fmla="*/ 3 h 25"/>
              <a:gd name="T10" fmla="*/ 17 w 20"/>
              <a:gd name="T11" fmla="*/ 3 h 25"/>
              <a:gd name="T12" fmla="*/ 17 w 20"/>
              <a:gd name="T13" fmla="*/ 3 h 25"/>
              <a:gd name="T14" fmla="*/ 19 w 20"/>
              <a:gd name="T15" fmla="*/ 3 h 25"/>
              <a:gd name="T16" fmla="*/ 19 w 20"/>
              <a:gd name="T17" fmla="*/ 3 h 25"/>
              <a:gd name="T18" fmla="*/ 20 w 20"/>
              <a:gd name="T19" fmla="*/ 8 h 25"/>
              <a:gd name="T20" fmla="*/ 20 w 20"/>
              <a:gd name="T21" fmla="*/ 8 h 25"/>
              <a:gd name="T22" fmla="*/ 19 w 20"/>
              <a:gd name="T23" fmla="*/ 9 h 25"/>
              <a:gd name="T24" fmla="*/ 19 w 20"/>
              <a:gd name="T25" fmla="*/ 9 h 25"/>
              <a:gd name="T26" fmla="*/ 17 w 20"/>
              <a:gd name="T27" fmla="*/ 11 h 25"/>
              <a:gd name="T28" fmla="*/ 17 w 20"/>
              <a:gd name="T29" fmla="*/ 11 h 25"/>
              <a:gd name="T30" fmla="*/ 16 w 20"/>
              <a:gd name="T31" fmla="*/ 13 h 25"/>
              <a:gd name="T32" fmla="*/ 16 w 20"/>
              <a:gd name="T33" fmla="*/ 13 h 25"/>
              <a:gd name="T34" fmla="*/ 17 w 20"/>
              <a:gd name="T35" fmla="*/ 13 h 25"/>
              <a:gd name="T36" fmla="*/ 17 w 20"/>
              <a:gd name="T37" fmla="*/ 13 h 25"/>
              <a:gd name="T38" fmla="*/ 17 w 20"/>
              <a:gd name="T39" fmla="*/ 14 h 25"/>
              <a:gd name="T40" fmla="*/ 16 w 20"/>
              <a:gd name="T41" fmla="*/ 13 h 25"/>
              <a:gd name="T42" fmla="*/ 16 w 20"/>
              <a:gd name="T43" fmla="*/ 13 h 25"/>
              <a:gd name="T44" fmla="*/ 14 w 20"/>
              <a:gd name="T45" fmla="*/ 13 h 25"/>
              <a:gd name="T46" fmla="*/ 14 w 20"/>
              <a:gd name="T47" fmla="*/ 14 h 25"/>
              <a:gd name="T48" fmla="*/ 12 w 20"/>
              <a:gd name="T49" fmla="*/ 14 h 25"/>
              <a:gd name="T50" fmla="*/ 12 w 20"/>
              <a:gd name="T51" fmla="*/ 14 h 25"/>
              <a:gd name="T52" fmla="*/ 12 w 20"/>
              <a:gd name="T53" fmla="*/ 16 h 25"/>
              <a:gd name="T54" fmla="*/ 11 w 20"/>
              <a:gd name="T55" fmla="*/ 16 h 25"/>
              <a:gd name="T56" fmla="*/ 12 w 20"/>
              <a:gd name="T57" fmla="*/ 17 h 25"/>
              <a:gd name="T58" fmla="*/ 12 w 20"/>
              <a:gd name="T59" fmla="*/ 17 h 25"/>
              <a:gd name="T60" fmla="*/ 12 w 20"/>
              <a:gd name="T61" fmla="*/ 17 h 25"/>
              <a:gd name="T62" fmla="*/ 12 w 20"/>
              <a:gd name="T63" fmla="*/ 17 h 25"/>
              <a:gd name="T64" fmla="*/ 12 w 20"/>
              <a:gd name="T65" fmla="*/ 19 h 25"/>
              <a:gd name="T66" fmla="*/ 11 w 20"/>
              <a:gd name="T67" fmla="*/ 19 h 25"/>
              <a:gd name="T68" fmla="*/ 11 w 20"/>
              <a:gd name="T69" fmla="*/ 19 h 25"/>
              <a:gd name="T70" fmla="*/ 11 w 20"/>
              <a:gd name="T71" fmla="*/ 20 h 25"/>
              <a:gd name="T72" fmla="*/ 9 w 20"/>
              <a:gd name="T73" fmla="*/ 20 h 25"/>
              <a:gd name="T74" fmla="*/ 9 w 20"/>
              <a:gd name="T75" fmla="*/ 20 h 25"/>
              <a:gd name="T76" fmla="*/ 8 w 20"/>
              <a:gd name="T77" fmla="*/ 22 h 25"/>
              <a:gd name="T78" fmla="*/ 6 w 20"/>
              <a:gd name="T79" fmla="*/ 22 h 25"/>
              <a:gd name="T80" fmla="*/ 6 w 20"/>
              <a:gd name="T81" fmla="*/ 24 h 25"/>
              <a:gd name="T82" fmla="*/ 6 w 20"/>
              <a:gd name="T83" fmla="*/ 22 h 25"/>
              <a:gd name="T84" fmla="*/ 6 w 20"/>
              <a:gd name="T85" fmla="*/ 22 h 25"/>
              <a:gd name="T86" fmla="*/ 5 w 20"/>
              <a:gd name="T87" fmla="*/ 25 h 25"/>
              <a:gd name="T88" fmla="*/ 3 w 20"/>
              <a:gd name="T89" fmla="*/ 25 h 25"/>
              <a:gd name="T90" fmla="*/ 1 w 20"/>
              <a:gd name="T91" fmla="*/ 25 h 25"/>
              <a:gd name="T92" fmla="*/ 1 w 20"/>
              <a:gd name="T93" fmla="*/ 25 h 25"/>
              <a:gd name="T94" fmla="*/ 0 w 20"/>
              <a:gd name="T95" fmla="*/ 25 h 25"/>
              <a:gd name="T96" fmla="*/ 0 w 20"/>
              <a:gd name="T97" fmla="*/ 24 h 25"/>
              <a:gd name="T98" fmla="*/ 1 w 20"/>
              <a:gd name="T99" fmla="*/ 22 h 25"/>
              <a:gd name="T100" fmla="*/ 1 w 20"/>
              <a:gd name="T101" fmla="*/ 20 h 25"/>
              <a:gd name="T102" fmla="*/ 3 w 20"/>
              <a:gd name="T103" fmla="*/ 19 h 25"/>
              <a:gd name="T104" fmla="*/ 5 w 20"/>
              <a:gd name="T105" fmla="*/ 13 h 25"/>
              <a:gd name="T106" fmla="*/ 6 w 20"/>
              <a:gd name="T107" fmla="*/ 9 h 25"/>
              <a:gd name="T108" fmla="*/ 8 w 20"/>
              <a:gd name="T109" fmla="*/ 6 h 25"/>
              <a:gd name="T110" fmla="*/ 9 w 20"/>
              <a:gd name="T111" fmla="*/ 3 h 25"/>
              <a:gd name="T112" fmla="*/ 11 w 20"/>
              <a:gd name="T113" fmla="*/ 3 h 25"/>
              <a:gd name="T114" fmla="*/ 12 w 20"/>
              <a:gd name="T115" fmla="*/ 1 h 25"/>
              <a:gd name="T116" fmla="*/ 12 w 20"/>
              <a:gd name="T117" fmla="*/ 0 h 25"/>
              <a:gd name="T118" fmla="*/ 14 w 20"/>
              <a:gd name="T119" fmla="*/ 0 h 25"/>
              <a:gd name="T120" fmla="*/ 16 w 20"/>
              <a:gd name="T121" fmla="*/ 0 h 25"/>
              <a:gd name="T122" fmla="*/ 17 w 20"/>
              <a:gd name="T12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" h="25">
                <a:moveTo>
                  <a:pt x="17" y="0"/>
                </a:moveTo>
                <a:lnTo>
                  <a:pt x="17" y="0"/>
                </a:lnTo>
                <a:lnTo>
                  <a:pt x="19" y="0"/>
                </a:lnTo>
                <a:lnTo>
                  <a:pt x="17" y="1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9" y="3"/>
                </a:lnTo>
                <a:lnTo>
                  <a:pt x="19" y="3"/>
                </a:lnTo>
                <a:lnTo>
                  <a:pt x="20" y="8"/>
                </a:lnTo>
                <a:lnTo>
                  <a:pt x="20" y="8"/>
                </a:lnTo>
                <a:lnTo>
                  <a:pt x="19" y="9"/>
                </a:lnTo>
                <a:lnTo>
                  <a:pt x="19" y="9"/>
                </a:lnTo>
                <a:lnTo>
                  <a:pt x="17" y="11"/>
                </a:lnTo>
                <a:lnTo>
                  <a:pt x="17" y="11"/>
                </a:lnTo>
                <a:lnTo>
                  <a:pt x="16" y="13"/>
                </a:lnTo>
                <a:lnTo>
                  <a:pt x="16" y="13"/>
                </a:lnTo>
                <a:lnTo>
                  <a:pt x="17" y="13"/>
                </a:lnTo>
                <a:lnTo>
                  <a:pt x="17" y="13"/>
                </a:lnTo>
                <a:lnTo>
                  <a:pt x="17" y="14"/>
                </a:lnTo>
                <a:lnTo>
                  <a:pt x="16" y="13"/>
                </a:lnTo>
                <a:lnTo>
                  <a:pt x="16" y="13"/>
                </a:lnTo>
                <a:lnTo>
                  <a:pt x="14" y="13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12" y="16"/>
                </a:lnTo>
                <a:lnTo>
                  <a:pt x="11" y="16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11" y="19"/>
                </a:lnTo>
                <a:lnTo>
                  <a:pt x="11" y="19"/>
                </a:lnTo>
                <a:lnTo>
                  <a:pt x="11" y="20"/>
                </a:lnTo>
                <a:lnTo>
                  <a:pt x="9" y="20"/>
                </a:lnTo>
                <a:lnTo>
                  <a:pt x="9" y="20"/>
                </a:lnTo>
                <a:lnTo>
                  <a:pt x="8" y="22"/>
                </a:lnTo>
                <a:lnTo>
                  <a:pt x="6" y="22"/>
                </a:lnTo>
                <a:lnTo>
                  <a:pt x="6" y="24"/>
                </a:lnTo>
                <a:lnTo>
                  <a:pt x="6" y="22"/>
                </a:lnTo>
                <a:lnTo>
                  <a:pt x="6" y="22"/>
                </a:lnTo>
                <a:lnTo>
                  <a:pt x="5" y="25"/>
                </a:lnTo>
                <a:lnTo>
                  <a:pt x="3" y="25"/>
                </a:lnTo>
                <a:lnTo>
                  <a:pt x="1" y="25"/>
                </a:lnTo>
                <a:lnTo>
                  <a:pt x="1" y="25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0"/>
                </a:lnTo>
                <a:lnTo>
                  <a:pt x="3" y="19"/>
                </a:lnTo>
                <a:lnTo>
                  <a:pt x="5" y="13"/>
                </a:lnTo>
                <a:lnTo>
                  <a:pt x="6" y="9"/>
                </a:lnTo>
                <a:lnTo>
                  <a:pt x="8" y="6"/>
                </a:lnTo>
                <a:lnTo>
                  <a:pt x="9" y="3"/>
                </a:lnTo>
                <a:lnTo>
                  <a:pt x="11" y="3"/>
                </a:lnTo>
                <a:lnTo>
                  <a:pt x="12" y="1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5" name="Freeform 228">
            <a:extLst>
              <a:ext uri="{FF2B5EF4-FFF2-40B4-BE49-F238E27FC236}">
                <a16:creationId xmlns:a16="http://schemas.microsoft.com/office/drawing/2014/main" id="{A76AB79D-D709-13CF-EC78-34ED431C06BB}"/>
              </a:ext>
            </a:extLst>
          </p:cNvPr>
          <p:cNvSpPr>
            <a:spLocks/>
          </p:cNvSpPr>
          <p:nvPr/>
        </p:nvSpPr>
        <p:spPr bwMode="auto">
          <a:xfrm>
            <a:off x="7551876" y="3134618"/>
            <a:ext cx="127183" cy="154767"/>
          </a:xfrm>
          <a:custGeom>
            <a:avLst/>
            <a:gdLst>
              <a:gd name="T0" fmla="*/ 28 w 108"/>
              <a:gd name="T1" fmla="*/ 1 h 126"/>
              <a:gd name="T2" fmla="*/ 36 w 108"/>
              <a:gd name="T3" fmla="*/ 11 h 126"/>
              <a:gd name="T4" fmla="*/ 37 w 108"/>
              <a:gd name="T5" fmla="*/ 9 h 126"/>
              <a:gd name="T6" fmla="*/ 39 w 108"/>
              <a:gd name="T7" fmla="*/ 14 h 126"/>
              <a:gd name="T8" fmla="*/ 47 w 108"/>
              <a:gd name="T9" fmla="*/ 25 h 126"/>
              <a:gd name="T10" fmla="*/ 56 w 108"/>
              <a:gd name="T11" fmla="*/ 22 h 126"/>
              <a:gd name="T12" fmla="*/ 63 w 108"/>
              <a:gd name="T13" fmla="*/ 28 h 126"/>
              <a:gd name="T14" fmla="*/ 64 w 108"/>
              <a:gd name="T15" fmla="*/ 31 h 126"/>
              <a:gd name="T16" fmla="*/ 69 w 108"/>
              <a:gd name="T17" fmla="*/ 36 h 126"/>
              <a:gd name="T18" fmla="*/ 63 w 108"/>
              <a:gd name="T19" fmla="*/ 42 h 126"/>
              <a:gd name="T20" fmla="*/ 56 w 108"/>
              <a:gd name="T21" fmla="*/ 44 h 126"/>
              <a:gd name="T22" fmla="*/ 56 w 108"/>
              <a:gd name="T23" fmla="*/ 48 h 126"/>
              <a:gd name="T24" fmla="*/ 72 w 108"/>
              <a:gd name="T25" fmla="*/ 56 h 126"/>
              <a:gd name="T26" fmla="*/ 74 w 108"/>
              <a:gd name="T27" fmla="*/ 63 h 126"/>
              <a:gd name="T28" fmla="*/ 78 w 108"/>
              <a:gd name="T29" fmla="*/ 69 h 126"/>
              <a:gd name="T30" fmla="*/ 89 w 108"/>
              <a:gd name="T31" fmla="*/ 78 h 126"/>
              <a:gd name="T32" fmla="*/ 93 w 108"/>
              <a:gd name="T33" fmla="*/ 86 h 126"/>
              <a:gd name="T34" fmla="*/ 96 w 108"/>
              <a:gd name="T35" fmla="*/ 88 h 126"/>
              <a:gd name="T36" fmla="*/ 104 w 108"/>
              <a:gd name="T37" fmla="*/ 94 h 126"/>
              <a:gd name="T38" fmla="*/ 101 w 108"/>
              <a:gd name="T39" fmla="*/ 99 h 126"/>
              <a:gd name="T40" fmla="*/ 108 w 108"/>
              <a:gd name="T41" fmla="*/ 107 h 126"/>
              <a:gd name="T42" fmla="*/ 107 w 108"/>
              <a:gd name="T43" fmla="*/ 113 h 126"/>
              <a:gd name="T44" fmla="*/ 102 w 108"/>
              <a:gd name="T45" fmla="*/ 116 h 126"/>
              <a:gd name="T46" fmla="*/ 97 w 108"/>
              <a:gd name="T47" fmla="*/ 121 h 126"/>
              <a:gd name="T48" fmla="*/ 91 w 108"/>
              <a:gd name="T49" fmla="*/ 118 h 126"/>
              <a:gd name="T50" fmla="*/ 86 w 108"/>
              <a:gd name="T51" fmla="*/ 119 h 126"/>
              <a:gd name="T52" fmla="*/ 83 w 108"/>
              <a:gd name="T53" fmla="*/ 126 h 126"/>
              <a:gd name="T54" fmla="*/ 74 w 108"/>
              <a:gd name="T55" fmla="*/ 122 h 126"/>
              <a:gd name="T56" fmla="*/ 75 w 108"/>
              <a:gd name="T57" fmla="*/ 118 h 126"/>
              <a:gd name="T58" fmla="*/ 77 w 108"/>
              <a:gd name="T59" fmla="*/ 108 h 126"/>
              <a:gd name="T60" fmla="*/ 78 w 108"/>
              <a:gd name="T61" fmla="*/ 100 h 126"/>
              <a:gd name="T62" fmla="*/ 75 w 108"/>
              <a:gd name="T63" fmla="*/ 96 h 126"/>
              <a:gd name="T64" fmla="*/ 66 w 108"/>
              <a:gd name="T65" fmla="*/ 86 h 126"/>
              <a:gd name="T66" fmla="*/ 61 w 108"/>
              <a:gd name="T67" fmla="*/ 70 h 126"/>
              <a:gd name="T68" fmla="*/ 50 w 108"/>
              <a:gd name="T69" fmla="*/ 61 h 126"/>
              <a:gd name="T70" fmla="*/ 44 w 108"/>
              <a:gd name="T71" fmla="*/ 63 h 126"/>
              <a:gd name="T72" fmla="*/ 37 w 108"/>
              <a:gd name="T73" fmla="*/ 67 h 126"/>
              <a:gd name="T74" fmla="*/ 34 w 108"/>
              <a:gd name="T75" fmla="*/ 67 h 126"/>
              <a:gd name="T76" fmla="*/ 26 w 108"/>
              <a:gd name="T77" fmla="*/ 64 h 126"/>
              <a:gd name="T78" fmla="*/ 20 w 108"/>
              <a:gd name="T79" fmla="*/ 69 h 126"/>
              <a:gd name="T80" fmla="*/ 11 w 108"/>
              <a:gd name="T81" fmla="*/ 74 h 126"/>
              <a:gd name="T82" fmla="*/ 14 w 108"/>
              <a:gd name="T83" fmla="*/ 61 h 126"/>
              <a:gd name="T84" fmla="*/ 15 w 108"/>
              <a:gd name="T85" fmla="*/ 52 h 126"/>
              <a:gd name="T86" fmla="*/ 11 w 108"/>
              <a:gd name="T87" fmla="*/ 42 h 126"/>
              <a:gd name="T88" fmla="*/ 3 w 108"/>
              <a:gd name="T89" fmla="*/ 42 h 126"/>
              <a:gd name="T90" fmla="*/ 4 w 108"/>
              <a:gd name="T91" fmla="*/ 34 h 126"/>
              <a:gd name="T92" fmla="*/ 0 w 108"/>
              <a:gd name="T93" fmla="*/ 33 h 126"/>
              <a:gd name="T94" fmla="*/ 3 w 108"/>
              <a:gd name="T95" fmla="*/ 25 h 126"/>
              <a:gd name="T96" fmla="*/ 4 w 108"/>
              <a:gd name="T97" fmla="*/ 22 h 126"/>
              <a:gd name="T98" fmla="*/ 11 w 108"/>
              <a:gd name="T99" fmla="*/ 15 h 126"/>
              <a:gd name="T100" fmla="*/ 15 w 108"/>
              <a:gd name="T101" fmla="*/ 17 h 126"/>
              <a:gd name="T102" fmla="*/ 20 w 108"/>
              <a:gd name="T103" fmla="*/ 18 h 126"/>
              <a:gd name="T104" fmla="*/ 23 w 108"/>
              <a:gd name="T105" fmla="*/ 17 h 126"/>
              <a:gd name="T106" fmla="*/ 22 w 108"/>
              <a:gd name="T107" fmla="*/ 9 h 126"/>
              <a:gd name="T108" fmla="*/ 20 w 108"/>
              <a:gd name="T10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" h="126"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6"/>
                </a:lnTo>
                <a:lnTo>
                  <a:pt x="33" y="7"/>
                </a:lnTo>
                <a:lnTo>
                  <a:pt x="34" y="7"/>
                </a:lnTo>
                <a:lnTo>
                  <a:pt x="34" y="9"/>
                </a:lnTo>
                <a:lnTo>
                  <a:pt x="36" y="11"/>
                </a:lnTo>
                <a:lnTo>
                  <a:pt x="36" y="11"/>
                </a:lnTo>
                <a:lnTo>
                  <a:pt x="36" y="12"/>
                </a:lnTo>
                <a:lnTo>
                  <a:pt x="36" y="12"/>
                </a:lnTo>
                <a:lnTo>
                  <a:pt x="37" y="11"/>
                </a:lnTo>
                <a:lnTo>
                  <a:pt x="37" y="11"/>
                </a:lnTo>
                <a:lnTo>
                  <a:pt x="37" y="9"/>
                </a:lnTo>
                <a:lnTo>
                  <a:pt x="37" y="9"/>
                </a:lnTo>
                <a:lnTo>
                  <a:pt x="39" y="11"/>
                </a:lnTo>
                <a:lnTo>
                  <a:pt x="39" y="11"/>
                </a:lnTo>
                <a:lnTo>
                  <a:pt x="39" y="11"/>
                </a:lnTo>
                <a:lnTo>
                  <a:pt x="41" y="11"/>
                </a:lnTo>
                <a:lnTo>
                  <a:pt x="41" y="12"/>
                </a:lnTo>
                <a:lnTo>
                  <a:pt x="41" y="14"/>
                </a:lnTo>
                <a:lnTo>
                  <a:pt x="39" y="14"/>
                </a:lnTo>
                <a:lnTo>
                  <a:pt x="39" y="15"/>
                </a:lnTo>
                <a:lnTo>
                  <a:pt x="39" y="17"/>
                </a:lnTo>
                <a:lnTo>
                  <a:pt x="39" y="17"/>
                </a:lnTo>
                <a:lnTo>
                  <a:pt x="39" y="18"/>
                </a:lnTo>
                <a:lnTo>
                  <a:pt x="42" y="23"/>
                </a:lnTo>
                <a:lnTo>
                  <a:pt x="44" y="23"/>
                </a:lnTo>
                <a:lnTo>
                  <a:pt x="47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2" y="25"/>
                </a:lnTo>
                <a:lnTo>
                  <a:pt x="53" y="23"/>
                </a:lnTo>
                <a:lnTo>
                  <a:pt x="56" y="23"/>
                </a:lnTo>
                <a:lnTo>
                  <a:pt x="56" y="22"/>
                </a:lnTo>
                <a:lnTo>
                  <a:pt x="58" y="23"/>
                </a:lnTo>
                <a:lnTo>
                  <a:pt x="60" y="25"/>
                </a:lnTo>
                <a:lnTo>
                  <a:pt x="61" y="25"/>
                </a:lnTo>
                <a:lnTo>
                  <a:pt x="63" y="26"/>
                </a:lnTo>
                <a:lnTo>
                  <a:pt x="64" y="26"/>
                </a:lnTo>
                <a:lnTo>
                  <a:pt x="64" y="28"/>
                </a:lnTo>
                <a:lnTo>
                  <a:pt x="63" y="28"/>
                </a:lnTo>
                <a:lnTo>
                  <a:pt x="63" y="28"/>
                </a:lnTo>
                <a:lnTo>
                  <a:pt x="61" y="29"/>
                </a:lnTo>
                <a:lnTo>
                  <a:pt x="61" y="29"/>
                </a:lnTo>
                <a:lnTo>
                  <a:pt x="61" y="29"/>
                </a:lnTo>
                <a:lnTo>
                  <a:pt x="63" y="31"/>
                </a:lnTo>
                <a:lnTo>
                  <a:pt x="64" y="31"/>
                </a:lnTo>
                <a:lnTo>
                  <a:pt x="64" y="31"/>
                </a:lnTo>
                <a:lnTo>
                  <a:pt x="64" y="33"/>
                </a:lnTo>
                <a:lnTo>
                  <a:pt x="64" y="33"/>
                </a:lnTo>
                <a:lnTo>
                  <a:pt x="66" y="34"/>
                </a:lnTo>
                <a:lnTo>
                  <a:pt x="67" y="33"/>
                </a:lnTo>
                <a:lnTo>
                  <a:pt x="67" y="34"/>
                </a:lnTo>
                <a:lnTo>
                  <a:pt x="67" y="34"/>
                </a:lnTo>
                <a:lnTo>
                  <a:pt x="69" y="36"/>
                </a:lnTo>
                <a:lnTo>
                  <a:pt x="69" y="36"/>
                </a:lnTo>
                <a:lnTo>
                  <a:pt x="67" y="37"/>
                </a:lnTo>
                <a:lnTo>
                  <a:pt x="67" y="37"/>
                </a:lnTo>
                <a:lnTo>
                  <a:pt x="67" y="39"/>
                </a:lnTo>
                <a:lnTo>
                  <a:pt x="66" y="41"/>
                </a:lnTo>
                <a:lnTo>
                  <a:pt x="64" y="42"/>
                </a:lnTo>
                <a:lnTo>
                  <a:pt x="63" y="42"/>
                </a:lnTo>
                <a:lnTo>
                  <a:pt x="60" y="41"/>
                </a:lnTo>
                <a:lnTo>
                  <a:pt x="56" y="41"/>
                </a:lnTo>
                <a:lnTo>
                  <a:pt x="56" y="42"/>
                </a:lnTo>
                <a:lnTo>
                  <a:pt x="56" y="42"/>
                </a:lnTo>
                <a:lnTo>
                  <a:pt x="55" y="42"/>
                </a:lnTo>
                <a:lnTo>
                  <a:pt x="56" y="44"/>
                </a:lnTo>
                <a:lnTo>
                  <a:pt x="56" y="44"/>
                </a:lnTo>
                <a:lnTo>
                  <a:pt x="55" y="45"/>
                </a:lnTo>
                <a:lnTo>
                  <a:pt x="55" y="45"/>
                </a:lnTo>
                <a:lnTo>
                  <a:pt x="53" y="47"/>
                </a:lnTo>
                <a:lnTo>
                  <a:pt x="53" y="47"/>
                </a:lnTo>
                <a:lnTo>
                  <a:pt x="53" y="47"/>
                </a:lnTo>
                <a:lnTo>
                  <a:pt x="55" y="48"/>
                </a:lnTo>
                <a:lnTo>
                  <a:pt x="56" y="48"/>
                </a:lnTo>
                <a:lnTo>
                  <a:pt x="61" y="52"/>
                </a:lnTo>
                <a:lnTo>
                  <a:pt x="63" y="53"/>
                </a:lnTo>
                <a:lnTo>
                  <a:pt x="64" y="53"/>
                </a:lnTo>
                <a:lnTo>
                  <a:pt x="66" y="55"/>
                </a:lnTo>
                <a:lnTo>
                  <a:pt x="69" y="55"/>
                </a:lnTo>
                <a:lnTo>
                  <a:pt x="71" y="56"/>
                </a:lnTo>
                <a:lnTo>
                  <a:pt x="72" y="56"/>
                </a:lnTo>
                <a:lnTo>
                  <a:pt x="72" y="58"/>
                </a:lnTo>
                <a:lnTo>
                  <a:pt x="71" y="58"/>
                </a:lnTo>
                <a:lnTo>
                  <a:pt x="71" y="59"/>
                </a:lnTo>
                <a:lnTo>
                  <a:pt x="71" y="59"/>
                </a:lnTo>
                <a:lnTo>
                  <a:pt x="71" y="61"/>
                </a:lnTo>
                <a:lnTo>
                  <a:pt x="72" y="61"/>
                </a:lnTo>
                <a:lnTo>
                  <a:pt x="74" y="63"/>
                </a:lnTo>
                <a:lnTo>
                  <a:pt x="74" y="64"/>
                </a:lnTo>
                <a:lnTo>
                  <a:pt x="75" y="64"/>
                </a:lnTo>
                <a:lnTo>
                  <a:pt x="77" y="64"/>
                </a:lnTo>
                <a:lnTo>
                  <a:pt x="77" y="66"/>
                </a:lnTo>
                <a:lnTo>
                  <a:pt x="78" y="67"/>
                </a:lnTo>
                <a:lnTo>
                  <a:pt x="78" y="67"/>
                </a:lnTo>
                <a:lnTo>
                  <a:pt x="78" y="69"/>
                </a:lnTo>
                <a:lnTo>
                  <a:pt x="80" y="70"/>
                </a:lnTo>
                <a:lnTo>
                  <a:pt x="82" y="72"/>
                </a:lnTo>
                <a:lnTo>
                  <a:pt x="83" y="74"/>
                </a:lnTo>
                <a:lnTo>
                  <a:pt x="83" y="75"/>
                </a:lnTo>
                <a:lnTo>
                  <a:pt x="85" y="75"/>
                </a:lnTo>
                <a:lnTo>
                  <a:pt x="88" y="78"/>
                </a:lnTo>
                <a:lnTo>
                  <a:pt x="89" y="78"/>
                </a:lnTo>
                <a:lnTo>
                  <a:pt x="89" y="81"/>
                </a:lnTo>
                <a:lnTo>
                  <a:pt x="91" y="81"/>
                </a:lnTo>
                <a:lnTo>
                  <a:pt x="91" y="81"/>
                </a:lnTo>
                <a:lnTo>
                  <a:pt x="91" y="83"/>
                </a:lnTo>
                <a:lnTo>
                  <a:pt x="91" y="83"/>
                </a:lnTo>
                <a:lnTo>
                  <a:pt x="93" y="86"/>
                </a:lnTo>
                <a:lnTo>
                  <a:pt x="93" y="86"/>
                </a:lnTo>
                <a:lnTo>
                  <a:pt x="93" y="88"/>
                </a:lnTo>
                <a:lnTo>
                  <a:pt x="94" y="88"/>
                </a:lnTo>
                <a:lnTo>
                  <a:pt x="94" y="89"/>
                </a:lnTo>
                <a:lnTo>
                  <a:pt x="94" y="89"/>
                </a:lnTo>
                <a:lnTo>
                  <a:pt x="96" y="89"/>
                </a:lnTo>
                <a:lnTo>
                  <a:pt x="96" y="88"/>
                </a:lnTo>
                <a:lnTo>
                  <a:pt x="96" y="88"/>
                </a:lnTo>
                <a:lnTo>
                  <a:pt x="97" y="89"/>
                </a:lnTo>
                <a:lnTo>
                  <a:pt x="97" y="91"/>
                </a:lnTo>
                <a:lnTo>
                  <a:pt x="99" y="91"/>
                </a:lnTo>
                <a:lnTo>
                  <a:pt x="99" y="91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4" y="96"/>
                </a:lnTo>
                <a:lnTo>
                  <a:pt x="104" y="96"/>
                </a:lnTo>
                <a:lnTo>
                  <a:pt x="104" y="97"/>
                </a:lnTo>
                <a:lnTo>
                  <a:pt x="104" y="97"/>
                </a:lnTo>
                <a:lnTo>
                  <a:pt x="101" y="99"/>
                </a:lnTo>
                <a:lnTo>
                  <a:pt x="101" y="99"/>
                </a:lnTo>
                <a:lnTo>
                  <a:pt x="101" y="99"/>
                </a:lnTo>
                <a:lnTo>
                  <a:pt x="102" y="100"/>
                </a:lnTo>
                <a:lnTo>
                  <a:pt x="102" y="102"/>
                </a:lnTo>
                <a:lnTo>
                  <a:pt x="104" y="102"/>
                </a:lnTo>
                <a:lnTo>
                  <a:pt x="105" y="104"/>
                </a:lnTo>
                <a:lnTo>
                  <a:pt x="107" y="105"/>
                </a:lnTo>
                <a:lnTo>
                  <a:pt x="107" y="107"/>
                </a:lnTo>
                <a:lnTo>
                  <a:pt x="108" y="107"/>
                </a:lnTo>
                <a:lnTo>
                  <a:pt x="108" y="108"/>
                </a:lnTo>
                <a:lnTo>
                  <a:pt x="107" y="108"/>
                </a:lnTo>
                <a:lnTo>
                  <a:pt x="107" y="110"/>
                </a:lnTo>
                <a:lnTo>
                  <a:pt x="105" y="110"/>
                </a:lnTo>
                <a:lnTo>
                  <a:pt x="105" y="111"/>
                </a:lnTo>
                <a:lnTo>
                  <a:pt x="105" y="111"/>
                </a:lnTo>
                <a:lnTo>
                  <a:pt x="107" y="113"/>
                </a:lnTo>
                <a:lnTo>
                  <a:pt x="105" y="113"/>
                </a:lnTo>
                <a:lnTo>
                  <a:pt x="105" y="115"/>
                </a:lnTo>
                <a:lnTo>
                  <a:pt x="105" y="116"/>
                </a:lnTo>
                <a:lnTo>
                  <a:pt x="105" y="116"/>
                </a:lnTo>
                <a:lnTo>
                  <a:pt x="104" y="118"/>
                </a:lnTo>
                <a:lnTo>
                  <a:pt x="102" y="116"/>
                </a:lnTo>
                <a:lnTo>
                  <a:pt x="102" y="116"/>
                </a:lnTo>
                <a:lnTo>
                  <a:pt x="102" y="118"/>
                </a:lnTo>
                <a:lnTo>
                  <a:pt x="101" y="119"/>
                </a:lnTo>
                <a:lnTo>
                  <a:pt x="99" y="119"/>
                </a:lnTo>
                <a:lnTo>
                  <a:pt x="99" y="119"/>
                </a:lnTo>
                <a:lnTo>
                  <a:pt x="99" y="119"/>
                </a:lnTo>
                <a:lnTo>
                  <a:pt x="97" y="121"/>
                </a:lnTo>
                <a:lnTo>
                  <a:pt x="97" y="121"/>
                </a:lnTo>
                <a:lnTo>
                  <a:pt x="96" y="121"/>
                </a:lnTo>
                <a:lnTo>
                  <a:pt x="96" y="121"/>
                </a:lnTo>
                <a:lnTo>
                  <a:pt x="94" y="119"/>
                </a:lnTo>
                <a:lnTo>
                  <a:pt x="94" y="119"/>
                </a:lnTo>
                <a:lnTo>
                  <a:pt x="93" y="118"/>
                </a:lnTo>
                <a:lnTo>
                  <a:pt x="93" y="118"/>
                </a:lnTo>
                <a:lnTo>
                  <a:pt x="91" y="118"/>
                </a:lnTo>
                <a:lnTo>
                  <a:pt x="91" y="116"/>
                </a:lnTo>
                <a:lnTo>
                  <a:pt x="91" y="118"/>
                </a:lnTo>
                <a:lnTo>
                  <a:pt x="89" y="119"/>
                </a:lnTo>
                <a:lnTo>
                  <a:pt x="88" y="118"/>
                </a:lnTo>
                <a:lnTo>
                  <a:pt x="88" y="118"/>
                </a:lnTo>
                <a:lnTo>
                  <a:pt x="86" y="119"/>
                </a:lnTo>
                <a:lnTo>
                  <a:pt x="86" y="119"/>
                </a:lnTo>
                <a:lnTo>
                  <a:pt x="85" y="119"/>
                </a:lnTo>
                <a:lnTo>
                  <a:pt x="83" y="121"/>
                </a:lnTo>
                <a:lnTo>
                  <a:pt x="85" y="121"/>
                </a:lnTo>
                <a:lnTo>
                  <a:pt x="85" y="124"/>
                </a:lnTo>
                <a:lnTo>
                  <a:pt x="86" y="124"/>
                </a:lnTo>
                <a:lnTo>
                  <a:pt x="85" y="126"/>
                </a:lnTo>
                <a:lnTo>
                  <a:pt x="83" y="126"/>
                </a:lnTo>
                <a:lnTo>
                  <a:pt x="82" y="126"/>
                </a:lnTo>
                <a:lnTo>
                  <a:pt x="80" y="124"/>
                </a:lnTo>
                <a:lnTo>
                  <a:pt x="80" y="124"/>
                </a:lnTo>
                <a:lnTo>
                  <a:pt x="77" y="122"/>
                </a:lnTo>
                <a:lnTo>
                  <a:pt x="75" y="124"/>
                </a:lnTo>
                <a:lnTo>
                  <a:pt x="75" y="124"/>
                </a:lnTo>
                <a:lnTo>
                  <a:pt x="74" y="122"/>
                </a:lnTo>
                <a:lnTo>
                  <a:pt x="74" y="122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4" y="119"/>
                </a:lnTo>
                <a:lnTo>
                  <a:pt x="75" y="119"/>
                </a:lnTo>
                <a:lnTo>
                  <a:pt x="75" y="118"/>
                </a:lnTo>
                <a:lnTo>
                  <a:pt x="77" y="118"/>
                </a:lnTo>
                <a:lnTo>
                  <a:pt x="77" y="116"/>
                </a:lnTo>
                <a:lnTo>
                  <a:pt x="77" y="116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7" y="108"/>
                </a:lnTo>
                <a:lnTo>
                  <a:pt x="77" y="107"/>
                </a:lnTo>
                <a:lnTo>
                  <a:pt x="77" y="105"/>
                </a:lnTo>
                <a:lnTo>
                  <a:pt x="77" y="105"/>
                </a:lnTo>
                <a:lnTo>
                  <a:pt x="78" y="105"/>
                </a:lnTo>
                <a:lnTo>
                  <a:pt x="78" y="104"/>
                </a:lnTo>
                <a:lnTo>
                  <a:pt x="78" y="102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7" y="99"/>
                </a:lnTo>
                <a:lnTo>
                  <a:pt x="75" y="99"/>
                </a:lnTo>
                <a:lnTo>
                  <a:pt x="75" y="97"/>
                </a:lnTo>
                <a:lnTo>
                  <a:pt x="75" y="97"/>
                </a:lnTo>
                <a:lnTo>
                  <a:pt x="75" y="96"/>
                </a:lnTo>
                <a:lnTo>
                  <a:pt x="74" y="96"/>
                </a:lnTo>
                <a:lnTo>
                  <a:pt x="72" y="94"/>
                </a:lnTo>
                <a:lnTo>
                  <a:pt x="71" y="94"/>
                </a:lnTo>
                <a:lnTo>
                  <a:pt x="71" y="92"/>
                </a:lnTo>
                <a:lnTo>
                  <a:pt x="69" y="91"/>
                </a:lnTo>
                <a:lnTo>
                  <a:pt x="67" y="89"/>
                </a:lnTo>
                <a:lnTo>
                  <a:pt x="66" y="86"/>
                </a:lnTo>
                <a:lnTo>
                  <a:pt x="66" y="83"/>
                </a:lnTo>
                <a:lnTo>
                  <a:pt x="66" y="80"/>
                </a:lnTo>
                <a:lnTo>
                  <a:pt x="67" y="77"/>
                </a:lnTo>
                <a:lnTo>
                  <a:pt x="66" y="74"/>
                </a:lnTo>
                <a:lnTo>
                  <a:pt x="64" y="74"/>
                </a:lnTo>
                <a:lnTo>
                  <a:pt x="63" y="72"/>
                </a:lnTo>
                <a:lnTo>
                  <a:pt x="61" y="70"/>
                </a:lnTo>
                <a:lnTo>
                  <a:pt x="60" y="69"/>
                </a:lnTo>
                <a:lnTo>
                  <a:pt x="58" y="66"/>
                </a:lnTo>
                <a:lnTo>
                  <a:pt x="56" y="63"/>
                </a:lnTo>
                <a:lnTo>
                  <a:pt x="55" y="61"/>
                </a:lnTo>
                <a:lnTo>
                  <a:pt x="53" y="63"/>
                </a:lnTo>
                <a:lnTo>
                  <a:pt x="52" y="61"/>
                </a:lnTo>
                <a:lnTo>
                  <a:pt x="50" y="61"/>
                </a:lnTo>
                <a:lnTo>
                  <a:pt x="48" y="59"/>
                </a:lnTo>
                <a:lnTo>
                  <a:pt x="45" y="59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5" y="61"/>
                </a:lnTo>
                <a:lnTo>
                  <a:pt x="44" y="63"/>
                </a:lnTo>
                <a:lnTo>
                  <a:pt x="44" y="63"/>
                </a:lnTo>
                <a:lnTo>
                  <a:pt x="42" y="63"/>
                </a:lnTo>
                <a:lnTo>
                  <a:pt x="42" y="64"/>
                </a:lnTo>
                <a:lnTo>
                  <a:pt x="42" y="66"/>
                </a:lnTo>
                <a:lnTo>
                  <a:pt x="41" y="66"/>
                </a:lnTo>
                <a:lnTo>
                  <a:pt x="39" y="67"/>
                </a:lnTo>
                <a:lnTo>
                  <a:pt x="37" y="67"/>
                </a:lnTo>
                <a:lnTo>
                  <a:pt x="36" y="67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4" y="69"/>
                </a:lnTo>
                <a:lnTo>
                  <a:pt x="34" y="67"/>
                </a:lnTo>
                <a:lnTo>
                  <a:pt x="34" y="67"/>
                </a:lnTo>
                <a:lnTo>
                  <a:pt x="33" y="66"/>
                </a:lnTo>
                <a:lnTo>
                  <a:pt x="31" y="66"/>
                </a:lnTo>
                <a:lnTo>
                  <a:pt x="30" y="64"/>
                </a:lnTo>
                <a:lnTo>
                  <a:pt x="28" y="63"/>
                </a:lnTo>
                <a:lnTo>
                  <a:pt x="28" y="63"/>
                </a:lnTo>
                <a:lnTo>
                  <a:pt x="26" y="64"/>
                </a:lnTo>
                <a:lnTo>
                  <a:pt x="25" y="66"/>
                </a:lnTo>
                <a:lnTo>
                  <a:pt x="25" y="66"/>
                </a:lnTo>
                <a:lnTo>
                  <a:pt x="23" y="66"/>
                </a:lnTo>
                <a:lnTo>
                  <a:pt x="23" y="66"/>
                </a:lnTo>
                <a:lnTo>
                  <a:pt x="23" y="67"/>
                </a:lnTo>
                <a:lnTo>
                  <a:pt x="22" y="67"/>
                </a:lnTo>
                <a:lnTo>
                  <a:pt x="20" y="69"/>
                </a:lnTo>
                <a:lnTo>
                  <a:pt x="20" y="69"/>
                </a:lnTo>
                <a:lnTo>
                  <a:pt x="19" y="70"/>
                </a:lnTo>
                <a:lnTo>
                  <a:pt x="15" y="72"/>
                </a:lnTo>
                <a:lnTo>
                  <a:pt x="14" y="74"/>
                </a:lnTo>
                <a:lnTo>
                  <a:pt x="14" y="74"/>
                </a:lnTo>
                <a:lnTo>
                  <a:pt x="12" y="74"/>
                </a:lnTo>
                <a:lnTo>
                  <a:pt x="11" y="74"/>
                </a:lnTo>
                <a:lnTo>
                  <a:pt x="11" y="72"/>
                </a:lnTo>
                <a:lnTo>
                  <a:pt x="12" y="69"/>
                </a:lnTo>
                <a:lnTo>
                  <a:pt x="14" y="66"/>
                </a:lnTo>
                <a:lnTo>
                  <a:pt x="14" y="64"/>
                </a:lnTo>
                <a:lnTo>
                  <a:pt x="14" y="63"/>
                </a:lnTo>
                <a:lnTo>
                  <a:pt x="14" y="63"/>
                </a:lnTo>
                <a:lnTo>
                  <a:pt x="14" y="61"/>
                </a:lnTo>
                <a:lnTo>
                  <a:pt x="12" y="61"/>
                </a:lnTo>
                <a:lnTo>
                  <a:pt x="12" y="59"/>
                </a:lnTo>
                <a:lnTo>
                  <a:pt x="12" y="59"/>
                </a:lnTo>
                <a:lnTo>
                  <a:pt x="14" y="58"/>
                </a:lnTo>
                <a:lnTo>
                  <a:pt x="14" y="58"/>
                </a:lnTo>
                <a:lnTo>
                  <a:pt x="15" y="55"/>
                </a:lnTo>
                <a:lnTo>
                  <a:pt x="15" y="52"/>
                </a:lnTo>
                <a:lnTo>
                  <a:pt x="15" y="50"/>
                </a:lnTo>
                <a:lnTo>
                  <a:pt x="15" y="48"/>
                </a:lnTo>
                <a:lnTo>
                  <a:pt x="15" y="47"/>
                </a:lnTo>
                <a:lnTo>
                  <a:pt x="15" y="44"/>
                </a:lnTo>
                <a:lnTo>
                  <a:pt x="15" y="44"/>
                </a:lnTo>
                <a:lnTo>
                  <a:pt x="14" y="42"/>
                </a:lnTo>
                <a:lnTo>
                  <a:pt x="11" y="42"/>
                </a:lnTo>
                <a:lnTo>
                  <a:pt x="11" y="42"/>
                </a:lnTo>
                <a:lnTo>
                  <a:pt x="9" y="42"/>
                </a:lnTo>
                <a:lnTo>
                  <a:pt x="9" y="44"/>
                </a:lnTo>
                <a:lnTo>
                  <a:pt x="7" y="44"/>
                </a:lnTo>
                <a:lnTo>
                  <a:pt x="6" y="44"/>
                </a:lnTo>
                <a:lnTo>
                  <a:pt x="4" y="44"/>
                </a:lnTo>
                <a:lnTo>
                  <a:pt x="3" y="42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6"/>
                </a:lnTo>
                <a:lnTo>
                  <a:pt x="6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3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1"/>
                </a:lnTo>
                <a:lnTo>
                  <a:pt x="0" y="31"/>
                </a:lnTo>
                <a:lnTo>
                  <a:pt x="0" y="28"/>
                </a:lnTo>
                <a:lnTo>
                  <a:pt x="1" y="26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2"/>
                </a:lnTo>
                <a:lnTo>
                  <a:pt x="6" y="22"/>
                </a:lnTo>
                <a:lnTo>
                  <a:pt x="6" y="20"/>
                </a:lnTo>
                <a:lnTo>
                  <a:pt x="7" y="20"/>
                </a:lnTo>
                <a:lnTo>
                  <a:pt x="7" y="18"/>
                </a:lnTo>
                <a:lnTo>
                  <a:pt x="7" y="17"/>
                </a:lnTo>
                <a:lnTo>
                  <a:pt x="9" y="17"/>
                </a:lnTo>
                <a:lnTo>
                  <a:pt x="11" y="15"/>
                </a:lnTo>
                <a:lnTo>
                  <a:pt x="12" y="14"/>
                </a:lnTo>
                <a:lnTo>
                  <a:pt x="14" y="14"/>
                </a:lnTo>
                <a:lnTo>
                  <a:pt x="15" y="14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9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2" y="20"/>
                </a:lnTo>
                <a:lnTo>
                  <a:pt x="22" y="18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3" y="17"/>
                </a:lnTo>
                <a:lnTo>
                  <a:pt x="22" y="17"/>
                </a:lnTo>
                <a:lnTo>
                  <a:pt x="22" y="15"/>
                </a:lnTo>
                <a:lnTo>
                  <a:pt x="23" y="14"/>
                </a:lnTo>
                <a:lnTo>
                  <a:pt x="23" y="12"/>
                </a:lnTo>
                <a:lnTo>
                  <a:pt x="23" y="11"/>
                </a:lnTo>
                <a:lnTo>
                  <a:pt x="22" y="9"/>
                </a:lnTo>
                <a:lnTo>
                  <a:pt x="22" y="9"/>
                </a:lnTo>
                <a:lnTo>
                  <a:pt x="20" y="7"/>
                </a:lnTo>
                <a:lnTo>
                  <a:pt x="20" y="6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0" y="1"/>
                </a:lnTo>
                <a:lnTo>
                  <a:pt x="22" y="1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6" name="Freeform 229">
            <a:extLst>
              <a:ext uri="{FF2B5EF4-FFF2-40B4-BE49-F238E27FC236}">
                <a16:creationId xmlns:a16="http://schemas.microsoft.com/office/drawing/2014/main" id="{92ED675D-1DBD-0CAD-A974-6634812927F1}"/>
              </a:ext>
            </a:extLst>
          </p:cNvPr>
          <p:cNvSpPr>
            <a:spLocks noEditPoints="1"/>
          </p:cNvSpPr>
          <p:nvPr/>
        </p:nvSpPr>
        <p:spPr bwMode="auto">
          <a:xfrm>
            <a:off x="6639217" y="2443080"/>
            <a:ext cx="693621" cy="335329"/>
          </a:xfrm>
          <a:custGeom>
            <a:avLst/>
            <a:gdLst>
              <a:gd name="T0" fmla="*/ 89 w 589"/>
              <a:gd name="T1" fmla="*/ 188 h 273"/>
              <a:gd name="T2" fmla="*/ 186 w 589"/>
              <a:gd name="T3" fmla="*/ 194 h 273"/>
              <a:gd name="T4" fmla="*/ 182 w 589"/>
              <a:gd name="T5" fmla="*/ 181 h 273"/>
              <a:gd name="T6" fmla="*/ 355 w 589"/>
              <a:gd name="T7" fmla="*/ 21 h 273"/>
              <a:gd name="T8" fmla="*/ 376 w 589"/>
              <a:gd name="T9" fmla="*/ 25 h 273"/>
              <a:gd name="T10" fmla="*/ 387 w 589"/>
              <a:gd name="T11" fmla="*/ 38 h 273"/>
              <a:gd name="T12" fmla="*/ 417 w 589"/>
              <a:gd name="T13" fmla="*/ 27 h 273"/>
              <a:gd name="T14" fmla="*/ 434 w 589"/>
              <a:gd name="T15" fmla="*/ 28 h 273"/>
              <a:gd name="T16" fmla="*/ 484 w 589"/>
              <a:gd name="T17" fmla="*/ 88 h 273"/>
              <a:gd name="T18" fmla="*/ 499 w 589"/>
              <a:gd name="T19" fmla="*/ 85 h 273"/>
              <a:gd name="T20" fmla="*/ 524 w 589"/>
              <a:gd name="T21" fmla="*/ 88 h 273"/>
              <a:gd name="T22" fmla="*/ 554 w 589"/>
              <a:gd name="T23" fmla="*/ 102 h 273"/>
              <a:gd name="T24" fmla="*/ 578 w 589"/>
              <a:gd name="T25" fmla="*/ 110 h 273"/>
              <a:gd name="T26" fmla="*/ 582 w 589"/>
              <a:gd name="T27" fmla="*/ 123 h 273"/>
              <a:gd name="T28" fmla="*/ 565 w 589"/>
              <a:gd name="T29" fmla="*/ 153 h 273"/>
              <a:gd name="T30" fmla="*/ 538 w 589"/>
              <a:gd name="T31" fmla="*/ 161 h 273"/>
              <a:gd name="T32" fmla="*/ 521 w 589"/>
              <a:gd name="T33" fmla="*/ 189 h 273"/>
              <a:gd name="T34" fmla="*/ 494 w 589"/>
              <a:gd name="T35" fmla="*/ 194 h 273"/>
              <a:gd name="T36" fmla="*/ 488 w 589"/>
              <a:gd name="T37" fmla="*/ 206 h 273"/>
              <a:gd name="T38" fmla="*/ 489 w 589"/>
              <a:gd name="T39" fmla="*/ 232 h 273"/>
              <a:gd name="T40" fmla="*/ 477 w 589"/>
              <a:gd name="T41" fmla="*/ 241 h 273"/>
              <a:gd name="T42" fmla="*/ 443 w 589"/>
              <a:gd name="T43" fmla="*/ 233 h 273"/>
              <a:gd name="T44" fmla="*/ 396 w 589"/>
              <a:gd name="T45" fmla="*/ 229 h 273"/>
              <a:gd name="T46" fmla="*/ 363 w 589"/>
              <a:gd name="T47" fmla="*/ 235 h 273"/>
              <a:gd name="T48" fmla="*/ 344 w 589"/>
              <a:gd name="T49" fmla="*/ 247 h 273"/>
              <a:gd name="T50" fmla="*/ 319 w 589"/>
              <a:gd name="T51" fmla="*/ 271 h 273"/>
              <a:gd name="T52" fmla="*/ 298 w 589"/>
              <a:gd name="T53" fmla="*/ 263 h 273"/>
              <a:gd name="T54" fmla="*/ 283 w 589"/>
              <a:gd name="T55" fmla="*/ 233 h 273"/>
              <a:gd name="T56" fmla="*/ 254 w 589"/>
              <a:gd name="T57" fmla="*/ 222 h 273"/>
              <a:gd name="T58" fmla="*/ 210 w 589"/>
              <a:gd name="T59" fmla="*/ 208 h 273"/>
              <a:gd name="T60" fmla="*/ 191 w 589"/>
              <a:gd name="T61" fmla="*/ 183 h 273"/>
              <a:gd name="T62" fmla="*/ 207 w 589"/>
              <a:gd name="T63" fmla="*/ 177 h 273"/>
              <a:gd name="T64" fmla="*/ 205 w 589"/>
              <a:gd name="T65" fmla="*/ 167 h 273"/>
              <a:gd name="T66" fmla="*/ 202 w 589"/>
              <a:gd name="T67" fmla="*/ 172 h 273"/>
              <a:gd name="T68" fmla="*/ 191 w 589"/>
              <a:gd name="T69" fmla="*/ 177 h 273"/>
              <a:gd name="T70" fmla="*/ 186 w 589"/>
              <a:gd name="T71" fmla="*/ 184 h 273"/>
              <a:gd name="T72" fmla="*/ 179 w 589"/>
              <a:gd name="T73" fmla="*/ 180 h 273"/>
              <a:gd name="T74" fmla="*/ 145 w 589"/>
              <a:gd name="T75" fmla="*/ 194 h 273"/>
              <a:gd name="T76" fmla="*/ 125 w 589"/>
              <a:gd name="T77" fmla="*/ 257 h 273"/>
              <a:gd name="T78" fmla="*/ 86 w 589"/>
              <a:gd name="T79" fmla="*/ 251 h 273"/>
              <a:gd name="T80" fmla="*/ 74 w 589"/>
              <a:gd name="T81" fmla="*/ 230 h 273"/>
              <a:gd name="T82" fmla="*/ 52 w 589"/>
              <a:gd name="T83" fmla="*/ 206 h 273"/>
              <a:gd name="T84" fmla="*/ 67 w 589"/>
              <a:gd name="T85" fmla="*/ 195 h 273"/>
              <a:gd name="T86" fmla="*/ 93 w 589"/>
              <a:gd name="T87" fmla="*/ 170 h 273"/>
              <a:gd name="T88" fmla="*/ 68 w 589"/>
              <a:gd name="T89" fmla="*/ 159 h 273"/>
              <a:gd name="T90" fmla="*/ 38 w 589"/>
              <a:gd name="T91" fmla="*/ 172 h 273"/>
              <a:gd name="T92" fmla="*/ 29 w 589"/>
              <a:gd name="T93" fmla="*/ 156 h 273"/>
              <a:gd name="T94" fmla="*/ 2 w 589"/>
              <a:gd name="T95" fmla="*/ 128 h 273"/>
              <a:gd name="T96" fmla="*/ 15 w 589"/>
              <a:gd name="T97" fmla="*/ 96 h 273"/>
              <a:gd name="T98" fmla="*/ 33 w 589"/>
              <a:gd name="T99" fmla="*/ 93 h 273"/>
              <a:gd name="T100" fmla="*/ 68 w 589"/>
              <a:gd name="T101" fmla="*/ 76 h 273"/>
              <a:gd name="T102" fmla="*/ 97 w 589"/>
              <a:gd name="T103" fmla="*/ 76 h 273"/>
              <a:gd name="T104" fmla="*/ 115 w 589"/>
              <a:gd name="T105" fmla="*/ 87 h 273"/>
              <a:gd name="T106" fmla="*/ 149 w 589"/>
              <a:gd name="T107" fmla="*/ 85 h 273"/>
              <a:gd name="T108" fmla="*/ 182 w 589"/>
              <a:gd name="T109" fmla="*/ 93 h 273"/>
              <a:gd name="T110" fmla="*/ 215 w 589"/>
              <a:gd name="T111" fmla="*/ 87 h 273"/>
              <a:gd name="T112" fmla="*/ 205 w 589"/>
              <a:gd name="T113" fmla="*/ 62 h 273"/>
              <a:gd name="T114" fmla="*/ 220 w 589"/>
              <a:gd name="T115" fmla="*/ 44 h 273"/>
              <a:gd name="T116" fmla="*/ 209 w 589"/>
              <a:gd name="T117" fmla="*/ 35 h 273"/>
              <a:gd name="T118" fmla="*/ 248 w 589"/>
              <a:gd name="T119" fmla="*/ 22 h 273"/>
              <a:gd name="T120" fmla="*/ 276 w 589"/>
              <a:gd name="T121" fmla="*/ 16 h 273"/>
              <a:gd name="T122" fmla="*/ 320 w 589"/>
              <a:gd name="T12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9" h="273">
                <a:moveTo>
                  <a:pt x="51" y="195"/>
                </a:moveTo>
                <a:lnTo>
                  <a:pt x="51" y="195"/>
                </a:lnTo>
                <a:lnTo>
                  <a:pt x="51" y="195"/>
                </a:lnTo>
                <a:lnTo>
                  <a:pt x="51" y="197"/>
                </a:lnTo>
                <a:lnTo>
                  <a:pt x="51" y="199"/>
                </a:lnTo>
                <a:lnTo>
                  <a:pt x="52" y="199"/>
                </a:lnTo>
                <a:lnTo>
                  <a:pt x="52" y="199"/>
                </a:lnTo>
                <a:lnTo>
                  <a:pt x="51" y="199"/>
                </a:lnTo>
                <a:lnTo>
                  <a:pt x="49" y="197"/>
                </a:lnTo>
                <a:lnTo>
                  <a:pt x="49" y="195"/>
                </a:lnTo>
                <a:lnTo>
                  <a:pt x="51" y="195"/>
                </a:lnTo>
                <a:lnTo>
                  <a:pt x="51" y="195"/>
                </a:lnTo>
                <a:close/>
                <a:moveTo>
                  <a:pt x="54" y="195"/>
                </a:moveTo>
                <a:lnTo>
                  <a:pt x="54" y="197"/>
                </a:lnTo>
                <a:lnTo>
                  <a:pt x="54" y="197"/>
                </a:lnTo>
                <a:lnTo>
                  <a:pt x="54" y="197"/>
                </a:lnTo>
                <a:lnTo>
                  <a:pt x="54" y="195"/>
                </a:lnTo>
                <a:lnTo>
                  <a:pt x="54" y="195"/>
                </a:lnTo>
                <a:lnTo>
                  <a:pt x="54" y="195"/>
                </a:lnTo>
                <a:close/>
                <a:moveTo>
                  <a:pt x="87" y="188"/>
                </a:moveTo>
                <a:lnTo>
                  <a:pt x="89" y="188"/>
                </a:lnTo>
                <a:lnTo>
                  <a:pt x="89" y="188"/>
                </a:lnTo>
                <a:lnTo>
                  <a:pt x="89" y="189"/>
                </a:lnTo>
                <a:lnTo>
                  <a:pt x="89" y="189"/>
                </a:lnTo>
                <a:lnTo>
                  <a:pt x="87" y="189"/>
                </a:lnTo>
                <a:lnTo>
                  <a:pt x="87" y="188"/>
                </a:lnTo>
                <a:lnTo>
                  <a:pt x="87" y="188"/>
                </a:lnTo>
                <a:close/>
                <a:moveTo>
                  <a:pt x="182" y="181"/>
                </a:moveTo>
                <a:lnTo>
                  <a:pt x="182" y="183"/>
                </a:lnTo>
                <a:lnTo>
                  <a:pt x="183" y="184"/>
                </a:lnTo>
                <a:lnTo>
                  <a:pt x="183" y="184"/>
                </a:lnTo>
                <a:lnTo>
                  <a:pt x="183" y="184"/>
                </a:lnTo>
                <a:lnTo>
                  <a:pt x="185" y="184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8"/>
                </a:lnTo>
                <a:lnTo>
                  <a:pt x="185" y="189"/>
                </a:lnTo>
                <a:lnTo>
                  <a:pt x="186" y="191"/>
                </a:lnTo>
                <a:lnTo>
                  <a:pt x="186" y="192"/>
                </a:lnTo>
                <a:lnTo>
                  <a:pt x="186" y="194"/>
                </a:lnTo>
                <a:lnTo>
                  <a:pt x="186" y="194"/>
                </a:lnTo>
                <a:lnTo>
                  <a:pt x="185" y="192"/>
                </a:lnTo>
                <a:lnTo>
                  <a:pt x="183" y="192"/>
                </a:lnTo>
                <a:lnTo>
                  <a:pt x="180" y="191"/>
                </a:lnTo>
                <a:lnTo>
                  <a:pt x="179" y="189"/>
                </a:lnTo>
                <a:lnTo>
                  <a:pt x="177" y="189"/>
                </a:lnTo>
                <a:lnTo>
                  <a:pt x="175" y="188"/>
                </a:lnTo>
                <a:lnTo>
                  <a:pt x="175" y="188"/>
                </a:lnTo>
                <a:lnTo>
                  <a:pt x="177" y="186"/>
                </a:lnTo>
                <a:lnTo>
                  <a:pt x="179" y="186"/>
                </a:lnTo>
                <a:lnTo>
                  <a:pt x="179" y="184"/>
                </a:lnTo>
                <a:lnTo>
                  <a:pt x="179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4"/>
                </a:lnTo>
                <a:lnTo>
                  <a:pt x="180" y="184"/>
                </a:lnTo>
                <a:lnTo>
                  <a:pt x="180" y="183"/>
                </a:lnTo>
                <a:lnTo>
                  <a:pt x="182" y="183"/>
                </a:lnTo>
                <a:lnTo>
                  <a:pt x="182" y="181"/>
                </a:lnTo>
                <a:close/>
                <a:moveTo>
                  <a:pt x="324" y="0"/>
                </a:moveTo>
                <a:lnTo>
                  <a:pt x="328" y="0"/>
                </a:lnTo>
                <a:lnTo>
                  <a:pt x="332" y="0"/>
                </a:lnTo>
                <a:lnTo>
                  <a:pt x="335" y="2"/>
                </a:lnTo>
                <a:lnTo>
                  <a:pt x="336" y="3"/>
                </a:lnTo>
                <a:lnTo>
                  <a:pt x="338" y="3"/>
                </a:lnTo>
                <a:lnTo>
                  <a:pt x="339" y="3"/>
                </a:lnTo>
                <a:lnTo>
                  <a:pt x="341" y="5"/>
                </a:lnTo>
                <a:lnTo>
                  <a:pt x="343" y="3"/>
                </a:lnTo>
                <a:lnTo>
                  <a:pt x="344" y="3"/>
                </a:lnTo>
                <a:lnTo>
                  <a:pt x="344" y="3"/>
                </a:lnTo>
                <a:lnTo>
                  <a:pt x="346" y="2"/>
                </a:lnTo>
                <a:lnTo>
                  <a:pt x="349" y="2"/>
                </a:lnTo>
                <a:lnTo>
                  <a:pt x="350" y="2"/>
                </a:lnTo>
                <a:lnTo>
                  <a:pt x="352" y="5"/>
                </a:lnTo>
                <a:lnTo>
                  <a:pt x="354" y="8"/>
                </a:lnTo>
                <a:lnTo>
                  <a:pt x="355" y="13"/>
                </a:lnTo>
                <a:lnTo>
                  <a:pt x="355" y="16"/>
                </a:lnTo>
                <a:lnTo>
                  <a:pt x="355" y="17"/>
                </a:lnTo>
                <a:lnTo>
                  <a:pt x="355" y="19"/>
                </a:lnTo>
                <a:lnTo>
                  <a:pt x="355" y="21"/>
                </a:lnTo>
                <a:lnTo>
                  <a:pt x="354" y="22"/>
                </a:lnTo>
                <a:lnTo>
                  <a:pt x="355" y="24"/>
                </a:lnTo>
                <a:lnTo>
                  <a:pt x="358" y="24"/>
                </a:lnTo>
                <a:lnTo>
                  <a:pt x="363" y="24"/>
                </a:lnTo>
                <a:lnTo>
                  <a:pt x="366" y="24"/>
                </a:lnTo>
                <a:lnTo>
                  <a:pt x="368" y="24"/>
                </a:lnTo>
                <a:lnTo>
                  <a:pt x="368" y="22"/>
                </a:lnTo>
                <a:lnTo>
                  <a:pt x="369" y="22"/>
                </a:lnTo>
                <a:lnTo>
                  <a:pt x="371" y="21"/>
                </a:lnTo>
                <a:lnTo>
                  <a:pt x="371" y="22"/>
                </a:lnTo>
                <a:lnTo>
                  <a:pt x="373" y="24"/>
                </a:lnTo>
                <a:lnTo>
                  <a:pt x="373" y="25"/>
                </a:lnTo>
                <a:lnTo>
                  <a:pt x="373" y="27"/>
                </a:lnTo>
                <a:lnTo>
                  <a:pt x="374" y="28"/>
                </a:lnTo>
                <a:lnTo>
                  <a:pt x="374" y="28"/>
                </a:lnTo>
                <a:lnTo>
                  <a:pt x="376" y="28"/>
                </a:lnTo>
                <a:lnTo>
                  <a:pt x="376" y="27"/>
                </a:lnTo>
                <a:lnTo>
                  <a:pt x="376" y="27"/>
                </a:lnTo>
                <a:lnTo>
                  <a:pt x="376" y="27"/>
                </a:lnTo>
                <a:lnTo>
                  <a:pt x="376" y="25"/>
                </a:lnTo>
                <a:lnTo>
                  <a:pt x="376" y="25"/>
                </a:lnTo>
                <a:lnTo>
                  <a:pt x="377" y="25"/>
                </a:lnTo>
                <a:lnTo>
                  <a:pt x="379" y="25"/>
                </a:lnTo>
                <a:lnTo>
                  <a:pt x="380" y="25"/>
                </a:lnTo>
                <a:lnTo>
                  <a:pt x="384" y="28"/>
                </a:lnTo>
                <a:lnTo>
                  <a:pt x="385" y="28"/>
                </a:lnTo>
                <a:lnTo>
                  <a:pt x="387" y="28"/>
                </a:lnTo>
                <a:lnTo>
                  <a:pt x="388" y="28"/>
                </a:lnTo>
                <a:lnTo>
                  <a:pt x="390" y="27"/>
                </a:lnTo>
                <a:lnTo>
                  <a:pt x="390" y="27"/>
                </a:lnTo>
                <a:lnTo>
                  <a:pt x="391" y="27"/>
                </a:lnTo>
                <a:lnTo>
                  <a:pt x="391" y="27"/>
                </a:lnTo>
                <a:lnTo>
                  <a:pt x="393" y="27"/>
                </a:lnTo>
                <a:lnTo>
                  <a:pt x="393" y="27"/>
                </a:lnTo>
                <a:lnTo>
                  <a:pt x="391" y="28"/>
                </a:lnTo>
                <a:lnTo>
                  <a:pt x="390" y="30"/>
                </a:lnTo>
                <a:lnTo>
                  <a:pt x="388" y="32"/>
                </a:lnTo>
                <a:lnTo>
                  <a:pt x="387" y="33"/>
                </a:lnTo>
                <a:lnTo>
                  <a:pt x="387" y="35"/>
                </a:lnTo>
                <a:lnTo>
                  <a:pt x="387" y="36"/>
                </a:lnTo>
                <a:lnTo>
                  <a:pt x="387" y="38"/>
                </a:lnTo>
                <a:lnTo>
                  <a:pt x="387" y="38"/>
                </a:lnTo>
                <a:lnTo>
                  <a:pt x="388" y="38"/>
                </a:lnTo>
                <a:lnTo>
                  <a:pt x="388" y="38"/>
                </a:lnTo>
                <a:lnTo>
                  <a:pt x="391" y="36"/>
                </a:lnTo>
                <a:lnTo>
                  <a:pt x="393" y="35"/>
                </a:lnTo>
                <a:lnTo>
                  <a:pt x="395" y="35"/>
                </a:lnTo>
                <a:lnTo>
                  <a:pt x="398" y="35"/>
                </a:lnTo>
                <a:lnTo>
                  <a:pt x="399" y="36"/>
                </a:lnTo>
                <a:lnTo>
                  <a:pt x="401" y="36"/>
                </a:lnTo>
                <a:lnTo>
                  <a:pt x="401" y="38"/>
                </a:lnTo>
                <a:lnTo>
                  <a:pt x="402" y="38"/>
                </a:lnTo>
                <a:lnTo>
                  <a:pt x="402" y="36"/>
                </a:lnTo>
                <a:lnTo>
                  <a:pt x="402" y="35"/>
                </a:lnTo>
                <a:lnTo>
                  <a:pt x="402" y="35"/>
                </a:lnTo>
                <a:lnTo>
                  <a:pt x="406" y="32"/>
                </a:lnTo>
                <a:lnTo>
                  <a:pt x="409" y="32"/>
                </a:lnTo>
                <a:lnTo>
                  <a:pt x="409" y="30"/>
                </a:lnTo>
                <a:lnTo>
                  <a:pt x="410" y="32"/>
                </a:lnTo>
                <a:lnTo>
                  <a:pt x="412" y="32"/>
                </a:lnTo>
                <a:lnTo>
                  <a:pt x="414" y="30"/>
                </a:lnTo>
                <a:lnTo>
                  <a:pt x="417" y="28"/>
                </a:lnTo>
                <a:lnTo>
                  <a:pt x="417" y="27"/>
                </a:lnTo>
                <a:lnTo>
                  <a:pt x="417" y="27"/>
                </a:lnTo>
                <a:lnTo>
                  <a:pt x="417" y="25"/>
                </a:lnTo>
                <a:lnTo>
                  <a:pt x="420" y="25"/>
                </a:lnTo>
                <a:lnTo>
                  <a:pt x="421" y="25"/>
                </a:lnTo>
                <a:lnTo>
                  <a:pt x="423" y="24"/>
                </a:lnTo>
                <a:lnTo>
                  <a:pt x="428" y="22"/>
                </a:lnTo>
                <a:lnTo>
                  <a:pt x="429" y="21"/>
                </a:lnTo>
                <a:lnTo>
                  <a:pt x="432" y="21"/>
                </a:lnTo>
                <a:lnTo>
                  <a:pt x="432" y="21"/>
                </a:lnTo>
                <a:lnTo>
                  <a:pt x="434" y="21"/>
                </a:lnTo>
                <a:lnTo>
                  <a:pt x="436" y="19"/>
                </a:lnTo>
                <a:lnTo>
                  <a:pt x="437" y="19"/>
                </a:lnTo>
                <a:lnTo>
                  <a:pt x="437" y="21"/>
                </a:lnTo>
                <a:lnTo>
                  <a:pt x="436" y="24"/>
                </a:lnTo>
                <a:lnTo>
                  <a:pt x="436" y="25"/>
                </a:lnTo>
                <a:lnTo>
                  <a:pt x="431" y="24"/>
                </a:lnTo>
                <a:lnTo>
                  <a:pt x="431" y="25"/>
                </a:lnTo>
                <a:lnTo>
                  <a:pt x="432" y="27"/>
                </a:lnTo>
                <a:lnTo>
                  <a:pt x="432" y="27"/>
                </a:lnTo>
                <a:lnTo>
                  <a:pt x="432" y="27"/>
                </a:lnTo>
                <a:lnTo>
                  <a:pt x="434" y="28"/>
                </a:lnTo>
                <a:lnTo>
                  <a:pt x="437" y="32"/>
                </a:lnTo>
                <a:lnTo>
                  <a:pt x="442" y="35"/>
                </a:lnTo>
                <a:lnTo>
                  <a:pt x="447" y="38"/>
                </a:lnTo>
                <a:lnTo>
                  <a:pt x="450" y="39"/>
                </a:lnTo>
                <a:lnTo>
                  <a:pt x="451" y="41"/>
                </a:lnTo>
                <a:lnTo>
                  <a:pt x="453" y="43"/>
                </a:lnTo>
                <a:lnTo>
                  <a:pt x="455" y="46"/>
                </a:lnTo>
                <a:lnTo>
                  <a:pt x="458" y="49"/>
                </a:lnTo>
                <a:lnTo>
                  <a:pt x="461" y="54"/>
                </a:lnTo>
                <a:lnTo>
                  <a:pt x="464" y="60"/>
                </a:lnTo>
                <a:lnTo>
                  <a:pt x="469" y="66"/>
                </a:lnTo>
                <a:lnTo>
                  <a:pt x="470" y="69"/>
                </a:lnTo>
                <a:lnTo>
                  <a:pt x="475" y="76"/>
                </a:lnTo>
                <a:lnTo>
                  <a:pt x="477" y="79"/>
                </a:lnTo>
                <a:lnTo>
                  <a:pt x="480" y="82"/>
                </a:lnTo>
                <a:lnTo>
                  <a:pt x="481" y="87"/>
                </a:lnTo>
                <a:lnTo>
                  <a:pt x="483" y="90"/>
                </a:lnTo>
                <a:lnTo>
                  <a:pt x="484" y="90"/>
                </a:lnTo>
                <a:lnTo>
                  <a:pt x="484" y="90"/>
                </a:lnTo>
                <a:lnTo>
                  <a:pt x="484" y="88"/>
                </a:lnTo>
                <a:lnTo>
                  <a:pt x="484" y="88"/>
                </a:lnTo>
                <a:lnTo>
                  <a:pt x="486" y="87"/>
                </a:lnTo>
                <a:lnTo>
                  <a:pt x="488" y="87"/>
                </a:lnTo>
                <a:lnTo>
                  <a:pt x="488" y="87"/>
                </a:lnTo>
                <a:lnTo>
                  <a:pt x="489" y="87"/>
                </a:lnTo>
                <a:lnTo>
                  <a:pt x="489" y="85"/>
                </a:lnTo>
                <a:lnTo>
                  <a:pt x="489" y="84"/>
                </a:lnTo>
                <a:lnTo>
                  <a:pt x="489" y="84"/>
                </a:lnTo>
                <a:lnTo>
                  <a:pt x="489" y="82"/>
                </a:lnTo>
                <a:lnTo>
                  <a:pt x="491" y="82"/>
                </a:lnTo>
                <a:lnTo>
                  <a:pt x="491" y="82"/>
                </a:lnTo>
                <a:lnTo>
                  <a:pt x="492" y="82"/>
                </a:lnTo>
                <a:lnTo>
                  <a:pt x="492" y="80"/>
                </a:lnTo>
                <a:lnTo>
                  <a:pt x="494" y="80"/>
                </a:lnTo>
                <a:lnTo>
                  <a:pt x="496" y="80"/>
                </a:lnTo>
                <a:lnTo>
                  <a:pt x="496" y="80"/>
                </a:lnTo>
                <a:lnTo>
                  <a:pt x="497" y="80"/>
                </a:lnTo>
                <a:lnTo>
                  <a:pt x="497" y="82"/>
                </a:lnTo>
                <a:lnTo>
                  <a:pt x="499" y="82"/>
                </a:lnTo>
                <a:lnTo>
                  <a:pt x="500" y="82"/>
                </a:lnTo>
                <a:lnTo>
                  <a:pt x="500" y="84"/>
                </a:lnTo>
                <a:lnTo>
                  <a:pt x="499" y="85"/>
                </a:lnTo>
                <a:lnTo>
                  <a:pt x="499" y="85"/>
                </a:lnTo>
                <a:lnTo>
                  <a:pt x="499" y="87"/>
                </a:lnTo>
                <a:lnTo>
                  <a:pt x="500" y="87"/>
                </a:lnTo>
                <a:lnTo>
                  <a:pt x="502" y="87"/>
                </a:lnTo>
                <a:lnTo>
                  <a:pt x="503" y="87"/>
                </a:lnTo>
                <a:lnTo>
                  <a:pt x="503" y="87"/>
                </a:lnTo>
                <a:lnTo>
                  <a:pt x="503" y="88"/>
                </a:lnTo>
                <a:lnTo>
                  <a:pt x="505" y="90"/>
                </a:lnTo>
                <a:lnTo>
                  <a:pt x="503" y="90"/>
                </a:lnTo>
                <a:lnTo>
                  <a:pt x="505" y="91"/>
                </a:lnTo>
                <a:lnTo>
                  <a:pt x="507" y="91"/>
                </a:lnTo>
                <a:lnTo>
                  <a:pt x="508" y="90"/>
                </a:lnTo>
                <a:lnTo>
                  <a:pt x="511" y="90"/>
                </a:lnTo>
                <a:lnTo>
                  <a:pt x="513" y="91"/>
                </a:lnTo>
                <a:lnTo>
                  <a:pt x="514" y="91"/>
                </a:lnTo>
                <a:lnTo>
                  <a:pt x="518" y="91"/>
                </a:lnTo>
                <a:lnTo>
                  <a:pt x="519" y="91"/>
                </a:lnTo>
                <a:lnTo>
                  <a:pt x="521" y="90"/>
                </a:lnTo>
                <a:lnTo>
                  <a:pt x="522" y="88"/>
                </a:lnTo>
                <a:lnTo>
                  <a:pt x="522" y="88"/>
                </a:lnTo>
                <a:lnTo>
                  <a:pt x="524" y="88"/>
                </a:lnTo>
                <a:lnTo>
                  <a:pt x="525" y="88"/>
                </a:lnTo>
                <a:lnTo>
                  <a:pt x="527" y="88"/>
                </a:lnTo>
                <a:lnTo>
                  <a:pt x="529" y="87"/>
                </a:lnTo>
                <a:lnTo>
                  <a:pt x="529" y="87"/>
                </a:lnTo>
                <a:lnTo>
                  <a:pt x="530" y="85"/>
                </a:lnTo>
                <a:lnTo>
                  <a:pt x="532" y="85"/>
                </a:lnTo>
                <a:lnTo>
                  <a:pt x="535" y="87"/>
                </a:lnTo>
                <a:lnTo>
                  <a:pt x="537" y="88"/>
                </a:lnTo>
                <a:lnTo>
                  <a:pt x="540" y="90"/>
                </a:lnTo>
                <a:lnTo>
                  <a:pt x="540" y="90"/>
                </a:lnTo>
                <a:lnTo>
                  <a:pt x="541" y="91"/>
                </a:lnTo>
                <a:lnTo>
                  <a:pt x="543" y="93"/>
                </a:lnTo>
                <a:lnTo>
                  <a:pt x="543" y="95"/>
                </a:lnTo>
                <a:lnTo>
                  <a:pt x="544" y="96"/>
                </a:lnTo>
                <a:lnTo>
                  <a:pt x="544" y="99"/>
                </a:lnTo>
                <a:lnTo>
                  <a:pt x="546" y="101"/>
                </a:lnTo>
                <a:lnTo>
                  <a:pt x="548" y="101"/>
                </a:lnTo>
                <a:lnTo>
                  <a:pt x="548" y="101"/>
                </a:lnTo>
                <a:lnTo>
                  <a:pt x="549" y="101"/>
                </a:lnTo>
                <a:lnTo>
                  <a:pt x="554" y="102"/>
                </a:lnTo>
                <a:lnTo>
                  <a:pt x="554" y="102"/>
                </a:lnTo>
                <a:lnTo>
                  <a:pt x="555" y="104"/>
                </a:lnTo>
                <a:lnTo>
                  <a:pt x="555" y="104"/>
                </a:lnTo>
                <a:lnTo>
                  <a:pt x="555" y="106"/>
                </a:lnTo>
                <a:lnTo>
                  <a:pt x="555" y="107"/>
                </a:lnTo>
                <a:lnTo>
                  <a:pt x="557" y="109"/>
                </a:lnTo>
                <a:lnTo>
                  <a:pt x="557" y="109"/>
                </a:lnTo>
                <a:lnTo>
                  <a:pt x="559" y="110"/>
                </a:lnTo>
                <a:lnTo>
                  <a:pt x="559" y="112"/>
                </a:lnTo>
                <a:lnTo>
                  <a:pt x="560" y="112"/>
                </a:lnTo>
                <a:lnTo>
                  <a:pt x="560" y="112"/>
                </a:lnTo>
                <a:lnTo>
                  <a:pt x="563" y="112"/>
                </a:lnTo>
                <a:lnTo>
                  <a:pt x="568" y="114"/>
                </a:lnTo>
                <a:lnTo>
                  <a:pt x="570" y="114"/>
                </a:lnTo>
                <a:lnTo>
                  <a:pt x="570" y="114"/>
                </a:lnTo>
                <a:lnTo>
                  <a:pt x="570" y="114"/>
                </a:lnTo>
                <a:lnTo>
                  <a:pt x="571" y="114"/>
                </a:lnTo>
                <a:lnTo>
                  <a:pt x="573" y="114"/>
                </a:lnTo>
                <a:lnTo>
                  <a:pt x="573" y="114"/>
                </a:lnTo>
                <a:lnTo>
                  <a:pt x="574" y="112"/>
                </a:lnTo>
                <a:lnTo>
                  <a:pt x="576" y="112"/>
                </a:lnTo>
                <a:lnTo>
                  <a:pt x="578" y="110"/>
                </a:lnTo>
                <a:lnTo>
                  <a:pt x="579" y="109"/>
                </a:lnTo>
                <a:lnTo>
                  <a:pt x="579" y="109"/>
                </a:lnTo>
                <a:lnTo>
                  <a:pt x="581" y="109"/>
                </a:lnTo>
                <a:lnTo>
                  <a:pt x="581" y="110"/>
                </a:lnTo>
                <a:lnTo>
                  <a:pt x="579" y="112"/>
                </a:lnTo>
                <a:lnTo>
                  <a:pt x="579" y="112"/>
                </a:lnTo>
                <a:lnTo>
                  <a:pt x="579" y="114"/>
                </a:lnTo>
                <a:lnTo>
                  <a:pt x="581" y="114"/>
                </a:lnTo>
                <a:lnTo>
                  <a:pt x="582" y="115"/>
                </a:lnTo>
                <a:lnTo>
                  <a:pt x="584" y="117"/>
                </a:lnTo>
                <a:lnTo>
                  <a:pt x="584" y="118"/>
                </a:lnTo>
                <a:lnTo>
                  <a:pt x="585" y="118"/>
                </a:lnTo>
                <a:lnTo>
                  <a:pt x="587" y="118"/>
                </a:lnTo>
                <a:lnTo>
                  <a:pt x="589" y="120"/>
                </a:lnTo>
                <a:lnTo>
                  <a:pt x="589" y="121"/>
                </a:lnTo>
                <a:lnTo>
                  <a:pt x="589" y="121"/>
                </a:lnTo>
                <a:lnTo>
                  <a:pt x="587" y="121"/>
                </a:lnTo>
                <a:lnTo>
                  <a:pt x="585" y="121"/>
                </a:lnTo>
                <a:lnTo>
                  <a:pt x="584" y="121"/>
                </a:lnTo>
                <a:lnTo>
                  <a:pt x="582" y="121"/>
                </a:lnTo>
                <a:lnTo>
                  <a:pt x="582" y="123"/>
                </a:lnTo>
                <a:lnTo>
                  <a:pt x="581" y="123"/>
                </a:lnTo>
                <a:lnTo>
                  <a:pt x="581" y="125"/>
                </a:lnTo>
                <a:lnTo>
                  <a:pt x="581" y="126"/>
                </a:lnTo>
                <a:lnTo>
                  <a:pt x="581" y="129"/>
                </a:lnTo>
                <a:lnTo>
                  <a:pt x="579" y="131"/>
                </a:lnTo>
                <a:lnTo>
                  <a:pt x="578" y="132"/>
                </a:lnTo>
                <a:lnTo>
                  <a:pt x="578" y="132"/>
                </a:lnTo>
                <a:lnTo>
                  <a:pt x="576" y="132"/>
                </a:lnTo>
                <a:lnTo>
                  <a:pt x="574" y="134"/>
                </a:lnTo>
                <a:lnTo>
                  <a:pt x="571" y="134"/>
                </a:lnTo>
                <a:lnTo>
                  <a:pt x="568" y="134"/>
                </a:lnTo>
                <a:lnTo>
                  <a:pt x="566" y="136"/>
                </a:lnTo>
                <a:lnTo>
                  <a:pt x="565" y="136"/>
                </a:lnTo>
                <a:lnTo>
                  <a:pt x="565" y="137"/>
                </a:lnTo>
                <a:lnTo>
                  <a:pt x="565" y="139"/>
                </a:lnTo>
                <a:lnTo>
                  <a:pt x="563" y="140"/>
                </a:lnTo>
                <a:lnTo>
                  <a:pt x="563" y="143"/>
                </a:lnTo>
                <a:lnTo>
                  <a:pt x="563" y="147"/>
                </a:lnTo>
                <a:lnTo>
                  <a:pt x="563" y="150"/>
                </a:lnTo>
                <a:lnTo>
                  <a:pt x="563" y="151"/>
                </a:lnTo>
                <a:lnTo>
                  <a:pt x="565" y="153"/>
                </a:lnTo>
                <a:lnTo>
                  <a:pt x="565" y="154"/>
                </a:lnTo>
                <a:lnTo>
                  <a:pt x="565" y="156"/>
                </a:lnTo>
                <a:lnTo>
                  <a:pt x="563" y="156"/>
                </a:lnTo>
                <a:lnTo>
                  <a:pt x="563" y="158"/>
                </a:lnTo>
                <a:lnTo>
                  <a:pt x="562" y="159"/>
                </a:lnTo>
                <a:lnTo>
                  <a:pt x="560" y="159"/>
                </a:lnTo>
                <a:lnTo>
                  <a:pt x="559" y="159"/>
                </a:lnTo>
                <a:lnTo>
                  <a:pt x="557" y="161"/>
                </a:lnTo>
                <a:lnTo>
                  <a:pt x="555" y="162"/>
                </a:lnTo>
                <a:lnTo>
                  <a:pt x="554" y="162"/>
                </a:lnTo>
                <a:lnTo>
                  <a:pt x="552" y="164"/>
                </a:lnTo>
                <a:lnTo>
                  <a:pt x="552" y="162"/>
                </a:lnTo>
                <a:lnTo>
                  <a:pt x="551" y="161"/>
                </a:lnTo>
                <a:lnTo>
                  <a:pt x="551" y="161"/>
                </a:lnTo>
                <a:lnTo>
                  <a:pt x="549" y="161"/>
                </a:lnTo>
                <a:lnTo>
                  <a:pt x="549" y="161"/>
                </a:lnTo>
                <a:lnTo>
                  <a:pt x="546" y="161"/>
                </a:lnTo>
                <a:lnTo>
                  <a:pt x="544" y="161"/>
                </a:lnTo>
                <a:lnTo>
                  <a:pt x="543" y="161"/>
                </a:lnTo>
                <a:lnTo>
                  <a:pt x="541" y="161"/>
                </a:lnTo>
                <a:lnTo>
                  <a:pt x="538" y="161"/>
                </a:lnTo>
                <a:lnTo>
                  <a:pt x="537" y="159"/>
                </a:lnTo>
                <a:lnTo>
                  <a:pt x="537" y="159"/>
                </a:lnTo>
                <a:lnTo>
                  <a:pt x="533" y="158"/>
                </a:lnTo>
                <a:lnTo>
                  <a:pt x="529" y="158"/>
                </a:lnTo>
                <a:lnTo>
                  <a:pt x="529" y="156"/>
                </a:lnTo>
                <a:lnTo>
                  <a:pt x="527" y="158"/>
                </a:lnTo>
                <a:lnTo>
                  <a:pt x="527" y="158"/>
                </a:lnTo>
                <a:lnTo>
                  <a:pt x="527" y="159"/>
                </a:lnTo>
                <a:lnTo>
                  <a:pt x="525" y="161"/>
                </a:lnTo>
                <a:lnTo>
                  <a:pt x="524" y="167"/>
                </a:lnTo>
                <a:lnTo>
                  <a:pt x="522" y="172"/>
                </a:lnTo>
                <a:lnTo>
                  <a:pt x="521" y="175"/>
                </a:lnTo>
                <a:lnTo>
                  <a:pt x="519" y="178"/>
                </a:lnTo>
                <a:lnTo>
                  <a:pt x="518" y="181"/>
                </a:lnTo>
                <a:lnTo>
                  <a:pt x="518" y="184"/>
                </a:lnTo>
                <a:lnTo>
                  <a:pt x="516" y="186"/>
                </a:lnTo>
                <a:lnTo>
                  <a:pt x="516" y="186"/>
                </a:lnTo>
                <a:lnTo>
                  <a:pt x="518" y="188"/>
                </a:lnTo>
                <a:lnTo>
                  <a:pt x="519" y="188"/>
                </a:lnTo>
                <a:lnTo>
                  <a:pt x="521" y="189"/>
                </a:lnTo>
                <a:lnTo>
                  <a:pt x="521" y="189"/>
                </a:lnTo>
                <a:lnTo>
                  <a:pt x="521" y="189"/>
                </a:lnTo>
                <a:lnTo>
                  <a:pt x="521" y="191"/>
                </a:lnTo>
                <a:lnTo>
                  <a:pt x="521" y="192"/>
                </a:lnTo>
                <a:lnTo>
                  <a:pt x="521" y="194"/>
                </a:lnTo>
                <a:lnTo>
                  <a:pt x="519" y="194"/>
                </a:lnTo>
                <a:lnTo>
                  <a:pt x="519" y="194"/>
                </a:lnTo>
                <a:lnTo>
                  <a:pt x="518" y="194"/>
                </a:lnTo>
                <a:lnTo>
                  <a:pt x="518" y="192"/>
                </a:lnTo>
                <a:lnTo>
                  <a:pt x="516" y="192"/>
                </a:lnTo>
                <a:lnTo>
                  <a:pt x="514" y="192"/>
                </a:lnTo>
                <a:lnTo>
                  <a:pt x="511" y="194"/>
                </a:lnTo>
                <a:lnTo>
                  <a:pt x="511" y="194"/>
                </a:lnTo>
                <a:lnTo>
                  <a:pt x="510" y="192"/>
                </a:lnTo>
                <a:lnTo>
                  <a:pt x="510" y="192"/>
                </a:lnTo>
                <a:lnTo>
                  <a:pt x="508" y="191"/>
                </a:lnTo>
                <a:lnTo>
                  <a:pt x="508" y="191"/>
                </a:lnTo>
                <a:lnTo>
                  <a:pt x="507" y="191"/>
                </a:lnTo>
                <a:lnTo>
                  <a:pt x="502" y="192"/>
                </a:lnTo>
                <a:lnTo>
                  <a:pt x="499" y="194"/>
                </a:lnTo>
                <a:lnTo>
                  <a:pt x="496" y="194"/>
                </a:lnTo>
                <a:lnTo>
                  <a:pt x="494" y="194"/>
                </a:lnTo>
                <a:lnTo>
                  <a:pt x="492" y="194"/>
                </a:lnTo>
                <a:lnTo>
                  <a:pt x="491" y="194"/>
                </a:lnTo>
                <a:lnTo>
                  <a:pt x="489" y="195"/>
                </a:lnTo>
                <a:lnTo>
                  <a:pt x="486" y="195"/>
                </a:lnTo>
                <a:lnTo>
                  <a:pt x="484" y="195"/>
                </a:lnTo>
                <a:lnTo>
                  <a:pt x="483" y="197"/>
                </a:lnTo>
                <a:lnTo>
                  <a:pt x="481" y="199"/>
                </a:lnTo>
                <a:lnTo>
                  <a:pt x="481" y="199"/>
                </a:lnTo>
                <a:lnTo>
                  <a:pt x="483" y="199"/>
                </a:lnTo>
                <a:lnTo>
                  <a:pt x="483" y="200"/>
                </a:lnTo>
                <a:lnTo>
                  <a:pt x="484" y="200"/>
                </a:lnTo>
                <a:lnTo>
                  <a:pt x="488" y="200"/>
                </a:lnTo>
                <a:lnTo>
                  <a:pt x="489" y="200"/>
                </a:lnTo>
                <a:lnTo>
                  <a:pt x="489" y="200"/>
                </a:lnTo>
                <a:lnTo>
                  <a:pt x="491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3"/>
                </a:lnTo>
                <a:lnTo>
                  <a:pt x="488" y="205"/>
                </a:lnTo>
                <a:lnTo>
                  <a:pt x="488" y="206"/>
                </a:lnTo>
                <a:lnTo>
                  <a:pt x="488" y="208"/>
                </a:lnTo>
                <a:lnTo>
                  <a:pt x="489" y="210"/>
                </a:lnTo>
                <a:lnTo>
                  <a:pt x="488" y="211"/>
                </a:lnTo>
                <a:lnTo>
                  <a:pt x="488" y="213"/>
                </a:lnTo>
                <a:lnTo>
                  <a:pt x="489" y="213"/>
                </a:lnTo>
                <a:lnTo>
                  <a:pt x="489" y="214"/>
                </a:lnTo>
                <a:lnTo>
                  <a:pt x="491" y="216"/>
                </a:lnTo>
                <a:lnTo>
                  <a:pt x="492" y="219"/>
                </a:lnTo>
                <a:lnTo>
                  <a:pt x="492" y="222"/>
                </a:lnTo>
                <a:lnTo>
                  <a:pt x="494" y="224"/>
                </a:lnTo>
                <a:lnTo>
                  <a:pt x="492" y="225"/>
                </a:lnTo>
                <a:lnTo>
                  <a:pt x="492" y="225"/>
                </a:lnTo>
                <a:lnTo>
                  <a:pt x="494" y="227"/>
                </a:lnTo>
                <a:lnTo>
                  <a:pt x="494" y="229"/>
                </a:lnTo>
                <a:lnTo>
                  <a:pt x="494" y="229"/>
                </a:lnTo>
                <a:lnTo>
                  <a:pt x="494" y="230"/>
                </a:lnTo>
                <a:lnTo>
                  <a:pt x="494" y="230"/>
                </a:lnTo>
                <a:lnTo>
                  <a:pt x="492" y="229"/>
                </a:lnTo>
                <a:lnTo>
                  <a:pt x="491" y="230"/>
                </a:lnTo>
                <a:lnTo>
                  <a:pt x="489" y="230"/>
                </a:lnTo>
                <a:lnTo>
                  <a:pt x="489" y="232"/>
                </a:lnTo>
                <a:lnTo>
                  <a:pt x="489" y="232"/>
                </a:lnTo>
                <a:lnTo>
                  <a:pt x="489" y="232"/>
                </a:lnTo>
                <a:lnTo>
                  <a:pt x="489" y="233"/>
                </a:lnTo>
                <a:lnTo>
                  <a:pt x="491" y="233"/>
                </a:lnTo>
                <a:lnTo>
                  <a:pt x="491" y="233"/>
                </a:lnTo>
                <a:lnTo>
                  <a:pt x="489" y="235"/>
                </a:lnTo>
                <a:lnTo>
                  <a:pt x="488" y="235"/>
                </a:lnTo>
                <a:lnTo>
                  <a:pt x="486" y="236"/>
                </a:lnTo>
                <a:lnTo>
                  <a:pt x="486" y="238"/>
                </a:lnTo>
                <a:lnTo>
                  <a:pt x="486" y="238"/>
                </a:lnTo>
                <a:lnTo>
                  <a:pt x="486" y="240"/>
                </a:lnTo>
                <a:lnTo>
                  <a:pt x="486" y="243"/>
                </a:lnTo>
                <a:lnTo>
                  <a:pt x="488" y="244"/>
                </a:lnTo>
                <a:lnTo>
                  <a:pt x="488" y="244"/>
                </a:lnTo>
                <a:lnTo>
                  <a:pt x="486" y="246"/>
                </a:lnTo>
                <a:lnTo>
                  <a:pt x="486" y="246"/>
                </a:lnTo>
                <a:lnTo>
                  <a:pt x="484" y="244"/>
                </a:lnTo>
                <a:lnTo>
                  <a:pt x="481" y="241"/>
                </a:lnTo>
                <a:lnTo>
                  <a:pt x="480" y="241"/>
                </a:lnTo>
                <a:lnTo>
                  <a:pt x="478" y="241"/>
                </a:lnTo>
                <a:lnTo>
                  <a:pt x="477" y="241"/>
                </a:lnTo>
                <a:lnTo>
                  <a:pt x="475" y="241"/>
                </a:lnTo>
                <a:lnTo>
                  <a:pt x="473" y="240"/>
                </a:lnTo>
                <a:lnTo>
                  <a:pt x="473" y="238"/>
                </a:lnTo>
                <a:lnTo>
                  <a:pt x="472" y="238"/>
                </a:lnTo>
                <a:lnTo>
                  <a:pt x="472" y="236"/>
                </a:lnTo>
                <a:lnTo>
                  <a:pt x="470" y="235"/>
                </a:lnTo>
                <a:lnTo>
                  <a:pt x="470" y="236"/>
                </a:lnTo>
                <a:lnTo>
                  <a:pt x="469" y="235"/>
                </a:lnTo>
                <a:lnTo>
                  <a:pt x="467" y="235"/>
                </a:lnTo>
                <a:lnTo>
                  <a:pt x="466" y="235"/>
                </a:lnTo>
                <a:lnTo>
                  <a:pt x="464" y="235"/>
                </a:lnTo>
                <a:lnTo>
                  <a:pt x="462" y="233"/>
                </a:lnTo>
                <a:lnTo>
                  <a:pt x="459" y="233"/>
                </a:lnTo>
                <a:lnTo>
                  <a:pt x="459" y="233"/>
                </a:lnTo>
                <a:lnTo>
                  <a:pt x="455" y="233"/>
                </a:lnTo>
                <a:lnTo>
                  <a:pt x="451" y="233"/>
                </a:lnTo>
                <a:lnTo>
                  <a:pt x="448" y="233"/>
                </a:lnTo>
                <a:lnTo>
                  <a:pt x="447" y="233"/>
                </a:lnTo>
                <a:lnTo>
                  <a:pt x="447" y="233"/>
                </a:lnTo>
                <a:lnTo>
                  <a:pt x="445" y="233"/>
                </a:lnTo>
                <a:lnTo>
                  <a:pt x="443" y="233"/>
                </a:lnTo>
                <a:lnTo>
                  <a:pt x="440" y="232"/>
                </a:lnTo>
                <a:lnTo>
                  <a:pt x="440" y="232"/>
                </a:lnTo>
                <a:lnTo>
                  <a:pt x="439" y="232"/>
                </a:lnTo>
                <a:lnTo>
                  <a:pt x="434" y="233"/>
                </a:lnTo>
                <a:lnTo>
                  <a:pt x="432" y="233"/>
                </a:lnTo>
                <a:lnTo>
                  <a:pt x="429" y="233"/>
                </a:lnTo>
                <a:lnTo>
                  <a:pt x="425" y="233"/>
                </a:lnTo>
                <a:lnTo>
                  <a:pt x="423" y="233"/>
                </a:lnTo>
                <a:lnTo>
                  <a:pt x="423" y="233"/>
                </a:lnTo>
                <a:lnTo>
                  <a:pt x="421" y="235"/>
                </a:lnTo>
                <a:lnTo>
                  <a:pt x="420" y="235"/>
                </a:lnTo>
                <a:lnTo>
                  <a:pt x="417" y="235"/>
                </a:lnTo>
                <a:lnTo>
                  <a:pt x="412" y="233"/>
                </a:lnTo>
                <a:lnTo>
                  <a:pt x="409" y="232"/>
                </a:lnTo>
                <a:lnTo>
                  <a:pt x="406" y="230"/>
                </a:lnTo>
                <a:lnTo>
                  <a:pt x="402" y="229"/>
                </a:lnTo>
                <a:lnTo>
                  <a:pt x="399" y="227"/>
                </a:lnTo>
                <a:lnTo>
                  <a:pt x="399" y="229"/>
                </a:lnTo>
                <a:lnTo>
                  <a:pt x="399" y="229"/>
                </a:lnTo>
                <a:lnTo>
                  <a:pt x="398" y="229"/>
                </a:lnTo>
                <a:lnTo>
                  <a:pt x="396" y="229"/>
                </a:lnTo>
                <a:lnTo>
                  <a:pt x="395" y="229"/>
                </a:lnTo>
                <a:lnTo>
                  <a:pt x="393" y="230"/>
                </a:lnTo>
                <a:lnTo>
                  <a:pt x="391" y="230"/>
                </a:lnTo>
                <a:lnTo>
                  <a:pt x="390" y="232"/>
                </a:lnTo>
                <a:lnTo>
                  <a:pt x="388" y="236"/>
                </a:lnTo>
                <a:lnTo>
                  <a:pt x="388" y="238"/>
                </a:lnTo>
                <a:lnTo>
                  <a:pt x="390" y="241"/>
                </a:lnTo>
                <a:lnTo>
                  <a:pt x="388" y="241"/>
                </a:lnTo>
                <a:lnTo>
                  <a:pt x="387" y="241"/>
                </a:lnTo>
                <a:lnTo>
                  <a:pt x="387" y="240"/>
                </a:lnTo>
                <a:lnTo>
                  <a:pt x="385" y="240"/>
                </a:lnTo>
                <a:lnTo>
                  <a:pt x="380" y="240"/>
                </a:lnTo>
                <a:lnTo>
                  <a:pt x="379" y="238"/>
                </a:lnTo>
                <a:lnTo>
                  <a:pt x="379" y="238"/>
                </a:lnTo>
                <a:lnTo>
                  <a:pt x="377" y="238"/>
                </a:lnTo>
                <a:lnTo>
                  <a:pt x="376" y="236"/>
                </a:lnTo>
                <a:lnTo>
                  <a:pt x="371" y="236"/>
                </a:lnTo>
                <a:lnTo>
                  <a:pt x="369" y="236"/>
                </a:lnTo>
                <a:lnTo>
                  <a:pt x="365" y="235"/>
                </a:lnTo>
                <a:lnTo>
                  <a:pt x="365" y="235"/>
                </a:lnTo>
                <a:lnTo>
                  <a:pt x="363" y="235"/>
                </a:lnTo>
                <a:lnTo>
                  <a:pt x="361" y="235"/>
                </a:lnTo>
                <a:lnTo>
                  <a:pt x="360" y="235"/>
                </a:lnTo>
                <a:lnTo>
                  <a:pt x="360" y="235"/>
                </a:lnTo>
                <a:lnTo>
                  <a:pt x="357" y="236"/>
                </a:lnTo>
                <a:lnTo>
                  <a:pt x="355" y="238"/>
                </a:lnTo>
                <a:lnTo>
                  <a:pt x="355" y="238"/>
                </a:lnTo>
                <a:lnTo>
                  <a:pt x="354" y="240"/>
                </a:lnTo>
                <a:lnTo>
                  <a:pt x="354" y="241"/>
                </a:lnTo>
                <a:lnTo>
                  <a:pt x="352" y="241"/>
                </a:lnTo>
                <a:lnTo>
                  <a:pt x="352" y="243"/>
                </a:lnTo>
                <a:lnTo>
                  <a:pt x="352" y="244"/>
                </a:lnTo>
                <a:lnTo>
                  <a:pt x="352" y="244"/>
                </a:lnTo>
                <a:lnTo>
                  <a:pt x="350" y="246"/>
                </a:lnTo>
                <a:lnTo>
                  <a:pt x="350" y="246"/>
                </a:lnTo>
                <a:lnTo>
                  <a:pt x="349" y="246"/>
                </a:lnTo>
                <a:lnTo>
                  <a:pt x="349" y="247"/>
                </a:lnTo>
                <a:lnTo>
                  <a:pt x="347" y="247"/>
                </a:lnTo>
                <a:lnTo>
                  <a:pt x="347" y="249"/>
                </a:lnTo>
                <a:lnTo>
                  <a:pt x="346" y="249"/>
                </a:lnTo>
                <a:lnTo>
                  <a:pt x="346" y="247"/>
                </a:lnTo>
                <a:lnTo>
                  <a:pt x="344" y="247"/>
                </a:lnTo>
                <a:lnTo>
                  <a:pt x="344" y="249"/>
                </a:lnTo>
                <a:lnTo>
                  <a:pt x="343" y="251"/>
                </a:lnTo>
                <a:lnTo>
                  <a:pt x="339" y="252"/>
                </a:lnTo>
                <a:lnTo>
                  <a:pt x="338" y="254"/>
                </a:lnTo>
                <a:lnTo>
                  <a:pt x="336" y="254"/>
                </a:lnTo>
                <a:lnTo>
                  <a:pt x="333" y="255"/>
                </a:lnTo>
                <a:lnTo>
                  <a:pt x="333" y="255"/>
                </a:lnTo>
                <a:lnTo>
                  <a:pt x="330" y="257"/>
                </a:lnTo>
                <a:lnTo>
                  <a:pt x="330" y="258"/>
                </a:lnTo>
                <a:lnTo>
                  <a:pt x="328" y="258"/>
                </a:lnTo>
                <a:lnTo>
                  <a:pt x="327" y="258"/>
                </a:lnTo>
                <a:lnTo>
                  <a:pt x="325" y="260"/>
                </a:lnTo>
                <a:lnTo>
                  <a:pt x="325" y="262"/>
                </a:lnTo>
                <a:lnTo>
                  <a:pt x="324" y="263"/>
                </a:lnTo>
                <a:lnTo>
                  <a:pt x="322" y="265"/>
                </a:lnTo>
                <a:lnTo>
                  <a:pt x="320" y="265"/>
                </a:lnTo>
                <a:lnTo>
                  <a:pt x="319" y="266"/>
                </a:lnTo>
                <a:lnTo>
                  <a:pt x="319" y="268"/>
                </a:lnTo>
                <a:lnTo>
                  <a:pt x="317" y="269"/>
                </a:lnTo>
                <a:lnTo>
                  <a:pt x="317" y="269"/>
                </a:lnTo>
                <a:lnTo>
                  <a:pt x="319" y="271"/>
                </a:lnTo>
                <a:lnTo>
                  <a:pt x="319" y="273"/>
                </a:lnTo>
                <a:lnTo>
                  <a:pt x="317" y="273"/>
                </a:lnTo>
                <a:lnTo>
                  <a:pt x="317" y="273"/>
                </a:lnTo>
                <a:lnTo>
                  <a:pt x="316" y="273"/>
                </a:lnTo>
                <a:lnTo>
                  <a:pt x="314" y="273"/>
                </a:lnTo>
                <a:lnTo>
                  <a:pt x="313" y="271"/>
                </a:lnTo>
                <a:lnTo>
                  <a:pt x="311" y="271"/>
                </a:lnTo>
                <a:lnTo>
                  <a:pt x="311" y="269"/>
                </a:lnTo>
                <a:lnTo>
                  <a:pt x="311" y="268"/>
                </a:lnTo>
                <a:lnTo>
                  <a:pt x="311" y="266"/>
                </a:lnTo>
                <a:lnTo>
                  <a:pt x="311" y="266"/>
                </a:lnTo>
                <a:lnTo>
                  <a:pt x="311" y="265"/>
                </a:lnTo>
                <a:lnTo>
                  <a:pt x="309" y="265"/>
                </a:lnTo>
                <a:lnTo>
                  <a:pt x="309" y="263"/>
                </a:lnTo>
                <a:lnTo>
                  <a:pt x="309" y="263"/>
                </a:lnTo>
                <a:lnTo>
                  <a:pt x="308" y="263"/>
                </a:lnTo>
                <a:lnTo>
                  <a:pt x="306" y="263"/>
                </a:lnTo>
                <a:lnTo>
                  <a:pt x="306" y="263"/>
                </a:lnTo>
                <a:lnTo>
                  <a:pt x="303" y="263"/>
                </a:lnTo>
                <a:lnTo>
                  <a:pt x="300" y="263"/>
                </a:lnTo>
                <a:lnTo>
                  <a:pt x="298" y="263"/>
                </a:lnTo>
                <a:lnTo>
                  <a:pt x="295" y="263"/>
                </a:lnTo>
                <a:lnTo>
                  <a:pt x="292" y="263"/>
                </a:lnTo>
                <a:lnTo>
                  <a:pt x="292" y="263"/>
                </a:lnTo>
                <a:lnTo>
                  <a:pt x="291" y="263"/>
                </a:lnTo>
                <a:lnTo>
                  <a:pt x="291" y="262"/>
                </a:lnTo>
                <a:lnTo>
                  <a:pt x="291" y="260"/>
                </a:lnTo>
                <a:lnTo>
                  <a:pt x="289" y="257"/>
                </a:lnTo>
                <a:lnTo>
                  <a:pt x="289" y="255"/>
                </a:lnTo>
                <a:lnTo>
                  <a:pt x="289" y="254"/>
                </a:lnTo>
                <a:lnTo>
                  <a:pt x="289" y="251"/>
                </a:lnTo>
                <a:lnTo>
                  <a:pt x="287" y="249"/>
                </a:lnTo>
                <a:lnTo>
                  <a:pt x="286" y="249"/>
                </a:lnTo>
                <a:lnTo>
                  <a:pt x="284" y="249"/>
                </a:lnTo>
                <a:lnTo>
                  <a:pt x="281" y="249"/>
                </a:lnTo>
                <a:lnTo>
                  <a:pt x="281" y="247"/>
                </a:lnTo>
                <a:lnTo>
                  <a:pt x="281" y="246"/>
                </a:lnTo>
                <a:lnTo>
                  <a:pt x="281" y="243"/>
                </a:lnTo>
                <a:lnTo>
                  <a:pt x="281" y="241"/>
                </a:lnTo>
                <a:lnTo>
                  <a:pt x="281" y="238"/>
                </a:lnTo>
                <a:lnTo>
                  <a:pt x="283" y="235"/>
                </a:lnTo>
                <a:lnTo>
                  <a:pt x="283" y="233"/>
                </a:lnTo>
                <a:lnTo>
                  <a:pt x="283" y="232"/>
                </a:lnTo>
                <a:lnTo>
                  <a:pt x="281" y="232"/>
                </a:lnTo>
                <a:lnTo>
                  <a:pt x="279" y="233"/>
                </a:lnTo>
                <a:lnTo>
                  <a:pt x="278" y="233"/>
                </a:lnTo>
                <a:lnTo>
                  <a:pt x="276" y="232"/>
                </a:lnTo>
                <a:lnTo>
                  <a:pt x="276" y="230"/>
                </a:lnTo>
                <a:lnTo>
                  <a:pt x="275" y="229"/>
                </a:lnTo>
                <a:lnTo>
                  <a:pt x="273" y="225"/>
                </a:lnTo>
                <a:lnTo>
                  <a:pt x="272" y="225"/>
                </a:lnTo>
                <a:lnTo>
                  <a:pt x="270" y="224"/>
                </a:lnTo>
                <a:lnTo>
                  <a:pt x="268" y="222"/>
                </a:lnTo>
                <a:lnTo>
                  <a:pt x="267" y="222"/>
                </a:lnTo>
                <a:lnTo>
                  <a:pt x="267" y="221"/>
                </a:lnTo>
                <a:lnTo>
                  <a:pt x="265" y="219"/>
                </a:lnTo>
                <a:lnTo>
                  <a:pt x="264" y="219"/>
                </a:lnTo>
                <a:lnTo>
                  <a:pt x="262" y="221"/>
                </a:lnTo>
                <a:lnTo>
                  <a:pt x="261" y="221"/>
                </a:lnTo>
                <a:lnTo>
                  <a:pt x="259" y="222"/>
                </a:lnTo>
                <a:lnTo>
                  <a:pt x="259" y="222"/>
                </a:lnTo>
                <a:lnTo>
                  <a:pt x="256" y="222"/>
                </a:lnTo>
                <a:lnTo>
                  <a:pt x="254" y="222"/>
                </a:lnTo>
                <a:lnTo>
                  <a:pt x="253" y="221"/>
                </a:lnTo>
                <a:lnTo>
                  <a:pt x="250" y="221"/>
                </a:lnTo>
                <a:lnTo>
                  <a:pt x="248" y="221"/>
                </a:lnTo>
                <a:lnTo>
                  <a:pt x="243" y="221"/>
                </a:lnTo>
                <a:lnTo>
                  <a:pt x="240" y="221"/>
                </a:lnTo>
                <a:lnTo>
                  <a:pt x="238" y="221"/>
                </a:lnTo>
                <a:lnTo>
                  <a:pt x="235" y="221"/>
                </a:lnTo>
                <a:lnTo>
                  <a:pt x="232" y="222"/>
                </a:lnTo>
                <a:lnTo>
                  <a:pt x="229" y="222"/>
                </a:lnTo>
                <a:lnTo>
                  <a:pt x="226" y="222"/>
                </a:lnTo>
                <a:lnTo>
                  <a:pt x="224" y="222"/>
                </a:lnTo>
                <a:lnTo>
                  <a:pt x="223" y="222"/>
                </a:lnTo>
                <a:lnTo>
                  <a:pt x="221" y="221"/>
                </a:lnTo>
                <a:lnTo>
                  <a:pt x="220" y="219"/>
                </a:lnTo>
                <a:lnTo>
                  <a:pt x="218" y="218"/>
                </a:lnTo>
                <a:lnTo>
                  <a:pt x="216" y="216"/>
                </a:lnTo>
                <a:lnTo>
                  <a:pt x="215" y="214"/>
                </a:lnTo>
                <a:lnTo>
                  <a:pt x="213" y="213"/>
                </a:lnTo>
                <a:lnTo>
                  <a:pt x="210" y="211"/>
                </a:lnTo>
                <a:lnTo>
                  <a:pt x="210" y="210"/>
                </a:lnTo>
                <a:lnTo>
                  <a:pt x="210" y="208"/>
                </a:lnTo>
                <a:lnTo>
                  <a:pt x="209" y="206"/>
                </a:lnTo>
                <a:lnTo>
                  <a:pt x="207" y="206"/>
                </a:lnTo>
                <a:lnTo>
                  <a:pt x="205" y="205"/>
                </a:lnTo>
                <a:lnTo>
                  <a:pt x="202" y="203"/>
                </a:lnTo>
                <a:lnTo>
                  <a:pt x="201" y="202"/>
                </a:lnTo>
                <a:lnTo>
                  <a:pt x="199" y="202"/>
                </a:lnTo>
                <a:lnTo>
                  <a:pt x="197" y="200"/>
                </a:lnTo>
                <a:lnTo>
                  <a:pt x="194" y="199"/>
                </a:lnTo>
                <a:lnTo>
                  <a:pt x="194" y="192"/>
                </a:lnTo>
                <a:lnTo>
                  <a:pt x="196" y="191"/>
                </a:lnTo>
                <a:lnTo>
                  <a:pt x="194" y="189"/>
                </a:lnTo>
                <a:lnTo>
                  <a:pt x="194" y="188"/>
                </a:lnTo>
                <a:lnTo>
                  <a:pt x="194" y="186"/>
                </a:lnTo>
                <a:lnTo>
                  <a:pt x="193" y="186"/>
                </a:lnTo>
                <a:lnTo>
                  <a:pt x="191" y="186"/>
                </a:lnTo>
                <a:lnTo>
                  <a:pt x="191" y="186"/>
                </a:lnTo>
                <a:lnTo>
                  <a:pt x="190" y="184"/>
                </a:lnTo>
                <a:lnTo>
                  <a:pt x="190" y="184"/>
                </a:lnTo>
                <a:lnTo>
                  <a:pt x="191" y="184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0"/>
                </a:lnTo>
                <a:lnTo>
                  <a:pt x="191" y="180"/>
                </a:lnTo>
                <a:lnTo>
                  <a:pt x="191" y="180"/>
                </a:lnTo>
                <a:lnTo>
                  <a:pt x="193" y="180"/>
                </a:lnTo>
                <a:lnTo>
                  <a:pt x="193" y="180"/>
                </a:lnTo>
                <a:lnTo>
                  <a:pt x="199" y="181"/>
                </a:lnTo>
                <a:lnTo>
                  <a:pt x="201" y="181"/>
                </a:lnTo>
                <a:lnTo>
                  <a:pt x="201" y="181"/>
                </a:lnTo>
                <a:lnTo>
                  <a:pt x="201" y="180"/>
                </a:lnTo>
                <a:lnTo>
                  <a:pt x="202" y="178"/>
                </a:lnTo>
                <a:lnTo>
                  <a:pt x="204" y="178"/>
                </a:lnTo>
                <a:lnTo>
                  <a:pt x="205" y="178"/>
                </a:lnTo>
                <a:lnTo>
                  <a:pt x="205" y="177"/>
                </a:lnTo>
                <a:lnTo>
                  <a:pt x="207" y="177"/>
                </a:lnTo>
                <a:lnTo>
                  <a:pt x="207" y="177"/>
                </a:lnTo>
                <a:lnTo>
                  <a:pt x="210" y="175"/>
                </a:lnTo>
                <a:lnTo>
                  <a:pt x="212" y="175"/>
                </a:lnTo>
                <a:lnTo>
                  <a:pt x="212" y="173"/>
                </a:lnTo>
                <a:lnTo>
                  <a:pt x="212" y="172"/>
                </a:lnTo>
                <a:lnTo>
                  <a:pt x="213" y="170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0" y="170"/>
                </a:lnTo>
                <a:lnTo>
                  <a:pt x="207" y="170"/>
                </a:lnTo>
                <a:lnTo>
                  <a:pt x="207" y="169"/>
                </a:lnTo>
                <a:lnTo>
                  <a:pt x="205" y="169"/>
                </a:lnTo>
                <a:lnTo>
                  <a:pt x="205" y="167"/>
                </a:lnTo>
                <a:lnTo>
                  <a:pt x="205" y="166"/>
                </a:lnTo>
                <a:lnTo>
                  <a:pt x="205" y="164"/>
                </a:lnTo>
                <a:lnTo>
                  <a:pt x="204" y="164"/>
                </a:lnTo>
                <a:lnTo>
                  <a:pt x="202" y="164"/>
                </a:lnTo>
                <a:lnTo>
                  <a:pt x="202" y="164"/>
                </a:lnTo>
                <a:lnTo>
                  <a:pt x="204" y="166"/>
                </a:lnTo>
                <a:lnTo>
                  <a:pt x="205" y="166"/>
                </a:lnTo>
                <a:lnTo>
                  <a:pt x="205" y="167"/>
                </a:lnTo>
                <a:lnTo>
                  <a:pt x="204" y="167"/>
                </a:lnTo>
                <a:lnTo>
                  <a:pt x="202" y="169"/>
                </a:lnTo>
                <a:lnTo>
                  <a:pt x="202" y="167"/>
                </a:lnTo>
                <a:lnTo>
                  <a:pt x="201" y="167"/>
                </a:lnTo>
                <a:lnTo>
                  <a:pt x="201" y="167"/>
                </a:lnTo>
                <a:lnTo>
                  <a:pt x="201" y="169"/>
                </a:lnTo>
                <a:lnTo>
                  <a:pt x="199" y="169"/>
                </a:lnTo>
                <a:lnTo>
                  <a:pt x="199" y="167"/>
                </a:lnTo>
                <a:lnTo>
                  <a:pt x="199" y="166"/>
                </a:lnTo>
                <a:lnTo>
                  <a:pt x="197" y="166"/>
                </a:lnTo>
                <a:lnTo>
                  <a:pt x="197" y="166"/>
                </a:lnTo>
                <a:lnTo>
                  <a:pt x="196" y="167"/>
                </a:lnTo>
                <a:lnTo>
                  <a:pt x="194" y="169"/>
                </a:lnTo>
                <a:lnTo>
                  <a:pt x="194" y="169"/>
                </a:lnTo>
                <a:lnTo>
                  <a:pt x="194" y="170"/>
                </a:lnTo>
                <a:lnTo>
                  <a:pt x="196" y="172"/>
                </a:lnTo>
                <a:lnTo>
                  <a:pt x="196" y="172"/>
                </a:lnTo>
                <a:lnTo>
                  <a:pt x="199" y="170"/>
                </a:lnTo>
                <a:lnTo>
                  <a:pt x="199" y="172"/>
                </a:lnTo>
                <a:lnTo>
                  <a:pt x="201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4" y="172"/>
                </a:lnTo>
                <a:lnTo>
                  <a:pt x="204" y="172"/>
                </a:lnTo>
                <a:lnTo>
                  <a:pt x="204" y="170"/>
                </a:lnTo>
                <a:lnTo>
                  <a:pt x="205" y="172"/>
                </a:lnTo>
                <a:lnTo>
                  <a:pt x="205" y="172"/>
                </a:lnTo>
                <a:lnTo>
                  <a:pt x="205" y="173"/>
                </a:lnTo>
                <a:lnTo>
                  <a:pt x="205" y="175"/>
                </a:lnTo>
                <a:lnTo>
                  <a:pt x="205" y="175"/>
                </a:lnTo>
                <a:lnTo>
                  <a:pt x="205" y="177"/>
                </a:lnTo>
                <a:lnTo>
                  <a:pt x="204" y="177"/>
                </a:lnTo>
                <a:lnTo>
                  <a:pt x="204" y="177"/>
                </a:lnTo>
                <a:lnTo>
                  <a:pt x="199" y="177"/>
                </a:lnTo>
                <a:lnTo>
                  <a:pt x="197" y="177"/>
                </a:lnTo>
                <a:lnTo>
                  <a:pt x="196" y="177"/>
                </a:lnTo>
                <a:lnTo>
                  <a:pt x="196" y="177"/>
                </a:lnTo>
                <a:lnTo>
                  <a:pt x="194" y="177"/>
                </a:lnTo>
                <a:lnTo>
                  <a:pt x="193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5"/>
                </a:lnTo>
                <a:lnTo>
                  <a:pt x="191" y="173"/>
                </a:lnTo>
                <a:lnTo>
                  <a:pt x="191" y="173"/>
                </a:lnTo>
                <a:lnTo>
                  <a:pt x="191" y="172"/>
                </a:lnTo>
                <a:lnTo>
                  <a:pt x="190" y="172"/>
                </a:lnTo>
                <a:lnTo>
                  <a:pt x="188" y="172"/>
                </a:lnTo>
                <a:lnTo>
                  <a:pt x="188" y="172"/>
                </a:lnTo>
                <a:lnTo>
                  <a:pt x="188" y="172"/>
                </a:lnTo>
                <a:lnTo>
                  <a:pt x="186" y="172"/>
                </a:lnTo>
                <a:lnTo>
                  <a:pt x="188" y="173"/>
                </a:lnTo>
                <a:lnTo>
                  <a:pt x="190" y="177"/>
                </a:lnTo>
                <a:lnTo>
                  <a:pt x="190" y="178"/>
                </a:lnTo>
                <a:lnTo>
                  <a:pt x="190" y="180"/>
                </a:lnTo>
                <a:lnTo>
                  <a:pt x="188" y="181"/>
                </a:lnTo>
                <a:lnTo>
                  <a:pt x="188" y="181"/>
                </a:lnTo>
                <a:lnTo>
                  <a:pt x="188" y="183"/>
                </a:lnTo>
                <a:lnTo>
                  <a:pt x="188" y="183"/>
                </a:lnTo>
                <a:lnTo>
                  <a:pt x="186" y="183"/>
                </a:lnTo>
                <a:lnTo>
                  <a:pt x="186" y="183"/>
                </a:lnTo>
                <a:lnTo>
                  <a:pt x="186" y="184"/>
                </a:lnTo>
                <a:lnTo>
                  <a:pt x="186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4"/>
                </a:lnTo>
                <a:lnTo>
                  <a:pt x="185" y="184"/>
                </a:lnTo>
                <a:lnTo>
                  <a:pt x="183" y="183"/>
                </a:lnTo>
                <a:lnTo>
                  <a:pt x="183" y="183"/>
                </a:lnTo>
                <a:lnTo>
                  <a:pt x="183" y="181"/>
                </a:lnTo>
                <a:lnTo>
                  <a:pt x="183" y="180"/>
                </a:lnTo>
                <a:lnTo>
                  <a:pt x="185" y="180"/>
                </a:lnTo>
                <a:lnTo>
                  <a:pt x="185" y="178"/>
                </a:lnTo>
                <a:lnTo>
                  <a:pt x="183" y="178"/>
                </a:lnTo>
                <a:lnTo>
                  <a:pt x="183" y="178"/>
                </a:lnTo>
                <a:lnTo>
                  <a:pt x="183" y="178"/>
                </a:lnTo>
                <a:lnTo>
                  <a:pt x="182" y="180"/>
                </a:lnTo>
                <a:lnTo>
                  <a:pt x="180" y="180"/>
                </a:lnTo>
                <a:lnTo>
                  <a:pt x="180" y="178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7" y="180"/>
                </a:lnTo>
                <a:lnTo>
                  <a:pt x="177" y="180"/>
                </a:lnTo>
                <a:lnTo>
                  <a:pt x="175" y="181"/>
                </a:lnTo>
                <a:lnTo>
                  <a:pt x="175" y="183"/>
                </a:lnTo>
                <a:lnTo>
                  <a:pt x="175" y="183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2" y="186"/>
                </a:lnTo>
                <a:lnTo>
                  <a:pt x="169" y="188"/>
                </a:lnTo>
                <a:lnTo>
                  <a:pt x="168" y="188"/>
                </a:lnTo>
                <a:lnTo>
                  <a:pt x="164" y="189"/>
                </a:lnTo>
                <a:lnTo>
                  <a:pt x="160" y="189"/>
                </a:lnTo>
                <a:lnTo>
                  <a:pt x="158" y="191"/>
                </a:lnTo>
                <a:lnTo>
                  <a:pt x="155" y="191"/>
                </a:lnTo>
                <a:lnTo>
                  <a:pt x="153" y="191"/>
                </a:lnTo>
                <a:lnTo>
                  <a:pt x="150" y="192"/>
                </a:lnTo>
                <a:lnTo>
                  <a:pt x="147" y="192"/>
                </a:lnTo>
                <a:lnTo>
                  <a:pt x="145" y="194"/>
                </a:lnTo>
                <a:lnTo>
                  <a:pt x="142" y="194"/>
                </a:lnTo>
                <a:lnTo>
                  <a:pt x="141" y="195"/>
                </a:lnTo>
                <a:lnTo>
                  <a:pt x="138" y="195"/>
                </a:lnTo>
                <a:lnTo>
                  <a:pt x="136" y="197"/>
                </a:lnTo>
                <a:lnTo>
                  <a:pt x="136" y="205"/>
                </a:lnTo>
                <a:lnTo>
                  <a:pt x="136" y="208"/>
                </a:lnTo>
                <a:lnTo>
                  <a:pt x="136" y="225"/>
                </a:lnTo>
                <a:lnTo>
                  <a:pt x="136" y="229"/>
                </a:lnTo>
                <a:lnTo>
                  <a:pt x="136" y="252"/>
                </a:lnTo>
                <a:lnTo>
                  <a:pt x="136" y="257"/>
                </a:lnTo>
                <a:lnTo>
                  <a:pt x="136" y="260"/>
                </a:lnTo>
                <a:lnTo>
                  <a:pt x="136" y="260"/>
                </a:lnTo>
                <a:lnTo>
                  <a:pt x="134" y="260"/>
                </a:lnTo>
                <a:lnTo>
                  <a:pt x="131" y="262"/>
                </a:lnTo>
                <a:lnTo>
                  <a:pt x="130" y="262"/>
                </a:lnTo>
                <a:lnTo>
                  <a:pt x="128" y="262"/>
                </a:lnTo>
                <a:lnTo>
                  <a:pt x="128" y="262"/>
                </a:lnTo>
                <a:lnTo>
                  <a:pt x="128" y="260"/>
                </a:lnTo>
                <a:lnTo>
                  <a:pt x="127" y="258"/>
                </a:lnTo>
                <a:lnTo>
                  <a:pt x="125" y="258"/>
                </a:lnTo>
                <a:lnTo>
                  <a:pt x="125" y="257"/>
                </a:lnTo>
                <a:lnTo>
                  <a:pt x="123" y="255"/>
                </a:lnTo>
                <a:lnTo>
                  <a:pt x="122" y="252"/>
                </a:lnTo>
                <a:lnTo>
                  <a:pt x="120" y="251"/>
                </a:lnTo>
                <a:lnTo>
                  <a:pt x="120" y="251"/>
                </a:lnTo>
                <a:lnTo>
                  <a:pt x="120" y="249"/>
                </a:lnTo>
                <a:lnTo>
                  <a:pt x="117" y="247"/>
                </a:lnTo>
                <a:lnTo>
                  <a:pt x="114" y="246"/>
                </a:lnTo>
                <a:lnTo>
                  <a:pt x="111" y="244"/>
                </a:lnTo>
                <a:lnTo>
                  <a:pt x="111" y="244"/>
                </a:lnTo>
                <a:lnTo>
                  <a:pt x="109" y="243"/>
                </a:lnTo>
                <a:lnTo>
                  <a:pt x="108" y="243"/>
                </a:lnTo>
                <a:lnTo>
                  <a:pt x="106" y="243"/>
                </a:lnTo>
                <a:lnTo>
                  <a:pt x="103" y="244"/>
                </a:lnTo>
                <a:lnTo>
                  <a:pt x="100" y="244"/>
                </a:lnTo>
                <a:lnTo>
                  <a:pt x="97" y="246"/>
                </a:lnTo>
                <a:lnTo>
                  <a:pt x="93" y="246"/>
                </a:lnTo>
                <a:lnTo>
                  <a:pt x="93" y="247"/>
                </a:lnTo>
                <a:lnTo>
                  <a:pt x="90" y="247"/>
                </a:lnTo>
                <a:lnTo>
                  <a:pt x="89" y="251"/>
                </a:lnTo>
                <a:lnTo>
                  <a:pt x="86" y="252"/>
                </a:lnTo>
                <a:lnTo>
                  <a:pt x="86" y="251"/>
                </a:lnTo>
                <a:lnTo>
                  <a:pt x="86" y="247"/>
                </a:lnTo>
                <a:lnTo>
                  <a:pt x="86" y="247"/>
                </a:lnTo>
                <a:lnTo>
                  <a:pt x="86" y="244"/>
                </a:lnTo>
                <a:lnTo>
                  <a:pt x="87" y="243"/>
                </a:lnTo>
                <a:lnTo>
                  <a:pt x="87" y="241"/>
                </a:lnTo>
                <a:lnTo>
                  <a:pt x="87" y="240"/>
                </a:lnTo>
                <a:lnTo>
                  <a:pt x="87" y="236"/>
                </a:lnTo>
                <a:lnTo>
                  <a:pt x="87" y="235"/>
                </a:lnTo>
                <a:lnTo>
                  <a:pt x="86" y="235"/>
                </a:lnTo>
                <a:lnTo>
                  <a:pt x="84" y="235"/>
                </a:lnTo>
                <a:lnTo>
                  <a:pt x="82" y="235"/>
                </a:lnTo>
                <a:lnTo>
                  <a:pt x="82" y="235"/>
                </a:lnTo>
                <a:lnTo>
                  <a:pt x="81" y="233"/>
                </a:lnTo>
                <a:lnTo>
                  <a:pt x="79" y="233"/>
                </a:lnTo>
                <a:lnTo>
                  <a:pt x="79" y="233"/>
                </a:lnTo>
                <a:lnTo>
                  <a:pt x="78" y="235"/>
                </a:lnTo>
                <a:lnTo>
                  <a:pt x="78" y="233"/>
                </a:lnTo>
                <a:lnTo>
                  <a:pt x="76" y="233"/>
                </a:lnTo>
                <a:lnTo>
                  <a:pt x="76" y="232"/>
                </a:lnTo>
                <a:lnTo>
                  <a:pt x="76" y="232"/>
                </a:lnTo>
                <a:lnTo>
                  <a:pt x="74" y="230"/>
                </a:lnTo>
                <a:lnTo>
                  <a:pt x="73" y="229"/>
                </a:lnTo>
                <a:lnTo>
                  <a:pt x="71" y="229"/>
                </a:lnTo>
                <a:lnTo>
                  <a:pt x="70" y="229"/>
                </a:lnTo>
                <a:lnTo>
                  <a:pt x="68" y="229"/>
                </a:lnTo>
                <a:lnTo>
                  <a:pt x="68" y="227"/>
                </a:lnTo>
                <a:lnTo>
                  <a:pt x="68" y="225"/>
                </a:lnTo>
                <a:lnTo>
                  <a:pt x="68" y="224"/>
                </a:lnTo>
                <a:lnTo>
                  <a:pt x="68" y="224"/>
                </a:lnTo>
                <a:lnTo>
                  <a:pt x="68" y="222"/>
                </a:lnTo>
                <a:lnTo>
                  <a:pt x="68" y="222"/>
                </a:lnTo>
                <a:lnTo>
                  <a:pt x="67" y="221"/>
                </a:lnTo>
                <a:lnTo>
                  <a:pt x="65" y="219"/>
                </a:lnTo>
                <a:lnTo>
                  <a:pt x="63" y="214"/>
                </a:lnTo>
                <a:lnTo>
                  <a:pt x="62" y="211"/>
                </a:lnTo>
                <a:lnTo>
                  <a:pt x="60" y="210"/>
                </a:lnTo>
                <a:lnTo>
                  <a:pt x="59" y="210"/>
                </a:lnTo>
                <a:lnTo>
                  <a:pt x="57" y="208"/>
                </a:lnTo>
                <a:lnTo>
                  <a:pt x="54" y="208"/>
                </a:lnTo>
                <a:lnTo>
                  <a:pt x="54" y="208"/>
                </a:lnTo>
                <a:lnTo>
                  <a:pt x="52" y="206"/>
                </a:lnTo>
                <a:lnTo>
                  <a:pt x="52" y="206"/>
                </a:lnTo>
                <a:lnTo>
                  <a:pt x="54" y="205"/>
                </a:lnTo>
                <a:lnTo>
                  <a:pt x="54" y="203"/>
                </a:lnTo>
                <a:lnTo>
                  <a:pt x="56" y="203"/>
                </a:lnTo>
                <a:lnTo>
                  <a:pt x="59" y="203"/>
                </a:lnTo>
                <a:lnTo>
                  <a:pt x="62" y="203"/>
                </a:lnTo>
                <a:lnTo>
                  <a:pt x="65" y="205"/>
                </a:lnTo>
                <a:lnTo>
                  <a:pt x="65" y="205"/>
                </a:lnTo>
                <a:lnTo>
                  <a:pt x="67" y="205"/>
                </a:lnTo>
                <a:lnTo>
                  <a:pt x="68" y="205"/>
                </a:lnTo>
                <a:lnTo>
                  <a:pt x="70" y="205"/>
                </a:lnTo>
                <a:lnTo>
                  <a:pt x="71" y="205"/>
                </a:lnTo>
                <a:lnTo>
                  <a:pt x="71" y="203"/>
                </a:lnTo>
                <a:lnTo>
                  <a:pt x="70" y="203"/>
                </a:lnTo>
                <a:lnTo>
                  <a:pt x="70" y="203"/>
                </a:lnTo>
                <a:lnTo>
                  <a:pt x="68" y="203"/>
                </a:lnTo>
                <a:lnTo>
                  <a:pt x="67" y="202"/>
                </a:lnTo>
                <a:lnTo>
                  <a:pt x="65" y="200"/>
                </a:lnTo>
                <a:lnTo>
                  <a:pt x="65" y="199"/>
                </a:lnTo>
                <a:lnTo>
                  <a:pt x="63" y="197"/>
                </a:lnTo>
                <a:lnTo>
                  <a:pt x="65" y="197"/>
                </a:lnTo>
                <a:lnTo>
                  <a:pt x="67" y="195"/>
                </a:lnTo>
                <a:lnTo>
                  <a:pt x="68" y="194"/>
                </a:lnTo>
                <a:lnTo>
                  <a:pt x="68" y="192"/>
                </a:lnTo>
                <a:lnTo>
                  <a:pt x="68" y="191"/>
                </a:lnTo>
                <a:lnTo>
                  <a:pt x="70" y="189"/>
                </a:lnTo>
                <a:lnTo>
                  <a:pt x="71" y="191"/>
                </a:lnTo>
                <a:lnTo>
                  <a:pt x="74" y="189"/>
                </a:lnTo>
                <a:lnTo>
                  <a:pt x="79" y="189"/>
                </a:lnTo>
                <a:lnTo>
                  <a:pt x="84" y="189"/>
                </a:lnTo>
                <a:lnTo>
                  <a:pt x="86" y="189"/>
                </a:lnTo>
                <a:lnTo>
                  <a:pt x="90" y="191"/>
                </a:lnTo>
                <a:lnTo>
                  <a:pt x="92" y="191"/>
                </a:lnTo>
                <a:lnTo>
                  <a:pt x="93" y="191"/>
                </a:lnTo>
                <a:lnTo>
                  <a:pt x="97" y="191"/>
                </a:lnTo>
                <a:lnTo>
                  <a:pt x="93" y="189"/>
                </a:lnTo>
                <a:lnTo>
                  <a:pt x="90" y="188"/>
                </a:lnTo>
                <a:lnTo>
                  <a:pt x="90" y="186"/>
                </a:lnTo>
                <a:lnTo>
                  <a:pt x="92" y="183"/>
                </a:lnTo>
                <a:lnTo>
                  <a:pt x="93" y="180"/>
                </a:lnTo>
                <a:lnTo>
                  <a:pt x="95" y="175"/>
                </a:lnTo>
                <a:lnTo>
                  <a:pt x="95" y="170"/>
                </a:lnTo>
                <a:lnTo>
                  <a:pt x="93" y="170"/>
                </a:lnTo>
                <a:lnTo>
                  <a:pt x="93" y="169"/>
                </a:lnTo>
                <a:lnTo>
                  <a:pt x="95" y="167"/>
                </a:lnTo>
                <a:lnTo>
                  <a:pt x="95" y="166"/>
                </a:lnTo>
                <a:lnTo>
                  <a:pt x="95" y="166"/>
                </a:lnTo>
                <a:lnTo>
                  <a:pt x="93" y="162"/>
                </a:lnTo>
                <a:lnTo>
                  <a:pt x="93" y="162"/>
                </a:lnTo>
                <a:lnTo>
                  <a:pt x="92" y="161"/>
                </a:lnTo>
                <a:lnTo>
                  <a:pt x="89" y="161"/>
                </a:lnTo>
                <a:lnTo>
                  <a:pt x="86" y="161"/>
                </a:lnTo>
                <a:lnTo>
                  <a:pt x="84" y="161"/>
                </a:lnTo>
                <a:lnTo>
                  <a:pt x="84" y="162"/>
                </a:lnTo>
                <a:lnTo>
                  <a:pt x="84" y="162"/>
                </a:lnTo>
                <a:lnTo>
                  <a:pt x="81" y="164"/>
                </a:lnTo>
                <a:lnTo>
                  <a:pt x="81" y="164"/>
                </a:lnTo>
                <a:lnTo>
                  <a:pt x="79" y="164"/>
                </a:lnTo>
                <a:lnTo>
                  <a:pt x="79" y="162"/>
                </a:lnTo>
                <a:lnTo>
                  <a:pt x="78" y="162"/>
                </a:lnTo>
                <a:lnTo>
                  <a:pt x="74" y="161"/>
                </a:lnTo>
                <a:lnTo>
                  <a:pt x="73" y="159"/>
                </a:lnTo>
                <a:lnTo>
                  <a:pt x="73" y="159"/>
                </a:lnTo>
                <a:lnTo>
                  <a:pt x="68" y="159"/>
                </a:lnTo>
                <a:lnTo>
                  <a:pt x="67" y="158"/>
                </a:lnTo>
                <a:lnTo>
                  <a:pt x="63" y="159"/>
                </a:lnTo>
                <a:lnTo>
                  <a:pt x="60" y="161"/>
                </a:lnTo>
                <a:lnTo>
                  <a:pt x="59" y="161"/>
                </a:lnTo>
                <a:lnTo>
                  <a:pt x="59" y="162"/>
                </a:lnTo>
                <a:lnTo>
                  <a:pt x="57" y="162"/>
                </a:lnTo>
                <a:lnTo>
                  <a:pt x="57" y="162"/>
                </a:lnTo>
                <a:lnTo>
                  <a:pt x="56" y="162"/>
                </a:lnTo>
                <a:lnTo>
                  <a:pt x="54" y="164"/>
                </a:lnTo>
                <a:lnTo>
                  <a:pt x="51" y="166"/>
                </a:lnTo>
                <a:lnTo>
                  <a:pt x="49" y="167"/>
                </a:lnTo>
                <a:lnTo>
                  <a:pt x="48" y="167"/>
                </a:lnTo>
                <a:lnTo>
                  <a:pt x="46" y="169"/>
                </a:lnTo>
                <a:lnTo>
                  <a:pt x="45" y="169"/>
                </a:lnTo>
                <a:lnTo>
                  <a:pt x="43" y="169"/>
                </a:lnTo>
                <a:lnTo>
                  <a:pt x="41" y="169"/>
                </a:lnTo>
                <a:lnTo>
                  <a:pt x="40" y="169"/>
                </a:lnTo>
                <a:lnTo>
                  <a:pt x="40" y="170"/>
                </a:lnTo>
                <a:lnTo>
                  <a:pt x="40" y="170"/>
                </a:lnTo>
                <a:lnTo>
                  <a:pt x="40" y="170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5" y="170"/>
                </a:lnTo>
                <a:lnTo>
                  <a:pt x="32" y="169"/>
                </a:lnTo>
                <a:lnTo>
                  <a:pt x="29" y="169"/>
                </a:lnTo>
                <a:lnTo>
                  <a:pt x="29" y="169"/>
                </a:lnTo>
                <a:lnTo>
                  <a:pt x="29" y="167"/>
                </a:lnTo>
                <a:lnTo>
                  <a:pt x="29" y="167"/>
                </a:lnTo>
                <a:lnTo>
                  <a:pt x="27" y="166"/>
                </a:lnTo>
                <a:lnTo>
                  <a:pt x="29" y="166"/>
                </a:lnTo>
                <a:lnTo>
                  <a:pt x="29" y="164"/>
                </a:lnTo>
                <a:lnTo>
                  <a:pt x="29" y="164"/>
                </a:lnTo>
                <a:lnTo>
                  <a:pt x="30" y="164"/>
                </a:lnTo>
                <a:lnTo>
                  <a:pt x="30" y="166"/>
                </a:lnTo>
                <a:lnTo>
                  <a:pt x="32" y="166"/>
                </a:lnTo>
                <a:lnTo>
                  <a:pt x="33" y="166"/>
                </a:lnTo>
                <a:lnTo>
                  <a:pt x="35" y="166"/>
                </a:lnTo>
                <a:lnTo>
                  <a:pt x="35" y="164"/>
                </a:lnTo>
                <a:lnTo>
                  <a:pt x="32" y="161"/>
                </a:lnTo>
                <a:lnTo>
                  <a:pt x="30" y="159"/>
                </a:lnTo>
                <a:lnTo>
                  <a:pt x="29" y="156"/>
                </a:lnTo>
                <a:lnTo>
                  <a:pt x="29" y="154"/>
                </a:lnTo>
                <a:lnTo>
                  <a:pt x="27" y="151"/>
                </a:lnTo>
                <a:lnTo>
                  <a:pt x="24" y="150"/>
                </a:lnTo>
                <a:lnTo>
                  <a:pt x="22" y="147"/>
                </a:lnTo>
                <a:lnTo>
                  <a:pt x="22" y="147"/>
                </a:lnTo>
                <a:lnTo>
                  <a:pt x="19" y="147"/>
                </a:lnTo>
                <a:lnTo>
                  <a:pt x="15" y="145"/>
                </a:lnTo>
                <a:lnTo>
                  <a:pt x="13" y="145"/>
                </a:lnTo>
                <a:lnTo>
                  <a:pt x="11" y="147"/>
                </a:lnTo>
                <a:lnTo>
                  <a:pt x="10" y="147"/>
                </a:lnTo>
                <a:lnTo>
                  <a:pt x="10" y="145"/>
                </a:lnTo>
                <a:lnTo>
                  <a:pt x="8" y="143"/>
                </a:lnTo>
                <a:lnTo>
                  <a:pt x="8" y="143"/>
                </a:lnTo>
                <a:lnTo>
                  <a:pt x="8" y="142"/>
                </a:lnTo>
                <a:lnTo>
                  <a:pt x="8" y="140"/>
                </a:lnTo>
                <a:lnTo>
                  <a:pt x="7" y="137"/>
                </a:lnTo>
                <a:lnTo>
                  <a:pt x="7" y="137"/>
                </a:lnTo>
                <a:lnTo>
                  <a:pt x="4" y="136"/>
                </a:lnTo>
                <a:lnTo>
                  <a:pt x="2" y="134"/>
                </a:lnTo>
                <a:lnTo>
                  <a:pt x="0" y="131"/>
                </a:lnTo>
                <a:lnTo>
                  <a:pt x="2" y="128"/>
                </a:lnTo>
                <a:lnTo>
                  <a:pt x="4" y="125"/>
                </a:lnTo>
                <a:lnTo>
                  <a:pt x="5" y="123"/>
                </a:lnTo>
                <a:lnTo>
                  <a:pt x="7" y="121"/>
                </a:lnTo>
                <a:lnTo>
                  <a:pt x="7" y="121"/>
                </a:lnTo>
                <a:lnTo>
                  <a:pt x="7" y="120"/>
                </a:lnTo>
                <a:lnTo>
                  <a:pt x="5" y="118"/>
                </a:lnTo>
                <a:lnTo>
                  <a:pt x="4" y="118"/>
                </a:lnTo>
                <a:lnTo>
                  <a:pt x="4" y="117"/>
                </a:lnTo>
                <a:lnTo>
                  <a:pt x="4" y="114"/>
                </a:lnTo>
                <a:lnTo>
                  <a:pt x="5" y="110"/>
                </a:lnTo>
                <a:lnTo>
                  <a:pt x="7" y="107"/>
                </a:lnTo>
                <a:lnTo>
                  <a:pt x="8" y="106"/>
                </a:lnTo>
                <a:lnTo>
                  <a:pt x="10" y="104"/>
                </a:lnTo>
                <a:lnTo>
                  <a:pt x="10" y="104"/>
                </a:lnTo>
                <a:lnTo>
                  <a:pt x="10" y="102"/>
                </a:lnTo>
                <a:lnTo>
                  <a:pt x="10" y="101"/>
                </a:lnTo>
                <a:lnTo>
                  <a:pt x="11" y="99"/>
                </a:lnTo>
                <a:lnTo>
                  <a:pt x="11" y="99"/>
                </a:lnTo>
                <a:lnTo>
                  <a:pt x="13" y="98"/>
                </a:lnTo>
                <a:lnTo>
                  <a:pt x="13" y="98"/>
                </a:lnTo>
                <a:lnTo>
                  <a:pt x="15" y="96"/>
                </a:lnTo>
                <a:lnTo>
                  <a:pt x="16" y="98"/>
                </a:lnTo>
                <a:lnTo>
                  <a:pt x="18" y="99"/>
                </a:lnTo>
                <a:lnTo>
                  <a:pt x="21" y="102"/>
                </a:lnTo>
                <a:lnTo>
                  <a:pt x="24" y="106"/>
                </a:lnTo>
                <a:lnTo>
                  <a:pt x="24" y="106"/>
                </a:lnTo>
                <a:lnTo>
                  <a:pt x="26" y="107"/>
                </a:lnTo>
                <a:lnTo>
                  <a:pt x="27" y="107"/>
                </a:lnTo>
                <a:lnTo>
                  <a:pt x="29" y="107"/>
                </a:lnTo>
                <a:lnTo>
                  <a:pt x="32" y="106"/>
                </a:lnTo>
                <a:lnTo>
                  <a:pt x="32" y="106"/>
                </a:lnTo>
                <a:lnTo>
                  <a:pt x="33" y="104"/>
                </a:lnTo>
                <a:lnTo>
                  <a:pt x="32" y="102"/>
                </a:lnTo>
                <a:lnTo>
                  <a:pt x="32" y="102"/>
                </a:lnTo>
                <a:lnTo>
                  <a:pt x="32" y="101"/>
                </a:lnTo>
                <a:lnTo>
                  <a:pt x="30" y="98"/>
                </a:lnTo>
                <a:lnTo>
                  <a:pt x="30" y="95"/>
                </a:lnTo>
                <a:lnTo>
                  <a:pt x="30" y="93"/>
                </a:lnTo>
                <a:lnTo>
                  <a:pt x="30" y="93"/>
                </a:lnTo>
                <a:lnTo>
                  <a:pt x="32" y="93"/>
                </a:lnTo>
                <a:lnTo>
                  <a:pt x="32" y="93"/>
                </a:lnTo>
                <a:lnTo>
                  <a:pt x="33" y="93"/>
                </a:lnTo>
                <a:lnTo>
                  <a:pt x="37" y="91"/>
                </a:lnTo>
                <a:lnTo>
                  <a:pt x="40" y="88"/>
                </a:lnTo>
                <a:lnTo>
                  <a:pt x="40" y="87"/>
                </a:lnTo>
                <a:lnTo>
                  <a:pt x="41" y="85"/>
                </a:lnTo>
                <a:lnTo>
                  <a:pt x="43" y="84"/>
                </a:lnTo>
                <a:lnTo>
                  <a:pt x="45" y="84"/>
                </a:lnTo>
                <a:lnTo>
                  <a:pt x="48" y="84"/>
                </a:lnTo>
                <a:lnTo>
                  <a:pt x="49" y="82"/>
                </a:lnTo>
                <a:lnTo>
                  <a:pt x="51" y="80"/>
                </a:lnTo>
                <a:lnTo>
                  <a:pt x="52" y="80"/>
                </a:lnTo>
                <a:lnTo>
                  <a:pt x="54" y="79"/>
                </a:lnTo>
                <a:lnTo>
                  <a:pt x="54" y="79"/>
                </a:lnTo>
                <a:lnTo>
                  <a:pt x="57" y="76"/>
                </a:lnTo>
                <a:lnTo>
                  <a:pt x="59" y="74"/>
                </a:lnTo>
                <a:lnTo>
                  <a:pt x="60" y="73"/>
                </a:lnTo>
                <a:lnTo>
                  <a:pt x="60" y="73"/>
                </a:lnTo>
                <a:lnTo>
                  <a:pt x="62" y="73"/>
                </a:lnTo>
                <a:lnTo>
                  <a:pt x="65" y="73"/>
                </a:lnTo>
                <a:lnTo>
                  <a:pt x="67" y="74"/>
                </a:lnTo>
                <a:lnTo>
                  <a:pt x="68" y="74"/>
                </a:lnTo>
                <a:lnTo>
                  <a:pt x="68" y="76"/>
                </a:lnTo>
                <a:lnTo>
                  <a:pt x="68" y="76"/>
                </a:lnTo>
                <a:lnTo>
                  <a:pt x="70" y="77"/>
                </a:lnTo>
                <a:lnTo>
                  <a:pt x="70" y="77"/>
                </a:lnTo>
                <a:lnTo>
                  <a:pt x="71" y="77"/>
                </a:lnTo>
                <a:lnTo>
                  <a:pt x="73" y="77"/>
                </a:lnTo>
                <a:lnTo>
                  <a:pt x="74" y="76"/>
                </a:lnTo>
                <a:lnTo>
                  <a:pt x="79" y="73"/>
                </a:lnTo>
                <a:lnTo>
                  <a:pt x="82" y="73"/>
                </a:lnTo>
                <a:lnTo>
                  <a:pt x="84" y="73"/>
                </a:lnTo>
                <a:lnTo>
                  <a:pt x="84" y="74"/>
                </a:lnTo>
                <a:lnTo>
                  <a:pt x="86" y="76"/>
                </a:lnTo>
                <a:lnTo>
                  <a:pt x="87" y="77"/>
                </a:lnTo>
                <a:lnTo>
                  <a:pt x="87" y="77"/>
                </a:lnTo>
                <a:lnTo>
                  <a:pt x="87" y="77"/>
                </a:lnTo>
                <a:lnTo>
                  <a:pt x="89" y="76"/>
                </a:lnTo>
                <a:lnTo>
                  <a:pt x="89" y="76"/>
                </a:lnTo>
                <a:lnTo>
                  <a:pt x="90" y="76"/>
                </a:lnTo>
                <a:lnTo>
                  <a:pt x="92" y="77"/>
                </a:lnTo>
                <a:lnTo>
                  <a:pt x="93" y="77"/>
                </a:lnTo>
                <a:lnTo>
                  <a:pt x="97" y="77"/>
                </a:lnTo>
                <a:lnTo>
                  <a:pt x="97" y="76"/>
                </a:lnTo>
                <a:lnTo>
                  <a:pt x="98" y="77"/>
                </a:lnTo>
                <a:lnTo>
                  <a:pt x="100" y="77"/>
                </a:lnTo>
                <a:lnTo>
                  <a:pt x="101" y="79"/>
                </a:lnTo>
                <a:lnTo>
                  <a:pt x="103" y="80"/>
                </a:lnTo>
                <a:lnTo>
                  <a:pt x="104" y="82"/>
                </a:lnTo>
                <a:lnTo>
                  <a:pt x="106" y="82"/>
                </a:lnTo>
                <a:lnTo>
                  <a:pt x="108" y="84"/>
                </a:lnTo>
                <a:lnTo>
                  <a:pt x="109" y="85"/>
                </a:lnTo>
                <a:lnTo>
                  <a:pt x="111" y="85"/>
                </a:lnTo>
                <a:lnTo>
                  <a:pt x="112" y="87"/>
                </a:lnTo>
                <a:lnTo>
                  <a:pt x="114" y="90"/>
                </a:lnTo>
                <a:lnTo>
                  <a:pt x="114" y="91"/>
                </a:lnTo>
                <a:lnTo>
                  <a:pt x="114" y="93"/>
                </a:lnTo>
                <a:lnTo>
                  <a:pt x="115" y="95"/>
                </a:lnTo>
                <a:lnTo>
                  <a:pt x="115" y="95"/>
                </a:lnTo>
                <a:lnTo>
                  <a:pt x="115" y="95"/>
                </a:lnTo>
                <a:lnTo>
                  <a:pt x="117" y="93"/>
                </a:lnTo>
                <a:lnTo>
                  <a:pt x="117" y="91"/>
                </a:lnTo>
                <a:lnTo>
                  <a:pt x="117" y="90"/>
                </a:lnTo>
                <a:lnTo>
                  <a:pt x="115" y="88"/>
                </a:lnTo>
                <a:lnTo>
                  <a:pt x="115" y="87"/>
                </a:lnTo>
                <a:lnTo>
                  <a:pt x="115" y="87"/>
                </a:lnTo>
                <a:lnTo>
                  <a:pt x="115" y="87"/>
                </a:lnTo>
                <a:lnTo>
                  <a:pt x="117" y="85"/>
                </a:lnTo>
                <a:lnTo>
                  <a:pt x="119" y="85"/>
                </a:lnTo>
                <a:lnTo>
                  <a:pt x="120" y="87"/>
                </a:lnTo>
                <a:lnTo>
                  <a:pt x="122" y="88"/>
                </a:lnTo>
                <a:lnTo>
                  <a:pt x="125" y="90"/>
                </a:lnTo>
                <a:lnTo>
                  <a:pt x="127" y="91"/>
                </a:lnTo>
                <a:lnTo>
                  <a:pt x="130" y="93"/>
                </a:lnTo>
                <a:lnTo>
                  <a:pt x="131" y="93"/>
                </a:lnTo>
                <a:lnTo>
                  <a:pt x="133" y="93"/>
                </a:lnTo>
                <a:lnTo>
                  <a:pt x="136" y="93"/>
                </a:lnTo>
                <a:lnTo>
                  <a:pt x="138" y="91"/>
                </a:lnTo>
                <a:lnTo>
                  <a:pt x="138" y="90"/>
                </a:lnTo>
                <a:lnTo>
                  <a:pt x="139" y="88"/>
                </a:lnTo>
                <a:lnTo>
                  <a:pt x="141" y="87"/>
                </a:lnTo>
                <a:lnTo>
                  <a:pt x="144" y="85"/>
                </a:lnTo>
                <a:lnTo>
                  <a:pt x="144" y="85"/>
                </a:lnTo>
                <a:lnTo>
                  <a:pt x="145" y="87"/>
                </a:lnTo>
                <a:lnTo>
                  <a:pt x="147" y="85"/>
                </a:lnTo>
                <a:lnTo>
                  <a:pt x="149" y="85"/>
                </a:lnTo>
                <a:lnTo>
                  <a:pt x="150" y="85"/>
                </a:lnTo>
                <a:lnTo>
                  <a:pt x="153" y="85"/>
                </a:lnTo>
                <a:lnTo>
                  <a:pt x="155" y="87"/>
                </a:lnTo>
                <a:lnTo>
                  <a:pt x="156" y="88"/>
                </a:lnTo>
                <a:lnTo>
                  <a:pt x="158" y="88"/>
                </a:lnTo>
                <a:lnTo>
                  <a:pt x="160" y="87"/>
                </a:lnTo>
                <a:lnTo>
                  <a:pt x="161" y="87"/>
                </a:lnTo>
                <a:lnTo>
                  <a:pt x="161" y="85"/>
                </a:lnTo>
                <a:lnTo>
                  <a:pt x="163" y="84"/>
                </a:lnTo>
                <a:lnTo>
                  <a:pt x="163" y="84"/>
                </a:lnTo>
                <a:lnTo>
                  <a:pt x="166" y="85"/>
                </a:lnTo>
                <a:lnTo>
                  <a:pt x="168" y="85"/>
                </a:lnTo>
                <a:lnTo>
                  <a:pt x="168" y="84"/>
                </a:lnTo>
                <a:lnTo>
                  <a:pt x="171" y="85"/>
                </a:lnTo>
                <a:lnTo>
                  <a:pt x="174" y="87"/>
                </a:lnTo>
                <a:lnTo>
                  <a:pt x="175" y="88"/>
                </a:lnTo>
                <a:lnTo>
                  <a:pt x="177" y="91"/>
                </a:lnTo>
                <a:lnTo>
                  <a:pt x="179" y="91"/>
                </a:lnTo>
                <a:lnTo>
                  <a:pt x="180" y="91"/>
                </a:lnTo>
                <a:lnTo>
                  <a:pt x="180" y="91"/>
                </a:lnTo>
                <a:lnTo>
                  <a:pt x="182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5"/>
                </a:lnTo>
                <a:lnTo>
                  <a:pt x="186" y="96"/>
                </a:lnTo>
                <a:lnTo>
                  <a:pt x="191" y="95"/>
                </a:lnTo>
                <a:lnTo>
                  <a:pt x="191" y="93"/>
                </a:lnTo>
                <a:lnTo>
                  <a:pt x="193" y="91"/>
                </a:lnTo>
                <a:lnTo>
                  <a:pt x="193" y="90"/>
                </a:lnTo>
                <a:lnTo>
                  <a:pt x="194" y="88"/>
                </a:lnTo>
                <a:lnTo>
                  <a:pt x="194" y="88"/>
                </a:lnTo>
                <a:lnTo>
                  <a:pt x="196" y="88"/>
                </a:lnTo>
                <a:lnTo>
                  <a:pt x="197" y="90"/>
                </a:lnTo>
                <a:lnTo>
                  <a:pt x="197" y="91"/>
                </a:lnTo>
                <a:lnTo>
                  <a:pt x="201" y="91"/>
                </a:lnTo>
                <a:lnTo>
                  <a:pt x="202" y="91"/>
                </a:lnTo>
                <a:lnTo>
                  <a:pt x="204" y="91"/>
                </a:lnTo>
                <a:lnTo>
                  <a:pt x="207" y="91"/>
                </a:lnTo>
                <a:lnTo>
                  <a:pt x="212" y="90"/>
                </a:lnTo>
                <a:lnTo>
                  <a:pt x="215" y="88"/>
                </a:lnTo>
                <a:lnTo>
                  <a:pt x="215" y="87"/>
                </a:lnTo>
                <a:lnTo>
                  <a:pt x="216" y="84"/>
                </a:lnTo>
                <a:lnTo>
                  <a:pt x="216" y="82"/>
                </a:lnTo>
                <a:lnTo>
                  <a:pt x="216" y="79"/>
                </a:lnTo>
                <a:lnTo>
                  <a:pt x="215" y="77"/>
                </a:lnTo>
                <a:lnTo>
                  <a:pt x="213" y="77"/>
                </a:lnTo>
                <a:lnTo>
                  <a:pt x="209" y="76"/>
                </a:lnTo>
                <a:lnTo>
                  <a:pt x="209" y="76"/>
                </a:lnTo>
                <a:lnTo>
                  <a:pt x="209" y="76"/>
                </a:lnTo>
                <a:lnTo>
                  <a:pt x="204" y="74"/>
                </a:lnTo>
                <a:lnTo>
                  <a:pt x="201" y="73"/>
                </a:lnTo>
                <a:lnTo>
                  <a:pt x="201" y="73"/>
                </a:lnTo>
                <a:lnTo>
                  <a:pt x="199" y="71"/>
                </a:lnTo>
                <a:lnTo>
                  <a:pt x="197" y="69"/>
                </a:lnTo>
                <a:lnTo>
                  <a:pt x="194" y="69"/>
                </a:lnTo>
                <a:lnTo>
                  <a:pt x="194" y="68"/>
                </a:lnTo>
                <a:lnTo>
                  <a:pt x="194" y="68"/>
                </a:lnTo>
                <a:lnTo>
                  <a:pt x="197" y="66"/>
                </a:lnTo>
                <a:lnTo>
                  <a:pt x="201" y="65"/>
                </a:lnTo>
                <a:lnTo>
                  <a:pt x="201" y="63"/>
                </a:lnTo>
                <a:lnTo>
                  <a:pt x="204" y="63"/>
                </a:lnTo>
                <a:lnTo>
                  <a:pt x="205" y="62"/>
                </a:lnTo>
                <a:lnTo>
                  <a:pt x="207" y="62"/>
                </a:lnTo>
                <a:lnTo>
                  <a:pt x="209" y="60"/>
                </a:lnTo>
                <a:lnTo>
                  <a:pt x="209" y="58"/>
                </a:lnTo>
                <a:lnTo>
                  <a:pt x="205" y="55"/>
                </a:lnTo>
                <a:lnTo>
                  <a:pt x="205" y="54"/>
                </a:lnTo>
                <a:lnTo>
                  <a:pt x="205" y="52"/>
                </a:lnTo>
                <a:lnTo>
                  <a:pt x="207" y="51"/>
                </a:lnTo>
                <a:lnTo>
                  <a:pt x="209" y="51"/>
                </a:lnTo>
                <a:lnTo>
                  <a:pt x="209" y="49"/>
                </a:lnTo>
                <a:lnTo>
                  <a:pt x="209" y="47"/>
                </a:lnTo>
                <a:lnTo>
                  <a:pt x="212" y="47"/>
                </a:lnTo>
                <a:lnTo>
                  <a:pt x="215" y="47"/>
                </a:lnTo>
                <a:lnTo>
                  <a:pt x="216" y="47"/>
                </a:lnTo>
                <a:lnTo>
                  <a:pt x="220" y="47"/>
                </a:lnTo>
                <a:lnTo>
                  <a:pt x="221" y="47"/>
                </a:lnTo>
                <a:lnTo>
                  <a:pt x="223" y="49"/>
                </a:lnTo>
                <a:lnTo>
                  <a:pt x="224" y="47"/>
                </a:lnTo>
                <a:lnTo>
                  <a:pt x="224" y="47"/>
                </a:lnTo>
                <a:lnTo>
                  <a:pt x="224" y="46"/>
                </a:lnTo>
                <a:lnTo>
                  <a:pt x="223" y="46"/>
                </a:lnTo>
                <a:lnTo>
                  <a:pt x="220" y="44"/>
                </a:lnTo>
                <a:lnTo>
                  <a:pt x="218" y="43"/>
                </a:lnTo>
                <a:lnTo>
                  <a:pt x="216" y="43"/>
                </a:lnTo>
                <a:lnTo>
                  <a:pt x="215" y="43"/>
                </a:lnTo>
                <a:lnTo>
                  <a:pt x="213" y="41"/>
                </a:lnTo>
                <a:lnTo>
                  <a:pt x="212" y="41"/>
                </a:lnTo>
                <a:lnTo>
                  <a:pt x="212" y="41"/>
                </a:lnTo>
                <a:lnTo>
                  <a:pt x="212" y="39"/>
                </a:lnTo>
                <a:lnTo>
                  <a:pt x="212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6"/>
                </a:lnTo>
                <a:lnTo>
                  <a:pt x="216" y="36"/>
                </a:lnTo>
                <a:lnTo>
                  <a:pt x="215" y="36"/>
                </a:lnTo>
                <a:lnTo>
                  <a:pt x="215" y="36"/>
                </a:lnTo>
                <a:lnTo>
                  <a:pt x="213" y="36"/>
                </a:lnTo>
                <a:lnTo>
                  <a:pt x="212" y="36"/>
                </a:lnTo>
                <a:lnTo>
                  <a:pt x="210" y="36"/>
                </a:lnTo>
                <a:lnTo>
                  <a:pt x="209" y="35"/>
                </a:lnTo>
                <a:lnTo>
                  <a:pt x="209" y="35"/>
                </a:lnTo>
                <a:lnTo>
                  <a:pt x="210" y="33"/>
                </a:lnTo>
                <a:lnTo>
                  <a:pt x="210" y="32"/>
                </a:lnTo>
                <a:lnTo>
                  <a:pt x="210" y="30"/>
                </a:lnTo>
                <a:lnTo>
                  <a:pt x="210" y="28"/>
                </a:lnTo>
                <a:lnTo>
                  <a:pt x="212" y="27"/>
                </a:lnTo>
                <a:lnTo>
                  <a:pt x="213" y="27"/>
                </a:lnTo>
                <a:lnTo>
                  <a:pt x="218" y="27"/>
                </a:lnTo>
                <a:lnTo>
                  <a:pt x="223" y="28"/>
                </a:lnTo>
                <a:lnTo>
                  <a:pt x="223" y="28"/>
                </a:lnTo>
                <a:lnTo>
                  <a:pt x="223" y="28"/>
                </a:lnTo>
                <a:lnTo>
                  <a:pt x="224" y="27"/>
                </a:lnTo>
                <a:lnTo>
                  <a:pt x="231" y="27"/>
                </a:lnTo>
                <a:lnTo>
                  <a:pt x="232" y="27"/>
                </a:lnTo>
                <a:lnTo>
                  <a:pt x="232" y="27"/>
                </a:lnTo>
                <a:lnTo>
                  <a:pt x="238" y="25"/>
                </a:lnTo>
                <a:lnTo>
                  <a:pt x="240" y="25"/>
                </a:lnTo>
                <a:lnTo>
                  <a:pt x="240" y="24"/>
                </a:lnTo>
                <a:lnTo>
                  <a:pt x="242" y="24"/>
                </a:lnTo>
                <a:lnTo>
                  <a:pt x="243" y="24"/>
                </a:lnTo>
                <a:lnTo>
                  <a:pt x="246" y="24"/>
                </a:lnTo>
                <a:lnTo>
                  <a:pt x="248" y="22"/>
                </a:lnTo>
                <a:lnTo>
                  <a:pt x="248" y="22"/>
                </a:lnTo>
                <a:lnTo>
                  <a:pt x="250" y="22"/>
                </a:lnTo>
                <a:lnTo>
                  <a:pt x="253" y="22"/>
                </a:lnTo>
                <a:lnTo>
                  <a:pt x="253" y="22"/>
                </a:lnTo>
                <a:lnTo>
                  <a:pt x="253" y="22"/>
                </a:lnTo>
                <a:lnTo>
                  <a:pt x="254" y="21"/>
                </a:lnTo>
                <a:lnTo>
                  <a:pt x="259" y="21"/>
                </a:lnTo>
                <a:lnTo>
                  <a:pt x="259" y="21"/>
                </a:lnTo>
                <a:lnTo>
                  <a:pt x="261" y="21"/>
                </a:lnTo>
                <a:lnTo>
                  <a:pt x="264" y="21"/>
                </a:lnTo>
                <a:lnTo>
                  <a:pt x="265" y="19"/>
                </a:lnTo>
                <a:lnTo>
                  <a:pt x="267" y="21"/>
                </a:lnTo>
                <a:lnTo>
                  <a:pt x="268" y="21"/>
                </a:lnTo>
                <a:lnTo>
                  <a:pt x="268" y="21"/>
                </a:lnTo>
                <a:lnTo>
                  <a:pt x="268" y="19"/>
                </a:lnTo>
                <a:lnTo>
                  <a:pt x="270" y="17"/>
                </a:lnTo>
                <a:lnTo>
                  <a:pt x="272" y="16"/>
                </a:lnTo>
                <a:lnTo>
                  <a:pt x="272" y="16"/>
                </a:lnTo>
                <a:lnTo>
                  <a:pt x="273" y="16"/>
                </a:lnTo>
                <a:lnTo>
                  <a:pt x="273" y="16"/>
                </a:lnTo>
                <a:lnTo>
                  <a:pt x="276" y="16"/>
                </a:lnTo>
                <a:lnTo>
                  <a:pt x="279" y="14"/>
                </a:lnTo>
                <a:lnTo>
                  <a:pt x="279" y="14"/>
                </a:lnTo>
                <a:lnTo>
                  <a:pt x="284" y="14"/>
                </a:lnTo>
                <a:lnTo>
                  <a:pt x="289" y="13"/>
                </a:lnTo>
                <a:lnTo>
                  <a:pt x="292" y="13"/>
                </a:lnTo>
                <a:lnTo>
                  <a:pt x="297" y="11"/>
                </a:lnTo>
                <a:lnTo>
                  <a:pt x="298" y="11"/>
                </a:lnTo>
                <a:lnTo>
                  <a:pt x="302" y="11"/>
                </a:lnTo>
                <a:lnTo>
                  <a:pt x="305" y="10"/>
                </a:lnTo>
                <a:lnTo>
                  <a:pt x="308" y="8"/>
                </a:lnTo>
                <a:lnTo>
                  <a:pt x="309" y="8"/>
                </a:lnTo>
                <a:lnTo>
                  <a:pt x="311" y="8"/>
                </a:lnTo>
                <a:lnTo>
                  <a:pt x="313" y="8"/>
                </a:lnTo>
                <a:lnTo>
                  <a:pt x="313" y="8"/>
                </a:lnTo>
                <a:lnTo>
                  <a:pt x="313" y="6"/>
                </a:lnTo>
                <a:lnTo>
                  <a:pt x="313" y="5"/>
                </a:lnTo>
                <a:lnTo>
                  <a:pt x="313" y="5"/>
                </a:lnTo>
                <a:lnTo>
                  <a:pt x="314" y="3"/>
                </a:lnTo>
                <a:lnTo>
                  <a:pt x="316" y="3"/>
                </a:lnTo>
                <a:lnTo>
                  <a:pt x="317" y="3"/>
                </a:lnTo>
                <a:lnTo>
                  <a:pt x="320" y="2"/>
                </a:lnTo>
                <a:lnTo>
                  <a:pt x="322" y="0"/>
                </a:lnTo>
                <a:lnTo>
                  <a:pt x="32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7" name="Freeform 230">
            <a:extLst>
              <a:ext uri="{FF2B5EF4-FFF2-40B4-BE49-F238E27FC236}">
                <a16:creationId xmlns:a16="http://schemas.microsoft.com/office/drawing/2014/main" id="{0AA460CF-CCFF-18E0-3A2B-AA6A430038F9}"/>
              </a:ext>
            </a:extLst>
          </p:cNvPr>
          <p:cNvSpPr>
            <a:spLocks noEditPoints="1"/>
          </p:cNvSpPr>
          <p:nvPr/>
        </p:nvSpPr>
        <p:spPr bwMode="auto">
          <a:xfrm>
            <a:off x="4459434" y="3184979"/>
            <a:ext cx="29441" cy="7370"/>
          </a:xfrm>
          <a:custGeom>
            <a:avLst/>
            <a:gdLst>
              <a:gd name="T0" fmla="*/ 2 w 25"/>
              <a:gd name="T1" fmla="*/ 4 h 6"/>
              <a:gd name="T2" fmla="*/ 2 w 25"/>
              <a:gd name="T3" fmla="*/ 6 h 6"/>
              <a:gd name="T4" fmla="*/ 2 w 25"/>
              <a:gd name="T5" fmla="*/ 6 h 6"/>
              <a:gd name="T6" fmla="*/ 3 w 25"/>
              <a:gd name="T7" fmla="*/ 6 h 6"/>
              <a:gd name="T8" fmla="*/ 3 w 25"/>
              <a:gd name="T9" fmla="*/ 4 h 6"/>
              <a:gd name="T10" fmla="*/ 5 w 25"/>
              <a:gd name="T11" fmla="*/ 6 h 6"/>
              <a:gd name="T12" fmla="*/ 5 w 25"/>
              <a:gd name="T13" fmla="*/ 6 h 6"/>
              <a:gd name="T14" fmla="*/ 3 w 25"/>
              <a:gd name="T15" fmla="*/ 6 h 6"/>
              <a:gd name="T16" fmla="*/ 3 w 25"/>
              <a:gd name="T17" fmla="*/ 6 h 6"/>
              <a:gd name="T18" fmla="*/ 2 w 25"/>
              <a:gd name="T19" fmla="*/ 6 h 6"/>
              <a:gd name="T20" fmla="*/ 2 w 25"/>
              <a:gd name="T21" fmla="*/ 6 h 6"/>
              <a:gd name="T22" fmla="*/ 0 w 25"/>
              <a:gd name="T23" fmla="*/ 4 h 6"/>
              <a:gd name="T24" fmla="*/ 2 w 25"/>
              <a:gd name="T25" fmla="*/ 4 h 6"/>
              <a:gd name="T26" fmla="*/ 21 w 25"/>
              <a:gd name="T27" fmla="*/ 0 h 6"/>
              <a:gd name="T28" fmla="*/ 22 w 25"/>
              <a:gd name="T29" fmla="*/ 0 h 6"/>
              <a:gd name="T30" fmla="*/ 22 w 25"/>
              <a:gd name="T31" fmla="*/ 0 h 6"/>
              <a:gd name="T32" fmla="*/ 21 w 25"/>
              <a:gd name="T33" fmla="*/ 0 h 6"/>
              <a:gd name="T34" fmla="*/ 21 w 25"/>
              <a:gd name="T35" fmla="*/ 0 h 6"/>
              <a:gd name="T36" fmla="*/ 21 w 25"/>
              <a:gd name="T37" fmla="*/ 1 h 6"/>
              <a:gd name="T38" fmla="*/ 19 w 25"/>
              <a:gd name="T39" fmla="*/ 1 h 6"/>
              <a:gd name="T40" fmla="*/ 19 w 25"/>
              <a:gd name="T41" fmla="*/ 0 h 6"/>
              <a:gd name="T42" fmla="*/ 19 w 25"/>
              <a:gd name="T43" fmla="*/ 0 h 6"/>
              <a:gd name="T44" fmla="*/ 21 w 25"/>
              <a:gd name="T45" fmla="*/ 0 h 6"/>
              <a:gd name="T46" fmla="*/ 21 w 25"/>
              <a:gd name="T47" fmla="*/ 0 h 6"/>
              <a:gd name="T48" fmla="*/ 21 w 25"/>
              <a:gd name="T49" fmla="*/ 0 h 6"/>
              <a:gd name="T50" fmla="*/ 21 w 25"/>
              <a:gd name="T51" fmla="*/ 0 h 6"/>
              <a:gd name="T52" fmla="*/ 24 w 25"/>
              <a:gd name="T53" fmla="*/ 0 h 6"/>
              <a:gd name="T54" fmla="*/ 25 w 25"/>
              <a:gd name="T55" fmla="*/ 0 h 6"/>
              <a:gd name="T56" fmla="*/ 25 w 25"/>
              <a:gd name="T57" fmla="*/ 0 h 6"/>
              <a:gd name="T58" fmla="*/ 25 w 25"/>
              <a:gd name="T59" fmla="*/ 0 h 6"/>
              <a:gd name="T60" fmla="*/ 24 w 25"/>
              <a:gd name="T61" fmla="*/ 0 h 6"/>
              <a:gd name="T62" fmla="*/ 24 w 25"/>
              <a:gd name="T63" fmla="*/ 0 h 6"/>
              <a:gd name="T64" fmla="*/ 22 w 25"/>
              <a:gd name="T65" fmla="*/ 0 h 6"/>
              <a:gd name="T66" fmla="*/ 24 w 25"/>
              <a:gd name="T67" fmla="*/ 0 h 6"/>
              <a:gd name="T68" fmla="*/ 24 w 25"/>
              <a:gd name="T69" fmla="*/ 0 h 6"/>
              <a:gd name="T70" fmla="*/ 24 w 25"/>
              <a:gd name="T7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" h="6">
                <a:moveTo>
                  <a:pt x="2" y="4"/>
                </a:moveTo>
                <a:lnTo>
                  <a:pt x="2" y="6"/>
                </a:lnTo>
                <a:lnTo>
                  <a:pt x="2" y="6"/>
                </a:lnTo>
                <a:lnTo>
                  <a:pt x="3" y="6"/>
                </a:lnTo>
                <a:lnTo>
                  <a:pt x="3" y="4"/>
                </a:lnTo>
                <a:lnTo>
                  <a:pt x="5" y="6"/>
                </a:lnTo>
                <a:lnTo>
                  <a:pt x="5" y="6"/>
                </a:lnTo>
                <a:lnTo>
                  <a:pt x="3" y="6"/>
                </a:lnTo>
                <a:lnTo>
                  <a:pt x="3" y="6"/>
                </a:lnTo>
                <a:lnTo>
                  <a:pt x="2" y="6"/>
                </a:lnTo>
                <a:lnTo>
                  <a:pt x="2" y="6"/>
                </a:lnTo>
                <a:lnTo>
                  <a:pt x="0" y="4"/>
                </a:lnTo>
                <a:lnTo>
                  <a:pt x="2" y="4"/>
                </a:lnTo>
                <a:close/>
                <a:moveTo>
                  <a:pt x="21" y="0"/>
                </a:moveTo>
                <a:lnTo>
                  <a:pt x="22" y="0"/>
                </a:lnTo>
                <a:lnTo>
                  <a:pt x="22" y="0"/>
                </a:lnTo>
                <a:lnTo>
                  <a:pt x="21" y="0"/>
                </a:lnTo>
                <a:lnTo>
                  <a:pt x="21" y="0"/>
                </a:lnTo>
                <a:lnTo>
                  <a:pt x="21" y="1"/>
                </a:lnTo>
                <a:lnTo>
                  <a:pt x="19" y="1"/>
                </a:lnTo>
                <a:lnTo>
                  <a:pt x="19" y="0"/>
                </a:lnTo>
                <a:lnTo>
                  <a:pt x="19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24" y="0"/>
                </a:move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24" y="0"/>
                </a:lnTo>
                <a:lnTo>
                  <a:pt x="24" y="0"/>
                </a:lnTo>
                <a:lnTo>
                  <a:pt x="22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8" name="Freeform 231">
            <a:extLst>
              <a:ext uri="{FF2B5EF4-FFF2-40B4-BE49-F238E27FC236}">
                <a16:creationId xmlns:a16="http://schemas.microsoft.com/office/drawing/2014/main" id="{E5C70494-E38E-6E90-35C1-7505C9766557}"/>
              </a:ext>
            </a:extLst>
          </p:cNvPr>
          <p:cNvSpPr>
            <a:spLocks noEditPoints="1"/>
          </p:cNvSpPr>
          <p:nvPr/>
        </p:nvSpPr>
        <p:spPr bwMode="auto">
          <a:xfrm>
            <a:off x="6638039" y="2988449"/>
            <a:ext cx="32973" cy="31936"/>
          </a:xfrm>
          <a:custGeom>
            <a:avLst/>
            <a:gdLst>
              <a:gd name="T0" fmla="*/ 25 w 28"/>
              <a:gd name="T1" fmla="*/ 4 h 26"/>
              <a:gd name="T2" fmla="*/ 27 w 28"/>
              <a:gd name="T3" fmla="*/ 7 h 26"/>
              <a:gd name="T4" fmla="*/ 25 w 28"/>
              <a:gd name="T5" fmla="*/ 8 h 26"/>
              <a:gd name="T6" fmla="*/ 23 w 28"/>
              <a:gd name="T7" fmla="*/ 8 h 26"/>
              <a:gd name="T8" fmla="*/ 23 w 28"/>
              <a:gd name="T9" fmla="*/ 5 h 26"/>
              <a:gd name="T10" fmla="*/ 23 w 28"/>
              <a:gd name="T11" fmla="*/ 5 h 26"/>
              <a:gd name="T12" fmla="*/ 23 w 28"/>
              <a:gd name="T13" fmla="*/ 4 h 26"/>
              <a:gd name="T14" fmla="*/ 25 w 28"/>
              <a:gd name="T15" fmla="*/ 2 h 26"/>
              <a:gd name="T16" fmla="*/ 17 w 28"/>
              <a:gd name="T17" fmla="*/ 0 h 26"/>
              <a:gd name="T18" fmla="*/ 22 w 28"/>
              <a:gd name="T19" fmla="*/ 2 h 26"/>
              <a:gd name="T20" fmla="*/ 22 w 28"/>
              <a:gd name="T21" fmla="*/ 5 h 26"/>
              <a:gd name="T22" fmla="*/ 23 w 28"/>
              <a:gd name="T23" fmla="*/ 8 h 26"/>
              <a:gd name="T24" fmla="*/ 23 w 28"/>
              <a:gd name="T25" fmla="*/ 8 h 26"/>
              <a:gd name="T26" fmla="*/ 22 w 28"/>
              <a:gd name="T27" fmla="*/ 8 h 26"/>
              <a:gd name="T28" fmla="*/ 17 w 28"/>
              <a:gd name="T29" fmla="*/ 11 h 26"/>
              <a:gd name="T30" fmla="*/ 19 w 28"/>
              <a:gd name="T31" fmla="*/ 13 h 26"/>
              <a:gd name="T32" fmla="*/ 22 w 28"/>
              <a:gd name="T33" fmla="*/ 11 h 26"/>
              <a:gd name="T34" fmla="*/ 23 w 28"/>
              <a:gd name="T35" fmla="*/ 15 h 26"/>
              <a:gd name="T36" fmla="*/ 25 w 28"/>
              <a:gd name="T37" fmla="*/ 18 h 26"/>
              <a:gd name="T38" fmla="*/ 27 w 28"/>
              <a:gd name="T39" fmla="*/ 22 h 26"/>
              <a:gd name="T40" fmla="*/ 27 w 28"/>
              <a:gd name="T41" fmla="*/ 24 h 26"/>
              <a:gd name="T42" fmla="*/ 25 w 28"/>
              <a:gd name="T43" fmla="*/ 26 h 26"/>
              <a:gd name="T44" fmla="*/ 20 w 28"/>
              <a:gd name="T45" fmla="*/ 26 h 26"/>
              <a:gd name="T46" fmla="*/ 16 w 28"/>
              <a:gd name="T47" fmla="*/ 24 h 26"/>
              <a:gd name="T48" fmla="*/ 14 w 28"/>
              <a:gd name="T49" fmla="*/ 21 h 26"/>
              <a:gd name="T50" fmla="*/ 9 w 28"/>
              <a:gd name="T51" fmla="*/ 18 h 26"/>
              <a:gd name="T52" fmla="*/ 3 w 28"/>
              <a:gd name="T53" fmla="*/ 18 h 26"/>
              <a:gd name="T54" fmla="*/ 3 w 28"/>
              <a:gd name="T55" fmla="*/ 15 h 26"/>
              <a:gd name="T56" fmla="*/ 6 w 28"/>
              <a:gd name="T57" fmla="*/ 10 h 26"/>
              <a:gd name="T58" fmla="*/ 8 w 28"/>
              <a:gd name="T59" fmla="*/ 5 h 26"/>
              <a:gd name="T60" fmla="*/ 9 w 28"/>
              <a:gd name="T61" fmla="*/ 4 h 26"/>
              <a:gd name="T62" fmla="*/ 11 w 28"/>
              <a:gd name="T63" fmla="*/ 2 h 26"/>
              <a:gd name="T64" fmla="*/ 14 w 28"/>
              <a:gd name="T6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" h="26">
                <a:moveTo>
                  <a:pt x="25" y="2"/>
                </a:moveTo>
                <a:lnTo>
                  <a:pt x="25" y="4"/>
                </a:lnTo>
                <a:lnTo>
                  <a:pt x="27" y="5"/>
                </a:lnTo>
                <a:lnTo>
                  <a:pt x="27" y="7"/>
                </a:lnTo>
                <a:lnTo>
                  <a:pt x="27" y="7"/>
                </a:lnTo>
                <a:lnTo>
                  <a:pt x="25" y="8"/>
                </a:lnTo>
                <a:lnTo>
                  <a:pt x="25" y="8"/>
                </a:lnTo>
                <a:lnTo>
                  <a:pt x="23" y="8"/>
                </a:lnTo>
                <a:lnTo>
                  <a:pt x="23" y="8"/>
                </a:lnTo>
                <a:lnTo>
                  <a:pt x="23" y="5"/>
                </a:lnTo>
                <a:lnTo>
                  <a:pt x="23" y="5"/>
                </a:lnTo>
                <a:lnTo>
                  <a:pt x="23" y="5"/>
                </a:lnTo>
                <a:lnTo>
                  <a:pt x="23" y="4"/>
                </a:lnTo>
                <a:lnTo>
                  <a:pt x="23" y="4"/>
                </a:lnTo>
                <a:lnTo>
                  <a:pt x="23" y="4"/>
                </a:lnTo>
                <a:lnTo>
                  <a:pt x="25" y="2"/>
                </a:lnTo>
                <a:close/>
                <a:moveTo>
                  <a:pt x="17" y="0"/>
                </a:moveTo>
                <a:lnTo>
                  <a:pt x="17" y="0"/>
                </a:lnTo>
                <a:lnTo>
                  <a:pt x="19" y="2"/>
                </a:lnTo>
                <a:lnTo>
                  <a:pt x="22" y="2"/>
                </a:lnTo>
                <a:lnTo>
                  <a:pt x="22" y="4"/>
                </a:lnTo>
                <a:lnTo>
                  <a:pt x="22" y="5"/>
                </a:lnTo>
                <a:lnTo>
                  <a:pt x="23" y="7"/>
                </a:lnTo>
                <a:lnTo>
                  <a:pt x="23" y="8"/>
                </a:lnTo>
                <a:lnTo>
                  <a:pt x="23" y="10"/>
                </a:lnTo>
                <a:lnTo>
                  <a:pt x="23" y="8"/>
                </a:lnTo>
                <a:lnTo>
                  <a:pt x="22" y="8"/>
                </a:lnTo>
                <a:lnTo>
                  <a:pt x="22" y="8"/>
                </a:lnTo>
                <a:lnTo>
                  <a:pt x="19" y="10"/>
                </a:lnTo>
                <a:lnTo>
                  <a:pt x="17" y="11"/>
                </a:lnTo>
                <a:lnTo>
                  <a:pt x="17" y="11"/>
                </a:lnTo>
                <a:lnTo>
                  <a:pt x="19" y="13"/>
                </a:lnTo>
                <a:lnTo>
                  <a:pt x="20" y="13"/>
                </a:lnTo>
                <a:lnTo>
                  <a:pt x="22" y="11"/>
                </a:lnTo>
                <a:lnTo>
                  <a:pt x="22" y="13"/>
                </a:lnTo>
                <a:lnTo>
                  <a:pt x="23" y="15"/>
                </a:lnTo>
                <a:lnTo>
                  <a:pt x="23" y="15"/>
                </a:lnTo>
                <a:lnTo>
                  <a:pt x="25" y="18"/>
                </a:lnTo>
                <a:lnTo>
                  <a:pt x="25" y="19"/>
                </a:lnTo>
                <a:lnTo>
                  <a:pt x="27" y="22"/>
                </a:lnTo>
                <a:lnTo>
                  <a:pt x="27" y="22"/>
                </a:lnTo>
                <a:lnTo>
                  <a:pt x="27" y="24"/>
                </a:lnTo>
                <a:lnTo>
                  <a:pt x="28" y="26"/>
                </a:lnTo>
                <a:lnTo>
                  <a:pt x="25" y="26"/>
                </a:lnTo>
                <a:lnTo>
                  <a:pt x="22" y="26"/>
                </a:lnTo>
                <a:lnTo>
                  <a:pt x="20" y="26"/>
                </a:lnTo>
                <a:lnTo>
                  <a:pt x="17" y="26"/>
                </a:lnTo>
                <a:lnTo>
                  <a:pt x="16" y="24"/>
                </a:lnTo>
                <a:lnTo>
                  <a:pt x="16" y="22"/>
                </a:lnTo>
                <a:lnTo>
                  <a:pt x="14" y="21"/>
                </a:lnTo>
                <a:lnTo>
                  <a:pt x="14" y="18"/>
                </a:lnTo>
                <a:lnTo>
                  <a:pt x="9" y="18"/>
                </a:lnTo>
                <a:lnTo>
                  <a:pt x="8" y="18"/>
                </a:lnTo>
                <a:lnTo>
                  <a:pt x="3" y="18"/>
                </a:lnTo>
                <a:lnTo>
                  <a:pt x="0" y="16"/>
                </a:lnTo>
                <a:lnTo>
                  <a:pt x="3" y="15"/>
                </a:lnTo>
                <a:lnTo>
                  <a:pt x="5" y="13"/>
                </a:lnTo>
                <a:lnTo>
                  <a:pt x="6" y="10"/>
                </a:lnTo>
                <a:lnTo>
                  <a:pt x="6" y="8"/>
                </a:lnTo>
                <a:lnTo>
                  <a:pt x="8" y="5"/>
                </a:lnTo>
                <a:lnTo>
                  <a:pt x="9" y="4"/>
                </a:lnTo>
                <a:lnTo>
                  <a:pt x="9" y="4"/>
                </a:lnTo>
                <a:lnTo>
                  <a:pt x="9" y="2"/>
                </a:lnTo>
                <a:lnTo>
                  <a:pt x="11" y="2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9" name="Freeform 232">
            <a:extLst>
              <a:ext uri="{FF2B5EF4-FFF2-40B4-BE49-F238E27FC236}">
                <a16:creationId xmlns:a16="http://schemas.microsoft.com/office/drawing/2014/main" id="{784D89BF-5008-F2AF-807E-5097AF2F76EE}"/>
              </a:ext>
            </a:extLst>
          </p:cNvPr>
          <p:cNvSpPr>
            <a:spLocks noEditPoints="1"/>
          </p:cNvSpPr>
          <p:nvPr/>
        </p:nvSpPr>
        <p:spPr bwMode="auto">
          <a:xfrm>
            <a:off x="7991129" y="2818943"/>
            <a:ext cx="83611" cy="110548"/>
          </a:xfrm>
          <a:custGeom>
            <a:avLst/>
            <a:gdLst>
              <a:gd name="T0" fmla="*/ 13 w 71"/>
              <a:gd name="T1" fmla="*/ 88 h 90"/>
              <a:gd name="T2" fmla="*/ 3 w 71"/>
              <a:gd name="T3" fmla="*/ 90 h 90"/>
              <a:gd name="T4" fmla="*/ 5 w 71"/>
              <a:gd name="T5" fmla="*/ 85 h 90"/>
              <a:gd name="T6" fmla="*/ 11 w 71"/>
              <a:gd name="T7" fmla="*/ 72 h 90"/>
              <a:gd name="T8" fmla="*/ 3 w 71"/>
              <a:gd name="T9" fmla="*/ 67 h 90"/>
              <a:gd name="T10" fmla="*/ 2 w 71"/>
              <a:gd name="T11" fmla="*/ 71 h 90"/>
              <a:gd name="T12" fmla="*/ 3 w 71"/>
              <a:gd name="T13" fmla="*/ 67 h 90"/>
              <a:gd name="T14" fmla="*/ 26 w 71"/>
              <a:gd name="T15" fmla="*/ 66 h 90"/>
              <a:gd name="T16" fmla="*/ 2 w 71"/>
              <a:gd name="T17" fmla="*/ 64 h 90"/>
              <a:gd name="T18" fmla="*/ 27 w 71"/>
              <a:gd name="T19" fmla="*/ 61 h 90"/>
              <a:gd name="T20" fmla="*/ 29 w 71"/>
              <a:gd name="T21" fmla="*/ 66 h 90"/>
              <a:gd name="T22" fmla="*/ 27 w 71"/>
              <a:gd name="T23" fmla="*/ 63 h 90"/>
              <a:gd name="T24" fmla="*/ 37 w 71"/>
              <a:gd name="T25" fmla="*/ 63 h 90"/>
              <a:gd name="T26" fmla="*/ 5 w 71"/>
              <a:gd name="T27" fmla="*/ 34 h 90"/>
              <a:gd name="T28" fmla="*/ 5 w 71"/>
              <a:gd name="T29" fmla="*/ 34 h 90"/>
              <a:gd name="T30" fmla="*/ 70 w 71"/>
              <a:gd name="T31" fmla="*/ 20 h 90"/>
              <a:gd name="T32" fmla="*/ 7 w 71"/>
              <a:gd name="T33" fmla="*/ 14 h 90"/>
              <a:gd name="T34" fmla="*/ 7 w 71"/>
              <a:gd name="T35" fmla="*/ 17 h 90"/>
              <a:gd name="T36" fmla="*/ 41 w 71"/>
              <a:gd name="T37" fmla="*/ 12 h 90"/>
              <a:gd name="T38" fmla="*/ 51 w 71"/>
              <a:gd name="T39" fmla="*/ 31 h 90"/>
              <a:gd name="T40" fmla="*/ 49 w 71"/>
              <a:gd name="T41" fmla="*/ 41 h 90"/>
              <a:gd name="T42" fmla="*/ 51 w 71"/>
              <a:gd name="T43" fmla="*/ 44 h 90"/>
              <a:gd name="T44" fmla="*/ 48 w 71"/>
              <a:gd name="T45" fmla="*/ 55 h 90"/>
              <a:gd name="T46" fmla="*/ 38 w 71"/>
              <a:gd name="T47" fmla="*/ 58 h 90"/>
              <a:gd name="T48" fmla="*/ 35 w 71"/>
              <a:gd name="T49" fmla="*/ 63 h 90"/>
              <a:gd name="T50" fmla="*/ 30 w 71"/>
              <a:gd name="T51" fmla="*/ 60 h 90"/>
              <a:gd name="T52" fmla="*/ 24 w 71"/>
              <a:gd name="T53" fmla="*/ 63 h 90"/>
              <a:gd name="T54" fmla="*/ 22 w 71"/>
              <a:gd name="T55" fmla="*/ 64 h 90"/>
              <a:gd name="T56" fmla="*/ 21 w 71"/>
              <a:gd name="T57" fmla="*/ 66 h 90"/>
              <a:gd name="T58" fmla="*/ 18 w 71"/>
              <a:gd name="T59" fmla="*/ 67 h 90"/>
              <a:gd name="T60" fmla="*/ 15 w 71"/>
              <a:gd name="T61" fmla="*/ 67 h 90"/>
              <a:gd name="T62" fmla="*/ 10 w 71"/>
              <a:gd name="T63" fmla="*/ 71 h 90"/>
              <a:gd name="T64" fmla="*/ 7 w 71"/>
              <a:gd name="T65" fmla="*/ 69 h 90"/>
              <a:gd name="T66" fmla="*/ 8 w 71"/>
              <a:gd name="T67" fmla="*/ 66 h 90"/>
              <a:gd name="T68" fmla="*/ 8 w 71"/>
              <a:gd name="T69" fmla="*/ 63 h 90"/>
              <a:gd name="T70" fmla="*/ 5 w 71"/>
              <a:gd name="T71" fmla="*/ 58 h 90"/>
              <a:gd name="T72" fmla="*/ 8 w 71"/>
              <a:gd name="T73" fmla="*/ 52 h 90"/>
              <a:gd name="T74" fmla="*/ 8 w 71"/>
              <a:gd name="T75" fmla="*/ 50 h 90"/>
              <a:gd name="T76" fmla="*/ 10 w 71"/>
              <a:gd name="T77" fmla="*/ 45 h 90"/>
              <a:gd name="T78" fmla="*/ 8 w 71"/>
              <a:gd name="T79" fmla="*/ 41 h 90"/>
              <a:gd name="T80" fmla="*/ 8 w 71"/>
              <a:gd name="T81" fmla="*/ 34 h 90"/>
              <a:gd name="T82" fmla="*/ 3 w 71"/>
              <a:gd name="T83" fmla="*/ 33 h 90"/>
              <a:gd name="T84" fmla="*/ 7 w 71"/>
              <a:gd name="T85" fmla="*/ 28 h 90"/>
              <a:gd name="T86" fmla="*/ 13 w 71"/>
              <a:gd name="T87" fmla="*/ 30 h 90"/>
              <a:gd name="T88" fmla="*/ 13 w 71"/>
              <a:gd name="T89" fmla="*/ 28 h 90"/>
              <a:gd name="T90" fmla="*/ 10 w 71"/>
              <a:gd name="T91" fmla="*/ 20 h 90"/>
              <a:gd name="T92" fmla="*/ 8 w 71"/>
              <a:gd name="T93" fmla="*/ 15 h 90"/>
              <a:gd name="T94" fmla="*/ 10 w 71"/>
              <a:gd name="T95" fmla="*/ 14 h 90"/>
              <a:gd name="T96" fmla="*/ 15 w 71"/>
              <a:gd name="T97" fmla="*/ 8 h 90"/>
              <a:gd name="T98" fmla="*/ 22 w 71"/>
              <a:gd name="T99" fmla="*/ 6 h 90"/>
              <a:gd name="T100" fmla="*/ 30 w 71"/>
              <a:gd name="T101" fmla="*/ 6 h 90"/>
              <a:gd name="T102" fmla="*/ 35 w 71"/>
              <a:gd name="T10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90">
                <a:moveTo>
                  <a:pt x="11" y="83"/>
                </a:moveTo>
                <a:lnTo>
                  <a:pt x="13" y="85"/>
                </a:lnTo>
                <a:lnTo>
                  <a:pt x="13" y="85"/>
                </a:lnTo>
                <a:lnTo>
                  <a:pt x="13" y="86"/>
                </a:lnTo>
                <a:lnTo>
                  <a:pt x="13" y="88"/>
                </a:lnTo>
                <a:lnTo>
                  <a:pt x="10" y="88"/>
                </a:lnTo>
                <a:lnTo>
                  <a:pt x="8" y="90"/>
                </a:lnTo>
                <a:lnTo>
                  <a:pt x="5" y="90"/>
                </a:lnTo>
                <a:lnTo>
                  <a:pt x="5" y="90"/>
                </a:lnTo>
                <a:lnTo>
                  <a:pt x="3" y="90"/>
                </a:lnTo>
                <a:lnTo>
                  <a:pt x="3" y="90"/>
                </a:lnTo>
                <a:lnTo>
                  <a:pt x="3" y="88"/>
                </a:lnTo>
                <a:lnTo>
                  <a:pt x="2" y="88"/>
                </a:lnTo>
                <a:lnTo>
                  <a:pt x="3" y="86"/>
                </a:lnTo>
                <a:lnTo>
                  <a:pt x="5" y="85"/>
                </a:lnTo>
                <a:lnTo>
                  <a:pt x="10" y="83"/>
                </a:lnTo>
                <a:lnTo>
                  <a:pt x="11" y="83"/>
                </a:lnTo>
                <a:close/>
                <a:moveTo>
                  <a:pt x="10" y="71"/>
                </a:moveTo>
                <a:lnTo>
                  <a:pt x="11" y="71"/>
                </a:lnTo>
                <a:lnTo>
                  <a:pt x="11" y="72"/>
                </a:lnTo>
                <a:lnTo>
                  <a:pt x="10" y="72"/>
                </a:lnTo>
                <a:lnTo>
                  <a:pt x="10" y="71"/>
                </a:lnTo>
                <a:lnTo>
                  <a:pt x="10" y="71"/>
                </a:lnTo>
                <a:lnTo>
                  <a:pt x="10" y="71"/>
                </a:lnTo>
                <a:close/>
                <a:moveTo>
                  <a:pt x="3" y="67"/>
                </a:moveTo>
                <a:lnTo>
                  <a:pt x="5" y="67"/>
                </a:lnTo>
                <a:lnTo>
                  <a:pt x="5" y="69"/>
                </a:lnTo>
                <a:lnTo>
                  <a:pt x="5" y="69"/>
                </a:lnTo>
                <a:lnTo>
                  <a:pt x="3" y="71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3" y="67"/>
                </a:lnTo>
                <a:lnTo>
                  <a:pt x="3" y="67"/>
                </a:lnTo>
                <a:close/>
                <a:moveTo>
                  <a:pt x="26" y="66"/>
                </a:moveTo>
                <a:lnTo>
                  <a:pt x="26" y="66"/>
                </a:lnTo>
                <a:lnTo>
                  <a:pt x="26" y="67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2" y="61"/>
                </a:moveTo>
                <a:lnTo>
                  <a:pt x="2" y="63"/>
                </a:lnTo>
                <a:lnTo>
                  <a:pt x="2" y="64"/>
                </a:lnTo>
                <a:lnTo>
                  <a:pt x="2" y="66"/>
                </a:lnTo>
                <a:lnTo>
                  <a:pt x="2" y="64"/>
                </a:lnTo>
                <a:lnTo>
                  <a:pt x="2" y="64"/>
                </a:lnTo>
                <a:lnTo>
                  <a:pt x="0" y="63"/>
                </a:lnTo>
                <a:lnTo>
                  <a:pt x="0" y="63"/>
                </a:lnTo>
                <a:lnTo>
                  <a:pt x="2" y="61"/>
                </a:lnTo>
                <a:close/>
                <a:moveTo>
                  <a:pt x="27" y="61"/>
                </a:moveTo>
                <a:lnTo>
                  <a:pt x="29" y="63"/>
                </a:lnTo>
                <a:lnTo>
                  <a:pt x="30" y="63"/>
                </a:lnTo>
                <a:lnTo>
                  <a:pt x="30" y="63"/>
                </a:lnTo>
                <a:lnTo>
                  <a:pt x="30" y="64"/>
                </a:lnTo>
                <a:lnTo>
                  <a:pt x="29" y="66"/>
                </a:lnTo>
                <a:lnTo>
                  <a:pt x="29" y="64"/>
                </a:lnTo>
                <a:lnTo>
                  <a:pt x="27" y="64"/>
                </a:lnTo>
                <a:lnTo>
                  <a:pt x="27" y="64"/>
                </a:lnTo>
                <a:lnTo>
                  <a:pt x="27" y="63"/>
                </a:lnTo>
                <a:lnTo>
                  <a:pt x="27" y="63"/>
                </a:lnTo>
                <a:lnTo>
                  <a:pt x="27" y="61"/>
                </a:lnTo>
                <a:close/>
                <a:moveTo>
                  <a:pt x="40" y="60"/>
                </a:moveTo>
                <a:lnTo>
                  <a:pt x="40" y="64"/>
                </a:lnTo>
                <a:lnTo>
                  <a:pt x="38" y="64"/>
                </a:lnTo>
                <a:lnTo>
                  <a:pt x="37" y="63"/>
                </a:lnTo>
                <a:lnTo>
                  <a:pt x="37" y="63"/>
                </a:lnTo>
                <a:lnTo>
                  <a:pt x="38" y="61"/>
                </a:lnTo>
                <a:lnTo>
                  <a:pt x="38" y="60"/>
                </a:lnTo>
                <a:lnTo>
                  <a:pt x="40" y="60"/>
                </a:lnTo>
                <a:close/>
                <a:moveTo>
                  <a:pt x="5" y="34"/>
                </a:moveTo>
                <a:lnTo>
                  <a:pt x="5" y="34"/>
                </a:lnTo>
                <a:lnTo>
                  <a:pt x="7" y="36"/>
                </a:lnTo>
                <a:lnTo>
                  <a:pt x="7" y="38"/>
                </a:lnTo>
                <a:lnTo>
                  <a:pt x="5" y="36"/>
                </a:lnTo>
                <a:lnTo>
                  <a:pt x="5" y="34"/>
                </a:lnTo>
                <a:close/>
                <a:moveTo>
                  <a:pt x="71" y="19"/>
                </a:move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0" y="20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8" y="15"/>
                </a:lnTo>
                <a:lnTo>
                  <a:pt x="8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5" y="14"/>
                </a:lnTo>
                <a:lnTo>
                  <a:pt x="7" y="14"/>
                </a:lnTo>
                <a:close/>
                <a:moveTo>
                  <a:pt x="35" y="0"/>
                </a:moveTo>
                <a:lnTo>
                  <a:pt x="38" y="8"/>
                </a:lnTo>
                <a:lnTo>
                  <a:pt x="41" y="12"/>
                </a:lnTo>
                <a:lnTo>
                  <a:pt x="44" y="15"/>
                </a:lnTo>
                <a:lnTo>
                  <a:pt x="48" y="23"/>
                </a:lnTo>
                <a:lnTo>
                  <a:pt x="49" y="27"/>
                </a:lnTo>
                <a:lnTo>
                  <a:pt x="49" y="28"/>
                </a:lnTo>
                <a:lnTo>
                  <a:pt x="51" y="31"/>
                </a:lnTo>
                <a:lnTo>
                  <a:pt x="49" y="33"/>
                </a:lnTo>
                <a:lnTo>
                  <a:pt x="51" y="36"/>
                </a:lnTo>
                <a:lnTo>
                  <a:pt x="49" y="38"/>
                </a:lnTo>
                <a:lnTo>
                  <a:pt x="49" y="39"/>
                </a:lnTo>
                <a:lnTo>
                  <a:pt x="49" y="41"/>
                </a:lnTo>
                <a:lnTo>
                  <a:pt x="49" y="42"/>
                </a:lnTo>
                <a:lnTo>
                  <a:pt x="49" y="44"/>
                </a:lnTo>
                <a:lnTo>
                  <a:pt x="49" y="44"/>
                </a:lnTo>
                <a:lnTo>
                  <a:pt x="51" y="44"/>
                </a:lnTo>
                <a:lnTo>
                  <a:pt x="51" y="44"/>
                </a:lnTo>
                <a:lnTo>
                  <a:pt x="52" y="44"/>
                </a:lnTo>
                <a:lnTo>
                  <a:pt x="52" y="45"/>
                </a:lnTo>
                <a:lnTo>
                  <a:pt x="51" y="49"/>
                </a:lnTo>
                <a:lnTo>
                  <a:pt x="49" y="52"/>
                </a:lnTo>
                <a:lnTo>
                  <a:pt x="48" y="55"/>
                </a:lnTo>
                <a:lnTo>
                  <a:pt x="46" y="58"/>
                </a:lnTo>
                <a:lnTo>
                  <a:pt x="44" y="58"/>
                </a:lnTo>
                <a:lnTo>
                  <a:pt x="43" y="58"/>
                </a:lnTo>
                <a:lnTo>
                  <a:pt x="41" y="60"/>
                </a:lnTo>
                <a:lnTo>
                  <a:pt x="38" y="58"/>
                </a:lnTo>
                <a:lnTo>
                  <a:pt x="37" y="58"/>
                </a:lnTo>
                <a:lnTo>
                  <a:pt x="35" y="60"/>
                </a:lnTo>
                <a:lnTo>
                  <a:pt x="35" y="60"/>
                </a:lnTo>
                <a:lnTo>
                  <a:pt x="35" y="61"/>
                </a:lnTo>
                <a:lnTo>
                  <a:pt x="35" y="63"/>
                </a:lnTo>
                <a:lnTo>
                  <a:pt x="35" y="63"/>
                </a:lnTo>
                <a:lnTo>
                  <a:pt x="33" y="61"/>
                </a:lnTo>
                <a:lnTo>
                  <a:pt x="32" y="61"/>
                </a:lnTo>
                <a:lnTo>
                  <a:pt x="30" y="61"/>
                </a:lnTo>
                <a:lnTo>
                  <a:pt x="30" y="60"/>
                </a:lnTo>
                <a:lnTo>
                  <a:pt x="29" y="60"/>
                </a:lnTo>
                <a:lnTo>
                  <a:pt x="27" y="61"/>
                </a:lnTo>
                <a:lnTo>
                  <a:pt x="26" y="61"/>
                </a:lnTo>
                <a:lnTo>
                  <a:pt x="24" y="61"/>
                </a:lnTo>
                <a:lnTo>
                  <a:pt x="24" y="63"/>
                </a:lnTo>
                <a:lnTo>
                  <a:pt x="24" y="63"/>
                </a:lnTo>
                <a:lnTo>
                  <a:pt x="26" y="64"/>
                </a:lnTo>
                <a:lnTo>
                  <a:pt x="26" y="64"/>
                </a:lnTo>
                <a:lnTo>
                  <a:pt x="24" y="66"/>
                </a:lnTo>
                <a:lnTo>
                  <a:pt x="22" y="64"/>
                </a:lnTo>
                <a:lnTo>
                  <a:pt x="22" y="63"/>
                </a:lnTo>
                <a:lnTo>
                  <a:pt x="21" y="63"/>
                </a:lnTo>
                <a:lnTo>
                  <a:pt x="21" y="63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7"/>
                </a:lnTo>
                <a:lnTo>
                  <a:pt x="21" y="69"/>
                </a:lnTo>
                <a:lnTo>
                  <a:pt x="19" y="69"/>
                </a:lnTo>
                <a:lnTo>
                  <a:pt x="18" y="67"/>
                </a:lnTo>
                <a:lnTo>
                  <a:pt x="18" y="67"/>
                </a:lnTo>
                <a:lnTo>
                  <a:pt x="18" y="66"/>
                </a:lnTo>
                <a:lnTo>
                  <a:pt x="19" y="64"/>
                </a:lnTo>
                <a:lnTo>
                  <a:pt x="18" y="64"/>
                </a:lnTo>
                <a:lnTo>
                  <a:pt x="15" y="67"/>
                </a:lnTo>
                <a:lnTo>
                  <a:pt x="13" y="69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0" y="71"/>
                </a:lnTo>
                <a:lnTo>
                  <a:pt x="8" y="72"/>
                </a:lnTo>
                <a:lnTo>
                  <a:pt x="8" y="72"/>
                </a:lnTo>
                <a:lnTo>
                  <a:pt x="8" y="71"/>
                </a:lnTo>
                <a:lnTo>
                  <a:pt x="8" y="69"/>
                </a:lnTo>
                <a:lnTo>
                  <a:pt x="7" y="69"/>
                </a:lnTo>
                <a:lnTo>
                  <a:pt x="5" y="67"/>
                </a:lnTo>
                <a:lnTo>
                  <a:pt x="3" y="66"/>
                </a:lnTo>
                <a:lnTo>
                  <a:pt x="5" y="64"/>
                </a:lnTo>
                <a:lnTo>
                  <a:pt x="7" y="66"/>
                </a:lnTo>
                <a:lnTo>
                  <a:pt x="8" y="66"/>
                </a:lnTo>
                <a:lnTo>
                  <a:pt x="8" y="64"/>
                </a:lnTo>
                <a:lnTo>
                  <a:pt x="7" y="64"/>
                </a:lnTo>
                <a:lnTo>
                  <a:pt x="8" y="64"/>
                </a:lnTo>
                <a:lnTo>
                  <a:pt x="8" y="63"/>
                </a:lnTo>
                <a:lnTo>
                  <a:pt x="8" y="63"/>
                </a:lnTo>
                <a:lnTo>
                  <a:pt x="7" y="63"/>
                </a:lnTo>
                <a:lnTo>
                  <a:pt x="7" y="63"/>
                </a:lnTo>
                <a:lnTo>
                  <a:pt x="7" y="61"/>
                </a:lnTo>
                <a:lnTo>
                  <a:pt x="5" y="60"/>
                </a:lnTo>
                <a:lnTo>
                  <a:pt x="5" y="58"/>
                </a:lnTo>
                <a:lnTo>
                  <a:pt x="5" y="56"/>
                </a:lnTo>
                <a:lnTo>
                  <a:pt x="7" y="55"/>
                </a:lnTo>
                <a:lnTo>
                  <a:pt x="7" y="53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8" y="50"/>
                </a:lnTo>
                <a:lnTo>
                  <a:pt x="7" y="50"/>
                </a:lnTo>
                <a:lnTo>
                  <a:pt x="7" y="50"/>
                </a:lnTo>
                <a:lnTo>
                  <a:pt x="8" y="50"/>
                </a:lnTo>
                <a:lnTo>
                  <a:pt x="8" y="49"/>
                </a:lnTo>
                <a:lnTo>
                  <a:pt x="10" y="47"/>
                </a:lnTo>
                <a:lnTo>
                  <a:pt x="11" y="45"/>
                </a:lnTo>
                <a:lnTo>
                  <a:pt x="11" y="45"/>
                </a:lnTo>
                <a:lnTo>
                  <a:pt x="10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8" y="41"/>
                </a:lnTo>
                <a:lnTo>
                  <a:pt x="8" y="39"/>
                </a:lnTo>
                <a:lnTo>
                  <a:pt x="8" y="38"/>
                </a:lnTo>
                <a:lnTo>
                  <a:pt x="8" y="36"/>
                </a:lnTo>
                <a:lnTo>
                  <a:pt x="8" y="34"/>
                </a:lnTo>
                <a:lnTo>
                  <a:pt x="7" y="33"/>
                </a:lnTo>
                <a:lnTo>
                  <a:pt x="7" y="33"/>
                </a:lnTo>
                <a:lnTo>
                  <a:pt x="5" y="33"/>
                </a:lnTo>
                <a:lnTo>
                  <a:pt x="3" y="33"/>
                </a:lnTo>
                <a:lnTo>
                  <a:pt x="3" y="33"/>
                </a:lnTo>
                <a:lnTo>
                  <a:pt x="2" y="31"/>
                </a:lnTo>
                <a:lnTo>
                  <a:pt x="3" y="30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8" y="27"/>
                </a:lnTo>
                <a:lnTo>
                  <a:pt x="10" y="28"/>
                </a:lnTo>
                <a:lnTo>
                  <a:pt x="11" y="28"/>
                </a:lnTo>
                <a:lnTo>
                  <a:pt x="13" y="30"/>
                </a:lnTo>
                <a:lnTo>
                  <a:pt x="13" y="30"/>
                </a:lnTo>
                <a:lnTo>
                  <a:pt x="13" y="30"/>
                </a:lnTo>
                <a:lnTo>
                  <a:pt x="15" y="30"/>
                </a:lnTo>
                <a:lnTo>
                  <a:pt x="15" y="28"/>
                </a:lnTo>
                <a:lnTo>
                  <a:pt x="15" y="28"/>
                </a:lnTo>
                <a:lnTo>
                  <a:pt x="13" y="28"/>
                </a:lnTo>
                <a:lnTo>
                  <a:pt x="11" y="27"/>
                </a:lnTo>
                <a:lnTo>
                  <a:pt x="11" y="25"/>
                </a:lnTo>
                <a:lnTo>
                  <a:pt x="11" y="25"/>
                </a:lnTo>
                <a:lnTo>
                  <a:pt x="11" y="23"/>
                </a:lnTo>
                <a:lnTo>
                  <a:pt x="10" y="20"/>
                </a:lnTo>
                <a:lnTo>
                  <a:pt x="10" y="20"/>
                </a:lnTo>
                <a:lnTo>
                  <a:pt x="10" y="19"/>
                </a:lnTo>
                <a:lnTo>
                  <a:pt x="8" y="17"/>
                </a:lnTo>
                <a:lnTo>
                  <a:pt x="8" y="17"/>
                </a:lnTo>
                <a:lnTo>
                  <a:pt x="8" y="15"/>
                </a:lnTo>
                <a:lnTo>
                  <a:pt x="8" y="15"/>
                </a:lnTo>
                <a:lnTo>
                  <a:pt x="10" y="15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3" y="9"/>
                </a:lnTo>
                <a:lnTo>
                  <a:pt x="15" y="8"/>
                </a:lnTo>
                <a:lnTo>
                  <a:pt x="15" y="8"/>
                </a:lnTo>
                <a:lnTo>
                  <a:pt x="16" y="6"/>
                </a:lnTo>
                <a:lnTo>
                  <a:pt x="18" y="6"/>
                </a:lnTo>
                <a:lnTo>
                  <a:pt x="19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7" y="6"/>
                </a:lnTo>
                <a:lnTo>
                  <a:pt x="30" y="6"/>
                </a:lnTo>
                <a:lnTo>
                  <a:pt x="30" y="6"/>
                </a:lnTo>
                <a:lnTo>
                  <a:pt x="32" y="4"/>
                </a:lnTo>
                <a:lnTo>
                  <a:pt x="32" y="4"/>
                </a:lnTo>
                <a:lnTo>
                  <a:pt x="33" y="3"/>
                </a:lnTo>
                <a:lnTo>
                  <a:pt x="33" y="1"/>
                </a:lnTo>
                <a:lnTo>
                  <a:pt x="3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0" name="Freeform 233">
            <a:extLst>
              <a:ext uri="{FF2B5EF4-FFF2-40B4-BE49-F238E27FC236}">
                <a16:creationId xmlns:a16="http://schemas.microsoft.com/office/drawing/2014/main" id="{83D6B85C-CB30-CA6E-FBD7-358111D6FA5F}"/>
              </a:ext>
            </a:extLst>
          </p:cNvPr>
          <p:cNvSpPr>
            <a:spLocks noEditPoints="1"/>
          </p:cNvSpPr>
          <p:nvPr/>
        </p:nvSpPr>
        <p:spPr bwMode="auto">
          <a:xfrm>
            <a:off x="7964044" y="2728048"/>
            <a:ext cx="107164" cy="109320"/>
          </a:xfrm>
          <a:custGeom>
            <a:avLst/>
            <a:gdLst>
              <a:gd name="T0" fmla="*/ 8 w 91"/>
              <a:gd name="T1" fmla="*/ 58 h 89"/>
              <a:gd name="T2" fmla="*/ 82 w 91"/>
              <a:gd name="T3" fmla="*/ 0 h 89"/>
              <a:gd name="T4" fmla="*/ 85 w 91"/>
              <a:gd name="T5" fmla="*/ 1 h 89"/>
              <a:gd name="T6" fmla="*/ 88 w 91"/>
              <a:gd name="T7" fmla="*/ 8 h 89"/>
              <a:gd name="T8" fmla="*/ 91 w 91"/>
              <a:gd name="T9" fmla="*/ 11 h 89"/>
              <a:gd name="T10" fmla="*/ 85 w 91"/>
              <a:gd name="T11" fmla="*/ 14 h 89"/>
              <a:gd name="T12" fmla="*/ 80 w 91"/>
              <a:gd name="T13" fmla="*/ 19 h 89"/>
              <a:gd name="T14" fmla="*/ 77 w 91"/>
              <a:gd name="T15" fmla="*/ 28 h 89"/>
              <a:gd name="T16" fmla="*/ 72 w 91"/>
              <a:gd name="T17" fmla="*/ 39 h 89"/>
              <a:gd name="T18" fmla="*/ 63 w 91"/>
              <a:gd name="T19" fmla="*/ 45 h 89"/>
              <a:gd name="T20" fmla="*/ 53 w 91"/>
              <a:gd name="T21" fmla="*/ 50 h 89"/>
              <a:gd name="T22" fmla="*/ 45 w 91"/>
              <a:gd name="T23" fmla="*/ 58 h 89"/>
              <a:gd name="T24" fmla="*/ 44 w 91"/>
              <a:gd name="T25" fmla="*/ 63 h 89"/>
              <a:gd name="T26" fmla="*/ 49 w 91"/>
              <a:gd name="T27" fmla="*/ 67 h 89"/>
              <a:gd name="T28" fmla="*/ 56 w 91"/>
              <a:gd name="T29" fmla="*/ 74 h 89"/>
              <a:gd name="T30" fmla="*/ 55 w 91"/>
              <a:gd name="T31" fmla="*/ 78 h 89"/>
              <a:gd name="T32" fmla="*/ 49 w 91"/>
              <a:gd name="T33" fmla="*/ 80 h 89"/>
              <a:gd name="T34" fmla="*/ 39 w 91"/>
              <a:gd name="T35" fmla="*/ 80 h 89"/>
              <a:gd name="T36" fmla="*/ 33 w 91"/>
              <a:gd name="T37" fmla="*/ 86 h 89"/>
              <a:gd name="T38" fmla="*/ 31 w 91"/>
              <a:gd name="T39" fmla="*/ 88 h 89"/>
              <a:gd name="T40" fmla="*/ 23 w 91"/>
              <a:gd name="T41" fmla="*/ 86 h 89"/>
              <a:gd name="T42" fmla="*/ 17 w 91"/>
              <a:gd name="T43" fmla="*/ 88 h 89"/>
              <a:gd name="T44" fmla="*/ 14 w 91"/>
              <a:gd name="T45" fmla="*/ 88 h 89"/>
              <a:gd name="T46" fmla="*/ 12 w 91"/>
              <a:gd name="T47" fmla="*/ 83 h 89"/>
              <a:gd name="T48" fmla="*/ 6 w 91"/>
              <a:gd name="T49" fmla="*/ 83 h 89"/>
              <a:gd name="T50" fmla="*/ 9 w 91"/>
              <a:gd name="T51" fmla="*/ 77 h 89"/>
              <a:gd name="T52" fmla="*/ 17 w 91"/>
              <a:gd name="T53" fmla="*/ 74 h 89"/>
              <a:gd name="T54" fmla="*/ 11 w 91"/>
              <a:gd name="T55" fmla="*/ 71 h 89"/>
              <a:gd name="T56" fmla="*/ 11 w 91"/>
              <a:gd name="T57" fmla="*/ 58 h 89"/>
              <a:gd name="T58" fmla="*/ 4 w 91"/>
              <a:gd name="T59" fmla="*/ 56 h 89"/>
              <a:gd name="T60" fmla="*/ 0 w 91"/>
              <a:gd name="T61" fmla="*/ 53 h 89"/>
              <a:gd name="T62" fmla="*/ 1 w 91"/>
              <a:gd name="T63" fmla="*/ 49 h 89"/>
              <a:gd name="T64" fmla="*/ 9 w 91"/>
              <a:gd name="T65" fmla="*/ 44 h 89"/>
              <a:gd name="T66" fmla="*/ 14 w 91"/>
              <a:gd name="T67" fmla="*/ 41 h 89"/>
              <a:gd name="T68" fmla="*/ 19 w 91"/>
              <a:gd name="T69" fmla="*/ 37 h 89"/>
              <a:gd name="T70" fmla="*/ 23 w 91"/>
              <a:gd name="T71" fmla="*/ 36 h 89"/>
              <a:gd name="T72" fmla="*/ 28 w 91"/>
              <a:gd name="T73" fmla="*/ 30 h 89"/>
              <a:gd name="T74" fmla="*/ 31 w 91"/>
              <a:gd name="T75" fmla="*/ 25 h 89"/>
              <a:gd name="T76" fmla="*/ 34 w 91"/>
              <a:gd name="T77" fmla="*/ 22 h 89"/>
              <a:gd name="T78" fmla="*/ 38 w 91"/>
              <a:gd name="T79" fmla="*/ 22 h 89"/>
              <a:gd name="T80" fmla="*/ 41 w 91"/>
              <a:gd name="T81" fmla="*/ 25 h 89"/>
              <a:gd name="T82" fmla="*/ 47 w 91"/>
              <a:gd name="T83" fmla="*/ 26 h 89"/>
              <a:gd name="T84" fmla="*/ 55 w 91"/>
              <a:gd name="T85" fmla="*/ 28 h 89"/>
              <a:gd name="T86" fmla="*/ 56 w 91"/>
              <a:gd name="T87" fmla="*/ 23 h 89"/>
              <a:gd name="T88" fmla="*/ 53 w 91"/>
              <a:gd name="T89" fmla="*/ 19 h 89"/>
              <a:gd name="T90" fmla="*/ 58 w 91"/>
              <a:gd name="T91" fmla="*/ 17 h 89"/>
              <a:gd name="T92" fmla="*/ 66 w 91"/>
              <a:gd name="T93" fmla="*/ 15 h 89"/>
              <a:gd name="T94" fmla="*/ 69 w 91"/>
              <a:gd name="T95" fmla="*/ 12 h 89"/>
              <a:gd name="T96" fmla="*/ 74 w 91"/>
              <a:gd name="T97" fmla="*/ 9 h 89"/>
              <a:gd name="T98" fmla="*/ 77 w 91"/>
              <a:gd name="T99" fmla="*/ 9 h 89"/>
              <a:gd name="T100" fmla="*/ 79 w 91"/>
              <a:gd name="T101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" h="89">
                <a:moveTo>
                  <a:pt x="8" y="58"/>
                </a:moveTo>
                <a:lnTo>
                  <a:pt x="8" y="60"/>
                </a:lnTo>
                <a:lnTo>
                  <a:pt x="6" y="60"/>
                </a:lnTo>
                <a:lnTo>
                  <a:pt x="6" y="58"/>
                </a:lnTo>
                <a:lnTo>
                  <a:pt x="8" y="58"/>
                </a:lnTo>
                <a:lnTo>
                  <a:pt x="8" y="58"/>
                </a:lnTo>
                <a:close/>
                <a:moveTo>
                  <a:pt x="80" y="0"/>
                </a:moveTo>
                <a:lnTo>
                  <a:pt x="80" y="0"/>
                </a:lnTo>
                <a:lnTo>
                  <a:pt x="80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1"/>
                </a:lnTo>
                <a:lnTo>
                  <a:pt x="85" y="1"/>
                </a:lnTo>
                <a:lnTo>
                  <a:pt x="85" y="1"/>
                </a:lnTo>
                <a:lnTo>
                  <a:pt x="85" y="4"/>
                </a:lnTo>
                <a:lnTo>
                  <a:pt x="85" y="4"/>
                </a:lnTo>
                <a:lnTo>
                  <a:pt x="86" y="6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5" y="14"/>
                </a:lnTo>
                <a:lnTo>
                  <a:pt x="85" y="14"/>
                </a:lnTo>
                <a:lnTo>
                  <a:pt x="83" y="15"/>
                </a:lnTo>
                <a:lnTo>
                  <a:pt x="82" y="15"/>
                </a:lnTo>
                <a:lnTo>
                  <a:pt x="82" y="17"/>
                </a:lnTo>
                <a:lnTo>
                  <a:pt x="80" y="19"/>
                </a:lnTo>
                <a:lnTo>
                  <a:pt x="79" y="20"/>
                </a:lnTo>
                <a:lnTo>
                  <a:pt x="77" y="22"/>
                </a:lnTo>
                <a:lnTo>
                  <a:pt x="77" y="23"/>
                </a:lnTo>
                <a:lnTo>
                  <a:pt x="77" y="25"/>
                </a:lnTo>
                <a:lnTo>
                  <a:pt x="77" y="28"/>
                </a:lnTo>
                <a:lnTo>
                  <a:pt x="77" y="30"/>
                </a:lnTo>
                <a:lnTo>
                  <a:pt x="77" y="33"/>
                </a:lnTo>
                <a:lnTo>
                  <a:pt x="77" y="36"/>
                </a:lnTo>
                <a:lnTo>
                  <a:pt x="77" y="36"/>
                </a:lnTo>
                <a:lnTo>
                  <a:pt x="72" y="39"/>
                </a:lnTo>
                <a:lnTo>
                  <a:pt x="71" y="41"/>
                </a:lnTo>
                <a:lnTo>
                  <a:pt x="67" y="42"/>
                </a:lnTo>
                <a:lnTo>
                  <a:pt x="66" y="44"/>
                </a:lnTo>
                <a:lnTo>
                  <a:pt x="64" y="45"/>
                </a:lnTo>
                <a:lnTo>
                  <a:pt x="63" y="45"/>
                </a:lnTo>
                <a:lnTo>
                  <a:pt x="61" y="49"/>
                </a:lnTo>
                <a:lnTo>
                  <a:pt x="60" y="49"/>
                </a:lnTo>
                <a:lnTo>
                  <a:pt x="58" y="50"/>
                </a:lnTo>
                <a:lnTo>
                  <a:pt x="56" y="50"/>
                </a:lnTo>
                <a:lnTo>
                  <a:pt x="53" y="50"/>
                </a:lnTo>
                <a:lnTo>
                  <a:pt x="52" y="52"/>
                </a:lnTo>
                <a:lnTo>
                  <a:pt x="50" y="53"/>
                </a:lnTo>
                <a:lnTo>
                  <a:pt x="45" y="55"/>
                </a:lnTo>
                <a:lnTo>
                  <a:pt x="45" y="56"/>
                </a:lnTo>
                <a:lnTo>
                  <a:pt x="45" y="58"/>
                </a:lnTo>
                <a:lnTo>
                  <a:pt x="45" y="60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4" y="63"/>
                </a:lnTo>
                <a:lnTo>
                  <a:pt x="44" y="64"/>
                </a:lnTo>
                <a:lnTo>
                  <a:pt x="45" y="66"/>
                </a:lnTo>
                <a:lnTo>
                  <a:pt x="45" y="66"/>
                </a:lnTo>
                <a:lnTo>
                  <a:pt x="47" y="66"/>
                </a:lnTo>
                <a:lnTo>
                  <a:pt x="49" y="67"/>
                </a:lnTo>
                <a:lnTo>
                  <a:pt x="52" y="71"/>
                </a:lnTo>
                <a:lnTo>
                  <a:pt x="53" y="71"/>
                </a:lnTo>
                <a:lnTo>
                  <a:pt x="55" y="72"/>
                </a:lnTo>
                <a:lnTo>
                  <a:pt x="56" y="72"/>
                </a:lnTo>
                <a:lnTo>
                  <a:pt x="56" y="74"/>
                </a:lnTo>
                <a:lnTo>
                  <a:pt x="58" y="74"/>
                </a:lnTo>
                <a:lnTo>
                  <a:pt x="56" y="75"/>
                </a:lnTo>
                <a:lnTo>
                  <a:pt x="56" y="77"/>
                </a:lnTo>
                <a:lnTo>
                  <a:pt x="55" y="78"/>
                </a:lnTo>
                <a:lnTo>
                  <a:pt x="55" y="78"/>
                </a:lnTo>
                <a:lnTo>
                  <a:pt x="53" y="80"/>
                </a:lnTo>
                <a:lnTo>
                  <a:pt x="53" y="80"/>
                </a:lnTo>
                <a:lnTo>
                  <a:pt x="50" y="80"/>
                </a:lnTo>
                <a:lnTo>
                  <a:pt x="49" y="80"/>
                </a:lnTo>
                <a:lnTo>
                  <a:pt x="49" y="80"/>
                </a:lnTo>
                <a:lnTo>
                  <a:pt x="45" y="80"/>
                </a:lnTo>
                <a:lnTo>
                  <a:pt x="45" y="80"/>
                </a:lnTo>
                <a:lnTo>
                  <a:pt x="42" y="80"/>
                </a:lnTo>
                <a:lnTo>
                  <a:pt x="41" y="80"/>
                </a:lnTo>
                <a:lnTo>
                  <a:pt x="39" y="80"/>
                </a:lnTo>
                <a:lnTo>
                  <a:pt x="38" y="82"/>
                </a:lnTo>
                <a:lnTo>
                  <a:pt x="38" y="82"/>
                </a:lnTo>
                <a:lnTo>
                  <a:pt x="36" y="83"/>
                </a:lnTo>
                <a:lnTo>
                  <a:pt x="34" y="85"/>
                </a:lnTo>
                <a:lnTo>
                  <a:pt x="33" y="86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1" y="88"/>
                </a:lnTo>
                <a:lnTo>
                  <a:pt x="28" y="86"/>
                </a:lnTo>
                <a:lnTo>
                  <a:pt x="26" y="88"/>
                </a:lnTo>
                <a:lnTo>
                  <a:pt x="25" y="89"/>
                </a:lnTo>
                <a:lnTo>
                  <a:pt x="25" y="89"/>
                </a:lnTo>
                <a:lnTo>
                  <a:pt x="23" y="86"/>
                </a:lnTo>
                <a:lnTo>
                  <a:pt x="22" y="86"/>
                </a:lnTo>
                <a:lnTo>
                  <a:pt x="20" y="85"/>
                </a:lnTo>
                <a:lnTo>
                  <a:pt x="19" y="85"/>
                </a:lnTo>
                <a:lnTo>
                  <a:pt x="19" y="86"/>
                </a:lnTo>
                <a:lnTo>
                  <a:pt x="17" y="88"/>
                </a:lnTo>
                <a:lnTo>
                  <a:pt x="15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8"/>
                </a:lnTo>
                <a:lnTo>
                  <a:pt x="11" y="86"/>
                </a:lnTo>
                <a:lnTo>
                  <a:pt x="9" y="86"/>
                </a:lnTo>
                <a:lnTo>
                  <a:pt x="9" y="86"/>
                </a:lnTo>
                <a:lnTo>
                  <a:pt x="12" y="85"/>
                </a:lnTo>
                <a:lnTo>
                  <a:pt x="12" y="83"/>
                </a:lnTo>
                <a:lnTo>
                  <a:pt x="12" y="83"/>
                </a:lnTo>
                <a:lnTo>
                  <a:pt x="11" y="83"/>
                </a:lnTo>
                <a:lnTo>
                  <a:pt x="9" y="83"/>
                </a:lnTo>
                <a:lnTo>
                  <a:pt x="8" y="83"/>
                </a:lnTo>
                <a:lnTo>
                  <a:pt x="6" y="83"/>
                </a:lnTo>
                <a:lnTo>
                  <a:pt x="4" y="83"/>
                </a:lnTo>
                <a:lnTo>
                  <a:pt x="8" y="82"/>
                </a:lnTo>
                <a:lnTo>
                  <a:pt x="8" y="80"/>
                </a:lnTo>
                <a:lnTo>
                  <a:pt x="8" y="78"/>
                </a:lnTo>
                <a:lnTo>
                  <a:pt x="9" y="77"/>
                </a:lnTo>
                <a:lnTo>
                  <a:pt x="9" y="75"/>
                </a:lnTo>
                <a:lnTo>
                  <a:pt x="14" y="74"/>
                </a:lnTo>
                <a:lnTo>
                  <a:pt x="15" y="74"/>
                </a:lnTo>
                <a:lnTo>
                  <a:pt x="15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2" y="72"/>
                </a:lnTo>
                <a:lnTo>
                  <a:pt x="11" y="72"/>
                </a:lnTo>
                <a:lnTo>
                  <a:pt x="11" y="71"/>
                </a:lnTo>
                <a:lnTo>
                  <a:pt x="15" y="63"/>
                </a:lnTo>
                <a:lnTo>
                  <a:pt x="15" y="63"/>
                </a:lnTo>
                <a:lnTo>
                  <a:pt x="14" y="61"/>
                </a:lnTo>
                <a:lnTo>
                  <a:pt x="14" y="60"/>
                </a:lnTo>
                <a:lnTo>
                  <a:pt x="11" y="58"/>
                </a:lnTo>
                <a:lnTo>
                  <a:pt x="11" y="58"/>
                </a:lnTo>
                <a:lnTo>
                  <a:pt x="8" y="56"/>
                </a:lnTo>
                <a:lnTo>
                  <a:pt x="6" y="55"/>
                </a:lnTo>
                <a:lnTo>
                  <a:pt x="4" y="55"/>
                </a:lnTo>
                <a:lnTo>
                  <a:pt x="4" y="56"/>
                </a:lnTo>
                <a:lnTo>
                  <a:pt x="4" y="58"/>
                </a:lnTo>
                <a:lnTo>
                  <a:pt x="3" y="58"/>
                </a:lnTo>
                <a:lnTo>
                  <a:pt x="3" y="56"/>
                </a:lnTo>
                <a:lnTo>
                  <a:pt x="3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0"/>
                </a:lnTo>
                <a:lnTo>
                  <a:pt x="1" y="49"/>
                </a:lnTo>
                <a:lnTo>
                  <a:pt x="4" y="45"/>
                </a:lnTo>
                <a:lnTo>
                  <a:pt x="6" y="45"/>
                </a:lnTo>
                <a:lnTo>
                  <a:pt x="8" y="44"/>
                </a:lnTo>
                <a:lnTo>
                  <a:pt x="8" y="44"/>
                </a:lnTo>
                <a:lnTo>
                  <a:pt x="9" y="44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11" y="41"/>
                </a:lnTo>
                <a:lnTo>
                  <a:pt x="14" y="41"/>
                </a:lnTo>
                <a:lnTo>
                  <a:pt x="15" y="41"/>
                </a:lnTo>
                <a:lnTo>
                  <a:pt x="17" y="39"/>
                </a:lnTo>
                <a:lnTo>
                  <a:pt x="17" y="37"/>
                </a:lnTo>
                <a:lnTo>
                  <a:pt x="19" y="37"/>
                </a:lnTo>
                <a:lnTo>
                  <a:pt x="19" y="37"/>
                </a:lnTo>
                <a:lnTo>
                  <a:pt x="19" y="37"/>
                </a:lnTo>
                <a:lnTo>
                  <a:pt x="19" y="36"/>
                </a:lnTo>
                <a:lnTo>
                  <a:pt x="20" y="36"/>
                </a:lnTo>
                <a:lnTo>
                  <a:pt x="22" y="36"/>
                </a:lnTo>
                <a:lnTo>
                  <a:pt x="23" y="36"/>
                </a:lnTo>
                <a:lnTo>
                  <a:pt x="25" y="34"/>
                </a:lnTo>
                <a:lnTo>
                  <a:pt x="25" y="34"/>
                </a:lnTo>
                <a:lnTo>
                  <a:pt x="25" y="33"/>
                </a:lnTo>
                <a:lnTo>
                  <a:pt x="26" y="31"/>
                </a:lnTo>
                <a:lnTo>
                  <a:pt x="28" y="30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1" y="28"/>
                </a:lnTo>
                <a:lnTo>
                  <a:pt x="31" y="25"/>
                </a:lnTo>
                <a:lnTo>
                  <a:pt x="31" y="23"/>
                </a:lnTo>
                <a:lnTo>
                  <a:pt x="31" y="23"/>
                </a:lnTo>
                <a:lnTo>
                  <a:pt x="33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6" y="22"/>
                </a:lnTo>
                <a:lnTo>
                  <a:pt x="36" y="20"/>
                </a:lnTo>
                <a:lnTo>
                  <a:pt x="38" y="20"/>
                </a:lnTo>
                <a:lnTo>
                  <a:pt x="38" y="22"/>
                </a:lnTo>
                <a:lnTo>
                  <a:pt x="39" y="22"/>
                </a:lnTo>
                <a:lnTo>
                  <a:pt x="39" y="23"/>
                </a:lnTo>
                <a:lnTo>
                  <a:pt x="39" y="23"/>
                </a:lnTo>
                <a:lnTo>
                  <a:pt x="39" y="25"/>
                </a:lnTo>
                <a:lnTo>
                  <a:pt x="41" y="25"/>
                </a:lnTo>
                <a:lnTo>
                  <a:pt x="42" y="25"/>
                </a:lnTo>
                <a:lnTo>
                  <a:pt x="44" y="26"/>
                </a:lnTo>
                <a:lnTo>
                  <a:pt x="45" y="26"/>
                </a:lnTo>
                <a:lnTo>
                  <a:pt x="45" y="26"/>
                </a:lnTo>
                <a:lnTo>
                  <a:pt x="47" y="26"/>
                </a:lnTo>
                <a:lnTo>
                  <a:pt x="52" y="26"/>
                </a:lnTo>
                <a:lnTo>
                  <a:pt x="52" y="26"/>
                </a:lnTo>
                <a:lnTo>
                  <a:pt x="53" y="26"/>
                </a:lnTo>
                <a:lnTo>
                  <a:pt x="53" y="28"/>
                </a:lnTo>
                <a:lnTo>
                  <a:pt x="55" y="28"/>
                </a:lnTo>
                <a:lnTo>
                  <a:pt x="55" y="26"/>
                </a:lnTo>
                <a:lnTo>
                  <a:pt x="56" y="25"/>
                </a:lnTo>
                <a:lnTo>
                  <a:pt x="56" y="25"/>
                </a:lnTo>
                <a:lnTo>
                  <a:pt x="56" y="23"/>
                </a:lnTo>
                <a:lnTo>
                  <a:pt x="56" y="23"/>
                </a:lnTo>
                <a:lnTo>
                  <a:pt x="55" y="22"/>
                </a:lnTo>
                <a:lnTo>
                  <a:pt x="53" y="20"/>
                </a:lnTo>
                <a:lnTo>
                  <a:pt x="53" y="20"/>
                </a:lnTo>
                <a:lnTo>
                  <a:pt x="53" y="19"/>
                </a:lnTo>
                <a:lnTo>
                  <a:pt x="53" y="19"/>
                </a:lnTo>
                <a:lnTo>
                  <a:pt x="53" y="17"/>
                </a:lnTo>
                <a:lnTo>
                  <a:pt x="53" y="17"/>
                </a:lnTo>
                <a:lnTo>
                  <a:pt x="55" y="17"/>
                </a:lnTo>
                <a:lnTo>
                  <a:pt x="56" y="17"/>
                </a:lnTo>
                <a:lnTo>
                  <a:pt x="58" y="17"/>
                </a:lnTo>
                <a:lnTo>
                  <a:pt x="61" y="17"/>
                </a:lnTo>
                <a:lnTo>
                  <a:pt x="63" y="15"/>
                </a:lnTo>
                <a:lnTo>
                  <a:pt x="64" y="17"/>
                </a:lnTo>
                <a:lnTo>
                  <a:pt x="66" y="17"/>
                </a:lnTo>
                <a:lnTo>
                  <a:pt x="66" y="15"/>
                </a:lnTo>
                <a:lnTo>
                  <a:pt x="67" y="14"/>
                </a:lnTo>
                <a:lnTo>
                  <a:pt x="69" y="14"/>
                </a:lnTo>
                <a:lnTo>
                  <a:pt x="69" y="14"/>
                </a:lnTo>
                <a:lnTo>
                  <a:pt x="69" y="12"/>
                </a:lnTo>
                <a:lnTo>
                  <a:pt x="69" y="12"/>
                </a:lnTo>
                <a:lnTo>
                  <a:pt x="71" y="11"/>
                </a:lnTo>
                <a:lnTo>
                  <a:pt x="71" y="9"/>
                </a:lnTo>
                <a:lnTo>
                  <a:pt x="72" y="9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5" y="9"/>
                </a:lnTo>
                <a:lnTo>
                  <a:pt x="77" y="9"/>
                </a:lnTo>
                <a:lnTo>
                  <a:pt x="77" y="9"/>
                </a:lnTo>
                <a:lnTo>
                  <a:pt x="77" y="6"/>
                </a:lnTo>
                <a:lnTo>
                  <a:pt x="79" y="4"/>
                </a:lnTo>
                <a:lnTo>
                  <a:pt x="79" y="3"/>
                </a:lnTo>
                <a:lnTo>
                  <a:pt x="79" y="1"/>
                </a:lnTo>
                <a:lnTo>
                  <a:pt x="79" y="0"/>
                </a:lnTo>
                <a:lnTo>
                  <a:pt x="80" y="0"/>
                </a:lnTo>
                <a:close/>
              </a:path>
            </a:pathLst>
          </a:custGeom>
          <a:solidFill>
            <a:srgbClr val="505046">
              <a:lumMod val="20000"/>
              <a:lumOff val="80000"/>
            </a:srgbClr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1" name="Freeform 234">
            <a:extLst>
              <a:ext uri="{FF2B5EF4-FFF2-40B4-BE49-F238E27FC236}">
                <a16:creationId xmlns:a16="http://schemas.microsoft.com/office/drawing/2014/main" id="{A55080A6-6E0F-7141-C4BA-CD301A3E5FEE}"/>
              </a:ext>
            </a:extLst>
          </p:cNvPr>
          <p:cNvSpPr>
            <a:spLocks noEditPoints="1"/>
          </p:cNvSpPr>
          <p:nvPr/>
        </p:nvSpPr>
        <p:spPr bwMode="auto">
          <a:xfrm>
            <a:off x="4777393" y="3226741"/>
            <a:ext cx="5889" cy="6142"/>
          </a:xfrm>
          <a:custGeom>
            <a:avLst/>
            <a:gdLst>
              <a:gd name="T0" fmla="*/ 3 w 5"/>
              <a:gd name="T1" fmla="*/ 3 h 5"/>
              <a:gd name="T2" fmla="*/ 5 w 5"/>
              <a:gd name="T3" fmla="*/ 3 h 5"/>
              <a:gd name="T4" fmla="*/ 5 w 5"/>
              <a:gd name="T5" fmla="*/ 5 h 5"/>
              <a:gd name="T6" fmla="*/ 3 w 5"/>
              <a:gd name="T7" fmla="*/ 5 h 5"/>
              <a:gd name="T8" fmla="*/ 3 w 5"/>
              <a:gd name="T9" fmla="*/ 5 h 5"/>
              <a:gd name="T10" fmla="*/ 3 w 5"/>
              <a:gd name="T11" fmla="*/ 3 h 5"/>
              <a:gd name="T12" fmla="*/ 3 w 5"/>
              <a:gd name="T13" fmla="*/ 3 h 5"/>
              <a:gd name="T14" fmla="*/ 0 w 5"/>
              <a:gd name="T15" fmla="*/ 0 h 5"/>
              <a:gd name="T16" fmla="*/ 1 w 5"/>
              <a:gd name="T17" fmla="*/ 0 h 5"/>
              <a:gd name="T18" fmla="*/ 1 w 5"/>
              <a:gd name="T19" fmla="*/ 2 h 5"/>
              <a:gd name="T20" fmla="*/ 3 w 5"/>
              <a:gd name="T21" fmla="*/ 2 h 5"/>
              <a:gd name="T22" fmla="*/ 3 w 5"/>
              <a:gd name="T23" fmla="*/ 2 h 5"/>
              <a:gd name="T24" fmla="*/ 1 w 5"/>
              <a:gd name="T25" fmla="*/ 3 h 5"/>
              <a:gd name="T26" fmla="*/ 1 w 5"/>
              <a:gd name="T27" fmla="*/ 2 h 5"/>
              <a:gd name="T28" fmla="*/ 0 w 5"/>
              <a:gd name="T29" fmla="*/ 2 h 5"/>
              <a:gd name="T30" fmla="*/ 0 w 5"/>
              <a:gd name="T31" fmla="*/ 2 h 5"/>
              <a:gd name="T32" fmla="*/ 0 w 5"/>
              <a:gd name="T33" fmla="*/ 0 h 5"/>
              <a:gd name="T34" fmla="*/ 0 w 5"/>
              <a:gd name="T35" fmla="*/ 0 h 5"/>
              <a:gd name="T36" fmla="*/ 0 w 5"/>
              <a:gd name="T37" fmla="*/ 0 h 5"/>
              <a:gd name="T38" fmla="*/ 0 w 5"/>
              <a:gd name="T3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5">
                <a:moveTo>
                  <a:pt x="3" y="3"/>
                </a:moveTo>
                <a:lnTo>
                  <a:pt x="5" y="3"/>
                </a:lnTo>
                <a:lnTo>
                  <a:pt x="5" y="5"/>
                </a:lnTo>
                <a:lnTo>
                  <a:pt x="3" y="5"/>
                </a:lnTo>
                <a:lnTo>
                  <a:pt x="3" y="5"/>
                </a:lnTo>
                <a:lnTo>
                  <a:pt x="3" y="3"/>
                </a:lnTo>
                <a:lnTo>
                  <a:pt x="3" y="3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1" y="3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2" name="Freeform 235">
            <a:extLst>
              <a:ext uri="{FF2B5EF4-FFF2-40B4-BE49-F238E27FC236}">
                <a16:creationId xmlns:a16="http://schemas.microsoft.com/office/drawing/2014/main" id="{56F609C8-A5CE-1933-7A29-FAAC7E303F4A}"/>
              </a:ext>
            </a:extLst>
          </p:cNvPr>
          <p:cNvSpPr>
            <a:spLocks noEditPoints="1"/>
          </p:cNvSpPr>
          <p:nvPr/>
        </p:nvSpPr>
        <p:spPr bwMode="auto">
          <a:xfrm>
            <a:off x="6581513" y="3737717"/>
            <a:ext cx="22375" cy="17196"/>
          </a:xfrm>
          <a:custGeom>
            <a:avLst/>
            <a:gdLst>
              <a:gd name="T0" fmla="*/ 7 w 19"/>
              <a:gd name="T1" fmla="*/ 13 h 14"/>
              <a:gd name="T2" fmla="*/ 7 w 19"/>
              <a:gd name="T3" fmla="*/ 13 h 14"/>
              <a:gd name="T4" fmla="*/ 8 w 19"/>
              <a:gd name="T5" fmla="*/ 14 h 14"/>
              <a:gd name="T6" fmla="*/ 10 w 19"/>
              <a:gd name="T7" fmla="*/ 14 h 14"/>
              <a:gd name="T8" fmla="*/ 7 w 19"/>
              <a:gd name="T9" fmla="*/ 14 h 14"/>
              <a:gd name="T10" fmla="*/ 7 w 19"/>
              <a:gd name="T11" fmla="*/ 14 h 14"/>
              <a:gd name="T12" fmla="*/ 7 w 19"/>
              <a:gd name="T13" fmla="*/ 13 h 14"/>
              <a:gd name="T14" fmla="*/ 18 w 19"/>
              <a:gd name="T15" fmla="*/ 11 h 14"/>
              <a:gd name="T16" fmla="*/ 19 w 19"/>
              <a:gd name="T17" fmla="*/ 11 h 14"/>
              <a:gd name="T18" fmla="*/ 19 w 19"/>
              <a:gd name="T19" fmla="*/ 13 h 14"/>
              <a:gd name="T20" fmla="*/ 19 w 19"/>
              <a:gd name="T21" fmla="*/ 14 h 14"/>
              <a:gd name="T22" fmla="*/ 19 w 19"/>
              <a:gd name="T23" fmla="*/ 14 h 14"/>
              <a:gd name="T24" fmla="*/ 18 w 19"/>
              <a:gd name="T25" fmla="*/ 14 h 14"/>
              <a:gd name="T26" fmla="*/ 18 w 19"/>
              <a:gd name="T27" fmla="*/ 13 h 14"/>
              <a:gd name="T28" fmla="*/ 15 w 19"/>
              <a:gd name="T29" fmla="*/ 11 h 14"/>
              <a:gd name="T30" fmla="*/ 16 w 19"/>
              <a:gd name="T31" fmla="*/ 11 h 14"/>
              <a:gd name="T32" fmla="*/ 16 w 19"/>
              <a:gd name="T33" fmla="*/ 11 h 14"/>
              <a:gd name="T34" fmla="*/ 18 w 19"/>
              <a:gd name="T35" fmla="*/ 11 h 14"/>
              <a:gd name="T36" fmla="*/ 18 w 19"/>
              <a:gd name="T37" fmla="*/ 11 h 14"/>
              <a:gd name="T38" fmla="*/ 18 w 19"/>
              <a:gd name="T39" fmla="*/ 11 h 14"/>
              <a:gd name="T40" fmla="*/ 18 w 19"/>
              <a:gd name="T41" fmla="*/ 11 h 14"/>
              <a:gd name="T42" fmla="*/ 2 w 19"/>
              <a:gd name="T43" fmla="*/ 0 h 14"/>
              <a:gd name="T44" fmla="*/ 4 w 19"/>
              <a:gd name="T45" fmla="*/ 0 h 14"/>
              <a:gd name="T46" fmla="*/ 2 w 19"/>
              <a:gd name="T47" fmla="*/ 3 h 14"/>
              <a:gd name="T48" fmla="*/ 4 w 19"/>
              <a:gd name="T49" fmla="*/ 6 h 14"/>
              <a:gd name="T50" fmla="*/ 5 w 19"/>
              <a:gd name="T51" fmla="*/ 8 h 14"/>
              <a:gd name="T52" fmla="*/ 4 w 19"/>
              <a:gd name="T53" fmla="*/ 8 h 14"/>
              <a:gd name="T54" fmla="*/ 4 w 19"/>
              <a:gd name="T55" fmla="*/ 8 h 14"/>
              <a:gd name="T56" fmla="*/ 2 w 19"/>
              <a:gd name="T57" fmla="*/ 8 h 14"/>
              <a:gd name="T58" fmla="*/ 2 w 19"/>
              <a:gd name="T59" fmla="*/ 6 h 14"/>
              <a:gd name="T60" fmla="*/ 0 w 19"/>
              <a:gd name="T61" fmla="*/ 6 h 14"/>
              <a:gd name="T62" fmla="*/ 0 w 19"/>
              <a:gd name="T63" fmla="*/ 2 h 14"/>
              <a:gd name="T64" fmla="*/ 2 w 19"/>
              <a:gd name="T65" fmla="*/ 0 h 14"/>
              <a:gd name="T66" fmla="*/ 2 w 19"/>
              <a:gd name="T67" fmla="*/ 0 h 14"/>
              <a:gd name="T68" fmla="*/ 2 w 19"/>
              <a:gd name="T6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" h="14">
                <a:moveTo>
                  <a:pt x="7" y="13"/>
                </a:moveTo>
                <a:lnTo>
                  <a:pt x="7" y="13"/>
                </a:lnTo>
                <a:lnTo>
                  <a:pt x="8" y="14"/>
                </a:lnTo>
                <a:lnTo>
                  <a:pt x="10" y="14"/>
                </a:lnTo>
                <a:lnTo>
                  <a:pt x="7" y="14"/>
                </a:lnTo>
                <a:lnTo>
                  <a:pt x="7" y="14"/>
                </a:lnTo>
                <a:lnTo>
                  <a:pt x="7" y="13"/>
                </a:lnTo>
                <a:close/>
                <a:moveTo>
                  <a:pt x="18" y="11"/>
                </a:moveTo>
                <a:lnTo>
                  <a:pt x="19" y="11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3"/>
                </a:lnTo>
                <a:lnTo>
                  <a:pt x="15" y="11"/>
                </a:lnTo>
                <a:lnTo>
                  <a:pt x="16" y="11"/>
                </a:lnTo>
                <a:lnTo>
                  <a:pt x="16" y="11"/>
                </a:lnTo>
                <a:lnTo>
                  <a:pt x="18" y="11"/>
                </a:lnTo>
                <a:lnTo>
                  <a:pt x="18" y="11"/>
                </a:lnTo>
                <a:lnTo>
                  <a:pt x="18" y="11"/>
                </a:lnTo>
                <a:lnTo>
                  <a:pt x="18" y="11"/>
                </a:lnTo>
                <a:close/>
                <a:moveTo>
                  <a:pt x="2" y="0"/>
                </a:moveTo>
                <a:lnTo>
                  <a:pt x="4" y="0"/>
                </a:lnTo>
                <a:lnTo>
                  <a:pt x="2" y="3"/>
                </a:lnTo>
                <a:lnTo>
                  <a:pt x="4" y="6"/>
                </a:lnTo>
                <a:lnTo>
                  <a:pt x="5" y="8"/>
                </a:lnTo>
                <a:lnTo>
                  <a:pt x="4" y="8"/>
                </a:lnTo>
                <a:lnTo>
                  <a:pt x="4" y="8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3" name="Freeform 236">
            <a:extLst>
              <a:ext uri="{FF2B5EF4-FFF2-40B4-BE49-F238E27FC236}">
                <a16:creationId xmlns:a16="http://schemas.microsoft.com/office/drawing/2014/main" id="{27EF9F3B-939B-AF1F-8CF6-13EBA5CAAC9D}"/>
              </a:ext>
            </a:extLst>
          </p:cNvPr>
          <p:cNvSpPr>
            <a:spLocks noEditPoints="1"/>
          </p:cNvSpPr>
          <p:nvPr/>
        </p:nvSpPr>
        <p:spPr bwMode="auto">
          <a:xfrm>
            <a:off x="3132252" y="3467490"/>
            <a:ext cx="5930515" cy="272684"/>
          </a:xfrm>
          <a:custGeom>
            <a:avLst/>
            <a:gdLst>
              <a:gd name="T0" fmla="*/ 110 w 5036"/>
              <a:gd name="T1" fmla="*/ 222 h 222"/>
              <a:gd name="T2" fmla="*/ 110 w 5036"/>
              <a:gd name="T3" fmla="*/ 220 h 222"/>
              <a:gd name="T4" fmla="*/ 50 w 5036"/>
              <a:gd name="T5" fmla="*/ 137 h 222"/>
              <a:gd name="T6" fmla="*/ 52 w 5036"/>
              <a:gd name="T7" fmla="*/ 137 h 222"/>
              <a:gd name="T8" fmla="*/ 4986 w 5036"/>
              <a:gd name="T9" fmla="*/ 124 h 222"/>
              <a:gd name="T10" fmla="*/ 4986 w 5036"/>
              <a:gd name="T11" fmla="*/ 124 h 222"/>
              <a:gd name="T12" fmla="*/ 4986 w 5036"/>
              <a:gd name="T13" fmla="*/ 124 h 222"/>
              <a:gd name="T14" fmla="*/ 4986 w 5036"/>
              <a:gd name="T15" fmla="*/ 124 h 222"/>
              <a:gd name="T16" fmla="*/ 5020 w 5036"/>
              <a:gd name="T17" fmla="*/ 121 h 222"/>
              <a:gd name="T18" fmla="*/ 5019 w 5036"/>
              <a:gd name="T19" fmla="*/ 121 h 222"/>
              <a:gd name="T20" fmla="*/ 5019 w 5036"/>
              <a:gd name="T21" fmla="*/ 121 h 222"/>
              <a:gd name="T22" fmla="*/ 5033 w 5036"/>
              <a:gd name="T23" fmla="*/ 121 h 222"/>
              <a:gd name="T24" fmla="*/ 5033 w 5036"/>
              <a:gd name="T25" fmla="*/ 121 h 222"/>
              <a:gd name="T26" fmla="*/ 5033 w 5036"/>
              <a:gd name="T27" fmla="*/ 121 h 222"/>
              <a:gd name="T28" fmla="*/ 64 w 5036"/>
              <a:gd name="T29" fmla="*/ 115 h 222"/>
              <a:gd name="T30" fmla="*/ 64 w 5036"/>
              <a:gd name="T31" fmla="*/ 115 h 222"/>
              <a:gd name="T32" fmla="*/ 5036 w 5036"/>
              <a:gd name="T33" fmla="*/ 100 h 222"/>
              <a:gd name="T34" fmla="*/ 5036 w 5036"/>
              <a:gd name="T35" fmla="*/ 102 h 222"/>
              <a:gd name="T36" fmla="*/ 5027 w 5036"/>
              <a:gd name="T37" fmla="*/ 96 h 222"/>
              <a:gd name="T38" fmla="*/ 5028 w 5036"/>
              <a:gd name="T39" fmla="*/ 97 h 222"/>
              <a:gd name="T40" fmla="*/ 5027 w 5036"/>
              <a:gd name="T41" fmla="*/ 97 h 222"/>
              <a:gd name="T42" fmla="*/ 5028 w 5036"/>
              <a:gd name="T43" fmla="*/ 97 h 222"/>
              <a:gd name="T44" fmla="*/ 5027 w 5036"/>
              <a:gd name="T45" fmla="*/ 96 h 222"/>
              <a:gd name="T46" fmla="*/ 5027 w 5036"/>
              <a:gd name="T47" fmla="*/ 96 h 222"/>
              <a:gd name="T48" fmla="*/ 4831 w 5036"/>
              <a:gd name="T49" fmla="*/ 74 h 222"/>
              <a:gd name="T50" fmla="*/ 4831 w 5036"/>
              <a:gd name="T51" fmla="*/ 75 h 222"/>
              <a:gd name="T52" fmla="*/ 4755 w 5036"/>
              <a:gd name="T53" fmla="*/ 69 h 222"/>
              <a:gd name="T54" fmla="*/ 4755 w 5036"/>
              <a:gd name="T55" fmla="*/ 69 h 222"/>
              <a:gd name="T56" fmla="*/ 4826 w 5036"/>
              <a:gd name="T57" fmla="*/ 64 h 222"/>
              <a:gd name="T58" fmla="*/ 4828 w 5036"/>
              <a:gd name="T59" fmla="*/ 67 h 222"/>
              <a:gd name="T60" fmla="*/ 4826 w 5036"/>
              <a:gd name="T61" fmla="*/ 66 h 222"/>
              <a:gd name="T62" fmla="*/ 4806 w 5036"/>
              <a:gd name="T63" fmla="*/ 42 h 222"/>
              <a:gd name="T64" fmla="*/ 4806 w 5036"/>
              <a:gd name="T65" fmla="*/ 44 h 222"/>
              <a:gd name="T66" fmla="*/ 4806 w 5036"/>
              <a:gd name="T67" fmla="*/ 42 h 222"/>
              <a:gd name="T68" fmla="*/ 4806 w 5036"/>
              <a:gd name="T69" fmla="*/ 42 h 222"/>
              <a:gd name="T70" fmla="*/ 4808 w 5036"/>
              <a:gd name="T71" fmla="*/ 37 h 222"/>
              <a:gd name="T72" fmla="*/ 4806 w 5036"/>
              <a:gd name="T73" fmla="*/ 37 h 222"/>
              <a:gd name="T74" fmla="*/ 4806 w 5036"/>
              <a:gd name="T75" fmla="*/ 31 h 222"/>
              <a:gd name="T76" fmla="*/ 4806 w 5036"/>
              <a:gd name="T77" fmla="*/ 31 h 222"/>
              <a:gd name="T78" fmla="*/ 4806 w 5036"/>
              <a:gd name="T79" fmla="*/ 31 h 222"/>
              <a:gd name="T80" fmla="*/ 4806 w 5036"/>
              <a:gd name="T81" fmla="*/ 29 h 222"/>
              <a:gd name="T82" fmla="*/ 4804 w 5036"/>
              <a:gd name="T83" fmla="*/ 29 h 222"/>
              <a:gd name="T84" fmla="*/ 31 w 5036"/>
              <a:gd name="T85" fmla="*/ 28 h 222"/>
              <a:gd name="T86" fmla="*/ 30 w 5036"/>
              <a:gd name="T87" fmla="*/ 31 h 222"/>
              <a:gd name="T88" fmla="*/ 28 w 5036"/>
              <a:gd name="T89" fmla="*/ 29 h 222"/>
              <a:gd name="T90" fmla="*/ 4804 w 5036"/>
              <a:gd name="T91" fmla="*/ 12 h 222"/>
              <a:gd name="T92" fmla="*/ 4803 w 5036"/>
              <a:gd name="T93" fmla="*/ 12 h 222"/>
              <a:gd name="T94" fmla="*/ 4804 w 5036"/>
              <a:gd name="T95" fmla="*/ 11 h 222"/>
              <a:gd name="T96" fmla="*/ 4804 w 5036"/>
              <a:gd name="T97" fmla="*/ 12 h 222"/>
              <a:gd name="T98" fmla="*/ 3 w 5036"/>
              <a:gd name="T99" fmla="*/ 1 h 222"/>
              <a:gd name="T100" fmla="*/ 1 w 5036"/>
              <a:gd name="T101" fmla="*/ 1 h 222"/>
              <a:gd name="T102" fmla="*/ 1 w 5036"/>
              <a:gd name="T103" fmla="*/ 1 h 222"/>
              <a:gd name="T104" fmla="*/ 1 w 5036"/>
              <a:gd name="T10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36" h="222">
                <a:moveTo>
                  <a:pt x="110" y="220"/>
                </a:moveTo>
                <a:lnTo>
                  <a:pt x="110" y="220"/>
                </a:lnTo>
                <a:lnTo>
                  <a:pt x="110" y="220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0"/>
                </a:lnTo>
                <a:lnTo>
                  <a:pt x="110" y="220"/>
                </a:lnTo>
                <a:close/>
                <a:moveTo>
                  <a:pt x="50" y="137"/>
                </a:moveTo>
                <a:lnTo>
                  <a:pt x="50" y="137"/>
                </a:lnTo>
                <a:lnTo>
                  <a:pt x="50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0" y="137"/>
                </a:lnTo>
                <a:lnTo>
                  <a:pt x="50" y="137"/>
                </a:lnTo>
                <a:lnTo>
                  <a:pt x="50" y="137"/>
                </a:lnTo>
                <a:close/>
                <a:moveTo>
                  <a:pt x="4986" y="124"/>
                </a:move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close/>
                <a:moveTo>
                  <a:pt x="5019" y="121"/>
                </a:move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close/>
                <a:moveTo>
                  <a:pt x="5033" y="121"/>
                </a:move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close/>
                <a:moveTo>
                  <a:pt x="64" y="115"/>
                </a:move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close/>
                <a:moveTo>
                  <a:pt x="5036" y="100"/>
                </a:moveTo>
                <a:lnTo>
                  <a:pt x="5036" y="100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0"/>
                </a:lnTo>
                <a:close/>
                <a:moveTo>
                  <a:pt x="5027" y="96"/>
                </a:moveTo>
                <a:lnTo>
                  <a:pt x="5027" y="96"/>
                </a:lnTo>
                <a:lnTo>
                  <a:pt x="5027" y="96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close/>
                <a:moveTo>
                  <a:pt x="4831" y="72"/>
                </a:moveTo>
                <a:lnTo>
                  <a:pt x="4831" y="74"/>
                </a:lnTo>
                <a:lnTo>
                  <a:pt x="4831" y="74"/>
                </a:lnTo>
                <a:lnTo>
                  <a:pt x="4831" y="74"/>
                </a:lnTo>
                <a:lnTo>
                  <a:pt x="4831" y="75"/>
                </a:lnTo>
                <a:lnTo>
                  <a:pt x="4831" y="75"/>
                </a:lnTo>
                <a:lnTo>
                  <a:pt x="4831" y="74"/>
                </a:lnTo>
                <a:lnTo>
                  <a:pt x="4831" y="74"/>
                </a:lnTo>
                <a:lnTo>
                  <a:pt x="4831" y="72"/>
                </a:lnTo>
                <a:close/>
                <a:moveTo>
                  <a:pt x="4755" y="69"/>
                </a:move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close/>
                <a:moveTo>
                  <a:pt x="4825" y="64"/>
                </a:moveTo>
                <a:lnTo>
                  <a:pt x="4826" y="64"/>
                </a:lnTo>
                <a:lnTo>
                  <a:pt x="4826" y="66"/>
                </a:lnTo>
                <a:lnTo>
                  <a:pt x="4826" y="66"/>
                </a:lnTo>
                <a:lnTo>
                  <a:pt x="4828" y="67"/>
                </a:lnTo>
                <a:lnTo>
                  <a:pt x="4828" y="67"/>
                </a:lnTo>
                <a:lnTo>
                  <a:pt x="4826" y="69"/>
                </a:lnTo>
                <a:lnTo>
                  <a:pt x="4826" y="67"/>
                </a:lnTo>
                <a:lnTo>
                  <a:pt x="4826" y="67"/>
                </a:lnTo>
                <a:lnTo>
                  <a:pt x="4826" y="66"/>
                </a:lnTo>
                <a:lnTo>
                  <a:pt x="4826" y="66"/>
                </a:lnTo>
                <a:lnTo>
                  <a:pt x="4825" y="64"/>
                </a:lnTo>
                <a:close/>
                <a:moveTo>
                  <a:pt x="4806" y="42"/>
                </a:moveTo>
                <a:lnTo>
                  <a:pt x="4806" y="42"/>
                </a:lnTo>
                <a:lnTo>
                  <a:pt x="4806" y="42"/>
                </a:lnTo>
                <a:lnTo>
                  <a:pt x="4808" y="42"/>
                </a:lnTo>
                <a:lnTo>
                  <a:pt x="4808" y="42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close/>
                <a:moveTo>
                  <a:pt x="4808" y="36"/>
                </a:move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8" y="36"/>
                </a:lnTo>
                <a:lnTo>
                  <a:pt x="4808" y="36"/>
                </a:lnTo>
                <a:close/>
                <a:moveTo>
                  <a:pt x="4806" y="31"/>
                </a:move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close/>
                <a:moveTo>
                  <a:pt x="4804" y="28"/>
                </a:moveTo>
                <a:lnTo>
                  <a:pt x="4804" y="28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4" y="29"/>
                </a:lnTo>
                <a:lnTo>
                  <a:pt x="4804" y="29"/>
                </a:lnTo>
                <a:lnTo>
                  <a:pt x="4804" y="28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31" y="28"/>
                </a:lnTo>
                <a:lnTo>
                  <a:pt x="30" y="29"/>
                </a:lnTo>
                <a:lnTo>
                  <a:pt x="33" y="31"/>
                </a:lnTo>
                <a:lnTo>
                  <a:pt x="31" y="31"/>
                </a:lnTo>
                <a:lnTo>
                  <a:pt x="30" y="31"/>
                </a:lnTo>
                <a:lnTo>
                  <a:pt x="27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30" y="29"/>
                </a:lnTo>
                <a:lnTo>
                  <a:pt x="30" y="28"/>
                </a:lnTo>
                <a:lnTo>
                  <a:pt x="28" y="28"/>
                </a:lnTo>
                <a:close/>
                <a:moveTo>
                  <a:pt x="4804" y="12"/>
                </a:moveTo>
                <a:lnTo>
                  <a:pt x="4804" y="12"/>
                </a:lnTo>
                <a:lnTo>
                  <a:pt x="4803" y="12"/>
                </a:lnTo>
                <a:lnTo>
                  <a:pt x="4803" y="14"/>
                </a:lnTo>
                <a:lnTo>
                  <a:pt x="4803" y="12"/>
                </a:lnTo>
                <a:lnTo>
                  <a:pt x="4803" y="12"/>
                </a:lnTo>
                <a:lnTo>
                  <a:pt x="4803" y="12"/>
                </a:lnTo>
                <a:lnTo>
                  <a:pt x="4804" y="12"/>
                </a:lnTo>
                <a:close/>
                <a:moveTo>
                  <a:pt x="4804" y="11"/>
                </a:moveTo>
                <a:lnTo>
                  <a:pt x="4804" y="11"/>
                </a:lnTo>
                <a:lnTo>
                  <a:pt x="4806" y="12"/>
                </a:lnTo>
                <a:lnTo>
                  <a:pt x="4804" y="12"/>
                </a:lnTo>
                <a:lnTo>
                  <a:pt x="4804" y="12"/>
                </a:lnTo>
                <a:lnTo>
                  <a:pt x="4804" y="11"/>
                </a:lnTo>
                <a:close/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4" name="Freeform 237">
            <a:extLst>
              <a:ext uri="{FF2B5EF4-FFF2-40B4-BE49-F238E27FC236}">
                <a16:creationId xmlns:a16="http://schemas.microsoft.com/office/drawing/2014/main" id="{91B3AD19-EA9C-9D27-A967-F9B6FED9016F}"/>
              </a:ext>
            </a:extLst>
          </p:cNvPr>
          <p:cNvSpPr>
            <a:spLocks noEditPoints="1"/>
          </p:cNvSpPr>
          <p:nvPr/>
        </p:nvSpPr>
        <p:spPr bwMode="auto">
          <a:xfrm>
            <a:off x="7588382" y="3275874"/>
            <a:ext cx="89500" cy="77384"/>
          </a:xfrm>
          <a:custGeom>
            <a:avLst/>
            <a:gdLst>
              <a:gd name="T0" fmla="*/ 13 w 76"/>
              <a:gd name="T1" fmla="*/ 58 h 63"/>
              <a:gd name="T2" fmla="*/ 10 w 76"/>
              <a:gd name="T3" fmla="*/ 50 h 63"/>
              <a:gd name="T4" fmla="*/ 10 w 76"/>
              <a:gd name="T5" fmla="*/ 48 h 63"/>
              <a:gd name="T6" fmla="*/ 74 w 76"/>
              <a:gd name="T7" fmla="*/ 3 h 63"/>
              <a:gd name="T8" fmla="*/ 73 w 76"/>
              <a:gd name="T9" fmla="*/ 9 h 63"/>
              <a:gd name="T10" fmla="*/ 74 w 76"/>
              <a:gd name="T11" fmla="*/ 12 h 63"/>
              <a:gd name="T12" fmla="*/ 76 w 76"/>
              <a:gd name="T13" fmla="*/ 22 h 63"/>
              <a:gd name="T14" fmla="*/ 76 w 76"/>
              <a:gd name="T15" fmla="*/ 29 h 63"/>
              <a:gd name="T16" fmla="*/ 74 w 76"/>
              <a:gd name="T17" fmla="*/ 36 h 63"/>
              <a:gd name="T18" fmla="*/ 71 w 76"/>
              <a:gd name="T19" fmla="*/ 34 h 63"/>
              <a:gd name="T20" fmla="*/ 65 w 76"/>
              <a:gd name="T21" fmla="*/ 39 h 63"/>
              <a:gd name="T22" fmla="*/ 58 w 76"/>
              <a:gd name="T23" fmla="*/ 41 h 63"/>
              <a:gd name="T24" fmla="*/ 58 w 76"/>
              <a:gd name="T25" fmla="*/ 44 h 63"/>
              <a:gd name="T26" fmla="*/ 54 w 76"/>
              <a:gd name="T27" fmla="*/ 42 h 63"/>
              <a:gd name="T28" fmla="*/ 51 w 76"/>
              <a:gd name="T29" fmla="*/ 45 h 63"/>
              <a:gd name="T30" fmla="*/ 51 w 76"/>
              <a:gd name="T31" fmla="*/ 48 h 63"/>
              <a:gd name="T32" fmla="*/ 55 w 76"/>
              <a:gd name="T33" fmla="*/ 53 h 63"/>
              <a:gd name="T34" fmla="*/ 54 w 76"/>
              <a:gd name="T35" fmla="*/ 56 h 63"/>
              <a:gd name="T36" fmla="*/ 51 w 76"/>
              <a:gd name="T37" fmla="*/ 56 h 63"/>
              <a:gd name="T38" fmla="*/ 47 w 76"/>
              <a:gd name="T39" fmla="*/ 55 h 63"/>
              <a:gd name="T40" fmla="*/ 43 w 76"/>
              <a:gd name="T41" fmla="*/ 56 h 63"/>
              <a:gd name="T42" fmla="*/ 40 w 76"/>
              <a:gd name="T43" fmla="*/ 56 h 63"/>
              <a:gd name="T44" fmla="*/ 38 w 76"/>
              <a:gd name="T45" fmla="*/ 59 h 63"/>
              <a:gd name="T46" fmla="*/ 35 w 76"/>
              <a:gd name="T47" fmla="*/ 61 h 63"/>
              <a:gd name="T48" fmla="*/ 30 w 76"/>
              <a:gd name="T49" fmla="*/ 63 h 63"/>
              <a:gd name="T50" fmla="*/ 22 w 76"/>
              <a:gd name="T51" fmla="*/ 59 h 63"/>
              <a:gd name="T52" fmla="*/ 17 w 76"/>
              <a:gd name="T53" fmla="*/ 59 h 63"/>
              <a:gd name="T54" fmla="*/ 21 w 76"/>
              <a:gd name="T55" fmla="*/ 55 h 63"/>
              <a:gd name="T56" fmla="*/ 16 w 76"/>
              <a:gd name="T57" fmla="*/ 53 h 63"/>
              <a:gd name="T58" fmla="*/ 11 w 76"/>
              <a:gd name="T59" fmla="*/ 55 h 63"/>
              <a:gd name="T60" fmla="*/ 11 w 76"/>
              <a:gd name="T61" fmla="*/ 47 h 63"/>
              <a:gd name="T62" fmla="*/ 8 w 76"/>
              <a:gd name="T63" fmla="*/ 44 h 63"/>
              <a:gd name="T64" fmla="*/ 5 w 76"/>
              <a:gd name="T65" fmla="*/ 36 h 63"/>
              <a:gd name="T66" fmla="*/ 5 w 76"/>
              <a:gd name="T67" fmla="*/ 31 h 63"/>
              <a:gd name="T68" fmla="*/ 2 w 76"/>
              <a:gd name="T69" fmla="*/ 23 h 63"/>
              <a:gd name="T70" fmla="*/ 0 w 76"/>
              <a:gd name="T71" fmla="*/ 17 h 63"/>
              <a:gd name="T72" fmla="*/ 3 w 76"/>
              <a:gd name="T73" fmla="*/ 15 h 63"/>
              <a:gd name="T74" fmla="*/ 8 w 76"/>
              <a:gd name="T75" fmla="*/ 9 h 63"/>
              <a:gd name="T76" fmla="*/ 14 w 76"/>
              <a:gd name="T77" fmla="*/ 4 h 63"/>
              <a:gd name="T78" fmla="*/ 21 w 76"/>
              <a:gd name="T79" fmla="*/ 4 h 63"/>
              <a:gd name="T80" fmla="*/ 25 w 76"/>
              <a:gd name="T81" fmla="*/ 4 h 63"/>
              <a:gd name="T82" fmla="*/ 35 w 76"/>
              <a:gd name="T83" fmla="*/ 4 h 63"/>
              <a:gd name="T84" fmla="*/ 38 w 76"/>
              <a:gd name="T85" fmla="*/ 6 h 63"/>
              <a:gd name="T86" fmla="*/ 41 w 76"/>
              <a:gd name="T87" fmla="*/ 6 h 63"/>
              <a:gd name="T88" fmla="*/ 43 w 76"/>
              <a:gd name="T89" fmla="*/ 7 h 63"/>
              <a:gd name="T90" fmla="*/ 46 w 76"/>
              <a:gd name="T91" fmla="*/ 7 h 63"/>
              <a:gd name="T92" fmla="*/ 52 w 76"/>
              <a:gd name="T93" fmla="*/ 11 h 63"/>
              <a:gd name="T94" fmla="*/ 54 w 76"/>
              <a:gd name="T95" fmla="*/ 6 h 63"/>
              <a:gd name="T96" fmla="*/ 55 w 76"/>
              <a:gd name="T97" fmla="*/ 4 h 63"/>
              <a:gd name="T98" fmla="*/ 60 w 76"/>
              <a:gd name="T99" fmla="*/ 3 h 63"/>
              <a:gd name="T100" fmla="*/ 62 w 76"/>
              <a:gd name="T101" fmla="*/ 3 h 63"/>
              <a:gd name="T102" fmla="*/ 65 w 76"/>
              <a:gd name="T103" fmla="*/ 6 h 63"/>
              <a:gd name="T104" fmla="*/ 68 w 76"/>
              <a:gd name="T105" fmla="*/ 4 h 63"/>
              <a:gd name="T106" fmla="*/ 71 w 76"/>
              <a:gd name="T107" fmla="*/ 1 h 63"/>
              <a:gd name="T108" fmla="*/ 74 w 76"/>
              <a:gd name="T109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63">
                <a:moveTo>
                  <a:pt x="13" y="56"/>
                </a:move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3" y="56"/>
                </a:lnTo>
                <a:close/>
                <a:moveTo>
                  <a:pt x="10" y="48"/>
                </a:move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close/>
                <a:moveTo>
                  <a:pt x="74" y="0"/>
                </a:moveTo>
                <a:lnTo>
                  <a:pt x="76" y="1"/>
                </a:lnTo>
                <a:lnTo>
                  <a:pt x="74" y="3"/>
                </a:lnTo>
                <a:lnTo>
                  <a:pt x="74" y="4"/>
                </a:lnTo>
                <a:lnTo>
                  <a:pt x="73" y="4"/>
                </a:lnTo>
                <a:lnTo>
                  <a:pt x="73" y="6"/>
                </a:lnTo>
                <a:lnTo>
                  <a:pt x="73" y="9"/>
                </a:lnTo>
                <a:lnTo>
                  <a:pt x="73" y="9"/>
                </a:lnTo>
                <a:lnTo>
                  <a:pt x="73" y="11"/>
                </a:lnTo>
                <a:lnTo>
                  <a:pt x="73" y="11"/>
                </a:lnTo>
                <a:lnTo>
                  <a:pt x="74" y="12"/>
                </a:lnTo>
                <a:lnTo>
                  <a:pt x="76" y="15"/>
                </a:lnTo>
                <a:lnTo>
                  <a:pt x="76" y="17"/>
                </a:lnTo>
                <a:lnTo>
                  <a:pt x="76" y="18"/>
                </a:lnTo>
                <a:lnTo>
                  <a:pt x="76" y="22"/>
                </a:lnTo>
                <a:lnTo>
                  <a:pt x="74" y="25"/>
                </a:lnTo>
                <a:lnTo>
                  <a:pt x="74" y="26"/>
                </a:lnTo>
                <a:lnTo>
                  <a:pt x="74" y="28"/>
                </a:lnTo>
                <a:lnTo>
                  <a:pt x="76" y="29"/>
                </a:lnTo>
                <a:lnTo>
                  <a:pt x="76" y="31"/>
                </a:lnTo>
                <a:lnTo>
                  <a:pt x="76" y="33"/>
                </a:lnTo>
                <a:lnTo>
                  <a:pt x="74" y="34"/>
                </a:lnTo>
                <a:lnTo>
                  <a:pt x="74" y="36"/>
                </a:lnTo>
                <a:lnTo>
                  <a:pt x="73" y="36"/>
                </a:lnTo>
                <a:lnTo>
                  <a:pt x="73" y="34"/>
                </a:lnTo>
                <a:lnTo>
                  <a:pt x="71" y="34"/>
                </a:lnTo>
                <a:lnTo>
                  <a:pt x="71" y="34"/>
                </a:lnTo>
                <a:lnTo>
                  <a:pt x="70" y="36"/>
                </a:lnTo>
                <a:lnTo>
                  <a:pt x="68" y="37"/>
                </a:lnTo>
                <a:lnTo>
                  <a:pt x="66" y="39"/>
                </a:lnTo>
                <a:lnTo>
                  <a:pt x="65" y="39"/>
                </a:lnTo>
                <a:lnTo>
                  <a:pt x="63" y="39"/>
                </a:lnTo>
                <a:lnTo>
                  <a:pt x="62" y="41"/>
                </a:lnTo>
                <a:lnTo>
                  <a:pt x="60" y="41"/>
                </a:lnTo>
                <a:lnTo>
                  <a:pt x="58" y="41"/>
                </a:lnTo>
                <a:lnTo>
                  <a:pt x="58" y="41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7" y="44"/>
                </a:lnTo>
                <a:lnTo>
                  <a:pt x="55" y="44"/>
                </a:lnTo>
                <a:lnTo>
                  <a:pt x="54" y="42"/>
                </a:lnTo>
                <a:lnTo>
                  <a:pt x="52" y="44"/>
                </a:lnTo>
                <a:lnTo>
                  <a:pt x="52" y="44"/>
                </a:lnTo>
                <a:lnTo>
                  <a:pt x="52" y="45"/>
                </a:lnTo>
                <a:lnTo>
                  <a:pt x="51" y="45"/>
                </a:lnTo>
                <a:lnTo>
                  <a:pt x="51" y="45"/>
                </a:lnTo>
                <a:lnTo>
                  <a:pt x="51" y="45"/>
                </a:lnTo>
                <a:lnTo>
                  <a:pt x="51" y="47"/>
                </a:lnTo>
                <a:lnTo>
                  <a:pt x="51" y="48"/>
                </a:lnTo>
                <a:lnTo>
                  <a:pt x="51" y="50"/>
                </a:lnTo>
                <a:lnTo>
                  <a:pt x="52" y="50"/>
                </a:lnTo>
                <a:lnTo>
                  <a:pt x="54" y="53"/>
                </a:lnTo>
                <a:lnTo>
                  <a:pt x="55" y="53"/>
                </a:lnTo>
                <a:lnTo>
                  <a:pt x="55" y="53"/>
                </a:lnTo>
                <a:lnTo>
                  <a:pt x="55" y="55"/>
                </a:lnTo>
                <a:lnTo>
                  <a:pt x="55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lnTo>
                  <a:pt x="51" y="56"/>
                </a:lnTo>
                <a:lnTo>
                  <a:pt x="51" y="56"/>
                </a:lnTo>
                <a:lnTo>
                  <a:pt x="51" y="55"/>
                </a:lnTo>
                <a:lnTo>
                  <a:pt x="49" y="55"/>
                </a:lnTo>
                <a:lnTo>
                  <a:pt x="49" y="55"/>
                </a:lnTo>
                <a:lnTo>
                  <a:pt x="47" y="55"/>
                </a:lnTo>
                <a:lnTo>
                  <a:pt x="46" y="55"/>
                </a:lnTo>
                <a:lnTo>
                  <a:pt x="44" y="55"/>
                </a:lnTo>
                <a:lnTo>
                  <a:pt x="44" y="55"/>
                </a:lnTo>
                <a:lnTo>
                  <a:pt x="43" y="56"/>
                </a:lnTo>
                <a:lnTo>
                  <a:pt x="43" y="56"/>
                </a:lnTo>
                <a:lnTo>
                  <a:pt x="41" y="55"/>
                </a:lnTo>
                <a:lnTo>
                  <a:pt x="40" y="55"/>
                </a:lnTo>
                <a:lnTo>
                  <a:pt x="40" y="56"/>
                </a:lnTo>
                <a:lnTo>
                  <a:pt x="40" y="56"/>
                </a:lnTo>
                <a:lnTo>
                  <a:pt x="40" y="58"/>
                </a:lnTo>
                <a:lnTo>
                  <a:pt x="40" y="58"/>
                </a:lnTo>
                <a:lnTo>
                  <a:pt x="38" y="59"/>
                </a:lnTo>
                <a:lnTo>
                  <a:pt x="36" y="59"/>
                </a:lnTo>
                <a:lnTo>
                  <a:pt x="36" y="61"/>
                </a:lnTo>
                <a:lnTo>
                  <a:pt x="36" y="61"/>
                </a:lnTo>
                <a:lnTo>
                  <a:pt x="35" y="61"/>
                </a:lnTo>
                <a:lnTo>
                  <a:pt x="32" y="61"/>
                </a:lnTo>
                <a:lnTo>
                  <a:pt x="32" y="61"/>
                </a:lnTo>
                <a:lnTo>
                  <a:pt x="32" y="63"/>
                </a:lnTo>
                <a:lnTo>
                  <a:pt x="30" y="63"/>
                </a:lnTo>
                <a:lnTo>
                  <a:pt x="29" y="61"/>
                </a:lnTo>
                <a:lnTo>
                  <a:pt x="24" y="59"/>
                </a:lnTo>
                <a:lnTo>
                  <a:pt x="22" y="59"/>
                </a:lnTo>
                <a:lnTo>
                  <a:pt x="22" y="59"/>
                </a:lnTo>
                <a:lnTo>
                  <a:pt x="22" y="59"/>
                </a:lnTo>
                <a:lnTo>
                  <a:pt x="19" y="61"/>
                </a:lnTo>
                <a:lnTo>
                  <a:pt x="17" y="61"/>
                </a:lnTo>
                <a:lnTo>
                  <a:pt x="17" y="59"/>
                </a:lnTo>
                <a:lnTo>
                  <a:pt x="17" y="59"/>
                </a:lnTo>
                <a:lnTo>
                  <a:pt x="17" y="58"/>
                </a:lnTo>
                <a:lnTo>
                  <a:pt x="19" y="58"/>
                </a:lnTo>
                <a:lnTo>
                  <a:pt x="21" y="55"/>
                </a:lnTo>
                <a:lnTo>
                  <a:pt x="19" y="53"/>
                </a:lnTo>
                <a:lnTo>
                  <a:pt x="19" y="52"/>
                </a:lnTo>
                <a:lnTo>
                  <a:pt x="17" y="52"/>
                </a:lnTo>
                <a:lnTo>
                  <a:pt x="16" y="53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3"/>
                </a:lnTo>
                <a:lnTo>
                  <a:pt x="11" y="52"/>
                </a:lnTo>
                <a:lnTo>
                  <a:pt x="11" y="48"/>
                </a:lnTo>
                <a:lnTo>
                  <a:pt x="11" y="47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6" y="37"/>
                </a:lnTo>
                <a:lnTo>
                  <a:pt x="5" y="36"/>
                </a:lnTo>
                <a:lnTo>
                  <a:pt x="6" y="34"/>
                </a:lnTo>
                <a:lnTo>
                  <a:pt x="6" y="33"/>
                </a:lnTo>
                <a:lnTo>
                  <a:pt x="5" y="33"/>
                </a:lnTo>
                <a:lnTo>
                  <a:pt x="5" y="31"/>
                </a:lnTo>
                <a:lnTo>
                  <a:pt x="2" y="29"/>
                </a:lnTo>
                <a:lnTo>
                  <a:pt x="2" y="28"/>
                </a:lnTo>
                <a:lnTo>
                  <a:pt x="2" y="25"/>
                </a:lnTo>
                <a:lnTo>
                  <a:pt x="2" y="23"/>
                </a:lnTo>
                <a:lnTo>
                  <a:pt x="0" y="22"/>
                </a:lnTo>
                <a:lnTo>
                  <a:pt x="0" y="20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" y="17"/>
                </a:lnTo>
                <a:lnTo>
                  <a:pt x="3" y="15"/>
                </a:lnTo>
                <a:lnTo>
                  <a:pt x="3" y="15"/>
                </a:lnTo>
                <a:lnTo>
                  <a:pt x="5" y="14"/>
                </a:lnTo>
                <a:lnTo>
                  <a:pt x="6" y="12"/>
                </a:lnTo>
                <a:lnTo>
                  <a:pt x="6" y="11"/>
                </a:lnTo>
                <a:lnTo>
                  <a:pt x="8" y="9"/>
                </a:lnTo>
                <a:lnTo>
                  <a:pt x="8" y="7"/>
                </a:lnTo>
                <a:lnTo>
                  <a:pt x="10" y="6"/>
                </a:lnTo>
                <a:lnTo>
                  <a:pt x="13" y="6"/>
                </a:lnTo>
                <a:lnTo>
                  <a:pt x="14" y="4"/>
                </a:lnTo>
                <a:lnTo>
                  <a:pt x="16" y="4"/>
                </a:lnTo>
                <a:lnTo>
                  <a:pt x="17" y="4"/>
                </a:lnTo>
                <a:lnTo>
                  <a:pt x="19" y="4"/>
                </a:lnTo>
                <a:lnTo>
                  <a:pt x="21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5" y="4"/>
                </a:lnTo>
                <a:lnTo>
                  <a:pt x="27" y="4"/>
                </a:lnTo>
                <a:lnTo>
                  <a:pt x="30" y="4"/>
                </a:lnTo>
                <a:lnTo>
                  <a:pt x="33" y="4"/>
                </a:lnTo>
                <a:lnTo>
                  <a:pt x="35" y="4"/>
                </a:lnTo>
                <a:lnTo>
                  <a:pt x="36" y="4"/>
                </a:lnTo>
                <a:lnTo>
                  <a:pt x="38" y="4"/>
                </a:lnTo>
                <a:lnTo>
                  <a:pt x="38" y="6"/>
                </a:lnTo>
                <a:lnTo>
                  <a:pt x="38" y="6"/>
                </a:lnTo>
                <a:lnTo>
                  <a:pt x="40" y="7"/>
                </a:lnTo>
                <a:lnTo>
                  <a:pt x="40" y="7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3" y="7"/>
                </a:lnTo>
                <a:lnTo>
                  <a:pt x="43" y="7"/>
                </a:lnTo>
                <a:lnTo>
                  <a:pt x="44" y="9"/>
                </a:lnTo>
                <a:lnTo>
                  <a:pt x="44" y="9"/>
                </a:lnTo>
                <a:lnTo>
                  <a:pt x="46" y="7"/>
                </a:lnTo>
                <a:lnTo>
                  <a:pt x="49" y="9"/>
                </a:lnTo>
                <a:lnTo>
                  <a:pt x="49" y="9"/>
                </a:lnTo>
                <a:lnTo>
                  <a:pt x="51" y="11"/>
                </a:lnTo>
                <a:lnTo>
                  <a:pt x="52" y="11"/>
                </a:lnTo>
                <a:lnTo>
                  <a:pt x="54" y="11"/>
                </a:lnTo>
                <a:lnTo>
                  <a:pt x="55" y="9"/>
                </a:lnTo>
                <a:lnTo>
                  <a:pt x="54" y="9"/>
                </a:lnTo>
                <a:lnTo>
                  <a:pt x="54" y="6"/>
                </a:lnTo>
                <a:lnTo>
                  <a:pt x="52" y="6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7" y="3"/>
                </a:lnTo>
                <a:lnTo>
                  <a:pt x="57" y="3"/>
                </a:lnTo>
                <a:lnTo>
                  <a:pt x="58" y="4"/>
                </a:lnTo>
                <a:lnTo>
                  <a:pt x="60" y="3"/>
                </a:lnTo>
                <a:lnTo>
                  <a:pt x="60" y="1"/>
                </a:lnTo>
                <a:lnTo>
                  <a:pt x="60" y="3"/>
                </a:lnTo>
                <a:lnTo>
                  <a:pt x="62" y="3"/>
                </a:lnTo>
                <a:lnTo>
                  <a:pt x="62" y="3"/>
                </a:lnTo>
                <a:lnTo>
                  <a:pt x="63" y="4"/>
                </a:lnTo>
                <a:lnTo>
                  <a:pt x="63" y="4"/>
                </a:lnTo>
                <a:lnTo>
                  <a:pt x="65" y="6"/>
                </a:lnTo>
                <a:lnTo>
                  <a:pt x="65" y="6"/>
                </a:lnTo>
                <a:lnTo>
                  <a:pt x="66" y="6"/>
                </a:lnTo>
                <a:lnTo>
                  <a:pt x="66" y="6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0" y="4"/>
                </a:lnTo>
                <a:lnTo>
                  <a:pt x="71" y="3"/>
                </a:lnTo>
                <a:lnTo>
                  <a:pt x="71" y="1"/>
                </a:lnTo>
                <a:lnTo>
                  <a:pt x="71" y="1"/>
                </a:lnTo>
                <a:lnTo>
                  <a:pt x="73" y="3"/>
                </a:lnTo>
                <a:lnTo>
                  <a:pt x="74" y="1"/>
                </a:lnTo>
                <a:lnTo>
                  <a:pt x="74" y="1"/>
                </a:lnTo>
                <a:lnTo>
                  <a:pt x="7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5" name="Freeform 238">
            <a:extLst>
              <a:ext uri="{FF2B5EF4-FFF2-40B4-BE49-F238E27FC236}">
                <a16:creationId xmlns:a16="http://schemas.microsoft.com/office/drawing/2014/main" id="{2A2A8BA4-742F-0F8B-FBDA-297BE327E335}"/>
              </a:ext>
            </a:extLst>
          </p:cNvPr>
          <p:cNvSpPr>
            <a:spLocks noEditPoints="1"/>
          </p:cNvSpPr>
          <p:nvPr/>
        </p:nvSpPr>
        <p:spPr bwMode="auto">
          <a:xfrm>
            <a:off x="7024300" y="2721906"/>
            <a:ext cx="187243" cy="84754"/>
          </a:xfrm>
          <a:custGeom>
            <a:avLst/>
            <a:gdLst>
              <a:gd name="T0" fmla="*/ 22 w 159"/>
              <a:gd name="T1" fmla="*/ 58 h 69"/>
              <a:gd name="T2" fmla="*/ 36 w 159"/>
              <a:gd name="T3" fmla="*/ 57 h 69"/>
              <a:gd name="T4" fmla="*/ 27 w 159"/>
              <a:gd name="T5" fmla="*/ 54 h 69"/>
              <a:gd name="T6" fmla="*/ 27 w 159"/>
              <a:gd name="T7" fmla="*/ 57 h 69"/>
              <a:gd name="T8" fmla="*/ 30 w 159"/>
              <a:gd name="T9" fmla="*/ 55 h 69"/>
              <a:gd name="T10" fmla="*/ 79 w 159"/>
              <a:gd name="T11" fmla="*/ 3 h 69"/>
              <a:gd name="T12" fmla="*/ 96 w 159"/>
              <a:gd name="T13" fmla="*/ 6 h 69"/>
              <a:gd name="T14" fmla="*/ 113 w 159"/>
              <a:gd name="T15" fmla="*/ 5 h 69"/>
              <a:gd name="T16" fmla="*/ 128 w 159"/>
              <a:gd name="T17" fmla="*/ 6 h 69"/>
              <a:gd name="T18" fmla="*/ 142 w 159"/>
              <a:gd name="T19" fmla="*/ 8 h 69"/>
              <a:gd name="T20" fmla="*/ 148 w 159"/>
              <a:gd name="T21" fmla="*/ 14 h 69"/>
              <a:gd name="T22" fmla="*/ 159 w 159"/>
              <a:gd name="T23" fmla="*/ 20 h 69"/>
              <a:gd name="T24" fmla="*/ 150 w 159"/>
              <a:gd name="T25" fmla="*/ 25 h 69"/>
              <a:gd name="T26" fmla="*/ 132 w 159"/>
              <a:gd name="T27" fmla="*/ 33 h 69"/>
              <a:gd name="T28" fmla="*/ 121 w 159"/>
              <a:gd name="T29" fmla="*/ 39 h 69"/>
              <a:gd name="T30" fmla="*/ 109 w 159"/>
              <a:gd name="T31" fmla="*/ 42 h 69"/>
              <a:gd name="T32" fmla="*/ 102 w 159"/>
              <a:gd name="T33" fmla="*/ 50 h 69"/>
              <a:gd name="T34" fmla="*/ 94 w 159"/>
              <a:gd name="T35" fmla="*/ 50 h 69"/>
              <a:gd name="T36" fmla="*/ 85 w 159"/>
              <a:gd name="T37" fmla="*/ 49 h 69"/>
              <a:gd name="T38" fmla="*/ 82 w 159"/>
              <a:gd name="T39" fmla="*/ 50 h 69"/>
              <a:gd name="T40" fmla="*/ 69 w 159"/>
              <a:gd name="T41" fmla="*/ 55 h 69"/>
              <a:gd name="T42" fmla="*/ 68 w 159"/>
              <a:gd name="T43" fmla="*/ 61 h 69"/>
              <a:gd name="T44" fmla="*/ 63 w 159"/>
              <a:gd name="T45" fmla="*/ 66 h 69"/>
              <a:gd name="T46" fmla="*/ 53 w 159"/>
              <a:gd name="T47" fmla="*/ 68 h 69"/>
              <a:gd name="T48" fmla="*/ 44 w 159"/>
              <a:gd name="T49" fmla="*/ 69 h 69"/>
              <a:gd name="T50" fmla="*/ 36 w 159"/>
              <a:gd name="T51" fmla="*/ 68 h 69"/>
              <a:gd name="T52" fmla="*/ 33 w 159"/>
              <a:gd name="T53" fmla="*/ 63 h 69"/>
              <a:gd name="T54" fmla="*/ 28 w 159"/>
              <a:gd name="T55" fmla="*/ 65 h 69"/>
              <a:gd name="T56" fmla="*/ 20 w 159"/>
              <a:gd name="T57" fmla="*/ 63 h 69"/>
              <a:gd name="T58" fmla="*/ 12 w 159"/>
              <a:gd name="T59" fmla="*/ 63 h 69"/>
              <a:gd name="T60" fmla="*/ 1 w 159"/>
              <a:gd name="T61" fmla="*/ 65 h 69"/>
              <a:gd name="T62" fmla="*/ 3 w 159"/>
              <a:gd name="T63" fmla="*/ 58 h 69"/>
              <a:gd name="T64" fmla="*/ 8 w 159"/>
              <a:gd name="T65" fmla="*/ 54 h 69"/>
              <a:gd name="T66" fmla="*/ 20 w 159"/>
              <a:gd name="T67" fmla="*/ 57 h 69"/>
              <a:gd name="T68" fmla="*/ 25 w 159"/>
              <a:gd name="T69" fmla="*/ 52 h 69"/>
              <a:gd name="T70" fmla="*/ 34 w 159"/>
              <a:gd name="T71" fmla="*/ 52 h 69"/>
              <a:gd name="T72" fmla="*/ 39 w 159"/>
              <a:gd name="T73" fmla="*/ 52 h 69"/>
              <a:gd name="T74" fmla="*/ 44 w 159"/>
              <a:gd name="T75" fmla="*/ 49 h 69"/>
              <a:gd name="T76" fmla="*/ 46 w 159"/>
              <a:gd name="T77" fmla="*/ 47 h 69"/>
              <a:gd name="T78" fmla="*/ 57 w 159"/>
              <a:gd name="T79" fmla="*/ 42 h 69"/>
              <a:gd name="T80" fmla="*/ 50 w 159"/>
              <a:gd name="T81" fmla="*/ 41 h 69"/>
              <a:gd name="T82" fmla="*/ 44 w 159"/>
              <a:gd name="T83" fmla="*/ 39 h 69"/>
              <a:gd name="T84" fmla="*/ 39 w 159"/>
              <a:gd name="T85" fmla="*/ 36 h 69"/>
              <a:gd name="T86" fmla="*/ 36 w 159"/>
              <a:gd name="T87" fmla="*/ 30 h 69"/>
              <a:gd name="T88" fmla="*/ 34 w 159"/>
              <a:gd name="T89" fmla="*/ 35 h 69"/>
              <a:gd name="T90" fmla="*/ 28 w 159"/>
              <a:gd name="T91" fmla="*/ 36 h 69"/>
              <a:gd name="T92" fmla="*/ 20 w 159"/>
              <a:gd name="T93" fmla="*/ 31 h 69"/>
              <a:gd name="T94" fmla="*/ 19 w 159"/>
              <a:gd name="T95" fmla="*/ 27 h 69"/>
              <a:gd name="T96" fmla="*/ 25 w 159"/>
              <a:gd name="T97" fmla="*/ 22 h 69"/>
              <a:gd name="T98" fmla="*/ 27 w 159"/>
              <a:gd name="T99" fmla="*/ 17 h 69"/>
              <a:gd name="T100" fmla="*/ 28 w 159"/>
              <a:gd name="T101" fmla="*/ 11 h 69"/>
              <a:gd name="T102" fmla="*/ 38 w 159"/>
              <a:gd name="T103" fmla="*/ 8 h 69"/>
              <a:gd name="T104" fmla="*/ 52 w 159"/>
              <a:gd name="T105" fmla="*/ 11 h 69"/>
              <a:gd name="T106" fmla="*/ 61 w 159"/>
              <a:gd name="T107" fmla="*/ 11 h 69"/>
              <a:gd name="T108" fmla="*/ 71 w 159"/>
              <a:gd name="T10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69">
                <a:moveTo>
                  <a:pt x="19" y="58"/>
                </a:moveTo>
                <a:lnTo>
                  <a:pt x="19" y="58"/>
                </a:lnTo>
                <a:lnTo>
                  <a:pt x="19" y="60"/>
                </a:lnTo>
                <a:lnTo>
                  <a:pt x="20" y="60"/>
                </a:lnTo>
                <a:lnTo>
                  <a:pt x="20" y="60"/>
                </a:lnTo>
                <a:lnTo>
                  <a:pt x="22" y="60"/>
                </a:lnTo>
                <a:lnTo>
                  <a:pt x="22" y="58"/>
                </a:lnTo>
                <a:lnTo>
                  <a:pt x="22" y="58"/>
                </a:lnTo>
                <a:lnTo>
                  <a:pt x="20" y="5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38" y="57"/>
                </a:moveTo>
                <a:lnTo>
                  <a:pt x="38" y="57"/>
                </a:lnTo>
                <a:lnTo>
                  <a:pt x="36" y="57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8" y="58"/>
                </a:lnTo>
                <a:lnTo>
                  <a:pt x="38" y="57"/>
                </a:lnTo>
                <a:lnTo>
                  <a:pt x="38" y="57"/>
                </a:lnTo>
                <a:close/>
                <a:moveTo>
                  <a:pt x="27" y="54"/>
                </a:move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8"/>
                </a:lnTo>
                <a:lnTo>
                  <a:pt x="27" y="58"/>
                </a:lnTo>
                <a:lnTo>
                  <a:pt x="28" y="58"/>
                </a:lnTo>
                <a:lnTo>
                  <a:pt x="30" y="58"/>
                </a:lnTo>
                <a:lnTo>
                  <a:pt x="30" y="58"/>
                </a:lnTo>
                <a:lnTo>
                  <a:pt x="28" y="57"/>
                </a:lnTo>
                <a:lnTo>
                  <a:pt x="30" y="55"/>
                </a:lnTo>
                <a:lnTo>
                  <a:pt x="28" y="55"/>
                </a:lnTo>
                <a:lnTo>
                  <a:pt x="27" y="55"/>
                </a:lnTo>
                <a:lnTo>
                  <a:pt x="27" y="54"/>
                </a:lnTo>
                <a:lnTo>
                  <a:pt x="27" y="54"/>
                </a:lnTo>
                <a:close/>
                <a:moveTo>
                  <a:pt x="72" y="0"/>
                </a:moveTo>
                <a:lnTo>
                  <a:pt x="75" y="2"/>
                </a:lnTo>
                <a:lnTo>
                  <a:pt x="79" y="3"/>
                </a:lnTo>
                <a:lnTo>
                  <a:pt x="82" y="5"/>
                </a:lnTo>
                <a:lnTo>
                  <a:pt x="85" y="6"/>
                </a:lnTo>
                <a:lnTo>
                  <a:pt x="90" y="8"/>
                </a:lnTo>
                <a:lnTo>
                  <a:pt x="93" y="8"/>
                </a:lnTo>
                <a:lnTo>
                  <a:pt x="94" y="8"/>
                </a:lnTo>
                <a:lnTo>
                  <a:pt x="96" y="6"/>
                </a:lnTo>
                <a:lnTo>
                  <a:pt x="96" y="6"/>
                </a:lnTo>
                <a:lnTo>
                  <a:pt x="98" y="6"/>
                </a:lnTo>
                <a:lnTo>
                  <a:pt x="102" y="6"/>
                </a:lnTo>
                <a:lnTo>
                  <a:pt x="105" y="6"/>
                </a:lnTo>
                <a:lnTo>
                  <a:pt x="107" y="6"/>
                </a:lnTo>
                <a:lnTo>
                  <a:pt x="112" y="5"/>
                </a:lnTo>
                <a:lnTo>
                  <a:pt x="113" y="5"/>
                </a:lnTo>
                <a:lnTo>
                  <a:pt x="113" y="5"/>
                </a:lnTo>
                <a:lnTo>
                  <a:pt x="116" y="6"/>
                </a:lnTo>
                <a:lnTo>
                  <a:pt x="118" y="6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4" y="6"/>
                </a:lnTo>
                <a:lnTo>
                  <a:pt x="128" y="6"/>
                </a:lnTo>
                <a:lnTo>
                  <a:pt x="132" y="6"/>
                </a:lnTo>
                <a:lnTo>
                  <a:pt x="132" y="6"/>
                </a:lnTo>
                <a:lnTo>
                  <a:pt x="135" y="6"/>
                </a:lnTo>
                <a:lnTo>
                  <a:pt x="137" y="8"/>
                </a:lnTo>
                <a:lnTo>
                  <a:pt x="139" y="8"/>
                </a:lnTo>
                <a:lnTo>
                  <a:pt x="140" y="8"/>
                </a:lnTo>
                <a:lnTo>
                  <a:pt x="142" y="8"/>
                </a:lnTo>
                <a:lnTo>
                  <a:pt x="143" y="9"/>
                </a:lnTo>
                <a:lnTo>
                  <a:pt x="143" y="8"/>
                </a:lnTo>
                <a:lnTo>
                  <a:pt x="145" y="9"/>
                </a:lnTo>
                <a:lnTo>
                  <a:pt x="145" y="11"/>
                </a:lnTo>
                <a:lnTo>
                  <a:pt x="146" y="11"/>
                </a:lnTo>
                <a:lnTo>
                  <a:pt x="146" y="13"/>
                </a:lnTo>
                <a:lnTo>
                  <a:pt x="148" y="14"/>
                </a:lnTo>
                <a:lnTo>
                  <a:pt x="150" y="14"/>
                </a:lnTo>
                <a:lnTo>
                  <a:pt x="151" y="14"/>
                </a:lnTo>
                <a:lnTo>
                  <a:pt x="153" y="14"/>
                </a:lnTo>
                <a:lnTo>
                  <a:pt x="154" y="14"/>
                </a:lnTo>
                <a:lnTo>
                  <a:pt x="157" y="17"/>
                </a:lnTo>
                <a:lnTo>
                  <a:pt x="159" y="19"/>
                </a:lnTo>
                <a:lnTo>
                  <a:pt x="159" y="20"/>
                </a:lnTo>
                <a:lnTo>
                  <a:pt x="159" y="20"/>
                </a:lnTo>
                <a:lnTo>
                  <a:pt x="159" y="20"/>
                </a:lnTo>
                <a:lnTo>
                  <a:pt x="159" y="22"/>
                </a:lnTo>
                <a:lnTo>
                  <a:pt x="154" y="22"/>
                </a:lnTo>
                <a:lnTo>
                  <a:pt x="154" y="22"/>
                </a:lnTo>
                <a:lnTo>
                  <a:pt x="153" y="24"/>
                </a:lnTo>
                <a:lnTo>
                  <a:pt x="150" y="25"/>
                </a:lnTo>
                <a:lnTo>
                  <a:pt x="146" y="25"/>
                </a:lnTo>
                <a:lnTo>
                  <a:pt x="146" y="25"/>
                </a:lnTo>
                <a:lnTo>
                  <a:pt x="143" y="27"/>
                </a:lnTo>
                <a:lnTo>
                  <a:pt x="139" y="30"/>
                </a:lnTo>
                <a:lnTo>
                  <a:pt x="135" y="31"/>
                </a:lnTo>
                <a:lnTo>
                  <a:pt x="134" y="31"/>
                </a:lnTo>
                <a:lnTo>
                  <a:pt x="132" y="33"/>
                </a:lnTo>
                <a:lnTo>
                  <a:pt x="132" y="33"/>
                </a:lnTo>
                <a:lnTo>
                  <a:pt x="132" y="35"/>
                </a:lnTo>
                <a:lnTo>
                  <a:pt x="129" y="38"/>
                </a:lnTo>
                <a:lnTo>
                  <a:pt x="126" y="38"/>
                </a:lnTo>
                <a:lnTo>
                  <a:pt x="124" y="38"/>
                </a:lnTo>
                <a:lnTo>
                  <a:pt x="123" y="39"/>
                </a:lnTo>
                <a:lnTo>
                  <a:pt x="121" y="39"/>
                </a:lnTo>
                <a:lnTo>
                  <a:pt x="116" y="39"/>
                </a:lnTo>
                <a:lnTo>
                  <a:pt x="115" y="39"/>
                </a:lnTo>
                <a:lnTo>
                  <a:pt x="113" y="38"/>
                </a:lnTo>
                <a:lnTo>
                  <a:pt x="112" y="39"/>
                </a:lnTo>
                <a:lnTo>
                  <a:pt x="110" y="39"/>
                </a:lnTo>
                <a:lnTo>
                  <a:pt x="109" y="42"/>
                </a:lnTo>
                <a:lnTo>
                  <a:pt x="109" y="42"/>
                </a:lnTo>
                <a:lnTo>
                  <a:pt x="107" y="44"/>
                </a:lnTo>
                <a:lnTo>
                  <a:pt x="107" y="46"/>
                </a:lnTo>
                <a:lnTo>
                  <a:pt x="107" y="46"/>
                </a:lnTo>
                <a:lnTo>
                  <a:pt x="105" y="47"/>
                </a:lnTo>
                <a:lnTo>
                  <a:pt x="105" y="49"/>
                </a:lnTo>
                <a:lnTo>
                  <a:pt x="104" y="49"/>
                </a:lnTo>
                <a:lnTo>
                  <a:pt x="102" y="50"/>
                </a:lnTo>
                <a:lnTo>
                  <a:pt x="102" y="49"/>
                </a:lnTo>
                <a:lnTo>
                  <a:pt x="101" y="49"/>
                </a:lnTo>
                <a:lnTo>
                  <a:pt x="101" y="50"/>
                </a:lnTo>
                <a:lnTo>
                  <a:pt x="99" y="50"/>
                </a:lnTo>
                <a:lnTo>
                  <a:pt x="99" y="50"/>
                </a:lnTo>
                <a:lnTo>
                  <a:pt x="96" y="50"/>
                </a:lnTo>
                <a:lnTo>
                  <a:pt x="94" y="50"/>
                </a:lnTo>
                <a:lnTo>
                  <a:pt x="93" y="50"/>
                </a:lnTo>
                <a:lnTo>
                  <a:pt x="93" y="47"/>
                </a:lnTo>
                <a:lnTo>
                  <a:pt x="93" y="46"/>
                </a:lnTo>
                <a:lnTo>
                  <a:pt x="91" y="46"/>
                </a:lnTo>
                <a:lnTo>
                  <a:pt x="91" y="46"/>
                </a:lnTo>
                <a:lnTo>
                  <a:pt x="88" y="49"/>
                </a:lnTo>
                <a:lnTo>
                  <a:pt x="85" y="49"/>
                </a:lnTo>
                <a:lnTo>
                  <a:pt x="83" y="49"/>
                </a:lnTo>
                <a:lnTo>
                  <a:pt x="82" y="47"/>
                </a:lnTo>
                <a:lnTo>
                  <a:pt x="82" y="47"/>
                </a:lnTo>
                <a:lnTo>
                  <a:pt x="82" y="49"/>
                </a:lnTo>
                <a:lnTo>
                  <a:pt x="82" y="49"/>
                </a:lnTo>
                <a:lnTo>
                  <a:pt x="82" y="50"/>
                </a:lnTo>
                <a:lnTo>
                  <a:pt x="82" y="50"/>
                </a:lnTo>
                <a:lnTo>
                  <a:pt x="80" y="50"/>
                </a:lnTo>
                <a:lnTo>
                  <a:pt x="79" y="50"/>
                </a:lnTo>
                <a:lnTo>
                  <a:pt x="79" y="52"/>
                </a:lnTo>
                <a:lnTo>
                  <a:pt x="75" y="54"/>
                </a:lnTo>
                <a:lnTo>
                  <a:pt x="72" y="55"/>
                </a:lnTo>
                <a:lnTo>
                  <a:pt x="71" y="55"/>
                </a:lnTo>
                <a:lnTo>
                  <a:pt x="69" y="55"/>
                </a:lnTo>
                <a:lnTo>
                  <a:pt x="69" y="55"/>
                </a:lnTo>
                <a:lnTo>
                  <a:pt x="69" y="57"/>
                </a:lnTo>
                <a:lnTo>
                  <a:pt x="68" y="5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1"/>
                </a:lnTo>
                <a:lnTo>
                  <a:pt x="68" y="63"/>
                </a:lnTo>
                <a:lnTo>
                  <a:pt x="68" y="63"/>
                </a:lnTo>
                <a:lnTo>
                  <a:pt x="68" y="65"/>
                </a:lnTo>
                <a:lnTo>
                  <a:pt x="68" y="65"/>
                </a:lnTo>
                <a:lnTo>
                  <a:pt x="66" y="65"/>
                </a:lnTo>
                <a:lnTo>
                  <a:pt x="64" y="66"/>
                </a:lnTo>
                <a:lnTo>
                  <a:pt x="63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58" y="66"/>
                </a:lnTo>
                <a:lnTo>
                  <a:pt x="57" y="68"/>
                </a:lnTo>
                <a:lnTo>
                  <a:pt x="55" y="68"/>
                </a:lnTo>
                <a:lnTo>
                  <a:pt x="53" y="68"/>
                </a:lnTo>
                <a:lnTo>
                  <a:pt x="50" y="66"/>
                </a:lnTo>
                <a:lnTo>
                  <a:pt x="49" y="66"/>
                </a:lnTo>
                <a:lnTo>
                  <a:pt x="47" y="68"/>
                </a:lnTo>
                <a:lnTo>
                  <a:pt x="46" y="68"/>
                </a:lnTo>
                <a:lnTo>
                  <a:pt x="44" y="69"/>
                </a:lnTo>
                <a:lnTo>
                  <a:pt x="44" y="69"/>
                </a:lnTo>
                <a:lnTo>
                  <a:pt x="44" y="69"/>
                </a:lnTo>
                <a:lnTo>
                  <a:pt x="42" y="69"/>
                </a:lnTo>
                <a:lnTo>
                  <a:pt x="42" y="68"/>
                </a:lnTo>
                <a:lnTo>
                  <a:pt x="41" y="68"/>
                </a:lnTo>
                <a:lnTo>
                  <a:pt x="41" y="68"/>
                </a:lnTo>
                <a:lnTo>
                  <a:pt x="38" y="68"/>
                </a:lnTo>
                <a:lnTo>
                  <a:pt x="38" y="68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4" y="66"/>
                </a:lnTo>
                <a:lnTo>
                  <a:pt x="33" y="65"/>
                </a:lnTo>
                <a:lnTo>
                  <a:pt x="33" y="65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1" y="63"/>
                </a:lnTo>
                <a:lnTo>
                  <a:pt x="31" y="63"/>
                </a:lnTo>
                <a:lnTo>
                  <a:pt x="30" y="65"/>
                </a:lnTo>
                <a:lnTo>
                  <a:pt x="30" y="65"/>
                </a:lnTo>
                <a:lnTo>
                  <a:pt x="28" y="65"/>
                </a:lnTo>
                <a:lnTo>
                  <a:pt x="27" y="65"/>
                </a:lnTo>
                <a:lnTo>
                  <a:pt x="27" y="66"/>
                </a:lnTo>
                <a:lnTo>
                  <a:pt x="23" y="66"/>
                </a:lnTo>
                <a:lnTo>
                  <a:pt x="22" y="66"/>
                </a:lnTo>
                <a:lnTo>
                  <a:pt x="22" y="65"/>
                </a:lnTo>
                <a:lnTo>
                  <a:pt x="20" y="63"/>
                </a:lnTo>
                <a:lnTo>
                  <a:pt x="20" y="63"/>
                </a:lnTo>
                <a:lnTo>
                  <a:pt x="19" y="63"/>
                </a:lnTo>
                <a:lnTo>
                  <a:pt x="17" y="63"/>
                </a:lnTo>
                <a:lnTo>
                  <a:pt x="16" y="65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2" y="63"/>
                </a:lnTo>
                <a:lnTo>
                  <a:pt x="11" y="65"/>
                </a:lnTo>
                <a:lnTo>
                  <a:pt x="8" y="63"/>
                </a:lnTo>
                <a:lnTo>
                  <a:pt x="6" y="63"/>
                </a:lnTo>
                <a:lnTo>
                  <a:pt x="6" y="63"/>
                </a:lnTo>
                <a:lnTo>
                  <a:pt x="5" y="65"/>
                </a:lnTo>
                <a:lnTo>
                  <a:pt x="3" y="65"/>
                </a:lnTo>
                <a:lnTo>
                  <a:pt x="1" y="65"/>
                </a:lnTo>
                <a:lnTo>
                  <a:pt x="1" y="61"/>
                </a:lnTo>
                <a:lnTo>
                  <a:pt x="0" y="60"/>
                </a:lnTo>
                <a:lnTo>
                  <a:pt x="1" y="60"/>
                </a:lnTo>
                <a:lnTo>
                  <a:pt x="1" y="58"/>
                </a:lnTo>
                <a:lnTo>
                  <a:pt x="1" y="57"/>
                </a:lnTo>
                <a:lnTo>
                  <a:pt x="3" y="57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5" y="57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8" y="54"/>
                </a:lnTo>
                <a:lnTo>
                  <a:pt x="11" y="54"/>
                </a:lnTo>
                <a:lnTo>
                  <a:pt x="12" y="54"/>
                </a:lnTo>
                <a:lnTo>
                  <a:pt x="16" y="55"/>
                </a:lnTo>
                <a:lnTo>
                  <a:pt x="17" y="55"/>
                </a:lnTo>
                <a:lnTo>
                  <a:pt x="19" y="55"/>
                </a:lnTo>
                <a:lnTo>
                  <a:pt x="19" y="57"/>
                </a:lnTo>
                <a:lnTo>
                  <a:pt x="20" y="57"/>
                </a:lnTo>
                <a:lnTo>
                  <a:pt x="20" y="57"/>
                </a:lnTo>
                <a:lnTo>
                  <a:pt x="20" y="57"/>
                </a:lnTo>
                <a:lnTo>
                  <a:pt x="20" y="55"/>
                </a:lnTo>
                <a:lnTo>
                  <a:pt x="22" y="54"/>
                </a:lnTo>
                <a:lnTo>
                  <a:pt x="25" y="54"/>
                </a:lnTo>
                <a:lnTo>
                  <a:pt x="25" y="52"/>
                </a:lnTo>
                <a:lnTo>
                  <a:pt x="25" y="52"/>
                </a:lnTo>
                <a:lnTo>
                  <a:pt x="27" y="52"/>
                </a:lnTo>
                <a:lnTo>
                  <a:pt x="28" y="52"/>
                </a:lnTo>
                <a:lnTo>
                  <a:pt x="30" y="52"/>
                </a:lnTo>
                <a:lnTo>
                  <a:pt x="31" y="52"/>
                </a:lnTo>
                <a:lnTo>
                  <a:pt x="33" y="52"/>
                </a:lnTo>
                <a:lnTo>
                  <a:pt x="33" y="52"/>
                </a:lnTo>
                <a:lnTo>
                  <a:pt x="34" y="52"/>
                </a:lnTo>
                <a:lnTo>
                  <a:pt x="34" y="52"/>
                </a:lnTo>
                <a:lnTo>
                  <a:pt x="36" y="52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8" y="52"/>
                </a:lnTo>
                <a:lnTo>
                  <a:pt x="39" y="52"/>
                </a:lnTo>
                <a:lnTo>
                  <a:pt x="39" y="52"/>
                </a:lnTo>
                <a:lnTo>
                  <a:pt x="41" y="52"/>
                </a:lnTo>
                <a:lnTo>
                  <a:pt x="41" y="50"/>
                </a:lnTo>
                <a:lnTo>
                  <a:pt x="42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6" y="49"/>
                </a:lnTo>
                <a:lnTo>
                  <a:pt x="46" y="49"/>
                </a:lnTo>
                <a:lnTo>
                  <a:pt x="47" y="49"/>
                </a:lnTo>
                <a:lnTo>
                  <a:pt x="46" y="47"/>
                </a:lnTo>
                <a:lnTo>
                  <a:pt x="46" y="47"/>
                </a:lnTo>
                <a:lnTo>
                  <a:pt x="46" y="47"/>
                </a:lnTo>
                <a:lnTo>
                  <a:pt x="47" y="46"/>
                </a:lnTo>
                <a:lnTo>
                  <a:pt x="49" y="47"/>
                </a:lnTo>
                <a:lnTo>
                  <a:pt x="49" y="47"/>
                </a:lnTo>
                <a:lnTo>
                  <a:pt x="50" y="47"/>
                </a:lnTo>
                <a:lnTo>
                  <a:pt x="52" y="46"/>
                </a:lnTo>
                <a:lnTo>
                  <a:pt x="52" y="46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5" y="41"/>
                </a:lnTo>
                <a:lnTo>
                  <a:pt x="53" y="42"/>
                </a:lnTo>
                <a:lnTo>
                  <a:pt x="53" y="42"/>
                </a:lnTo>
                <a:lnTo>
                  <a:pt x="52" y="41"/>
                </a:lnTo>
                <a:lnTo>
                  <a:pt x="50" y="41"/>
                </a:lnTo>
                <a:lnTo>
                  <a:pt x="50" y="41"/>
                </a:lnTo>
                <a:lnTo>
                  <a:pt x="49" y="39"/>
                </a:lnTo>
                <a:lnTo>
                  <a:pt x="47" y="39"/>
                </a:lnTo>
                <a:lnTo>
                  <a:pt x="46" y="38"/>
                </a:lnTo>
                <a:lnTo>
                  <a:pt x="46" y="38"/>
                </a:lnTo>
                <a:lnTo>
                  <a:pt x="44" y="39"/>
                </a:lnTo>
                <a:lnTo>
                  <a:pt x="44" y="39"/>
                </a:lnTo>
                <a:lnTo>
                  <a:pt x="44" y="38"/>
                </a:lnTo>
                <a:lnTo>
                  <a:pt x="44" y="38"/>
                </a:lnTo>
                <a:lnTo>
                  <a:pt x="42" y="36"/>
                </a:lnTo>
                <a:lnTo>
                  <a:pt x="42" y="36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9" y="33"/>
                </a:lnTo>
                <a:lnTo>
                  <a:pt x="38" y="33"/>
                </a:lnTo>
                <a:lnTo>
                  <a:pt x="38" y="31"/>
                </a:lnTo>
                <a:lnTo>
                  <a:pt x="38" y="31"/>
                </a:lnTo>
                <a:lnTo>
                  <a:pt x="36" y="31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4" y="30"/>
                </a:lnTo>
                <a:lnTo>
                  <a:pt x="34" y="31"/>
                </a:lnTo>
                <a:lnTo>
                  <a:pt x="34" y="33"/>
                </a:lnTo>
                <a:lnTo>
                  <a:pt x="34" y="33"/>
                </a:lnTo>
                <a:lnTo>
                  <a:pt x="34" y="35"/>
                </a:lnTo>
                <a:lnTo>
                  <a:pt x="33" y="35"/>
                </a:lnTo>
                <a:lnTo>
                  <a:pt x="33" y="33"/>
                </a:lnTo>
                <a:lnTo>
                  <a:pt x="31" y="36"/>
                </a:lnTo>
                <a:lnTo>
                  <a:pt x="31" y="38"/>
                </a:lnTo>
                <a:lnTo>
                  <a:pt x="30" y="36"/>
                </a:lnTo>
                <a:lnTo>
                  <a:pt x="30" y="36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3" y="35"/>
                </a:lnTo>
                <a:lnTo>
                  <a:pt x="23" y="35"/>
                </a:lnTo>
                <a:lnTo>
                  <a:pt x="22" y="33"/>
                </a:lnTo>
                <a:lnTo>
                  <a:pt x="22" y="31"/>
                </a:lnTo>
                <a:lnTo>
                  <a:pt x="20" y="31"/>
                </a:lnTo>
                <a:lnTo>
                  <a:pt x="19" y="31"/>
                </a:lnTo>
                <a:lnTo>
                  <a:pt x="17" y="31"/>
                </a:lnTo>
                <a:lnTo>
                  <a:pt x="16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2" y="24"/>
                </a:lnTo>
                <a:lnTo>
                  <a:pt x="23" y="24"/>
                </a:lnTo>
                <a:lnTo>
                  <a:pt x="23" y="22"/>
                </a:lnTo>
                <a:lnTo>
                  <a:pt x="23" y="22"/>
                </a:lnTo>
                <a:lnTo>
                  <a:pt x="25" y="22"/>
                </a:lnTo>
                <a:lnTo>
                  <a:pt x="27" y="20"/>
                </a:lnTo>
                <a:lnTo>
                  <a:pt x="30" y="19"/>
                </a:lnTo>
                <a:lnTo>
                  <a:pt x="30" y="19"/>
                </a:lnTo>
                <a:lnTo>
                  <a:pt x="30" y="19"/>
                </a:lnTo>
                <a:lnTo>
                  <a:pt x="28" y="17"/>
                </a:lnTo>
                <a:lnTo>
                  <a:pt x="27" y="17"/>
                </a:lnTo>
                <a:lnTo>
                  <a:pt x="27" y="17"/>
                </a:lnTo>
                <a:lnTo>
                  <a:pt x="25" y="17"/>
                </a:lnTo>
                <a:lnTo>
                  <a:pt x="25" y="17"/>
                </a:lnTo>
                <a:lnTo>
                  <a:pt x="25" y="16"/>
                </a:lnTo>
                <a:lnTo>
                  <a:pt x="25" y="14"/>
                </a:lnTo>
                <a:lnTo>
                  <a:pt x="27" y="14"/>
                </a:lnTo>
                <a:lnTo>
                  <a:pt x="27" y="13"/>
                </a:lnTo>
                <a:lnTo>
                  <a:pt x="28" y="11"/>
                </a:lnTo>
                <a:lnTo>
                  <a:pt x="28" y="11"/>
                </a:lnTo>
                <a:lnTo>
                  <a:pt x="30" y="9"/>
                </a:lnTo>
                <a:lnTo>
                  <a:pt x="33" y="8"/>
                </a:lnTo>
                <a:lnTo>
                  <a:pt x="33" y="8"/>
                </a:lnTo>
                <a:lnTo>
                  <a:pt x="34" y="8"/>
                </a:lnTo>
                <a:lnTo>
                  <a:pt x="36" y="8"/>
                </a:lnTo>
                <a:lnTo>
                  <a:pt x="38" y="8"/>
                </a:lnTo>
                <a:lnTo>
                  <a:pt x="38" y="8"/>
                </a:lnTo>
                <a:lnTo>
                  <a:pt x="42" y="9"/>
                </a:lnTo>
                <a:lnTo>
                  <a:pt x="44" y="9"/>
                </a:lnTo>
                <a:lnTo>
                  <a:pt x="49" y="9"/>
                </a:lnTo>
                <a:lnTo>
                  <a:pt x="50" y="11"/>
                </a:lnTo>
                <a:lnTo>
                  <a:pt x="52" y="11"/>
                </a:lnTo>
                <a:lnTo>
                  <a:pt x="52" y="11"/>
                </a:lnTo>
                <a:lnTo>
                  <a:pt x="53" y="13"/>
                </a:lnTo>
                <a:lnTo>
                  <a:pt x="58" y="13"/>
                </a:lnTo>
                <a:lnTo>
                  <a:pt x="60" y="13"/>
                </a:lnTo>
                <a:lnTo>
                  <a:pt x="60" y="14"/>
                </a:lnTo>
                <a:lnTo>
                  <a:pt x="61" y="14"/>
                </a:lnTo>
                <a:lnTo>
                  <a:pt x="63" y="14"/>
                </a:lnTo>
                <a:lnTo>
                  <a:pt x="61" y="11"/>
                </a:lnTo>
                <a:lnTo>
                  <a:pt x="61" y="9"/>
                </a:lnTo>
                <a:lnTo>
                  <a:pt x="63" y="5"/>
                </a:lnTo>
                <a:lnTo>
                  <a:pt x="64" y="3"/>
                </a:lnTo>
                <a:lnTo>
                  <a:pt x="66" y="3"/>
                </a:lnTo>
                <a:lnTo>
                  <a:pt x="68" y="2"/>
                </a:lnTo>
                <a:lnTo>
                  <a:pt x="69" y="2"/>
                </a:lnTo>
                <a:lnTo>
                  <a:pt x="71" y="2"/>
                </a:lnTo>
                <a:lnTo>
                  <a:pt x="72" y="2"/>
                </a:lnTo>
                <a:lnTo>
                  <a:pt x="72" y="2"/>
                </a:lnTo>
                <a:lnTo>
                  <a:pt x="7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6" name="Freeform 239">
            <a:extLst>
              <a:ext uri="{FF2B5EF4-FFF2-40B4-BE49-F238E27FC236}">
                <a16:creationId xmlns:a16="http://schemas.microsoft.com/office/drawing/2014/main" id="{BF16F046-AC4C-1561-A8C3-2BC5A4E3E557}"/>
              </a:ext>
            </a:extLst>
          </p:cNvPr>
          <p:cNvSpPr>
            <a:spLocks noEditPoints="1"/>
          </p:cNvSpPr>
          <p:nvPr/>
        </p:nvSpPr>
        <p:spPr bwMode="auto">
          <a:xfrm>
            <a:off x="6423712" y="3439238"/>
            <a:ext cx="136605" cy="180562"/>
          </a:xfrm>
          <a:custGeom>
            <a:avLst/>
            <a:gdLst>
              <a:gd name="T0" fmla="*/ 105 w 116"/>
              <a:gd name="T1" fmla="*/ 109 h 147"/>
              <a:gd name="T2" fmla="*/ 19 w 116"/>
              <a:gd name="T3" fmla="*/ 0 h 147"/>
              <a:gd name="T4" fmla="*/ 21 w 116"/>
              <a:gd name="T5" fmla="*/ 2 h 147"/>
              <a:gd name="T6" fmla="*/ 27 w 116"/>
              <a:gd name="T7" fmla="*/ 5 h 147"/>
              <a:gd name="T8" fmla="*/ 27 w 116"/>
              <a:gd name="T9" fmla="*/ 12 h 147"/>
              <a:gd name="T10" fmla="*/ 34 w 116"/>
              <a:gd name="T11" fmla="*/ 16 h 147"/>
              <a:gd name="T12" fmla="*/ 46 w 116"/>
              <a:gd name="T13" fmla="*/ 18 h 147"/>
              <a:gd name="T14" fmla="*/ 60 w 116"/>
              <a:gd name="T15" fmla="*/ 27 h 147"/>
              <a:gd name="T16" fmla="*/ 73 w 116"/>
              <a:gd name="T17" fmla="*/ 29 h 147"/>
              <a:gd name="T18" fmla="*/ 82 w 116"/>
              <a:gd name="T19" fmla="*/ 27 h 147"/>
              <a:gd name="T20" fmla="*/ 95 w 116"/>
              <a:gd name="T21" fmla="*/ 19 h 147"/>
              <a:gd name="T22" fmla="*/ 105 w 116"/>
              <a:gd name="T23" fmla="*/ 23 h 147"/>
              <a:gd name="T24" fmla="*/ 112 w 116"/>
              <a:gd name="T25" fmla="*/ 23 h 147"/>
              <a:gd name="T26" fmla="*/ 105 w 116"/>
              <a:gd name="T27" fmla="*/ 37 h 147"/>
              <a:gd name="T28" fmla="*/ 101 w 116"/>
              <a:gd name="T29" fmla="*/ 60 h 147"/>
              <a:gd name="T30" fmla="*/ 105 w 116"/>
              <a:gd name="T31" fmla="*/ 95 h 147"/>
              <a:gd name="T32" fmla="*/ 111 w 116"/>
              <a:gd name="T33" fmla="*/ 103 h 147"/>
              <a:gd name="T34" fmla="*/ 103 w 116"/>
              <a:gd name="T35" fmla="*/ 108 h 147"/>
              <a:gd name="T36" fmla="*/ 101 w 116"/>
              <a:gd name="T37" fmla="*/ 111 h 147"/>
              <a:gd name="T38" fmla="*/ 97 w 116"/>
              <a:gd name="T39" fmla="*/ 115 h 147"/>
              <a:gd name="T40" fmla="*/ 90 w 116"/>
              <a:gd name="T41" fmla="*/ 123 h 147"/>
              <a:gd name="T42" fmla="*/ 87 w 116"/>
              <a:gd name="T43" fmla="*/ 130 h 147"/>
              <a:gd name="T44" fmla="*/ 84 w 116"/>
              <a:gd name="T45" fmla="*/ 136 h 147"/>
              <a:gd name="T46" fmla="*/ 79 w 116"/>
              <a:gd name="T47" fmla="*/ 145 h 147"/>
              <a:gd name="T48" fmla="*/ 75 w 116"/>
              <a:gd name="T49" fmla="*/ 145 h 147"/>
              <a:gd name="T50" fmla="*/ 64 w 116"/>
              <a:gd name="T51" fmla="*/ 138 h 147"/>
              <a:gd name="T52" fmla="*/ 56 w 116"/>
              <a:gd name="T53" fmla="*/ 131 h 147"/>
              <a:gd name="T54" fmla="*/ 54 w 116"/>
              <a:gd name="T55" fmla="*/ 130 h 147"/>
              <a:gd name="T56" fmla="*/ 54 w 116"/>
              <a:gd name="T57" fmla="*/ 125 h 147"/>
              <a:gd name="T58" fmla="*/ 46 w 116"/>
              <a:gd name="T59" fmla="*/ 119 h 147"/>
              <a:gd name="T60" fmla="*/ 30 w 116"/>
              <a:gd name="T61" fmla="*/ 111 h 147"/>
              <a:gd name="T62" fmla="*/ 16 w 116"/>
              <a:gd name="T63" fmla="*/ 101 h 147"/>
              <a:gd name="T64" fmla="*/ 2 w 116"/>
              <a:gd name="T65" fmla="*/ 95 h 147"/>
              <a:gd name="T66" fmla="*/ 4 w 116"/>
              <a:gd name="T67" fmla="*/ 92 h 147"/>
              <a:gd name="T68" fmla="*/ 4 w 116"/>
              <a:gd name="T69" fmla="*/ 86 h 147"/>
              <a:gd name="T70" fmla="*/ 7 w 116"/>
              <a:gd name="T71" fmla="*/ 87 h 147"/>
              <a:gd name="T72" fmla="*/ 10 w 116"/>
              <a:gd name="T73" fmla="*/ 84 h 147"/>
              <a:gd name="T74" fmla="*/ 8 w 116"/>
              <a:gd name="T75" fmla="*/ 81 h 147"/>
              <a:gd name="T76" fmla="*/ 5 w 116"/>
              <a:gd name="T77" fmla="*/ 84 h 147"/>
              <a:gd name="T78" fmla="*/ 4 w 116"/>
              <a:gd name="T79" fmla="*/ 81 h 147"/>
              <a:gd name="T80" fmla="*/ 0 w 116"/>
              <a:gd name="T81" fmla="*/ 79 h 147"/>
              <a:gd name="T82" fmla="*/ 2 w 116"/>
              <a:gd name="T83" fmla="*/ 75 h 147"/>
              <a:gd name="T84" fmla="*/ 7 w 116"/>
              <a:gd name="T85" fmla="*/ 67 h 147"/>
              <a:gd name="T86" fmla="*/ 12 w 116"/>
              <a:gd name="T87" fmla="*/ 62 h 147"/>
              <a:gd name="T88" fmla="*/ 13 w 116"/>
              <a:gd name="T89" fmla="*/ 59 h 147"/>
              <a:gd name="T90" fmla="*/ 15 w 116"/>
              <a:gd name="T91" fmla="*/ 54 h 147"/>
              <a:gd name="T92" fmla="*/ 15 w 116"/>
              <a:gd name="T93" fmla="*/ 45 h 147"/>
              <a:gd name="T94" fmla="*/ 13 w 116"/>
              <a:gd name="T95" fmla="*/ 40 h 147"/>
              <a:gd name="T96" fmla="*/ 8 w 116"/>
              <a:gd name="T97" fmla="*/ 34 h 147"/>
              <a:gd name="T98" fmla="*/ 7 w 116"/>
              <a:gd name="T99" fmla="*/ 26 h 147"/>
              <a:gd name="T100" fmla="*/ 4 w 116"/>
              <a:gd name="T101" fmla="*/ 24 h 147"/>
              <a:gd name="T102" fmla="*/ 15 w 116"/>
              <a:gd name="T103" fmla="*/ 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" h="147">
                <a:moveTo>
                  <a:pt x="103" y="109"/>
                </a:moveTo>
                <a:lnTo>
                  <a:pt x="105" y="109"/>
                </a:lnTo>
                <a:lnTo>
                  <a:pt x="105" y="109"/>
                </a:lnTo>
                <a:lnTo>
                  <a:pt x="105" y="109"/>
                </a:lnTo>
                <a:lnTo>
                  <a:pt x="105" y="109"/>
                </a:lnTo>
                <a:lnTo>
                  <a:pt x="103" y="111"/>
                </a:lnTo>
                <a:lnTo>
                  <a:pt x="101" y="111"/>
                </a:lnTo>
                <a:lnTo>
                  <a:pt x="101" y="109"/>
                </a:lnTo>
                <a:lnTo>
                  <a:pt x="103" y="109"/>
                </a:lnTo>
                <a:close/>
                <a:moveTo>
                  <a:pt x="19" y="0"/>
                </a:moveTo>
                <a:lnTo>
                  <a:pt x="19" y="0"/>
                </a:lnTo>
                <a:lnTo>
                  <a:pt x="19" y="2"/>
                </a:lnTo>
                <a:lnTo>
                  <a:pt x="19" y="2"/>
                </a:lnTo>
                <a:lnTo>
                  <a:pt x="21" y="2"/>
                </a:lnTo>
                <a:lnTo>
                  <a:pt x="21" y="2"/>
                </a:lnTo>
                <a:lnTo>
                  <a:pt x="23" y="2"/>
                </a:lnTo>
                <a:lnTo>
                  <a:pt x="23" y="2"/>
                </a:lnTo>
                <a:lnTo>
                  <a:pt x="26" y="2"/>
                </a:lnTo>
                <a:lnTo>
                  <a:pt x="27" y="4"/>
                </a:lnTo>
                <a:lnTo>
                  <a:pt x="27" y="5"/>
                </a:lnTo>
                <a:lnTo>
                  <a:pt x="27" y="5"/>
                </a:lnTo>
                <a:lnTo>
                  <a:pt x="27" y="7"/>
                </a:lnTo>
                <a:lnTo>
                  <a:pt x="27" y="8"/>
                </a:lnTo>
                <a:lnTo>
                  <a:pt x="27" y="10"/>
                </a:lnTo>
                <a:lnTo>
                  <a:pt x="27" y="12"/>
                </a:lnTo>
                <a:lnTo>
                  <a:pt x="29" y="13"/>
                </a:lnTo>
                <a:lnTo>
                  <a:pt x="30" y="15"/>
                </a:lnTo>
                <a:lnTo>
                  <a:pt x="30" y="15"/>
                </a:lnTo>
                <a:lnTo>
                  <a:pt x="32" y="16"/>
                </a:lnTo>
                <a:lnTo>
                  <a:pt x="34" y="16"/>
                </a:lnTo>
                <a:lnTo>
                  <a:pt x="38" y="16"/>
                </a:lnTo>
                <a:lnTo>
                  <a:pt x="41" y="16"/>
                </a:lnTo>
                <a:lnTo>
                  <a:pt x="43" y="16"/>
                </a:lnTo>
                <a:lnTo>
                  <a:pt x="43" y="16"/>
                </a:lnTo>
                <a:lnTo>
                  <a:pt x="46" y="18"/>
                </a:lnTo>
                <a:lnTo>
                  <a:pt x="51" y="21"/>
                </a:lnTo>
                <a:lnTo>
                  <a:pt x="52" y="23"/>
                </a:lnTo>
                <a:lnTo>
                  <a:pt x="56" y="24"/>
                </a:lnTo>
                <a:lnTo>
                  <a:pt x="59" y="26"/>
                </a:lnTo>
                <a:lnTo>
                  <a:pt x="60" y="27"/>
                </a:lnTo>
                <a:lnTo>
                  <a:pt x="62" y="27"/>
                </a:lnTo>
                <a:lnTo>
                  <a:pt x="65" y="27"/>
                </a:lnTo>
                <a:lnTo>
                  <a:pt x="68" y="27"/>
                </a:lnTo>
                <a:lnTo>
                  <a:pt x="70" y="29"/>
                </a:lnTo>
                <a:lnTo>
                  <a:pt x="73" y="29"/>
                </a:lnTo>
                <a:lnTo>
                  <a:pt x="76" y="29"/>
                </a:lnTo>
                <a:lnTo>
                  <a:pt x="76" y="29"/>
                </a:lnTo>
                <a:lnTo>
                  <a:pt x="81" y="30"/>
                </a:lnTo>
                <a:lnTo>
                  <a:pt x="81" y="29"/>
                </a:lnTo>
                <a:lnTo>
                  <a:pt x="82" y="27"/>
                </a:lnTo>
                <a:lnTo>
                  <a:pt x="86" y="26"/>
                </a:lnTo>
                <a:lnTo>
                  <a:pt x="86" y="24"/>
                </a:lnTo>
                <a:lnTo>
                  <a:pt x="89" y="23"/>
                </a:lnTo>
                <a:lnTo>
                  <a:pt x="92" y="21"/>
                </a:lnTo>
                <a:lnTo>
                  <a:pt x="95" y="19"/>
                </a:lnTo>
                <a:lnTo>
                  <a:pt x="100" y="18"/>
                </a:lnTo>
                <a:lnTo>
                  <a:pt x="101" y="19"/>
                </a:lnTo>
                <a:lnTo>
                  <a:pt x="103" y="21"/>
                </a:lnTo>
                <a:lnTo>
                  <a:pt x="103" y="23"/>
                </a:lnTo>
                <a:lnTo>
                  <a:pt x="105" y="23"/>
                </a:lnTo>
                <a:lnTo>
                  <a:pt x="106" y="23"/>
                </a:lnTo>
                <a:lnTo>
                  <a:pt x="108" y="23"/>
                </a:lnTo>
                <a:lnTo>
                  <a:pt x="108" y="23"/>
                </a:lnTo>
                <a:lnTo>
                  <a:pt x="109" y="23"/>
                </a:lnTo>
                <a:lnTo>
                  <a:pt x="112" y="23"/>
                </a:lnTo>
                <a:lnTo>
                  <a:pt x="116" y="23"/>
                </a:lnTo>
                <a:lnTo>
                  <a:pt x="114" y="24"/>
                </a:lnTo>
                <a:lnTo>
                  <a:pt x="111" y="27"/>
                </a:lnTo>
                <a:lnTo>
                  <a:pt x="108" y="34"/>
                </a:lnTo>
                <a:lnTo>
                  <a:pt x="105" y="37"/>
                </a:lnTo>
                <a:lnTo>
                  <a:pt x="101" y="38"/>
                </a:lnTo>
                <a:lnTo>
                  <a:pt x="101" y="38"/>
                </a:lnTo>
                <a:lnTo>
                  <a:pt x="101" y="41"/>
                </a:lnTo>
                <a:lnTo>
                  <a:pt x="101" y="48"/>
                </a:lnTo>
                <a:lnTo>
                  <a:pt x="101" y="60"/>
                </a:lnTo>
                <a:lnTo>
                  <a:pt x="101" y="71"/>
                </a:lnTo>
                <a:lnTo>
                  <a:pt x="101" y="84"/>
                </a:lnTo>
                <a:lnTo>
                  <a:pt x="101" y="90"/>
                </a:lnTo>
                <a:lnTo>
                  <a:pt x="101" y="92"/>
                </a:lnTo>
                <a:lnTo>
                  <a:pt x="105" y="95"/>
                </a:lnTo>
                <a:lnTo>
                  <a:pt x="106" y="97"/>
                </a:lnTo>
                <a:lnTo>
                  <a:pt x="109" y="100"/>
                </a:lnTo>
                <a:lnTo>
                  <a:pt x="109" y="101"/>
                </a:lnTo>
                <a:lnTo>
                  <a:pt x="111" y="103"/>
                </a:lnTo>
                <a:lnTo>
                  <a:pt x="111" y="103"/>
                </a:lnTo>
                <a:lnTo>
                  <a:pt x="108" y="106"/>
                </a:lnTo>
                <a:lnTo>
                  <a:pt x="106" y="108"/>
                </a:lnTo>
                <a:lnTo>
                  <a:pt x="105" y="108"/>
                </a:lnTo>
                <a:lnTo>
                  <a:pt x="103" y="108"/>
                </a:lnTo>
                <a:lnTo>
                  <a:pt x="103" y="108"/>
                </a:lnTo>
                <a:lnTo>
                  <a:pt x="101" y="108"/>
                </a:lnTo>
                <a:lnTo>
                  <a:pt x="101" y="109"/>
                </a:lnTo>
                <a:lnTo>
                  <a:pt x="101" y="109"/>
                </a:lnTo>
                <a:lnTo>
                  <a:pt x="101" y="108"/>
                </a:lnTo>
                <a:lnTo>
                  <a:pt x="101" y="111"/>
                </a:lnTo>
                <a:lnTo>
                  <a:pt x="101" y="111"/>
                </a:lnTo>
                <a:lnTo>
                  <a:pt x="101" y="112"/>
                </a:lnTo>
                <a:lnTo>
                  <a:pt x="100" y="112"/>
                </a:lnTo>
                <a:lnTo>
                  <a:pt x="100" y="114"/>
                </a:lnTo>
                <a:lnTo>
                  <a:pt x="97" y="115"/>
                </a:lnTo>
                <a:lnTo>
                  <a:pt x="93" y="115"/>
                </a:lnTo>
                <a:lnTo>
                  <a:pt x="92" y="117"/>
                </a:lnTo>
                <a:lnTo>
                  <a:pt x="92" y="119"/>
                </a:lnTo>
                <a:lnTo>
                  <a:pt x="90" y="120"/>
                </a:lnTo>
                <a:lnTo>
                  <a:pt x="90" y="123"/>
                </a:lnTo>
                <a:lnTo>
                  <a:pt x="90" y="125"/>
                </a:lnTo>
                <a:lnTo>
                  <a:pt x="90" y="127"/>
                </a:lnTo>
                <a:lnTo>
                  <a:pt x="87" y="128"/>
                </a:lnTo>
                <a:lnTo>
                  <a:pt x="87" y="128"/>
                </a:lnTo>
                <a:lnTo>
                  <a:pt x="87" y="130"/>
                </a:lnTo>
                <a:lnTo>
                  <a:pt x="86" y="131"/>
                </a:lnTo>
                <a:lnTo>
                  <a:pt x="86" y="134"/>
                </a:lnTo>
                <a:lnTo>
                  <a:pt x="84" y="136"/>
                </a:lnTo>
                <a:lnTo>
                  <a:pt x="84" y="136"/>
                </a:lnTo>
                <a:lnTo>
                  <a:pt x="84" y="136"/>
                </a:lnTo>
                <a:lnTo>
                  <a:pt x="84" y="138"/>
                </a:lnTo>
                <a:lnTo>
                  <a:pt x="82" y="139"/>
                </a:lnTo>
                <a:lnTo>
                  <a:pt x="82" y="139"/>
                </a:lnTo>
                <a:lnTo>
                  <a:pt x="81" y="144"/>
                </a:lnTo>
                <a:lnTo>
                  <a:pt x="79" y="145"/>
                </a:lnTo>
                <a:lnTo>
                  <a:pt x="78" y="145"/>
                </a:lnTo>
                <a:lnTo>
                  <a:pt x="76" y="147"/>
                </a:lnTo>
                <a:lnTo>
                  <a:pt x="76" y="147"/>
                </a:lnTo>
                <a:lnTo>
                  <a:pt x="76" y="147"/>
                </a:lnTo>
                <a:lnTo>
                  <a:pt x="75" y="145"/>
                </a:lnTo>
                <a:lnTo>
                  <a:pt x="73" y="144"/>
                </a:lnTo>
                <a:lnTo>
                  <a:pt x="71" y="142"/>
                </a:lnTo>
                <a:lnTo>
                  <a:pt x="68" y="141"/>
                </a:lnTo>
                <a:lnTo>
                  <a:pt x="67" y="139"/>
                </a:lnTo>
                <a:lnTo>
                  <a:pt x="64" y="138"/>
                </a:lnTo>
                <a:lnTo>
                  <a:pt x="62" y="136"/>
                </a:lnTo>
                <a:lnTo>
                  <a:pt x="60" y="134"/>
                </a:lnTo>
                <a:lnTo>
                  <a:pt x="57" y="133"/>
                </a:lnTo>
                <a:lnTo>
                  <a:pt x="56" y="133"/>
                </a:lnTo>
                <a:lnTo>
                  <a:pt x="56" y="131"/>
                </a:lnTo>
                <a:lnTo>
                  <a:pt x="56" y="130"/>
                </a:lnTo>
                <a:lnTo>
                  <a:pt x="56" y="130"/>
                </a:lnTo>
                <a:lnTo>
                  <a:pt x="54" y="130"/>
                </a:lnTo>
                <a:lnTo>
                  <a:pt x="54" y="130"/>
                </a:lnTo>
                <a:lnTo>
                  <a:pt x="54" y="130"/>
                </a:lnTo>
                <a:lnTo>
                  <a:pt x="54" y="130"/>
                </a:lnTo>
                <a:lnTo>
                  <a:pt x="54" y="128"/>
                </a:lnTo>
                <a:lnTo>
                  <a:pt x="54" y="127"/>
                </a:lnTo>
                <a:lnTo>
                  <a:pt x="54" y="127"/>
                </a:lnTo>
                <a:lnTo>
                  <a:pt x="54" y="125"/>
                </a:lnTo>
                <a:lnTo>
                  <a:pt x="54" y="123"/>
                </a:lnTo>
                <a:lnTo>
                  <a:pt x="54" y="123"/>
                </a:lnTo>
                <a:lnTo>
                  <a:pt x="52" y="122"/>
                </a:lnTo>
                <a:lnTo>
                  <a:pt x="49" y="120"/>
                </a:lnTo>
                <a:lnTo>
                  <a:pt x="46" y="119"/>
                </a:lnTo>
                <a:lnTo>
                  <a:pt x="43" y="117"/>
                </a:lnTo>
                <a:lnTo>
                  <a:pt x="40" y="115"/>
                </a:lnTo>
                <a:lnTo>
                  <a:pt x="37" y="114"/>
                </a:lnTo>
                <a:lnTo>
                  <a:pt x="34" y="112"/>
                </a:lnTo>
                <a:lnTo>
                  <a:pt x="30" y="111"/>
                </a:lnTo>
                <a:lnTo>
                  <a:pt x="27" y="109"/>
                </a:lnTo>
                <a:lnTo>
                  <a:pt x="24" y="108"/>
                </a:lnTo>
                <a:lnTo>
                  <a:pt x="21" y="104"/>
                </a:lnTo>
                <a:lnTo>
                  <a:pt x="18" y="103"/>
                </a:lnTo>
                <a:lnTo>
                  <a:pt x="16" y="101"/>
                </a:lnTo>
                <a:lnTo>
                  <a:pt x="13" y="100"/>
                </a:lnTo>
                <a:lnTo>
                  <a:pt x="10" y="98"/>
                </a:lnTo>
                <a:lnTo>
                  <a:pt x="7" y="97"/>
                </a:lnTo>
                <a:lnTo>
                  <a:pt x="4" y="95"/>
                </a:lnTo>
                <a:lnTo>
                  <a:pt x="2" y="95"/>
                </a:lnTo>
                <a:lnTo>
                  <a:pt x="2" y="93"/>
                </a:lnTo>
                <a:lnTo>
                  <a:pt x="2" y="93"/>
                </a:lnTo>
                <a:lnTo>
                  <a:pt x="4" y="93"/>
                </a:lnTo>
                <a:lnTo>
                  <a:pt x="4" y="93"/>
                </a:lnTo>
                <a:lnTo>
                  <a:pt x="4" y="92"/>
                </a:lnTo>
                <a:lnTo>
                  <a:pt x="2" y="90"/>
                </a:lnTo>
                <a:lnTo>
                  <a:pt x="2" y="90"/>
                </a:lnTo>
                <a:lnTo>
                  <a:pt x="2" y="89"/>
                </a:lnTo>
                <a:lnTo>
                  <a:pt x="2" y="87"/>
                </a:lnTo>
                <a:lnTo>
                  <a:pt x="4" y="86"/>
                </a:lnTo>
                <a:lnTo>
                  <a:pt x="4" y="86"/>
                </a:lnTo>
                <a:lnTo>
                  <a:pt x="5" y="86"/>
                </a:lnTo>
                <a:lnTo>
                  <a:pt x="7" y="86"/>
                </a:lnTo>
                <a:lnTo>
                  <a:pt x="7" y="86"/>
                </a:lnTo>
                <a:lnTo>
                  <a:pt x="7" y="87"/>
                </a:lnTo>
                <a:lnTo>
                  <a:pt x="8" y="87"/>
                </a:lnTo>
                <a:lnTo>
                  <a:pt x="8" y="86"/>
                </a:lnTo>
                <a:lnTo>
                  <a:pt x="8" y="84"/>
                </a:lnTo>
                <a:lnTo>
                  <a:pt x="8" y="84"/>
                </a:lnTo>
                <a:lnTo>
                  <a:pt x="10" y="84"/>
                </a:lnTo>
                <a:lnTo>
                  <a:pt x="12" y="84"/>
                </a:lnTo>
                <a:lnTo>
                  <a:pt x="13" y="84"/>
                </a:lnTo>
                <a:lnTo>
                  <a:pt x="13" y="84"/>
                </a:lnTo>
                <a:lnTo>
                  <a:pt x="12" y="81"/>
                </a:lnTo>
                <a:lnTo>
                  <a:pt x="8" y="81"/>
                </a:lnTo>
                <a:lnTo>
                  <a:pt x="7" y="82"/>
                </a:lnTo>
                <a:lnTo>
                  <a:pt x="7" y="82"/>
                </a:lnTo>
                <a:lnTo>
                  <a:pt x="7" y="84"/>
                </a:lnTo>
                <a:lnTo>
                  <a:pt x="7" y="84"/>
                </a:lnTo>
                <a:lnTo>
                  <a:pt x="5" y="84"/>
                </a:lnTo>
                <a:lnTo>
                  <a:pt x="5" y="84"/>
                </a:lnTo>
                <a:lnTo>
                  <a:pt x="5" y="82"/>
                </a:lnTo>
                <a:lnTo>
                  <a:pt x="4" y="82"/>
                </a:lnTo>
                <a:lnTo>
                  <a:pt x="2" y="81"/>
                </a:lnTo>
                <a:lnTo>
                  <a:pt x="4" y="81"/>
                </a:lnTo>
                <a:lnTo>
                  <a:pt x="4" y="81"/>
                </a:lnTo>
                <a:lnTo>
                  <a:pt x="2" y="81"/>
                </a:lnTo>
                <a:lnTo>
                  <a:pt x="2" y="81"/>
                </a:lnTo>
                <a:lnTo>
                  <a:pt x="2" y="79"/>
                </a:lnTo>
                <a:lnTo>
                  <a:pt x="0" y="79"/>
                </a:lnTo>
                <a:lnTo>
                  <a:pt x="0" y="78"/>
                </a:lnTo>
                <a:lnTo>
                  <a:pt x="0" y="76"/>
                </a:lnTo>
                <a:lnTo>
                  <a:pt x="0" y="76"/>
                </a:lnTo>
                <a:lnTo>
                  <a:pt x="2" y="75"/>
                </a:lnTo>
                <a:lnTo>
                  <a:pt x="2" y="75"/>
                </a:lnTo>
                <a:lnTo>
                  <a:pt x="4" y="71"/>
                </a:lnTo>
                <a:lnTo>
                  <a:pt x="4" y="71"/>
                </a:lnTo>
                <a:lnTo>
                  <a:pt x="5" y="70"/>
                </a:lnTo>
                <a:lnTo>
                  <a:pt x="5" y="68"/>
                </a:lnTo>
                <a:lnTo>
                  <a:pt x="7" y="67"/>
                </a:lnTo>
                <a:lnTo>
                  <a:pt x="8" y="65"/>
                </a:lnTo>
                <a:lnTo>
                  <a:pt x="8" y="63"/>
                </a:lnTo>
                <a:lnTo>
                  <a:pt x="10" y="63"/>
                </a:lnTo>
                <a:lnTo>
                  <a:pt x="10" y="62"/>
                </a:lnTo>
                <a:lnTo>
                  <a:pt x="12" y="62"/>
                </a:lnTo>
                <a:lnTo>
                  <a:pt x="13" y="62"/>
                </a:lnTo>
                <a:lnTo>
                  <a:pt x="13" y="62"/>
                </a:lnTo>
                <a:lnTo>
                  <a:pt x="13" y="60"/>
                </a:lnTo>
                <a:lnTo>
                  <a:pt x="13" y="59"/>
                </a:lnTo>
                <a:lnTo>
                  <a:pt x="13" y="59"/>
                </a:lnTo>
                <a:lnTo>
                  <a:pt x="13" y="57"/>
                </a:lnTo>
                <a:lnTo>
                  <a:pt x="15" y="57"/>
                </a:lnTo>
                <a:lnTo>
                  <a:pt x="15" y="56"/>
                </a:lnTo>
                <a:lnTo>
                  <a:pt x="15" y="56"/>
                </a:lnTo>
                <a:lnTo>
                  <a:pt x="15" y="54"/>
                </a:lnTo>
                <a:lnTo>
                  <a:pt x="15" y="54"/>
                </a:lnTo>
                <a:lnTo>
                  <a:pt x="15" y="52"/>
                </a:lnTo>
                <a:lnTo>
                  <a:pt x="15" y="49"/>
                </a:lnTo>
                <a:lnTo>
                  <a:pt x="15" y="48"/>
                </a:lnTo>
                <a:lnTo>
                  <a:pt x="15" y="45"/>
                </a:lnTo>
                <a:lnTo>
                  <a:pt x="15" y="43"/>
                </a:lnTo>
                <a:lnTo>
                  <a:pt x="13" y="41"/>
                </a:lnTo>
                <a:lnTo>
                  <a:pt x="13" y="41"/>
                </a:lnTo>
                <a:lnTo>
                  <a:pt x="13" y="41"/>
                </a:lnTo>
                <a:lnTo>
                  <a:pt x="13" y="40"/>
                </a:lnTo>
                <a:lnTo>
                  <a:pt x="12" y="38"/>
                </a:lnTo>
                <a:lnTo>
                  <a:pt x="12" y="38"/>
                </a:lnTo>
                <a:lnTo>
                  <a:pt x="10" y="37"/>
                </a:lnTo>
                <a:lnTo>
                  <a:pt x="8" y="35"/>
                </a:lnTo>
                <a:lnTo>
                  <a:pt x="8" y="34"/>
                </a:lnTo>
                <a:lnTo>
                  <a:pt x="7" y="30"/>
                </a:lnTo>
                <a:lnTo>
                  <a:pt x="7" y="30"/>
                </a:lnTo>
                <a:lnTo>
                  <a:pt x="8" y="27"/>
                </a:lnTo>
                <a:lnTo>
                  <a:pt x="8" y="27"/>
                </a:lnTo>
                <a:lnTo>
                  <a:pt x="7" y="26"/>
                </a:lnTo>
                <a:lnTo>
                  <a:pt x="5" y="26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4" y="24"/>
                </a:lnTo>
                <a:lnTo>
                  <a:pt x="0" y="19"/>
                </a:lnTo>
                <a:lnTo>
                  <a:pt x="4" y="16"/>
                </a:lnTo>
                <a:lnTo>
                  <a:pt x="7" y="13"/>
                </a:lnTo>
                <a:lnTo>
                  <a:pt x="10" y="10"/>
                </a:lnTo>
                <a:lnTo>
                  <a:pt x="15" y="5"/>
                </a:lnTo>
                <a:lnTo>
                  <a:pt x="16" y="4"/>
                </a:lnTo>
                <a:lnTo>
                  <a:pt x="1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7" name="Freeform 240">
            <a:extLst>
              <a:ext uri="{FF2B5EF4-FFF2-40B4-BE49-F238E27FC236}">
                <a16:creationId xmlns:a16="http://schemas.microsoft.com/office/drawing/2014/main" id="{5DABF4F3-04A1-C8D1-7E91-C5EC8C27C60D}"/>
              </a:ext>
            </a:extLst>
          </p:cNvPr>
          <p:cNvSpPr>
            <a:spLocks noEditPoints="1"/>
          </p:cNvSpPr>
          <p:nvPr/>
        </p:nvSpPr>
        <p:spPr bwMode="auto">
          <a:xfrm>
            <a:off x="7952268" y="2674003"/>
            <a:ext cx="376840" cy="427451"/>
          </a:xfrm>
          <a:custGeom>
            <a:avLst/>
            <a:gdLst>
              <a:gd name="T0" fmla="*/ 5 w 320"/>
              <a:gd name="T1" fmla="*/ 345 h 348"/>
              <a:gd name="T2" fmla="*/ 267 w 320"/>
              <a:gd name="T3" fmla="*/ 310 h 348"/>
              <a:gd name="T4" fmla="*/ 59 w 320"/>
              <a:gd name="T5" fmla="*/ 319 h 348"/>
              <a:gd name="T6" fmla="*/ 65 w 320"/>
              <a:gd name="T7" fmla="*/ 308 h 348"/>
              <a:gd name="T8" fmla="*/ 87 w 320"/>
              <a:gd name="T9" fmla="*/ 282 h 348"/>
              <a:gd name="T10" fmla="*/ 85 w 320"/>
              <a:gd name="T11" fmla="*/ 283 h 348"/>
              <a:gd name="T12" fmla="*/ 104 w 320"/>
              <a:gd name="T13" fmla="*/ 252 h 348"/>
              <a:gd name="T14" fmla="*/ 95 w 320"/>
              <a:gd name="T15" fmla="*/ 219 h 348"/>
              <a:gd name="T16" fmla="*/ 74 w 320"/>
              <a:gd name="T17" fmla="*/ 214 h 348"/>
              <a:gd name="T18" fmla="*/ 234 w 320"/>
              <a:gd name="T19" fmla="*/ 209 h 348"/>
              <a:gd name="T20" fmla="*/ 82 w 320"/>
              <a:gd name="T21" fmla="*/ 208 h 348"/>
              <a:gd name="T22" fmla="*/ 111 w 320"/>
              <a:gd name="T23" fmla="*/ 201 h 348"/>
              <a:gd name="T24" fmla="*/ 118 w 320"/>
              <a:gd name="T25" fmla="*/ 211 h 348"/>
              <a:gd name="T26" fmla="*/ 107 w 320"/>
              <a:gd name="T27" fmla="*/ 239 h 348"/>
              <a:gd name="T28" fmla="*/ 100 w 320"/>
              <a:gd name="T29" fmla="*/ 233 h 348"/>
              <a:gd name="T30" fmla="*/ 93 w 320"/>
              <a:gd name="T31" fmla="*/ 231 h 348"/>
              <a:gd name="T32" fmla="*/ 93 w 320"/>
              <a:gd name="T33" fmla="*/ 209 h 348"/>
              <a:gd name="T34" fmla="*/ 87 w 320"/>
              <a:gd name="T35" fmla="*/ 217 h 348"/>
              <a:gd name="T36" fmla="*/ 85 w 320"/>
              <a:gd name="T37" fmla="*/ 204 h 348"/>
              <a:gd name="T38" fmla="*/ 123 w 320"/>
              <a:gd name="T39" fmla="*/ 195 h 348"/>
              <a:gd name="T40" fmla="*/ 128 w 320"/>
              <a:gd name="T41" fmla="*/ 192 h 348"/>
              <a:gd name="T42" fmla="*/ 156 w 320"/>
              <a:gd name="T43" fmla="*/ 200 h 348"/>
              <a:gd name="T44" fmla="*/ 133 w 320"/>
              <a:gd name="T45" fmla="*/ 215 h 348"/>
              <a:gd name="T46" fmla="*/ 123 w 320"/>
              <a:gd name="T47" fmla="*/ 204 h 348"/>
              <a:gd name="T48" fmla="*/ 139 w 320"/>
              <a:gd name="T49" fmla="*/ 195 h 348"/>
              <a:gd name="T50" fmla="*/ 152 w 320"/>
              <a:gd name="T51" fmla="*/ 187 h 348"/>
              <a:gd name="T52" fmla="*/ 84 w 320"/>
              <a:gd name="T53" fmla="*/ 184 h 348"/>
              <a:gd name="T54" fmla="*/ 226 w 320"/>
              <a:gd name="T55" fmla="*/ 182 h 348"/>
              <a:gd name="T56" fmla="*/ 212 w 320"/>
              <a:gd name="T57" fmla="*/ 132 h 348"/>
              <a:gd name="T58" fmla="*/ 256 w 320"/>
              <a:gd name="T59" fmla="*/ 83 h 348"/>
              <a:gd name="T60" fmla="*/ 260 w 320"/>
              <a:gd name="T61" fmla="*/ 111 h 348"/>
              <a:gd name="T62" fmla="*/ 249 w 320"/>
              <a:gd name="T63" fmla="*/ 133 h 348"/>
              <a:gd name="T64" fmla="*/ 245 w 320"/>
              <a:gd name="T65" fmla="*/ 168 h 348"/>
              <a:gd name="T66" fmla="*/ 234 w 320"/>
              <a:gd name="T67" fmla="*/ 173 h 348"/>
              <a:gd name="T68" fmla="*/ 230 w 320"/>
              <a:gd name="T69" fmla="*/ 176 h 348"/>
              <a:gd name="T70" fmla="*/ 218 w 320"/>
              <a:gd name="T71" fmla="*/ 179 h 348"/>
              <a:gd name="T72" fmla="*/ 196 w 320"/>
              <a:gd name="T73" fmla="*/ 184 h 348"/>
              <a:gd name="T74" fmla="*/ 188 w 320"/>
              <a:gd name="T75" fmla="*/ 178 h 348"/>
              <a:gd name="T76" fmla="*/ 169 w 320"/>
              <a:gd name="T77" fmla="*/ 200 h 348"/>
              <a:gd name="T78" fmla="*/ 158 w 320"/>
              <a:gd name="T79" fmla="*/ 182 h 348"/>
              <a:gd name="T80" fmla="*/ 128 w 320"/>
              <a:gd name="T81" fmla="*/ 190 h 348"/>
              <a:gd name="T82" fmla="*/ 104 w 320"/>
              <a:gd name="T83" fmla="*/ 190 h 348"/>
              <a:gd name="T84" fmla="*/ 130 w 320"/>
              <a:gd name="T85" fmla="*/ 171 h 348"/>
              <a:gd name="T86" fmla="*/ 167 w 320"/>
              <a:gd name="T87" fmla="*/ 167 h 348"/>
              <a:gd name="T88" fmla="*/ 188 w 320"/>
              <a:gd name="T89" fmla="*/ 149 h 348"/>
              <a:gd name="T90" fmla="*/ 194 w 320"/>
              <a:gd name="T91" fmla="*/ 149 h 348"/>
              <a:gd name="T92" fmla="*/ 227 w 320"/>
              <a:gd name="T93" fmla="*/ 127 h 348"/>
              <a:gd name="T94" fmla="*/ 235 w 320"/>
              <a:gd name="T95" fmla="*/ 97 h 348"/>
              <a:gd name="T96" fmla="*/ 238 w 320"/>
              <a:gd name="T97" fmla="*/ 81 h 348"/>
              <a:gd name="T98" fmla="*/ 248 w 320"/>
              <a:gd name="T99" fmla="*/ 80 h 348"/>
              <a:gd name="T100" fmla="*/ 229 w 320"/>
              <a:gd name="T101" fmla="*/ 59 h 348"/>
              <a:gd name="T102" fmla="*/ 251 w 320"/>
              <a:gd name="T103" fmla="*/ 0 h 348"/>
              <a:gd name="T104" fmla="*/ 290 w 320"/>
              <a:gd name="T105" fmla="*/ 23 h 348"/>
              <a:gd name="T106" fmla="*/ 311 w 320"/>
              <a:gd name="T107" fmla="*/ 33 h 348"/>
              <a:gd name="T108" fmla="*/ 306 w 320"/>
              <a:gd name="T109" fmla="*/ 44 h 348"/>
              <a:gd name="T110" fmla="*/ 271 w 320"/>
              <a:gd name="T111" fmla="*/ 56 h 348"/>
              <a:gd name="T112" fmla="*/ 245 w 320"/>
              <a:gd name="T113" fmla="*/ 59 h 348"/>
              <a:gd name="T114" fmla="*/ 237 w 320"/>
              <a:gd name="T115" fmla="*/ 70 h 348"/>
              <a:gd name="T116" fmla="*/ 240 w 320"/>
              <a:gd name="T117" fmla="*/ 45 h 348"/>
              <a:gd name="T118" fmla="*/ 257 w 320"/>
              <a:gd name="T119" fmla="*/ 3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348">
                <a:moveTo>
                  <a:pt x="0" y="345"/>
                </a:moveTo>
                <a:lnTo>
                  <a:pt x="3" y="346"/>
                </a:lnTo>
                <a:lnTo>
                  <a:pt x="3" y="346"/>
                </a:lnTo>
                <a:lnTo>
                  <a:pt x="3" y="346"/>
                </a:lnTo>
                <a:lnTo>
                  <a:pt x="2" y="348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5"/>
                </a:lnTo>
                <a:lnTo>
                  <a:pt x="0" y="345"/>
                </a:lnTo>
                <a:close/>
                <a:moveTo>
                  <a:pt x="8" y="343"/>
                </a:moveTo>
                <a:lnTo>
                  <a:pt x="10" y="343"/>
                </a:lnTo>
                <a:lnTo>
                  <a:pt x="8" y="343"/>
                </a:lnTo>
                <a:lnTo>
                  <a:pt x="8" y="346"/>
                </a:lnTo>
                <a:lnTo>
                  <a:pt x="7" y="346"/>
                </a:lnTo>
                <a:lnTo>
                  <a:pt x="7" y="346"/>
                </a:lnTo>
                <a:lnTo>
                  <a:pt x="5" y="345"/>
                </a:lnTo>
                <a:lnTo>
                  <a:pt x="7" y="345"/>
                </a:lnTo>
                <a:lnTo>
                  <a:pt x="7" y="345"/>
                </a:lnTo>
                <a:lnTo>
                  <a:pt x="8" y="345"/>
                </a:lnTo>
                <a:lnTo>
                  <a:pt x="8" y="343"/>
                </a:lnTo>
                <a:close/>
                <a:moveTo>
                  <a:pt x="22" y="338"/>
                </a:moveTo>
                <a:lnTo>
                  <a:pt x="24" y="338"/>
                </a:lnTo>
                <a:lnTo>
                  <a:pt x="24" y="338"/>
                </a:lnTo>
                <a:lnTo>
                  <a:pt x="24" y="340"/>
                </a:lnTo>
                <a:lnTo>
                  <a:pt x="25" y="340"/>
                </a:lnTo>
                <a:lnTo>
                  <a:pt x="24" y="340"/>
                </a:lnTo>
                <a:lnTo>
                  <a:pt x="22" y="340"/>
                </a:lnTo>
                <a:lnTo>
                  <a:pt x="22" y="338"/>
                </a:lnTo>
                <a:close/>
                <a:moveTo>
                  <a:pt x="267" y="310"/>
                </a:moveTo>
                <a:lnTo>
                  <a:pt x="267" y="310"/>
                </a:lnTo>
                <a:lnTo>
                  <a:pt x="267" y="310"/>
                </a:lnTo>
                <a:lnTo>
                  <a:pt x="267" y="312"/>
                </a:lnTo>
                <a:lnTo>
                  <a:pt x="267" y="312"/>
                </a:lnTo>
                <a:lnTo>
                  <a:pt x="267" y="310"/>
                </a:lnTo>
                <a:lnTo>
                  <a:pt x="267" y="310"/>
                </a:lnTo>
                <a:close/>
                <a:moveTo>
                  <a:pt x="66" y="307"/>
                </a:moveTo>
                <a:lnTo>
                  <a:pt x="66" y="308"/>
                </a:lnTo>
                <a:lnTo>
                  <a:pt x="66" y="310"/>
                </a:lnTo>
                <a:lnTo>
                  <a:pt x="66" y="310"/>
                </a:lnTo>
                <a:lnTo>
                  <a:pt x="65" y="312"/>
                </a:lnTo>
                <a:lnTo>
                  <a:pt x="63" y="312"/>
                </a:lnTo>
                <a:lnTo>
                  <a:pt x="63" y="313"/>
                </a:lnTo>
                <a:lnTo>
                  <a:pt x="62" y="313"/>
                </a:lnTo>
                <a:lnTo>
                  <a:pt x="60" y="313"/>
                </a:lnTo>
                <a:lnTo>
                  <a:pt x="60" y="315"/>
                </a:lnTo>
                <a:lnTo>
                  <a:pt x="60" y="316"/>
                </a:lnTo>
                <a:lnTo>
                  <a:pt x="60" y="316"/>
                </a:lnTo>
                <a:lnTo>
                  <a:pt x="59" y="316"/>
                </a:lnTo>
                <a:lnTo>
                  <a:pt x="59" y="318"/>
                </a:lnTo>
                <a:lnTo>
                  <a:pt x="59" y="318"/>
                </a:lnTo>
                <a:lnTo>
                  <a:pt x="59" y="318"/>
                </a:lnTo>
                <a:lnTo>
                  <a:pt x="59" y="319"/>
                </a:lnTo>
                <a:lnTo>
                  <a:pt x="57" y="319"/>
                </a:lnTo>
                <a:lnTo>
                  <a:pt x="57" y="318"/>
                </a:lnTo>
                <a:lnTo>
                  <a:pt x="57" y="318"/>
                </a:lnTo>
                <a:lnTo>
                  <a:pt x="59" y="316"/>
                </a:lnTo>
                <a:lnTo>
                  <a:pt x="59" y="315"/>
                </a:lnTo>
                <a:lnTo>
                  <a:pt x="59" y="313"/>
                </a:lnTo>
                <a:lnTo>
                  <a:pt x="60" y="313"/>
                </a:lnTo>
                <a:lnTo>
                  <a:pt x="62" y="312"/>
                </a:lnTo>
                <a:lnTo>
                  <a:pt x="62" y="312"/>
                </a:lnTo>
                <a:lnTo>
                  <a:pt x="60" y="312"/>
                </a:lnTo>
                <a:lnTo>
                  <a:pt x="60" y="310"/>
                </a:lnTo>
                <a:lnTo>
                  <a:pt x="60" y="310"/>
                </a:lnTo>
                <a:lnTo>
                  <a:pt x="62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5" y="308"/>
                </a:lnTo>
                <a:lnTo>
                  <a:pt x="66" y="307"/>
                </a:lnTo>
                <a:close/>
                <a:moveTo>
                  <a:pt x="76" y="291"/>
                </a:moveTo>
                <a:lnTo>
                  <a:pt x="76" y="293"/>
                </a:lnTo>
                <a:lnTo>
                  <a:pt x="77" y="293"/>
                </a:lnTo>
                <a:lnTo>
                  <a:pt x="76" y="294"/>
                </a:lnTo>
                <a:lnTo>
                  <a:pt x="76" y="294"/>
                </a:lnTo>
                <a:lnTo>
                  <a:pt x="76" y="294"/>
                </a:lnTo>
                <a:lnTo>
                  <a:pt x="74" y="293"/>
                </a:lnTo>
                <a:lnTo>
                  <a:pt x="76" y="291"/>
                </a:lnTo>
                <a:lnTo>
                  <a:pt x="76" y="291"/>
                </a:lnTo>
                <a:close/>
                <a:moveTo>
                  <a:pt x="79" y="286"/>
                </a:moveTo>
                <a:lnTo>
                  <a:pt x="81" y="286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79" y="286"/>
                </a:lnTo>
                <a:close/>
                <a:moveTo>
                  <a:pt x="87" y="282"/>
                </a:moveTo>
                <a:lnTo>
                  <a:pt x="87" y="283"/>
                </a:lnTo>
                <a:lnTo>
                  <a:pt x="87" y="283"/>
                </a:lnTo>
                <a:lnTo>
                  <a:pt x="85" y="283"/>
                </a:lnTo>
                <a:lnTo>
                  <a:pt x="85" y="285"/>
                </a:lnTo>
                <a:lnTo>
                  <a:pt x="84" y="285"/>
                </a:lnTo>
                <a:lnTo>
                  <a:pt x="84" y="285"/>
                </a:lnTo>
                <a:lnTo>
                  <a:pt x="82" y="286"/>
                </a:lnTo>
                <a:lnTo>
                  <a:pt x="84" y="286"/>
                </a:lnTo>
                <a:lnTo>
                  <a:pt x="82" y="288"/>
                </a:lnTo>
                <a:lnTo>
                  <a:pt x="81" y="286"/>
                </a:lnTo>
                <a:lnTo>
                  <a:pt x="79" y="286"/>
                </a:lnTo>
                <a:lnTo>
                  <a:pt x="79" y="286"/>
                </a:lnTo>
                <a:lnTo>
                  <a:pt x="81" y="285"/>
                </a:lnTo>
                <a:lnTo>
                  <a:pt x="81" y="285"/>
                </a:lnTo>
                <a:lnTo>
                  <a:pt x="81" y="285"/>
                </a:lnTo>
                <a:lnTo>
                  <a:pt x="84" y="283"/>
                </a:lnTo>
                <a:lnTo>
                  <a:pt x="84" y="283"/>
                </a:lnTo>
                <a:lnTo>
                  <a:pt x="85" y="283"/>
                </a:lnTo>
                <a:lnTo>
                  <a:pt x="85" y="283"/>
                </a:lnTo>
                <a:lnTo>
                  <a:pt x="85" y="282"/>
                </a:lnTo>
                <a:lnTo>
                  <a:pt x="87" y="282"/>
                </a:lnTo>
                <a:close/>
                <a:moveTo>
                  <a:pt x="98" y="252"/>
                </a:moveTo>
                <a:lnTo>
                  <a:pt x="100" y="252"/>
                </a:lnTo>
                <a:lnTo>
                  <a:pt x="101" y="253"/>
                </a:lnTo>
                <a:lnTo>
                  <a:pt x="100" y="255"/>
                </a:lnTo>
                <a:lnTo>
                  <a:pt x="98" y="255"/>
                </a:lnTo>
                <a:lnTo>
                  <a:pt x="98" y="255"/>
                </a:lnTo>
                <a:lnTo>
                  <a:pt x="96" y="252"/>
                </a:lnTo>
                <a:lnTo>
                  <a:pt x="98" y="252"/>
                </a:lnTo>
                <a:close/>
                <a:moveTo>
                  <a:pt x="106" y="245"/>
                </a:moveTo>
                <a:lnTo>
                  <a:pt x="107" y="245"/>
                </a:lnTo>
                <a:lnTo>
                  <a:pt x="106" y="249"/>
                </a:lnTo>
                <a:lnTo>
                  <a:pt x="106" y="250"/>
                </a:lnTo>
                <a:lnTo>
                  <a:pt x="104" y="252"/>
                </a:lnTo>
                <a:lnTo>
                  <a:pt x="104" y="252"/>
                </a:lnTo>
                <a:lnTo>
                  <a:pt x="104" y="252"/>
                </a:lnTo>
                <a:lnTo>
                  <a:pt x="104" y="250"/>
                </a:lnTo>
                <a:lnTo>
                  <a:pt x="104" y="249"/>
                </a:lnTo>
                <a:lnTo>
                  <a:pt x="106" y="245"/>
                </a:lnTo>
                <a:lnTo>
                  <a:pt x="106" y="245"/>
                </a:lnTo>
                <a:lnTo>
                  <a:pt x="106" y="245"/>
                </a:lnTo>
                <a:close/>
                <a:moveTo>
                  <a:pt x="89" y="230"/>
                </a:moveTo>
                <a:lnTo>
                  <a:pt x="89" y="231"/>
                </a:lnTo>
                <a:lnTo>
                  <a:pt x="87" y="233"/>
                </a:lnTo>
                <a:lnTo>
                  <a:pt x="87" y="233"/>
                </a:lnTo>
                <a:lnTo>
                  <a:pt x="87" y="231"/>
                </a:lnTo>
                <a:lnTo>
                  <a:pt x="89" y="230"/>
                </a:lnTo>
                <a:close/>
                <a:moveTo>
                  <a:pt x="96" y="219"/>
                </a:moveTo>
                <a:lnTo>
                  <a:pt x="98" y="219"/>
                </a:lnTo>
                <a:lnTo>
                  <a:pt x="96" y="220"/>
                </a:lnTo>
                <a:lnTo>
                  <a:pt x="96" y="220"/>
                </a:lnTo>
                <a:lnTo>
                  <a:pt x="95" y="220"/>
                </a:lnTo>
                <a:lnTo>
                  <a:pt x="95" y="220"/>
                </a:lnTo>
                <a:lnTo>
                  <a:pt x="95" y="219"/>
                </a:lnTo>
                <a:lnTo>
                  <a:pt x="96" y="219"/>
                </a:lnTo>
                <a:close/>
                <a:moveTo>
                  <a:pt x="93" y="219"/>
                </a:moveTo>
                <a:lnTo>
                  <a:pt x="93" y="219"/>
                </a:lnTo>
                <a:lnTo>
                  <a:pt x="93" y="222"/>
                </a:lnTo>
                <a:lnTo>
                  <a:pt x="92" y="223"/>
                </a:lnTo>
                <a:lnTo>
                  <a:pt x="92" y="223"/>
                </a:lnTo>
                <a:lnTo>
                  <a:pt x="92" y="223"/>
                </a:lnTo>
                <a:lnTo>
                  <a:pt x="90" y="223"/>
                </a:lnTo>
                <a:lnTo>
                  <a:pt x="92" y="222"/>
                </a:lnTo>
                <a:lnTo>
                  <a:pt x="92" y="222"/>
                </a:lnTo>
                <a:lnTo>
                  <a:pt x="90" y="222"/>
                </a:lnTo>
                <a:lnTo>
                  <a:pt x="92" y="219"/>
                </a:lnTo>
                <a:lnTo>
                  <a:pt x="92" y="219"/>
                </a:lnTo>
                <a:lnTo>
                  <a:pt x="93" y="219"/>
                </a:lnTo>
                <a:close/>
                <a:moveTo>
                  <a:pt x="71" y="214"/>
                </a:moveTo>
                <a:lnTo>
                  <a:pt x="73" y="214"/>
                </a:lnTo>
                <a:lnTo>
                  <a:pt x="73" y="214"/>
                </a:lnTo>
                <a:lnTo>
                  <a:pt x="74" y="214"/>
                </a:lnTo>
                <a:lnTo>
                  <a:pt x="74" y="214"/>
                </a:lnTo>
                <a:lnTo>
                  <a:pt x="74" y="215"/>
                </a:lnTo>
                <a:lnTo>
                  <a:pt x="74" y="217"/>
                </a:lnTo>
                <a:lnTo>
                  <a:pt x="74" y="217"/>
                </a:lnTo>
                <a:lnTo>
                  <a:pt x="74" y="217"/>
                </a:lnTo>
                <a:lnTo>
                  <a:pt x="73" y="217"/>
                </a:lnTo>
                <a:lnTo>
                  <a:pt x="73" y="217"/>
                </a:lnTo>
                <a:lnTo>
                  <a:pt x="71" y="217"/>
                </a:lnTo>
                <a:lnTo>
                  <a:pt x="71" y="215"/>
                </a:lnTo>
                <a:lnTo>
                  <a:pt x="71" y="214"/>
                </a:lnTo>
                <a:close/>
                <a:moveTo>
                  <a:pt x="234" y="209"/>
                </a:moveTo>
                <a:lnTo>
                  <a:pt x="234" y="209"/>
                </a:lnTo>
                <a:lnTo>
                  <a:pt x="234" y="209"/>
                </a:lnTo>
                <a:lnTo>
                  <a:pt x="234" y="211"/>
                </a:lnTo>
                <a:lnTo>
                  <a:pt x="232" y="209"/>
                </a:lnTo>
                <a:lnTo>
                  <a:pt x="232" y="209"/>
                </a:lnTo>
                <a:lnTo>
                  <a:pt x="232" y="209"/>
                </a:lnTo>
                <a:lnTo>
                  <a:pt x="234" y="209"/>
                </a:lnTo>
                <a:close/>
                <a:moveTo>
                  <a:pt x="77" y="209"/>
                </a:moveTo>
                <a:lnTo>
                  <a:pt x="79" y="209"/>
                </a:lnTo>
                <a:lnTo>
                  <a:pt x="79" y="211"/>
                </a:lnTo>
                <a:lnTo>
                  <a:pt x="79" y="211"/>
                </a:lnTo>
                <a:lnTo>
                  <a:pt x="79" y="212"/>
                </a:lnTo>
                <a:lnTo>
                  <a:pt x="77" y="212"/>
                </a:lnTo>
                <a:lnTo>
                  <a:pt x="77" y="214"/>
                </a:lnTo>
                <a:lnTo>
                  <a:pt x="77" y="214"/>
                </a:lnTo>
                <a:lnTo>
                  <a:pt x="77" y="212"/>
                </a:lnTo>
                <a:lnTo>
                  <a:pt x="76" y="212"/>
                </a:lnTo>
                <a:lnTo>
                  <a:pt x="77" y="211"/>
                </a:lnTo>
                <a:lnTo>
                  <a:pt x="77" y="209"/>
                </a:lnTo>
                <a:close/>
                <a:moveTo>
                  <a:pt x="85" y="204"/>
                </a:moveTo>
                <a:lnTo>
                  <a:pt x="84" y="206"/>
                </a:lnTo>
                <a:lnTo>
                  <a:pt x="84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6"/>
                </a:lnTo>
                <a:lnTo>
                  <a:pt x="84" y="206"/>
                </a:lnTo>
                <a:lnTo>
                  <a:pt x="84" y="204"/>
                </a:lnTo>
                <a:lnTo>
                  <a:pt x="85" y="204"/>
                </a:lnTo>
                <a:close/>
                <a:moveTo>
                  <a:pt x="87" y="197"/>
                </a:moveTo>
                <a:lnTo>
                  <a:pt x="89" y="198"/>
                </a:lnTo>
                <a:lnTo>
                  <a:pt x="89" y="198"/>
                </a:lnTo>
                <a:lnTo>
                  <a:pt x="87" y="200"/>
                </a:lnTo>
                <a:lnTo>
                  <a:pt x="87" y="198"/>
                </a:lnTo>
                <a:lnTo>
                  <a:pt x="87" y="198"/>
                </a:lnTo>
                <a:lnTo>
                  <a:pt x="87" y="197"/>
                </a:lnTo>
                <a:close/>
                <a:moveTo>
                  <a:pt x="101" y="197"/>
                </a:moveTo>
                <a:lnTo>
                  <a:pt x="103" y="197"/>
                </a:lnTo>
                <a:lnTo>
                  <a:pt x="104" y="197"/>
                </a:lnTo>
                <a:lnTo>
                  <a:pt x="106" y="198"/>
                </a:lnTo>
                <a:lnTo>
                  <a:pt x="106" y="200"/>
                </a:lnTo>
                <a:lnTo>
                  <a:pt x="107" y="201"/>
                </a:lnTo>
                <a:lnTo>
                  <a:pt x="111" y="201"/>
                </a:lnTo>
                <a:lnTo>
                  <a:pt x="111" y="201"/>
                </a:lnTo>
                <a:lnTo>
                  <a:pt x="112" y="201"/>
                </a:lnTo>
                <a:lnTo>
                  <a:pt x="112" y="201"/>
                </a:lnTo>
                <a:lnTo>
                  <a:pt x="114" y="200"/>
                </a:lnTo>
                <a:lnTo>
                  <a:pt x="115" y="200"/>
                </a:lnTo>
                <a:lnTo>
                  <a:pt x="115" y="201"/>
                </a:lnTo>
                <a:lnTo>
                  <a:pt x="115" y="201"/>
                </a:lnTo>
                <a:lnTo>
                  <a:pt x="115" y="203"/>
                </a:lnTo>
                <a:lnTo>
                  <a:pt x="114" y="204"/>
                </a:lnTo>
                <a:lnTo>
                  <a:pt x="114" y="206"/>
                </a:lnTo>
                <a:lnTo>
                  <a:pt x="115" y="206"/>
                </a:lnTo>
                <a:lnTo>
                  <a:pt x="118" y="206"/>
                </a:lnTo>
                <a:lnTo>
                  <a:pt x="118" y="208"/>
                </a:lnTo>
                <a:lnTo>
                  <a:pt x="118" y="209"/>
                </a:lnTo>
                <a:lnTo>
                  <a:pt x="118" y="209"/>
                </a:lnTo>
                <a:lnTo>
                  <a:pt x="118" y="211"/>
                </a:lnTo>
                <a:lnTo>
                  <a:pt x="118" y="211"/>
                </a:lnTo>
                <a:lnTo>
                  <a:pt x="118" y="211"/>
                </a:lnTo>
                <a:lnTo>
                  <a:pt x="120" y="212"/>
                </a:lnTo>
                <a:lnTo>
                  <a:pt x="120" y="212"/>
                </a:lnTo>
                <a:lnTo>
                  <a:pt x="120" y="214"/>
                </a:lnTo>
                <a:lnTo>
                  <a:pt x="115" y="217"/>
                </a:lnTo>
                <a:lnTo>
                  <a:pt x="115" y="219"/>
                </a:lnTo>
                <a:lnTo>
                  <a:pt x="114" y="222"/>
                </a:lnTo>
                <a:lnTo>
                  <a:pt x="114" y="223"/>
                </a:lnTo>
                <a:lnTo>
                  <a:pt x="114" y="225"/>
                </a:lnTo>
                <a:lnTo>
                  <a:pt x="112" y="226"/>
                </a:lnTo>
                <a:lnTo>
                  <a:pt x="112" y="228"/>
                </a:lnTo>
                <a:lnTo>
                  <a:pt x="112" y="230"/>
                </a:lnTo>
                <a:lnTo>
                  <a:pt x="112" y="233"/>
                </a:lnTo>
                <a:lnTo>
                  <a:pt x="111" y="236"/>
                </a:lnTo>
                <a:lnTo>
                  <a:pt x="109" y="236"/>
                </a:lnTo>
                <a:lnTo>
                  <a:pt x="107" y="236"/>
                </a:lnTo>
                <a:lnTo>
                  <a:pt x="106" y="236"/>
                </a:lnTo>
                <a:lnTo>
                  <a:pt x="106" y="236"/>
                </a:lnTo>
                <a:lnTo>
                  <a:pt x="107" y="239"/>
                </a:lnTo>
                <a:lnTo>
                  <a:pt x="104" y="241"/>
                </a:lnTo>
                <a:lnTo>
                  <a:pt x="101" y="242"/>
                </a:lnTo>
                <a:lnTo>
                  <a:pt x="101" y="242"/>
                </a:lnTo>
                <a:lnTo>
                  <a:pt x="101" y="241"/>
                </a:lnTo>
                <a:lnTo>
                  <a:pt x="101" y="241"/>
                </a:lnTo>
                <a:lnTo>
                  <a:pt x="103" y="241"/>
                </a:lnTo>
                <a:lnTo>
                  <a:pt x="103" y="239"/>
                </a:lnTo>
                <a:lnTo>
                  <a:pt x="103" y="236"/>
                </a:lnTo>
                <a:lnTo>
                  <a:pt x="101" y="234"/>
                </a:lnTo>
                <a:lnTo>
                  <a:pt x="101" y="233"/>
                </a:lnTo>
                <a:lnTo>
                  <a:pt x="101" y="233"/>
                </a:lnTo>
                <a:lnTo>
                  <a:pt x="103" y="233"/>
                </a:lnTo>
                <a:lnTo>
                  <a:pt x="103" y="233"/>
                </a:lnTo>
                <a:lnTo>
                  <a:pt x="103" y="231"/>
                </a:lnTo>
                <a:lnTo>
                  <a:pt x="103" y="231"/>
                </a:lnTo>
                <a:lnTo>
                  <a:pt x="101" y="231"/>
                </a:lnTo>
                <a:lnTo>
                  <a:pt x="101" y="231"/>
                </a:lnTo>
                <a:lnTo>
                  <a:pt x="100" y="233"/>
                </a:lnTo>
                <a:lnTo>
                  <a:pt x="100" y="234"/>
                </a:lnTo>
                <a:lnTo>
                  <a:pt x="98" y="236"/>
                </a:lnTo>
                <a:lnTo>
                  <a:pt x="100" y="236"/>
                </a:lnTo>
                <a:lnTo>
                  <a:pt x="100" y="237"/>
                </a:lnTo>
                <a:lnTo>
                  <a:pt x="100" y="239"/>
                </a:lnTo>
                <a:lnTo>
                  <a:pt x="100" y="239"/>
                </a:lnTo>
                <a:lnTo>
                  <a:pt x="100" y="239"/>
                </a:lnTo>
                <a:lnTo>
                  <a:pt x="95" y="239"/>
                </a:lnTo>
                <a:lnTo>
                  <a:pt x="95" y="239"/>
                </a:lnTo>
                <a:lnTo>
                  <a:pt x="93" y="237"/>
                </a:lnTo>
                <a:lnTo>
                  <a:pt x="93" y="236"/>
                </a:lnTo>
                <a:lnTo>
                  <a:pt x="95" y="236"/>
                </a:lnTo>
                <a:lnTo>
                  <a:pt x="95" y="236"/>
                </a:lnTo>
                <a:lnTo>
                  <a:pt x="95" y="234"/>
                </a:lnTo>
                <a:lnTo>
                  <a:pt x="96" y="233"/>
                </a:lnTo>
                <a:lnTo>
                  <a:pt x="95" y="231"/>
                </a:lnTo>
                <a:lnTo>
                  <a:pt x="95" y="231"/>
                </a:lnTo>
                <a:lnTo>
                  <a:pt x="93" y="231"/>
                </a:lnTo>
                <a:lnTo>
                  <a:pt x="95" y="230"/>
                </a:lnTo>
                <a:lnTo>
                  <a:pt x="93" y="228"/>
                </a:lnTo>
                <a:lnTo>
                  <a:pt x="93" y="225"/>
                </a:lnTo>
                <a:lnTo>
                  <a:pt x="95" y="225"/>
                </a:lnTo>
                <a:lnTo>
                  <a:pt x="96" y="225"/>
                </a:lnTo>
                <a:lnTo>
                  <a:pt x="96" y="223"/>
                </a:lnTo>
                <a:lnTo>
                  <a:pt x="98" y="222"/>
                </a:lnTo>
                <a:lnTo>
                  <a:pt x="100" y="220"/>
                </a:lnTo>
                <a:lnTo>
                  <a:pt x="100" y="217"/>
                </a:lnTo>
                <a:lnTo>
                  <a:pt x="100" y="217"/>
                </a:lnTo>
                <a:lnTo>
                  <a:pt x="98" y="217"/>
                </a:lnTo>
                <a:lnTo>
                  <a:pt x="100" y="215"/>
                </a:lnTo>
                <a:lnTo>
                  <a:pt x="100" y="214"/>
                </a:lnTo>
                <a:lnTo>
                  <a:pt x="98" y="212"/>
                </a:lnTo>
                <a:lnTo>
                  <a:pt x="96" y="209"/>
                </a:lnTo>
                <a:lnTo>
                  <a:pt x="95" y="208"/>
                </a:lnTo>
                <a:lnTo>
                  <a:pt x="95" y="208"/>
                </a:lnTo>
                <a:lnTo>
                  <a:pt x="93" y="209"/>
                </a:lnTo>
                <a:lnTo>
                  <a:pt x="93" y="209"/>
                </a:lnTo>
                <a:lnTo>
                  <a:pt x="93" y="211"/>
                </a:lnTo>
                <a:lnTo>
                  <a:pt x="93" y="212"/>
                </a:lnTo>
                <a:lnTo>
                  <a:pt x="93" y="214"/>
                </a:lnTo>
                <a:lnTo>
                  <a:pt x="95" y="214"/>
                </a:lnTo>
                <a:lnTo>
                  <a:pt x="95" y="212"/>
                </a:lnTo>
                <a:lnTo>
                  <a:pt x="96" y="214"/>
                </a:lnTo>
                <a:lnTo>
                  <a:pt x="96" y="214"/>
                </a:lnTo>
                <a:lnTo>
                  <a:pt x="96" y="214"/>
                </a:lnTo>
                <a:lnTo>
                  <a:pt x="96" y="215"/>
                </a:lnTo>
                <a:lnTo>
                  <a:pt x="95" y="215"/>
                </a:lnTo>
                <a:lnTo>
                  <a:pt x="95" y="215"/>
                </a:lnTo>
                <a:lnTo>
                  <a:pt x="93" y="215"/>
                </a:lnTo>
                <a:lnTo>
                  <a:pt x="93" y="215"/>
                </a:lnTo>
                <a:lnTo>
                  <a:pt x="92" y="214"/>
                </a:lnTo>
                <a:lnTo>
                  <a:pt x="90" y="215"/>
                </a:lnTo>
                <a:lnTo>
                  <a:pt x="89" y="217"/>
                </a:lnTo>
                <a:lnTo>
                  <a:pt x="87" y="217"/>
                </a:lnTo>
                <a:lnTo>
                  <a:pt x="89" y="217"/>
                </a:lnTo>
                <a:lnTo>
                  <a:pt x="89" y="215"/>
                </a:lnTo>
                <a:lnTo>
                  <a:pt x="89" y="214"/>
                </a:lnTo>
                <a:lnTo>
                  <a:pt x="87" y="212"/>
                </a:lnTo>
                <a:lnTo>
                  <a:pt x="87" y="212"/>
                </a:lnTo>
                <a:lnTo>
                  <a:pt x="85" y="211"/>
                </a:lnTo>
                <a:lnTo>
                  <a:pt x="87" y="209"/>
                </a:lnTo>
                <a:lnTo>
                  <a:pt x="89" y="211"/>
                </a:lnTo>
                <a:lnTo>
                  <a:pt x="89" y="212"/>
                </a:lnTo>
                <a:lnTo>
                  <a:pt x="90" y="214"/>
                </a:lnTo>
                <a:lnTo>
                  <a:pt x="92" y="214"/>
                </a:lnTo>
                <a:lnTo>
                  <a:pt x="90" y="211"/>
                </a:lnTo>
                <a:lnTo>
                  <a:pt x="90" y="211"/>
                </a:lnTo>
                <a:lnTo>
                  <a:pt x="89" y="209"/>
                </a:lnTo>
                <a:lnTo>
                  <a:pt x="87" y="208"/>
                </a:lnTo>
                <a:lnTo>
                  <a:pt x="85" y="208"/>
                </a:lnTo>
                <a:lnTo>
                  <a:pt x="85" y="206"/>
                </a:lnTo>
                <a:lnTo>
                  <a:pt x="85" y="204"/>
                </a:lnTo>
                <a:lnTo>
                  <a:pt x="87" y="204"/>
                </a:lnTo>
                <a:lnTo>
                  <a:pt x="89" y="206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90" y="203"/>
                </a:lnTo>
                <a:lnTo>
                  <a:pt x="92" y="203"/>
                </a:lnTo>
                <a:lnTo>
                  <a:pt x="93" y="203"/>
                </a:lnTo>
                <a:lnTo>
                  <a:pt x="93" y="201"/>
                </a:lnTo>
                <a:lnTo>
                  <a:pt x="93" y="201"/>
                </a:lnTo>
                <a:lnTo>
                  <a:pt x="95" y="201"/>
                </a:lnTo>
                <a:lnTo>
                  <a:pt x="96" y="201"/>
                </a:lnTo>
                <a:lnTo>
                  <a:pt x="98" y="200"/>
                </a:lnTo>
                <a:lnTo>
                  <a:pt x="98" y="198"/>
                </a:lnTo>
                <a:lnTo>
                  <a:pt x="98" y="197"/>
                </a:lnTo>
                <a:lnTo>
                  <a:pt x="101" y="197"/>
                </a:lnTo>
                <a:lnTo>
                  <a:pt x="101" y="197"/>
                </a:lnTo>
                <a:close/>
                <a:moveTo>
                  <a:pt x="123" y="195"/>
                </a:moveTo>
                <a:lnTo>
                  <a:pt x="123" y="195"/>
                </a:lnTo>
                <a:lnTo>
                  <a:pt x="125" y="197"/>
                </a:lnTo>
                <a:lnTo>
                  <a:pt x="126" y="197"/>
                </a:lnTo>
                <a:lnTo>
                  <a:pt x="126" y="197"/>
                </a:lnTo>
                <a:lnTo>
                  <a:pt x="126" y="197"/>
                </a:lnTo>
                <a:lnTo>
                  <a:pt x="125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5"/>
                </a:lnTo>
                <a:close/>
                <a:moveTo>
                  <a:pt x="128" y="192"/>
                </a:moveTo>
                <a:lnTo>
                  <a:pt x="128" y="192"/>
                </a:lnTo>
                <a:lnTo>
                  <a:pt x="128" y="193"/>
                </a:lnTo>
                <a:lnTo>
                  <a:pt x="128" y="193"/>
                </a:lnTo>
                <a:lnTo>
                  <a:pt x="126" y="193"/>
                </a:lnTo>
                <a:lnTo>
                  <a:pt x="126" y="193"/>
                </a:lnTo>
                <a:lnTo>
                  <a:pt x="128" y="192"/>
                </a:lnTo>
                <a:lnTo>
                  <a:pt x="128" y="192"/>
                </a:lnTo>
                <a:close/>
                <a:moveTo>
                  <a:pt x="79" y="189"/>
                </a:moveTo>
                <a:lnTo>
                  <a:pt x="82" y="190"/>
                </a:lnTo>
                <a:lnTo>
                  <a:pt x="81" y="190"/>
                </a:lnTo>
                <a:lnTo>
                  <a:pt x="81" y="193"/>
                </a:lnTo>
                <a:lnTo>
                  <a:pt x="79" y="193"/>
                </a:lnTo>
                <a:lnTo>
                  <a:pt x="79" y="192"/>
                </a:lnTo>
                <a:lnTo>
                  <a:pt x="79" y="189"/>
                </a:lnTo>
                <a:close/>
                <a:moveTo>
                  <a:pt x="150" y="189"/>
                </a:moveTo>
                <a:lnTo>
                  <a:pt x="152" y="190"/>
                </a:lnTo>
                <a:lnTo>
                  <a:pt x="155" y="190"/>
                </a:lnTo>
                <a:lnTo>
                  <a:pt x="156" y="192"/>
                </a:lnTo>
                <a:lnTo>
                  <a:pt x="158" y="190"/>
                </a:lnTo>
                <a:lnTo>
                  <a:pt x="158" y="193"/>
                </a:lnTo>
                <a:lnTo>
                  <a:pt x="158" y="195"/>
                </a:lnTo>
                <a:lnTo>
                  <a:pt x="159" y="197"/>
                </a:lnTo>
                <a:lnTo>
                  <a:pt x="158" y="197"/>
                </a:lnTo>
                <a:lnTo>
                  <a:pt x="159" y="198"/>
                </a:lnTo>
                <a:lnTo>
                  <a:pt x="156" y="200"/>
                </a:lnTo>
                <a:lnTo>
                  <a:pt x="155" y="201"/>
                </a:lnTo>
                <a:lnTo>
                  <a:pt x="153" y="203"/>
                </a:lnTo>
                <a:lnTo>
                  <a:pt x="152" y="204"/>
                </a:lnTo>
                <a:lnTo>
                  <a:pt x="152" y="204"/>
                </a:lnTo>
                <a:lnTo>
                  <a:pt x="152" y="206"/>
                </a:lnTo>
                <a:lnTo>
                  <a:pt x="150" y="206"/>
                </a:lnTo>
                <a:lnTo>
                  <a:pt x="148" y="203"/>
                </a:lnTo>
                <a:lnTo>
                  <a:pt x="147" y="203"/>
                </a:lnTo>
                <a:lnTo>
                  <a:pt x="144" y="203"/>
                </a:lnTo>
                <a:lnTo>
                  <a:pt x="144" y="203"/>
                </a:lnTo>
                <a:lnTo>
                  <a:pt x="139" y="204"/>
                </a:lnTo>
                <a:lnTo>
                  <a:pt x="137" y="206"/>
                </a:lnTo>
                <a:lnTo>
                  <a:pt x="136" y="209"/>
                </a:lnTo>
                <a:lnTo>
                  <a:pt x="136" y="211"/>
                </a:lnTo>
                <a:lnTo>
                  <a:pt x="136" y="211"/>
                </a:lnTo>
                <a:lnTo>
                  <a:pt x="134" y="211"/>
                </a:lnTo>
                <a:lnTo>
                  <a:pt x="134" y="214"/>
                </a:lnTo>
                <a:lnTo>
                  <a:pt x="133" y="215"/>
                </a:lnTo>
                <a:lnTo>
                  <a:pt x="131" y="215"/>
                </a:lnTo>
                <a:lnTo>
                  <a:pt x="130" y="214"/>
                </a:lnTo>
                <a:lnTo>
                  <a:pt x="130" y="214"/>
                </a:lnTo>
                <a:lnTo>
                  <a:pt x="130" y="212"/>
                </a:lnTo>
                <a:lnTo>
                  <a:pt x="128" y="212"/>
                </a:lnTo>
                <a:lnTo>
                  <a:pt x="126" y="212"/>
                </a:lnTo>
                <a:lnTo>
                  <a:pt x="126" y="211"/>
                </a:lnTo>
                <a:lnTo>
                  <a:pt x="126" y="209"/>
                </a:lnTo>
                <a:lnTo>
                  <a:pt x="126" y="209"/>
                </a:lnTo>
                <a:lnTo>
                  <a:pt x="126" y="208"/>
                </a:lnTo>
                <a:lnTo>
                  <a:pt x="128" y="208"/>
                </a:lnTo>
                <a:lnTo>
                  <a:pt x="128" y="206"/>
                </a:lnTo>
                <a:lnTo>
                  <a:pt x="128" y="206"/>
                </a:lnTo>
                <a:lnTo>
                  <a:pt x="126" y="206"/>
                </a:lnTo>
                <a:lnTo>
                  <a:pt x="126" y="206"/>
                </a:lnTo>
                <a:lnTo>
                  <a:pt x="126" y="204"/>
                </a:lnTo>
                <a:lnTo>
                  <a:pt x="125" y="204"/>
                </a:lnTo>
                <a:lnTo>
                  <a:pt x="123" y="204"/>
                </a:lnTo>
                <a:lnTo>
                  <a:pt x="122" y="206"/>
                </a:lnTo>
                <a:lnTo>
                  <a:pt x="120" y="206"/>
                </a:lnTo>
                <a:lnTo>
                  <a:pt x="122" y="204"/>
                </a:lnTo>
                <a:lnTo>
                  <a:pt x="125" y="203"/>
                </a:lnTo>
                <a:lnTo>
                  <a:pt x="125" y="203"/>
                </a:lnTo>
                <a:lnTo>
                  <a:pt x="128" y="201"/>
                </a:lnTo>
                <a:lnTo>
                  <a:pt x="130" y="200"/>
                </a:lnTo>
                <a:lnTo>
                  <a:pt x="130" y="198"/>
                </a:lnTo>
                <a:lnTo>
                  <a:pt x="130" y="197"/>
                </a:lnTo>
                <a:lnTo>
                  <a:pt x="131" y="197"/>
                </a:lnTo>
                <a:lnTo>
                  <a:pt x="131" y="195"/>
                </a:lnTo>
                <a:lnTo>
                  <a:pt x="133" y="195"/>
                </a:lnTo>
                <a:lnTo>
                  <a:pt x="133" y="193"/>
                </a:lnTo>
                <a:lnTo>
                  <a:pt x="134" y="193"/>
                </a:lnTo>
                <a:lnTo>
                  <a:pt x="136" y="195"/>
                </a:lnTo>
                <a:lnTo>
                  <a:pt x="136" y="197"/>
                </a:lnTo>
                <a:lnTo>
                  <a:pt x="137" y="195"/>
                </a:lnTo>
                <a:lnTo>
                  <a:pt x="139" y="195"/>
                </a:lnTo>
                <a:lnTo>
                  <a:pt x="139" y="195"/>
                </a:lnTo>
                <a:lnTo>
                  <a:pt x="141" y="195"/>
                </a:lnTo>
                <a:lnTo>
                  <a:pt x="142" y="195"/>
                </a:lnTo>
                <a:lnTo>
                  <a:pt x="144" y="193"/>
                </a:lnTo>
                <a:lnTo>
                  <a:pt x="144" y="192"/>
                </a:lnTo>
                <a:lnTo>
                  <a:pt x="144" y="190"/>
                </a:lnTo>
                <a:lnTo>
                  <a:pt x="144" y="190"/>
                </a:lnTo>
                <a:lnTo>
                  <a:pt x="145" y="190"/>
                </a:lnTo>
                <a:lnTo>
                  <a:pt x="147" y="190"/>
                </a:lnTo>
                <a:lnTo>
                  <a:pt x="148" y="189"/>
                </a:lnTo>
                <a:lnTo>
                  <a:pt x="150" y="189"/>
                </a:lnTo>
                <a:close/>
                <a:moveTo>
                  <a:pt x="153" y="185"/>
                </a:moveTo>
                <a:lnTo>
                  <a:pt x="155" y="185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2" y="187"/>
                </a:lnTo>
                <a:lnTo>
                  <a:pt x="152" y="187"/>
                </a:lnTo>
                <a:lnTo>
                  <a:pt x="152" y="185"/>
                </a:lnTo>
                <a:lnTo>
                  <a:pt x="153" y="185"/>
                </a:lnTo>
                <a:close/>
                <a:moveTo>
                  <a:pt x="163" y="185"/>
                </a:moveTo>
                <a:lnTo>
                  <a:pt x="163" y="185"/>
                </a:lnTo>
                <a:lnTo>
                  <a:pt x="163" y="189"/>
                </a:lnTo>
                <a:lnTo>
                  <a:pt x="163" y="190"/>
                </a:lnTo>
                <a:lnTo>
                  <a:pt x="161" y="192"/>
                </a:lnTo>
                <a:lnTo>
                  <a:pt x="159" y="192"/>
                </a:lnTo>
                <a:lnTo>
                  <a:pt x="159" y="190"/>
                </a:lnTo>
                <a:lnTo>
                  <a:pt x="158" y="190"/>
                </a:lnTo>
                <a:lnTo>
                  <a:pt x="159" y="189"/>
                </a:lnTo>
                <a:lnTo>
                  <a:pt x="161" y="187"/>
                </a:lnTo>
                <a:lnTo>
                  <a:pt x="163" y="185"/>
                </a:lnTo>
                <a:lnTo>
                  <a:pt x="163" y="185"/>
                </a:lnTo>
                <a:close/>
                <a:moveTo>
                  <a:pt x="84" y="184"/>
                </a:move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5"/>
                </a:lnTo>
                <a:lnTo>
                  <a:pt x="82" y="189"/>
                </a:lnTo>
                <a:lnTo>
                  <a:pt x="82" y="189"/>
                </a:lnTo>
                <a:lnTo>
                  <a:pt x="82" y="190"/>
                </a:lnTo>
                <a:lnTo>
                  <a:pt x="81" y="189"/>
                </a:lnTo>
                <a:lnTo>
                  <a:pt x="81" y="189"/>
                </a:lnTo>
                <a:lnTo>
                  <a:pt x="81" y="185"/>
                </a:lnTo>
                <a:lnTo>
                  <a:pt x="81" y="185"/>
                </a:lnTo>
                <a:lnTo>
                  <a:pt x="81" y="185"/>
                </a:lnTo>
                <a:lnTo>
                  <a:pt x="84" y="184"/>
                </a:lnTo>
                <a:close/>
                <a:moveTo>
                  <a:pt x="226" y="182"/>
                </a:moveTo>
                <a:lnTo>
                  <a:pt x="227" y="182"/>
                </a:lnTo>
                <a:lnTo>
                  <a:pt x="227" y="182"/>
                </a:lnTo>
                <a:lnTo>
                  <a:pt x="227" y="184"/>
                </a:lnTo>
                <a:lnTo>
                  <a:pt x="227" y="184"/>
                </a:lnTo>
                <a:lnTo>
                  <a:pt x="226" y="182"/>
                </a:lnTo>
                <a:lnTo>
                  <a:pt x="226" y="182"/>
                </a:lnTo>
                <a:close/>
                <a:moveTo>
                  <a:pt x="139" y="157"/>
                </a:moveTo>
                <a:lnTo>
                  <a:pt x="141" y="159"/>
                </a:lnTo>
                <a:lnTo>
                  <a:pt x="139" y="159"/>
                </a:lnTo>
                <a:lnTo>
                  <a:pt x="139" y="159"/>
                </a:lnTo>
                <a:lnTo>
                  <a:pt x="137" y="159"/>
                </a:lnTo>
                <a:lnTo>
                  <a:pt x="137" y="159"/>
                </a:lnTo>
                <a:lnTo>
                  <a:pt x="137" y="157"/>
                </a:lnTo>
                <a:lnTo>
                  <a:pt x="139" y="157"/>
                </a:lnTo>
                <a:close/>
                <a:moveTo>
                  <a:pt x="215" y="124"/>
                </a:moveTo>
                <a:lnTo>
                  <a:pt x="215" y="124"/>
                </a:lnTo>
                <a:lnTo>
                  <a:pt x="213" y="127"/>
                </a:lnTo>
                <a:lnTo>
                  <a:pt x="213" y="127"/>
                </a:lnTo>
                <a:lnTo>
                  <a:pt x="215" y="127"/>
                </a:lnTo>
                <a:lnTo>
                  <a:pt x="213" y="130"/>
                </a:lnTo>
                <a:lnTo>
                  <a:pt x="212" y="132"/>
                </a:lnTo>
                <a:lnTo>
                  <a:pt x="210" y="132"/>
                </a:lnTo>
                <a:lnTo>
                  <a:pt x="210" y="132"/>
                </a:lnTo>
                <a:lnTo>
                  <a:pt x="212" y="132"/>
                </a:lnTo>
                <a:lnTo>
                  <a:pt x="212" y="130"/>
                </a:lnTo>
                <a:lnTo>
                  <a:pt x="212" y="129"/>
                </a:lnTo>
                <a:lnTo>
                  <a:pt x="212" y="129"/>
                </a:lnTo>
                <a:lnTo>
                  <a:pt x="210" y="129"/>
                </a:lnTo>
                <a:lnTo>
                  <a:pt x="210" y="127"/>
                </a:lnTo>
                <a:lnTo>
                  <a:pt x="212" y="126"/>
                </a:lnTo>
                <a:lnTo>
                  <a:pt x="213" y="124"/>
                </a:lnTo>
                <a:lnTo>
                  <a:pt x="215" y="124"/>
                </a:lnTo>
                <a:close/>
                <a:moveTo>
                  <a:pt x="249" y="69"/>
                </a:moveTo>
                <a:lnTo>
                  <a:pt x="251" y="70"/>
                </a:lnTo>
                <a:lnTo>
                  <a:pt x="251" y="70"/>
                </a:lnTo>
                <a:lnTo>
                  <a:pt x="254" y="72"/>
                </a:lnTo>
                <a:lnTo>
                  <a:pt x="254" y="72"/>
                </a:lnTo>
                <a:lnTo>
                  <a:pt x="257" y="70"/>
                </a:lnTo>
                <a:lnTo>
                  <a:pt x="256" y="74"/>
                </a:lnTo>
                <a:lnTo>
                  <a:pt x="256" y="77"/>
                </a:lnTo>
                <a:lnTo>
                  <a:pt x="256" y="81"/>
                </a:lnTo>
                <a:lnTo>
                  <a:pt x="256" y="83"/>
                </a:lnTo>
                <a:lnTo>
                  <a:pt x="257" y="85"/>
                </a:lnTo>
                <a:lnTo>
                  <a:pt x="257" y="86"/>
                </a:lnTo>
                <a:lnTo>
                  <a:pt x="259" y="88"/>
                </a:lnTo>
                <a:lnTo>
                  <a:pt x="262" y="91"/>
                </a:lnTo>
                <a:lnTo>
                  <a:pt x="262" y="94"/>
                </a:lnTo>
                <a:lnTo>
                  <a:pt x="264" y="96"/>
                </a:lnTo>
                <a:lnTo>
                  <a:pt x="264" y="97"/>
                </a:lnTo>
                <a:lnTo>
                  <a:pt x="265" y="99"/>
                </a:lnTo>
                <a:lnTo>
                  <a:pt x="265" y="100"/>
                </a:lnTo>
                <a:lnTo>
                  <a:pt x="264" y="100"/>
                </a:lnTo>
                <a:lnTo>
                  <a:pt x="265" y="102"/>
                </a:lnTo>
                <a:lnTo>
                  <a:pt x="264" y="105"/>
                </a:lnTo>
                <a:lnTo>
                  <a:pt x="264" y="108"/>
                </a:lnTo>
                <a:lnTo>
                  <a:pt x="264" y="110"/>
                </a:lnTo>
                <a:lnTo>
                  <a:pt x="262" y="110"/>
                </a:lnTo>
                <a:lnTo>
                  <a:pt x="262" y="111"/>
                </a:lnTo>
                <a:lnTo>
                  <a:pt x="262" y="111"/>
                </a:lnTo>
                <a:lnTo>
                  <a:pt x="260" y="111"/>
                </a:lnTo>
                <a:lnTo>
                  <a:pt x="260" y="111"/>
                </a:lnTo>
                <a:lnTo>
                  <a:pt x="259" y="113"/>
                </a:lnTo>
                <a:lnTo>
                  <a:pt x="259" y="113"/>
                </a:lnTo>
                <a:lnTo>
                  <a:pt x="259" y="115"/>
                </a:lnTo>
                <a:lnTo>
                  <a:pt x="259" y="115"/>
                </a:lnTo>
                <a:lnTo>
                  <a:pt x="257" y="116"/>
                </a:lnTo>
                <a:lnTo>
                  <a:pt x="257" y="118"/>
                </a:lnTo>
                <a:lnTo>
                  <a:pt x="257" y="121"/>
                </a:lnTo>
                <a:lnTo>
                  <a:pt x="257" y="122"/>
                </a:lnTo>
                <a:lnTo>
                  <a:pt x="256" y="122"/>
                </a:lnTo>
                <a:lnTo>
                  <a:pt x="254" y="122"/>
                </a:lnTo>
                <a:lnTo>
                  <a:pt x="251" y="122"/>
                </a:lnTo>
                <a:lnTo>
                  <a:pt x="251" y="124"/>
                </a:lnTo>
                <a:lnTo>
                  <a:pt x="249" y="126"/>
                </a:lnTo>
                <a:lnTo>
                  <a:pt x="249" y="129"/>
                </a:lnTo>
                <a:lnTo>
                  <a:pt x="249" y="130"/>
                </a:lnTo>
                <a:lnTo>
                  <a:pt x="249" y="132"/>
                </a:lnTo>
                <a:lnTo>
                  <a:pt x="249" y="133"/>
                </a:lnTo>
                <a:lnTo>
                  <a:pt x="251" y="138"/>
                </a:lnTo>
                <a:lnTo>
                  <a:pt x="249" y="143"/>
                </a:lnTo>
                <a:lnTo>
                  <a:pt x="249" y="146"/>
                </a:lnTo>
                <a:lnTo>
                  <a:pt x="248" y="146"/>
                </a:lnTo>
                <a:lnTo>
                  <a:pt x="248" y="148"/>
                </a:lnTo>
                <a:lnTo>
                  <a:pt x="248" y="148"/>
                </a:lnTo>
                <a:lnTo>
                  <a:pt x="246" y="149"/>
                </a:lnTo>
                <a:lnTo>
                  <a:pt x="245" y="154"/>
                </a:lnTo>
                <a:lnTo>
                  <a:pt x="245" y="154"/>
                </a:lnTo>
                <a:lnTo>
                  <a:pt x="245" y="156"/>
                </a:lnTo>
                <a:lnTo>
                  <a:pt x="245" y="157"/>
                </a:lnTo>
                <a:lnTo>
                  <a:pt x="245" y="159"/>
                </a:lnTo>
                <a:lnTo>
                  <a:pt x="245" y="160"/>
                </a:lnTo>
                <a:lnTo>
                  <a:pt x="245" y="160"/>
                </a:lnTo>
                <a:lnTo>
                  <a:pt x="246" y="165"/>
                </a:lnTo>
                <a:lnTo>
                  <a:pt x="248" y="165"/>
                </a:lnTo>
                <a:lnTo>
                  <a:pt x="248" y="167"/>
                </a:lnTo>
                <a:lnTo>
                  <a:pt x="245" y="168"/>
                </a:lnTo>
                <a:lnTo>
                  <a:pt x="245" y="168"/>
                </a:lnTo>
                <a:lnTo>
                  <a:pt x="241" y="170"/>
                </a:lnTo>
                <a:lnTo>
                  <a:pt x="241" y="171"/>
                </a:lnTo>
                <a:lnTo>
                  <a:pt x="241" y="174"/>
                </a:lnTo>
                <a:lnTo>
                  <a:pt x="241" y="174"/>
                </a:lnTo>
                <a:lnTo>
                  <a:pt x="241" y="176"/>
                </a:lnTo>
                <a:lnTo>
                  <a:pt x="240" y="176"/>
                </a:lnTo>
                <a:lnTo>
                  <a:pt x="238" y="176"/>
                </a:lnTo>
                <a:lnTo>
                  <a:pt x="237" y="178"/>
                </a:lnTo>
                <a:lnTo>
                  <a:pt x="235" y="179"/>
                </a:lnTo>
                <a:lnTo>
                  <a:pt x="235" y="181"/>
                </a:lnTo>
                <a:lnTo>
                  <a:pt x="234" y="179"/>
                </a:lnTo>
                <a:lnTo>
                  <a:pt x="232" y="179"/>
                </a:lnTo>
                <a:lnTo>
                  <a:pt x="234" y="178"/>
                </a:lnTo>
                <a:lnTo>
                  <a:pt x="234" y="178"/>
                </a:lnTo>
                <a:lnTo>
                  <a:pt x="234" y="174"/>
                </a:lnTo>
                <a:lnTo>
                  <a:pt x="234" y="173"/>
                </a:lnTo>
                <a:lnTo>
                  <a:pt x="234" y="173"/>
                </a:lnTo>
                <a:lnTo>
                  <a:pt x="235" y="171"/>
                </a:lnTo>
                <a:lnTo>
                  <a:pt x="237" y="170"/>
                </a:lnTo>
                <a:lnTo>
                  <a:pt x="237" y="170"/>
                </a:lnTo>
                <a:lnTo>
                  <a:pt x="237" y="168"/>
                </a:lnTo>
                <a:lnTo>
                  <a:pt x="237" y="168"/>
                </a:lnTo>
                <a:lnTo>
                  <a:pt x="235" y="168"/>
                </a:lnTo>
                <a:lnTo>
                  <a:pt x="234" y="168"/>
                </a:lnTo>
                <a:lnTo>
                  <a:pt x="234" y="168"/>
                </a:lnTo>
                <a:lnTo>
                  <a:pt x="232" y="168"/>
                </a:lnTo>
                <a:lnTo>
                  <a:pt x="232" y="170"/>
                </a:lnTo>
                <a:lnTo>
                  <a:pt x="232" y="170"/>
                </a:lnTo>
                <a:lnTo>
                  <a:pt x="232" y="170"/>
                </a:lnTo>
                <a:lnTo>
                  <a:pt x="230" y="171"/>
                </a:lnTo>
                <a:lnTo>
                  <a:pt x="230" y="173"/>
                </a:lnTo>
                <a:lnTo>
                  <a:pt x="232" y="174"/>
                </a:lnTo>
                <a:lnTo>
                  <a:pt x="232" y="174"/>
                </a:lnTo>
                <a:lnTo>
                  <a:pt x="232" y="174"/>
                </a:lnTo>
                <a:lnTo>
                  <a:pt x="230" y="176"/>
                </a:lnTo>
                <a:lnTo>
                  <a:pt x="230" y="176"/>
                </a:lnTo>
                <a:lnTo>
                  <a:pt x="229" y="174"/>
                </a:lnTo>
                <a:lnTo>
                  <a:pt x="227" y="173"/>
                </a:lnTo>
                <a:lnTo>
                  <a:pt x="226" y="173"/>
                </a:lnTo>
                <a:lnTo>
                  <a:pt x="224" y="174"/>
                </a:lnTo>
                <a:lnTo>
                  <a:pt x="224" y="174"/>
                </a:lnTo>
                <a:lnTo>
                  <a:pt x="223" y="176"/>
                </a:lnTo>
                <a:lnTo>
                  <a:pt x="223" y="176"/>
                </a:lnTo>
                <a:lnTo>
                  <a:pt x="223" y="179"/>
                </a:lnTo>
                <a:lnTo>
                  <a:pt x="223" y="181"/>
                </a:lnTo>
                <a:lnTo>
                  <a:pt x="221" y="182"/>
                </a:lnTo>
                <a:lnTo>
                  <a:pt x="221" y="184"/>
                </a:lnTo>
                <a:lnTo>
                  <a:pt x="219" y="184"/>
                </a:lnTo>
                <a:lnTo>
                  <a:pt x="219" y="184"/>
                </a:lnTo>
                <a:lnTo>
                  <a:pt x="218" y="184"/>
                </a:lnTo>
                <a:lnTo>
                  <a:pt x="218" y="184"/>
                </a:lnTo>
                <a:lnTo>
                  <a:pt x="218" y="181"/>
                </a:lnTo>
                <a:lnTo>
                  <a:pt x="218" y="179"/>
                </a:lnTo>
                <a:lnTo>
                  <a:pt x="219" y="178"/>
                </a:lnTo>
                <a:lnTo>
                  <a:pt x="218" y="176"/>
                </a:lnTo>
                <a:lnTo>
                  <a:pt x="218" y="176"/>
                </a:lnTo>
                <a:lnTo>
                  <a:pt x="215" y="178"/>
                </a:lnTo>
                <a:lnTo>
                  <a:pt x="215" y="178"/>
                </a:lnTo>
                <a:lnTo>
                  <a:pt x="215" y="179"/>
                </a:lnTo>
                <a:lnTo>
                  <a:pt x="213" y="179"/>
                </a:lnTo>
                <a:lnTo>
                  <a:pt x="212" y="181"/>
                </a:lnTo>
                <a:lnTo>
                  <a:pt x="210" y="182"/>
                </a:lnTo>
                <a:lnTo>
                  <a:pt x="210" y="185"/>
                </a:lnTo>
                <a:lnTo>
                  <a:pt x="207" y="184"/>
                </a:lnTo>
                <a:lnTo>
                  <a:pt x="205" y="184"/>
                </a:lnTo>
                <a:lnTo>
                  <a:pt x="204" y="184"/>
                </a:lnTo>
                <a:lnTo>
                  <a:pt x="200" y="184"/>
                </a:lnTo>
                <a:lnTo>
                  <a:pt x="197" y="184"/>
                </a:lnTo>
                <a:lnTo>
                  <a:pt x="193" y="185"/>
                </a:lnTo>
                <a:lnTo>
                  <a:pt x="193" y="184"/>
                </a:lnTo>
                <a:lnTo>
                  <a:pt x="196" y="184"/>
                </a:lnTo>
                <a:lnTo>
                  <a:pt x="196" y="182"/>
                </a:lnTo>
                <a:lnTo>
                  <a:pt x="196" y="182"/>
                </a:lnTo>
                <a:lnTo>
                  <a:pt x="196" y="182"/>
                </a:lnTo>
                <a:lnTo>
                  <a:pt x="194" y="182"/>
                </a:lnTo>
                <a:lnTo>
                  <a:pt x="193" y="182"/>
                </a:lnTo>
                <a:lnTo>
                  <a:pt x="193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2"/>
                </a:lnTo>
                <a:lnTo>
                  <a:pt x="191" y="182"/>
                </a:lnTo>
                <a:lnTo>
                  <a:pt x="191" y="182"/>
                </a:lnTo>
                <a:lnTo>
                  <a:pt x="191" y="181"/>
                </a:lnTo>
                <a:lnTo>
                  <a:pt x="189" y="179"/>
                </a:lnTo>
                <a:lnTo>
                  <a:pt x="189" y="179"/>
                </a:lnTo>
                <a:lnTo>
                  <a:pt x="191" y="178"/>
                </a:lnTo>
                <a:lnTo>
                  <a:pt x="189" y="178"/>
                </a:lnTo>
                <a:lnTo>
                  <a:pt x="189" y="178"/>
                </a:lnTo>
                <a:lnTo>
                  <a:pt x="188" y="178"/>
                </a:lnTo>
                <a:lnTo>
                  <a:pt x="188" y="179"/>
                </a:lnTo>
                <a:lnTo>
                  <a:pt x="186" y="182"/>
                </a:lnTo>
                <a:lnTo>
                  <a:pt x="185" y="184"/>
                </a:lnTo>
                <a:lnTo>
                  <a:pt x="186" y="185"/>
                </a:lnTo>
                <a:lnTo>
                  <a:pt x="189" y="187"/>
                </a:lnTo>
                <a:lnTo>
                  <a:pt x="191" y="187"/>
                </a:lnTo>
                <a:lnTo>
                  <a:pt x="191" y="189"/>
                </a:lnTo>
                <a:lnTo>
                  <a:pt x="189" y="189"/>
                </a:lnTo>
                <a:lnTo>
                  <a:pt x="189" y="190"/>
                </a:lnTo>
                <a:lnTo>
                  <a:pt x="186" y="190"/>
                </a:lnTo>
                <a:lnTo>
                  <a:pt x="183" y="192"/>
                </a:lnTo>
                <a:lnTo>
                  <a:pt x="182" y="193"/>
                </a:lnTo>
                <a:lnTo>
                  <a:pt x="178" y="198"/>
                </a:lnTo>
                <a:lnTo>
                  <a:pt x="177" y="201"/>
                </a:lnTo>
                <a:lnTo>
                  <a:pt x="174" y="203"/>
                </a:lnTo>
                <a:lnTo>
                  <a:pt x="171" y="201"/>
                </a:lnTo>
                <a:lnTo>
                  <a:pt x="169" y="201"/>
                </a:lnTo>
                <a:lnTo>
                  <a:pt x="169" y="200"/>
                </a:lnTo>
                <a:lnTo>
                  <a:pt x="167" y="198"/>
                </a:lnTo>
                <a:lnTo>
                  <a:pt x="166" y="197"/>
                </a:lnTo>
                <a:lnTo>
                  <a:pt x="166" y="195"/>
                </a:lnTo>
                <a:lnTo>
                  <a:pt x="166" y="192"/>
                </a:lnTo>
                <a:lnTo>
                  <a:pt x="164" y="190"/>
                </a:lnTo>
                <a:lnTo>
                  <a:pt x="166" y="190"/>
                </a:lnTo>
                <a:lnTo>
                  <a:pt x="167" y="189"/>
                </a:lnTo>
                <a:lnTo>
                  <a:pt x="167" y="187"/>
                </a:lnTo>
                <a:lnTo>
                  <a:pt x="169" y="187"/>
                </a:lnTo>
                <a:lnTo>
                  <a:pt x="169" y="185"/>
                </a:lnTo>
                <a:lnTo>
                  <a:pt x="169" y="184"/>
                </a:lnTo>
                <a:lnTo>
                  <a:pt x="169" y="184"/>
                </a:lnTo>
                <a:lnTo>
                  <a:pt x="166" y="184"/>
                </a:lnTo>
                <a:lnTo>
                  <a:pt x="164" y="184"/>
                </a:lnTo>
                <a:lnTo>
                  <a:pt x="163" y="184"/>
                </a:lnTo>
                <a:lnTo>
                  <a:pt x="159" y="182"/>
                </a:lnTo>
                <a:lnTo>
                  <a:pt x="159" y="182"/>
                </a:lnTo>
                <a:lnTo>
                  <a:pt x="158" y="182"/>
                </a:lnTo>
                <a:lnTo>
                  <a:pt x="156" y="182"/>
                </a:lnTo>
                <a:lnTo>
                  <a:pt x="155" y="182"/>
                </a:lnTo>
                <a:lnTo>
                  <a:pt x="153" y="182"/>
                </a:lnTo>
                <a:lnTo>
                  <a:pt x="152" y="184"/>
                </a:lnTo>
                <a:lnTo>
                  <a:pt x="150" y="185"/>
                </a:lnTo>
                <a:lnTo>
                  <a:pt x="148" y="185"/>
                </a:lnTo>
                <a:lnTo>
                  <a:pt x="147" y="187"/>
                </a:lnTo>
                <a:lnTo>
                  <a:pt x="144" y="187"/>
                </a:lnTo>
                <a:lnTo>
                  <a:pt x="142" y="187"/>
                </a:lnTo>
                <a:lnTo>
                  <a:pt x="141" y="187"/>
                </a:lnTo>
                <a:lnTo>
                  <a:pt x="141" y="187"/>
                </a:lnTo>
                <a:lnTo>
                  <a:pt x="139" y="189"/>
                </a:lnTo>
                <a:lnTo>
                  <a:pt x="137" y="189"/>
                </a:lnTo>
                <a:lnTo>
                  <a:pt x="136" y="190"/>
                </a:lnTo>
                <a:lnTo>
                  <a:pt x="134" y="189"/>
                </a:lnTo>
                <a:lnTo>
                  <a:pt x="131" y="190"/>
                </a:lnTo>
                <a:lnTo>
                  <a:pt x="130" y="190"/>
                </a:lnTo>
                <a:lnTo>
                  <a:pt x="128" y="190"/>
                </a:lnTo>
                <a:lnTo>
                  <a:pt x="126" y="189"/>
                </a:lnTo>
                <a:lnTo>
                  <a:pt x="125" y="189"/>
                </a:lnTo>
                <a:lnTo>
                  <a:pt x="123" y="190"/>
                </a:lnTo>
                <a:lnTo>
                  <a:pt x="123" y="193"/>
                </a:lnTo>
                <a:lnTo>
                  <a:pt x="122" y="195"/>
                </a:lnTo>
                <a:lnTo>
                  <a:pt x="122" y="197"/>
                </a:lnTo>
                <a:lnTo>
                  <a:pt x="122" y="197"/>
                </a:lnTo>
                <a:lnTo>
                  <a:pt x="117" y="193"/>
                </a:lnTo>
                <a:lnTo>
                  <a:pt x="117" y="193"/>
                </a:lnTo>
                <a:lnTo>
                  <a:pt x="112" y="195"/>
                </a:lnTo>
                <a:lnTo>
                  <a:pt x="111" y="195"/>
                </a:lnTo>
                <a:lnTo>
                  <a:pt x="111" y="195"/>
                </a:lnTo>
                <a:lnTo>
                  <a:pt x="109" y="195"/>
                </a:lnTo>
                <a:lnTo>
                  <a:pt x="107" y="195"/>
                </a:lnTo>
                <a:lnTo>
                  <a:pt x="106" y="195"/>
                </a:lnTo>
                <a:lnTo>
                  <a:pt x="106" y="195"/>
                </a:lnTo>
                <a:lnTo>
                  <a:pt x="104" y="195"/>
                </a:lnTo>
                <a:lnTo>
                  <a:pt x="104" y="190"/>
                </a:lnTo>
                <a:lnTo>
                  <a:pt x="104" y="190"/>
                </a:lnTo>
                <a:lnTo>
                  <a:pt x="104" y="189"/>
                </a:lnTo>
                <a:lnTo>
                  <a:pt x="106" y="189"/>
                </a:lnTo>
                <a:lnTo>
                  <a:pt x="107" y="189"/>
                </a:lnTo>
                <a:lnTo>
                  <a:pt x="109" y="189"/>
                </a:lnTo>
                <a:lnTo>
                  <a:pt x="111" y="189"/>
                </a:lnTo>
                <a:lnTo>
                  <a:pt x="112" y="187"/>
                </a:lnTo>
                <a:lnTo>
                  <a:pt x="112" y="185"/>
                </a:lnTo>
                <a:lnTo>
                  <a:pt x="114" y="184"/>
                </a:lnTo>
                <a:lnTo>
                  <a:pt x="115" y="184"/>
                </a:lnTo>
                <a:lnTo>
                  <a:pt x="118" y="182"/>
                </a:lnTo>
                <a:lnTo>
                  <a:pt x="120" y="181"/>
                </a:lnTo>
                <a:lnTo>
                  <a:pt x="122" y="181"/>
                </a:lnTo>
                <a:lnTo>
                  <a:pt x="122" y="179"/>
                </a:lnTo>
                <a:lnTo>
                  <a:pt x="123" y="178"/>
                </a:lnTo>
                <a:lnTo>
                  <a:pt x="126" y="176"/>
                </a:lnTo>
                <a:lnTo>
                  <a:pt x="130" y="173"/>
                </a:lnTo>
                <a:lnTo>
                  <a:pt x="130" y="171"/>
                </a:lnTo>
                <a:lnTo>
                  <a:pt x="131" y="171"/>
                </a:lnTo>
                <a:lnTo>
                  <a:pt x="133" y="170"/>
                </a:lnTo>
                <a:lnTo>
                  <a:pt x="137" y="170"/>
                </a:lnTo>
                <a:lnTo>
                  <a:pt x="139" y="170"/>
                </a:lnTo>
                <a:lnTo>
                  <a:pt x="141" y="171"/>
                </a:lnTo>
                <a:lnTo>
                  <a:pt x="141" y="171"/>
                </a:lnTo>
                <a:lnTo>
                  <a:pt x="142" y="170"/>
                </a:lnTo>
                <a:lnTo>
                  <a:pt x="144" y="170"/>
                </a:lnTo>
                <a:lnTo>
                  <a:pt x="145" y="170"/>
                </a:lnTo>
                <a:lnTo>
                  <a:pt x="147" y="170"/>
                </a:lnTo>
                <a:lnTo>
                  <a:pt x="148" y="170"/>
                </a:lnTo>
                <a:lnTo>
                  <a:pt x="152" y="170"/>
                </a:lnTo>
                <a:lnTo>
                  <a:pt x="153" y="168"/>
                </a:lnTo>
                <a:lnTo>
                  <a:pt x="155" y="168"/>
                </a:lnTo>
                <a:lnTo>
                  <a:pt x="161" y="168"/>
                </a:lnTo>
                <a:lnTo>
                  <a:pt x="166" y="167"/>
                </a:lnTo>
                <a:lnTo>
                  <a:pt x="166" y="167"/>
                </a:lnTo>
                <a:lnTo>
                  <a:pt x="167" y="167"/>
                </a:lnTo>
                <a:lnTo>
                  <a:pt x="167" y="168"/>
                </a:lnTo>
                <a:lnTo>
                  <a:pt x="167" y="168"/>
                </a:lnTo>
                <a:lnTo>
                  <a:pt x="167" y="170"/>
                </a:lnTo>
                <a:lnTo>
                  <a:pt x="167" y="170"/>
                </a:lnTo>
                <a:lnTo>
                  <a:pt x="172" y="170"/>
                </a:lnTo>
                <a:lnTo>
                  <a:pt x="174" y="170"/>
                </a:lnTo>
                <a:lnTo>
                  <a:pt x="175" y="170"/>
                </a:lnTo>
                <a:lnTo>
                  <a:pt x="177" y="168"/>
                </a:lnTo>
                <a:lnTo>
                  <a:pt x="178" y="167"/>
                </a:lnTo>
                <a:lnTo>
                  <a:pt x="178" y="167"/>
                </a:lnTo>
                <a:lnTo>
                  <a:pt x="178" y="163"/>
                </a:lnTo>
                <a:lnTo>
                  <a:pt x="178" y="162"/>
                </a:lnTo>
                <a:lnTo>
                  <a:pt x="178" y="160"/>
                </a:lnTo>
                <a:lnTo>
                  <a:pt x="180" y="159"/>
                </a:lnTo>
                <a:lnTo>
                  <a:pt x="182" y="157"/>
                </a:lnTo>
                <a:lnTo>
                  <a:pt x="183" y="156"/>
                </a:lnTo>
                <a:lnTo>
                  <a:pt x="186" y="152"/>
                </a:lnTo>
                <a:lnTo>
                  <a:pt x="188" y="149"/>
                </a:lnTo>
                <a:lnTo>
                  <a:pt x="188" y="146"/>
                </a:lnTo>
                <a:lnTo>
                  <a:pt x="188" y="143"/>
                </a:lnTo>
                <a:lnTo>
                  <a:pt x="189" y="140"/>
                </a:lnTo>
                <a:lnTo>
                  <a:pt x="191" y="138"/>
                </a:lnTo>
                <a:lnTo>
                  <a:pt x="196" y="137"/>
                </a:lnTo>
                <a:lnTo>
                  <a:pt x="197" y="137"/>
                </a:lnTo>
                <a:lnTo>
                  <a:pt x="197" y="138"/>
                </a:lnTo>
                <a:lnTo>
                  <a:pt x="197" y="138"/>
                </a:lnTo>
                <a:lnTo>
                  <a:pt x="194" y="141"/>
                </a:lnTo>
                <a:lnTo>
                  <a:pt x="193" y="141"/>
                </a:lnTo>
                <a:lnTo>
                  <a:pt x="193" y="143"/>
                </a:lnTo>
                <a:lnTo>
                  <a:pt x="191" y="143"/>
                </a:lnTo>
                <a:lnTo>
                  <a:pt x="191" y="143"/>
                </a:lnTo>
                <a:lnTo>
                  <a:pt x="193" y="145"/>
                </a:lnTo>
                <a:lnTo>
                  <a:pt x="193" y="146"/>
                </a:lnTo>
                <a:lnTo>
                  <a:pt x="193" y="148"/>
                </a:lnTo>
                <a:lnTo>
                  <a:pt x="193" y="148"/>
                </a:lnTo>
                <a:lnTo>
                  <a:pt x="194" y="149"/>
                </a:lnTo>
                <a:lnTo>
                  <a:pt x="196" y="149"/>
                </a:lnTo>
                <a:lnTo>
                  <a:pt x="196" y="149"/>
                </a:lnTo>
                <a:lnTo>
                  <a:pt x="197" y="149"/>
                </a:lnTo>
                <a:lnTo>
                  <a:pt x="199" y="146"/>
                </a:lnTo>
                <a:lnTo>
                  <a:pt x="199" y="146"/>
                </a:lnTo>
                <a:lnTo>
                  <a:pt x="205" y="145"/>
                </a:lnTo>
                <a:lnTo>
                  <a:pt x="208" y="143"/>
                </a:lnTo>
                <a:lnTo>
                  <a:pt x="210" y="143"/>
                </a:lnTo>
                <a:lnTo>
                  <a:pt x="212" y="141"/>
                </a:lnTo>
                <a:lnTo>
                  <a:pt x="215" y="138"/>
                </a:lnTo>
                <a:lnTo>
                  <a:pt x="216" y="138"/>
                </a:lnTo>
                <a:lnTo>
                  <a:pt x="216" y="137"/>
                </a:lnTo>
                <a:lnTo>
                  <a:pt x="218" y="135"/>
                </a:lnTo>
                <a:lnTo>
                  <a:pt x="218" y="132"/>
                </a:lnTo>
                <a:lnTo>
                  <a:pt x="219" y="132"/>
                </a:lnTo>
                <a:lnTo>
                  <a:pt x="224" y="129"/>
                </a:lnTo>
                <a:lnTo>
                  <a:pt x="226" y="127"/>
                </a:lnTo>
                <a:lnTo>
                  <a:pt x="227" y="127"/>
                </a:lnTo>
                <a:lnTo>
                  <a:pt x="227" y="124"/>
                </a:lnTo>
                <a:lnTo>
                  <a:pt x="227" y="122"/>
                </a:lnTo>
                <a:lnTo>
                  <a:pt x="229" y="121"/>
                </a:lnTo>
                <a:lnTo>
                  <a:pt x="229" y="119"/>
                </a:lnTo>
                <a:lnTo>
                  <a:pt x="230" y="118"/>
                </a:lnTo>
                <a:lnTo>
                  <a:pt x="232" y="116"/>
                </a:lnTo>
                <a:lnTo>
                  <a:pt x="232" y="115"/>
                </a:lnTo>
                <a:lnTo>
                  <a:pt x="234" y="110"/>
                </a:lnTo>
                <a:lnTo>
                  <a:pt x="234" y="108"/>
                </a:lnTo>
                <a:lnTo>
                  <a:pt x="235" y="108"/>
                </a:lnTo>
                <a:lnTo>
                  <a:pt x="235" y="107"/>
                </a:lnTo>
                <a:lnTo>
                  <a:pt x="235" y="107"/>
                </a:lnTo>
                <a:lnTo>
                  <a:pt x="237" y="105"/>
                </a:lnTo>
                <a:lnTo>
                  <a:pt x="237" y="104"/>
                </a:lnTo>
                <a:lnTo>
                  <a:pt x="237" y="102"/>
                </a:lnTo>
                <a:lnTo>
                  <a:pt x="237" y="99"/>
                </a:lnTo>
                <a:lnTo>
                  <a:pt x="235" y="97"/>
                </a:lnTo>
                <a:lnTo>
                  <a:pt x="235" y="97"/>
                </a:lnTo>
                <a:lnTo>
                  <a:pt x="234" y="97"/>
                </a:lnTo>
                <a:lnTo>
                  <a:pt x="234" y="97"/>
                </a:lnTo>
                <a:lnTo>
                  <a:pt x="232" y="97"/>
                </a:lnTo>
                <a:lnTo>
                  <a:pt x="232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4"/>
                </a:lnTo>
                <a:lnTo>
                  <a:pt x="235" y="93"/>
                </a:lnTo>
                <a:lnTo>
                  <a:pt x="235" y="91"/>
                </a:lnTo>
                <a:lnTo>
                  <a:pt x="235" y="89"/>
                </a:lnTo>
                <a:lnTo>
                  <a:pt x="235" y="88"/>
                </a:lnTo>
                <a:lnTo>
                  <a:pt x="235" y="86"/>
                </a:lnTo>
                <a:lnTo>
                  <a:pt x="235" y="85"/>
                </a:lnTo>
                <a:lnTo>
                  <a:pt x="235" y="83"/>
                </a:lnTo>
                <a:lnTo>
                  <a:pt x="237" y="83"/>
                </a:lnTo>
                <a:lnTo>
                  <a:pt x="237" y="83"/>
                </a:lnTo>
                <a:lnTo>
                  <a:pt x="238" y="83"/>
                </a:lnTo>
                <a:lnTo>
                  <a:pt x="238" y="81"/>
                </a:lnTo>
                <a:lnTo>
                  <a:pt x="240" y="81"/>
                </a:lnTo>
                <a:lnTo>
                  <a:pt x="240" y="81"/>
                </a:lnTo>
                <a:lnTo>
                  <a:pt x="240" y="78"/>
                </a:lnTo>
                <a:lnTo>
                  <a:pt x="240" y="78"/>
                </a:lnTo>
                <a:lnTo>
                  <a:pt x="240" y="75"/>
                </a:lnTo>
                <a:lnTo>
                  <a:pt x="240" y="75"/>
                </a:lnTo>
                <a:lnTo>
                  <a:pt x="241" y="74"/>
                </a:lnTo>
                <a:lnTo>
                  <a:pt x="241" y="75"/>
                </a:lnTo>
                <a:lnTo>
                  <a:pt x="243" y="75"/>
                </a:lnTo>
                <a:lnTo>
                  <a:pt x="243" y="75"/>
                </a:lnTo>
                <a:lnTo>
                  <a:pt x="245" y="75"/>
                </a:lnTo>
                <a:lnTo>
                  <a:pt x="245" y="75"/>
                </a:lnTo>
                <a:lnTo>
                  <a:pt x="245" y="80"/>
                </a:lnTo>
                <a:lnTo>
                  <a:pt x="246" y="80"/>
                </a:lnTo>
                <a:lnTo>
                  <a:pt x="246" y="81"/>
                </a:lnTo>
                <a:lnTo>
                  <a:pt x="248" y="81"/>
                </a:lnTo>
                <a:lnTo>
                  <a:pt x="248" y="80"/>
                </a:lnTo>
                <a:lnTo>
                  <a:pt x="248" y="80"/>
                </a:lnTo>
                <a:lnTo>
                  <a:pt x="249" y="80"/>
                </a:lnTo>
                <a:lnTo>
                  <a:pt x="252" y="80"/>
                </a:lnTo>
                <a:lnTo>
                  <a:pt x="252" y="80"/>
                </a:lnTo>
                <a:lnTo>
                  <a:pt x="252" y="78"/>
                </a:lnTo>
                <a:lnTo>
                  <a:pt x="254" y="77"/>
                </a:lnTo>
                <a:lnTo>
                  <a:pt x="254" y="75"/>
                </a:lnTo>
                <a:lnTo>
                  <a:pt x="252" y="74"/>
                </a:lnTo>
                <a:lnTo>
                  <a:pt x="252" y="74"/>
                </a:lnTo>
                <a:lnTo>
                  <a:pt x="251" y="75"/>
                </a:lnTo>
                <a:lnTo>
                  <a:pt x="251" y="75"/>
                </a:lnTo>
                <a:lnTo>
                  <a:pt x="248" y="75"/>
                </a:lnTo>
                <a:lnTo>
                  <a:pt x="248" y="74"/>
                </a:lnTo>
                <a:lnTo>
                  <a:pt x="248" y="70"/>
                </a:lnTo>
                <a:lnTo>
                  <a:pt x="248" y="70"/>
                </a:lnTo>
                <a:lnTo>
                  <a:pt x="249" y="69"/>
                </a:lnTo>
                <a:close/>
                <a:moveTo>
                  <a:pt x="229" y="56"/>
                </a:moveTo>
                <a:lnTo>
                  <a:pt x="229" y="59"/>
                </a:lnTo>
                <a:lnTo>
                  <a:pt x="229" y="59"/>
                </a:lnTo>
                <a:lnTo>
                  <a:pt x="227" y="59"/>
                </a:lnTo>
                <a:lnTo>
                  <a:pt x="227" y="59"/>
                </a:lnTo>
                <a:lnTo>
                  <a:pt x="227" y="58"/>
                </a:lnTo>
                <a:lnTo>
                  <a:pt x="227" y="58"/>
                </a:lnTo>
                <a:lnTo>
                  <a:pt x="229" y="56"/>
                </a:lnTo>
                <a:lnTo>
                  <a:pt x="229" y="56"/>
                </a:lnTo>
                <a:close/>
                <a:moveTo>
                  <a:pt x="252" y="4"/>
                </a:moveTo>
                <a:lnTo>
                  <a:pt x="254" y="4"/>
                </a:lnTo>
                <a:lnTo>
                  <a:pt x="254" y="4"/>
                </a:lnTo>
                <a:lnTo>
                  <a:pt x="254" y="6"/>
                </a:lnTo>
                <a:lnTo>
                  <a:pt x="254" y="6"/>
                </a:lnTo>
                <a:lnTo>
                  <a:pt x="254" y="6"/>
                </a:lnTo>
                <a:lnTo>
                  <a:pt x="252" y="6"/>
                </a:lnTo>
                <a:lnTo>
                  <a:pt x="252" y="4"/>
                </a:lnTo>
                <a:lnTo>
                  <a:pt x="252" y="4"/>
                </a:lnTo>
                <a:close/>
                <a:moveTo>
                  <a:pt x="249" y="0"/>
                </a:moveTo>
                <a:lnTo>
                  <a:pt x="249" y="0"/>
                </a:lnTo>
                <a:lnTo>
                  <a:pt x="251" y="0"/>
                </a:lnTo>
                <a:lnTo>
                  <a:pt x="251" y="1"/>
                </a:lnTo>
                <a:lnTo>
                  <a:pt x="251" y="3"/>
                </a:lnTo>
                <a:lnTo>
                  <a:pt x="251" y="3"/>
                </a:lnTo>
                <a:lnTo>
                  <a:pt x="249" y="1"/>
                </a:lnTo>
                <a:lnTo>
                  <a:pt x="249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5" y="1"/>
                </a:lnTo>
                <a:lnTo>
                  <a:pt x="267" y="3"/>
                </a:lnTo>
                <a:lnTo>
                  <a:pt x="270" y="6"/>
                </a:lnTo>
                <a:lnTo>
                  <a:pt x="275" y="12"/>
                </a:lnTo>
                <a:lnTo>
                  <a:pt x="278" y="14"/>
                </a:lnTo>
                <a:lnTo>
                  <a:pt x="279" y="17"/>
                </a:lnTo>
                <a:lnTo>
                  <a:pt x="282" y="18"/>
                </a:lnTo>
                <a:lnTo>
                  <a:pt x="286" y="22"/>
                </a:lnTo>
                <a:lnTo>
                  <a:pt x="289" y="22"/>
                </a:lnTo>
                <a:lnTo>
                  <a:pt x="290" y="23"/>
                </a:lnTo>
                <a:lnTo>
                  <a:pt x="290" y="23"/>
                </a:lnTo>
                <a:lnTo>
                  <a:pt x="292" y="25"/>
                </a:lnTo>
                <a:lnTo>
                  <a:pt x="293" y="23"/>
                </a:lnTo>
                <a:lnTo>
                  <a:pt x="295" y="25"/>
                </a:lnTo>
                <a:lnTo>
                  <a:pt x="300" y="26"/>
                </a:lnTo>
                <a:lnTo>
                  <a:pt x="301" y="28"/>
                </a:lnTo>
                <a:lnTo>
                  <a:pt x="303" y="28"/>
                </a:lnTo>
                <a:lnTo>
                  <a:pt x="305" y="26"/>
                </a:lnTo>
                <a:lnTo>
                  <a:pt x="306" y="26"/>
                </a:lnTo>
                <a:lnTo>
                  <a:pt x="309" y="23"/>
                </a:lnTo>
                <a:lnTo>
                  <a:pt x="312" y="20"/>
                </a:lnTo>
                <a:lnTo>
                  <a:pt x="312" y="20"/>
                </a:lnTo>
                <a:lnTo>
                  <a:pt x="312" y="22"/>
                </a:lnTo>
                <a:lnTo>
                  <a:pt x="312" y="22"/>
                </a:lnTo>
                <a:lnTo>
                  <a:pt x="311" y="25"/>
                </a:lnTo>
                <a:lnTo>
                  <a:pt x="309" y="28"/>
                </a:lnTo>
                <a:lnTo>
                  <a:pt x="309" y="30"/>
                </a:lnTo>
                <a:lnTo>
                  <a:pt x="309" y="33"/>
                </a:lnTo>
                <a:lnTo>
                  <a:pt x="311" y="33"/>
                </a:lnTo>
                <a:lnTo>
                  <a:pt x="312" y="36"/>
                </a:lnTo>
                <a:lnTo>
                  <a:pt x="312" y="39"/>
                </a:lnTo>
                <a:lnTo>
                  <a:pt x="314" y="39"/>
                </a:lnTo>
                <a:lnTo>
                  <a:pt x="316" y="39"/>
                </a:lnTo>
                <a:lnTo>
                  <a:pt x="316" y="37"/>
                </a:lnTo>
                <a:lnTo>
                  <a:pt x="317" y="37"/>
                </a:lnTo>
                <a:lnTo>
                  <a:pt x="319" y="37"/>
                </a:lnTo>
                <a:lnTo>
                  <a:pt x="320" y="37"/>
                </a:lnTo>
                <a:lnTo>
                  <a:pt x="319" y="37"/>
                </a:lnTo>
                <a:lnTo>
                  <a:pt x="317" y="39"/>
                </a:lnTo>
                <a:lnTo>
                  <a:pt x="316" y="41"/>
                </a:lnTo>
                <a:lnTo>
                  <a:pt x="316" y="41"/>
                </a:lnTo>
                <a:lnTo>
                  <a:pt x="314" y="41"/>
                </a:lnTo>
                <a:lnTo>
                  <a:pt x="312" y="41"/>
                </a:lnTo>
                <a:lnTo>
                  <a:pt x="311" y="41"/>
                </a:lnTo>
                <a:lnTo>
                  <a:pt x="309" y="42"/>
                </a:lnTo>
                <a:lnTo>
                  <a:pt x="308" y="44"/>
                </a:lnTo>
                <a:lnTo>
                  <a:pt x="306" y="44"/>
                </a:lnTo>
                <a:lnTo>
                  <a:pt x="305" y="44"/>
                </a:lnTo>
                <a:lnTo>
                  <a:pt x="303" y="45"/>
                </a:lnTo>
                <a:lnTo>
                  <a:pt x="301" y="45"/>
                </a:lnTo>
                <a:lnTo>
                  <a:pt x="298" y="44"/>
                </a:lnTo>
                <a:lnTo>
                  <a:pt x="297" y="44"/>
                </a:lnTo>
                <a:lnTo>
                  <a:pt x="293" y="45"/>
                </a:lnTo>
                <a:lnTo>
                  <a:pt x="290" y="48"/>
                </a:lnTo>
                <a:lnTo>
                  <a:pt x="287" y="50"/>
                </a:lnTo>
                <a:lnTo>
                  <a:pt x="286" y="53"/>
                </a:lnTo>
                <a:lnTo>
                  <a:pt x="284" y="55"/>
                </a:lnTo>
                <a:lnTo>
                  <a:pt x="284" y="58"/>
                </a:lnTo>
                <a:lnTo>
                  <a:pt x="284" y="58"/>
                </a:lnTo>
                <a:lnTo>
                  <a:pt x="284" y="59"/>
                </a:lnTo>
                <a:lnTo>
                  <a:pt x="282" y="61"/>
                </a:lnTo>
                <a:lnTo>
                  <a:pt x="282" y="61"/>
                </a:lnTo>
                <a:lnTo>
                  <a:pt x="281" y="61"/>
                </a:lnTo>
                <a:lnTo>
                  <a:pt x="278" y="59"/>
                </a:lnTo>
                <a:lnTo>
                  <a:pt x="271" y="56"/>
                </a:lnTo>
                <a:lnTo>
                  <a:pt x="265" y="53"/>
                </a:lnTo>
                <a:lnTo>
                  <a:pt x="262" y="52"/>
                </a:lnTo>
                <a:lnTo>
                  <a:pt x="256" y="52"/>
                </a:lnTo>
                <a:lnTo>
                  <a:pt x="249" y="55"/>
                </a:lnTo>
                <a:lnTo>
                  <a:pt x="249" y="55"/>
                </a:lnTo>
                <a:lnTo>
                  <a:pt x="246" y="52"/>
                </a:lnTo>
                <a:lnTo>
                  <a:pt x="246" y="52"/>
                </a:lnTo>
                <a:lnTo>
                  <a:pt x="245" y="52"/>
                </a:lnTo>
                <a:lnTo>
                  <a:pt x="243" y="52"/>
                </a:lnTo>
                <a:lnTo>
                  <a:pt x="243" y="52"/>
                </a:lnTo>
                <a:lnTo>
                  <a:pt x="241" y="53"/>
                </a:lnTo>
                <a:lnTo>
                  <a:pt x="240" y="53"/>
                </a:lnTo>
                <a:lnTo>
                  <a:pt x="240" y="55"/>
                </a:lnTo>
                <a:lnTo>
                  <a:pt x="240" y="55"/>
                </a:lnTo>
                <a:lnTo>
                  <a:pt x="240" y="56"/>
                </a:lnTo>
                <a:lnTo>
                  <a:pt x="241" y="58"/>
                </a:lnTo>
                <a:lnTo>
                  <a:pt x="243" y="58"/>
                </a:lnTo>
                <a:lnTo>
                  <a:pt x="245" y="59"/>
                </a:lnTo>
                <a:lnTo>
                  <a:pt x="246" y="59"/>
                </a:lnTo>
                <a:lnTo>
                  <a:pt x="246" y="59"/>
                </a:lnTo>
                <a:lnTo>
                  <a:pt x="249" y="61"/>
                </a:lnTo>
                <a:lnTo>
                  <a:pt x="251" y="64"/>
                </a:lnTo>
                <a:lnTo>
                  <a:pt x="252" y="64"/>
                </a:lnTo>
                <a:lnTo>
                  <a:pt x="251" y="66"/>
                </a:lnTo>
                <a:lnTo>
                  <a:pt x="249" y="66"/>
                </a:lnTo>
                <a:lnTo>
                  <a:pt x="249" y="66"/>
                </a:lnTo>
                <a:lnTo>
                  <a:pt x="248" y="66"/>
                </a:lnTo>
                <a:lnTo>
                  <a:pt x="245" y="64"/>
                </a:lnTo>
                <a:lnTo>
                  <a:pt x="245" y="64"/>
                </a:lnTo>
                <a:lnTo>
                  <a:pt x="243" y="67"/>
                </a:lnTo>
                <a:lnTo>
                  <a:pt x="241" y="69"/>
                </a:lnTo>
                <a:lnTo>
                  <a:pt x="241" y="69"/>
                </a:lnTo>
                <a:lnTo>
                  <a:pt x="240" y="70"/>
                </a:lnTo>
                <a:lnTo>
                  <a:pt x="238" y="70"/>
                </a:lnTo>
                <a:lnTo>
                  <a:pt x="237" y="70"/>
                </a:lnTo>
                <a:lnTo>
                  <a:pt x="237" y="70"/>
                </a:lnTo>
                <a:lnTo>
                  <a:pt x="235" y="69"/>
                </a:lnTo>
                <a:lnTo>
                  <a:pt x="235" y="69"/>
                </a:lnTo>
                <a:lnTo>
                  <a:pt x="235" y="66"/>
                </a:lnTo>
                <a:lnTo>
                  <a:pt x="237" y="64"/>
                </a:lnTo>
                <a:lnTo>
                  <a:pt x="237" y="63"/>
                </a:lnTo>
                <a:lnTo>
                  <a:pt x="237" y="59"/>
                </a:lnTo>
                <a:lnTo>
                  <a:pt x="235" y="59"/>
                </a:lnTo>
                <a:lnTo>
                  <a:pt x="234" y="58"/>
                </a:lnTo>
                <a:lnTo>
                  <a:pt x="234" y="56"/>
                </a:lnTo>
                <a:lnTo>
                  <a:pt x="234" y="55"/>
                </a:lnTo>
                <a:lnTo>
                  <a:pt x="234" y="53"/>
                </a:lnTo>
                <a:lnTo>
                  <a:pt x="234" y="52"/>
                </a:lnTo>
                <a:lnTo>
                  <a:pt x="234" y="50"/>
                </a:lnTo>
                <a:lnTo>
                  <a:pt x="235" y="50"/>
                </a:lnTo>
                <a:lnTo>
                  <a:pt x="235" y="48"/>
                </a:lnTo>
                <a:lnTo>
                  <a:pt x="237" y="48"/>
                </a:lnTo>
                <a:lnTo>
                  <a:pt x="238" y="47"/>
                </a:lnTo>
                <a:lnTo>
                  <a:pt x="240" y="45"/>
                </a:lnTo>
                <a:lnTo>
                  <a:pt x="241" y="44"/>
                </a:lnTo>
                <a:lnTo>
                  <a:pt x="243" y="42"/>
                </a:lnTo>
                <a:lnTo>
                  <a:pt x="241" y="41"/>
                </a:lnTo>
                <a:lnTo>
                  <a:pt x="241" y="39"/>
                </a:lnTo>
                <a:lnTo>
                  <a:pt x="241" y="39"/>
                </a:lnTo>
                <a:lnTo>
                  <a:pt x="243" y="37"/>
                </a:lnTo>
                <a:lnTo>
                  <a:pt x="245" y="37"/>
                </a:lnTo>
                <a:lnTo>
                  <a:pt x="246" y="41"/>
                </a:lnTo>
                <a:lnTo>
                  <a:pt x="248" y="41"/>
                </a:lnTo>
                <a:lnTo>
                  <a:pt x="249" y="41"/>
                </a:lnTo>
                <a:lnTo>
                  <a:pt x="252" y="41"/>
                </a:lnTo>
                <a:lnTo>
                  <a:pt x="254" y="41"/>
                </a:lnTo>
                <a:lnTo>
                  <a:pt x="254" y="41"/>
                </a:lnTo>
                <a:lnTo>
                  <a:pt x="256" y="39"/>
                </a:lnTo>
                <a:lnTo>
                  <a:pt x="256" y="37"/>
                </a:lnTo>
                <a:lnTo>
                  <a:pt x="256" y="34"/>
                </a:lnTo>
                <a:lnTo>
                  <a:pt x="256" y="33"/>
                </a:lnTo>
                <a:lnTo>
                  <a:pt x="257" y="31"/>
                </a:lnTo>
                <a:lnTo>
                  <a:pt x="259" y="28"/>
                </a:lnTo>
                <a:lnTo>
                  <a:pt x="259" y="26"/>
                </a:lnTo>
                <a:lnTo>
                  <a:pt x="259" y="22"/>
                </a:lnTo>
                <a:lnTo>
                  <a:pt x="260" y="20"/>
                </a:lnTo>
                <a:lnTo>
                  <a:pt x="260" y="17"/>
                </a:lnTo>
                <a:lnTo>
                  <a:pt x="262" y="14"/>
                </a:lnTo>
                <a:lnTo>
                  <a:pt x="260" y="9"/>
                </a:lnTo>
                <a:lnTo>
                  <a:pt x="259" y="7"/>
                </a:lnTo>
                <a:lnTo>
                  <a:pt x="259" y="6"/>
                </a:lnTo>
                <a:lnTo>
                  <a:pt x="259" y="4"/>
                </a:lnTo>
                <a:lnTo>
                  <a:pt x="259" y="3"/>
                </a:lnTo>
                <a:lnTo>
                  <a:pt x="259" y="1"/>
                </a:lnTo>
                <a:lnTo>
                  <a:pt x="260" y="1"/>
                </a:lnTo>
                <a:lnTo>
                  <a:pt x="262" y="1"/>
                </a:lnTo>
                <a:lnTo>
                  <a:pt x="262" y="1"/>
                </a:lnTo>
                <a:lnTo>
                  <a:pt x="262" y="0"/>
                </a:lnTo>
                <a:lnTo>
                  <a:pt x="26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8" name="Freeform 241">
            <a:extLst>
              <a:ext uri="{FF2B5EF4-FFF2-40B4-BE49-F238E27FC236}">
                <a16:creationId xmlns:a16="http://schemas.microsoft.com/office/drawing/2014/main" id="{412024D0-4188-B6FF-32CA-D15F0260E438}"/>
              </a:ext>
            </a:extLst>
          </p:cNvPr>
          <p:cNvSpPr>
            <a:spLocks/>
          </p:cNvSpPr>
          <p:nvPr/>
        </p:nvSpPr>
        <p:spPr bwMode="auto">
          <a:xfrm>
            <a:off x="6441375" y="2924577"/>
            <a:ext cx="74191" cy="82297"/>
          </a:xfrm>
          <a:custGeom>
            <a:avLst/>
            <a:gdLst>
              <a:gd name="T0" fmla="*/ 56 w 63"/>
              <a:gd name="T1" fmla="*/ 4 h 67"/>
              <a:gd name="T2" fmla="*/ 58 w 63"/>
              <a:gd name="T3" fmla="*/ 11 h 67"/>
              <a:gd name="T4" fmla="*/ 58 w 63"/>
              <a:gd name="T5" fmla="*/ 15 h 67"/>
              <a:gd name="T6" fmla="*/ 61 w 63"/>
              <a:gd name="T7" fmla="*/ 18 h 67"/>
              <a:gd name="T8" fmla="*/ 63 w 63"/>
              <a:gd name="T9" fmla="*/ 19 h 67"/>
              <a:gd name="T10" fmla="*/ 58 w 63"/>
              <a:gd name="T11" fmla="*/ 22 h 67"/>
              <a:gd name="T12" fmla="*/ 55 w 63"/>
              <a:gd name="T13" fmla="*/ 24 h 67"/>
              <a:gd name="T14" fmla="*/ 45 w 63"/>
              <a:gd name="T15" fmla="*/ 26 h 67"/>
              <a:gd name="T16" fmla="*/ 37 w 63"/>
              <a:gd name="T17" fmla="*/ 29 h 67"/>
              <a:gd name="T18" fmla="*/ 30 w 63"/>
              <a:gd name="T19" fmla="*/ 30 h 67"/>
              <a:gd name="T20" fmla="*/ 34 w 63"/>
              <a:gd name="T21" fmla="*/ 37 h 67"/>
              <a:gd name="T22" fmla="*/ 39 w 63"/>
              <a:gd name="T23" fmla="*/ 41 h 67"/>
              <a:gd name="T24" fmla="*/ 44 w 63"/>
              <a:gd name="T25" fmla="*/ 46 h 67"/>
              <a:gd name="T26" fmla="*/ 39 w 63"/>
              <a:gd name="T27" fmla="*/ 49 h 67"/>
              <a:gd name="T28" fmla="*/ 39 w 63"/>
              <a:gd name="T29" fmla="*/ 49 h 67"/>
              <a:gd name="T30" fmla="*/ 36 w 63"/>
              <a:gd name="T31" fmla="*/ 54 h 67"/>
              <a:gd name="T32" fmla="*/ 33 w 63"/>
              <a:gd name="T33" fmla="*/ 56 h 67"/>
              <a:gd name="T34" fmla="*/ 26 w 63"/>
              <a:gd name="T35" fmla="*/ 57 h 67"/>
              <a:gd name="T36" fmla="*/ 23 w 63"/>
              <a:gd name="T37" fmla="*/ 60 h 67"/>
              <a:gd name="T38" fmla="*/ 19 w 63"/>
              <a:gd name="T39" fmla="*/ 65 h 67"/>
              <a:gd name="T40" fmla="*/ 15 w 63"/>
              <a:gd name="T41" fmla="*/ 67 h 67"/>
              <a:gd name="T42" fmla="*/ 9 w 63"/>
              <a:gd name="T43" fmla="*/ 67 h 67"/>
              <a:gd name="T44" fmla="*/ 3 w 63"/>
              <a:gd name="T45" fmla="*/ 65 h 67"/>
              <a:gd name="T46" fmla="*/ 0 w 63"/>
              <a:gd name="T47" fmla="*/ 62 h 67"/>
              <a:gd name="T48" fmla="*/ 1 w 63"/>
              <a:gd name="T49" fmla="*/ 57 h 67"/>
              <a:gd name="T50" fmla="*/ 1 w 63"/>
              <a:gd name="T51" fmla="*/ 56 h 67"/>
              <a:gd name="T52" fmla="*/ 3 w 63"/>
              <a:gd name="T53" fmla="*/ 51 h 67"/>
              <a:gd name="T54" fmla="*/ 3 w 63"/>
              <a:gd name="T55" fmla="*/ 48 h 67"/>
              <a:gd name="T56" fmla="*/ 4 w 63"/>
              <a:gd name="T57" fmla="*/ 45 h 67"/>
              <a:gd name="T58" fmla="*/ 6 w 63"/>
              <a:gd name="T59" fmla="*/ 41 h 67"/>
              <a:gd name="T60" fmla="*/ 8 w 63"/>
              <a:gd name="T61" fmla="*/ 37 h 67"/>
              <a:gd name="T62" fmla="*/ 6 w 63"/>
              <a:gd name="T63" fmla="*/ 35 h 67"/>
              <a:gd name="T64" fmla="*/ 8 w 63"/>
              <a:gd name="T65" fmla="*/ 33 h 67"/>
              <a:gd name="T66" fmla="*/ 8 w 63"/>
              <a:gd name="T67" fmla="*/ 30 h 67"/>
              <a:gd name="T68" fmla="*/ 9 w 63"/>
              <a:gd name="T69" fmla="*/ 27 h 67"/>
              <a:gd name="T70" fmla="*/ 9 w 63"/>
              <a:gd name="T71" fmla="*/ 21 h 67"/>
              <a:gd name="T72" fmla="*/ 9 w 63"/>
              <a:gd name="T73" fmla="*/ 16 h 67"/>
              <a:gd name="T74" fmla="*/ 9 w 63"/>
              <a:gd name="T75" fmla="*/ 13 h 67"/>
              <a:gd name="T76" fmla="*/ 9 w 63"/>
              <a:gd name="T77" fmla="*/ 11 h 67"/>
              <a:gd name="T78" fmla="*/ 12 w 63"/>
              <a:gd name="T79" fmla="*/ 11 h 67"/>
              <a:gd name="T80" fmla="*/ 14 w 63"/>
              <a:gd name="T81" fmla="*/ 11 h 67"/>
              <a:gd name="T82" fmla="*/ 19 w 63"/>
              <a:gd name="T83" fmla="*/ 15 h 67"/>
              <a:gd name="T84" fmla="*/ 20 w 63"/>
              <a:gd name="T85" fmla="*/ 16 h 67"/>
              <a:gd name="T86" fmla="*/ 26 w 63"/>
              <a:gd name="T87" fmla="*/ 18 h 67"/>
              <a:gd name="T88" fmla="*/ 34 w 63"/>
              <a:gd name="T89" fmla="*/ 13 h 67"/>
              <a:gd name="T90" fmla="*/ 41 w 63"/>
              <a:gd name="T91" fmla="*/ 10 h 67"/>
              <a:gd name="T92" fmla="*/ 47 w 63"/>
              <a:gd name="T93" fmla="*/ 5 h 67"/>
              <a:gd name="T94" fmla="*/ 55 w 63"/>
              <a:gd name="T9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" h="67">
                <a:moveTo>
                  <a:pt x="55" y="0"/>
                </a:moveTo>
                <a:lnTo>
                  <a:pt x="56" y="4"/>
                </a:lnTo>
                <a:lnTo>
                  <a:pt x="58" y="8"/>
                </a:lnTo>
                <a:lnTo>
                  <a:pt x="58" y="11"/>
                </a:lnTo>
                <a:lnTo>
                  <a:pt x="60" y="15"/>
                </a:lnTo>
                <a:lnTo>
                  <a:pt x="58" y="15"/>
                </a:lnTo>
                <a:lnTo>
                  <a:pt x="60" y="18"/>
                </a:lnTo>
                <a:lnTo>
                  <a:pt x="61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58" y="22"/>
                </a:lnTo>
                <a:lnTo>
                  <a:pt x="58" y="22"/>
                </a:lnTo>
                <a:lnTo>
                  <a:pt x="55" y="24"/>
                </a:lnTo>
                <a:lnTo>
                  <a:pt x="50" y="26"/>
                </a:lnTo>
                <a:lnTo>
                  <a:pt x="45" y="26"/>
                </a:lnTo>
                <a:lnTo>
                  <a:pt x="41" y="27"/>
                </a:lnTo>
                <a:lnTo>
                  <a:pt x="37" y="29"/>
                </a:lnTo>
                <a:lnTo>
                  <a:pt x="33" y="30"/>
                </a:lnTo>
                <a:lnTo>
                  <a:pt x="30" y="30"/>
                </a:lnTo>
                <a:lnTo>
                  <a:pt x="31" y="33"/>
                </a:lnTo>
                <a:lnTo>
                  <a:pt x="34" y="37"/>
                </a:lnTo>
                <a:lnTo>
                  <a:pt x="36" y="38"/>
                </a:lnTo>
                <a:lnTo>
                  <a:pt x="39" y="41"/>
                </a:lnTo>
                <a:lnTo>
                  <a:pt x="41" y="45"/>
                </a:lnTo>
                <a:lnTo>
                  <a:pt x="44" y="46"/>
                </a:lnTo>
                <a:lnTo>
                  <a:pt x="42" y="48"/>
                </a:lnTo>
                <a:lnTo>
                  <a:pt x="39" y="49"/>
                </a:lnTo>
                <a:lnTo>
                  <a:pt x="39" y="49"/>
                </a:lnTo>
                <a:lnTo>
                  <a:pt x="39" y="49"/>
                </a:lnTo>
                <a:lnTo>
                  <a:pt x="37" y="52"/>
                </a:lnTo>
                <a:lnTo>
                  <a:pt x="36" y="54"/>
                </a:lnTo>
                <a:lnTo>
                  <a:pt x="36" y="54"/>
                </a:lnTo>
                <a:lnTo>
                  <a:pt x="33" y="56"/>
                </a:lnTo>
                <a:lnTo>
                  <a:pt x="28" y="56"/>
                </a:lnTo>
                <a:lnTo>
                  <a:pt x="26" y="57"/>
                </a:lnTo>
                <a:lnTo>
                  <a:pt x="25" y="57"/>
                </a:lnTo>
                <a:lnTo>
                  <a:pt x="23" y="60"/>
                </a:lnTo>
                <a:lnTo>
                  <a:pt x="22" y="62"/>
                </a:lnTo>
                <a:lnTo>
                  <a:pt x="19" y="65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9" y="67"/>
                </a:lnTo>
                <a:lnTo>
                  <a:pt x="6" y="65"/>
                </a:lnTo>
                <a:lnTo>
                  <a:pt x="3" y="65"/>
                </a:lnTo>
                <a:lnTo>
                  <a:pt x="0" y="65"/>
                </a:lnTo>
                <a:lnTo>
                  <a:pt x="0" y="62"/>
                </a:lnTo>
                <a:lnTo>
                  <a:pt x="0" y="62"/>
                </a:lnTo>
                <a:lnTo>
                  <a:pt x="1" y="57"/>
                </a:lnTo>
                <a:lnTo>
                  <a:pt x="1" y="56"/>
                </a:lnTo>
                <a:lnTo>
                  <a:pt x="1" y="56"/>
                </a:lnTo>
                <a:lnTo>
                  <a:pt x="3" y="52"/>
                </a:lnTo>
                <a:lnTo>
                  <a:pt x="3" y="51"/>
                </a:lnTo>
                <a:lnTo>
                  <a:pt x="3" y="48"/>
                </a:lnTo>
                <a:lnTo>
                  <a:pt x="3" y="48"/>
                </a:lnTo>
                <a:lnTo>
                  <a:pt x="3" y="46"/>
                </a:lnTo>
                <a:lnTo>
                  <a:pt x="4" y="45"/>
                </a:lnTo>
                <a:lnTo>
                  <a:pt x="4" y="41"/>
                </a:lnTo>
                <a:lnTo>
                  <a:pt x="6" y="41"/>
                </a:lnTo>
                <a:lnTo>
                  <a:pt x="6" y="38"/>
                </a:lnTo>
                <a:lnTo>
                  <a:pt x="8" y="37"/>
                </a:lnTo>
                <a:lnTo>
                  <a:pt x="6" y="35"/>
                </a:lnTo>
                <a:lnTo>
                  <a:pt x="6" y="35"/>
                </a:lnTo>
                <a:lnTo>
                  <a:pt x="8" y="33"/>
                </a:lnTo>
                <a:lnTo>
                  <a:pt x="8" y="33"/>
                </a:lnTo>
                <a:lnTo>
                  <a:pt x="8" y="30"/>
                </a:lnTo>
                <a:lnTo>
                  <a:pt x="8" y="30"/>
                </a:lnTo>
                <a:lnTo>
                  <a:pt x="8" y="27"/>
                </a:lnTo>
                <a:lnTo>
                  <a:pt x="9" y="27"/>
                </a:lnTo>
                <a:lnTo>
                  <a:pt x="9" y="22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3"/>
                </a:lnTo>
                <a:lnTo>
                  <a:pt x="9" y="13"/>
                </a:lnTo>
                <a:lnTo>
                  <a:pt x="9" y="11"/>
                </a:lnTo>
                <a:lnTo>
                  <a:pt x="9" y="11"/>
                </a:lnTo>
                <a:lnTo>
                  <a:pt x="11" y="11"/>
                </a:lnTo>
                <a:lnTo>
                  <a:pt x="12" y="11"/>
                </a:lnTo>
                <a:lnTo>
                  <a:pt x="14" y="11"/>
                </a:lnTo>
                <a:lnTo>
                  <a:pt x="14" y="11"/>
                </a:lnTo>
                <a:lnTo>
                  <a:pt x="15" y="15"/>
                </a:lnTo>
                <a:lnTo>
                  <a:pt x="19" y="15"/>
                </a:lnTo>
                <a:lnTo>
                  <a:pt x="19" y="16"/>
                </a:lnTo>
                <a:lnTo>
                  <a:pt x="20" y="16"/>
                </a:lnTo>
                <a:lnTo>
                  <a:pt x="22" y="18"/>
                </a:lnTo>
                <a:lnTo>
                  <a:pt x="26" y="18"/>
                </a:lnTo>
                <a:lnTo>
                  <a:pt x="31" y="15"/>
                </a:lnTo>
                <a:lnTo>
                  <a:pt x="34" y="13"/>
                </a:lnTo>
                <a:lnTo>
                  <a:pt x="37" y="11"/>
                </a:lnTo>
                <a:lnTo>
                  <a:pt x="41" y="10"/>
                </a:lnTo>
                <a:lnTo>
                  <a:pt x="45" y="7"/>
                </a:lnTo>
                <a:lnTo>
                  <a:pt x="47" y="5"/>
                </a:lnTo>
                <a:lnTo>
                  <a:pt x="52" y="4"/>
                </a:lnTo>
                <a:lnTo>
                  <a:pt x="5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9" name="Freeform 242">
            <a:extLst>
              <a:ext uri="{FF2B5EF4-FFF2-40B4-BE49-F238E27FC236}">
                <a16:creationId xmlns:a16="http://schemas.microsoft.com/office/drawing/2014/main" id="{EDBDAC93-0510-6691-924C-755F7AEB29E7}"/>
              </a:ext>
            </a:extLst>
          </p:cNvPr>
          <p:cNvSpPr>
            <a:spLocks/>
          </p:cNvSpPr>
          <p:nvPr/>
        </p:nvSpPr>
        <p:spPr bwMode="auto">
          <a:xfrm>
            <a:off x="4513606" y="3205860"/>
            <a:ext cx="35329" cy="14740"/>
          </a:xfrm>
          <a:custGeom>
            <a:avLst/>
            <a:gdLst>
              <a:gd name="T0" fmla="*/ 6 w 30"/>
              <a:gd name="T1" fmla="*/ 0 h 12"/>
              <a:gd name="T2" fmla="*/ 13 w 30"/>
              <a:gd name="T3" fmla="*/ 1 h 12"/>
              <a:gd name="T4" fmla="*/ 14 w 30"/>
              <a:gd name="T5" fmla="*/ 1 h 12"/>
              <a:gd name="T6" fmla="*/ 14 w 30"/>
              <a:gd name="T7" fmla="*/ 1 h 12"/>
              <a:gd name="T8" fmla="*/ 17 w 30"/>
              <a:gd name="T9" fmla="*/ 1 h 12"/>
              <a:gd name="T10" fmla="*/ 19 w 30"/>
              <a:gd name="T11" fmla="*/ 3 h 12"/>
              <a:gd name="T12" fmla="*/ 19 w 30"/>
              <a:gd name="T13" fmla="*/ 3 h 12"/>
              <a:gd name="T14" fmla="*/ 20 w 30"/>
              <a:gd name="T15" fmla="*/ 3 h 12"/>
              <a:gd name="T16" fmla="*/ 22 w 30"/>
              <a:gd name="T17" fmla="*/ 3 h 12"/>
              <a:gd name="T18" fmla="*/ 24 w 30"/>
              <a:gd name="T19" fmla="*/ 5 h 12"/>
              <a:gd name="T20" fmla="*/ 28 w 30"/>
              <a:gd name="T21" fmla="*/ 6 h 12"/>
              <a:gd name="T22" fmla="*/ 30 w 30"/>
              <a:gd name="T23" fmla="*/ 9 h 12"/>
              <a:gd name="T24" fmla="*/ 30 w 30"/>
              <a:gd name="T25" fmla="*/ 9 h 12"/>
              <a:gd name="T26" fmla="*/ 28 w 30"/>
              <a:gd name="T27" fmla="*/ 9 h 12"/>
              <a:gd name="T28" fmla="*/ 27 w 30"/>
              <a:gd name="T29" fmla="*/ 11 h 12"/>
              <a:gd name="T30" fmla="*/ 25 w 30"/>
              <a:gd name="T31" fmla="*/ 11 h 12"/>
              <a:gd name="T32" fmla="*/ 24 w 30"/>
              <a:gd name="T33" fmla="*/ 9 h 12"/>
              <a:gd name="T34" fmla="*/ 24 w 30"/>
              <a:gd name="T35" fmla="*/ 9 h 12"/>
              <a:gd name="T36" fmla="*/ 22 w 30"/>
              <a:gd name="T37" fmla="*/ 9 h 12"/>
              <a:gd name="T38" fmla="*/ 22 w 30"/>
              <a:gd name="T39" fmla="*/ 9 h 12"/>
              <a:gd name="T40" fmla="*/ 22 w 30"/>
              <a:gd name="T41" fmla="*/ 9 h 12"/>
              <a:gd name="T42" fmla="*/ 20 w 30"/>
              <a:gd name="T43" fmla="*/ 9 h 12"/>
              <a:gd name="T44" fmla="*/ 20 w 30"/>
              <a:gd name="T45" fmla="*/ 9 h 12"/>
              <a:gd name="T46" fmla="*/ 19 w 30"/>
              <a:gd name="T47" fmla="*/ 11 h 12"/>
              <a:gd name="T48" fmla="*/ 19 w 30"/>
              <a:gd name="T49" fmla="*/ 11 h 12"/>
              <a:gd name="T50" fmla="*/ 17 w 30"/>
              <a:gd name="T51" fmla="*/ 9 h 12"/>
              <a:gd name="T52" fmla="*/ 17 w 30"/>
              <a:gd name="T53" fmla="*/ 9 h 12"/>
              <a:gd name="T54" fmla="*/ 16 w 30"/>
              <a:gd name="T55" fmla="*/ 11 h 12"/>
              <a:gd name="T56" fmla="*/ 16 w 30"/>
              <a:gd name="T57" fmla="*/ 12 h 12"/>
              <a:gd name="T58" fmla="*/ 14 w 30"/>
              <a:gd name="T59" fmla="*/ 11 h 12"/>
              <a:gd name="T60" fmla="*/ 14 w 30"/>
              <a:gd name="T61" fmla="*/ 11 h 12"/>
              <a:gd name="T62" fmla="*/ 13 w 30"/>
              <a:gd name="T63" fmla="*/ 11 h 12"/>
              <a:gd name="T64" fmla="*/ 9 w 30"/>
              <a:gd name="T65" fmla="*/ 11 h 12"/>
              <a:gd name="T66" fmla="*/ 8 w 30"/>
              <a:gd name="T67" fmla="*/ 11 h 12"/>
              <a:gd name="T68" fmla="*/ 6 w 30"/>
              <a:gd name="T69" fmla="*/ 8 h 12"/>
              <a:gd name="T70" fmla="*/ 6 w 30"/>
              <a:gd name="T71" fmla="*/ 8 h 12"/>
              <a:gd name="T72" fmla="*/ 5 w 30"/>
              <a:gd name="T73" fmla="*/ 8 h 12"/>
              <a:gd name="T74" fmla="*/ 3 w 30"/>
              <a:gd name="T75" fmla="*/ 6 h 12"/>
              <a:gd name="T76" fmla="*/ 3 w 30"/>
              <a:gd name="T77" fmla="*/ 6 h 12"/>
              <a:gd name="T78" fmla="*/ 0 w 30"/>
              <a:gd name="T79" fmla="*/ 5 h 12"/>
              <a:gd name="T80" fmla="*/ 0 w 30"/>
              <a:gd name="T81" fmla="*/ 5 h 12"/>
              <a:gd name="T82" fmla="*/ 0 w 30"/>
              <a:gd name="T83" fmla="*/ 3 h 12"/>
              <a:gd name="T84" fmla="*/ 0 w 30"/>
              <a:gd name="T85" fmla="*/ 1 h 12"/>
              <a:gd name="T86" fmla="*/ 1 w 30"/>
              <a:gd name="T87" fmla="*/ 1 h 12"/>
              <a:gd name="T88" fmla="*/ 3 w 30"/>
              <a:gd name="T89" fmla="*/ 1 h 12"/>
              <a:gd name="T90" fmla="*/ 5 w 30"/>
              <a:gd name="T91" fmla="*/ 1 h 12"/>
              <a:gd name="T92" fmla="*/ 5 w 30"/>
              <a:gd name="T93" fmla="*/ 1 h 12"/>
              <a:gd name="T94" fmla="*/ 6 w 30"/>
              <a:gd name="T9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" h="12">
                <a:moveTo>
                  <a:pt x="6" y="0"/>
                </a:moveTo>
                <a:lnTo>
                  <a:pt x="13" y="1"/>
                </a:lnTo>
                <a:lnTo>
                  <a:pt x="14" y="1"/>
                </a:lnTo>
                <a:lnTo>
                  <a:pt x="14" y="1"/>
                </a:lnTo>
                <a:lnTo>
                  <a:pt x="17" y="1"/>
                </a:lnTo>
                <a:lnTo>
                  <a:pt x="19" y="3"/>
                </a:lnTo>
                <a:lnTo>
                  <a:pt x="19" y="3"/>
                </a:lnTo>
                <a:lnTo>
                  <a:pt x="20" y="3"/>
                </a:lnTo>
                <a:lnTo>
                  <a:pt x="22" y="3"/>
                </a:lnTo>
                <a:lnTo>
                  <a:pt x="24" y="5"/>
                </a:lnTo>
                <a:lnTo>
                  <a:pt x="28" y="6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7" y="11"/>
                </a:lnTo>
                <a:lnTo>
                  <a:pt x="25" y="11"/>
                </a:lnTo>
                <a:lnTo>
                  <a:pt x="24" y="9"/>
                </a:lnTo>
                <a:lnTo>
                  <a:pt x="24" y="9"/>
                </a:lnTo>
                <a:lnTo>
                  <a:pt x="22" y="9"/>
                </a:lnTo>
                <a:lnTo>
                  <a:pt x="22" y="9"/>
                </a:lnTo>
                <a:lnTo>
                  <a:pt x="22" y="9"/>
                </a:lnTo>
                <a:lnTo>
                  <a:pt x="20" y="9"/>
                </a:lnTo>
                <a:lnTo>
                  <a:pt x="20" y="9"/>
                </a:lnTo>
                <a:lnTo>
                  <a:pt x="19" y="11"/>
                </a:lnTo>
                <a:lnTo>
                  <a:pt x="19" y="11"/>
                </a:lnTo>
                <a:lnTo>
                  <a:pt x="17" y="9"/>
                </a:lnTo>
                <a:lnTo>
                  <a:pt x="17" y="9"/>
                </a:lnTo>
                <a:lnTo>
                  <a:pt x="16" y="11"/>
                </a:lnTo>
                <a:lnTo>
                  <a:pt x="16" y="12"/>
                </a:lnTo>
                <a:lnTo>
                  <a:pt x="14" y="11"/>
                </a:lnTo>
                <a:lnTo>
                  <a:pt x="14" y="11"/>
                </a:lnTo>
                <a:lnTo>
                  <a:pt x="13" y="11"/>
                </a:lnTo>
                <a:lnTo>
                  <a:pt x="9" y="11"/>
                </a:lnTo>
                <a:lnTo>
                  <a:pt x="8" y="11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3" y="6"/>
                </a:lnTo>
                <a:lnTo>
                  <a:pt x="3" y="6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1" y="1"/>
                </a:lnTo>
                <a:lnTo>
                  <a:pt x="3" y="1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0" name="Freeform 243">
            <a:extLst>
              <a:ext uri="{FF2B5EF4-FFF2-40B4-BE49-F238E27FC236}">
                <a16:creationId xmlns:a16="http://schemas.microsoft.com/office/drawing/2014/main" id="{ACECE2A0-DDF9-B42F-B3C2-5881CD87E3E7}"/>
              </a:ext>
            </a:extLst>
          </p:cNvPr>
          <p:cNvSpPr>
            <a:spLocks noEditPoints="1"/>
          </p:cNvSpPr>
          <p:nvPr/>
        </p:nvSpPr>
        <p:spPr bwMode="auto">
          <a:xfrm>
            <a:off x="5959728" y="2638381"/>
            <a:ext cx="201374" cy="221096"/>
          </a:xfrm>
          <a:custGeom>
            <a:avLst/>
            <a:gdLst>
              <a:gd name="T0" fmla="*/ 130 w 171"/>
              <a:gd name="T1" fmla="*/ 153 h 180"/>
              <a:gd name="T2" fmla="*/ 122 w 171"/>
              <a:gd name="T3" fmla="*/ 169 h 180"/>
              <a:gd name="T4" fmla="*/ 123 w 171"/>
              <a:gd name="T5" fmla="*/ 175 h 180"/>
              <a:gd name="T6" fmla="*/ 114 w 171"/>
              <a:gd name="T7" fmla="*/ 178 h 180"/>
              <a:gd name="T8" fmla="*/ 95 w 171"/>
              <a:gd name="T9" fmla="*/ 167 h 180"/>
              <a:gd name="T10" fmla="*/ 84 w 171"/>
              <a:gd name="T11" fmla="*/ 161 h 180"/>
              <a:gd name="T12" fmla="*/ 92 w 171"/>
              <a:gd name="T13" fmla="*/ 158 h 180"/>
              <a:gd name="T14" fmla="*/ 103 w 171"/>
              <a:gd name="T15" fmla="*/ 158 h 180"/>
              <a:gd name="T16" fmla="*/ 119 w 171"/>
              <a:gd name="T17" fmla="*/ 155 h 180"/>
              <a:gd name="T18" fmla="*/ 25 w 171"/>
              <a:gd name="T19" fmla="*/ 139 h 180"/>
              <a:gd name="T20" fmla="*/ 104 w 171"/>
              <a:gd name="T21" fmla="*/ 112 h 180"/>
              <a:gd name="T22" fmla="*/ 22 w 171"/>
              <a:gd name="T23" fmla="*/ 107 h 180"/>
              <a:gd name="T24" fmla="*/ 43 w 171"/>
              <a:gd name="T25" fmla="*/ 107 h 180"/>
              <a:gd name="T26" fmla="*/ 44 w 171"/>
              <a:gd name="T27" fmla="*/ 117 h 180"/>
              <a:gd name="T28" fmla="*/ 40 w 171"/>
              <a:gd name="T29" fmla="*/ 139 h 180"/>
              <a:gd name="T30" fmla="*/ 30 w 171"/>
              <a:gd name="T31" fmla="*/ 142 h 180"/>
              <a:gd name="T32" fmla="*/ 25 w 171"/>
              <a:gd name="T33" fmla="*/ 129 h 180"/>
              <a:gd name="T34" fmla="*/ 25 w 171"/>
              <a:gd name="T35" fmla="*/ 123 h 180"/>
              <a:gd name="T36" fmla="*/ 22 w 171"/>
              <a:gd name="T37" fmla="*/ 110 h 180"/>
              <a:gd name="T38" fmla="*/ 33 w 171"/>
              <a:gd name="T39" fmla="*/ 106 h 180"/>
              <a:gd name="T40" fmla="*/ 54 w 171"/>
              <a:gd name="T41" fmla="*/ 77 h 180"/>
              <a:gd name="T42" fmla="*/ 84 w 171"/>
              <a:gd name="T43" fmla="*/ 55 h 180"/>
              <a:gd name="T44" fmla="*/ 79 w 171"/>
              <a:gd name="T45" fmla="*/ 2 h 180"/>
              <a:gd name="T46" fmla="*/ 96 w 171"/>
              <a:gd name="T47" fmla="*/ 10 h 180"/>
              <a:gd name="T48" fmla="*/ 98 w 171"/>
              <a:gd name="T49" fmla="*/ 16 h 180"/>
              <a:gd name="T50" fmla="*/ 98 w 171"/>
              <a:gd name="T51" fmla="*/ 19 h 180"/>
              <a:gd name="T52" fmla="*/ 104 w 171"/>
              <a:gd name="T53" fmla="*/ 27 h 180"/>
              <a:gd name="T54" fmla="*/ 92 w 171"/>
              <a:gd name="T55" fmla="*/ 25 h 180"/>
              <a:gd name="T56" fmla="*/ 81 w 171"/>
              <a:gd name="T57" fmla="*/ 30 h 180"/>
              <a:gd name="T58" fmla="*/ 81 w 171"/>
              <a:gd name="T59" fmla="*/ 43 h 180"/>
              <a:gd name="T60" fmla="*/ 103 w 171"/>
              <a:gd name="T61" fmla="*/ 70 h 180"/>
              <a:gd name="T62" fmla="*/ 137 w 171"/>
              <a:gd name="T63" fmla="*/ 92 h 180"/>
              <a:gd name="T64" fmla="*/ 156 w 171"/>
              <a:gd name="T65" fmla="*/ 110 h 180"/>
              <a:gd name="T66" fmla="*/ 166 w 171"/>
              <a:gd name="T67" fmla="*/ 125 h 180"/>
              <a:gd name="T68" fmla="*/ 147 w 171"/>
              <a:gd name="T69" fmla="*/ 118 h 180"/>
              <a:gd name="T70" fmla="*/ 152 w 171"/>
              <a:gd name="T71" fmla="*/ 142 h 180"/>
              <a:gd name="T72" fmla="*/ 136 w 171"/>
              <a:gd name="T73" fmla="*/ 159 h 180"/>
              <a:gd name="T74" fmla="*/ 136 w 171"/>
              <a:gd name="T75" fmla="*/ 145 h 180"/>
              <a:gd name="T76" fmla="*/ 126 w 171"/>
              <a:gd name="T77" fmla="*/ 123 h 180"/>
              <a:gd name="T78" fmla="*/ 115 w 171"/>
              <a:gd name="T79" fmla="*/ 114 h 180"/>
              <a:gd name="T80" fmla="*/ 107 w 171"/>
              <a:gd name="T81" fmla="*/ 110 h 180"/>
              <a:gd name="T82" fmla="*/ 93 w 171"/>
              <a:gd name="T83" fmla="*/ 103 h 180"/>
              <a:gd name="T84" fmla="*/ 66 w 171"/>
              <a:gd name="T85" fmla="*/ 82 h 180"/>
              <a:gd name="T86" fmla="*/ 59 w 171"/>
              <a:gd name="T87" fmla="*/ 76 h 180"/>
              <a:gd name="T88" fmla="*/ 52 w 171"/>
              <a:gd name="T89" fmla="*/ 63 h 180"/>
              <a:gd name="T90" fmla="*/ 24 w 171"/>
              <a:gd name="T91" fmla="*/ 52 h 180"/>
              <a:gd name="T92" fmla="*/ 14 w 171"/>
              <a:gd name="T93" fmla="*/ 54 h 180"/>
              <a:gd name="T94" fmla="*/ 3 w 171"/>
              <a:gd name="T95" fmla="*/ 47 h 180"/>
              <a:gd name="T96" fmla="*/ 3 w 171"/>
              <a:gd name="T97" fmla="*/ 40 h 180"/>
              <a:gd name="T98" fmla="*/ 3 w 171"/>
              <a:gd name="T99" fmla="*/ 35 h 180"/>
              <a:gd name="T100" fmla="*/ 3 w 171"/>
              <a:gd name="T101" fmla="*/ 25 h 180"/>
              <a:gd name="T102" fmla="*/ 11 w 171"/>
              <a:gd name="T103" fmla="*/ 21 h 180"/>
              <a:gd name="T104" fmla="*/ 21 w 171"/>
              <a:gd name="T105" fmla="*/ 14 h 180"/>
              <a:gd name="T106" fmla="*/ 29 w 171"/>
              <a:gd name="T107" fmla="*/ 18 h 180"/>
              <a:gd name="T108" fmla="*/ 33 w 171"/>
              <a:gd name="T109" fmla="*/ 19 h 180"/>
              <a:gd name="T110" fmla="*/ 40 w 171"/>
              <a:gd name="T111" fmla="*/ 11 h 180"/>
              <a:gd name="T112" fmla="*/ 49 w 171"/>
              <a:gd name="T113" fmla="*/ 14 h 180"/>
              <a:gd name="T114" fmla="*/ 49 w 171"/>
              <a:gd name="T115" fmla="*/ 8 h 180"/>
              <a:gd name="T116" fmla="*/ 55 w 171"/>
              <a:gd name="T117" fmla="*/ 3 h 180"/>
              <a:gd name="T118" fmla="*/ 65 w 171"/>
              <a:gd name="T119" fmla="*/ 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180">
                <a:moveTo>
                  <a:pt x="76" y="177"/>
                </a:move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6" y="178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30" y="153"/>
                </a:moveTo>
                <a:lnTo>
                  <a:pt x="130" y="153"/>
                </a:lnTo>
                <a:lnTo>
                  <a:pt x="130" y="155"/>
                </a:lnTo>
                <a:lnTo>
                  <a:pt x="128" y="156"/>
                </a:lnTo>
                <a:lnTo>
                  <a:pt x="128" y="156"/>
                </a:lnTo>
                <a:lnTo>
                  <a:pt x="123" y="161"/>
                </a:lnTo>
                <a:lnTo>
                  <a:pt x="123" y="162"/>
                </a:lnTo>
                <a:lnTo>
                  <a:pt x="123" y="164"/>
                </a:lnTo>
                <a:lnTo>
                  <a:pt x="123" y="164"/>
                </a:lnTo>
                <a:lnTo>
                  <a:pt x="123" y="166"/>
                </a:lnTo>
                <a:lnTo>
                  <a:pt x="122" y="167"/>
                </a:lnTo>
                <a:lnTo>
                  <a:pt x="122" y="169"/>
                </a:lnTo>
                <a:lnTo>
                  <a:pt x="122" y="169"/>
                </a:lnTo>
                <a:lnTo>
                  <a:pt x="123" y="169"/>
                </a:lnTo>
                <a:lnTo>
                  <a:pt x="123" y="170"/>
                </a:lnTo>
                <a:lnTo>
                  <a:pt x="123" y="170"/>
                </a:lnTo>
                <a:lnTo>
                  <a:pt x="123" y="170"/>
                </a:lnTo>
                <a:lnTo>
                  <a:pt x="123" y="172"/>
                </a:lnTo>
                <a:lnTo>
                  <a:pt x="125" y="174"/>
                </a:lnTo>
                <a:lnTo>
                  <a:pt x="125" y="174"/>
                </a:lnTo>
                <a:lnTo>
                  <a:pt x="125" y="174"/>
                </a:lnTo>
                <a:lnTo>
                  <a:pt x="123" y="175"/>
                </a:lnTo>
                <a:lnTo>
                  <a:pt x="123" y="177"/>
                </a:lnTo>
                <a:lnTo>
                  <a:pt x="122" y="177"/>
                </a:lnTo>
                <a:lnTo>
                  <a:pt x="122" y="178"/>
                </a:lnTo>
                <a:lnTo>
                  <a:pt x="122" y="178"/>
                </a:lnTo>
                <a:lnTo>
                  <a:pt x="122" y="180"/>
                </a:lnTo>
                <a:lnTo>
                  <a:pt x="120" y="180"/>
                </a:lnTo>
                <a:lnTo>
                  <a:pt x="119" y="180"/>
                </a:lnTo>
                <a:lnTo>
                  <a:pt x="117" y="180"/>
                </a:lnTo>
                <a:lnTo>
                  <a:pt x="115" y="178"/>
                </a:lnTo>
                <a:lnTo>
                  <a:pt x="114" y="178"/>
                </a:lnTo>
                <a:lnTo>
                  <a:pt x="114" y="178"/>
                </a:lnTo>
                <a:lnTo>
                  <a:pt x="112" y="175"/>
                </a:lnTo>
                <a:lnTo>
                  <a:pt x="111" y="174"/>
                </a:lnTo>
                <a:lnTo>
                  <a:pt x="107" y="174"/>
                </a:lnTo>
                <a:lnTo>
                  <a:pt x="106" y="172"/>
                </a:lnTo>
                <a:lnTo>
                  <a:pt x="104" y="174"/>
                </a:lnTo>
                <a:lnTo>
                  <a:pt x="103" y="172"/>
                </a:lnTo>
                <a:lnTo>
                  <a:pt x="100" y="170"/>
                </a:lnTo>
                <a:lnTo>
                  <a:pt x="96" y="169"/>
                </a:lnTo>
                <a:lnTo>
                  <a:pt x="95" y="167"/>
                </a:lnTo>
                <a:lnTo>
                  <a:pt x="95" y="167"/>
                </a:lnTo>
                <a:lnTo>
                  <a:pt x="95" y="167"/>
                </a:lnTo>
                <a:lnTo>
                  <a:pt x="92" y="166"/>
                </a:lnTo>
                <a:lnTo>
                  <a:pt x="90" y="166"/>
                </a:lnTo>
                <a:lnTo>
                  <a:pt x="90" y="166"/>
                </a:lnTo>
                <a:lnTo>
                  <a:pt x="89" y="166"/>
                </a:lnTo>
                <a:lnTo>
                  <a:pt x="87" y="166"/>
                </a:lnTo>
                <a:lnTo>
                  <a:pt x="87" y="164"/>
                </a:lnTo>
                <a:lnTo>
                  <a:pt x="85" y="164"/>
                </a:lnTo>
                <a:lnTo>
                  <a:pt x="84" y="161"/>
                </a:lnTo>
                <a:lnTo>
                  <a:pt x="84" y="161"/>
                </a:lnTo>
                <a:lnTo>
                  <a:pt x="84" y="159"/>
                </a:lnTo>
                <a:lnTo>
                  <a:pt x="85" y="158"/>
                </a:lnTo>
                <a:lnTo>
                  <a:pt x="85" y="156"/>
                </a:lnTo>
                <a:lnTo>
                  <a:pt x="87" y="156"/>
                </a:lnTo>
                <a:lnTo>
                  <a:pt x="87" y="156"/>
                </a:lnTo>
                <a:lnTo>
                  <a:pt x="89" y="155"/>
                </a:lnTo>
                <a:lnTo>
                  <a:pt x="90" y="156"/>
                </a:lnTo>
                <a:lnTo>
                  <a:pt x="90" y="158"/>
                </a:lnTo>
                <a:lnTo>
                  <a:pt x="92" y="158"/>
                </a:lnTo>
                <a:lnTo>
                  <a:pt x="92" y="156"/>
                </a:lnTo>
                <a:lnTo>
                  <a:pt x="92" y="156"/>
                </a:lnTo>
                <a:lnTo>
                  <a:pt x="93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6"/>
                </a:lnTo>
                <a:lnTo>
                  <a:pt x="98" y="156"/>
                </a:lnTo>
                <a:lnTo>
                  <a:pt x="98" y="156"/>
                </a:lnTo>
                <a:lnTo>
                  <a:pt x="101" y="158"/>
                </a:lnTo>
                <a:lnTo>
                  <a:pt x="103" y="158"/>
                </a:lnTo>
                <a:lnTo>
                  <a:pt x="103" y="158"/>
                </a:lnTo>
                <a:lnTo>
                  <a:pt x="106" y="158"/>
                </a:lnTo>
                <a:lnTo>
                  <a:pt x="107" y="158"/>
                </a:lnTo>
                <a:lnTo>
                  <a:pt x="111" y="158"/>
                </a:lnTo>
                <a:lnTo>
                  <a:pt x="112" y="158"/>
                </a:lnTo>
                <a:lnTo>
                  <a:pt x="114" y="158"/>
                </a:lnTo>
                <a:lnTo>
                  <a:pt x="115" y="156"/>
                </a:lnTo>
                <a:lnTo>
                  <a:pt x="117" y="155"/>
                </a:lnTo>
                <a:lnTo>
                  <a:pt x="117" y="155"/>
                </a:lnTo>
                <a:lnTo>
                  <a:pt x="119" y="155"/>
                </a:lnTo>
                <a:lnTo>
                  <a:pt x="120" y="155"/>
                </a:lnTo>
                <a:lnTo>
                  <a:pt x="122" y="155"/>
                </a:lnTo>
                <a:lnTo>
                  <a:pt x="123" y="155"/>
                </a:lnTo>
                <a:lnTo>
                  <a:pt x="123" y="155"/>
                </a:lnTo>
                <a:lnTo>
                  <a:pt x="125" y="155"/>
                </a:lnTo>
                <a:lnTo>
                  <a:pt x="125" y="155"/>
                </a:lnTo>
                <a:lnTo>
                  <a:pt x="128" y="153"/>
                </a:lnTo>
                <a:lnTo>
                  <a:pt x="130" y="153"/>
                </a:lnTo>
                <a:close/>
                <a:moveTo>
                  <a:pt x="25" y="139"/>
                </a:moveTo>
                <a:lnTo>
                  <a:pt x="25" y="139"/>
                </a:lnTo>
                <a:lnTo>
                  <a:pt x="27" y="140"/>
                </a:lnTo>
                <a:lnTo>
                  <a:pt x="25" y="142"/>
                </a:lnTo>
                <a:lnTo>
                  <a:pt x="24" y="140"/>
                </a:lnTo>
                <a:lnTo>
                  <a:pt x="24" y="139"/>
                </a:lnTo>
                <a:lnTo>
                  <a:pt x="25" y="139"/>
                </a:lnTo>
                <a:close/>
                <a:moveTo>
                  <a:pt x="104" y="110"/>
                </a:moveTo>
                <a:lnTo>
                  <a:pt x="106" y="112"/>
                </a:lnTo>
                <a:lnTo>
                  <a:pt x="106" y="112"/>
                </a:lnTo>
                <a:lnTo>
                  <a:pt x="106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0"/>
                </a:lnTo>
                <a:close/>
                <a:moveTo>
                  <a:pt x="24" y="106"/>
                </a:move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37" y="103"/>
                </a:moveTo>
                <a:lnTo>
                  <a:pt x="38" y="104"/>
                </a:lnTo>
                <a:lnTo>
                  <a:pt x="40" y="104"/>
                </a:lnTo>
                <a:lnTo>
                  <a:pt x="40" y="104"/>
                </a:lnTo>
                <a:lnTo>
                  <a:pt x="41" y="106"/>
                </a:lnTo>
                <a:lnTo>
                  <a:pt x="41" y="106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1" y="109"/>
                </a:lnTo>
                <a:lnTo>
                  <a:pt x="43" y="109"/>
                </a:lnTo>
                <a:lnTo>
                  <a:pt x="43" y="109"/>
                </a:lnTo>
                <a:lnTo>
                  <a:pt x="44" y="110"/>
                </a:lnTo>
                <a:lnTo>
                  <a:pt x="46" y="115"/>
                </a:lnTo>
                <a:lnTo>
                  <a:pt x="46" y="115"/>
                </a:lnTo>
                <a:lnTo>
                  <a:pt x="44" y="117"/>
                </a:lnTo>
                <a:lnTo>
                  <a:pt x="44" y="117"/>
                </a:lnTo>
                <a:lnTo>
                  <a:pt x="43" y="120"/>
                </a:lnTo>
                <a:lnTo>
                  <a:pt x="43" y="122"/>
                </a:lnTo>
                <a:lnTo>
                  <a:pt x="44" y="123"/>
                </a:lnTo>
                <a:lnTo>
                  <a:pt x="44" y="125"/>
                </a:lnTo>
                <a:lnTo>
                  <a:pt x="44" y="126"/>
                </a:lnTo>
                <a:lnTo>
                  <a:pt x="43" y="136"/>
                </a:lnTo>
                <a:lnTo>
                  <a:pt x="43" y="137"/>
                </a:lnTo>
                <a:lnTo>
                  <a:pt x="41" y="139"/>
                </a:lnTo>
                <a:lnTo>
                  <a:pt x="41" y="139"/>
                </a:lnTo>
                <a:lnTo>
                  <a:pt x="40" y="139"/>
                </a:lnTo>
                <a:lnTo>
                  <a:pt x="38" y="137"/>
                </a:lnTo>
                <a:lnTo>
                  <a:pt x="37" y="137"/>
                </a:lnTo>
                <a:lnTo>
                  <a:pt x="37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40"/>
                </a:lnTo>
                <a:lnTo>
                  <a:pt x="33" y="142"/>
                </a:lnTo>
                <a:lnTo>
                  <a:pt x="32" y="142"/>
                </a:lnTo>
                <a:lnTo>
                  <a:pt x="30" y="142"/>
                </a:lnTo>
                <a:lnTo>
                  <a:pt x="30" y="142"/>
                </a:lnTo>
                <a:lnTo>
                  <a:pt x="29" y="142"/>
                </a:lnTo>
                <a:lnTo>
                  <a:pt x="29" y="142"/>
                </a:lnTo>
                <a:lnTo>
                  <a:pt x="27" y="140"/>
                </a:lnTo>
                <a:lnTo>
                  <a:pt x="27" y="139"/>
                </a:lnTo>
                <a:lnTo>
                  <a:pt x="25" y="137"/>
                </a:lnTo>
                <a:lnTo>
                  <a:pt x="25" y="136"/>
                </a:lnTo>
                <a:lnTo>
                  <a:pt x="25" y="133"/>
                </a:lnTo>
                <a:lnTo>
                  <a:pt x="25" y="133"/>
                </a:lnTo>
                <a:lnTo>
                  <a:pt x="25" y="131"/>
                </a:lnTo>
                <a:lnTo>
                  <a:pt x="25" y="129"/>
                </a:lnTo>
                <a:lnTo>
                  <a:pt x="25" y="129"/>
                </a:lnTo>
                <a:lnTo>
                  <a:pt x="25" y="128"/>
                </a:lnTo>
                <a:lnTo>
                  <a:pt x="27" y="129"/>
                </a:lnTo>
                <a:lnTo>
                  <a:pt x="27" y="129"/>
                </a:lnTo>
                <a:lnTo>
                  <a:pt x="27" y="128"/>
                </a:lnTo>
                <a:lnTo>
                  <a:pt x="27" y="126"/>
                </a:lnTo>
                <a:lnTo>
                  <a:pt x="27" y="126"/>
                </a:lnTo>
                <a:lnTo>
                  <a:pt x="25" y="126"/>
                </a:lnTo>
                <a:lnTo>
                  <a:pt x="25" y="125"/>
                </a:lnTo>
                <a:lnTo>
                  <a:pt x="25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0"/>
                </a:lnTo>
                <a:lnTo>
                  <a:pt x="25" y="118"/>
                </a:lnTo>
                <a:lnTo>
                  <a:pt x="25" y="117"/>
                </a:lnTo>
                <a:lnTo>
                  <a:pt x="24" y="115"/>
                </a:lnTo>
                <a:lnTo>
                  <a:pt x="24" y="115"/>
                </a:lnTo>
                <a:lnTo>
                  <a:pt x="22" y="114"/>
                </a:lnTo>
                <a:lnTo>
                  <a:pt x="22" y="114"/>
                </a:lnTo>
                <a:lnTo>
                  <a:pt x="22" y="110"/>
                </a:lnTo>
                <a:lnTo>
                  <a:pt x="22" y="109"/>
                </a:lnTo>
                <a:lnTo>
                  <a:pt x="22" y="109"/>
                </a:lnTo>
                <a:lnTo>
                  <a:pt x="22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7" y="110"/>
                </a:lnTo>
                <a:lnTo>
                  <a:pt x="30" y="109"/>
                </a:lnTo>
                <a:lnTo>
                  <a:pt x="32" y="107"/>
                </a:lnTo>
                <a:lnTo>
                  <a:pt x="33" y="106"/>
                </a:lnTo>
                <a:lnTo>
                  <a:pt x="35" y="104"/>
                </a:lnTo>
                <a:lnTo>
                  <a:pt x="37" y="104"/>
                </a:lnTo>
                <a:lnTo>
                  <a:pt x="37" y="103"/>
                </a:lnTo>
                <a:lnTo>
                  <a:pt x="37" y="103"/>
                </a:lnTo>
                <a:close/>
                <a:moveTo>
                  <a:pt x="54" y="74"/>
                </a:moveTo>
                <a:lnTo>
                  <a:pt x="54" y="76"/>
                </a:lnTo>
                <a:lnTo>
                  <a:pt x="54" y="76"/>
                </a:lnTo>
                <a:lnTo>
                  <a:pt x="54" y="76"/>
                </a:lnTo>
                <a:lnTo>
                  <a:pt x="54" y="77"/>
                </a:lnTo>
                <a:lnTo>
                  <a:pt x="54" y="77"/>
                </a:lnTo>
                <a:lnTo>
                  <a:pt x="51" y="77"/>
                </a:lnTo>
                <a:lnTo>
                  <a:pt x="51" y="77"/>
                </a:lnTo>
                <a:lnTo>
                  <a:pt x="49" y="76"/>
                </a:lnTo>
                <a:lnTo>
                  <a:pt x="51" y="76"/>
                </a:lnTo>
                <a:lnTo>
                  <a:pt x="52" y="76"/>
                </a:lnTo>
                <a:lnTo>
                  <a:pt x="52" y="76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84" y="55"/>
                </a:moveTo>
                <a:lnTo>
                  <a:pt x="84" y="55"/>
                </a:lnTo>
                <a:lnTo>
                  <a:pt x="82" y="57"/>
                </a:lnTo>
                <a:lnTo>
                  <a:pt x="84" y="57"/>
                </a:lnTo>
                <a:lnTo>
                  <a:pt x="84" y="57"/>
                </a:lnTo>
                <a:lnTo>
                  <a:pt x="85" y="55"/>
                </a:lnTo>
                <a:lnTo>
                  <a:pt x="84" y="55"/>
                </a:lnTo>
                <a:close/>
                <a:moveTo>
                  <a:pt x="79" y="0"/>
                </a:moveTo>
                <a:lnTo>
                  <a:pt x="81" y="0"/>
                </a:lnTo>
                <a:lnTo>
                  <a:pt x="81" y="0"/>
                </a:lnTo>
                <a:lnTo>
                  <a:pt x="79" y="0"/>
                </a:lnTo>
                <a:lnTo>
                  <a:pt x="79" y="2"/>
                </a:lnTo>
                <a:lnTo>
                  <a:pt x="79" y="2"/>
                </a:lnTo>
                <a:lnTo>
                  <a:pt x="81" y="5"/>
                </a:lnTo>
                <a:lnTo>
                  <a:pt x="82" y="5"/>
                </a:lnTo>
                <a:lnTo>
                  <a:pt x="82" y="7"/>
                </a:lnTo>
                <a:lnTo>
                  <a:pt x="84" y="7"/>
                </a:lnTo>
                <a:lnTo>
                  <a:pt x="85" y="8"/>
                </a:lnTo>
                <a:lnTo>
                  <a:pt x="87" y="8"/>
                </a:lnTo>
                <a:lnTo>
                  <a:pt x="89" y="8"/>
                </a:lnTo>
                <a:lnTo>
                  <a:pt x="95" y="10"/>
                </a:lnTo>
                <a:lnTo>
                  <a:pt x="96" y="10"/>
                </a:lnTo>
                <a:lnTo>
                  <a:pt x="98" y="10"/>
                </a:lnTo>
                <a:lnTo>
                  <a:pt x="101" y="10"/>
                </a:lnTo>
                <a:lnTo>
                  <a:pt x="101" y="11"/>
                </a:lnTo>
                <a:lnTo>
                  <a:pt x="101" y="11"/>
                </a:lnTo>
                <a:lnTo>
                  <a:pt x="100" y="11"/>
                </a:lnTo>
                <a:lnTo>
                  <a:pt x="98" y="13"/>
                </a:lnTo>
                <a:lnTo>
                  <a:pt x="98" y="14"/>
                </a:lnTo>
                <a:lnTo>
                  <a:pt x="96" y="14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100" y="16"/>
                </a:lnTo>
                <a:lnTo>
                  <a:pt x="101" y="16"/>
                </a:lnTo>
                <a:lnTo>
                  <a:pt x="101" y="16"/>
                </a:lnTo>
                <a:lnTo>
                  <a:pt x="101" y="18"/>
                </a:lnTo>
                <a:lnTo>
                  <a:pt x="100" y="18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100" y="19"/>
                </a:lnTo>
                <a:lnTo>
                  <a:pt x="100" y="19"/>
                </a:lnTo>
                <a:lnTo>
                  <a:pt x="101" y="21"/>
                </a:lnTo>
                <a:lnTo>
                  <a:pt x="100" y="22"/>
                </a:lnTo>
                <a:lnTo>
                  <a:pt x="100" y="22"/>
                </a:lnTo>
                <a:lnTo>
                  <a:pt x="101" y="24"/>
                </a:lnTo>
                <a:lnTo>
                  <a:pt x="103" y="24"/>
                </a:lnTo>
                <a:lnTo>
                  <a:pt x="104" y="25"/>
                </a:lnTo>
                <a:lnTo>
                  <a:pt x="104" y="27"/>
                </a:lnTo>
                <a:lnTo>
                  <a:pt x="104" y="27"/>
                </a:lnTo>
                <a:lnTo>
                  <a:pt x="103" y="27"/>
                </a:lnTo>
                <a:lnTo>
                  <a:pt x="103" y="27"/>
                </a:lnTo>
                <a:lnTo>
                  <a:pt x="103" y="25"/>
                </a:lnTo>
                <a:lnTo>
                  <a:pt x="101" y="24"/>
                </a:lnTo>
                <a:lnTo>
                  <a:pt x="100" y="24"/>
                </a:lnTo>
                <a:lnTo>
                  <a:pt x="98" y="24"/>
                </a:lnTo>
                <a:lnTo>
                  <a:pt x="95" y="24"/>
                </a:lnTo>
                <a:lnTo>
                  <a:pt x="93" y="24"/>
                </a:lnTo>
                <a:lnTo>
                  <a:pt x="93" y="25"/>
                </a:lnTo>
                <a:lnTo>
                  <a:pt x="92" y="25"/>
                </a:lnTo>
                <a:lnTo>
                  <a:pt x="90" y="27"/>
                </a:lnTo>
                <a:lnTo>
                  <a:pt x="89" y="27"/>
                </a:lnTo>
                <a:lnTo>
                  <a:pt x="85" y="29"/>
                </a:lnTo>
                <a:lnTo>
                  <a:pt x="84" y="29"/>
                </a:lnTo>
                <a:lnTo>
                  <a:pt x="84" y="29"/>
                </a:lnTo>
                <a:lnTo>
                  <a:pt x="85" y="27"/>
                </a:lnTo>
                <a:lnTo>
                  <a:pt x="84" y="27"/>
                </a:lnTo>
                <a:lnTo>
                  <a:pt x="82" y="29"/>
                </a:lnTo>
                <a:lnTo>
                  <a:pt x="81" y="29"/>
                </a:lnTo>
                <a:lnTo>
                  <a:pt x="81" y="30"/>
                </a:lnTo>
                <a:lnTo>
                  <a:pt x="81" y="33"/>
                </a:lnTo>
                <a:lnTo>
                  <a:pt x="81" y="33"/>
                </a:lnTo>
                <a:lnTo>
                  <a:pt x="82" y="36"/>
                </a:lnTo>
                <a:lnTo>
                  <a:pt x="85" y="38"/>
                </a:lnTo>
                <a:lnTo>
                  <a:pt x="84" y="40"/>
                </a:lnTo>
                <a:lnTo>
                  <a:pt x="84" y="40"/>
                </a:lnTo>
                <a:lnTo>
                  <a:pt x="82" y="41"/>
                </a:lnTo>
                <a:lnTo>
                  <a:pt x="82" y="40"/>
                </a:lnTo>
                <a:lnTo>
                  <a:pt x="81" y="40"/>
                </a:lnTo>
                <a:lnTo>
                  <a:pt x="81" y="43"/>
                </a:lnTo>
                <a:lnTo>
                  <a:pt x="82" y="47"/>
                </a:lnTo>
                <a:lnTo>
                  <a:pt x="82" y="51"/>
                </a:lnTo>
                <a:lnTo>
                  <a:pt x="84" y="52"/>
                </a:lnTo>
                <a:lnTo>
                  <a:pt x="87" y="55"/>
                </a:lnTo>
                <a:lnTo>
                  <a:pt x="90" y="57"/>
                </a:lnTo>
                <a:lnTo>
                  <a:pt x="96" y="60"/>
                </a:lnTo>
                <a:lnTo>
                  <a:pt x="100" y="62"/>
                </a:lnTo>
                <a:lnTo>
                  <a:pt x="100" y="63"/>
                </a:lnTo>
                <a:lnTo>
                  <a:pt x="101" y="66"/>
                </a:lnTo>
                <a:lnTo>
                  <a:pt x="103" y="70"/>
                </a:lnTo>
                <a:lnTo>
                  <a:pt x="104" y="76"/>
                </a:lnTo>
                <a:lnTo>
                  <a:pt x="106" y="77"/>
                </a:lnTo>
                <a:lnTo>
                  <a:pt x="109" y="81"/>
                </a:lnTo>
                <a:lnTo>
                  <a:pt x="114" y="85"/>
                </a:lnTo>
                <a:lnTo>
                  <a:pt x="119" y="88"/>
                </a:lnTo>
                <a:lnTo>
                  <a:pt x="123" y="92"/>
                </a:lnTo>
                <a:lnTo>
                  <a:pt x="126" y="92"/>
                </a:lnTo>
                <a:lnTo>
                  <a:pt x="134" y="92"/>
                </a:lnTo>
                <a:lnTo>
                  <a:pt x="136" y="92"/>
                </a:lnTo>
                <a:lnTo>
                  <a:pt x="137" y="92"/>
                </a:lnTo>
                <a:lnTo>
                  <a:pt x="137" y="93"/>
                </a:lnTo>
                <a:lnTo>
                  <a:pt x="137" y="95"/>
                </a:lnTo>
                <a:lnTo>
                  <a:pt x="136" y="95"/>
                </a:lnTo>
                <a:lnTo>
                  <a:pt x="134" y="96"/>
                </a:lnTo>
                <a:lnTo>
                  <a:pt x="134" y="98"/>
                </a:lnTo>
                <a:lnTo>
                  <a:pt x="136" y="99"/>
                </a:lnTo>
                <a:lnTo>
                  <a:pt x="144" y="103"/>
                </a:lnTo>
                <a:lnTo>
                  <a:pt x="152" y="106"/>
                </a:lnTo>
                <a:lnTo>
                  <a:pt x="153" y="107"/>
                </a:lnTo>
                <a:lnTo>
                  <a:pt x="156" y="110"/>
                </a:lnTo>
                <a:lnTo>
                  <a:pt x="163" y="114"/>
                </a:lnTo>
                <a:lnTo>
                  <a:pt x="164" y="115"/>
                </a:lnTo>
                <a:lnTo>
                  <a:pt x="169" y="118"/>
                </a:lnTo>
                <a:lnTo>
                  <a:pt x="171" y="120"/>
                </a:lnTo>
                <a:lnTo>
                  <a:pt x="171" y="123"/>
                </a:lnTo>
                <a:lnTo>
                  <a:pt x="171" y="125"/>
                </a:lnTo>
                <a:lnTo>
                  <a:pt x="169" y="126"/>
                </a:lnTo>
                <a:lnTo>
                  <a:pt x="169" y="128"/>
                </a:lnTo>
                <a:lnTo>
                  <a:pt x="167" y="126"/>
                </a:lnTo>
                <a:lnTo>
                  <a:pt x="166" y="125"/>
                </a:lnTo>
                <a:lnTo>
                  <a:pt x="163" y="120"/>
                </a:lnTo>
                <a:lnTo>
                  <a:pt x="156" y="118"/>
                </a:lnTo>
                <a:lnTo>
                  <a:pt x="155" y="118"/>
                </a:lnTo>
                <a:lnTo>
                  <a:pt x="153" y="117"/>
                </a:lnTo>
                <a:lnTo>
                  <a:pt x="153" y="117"/>
                </a:lnTo>
                <a:lnTo>
                  <a:pt x="153" y="115"/>
                </a:lnTo>
                <a:lnTo>
                  <a:pt x="152" y="115"/>
                </a:lnTo>
                <a:lnTo>
                  <a:pt x="150" y="115"/>
                </a:lnTo>
                <a:lnTo>
                  <a:pt x="148" y="117"/>
                </a:lnTo>
                <a:lnTo>
                  <a:pt x="147" y="118"/>
                </a:lnTo>
                <a:lnTo>
                  <a:pt x="145" y="122"/>
                </a:lnTo>
                <a:lnTo>
                  <a:pt x="142" y="126"/>
                </a:lnTo>
                <a:lnTo>
                  <a:pt x="142" y="128"/>
                </a:lnTo>
                <a:lnTo>
                  <a:pt x="144" y="131"/>
                </a:lnTo>
                <a:lnTo>
                  <a:pt x="147" y="131"/>
                </a:lnTo>
                <a:lnTo>
                  <a:pt x="150" y="133"/>
                </a:lnTo>
                <a:lnTo>
                  <a:pt x="152" y="134"/>
                </a:lnTo>
                <a:lnTo>
                  <a:pt x="152" y="139"/>
                </a:lnTo>
                <a:lnTo>
                  <a:pt x="152" y="140"/>
                </a:lnTo>
                <a:lnTo>
                  <a:pt x="152" y="142"/>
                </a:lnTo>
                <a:lnTo>
                  <a:pt x="148" y="142"/>
                </a:lnTo>
                <a:lnTo>
                  <a:pt x="145" y="144"/>
                </a:lnTo>
                <a:lnTo>
                  <a:pt x="144" y="145"/>
                </a:lnTo>
                <a:lnTo>
                  <a:pt x="144" y="145"/>
                </a:lnTo>
                <a:lnTo>
                  <a:pt x="144" y="150"/>
                </a:lnTo>
                <a:lnTo>
                  <a:pt x="142" y="151"/>
                </a:lnTo>
                <a:lnTo>
                  <a:pt x="139" y="153"/>
                </a:lnTo>
                <a:lnTo>
                  <a:pt x="137" y="156"/>
                </a:lnTo>
                <a:lnTo>
                  <a:pt x="136" y="158"/>
                </a:lnTo>
                <a:lnTo>
                  <a:pt x="136" y="159"/>
                </a:lnTo>
                <a:lnTo>
                  <a:pt x="131" y="159"/>
                </a:lnTo>
                <a:lnTo>
                  <a:pt x="130" y="158"/>
                </a:lnTo>
                <a:lnTo>
                  <a:pt x="130" y="155"/>
                </a:lnTo>
                <a:lnTo>
                  <a:pt x="131" y="153"/>
                </a:lnTo>
                <a:lnTo>
                  <a:pt x="133" y="153"/>
                </a:lnTo>
                <a:lnTo>
                  <a:pt x="134" y="150"/>
                </a:lnTo>
                <a:lnTo>
                  <a:pt x="133" y="148"/>
                </a:lnTo>
                <a:lnTo>
                  <a:pt x="134" y="147"/>
                </a:lnTo>
                <a:lnTo>
                  <a:pt x="134" y="145"/>
                </a:lnTo>
                <a:lnTo>
                  <a:pt x="136" y="145"/>
                </a:lnTo>
                <a:lnTo>
                  <a:pt x="137" y="145"/>
                </a:lnTo>
                <a:lnTo>
                  <a:pt x="137" y="142"/>
                </a:lnTo>
                <a:lnTo>
                  <a:pt x="136" y="140"/>
                </a:lnTo>
                <a:lnTo>
                  <a:pt x="136" y="139"/>
                </a:lnTo>
                <a:lnTo>
                  <a:pt x="136" y="136"/>
                </a:lnTo>
                <a:lnTo>
                  <a:pt x="133" y="131"/>
                </a:lnTo>
                <a:lnTo>
                  <a:pt x="131" y="126"/>
                </a:lnTo>
                <a:lnTo>
                  <a:pt x="131" y="125"/>
                </a:lnTo>
                <a:lnTo>
                  <a:pt x="130" y="123"/>
                </a:lnTo>
                <a:lnTo>
                  <a:pt x="126" y="123"/>
                </a:lnTo>
                <a:lnTo>
                  <a:pt x="125" y="123"/>
                </a:lnTo>
                <a:lnTo>
                  <a:pt x="120" y="120"/>
                </a:lnTo>
                <a:lnTo>
                  <a:pt x="120" y="120"/>
                </a:lnTo>
                <a:lnTo>
                  <a:pt x="120" y="118"/>
                </a:lnTo>
                <a:lnTo>
                  <a:pt x="120" y="118"/>
                </a:lnTo>
                <a:lnTo>
                  <a:pt x="120" y="117"/>
                </a:lnTo>
                <a:lnTo>
                  <a:pt x="119" y="115"/>
                </a:lnTo>
                <a:lnTo>
                  <a:pt x="119" y="114"/>
                </a:lnTo>
                <a:lnTo>
                  <a:pt x="117" y="112"/>
                </a:lnTo>
                <a:lnTo>
                  <a:pt x="115" y="114"/>
                </a:lnTo>
                <a:lnTo>
                  <a:pt x="114" y="114"/>
                </a:lnTo>
                <a:lnTo>
                  <a:pt x="112" y="114"/>
                </a:lnTo>
                <a:lnTo>
                  <a:pt x="112" y="114"/>
                </a:lnTo>
                <a:lnTo>
                  <a:pt x="111" y="114"/>
                </a:lnTo>
                <a:lnTo>
                  <a:pt x="112" y="112"/>
                </a:lnTo>
                <a:lnTo>
                  <a:pt x="112" y="110"/>
                </a:lnTo>
                <a:lnTo>
                  <a:pt x="111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09"/>
                </a:lnTo>
                <a:lnTo>
                  <a:pt x="104" y="104"/>
                </a:lnTo>
                <a:lnTo>
                  <a:pt x="103" y="103"/>
                </a:lnTo>
                <a:lnTo>
                  <a:pt x="101" y="103"/>
                </a:lnTo>
                <a:lnTo>
                  <a:pt x="100" y="103"/>
                </a:lnTo>
                <a:lnTo>
                  <a:pt x="96" y="103"/>
                </a:lnTo>
                <a:lnTo>
                  <a:pt x="95" y="103"/>
                </a:lnTo>
                <a:lnTo>
                  <a:pt x="95" y="103"/>
                </a:lnTo>
                <a:lnTo>
                  <a:pt x="93" y="103"/>
                </a:lnTo>
                <a:lnTo>
                  <a:pt x="92" y="103"/>
                </a:lnTo>
                <a:lnTo>
                  <a:pt x="92" y="103"/>
                </a:lnTo>
                <a:lnTo>
                  <a:pt x="90" y="99"/>
                </a:lnTo>
                <a:lnTo>
                  <a:pt x="87" y="99"/>
                </a:lnTo>
                <a:lnTo>
                  <a:pt x="81" y="93"/>
                </a:lnTo>
                <a:lnTo>
                  <a:pt x="78" y="92"/>
                </a:lnTo>
                <a:lnTo>
                  <a:pt x="74" y="88"/>
                </a:lnTo>
                <a:lnTo>
                  <a:pt x="71" y="85"/>
                </a:lnTo>
                <a:lnTo>
                  <a:pt x="70" y="84"/>
                </a:lnTo>
                <a:lnTo>
                  <a:pt x="66" y="82"/>
                </a:lnTo>
                <a:lnTo>
                  <a:pt x="66" y="82"/>
                </a:lnTo>
                <a:lnTo>
                  <a:pt x="65" y="84"/>
                </a:lnTo>
                <a:lnTo>
                  <a:pt x="65" y="84"/>
                </a:lnTo>
                <a:lnTo>
                  <a:pt x="65" y="82"/>
                </a:lnTo>
                <a:lnTo>
                  <a:pt x="65" y="82"/>
                </a:lnTo>
                <a:lnTo>
                  <a:pt x="65" y="82"/>
                </a:lnTo>
                <a:lnTo>
                  <a:pt x="65" y="81"/>
                </a:lnTo>
                <a:lnTo>
                  <a:pt x="62" y="77"/>
                </a:lnTo>
                <a:lnTo>
                  <a:pt x="60" y="76"/>
                </a:lnTo>
                <a:lnTo>
                  <a:pt x="59" y="76"/>
                </a:lnTo>
                <a:lnTo>
                  <a:pt x="59" y="74"/>
                </a:lnTo>
                <a:lnTo>
                  <a:pt x="59" y="74"/>
                </a:lnTo>
                <a:lnTo>
                  <a:pt x="57" y="73"/>
                </a:lnTo>
                <a:lnTo>
                  <a:pt x="57" y="73"/>
                </a:lnTo>
                <a:lnTo>
                  <a:pt x="55" y="73"/>
                </a:lnTo>
                <a:lnTo>
                  <a:pt x="55" y="71"/>
                </a:lnTo>
                <a:lnTo>
                  <a:pt x="55" y="70"/>
                </a:lnTo>
                <a:lnTo>
                  <a:pt x="55" y="70"/>
                </a:lnTo>
                <a:lnTo>
                  <a:pt x="55" y="66"/>
                </a:lnTo>
                <a:lnTo>
                  <a:pt x="52" y="63"/>
                </a:lnTo>
                <a:lnTo>
                  <a:pt x="52" y="57"/>
                </a:lnTo>
                <a:lnTo>
                  <a:pt x="51" y="55"/>
                </a:lnTo>
                <a:lnTo>
                  <a:pt x="49" y="55"/>
                </a:lnTo>
                <a:lnTo>
                  <a:pt x="44" y="54"/>
                </a:lnTo>
                <a:lnTo>
                  <a:pt x="38" y="49"/>
                </a:lnTo>
                <a:lnTo>
                  <a:pt x="37" y="49"/>
                </a:lnTo>
                <a:lnTo>
                  <a:pt x="33" y="47"/>
                </a:lnTo>
                <a:lnTo>
                  <a:pt x="30" y="47"/>
                </a:lnTo>
                <a:lnTo>
                  <a:pt x="27" y="49"/>
                </a:lnTo>
                <a:lnTo>
                  <a:pt x="24" y="52"/>
                </a:lnTo>
                <a:lnTo>
                  <a:pt x="21" y="57"/>
                </a:lnTo>
                <a:lnTo>
                  <a:pt x="19" y="57"/>
                </a:lnTo>
                <a:lnTo>
                  <a:pt x="16" y="59"/>
                </a:lnTo>
                <a:lnTo>
                  <a:pt x="11" y="59"/>
                </a:lnTo>
                <a:lnTo>
                  <a:pt x="11" y="59"/>
                </a:lnTo>
                <a:lnTo>
                  <a:pt x="11" y="57"/>
                </a:lnTo>
                <a:lnTo>
                  <a:pt x="13" y="57"/>
                </a:lnTo>
                <a:lnTo>
                  <a:pt x="13" y="55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3" y="52"/>
                </a:lnTo>
                <a:lnTo>
                  <a:pt x="10" y="52"/>
                </a:lnTo>
                <a:lnTo>
                  <a:pt x="10" y="52"/>
                </a:lnTo>
                <a:lnTo>
                  <a:pt x="7" y="52"/>
                </a:lnTo>
                <a:lnTo>
                  <a:pt x="5" y="51"/>
                </a:lnTo>
                <a:lnTo>
                  <a:pt x="3" y="49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3" y="44"/>
                </a:lnTo>
                <a:lnTo>
                  <a:pt x="3" y="44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5" y="40"/>
                </a:lnTo>
                <a:lnTo>
                  <a:pt x="5" y="40"/>
                </a:lnTo>
                <a:lnTo>
                  <a:pt x="3" y="40"/>
                </a:lnTo>
                <a:lnTo>
                  <a:pt x="3" y="40"/>
                </a:lnTo>
                <a:lnTo>
                  <a:pt x="2" y="40"/>
                </a:lnTo>
                <a:lnTo>
                  <a:pt x="2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3" y="35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2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5" y="29"/>
                </a:lnTo>
                <a:lnTo>
                  <a:pt x="5" y="27"/>
                </a:lnTo>
                <a:lnTo>
                  <a:pt x="3" y="25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2"/>
                </a:lnTo>
                <a:lnTo>
                  <a:pt x="3" y="22"/>
                </a:lnTo>
                <a:lnTo>
                  <a:pt x="5" y="21"/>
                </a:lnTo>
                <a:lnTo>
                  <a:pt x="5" y="21"/>
                </a:lnTo>
                <a:lnTo>
                  <a:pt x="7" y="22"/>
                </a:lnTo>
                <a:lnTo>
                  <a:pt x="10" y="21"/>
                </a:lnTo>
                <a:lnTo>
                  <a:pt x="11" y="21"/>
                </a:lnTo>
                <a:lnTo>
                  <a:pt x="13" y="19"/>
                </a:lnTo>
                <a:lnTo>
                  <a:pt x="13" y="19"/>
                </a:lnTo>
                <a:lnTo>
                  <a:pt x="16" y="21"/>
                </a:lnTo>
                <a:lnTo>
                  <a:pt x="18" y="21"/>
                </a:lnTo>
                <a:lnTo>
                  <a:pt x="19" y="19"/>
                </a:lnTo>
                <a:lnTo>
                  <a:pt x="19" y="19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1" y="14"/>
                </a:lnTo>
                <a:lnTo>
                  <a:pt x="22" y="13"/>
                </a:lnTo>
                <a:lnTo>
                  <a:pt x="24" y="13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3"/>
                </a:lnTo>
                <a:lnTo>
                  <a:pt x="25" y="14"/>
                </a:lnTo>
                <a:lnTo>
                  <a:pt x="25" y="14"/>
                </a:lnTo>
                <a:lnTo>
                  <a:pt x="27" y="16"/>
                </a:lnTo>
                <a:lnTo>
                  <a:pt x="29" y="18"/>
                </a:lnTo>
                <a:lnTo>
                  <a:pt x="32" y="18"/>
                </a:lnTo>
                <a:lnTo>
                  <a:pt x="32" y="18"/>
                </a:lnTo>
                <a:lnTo>
                  <a:pt x="30" y="19"/>
                </a:lnTo>
                <a:lnTo>
                  <a:pt x="32" y="21"/>
                </a:lnTo>
                <a:lnTo>
                  <a:pt x="32" y="22"/>
                </a:lnTo>
                <a:lnTo>
                  <a:pt x="33" y="22"/>
                </a:lnTo>
                <a:lnTo>
                  <a:pt x="35" y="22"/>
                </a:lnTo>
                <a:lnTo>
                  <a:pt x="35" y="22"/>
                </a:lnTo>
                <a:lnTo>
                  <a:pt x="33" y="21"/>
                </a:lnTo>
                <a:lnTo>
                  <a:pt x="33" y="19"/>
                </a:lnTo>
                <a:lnTo>
                  <a:pt x="33" y="19"/>
                </a:lnTo>
                <a:lnTo>
                  <a:pt x="35" y="19"/>
                </a:lnTo>
                <a:lnTo>
                  <a:pt x="35" y="18"/>
                </a:lnTo>
                <a:lnTo>
                  <a:pt x="37" y="16"/>
                </a:lnTo>
                <a:lnTo>
                  <a:pt x="38" y="14"/>
                </a:lnTo>
                <a:lnTo>
                  <a:pt x="38" y="13"/>
                </a:lnTo>
                <a:lnTo>
                  <a:pt x="38" y="11"/>
                </a:lnTo>
                <a:lnTo>
                  <a:pt x="38" y="10"/>
                </a:lnTo>
                <a:lnTo>
                  <a:pt x="40" y="11"/>
                </a:lnTo>
                <a:lnTo>
                  <a:pt x="40" y="11"/>
                </a:lnTo>
                <a:lnTo>
                  <a:pt x="40" y="11"/>
                </a:lnTo>
                <a:lnTo>
                  <a:pt x="41" y="13"/>
                </a:lnTo>
                <a:lnTo>
                  <a:pt x="41" y="14"/>
                </a:lnTo>
                <a:lnTo>
                  <a:pt x="43" y="14"/>
                </a:lnTo>
                <a:lnTo>
                  <a:pt x="43" y="14"/>
                </a:lnTo>
                <a:lnTo>
                  <a:pt x="46" y="13"/>
                </a:lnTo>
                <a:lnTo>
                  <a:pt x="46" y="13"/>
                </a:lnTo>
                <a:lnTo>
                  <a:pt x="48" y="13"/>
                </a:lnTo>
                <a:lnTo>
                  <a:pt x="48" y="13"/>
                </a:lnTo>
                <a:lnTo>
                  <a:pt x="49" y="14"/>
                </a:lnTo>
                <a:lnTo>
                  <a:pt x="49" y="16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49" y="13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0"/>
                </a:lnTo>
                <a:lnTo>
                  <a:pt x="49" y="8"/>
                </a:lnTo>
                <a:lnTo>
                  <a:pt x="51" y="8"/>
                </a:lnTo>
                <a:lnTo>
                  <a:pt x="51" y="8"/>
                </a:lnTo>
                <a:lnTo>
                  <a:pt x="52" y="10"/>
                </a:lnTo>
                <a:lnTo>
                  <a:pt x="54" y="10"/>
                </a:lnTo>
                <a:lnTo>
                  <a:pt x="54" y="10"/>
                </a:lnTo>
                <a:lnTo>
                  <a:pt x="55" y="8"/>
                </a:lnTo>
                <a:lnTo>
                  <a:pt x="54" y="8"/>
                </a:lnTo>
                <a:lnTo>
                  <a:pt x="54" y="8"/>
                </a:lnTo>
                <a:lnTo>
                  <a:pt x="54" y="7"/>
                </a:lnTo>
                <a:lnTo>
                  <a:pt x="55" y="3"/>
                </a:lnTo>
                <a:lnTo>
                  <a:pt x="55" y="3"/>
                </a:lnTo>
                <a:lnTo>
                  <a:pt x="57" y="3"/>
                </a:lnTo>
                <a:lnTo>
                  <a:pt x="59" y="3"/>
                </a:lnTo>
                <a:lnTo>
                  <a:pt x="59" y="5"/>
                </a:lnTo>
                <a:lnTo>
                  <a:pt x="60" y="5"/>
                </a:lnTo>
                <a:lnTo>
                  <a:pt x="62" y="5"/>
                </a:lnTo>
                <a:lnTo>
                  <a:pt x="63" y="5"/>
                </a:lnTo>
                <a:lnTo>
                  <a:pt x="63" y="5"/>
                </a:lnTo>
                <a:lnTo>
                  <a:pt x="63" y="3"/>
                </a:lnTo>
                <a:lnTo>
                  <a:pt x="65" y="2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3" y="2"/>
                </a:lnTo>
                <a:lnTo>
                  <a:pt x="74" y="2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1" name="Freeform 244">
            <a:extLst>
              <a:ext uri="{FF2B5EF4-FFF2-40B4-BE49-F238E27FC236}">
                <a16:creationId xmlns:a16="http://schemas.microsoft.com/office/drawing/2014/main" id="{BFB86EB8-1E53-61BA-5878-8EF937F77D4D}"/>
              </a:ext>
            </a:extLst>
          </p:cNvPr>
          <p:cNvSpPr>
            <a:spLocks/>
          </p:cNvSpPr>
          <p:nvPr/>
        </p:nvSpPr>
        <p:spPr bwMode="auto">
          <a:xfrm>
            <a:off x="5428619" y="2140917"/>
            <a:ext cx="188420" cy="90895"/>
          </a:xfrm>
          <a:custGeom>
            <a:avLst/>
            <a:gdLst>
              <a:gd name="T0" fmla="*/ 130 w 160"/>
              <a:gd name="T1" fmla="*/ 8 h 74"/>
              <a:gd name="T2" fmla="*/ 144 w 160"/>
              <a:gd name="T3" fmla="*/ 3 h 74"/>
              <a:gd name="T4" fmla="*/ 139 w 160"/>
              <a:gd name="T5" fmla="*/ 13 h 74"/>
              <a:gd name="T6" fmla="*/ 141 w 160"/>
              <a:gd name="T7" fmla="*/ 19 h 74"/>
              <a:gd name="T8" fmla="*/ 149 w 160"/>
              <a:gd name="T9" fmla="*/ 21 h 74"/>
              <a:gd name="T10" fmla="*/ 156 w 160"/>
              <a:gd name="T11" fmla="*/ 24 h 74"/>
              <a:gd name="T12" fmla="*/ 155 w 160"/>
              <a:gd name="T13" fmla="*/ 29 h 74"/>
              <a:gd name="T14" fmla="*/ 156 w 160"/>
              <a:gd name="T15" fmla="*/ 32 h 74"/>
              <a:gd name="T16" fmla="*/ 155 w 160"/>
              <a:gd name="T17" fmla="*/ 37 h 74"/>
              <a:gd name="T18" fmla="*/ 149 w 160"/>
              <a:gd name="T19" fmla="*/ 43 h 74"/>
              <a:gd name="T20" fmla="*/ 144 w 160"/>
              <a:gd name="T21" fmla="*/ 49 h 74"/>
              <a:gd name="T22" fmla="*/ 123 w 160"/>
              <a:gd name="T23" fmla="*/ 57 h 74"/>
              <a:gd name="T24" fmla="*/ 96 w 160"/>
              <a:gd name="T25" fmla="*/ 66 h 74"/>
              <a:gd name="T26" fmla="*/ 92 w 160"/>
              <a:gd name="T27" fmla="*/ 71 h 74"/>
              <a:gd name="T28" fmla="*/ 76 w 160"/>
              <a:gd name="T29" fmla="*/ 73 h 74"/>
              <a:gd name="T30" fmla="*/ 59 w 160"/>
              <a:gd name="T31" fmla="*/ 66 h 74"/>
              <a:gd name="T32" fmla="*/ 55 w 160"/>
              <a:gd name="T33" fmla="*/ 66 h 74"/>
              <a:gd name="T34" fmla="*/ 49 w 160"/>
              <a:gd name="T35" fmla="*/ 62 h 74"/>
              <a:gd name="T36" fmla="*/ 27 w 160"/>
              <a:gd name="T37" fmla="*/ 63 h 74"/>
              <a:gd name="T38" fmla="*/ 29 w 160"/>
              <a:gd name="T39" fmla="*/ 60 h 74"/>
              <a:gd name="T40" fmla="*/ 41 w 160"/>
              <a:gd name="T41" fmla="*/ 52 h 74"/>
              <a:gd name="T42" fmla="*/ 37 w 160"/>
              <a:gd name="T43" fmla="*/ 52 h 74"/>
              <a:gd name="T44" fmla="*/ 43 w 160"/>
              <a:gd name="T45" fmla="*/ 46 h 74"/>
              <a:gd name="T46" fmla="*/ 33 w 160"/>
              <a:gd name="T47" fmla="*/ 46 h 74"/>
              <a:gd name="T48" fmla="*/ 18 w 160"/>
              <a:gd name="T49" fmla="*/ 41 h 74"/>
              <a:gd name="T50" fmla="*/ 8 w 160"/>
              <a:gd name="T51" fmla="*/ 40 h 74"/>
              <a:gd name="T52" fmla="*/ 19 w 160"/>
              <a:gd name="T53" fmla="*/ 37 h 74"/>
              <a:gd name="T54" fmla="*/ 29 w 160"/>
              <a:gd name="T55" fmla="*/ 37 h 74"/>
              <a:gd name="T56" fmla="*/ 37 w 160"/>
              <a:gd name="T57" fmla="*/ 33 h 74"/>
              <a:gd name="T58" fmla="*/ 38 w 160"/>
              <a:gd name="T59" fmla="*/ 27 h 74"/>
              <a:gd name="T60" fmla="*/ 21 w 160"/>
              <a:gd name="T61" fmla="*/ 24 h 74"/>
              <a:gd name="T62" fmla="*/ 3 w 160"/>
              <a:gd name="T63" fmla="*/ 22 h 74"/>
              <a:gd name="T64" fmla="*/ 7 w 160"/>
              <a:gd name="T65" fmla="*/ 21 h 74"/>
              <a:gd name="T66" fmla="*/ 18 w 160"/>
              <a:gd name="T67" fmla="*/ 19 h 74"/>
              <a:gd name="T68" fmla="*/ 14 w 160"/>
              <a:gd name="T69" fmla="*/ 16 h 74"/>
              <a:gd name="T70" fmla="*/ 16 w 160"/>
              <a:gd name="T71" fmla="*/ 13 h 74"/>
              <a:gd name="T72" fmla="*/ 16 w 160"/>
              <a:gd name="T73" fmla="*/ 8 h 74"/>
              <a:gd name="T74" fmla="*/ 24 w 160"/>
              <a:gd name="T75" fmla="*/ 13 h 74"/>
              <a:gd name="T76" fmla="*/ 27 w 160"/>
              <a:gd name="T77" fmla="*/ 16 h 74"/>
              <a:gd name="T78" fmla="*/ 24 w 160"/>
              <a:gd name="T79" fmla="*/ 10 h 74"/>
              <a:gd name="T80" fmla="*/ 27 w 160"/>
              <a:gd name="T81" fmla="*/ 7 h 74"/>
              <a:gd name="T82" fmla="*/ 22 w 160"/>
              <a:gd name="T83" fmla="*/ 3 h 74"/>
              <a:gd name="T84" fmla="*/ 38 w 160"/>
              <a:gd name="T85" fmla="*/ 8 h 74"/>
              <a:gd name="T86" fmla="*/ 46 w 160"/>
              <a:gd name="T87" fmla="*/ 14 h 74"/>
              <a:gd name="T88" fmla="*/ 44 w 160"/>
              <a:gd name="T89" fmla="*/ 22 h 74"/>
              <a:gd name="T90" fmla="*/ 44 w 160"/>
              <a:gd name="T91" fmla="*/ 26 h 74"/>
              <a:gd name="T92" fmla="*/ 51 w 160"/>
              <a:gd name="T93" fmla="*/ 27 h 74"/>
              <a:gd name="T94" fmla="*/ 55 w 160"/>
              <a:gd name="T95" fmla="*/ 21 h 74"/>
              <a:gd name="T96" fmla="*/ 60 w 160"/>
              <a:gd name="T97" fmla="*/ 14 h 74"/>
              <a:gd name="T98" fmla="*/ 71 w 160"/>
              <a:gd name="T99" fmla="*/ 18 h 74"/>
              <a:gd name="T100" fmla="*/ 74 w 160"/>
              <a:gd name="T101" fmla="*/ 11 h 74"/>
              <a:gd name="T102" fmla="*/ 85 w 160"/>
              <a:gd name="T103" fmla="*/ 11 h 74"/>
              <a:gd name="T104" fmla="*/ 93 w 160"/>
              <a:gd name="T105" fmla="*/ 18 h 74"/>
              <a:gd name="T106" fmla="*/ 100 w 160"/>
              <a:gd name="T107" fmla="*/ 13 h 74"/>
              <a:gd name="T108" fmla="*/ 108 w 160"/>
              <a:gd name="T109" fmla="*/ 8 h 74"/>
              <a:gd name="T110" fmla="*/ 117 w 160"/>
              <a:gd name="T111" fmla="*/ 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74">
                <a:moveTo>
                  <a:pt x="123" y="0"/>
                </a:moveTo>
                <a:lnTo>
                  <a:pt x="123" y="0"/>
                </a:lnTo>
                <a:lnTo>
                  <a:pt x="125" y="3"/>
                </a:lnTo>
                <a:lnTo>
                  <a:pt x="126" y="3"/>
                </a:lnTo>
                <a:lnTo>
                  <a:pt x="128" y="5"/>
                </a:lnTo>
                <a:lnTo>
                  <a:pt x="128" y="7"/>
                </a:lnTo>
                <a:lnTo>
                  <a:pt x="128" y="7"/>
                </a:lnTo>
                <a:lnTo>
                  <a:pt x="130" y="8"/>
                </a:lnTo>
                <a:lnTo>
                  <a:pt x="131" y="8"/>
                </a:lnTo>
                <a:lnTo>
                  <a:pt x="134" y="7"/>
                </a:lnTo>
                <a:lnTo>
                  <a:pt x="136" y="7"/>
                </a:lnTo>
                <a:lnTo>
                  <a:pt x="139" y="5"/>
                </a:lnTo>
                <a:lnTo>
                  <a:pt x="141" y="3"/>
                </a:lnTo>
                <a:lnTo>
                  <a:pt x="142" y="3"/>
                </a:lnTo>
                <a:lnTo>
                  <a:pt x="144" y="3"/>
                </a:lnTo>
                <a:lnTo>
                  <a:pt x="144" y="3"/>
                </a:lnTo>
                <a:lnTo>
                  <a:pt x="142" y="5"/>
                </a:lnTo>
                <a:lnTo>
                  <a:pt x="141" y="5"/>
                </a:lnTo>
                <a:lnTo>
                  <a:pt x="139" y="7"/>
                </a:lnTo>
                <a:lnTo>
                  <a:pt x="137" y="8"/>
                </a:lnTo>
                <a:lnTo>
                  <a:pt x="136" y="10"/>
                </a:lnTo>
                <a:lnTo>
                  <a:pt x="136" y="11"/>
                </a:lnTo>
                <a:lnTo>
                  <a:pt x="137" y="11"/>
                </a:lnTo>
                <a:lnTo>
                  <a:pt x="139" y="13"/>
                </a:lnTo>
                <a:lnTo>
                  <a:pt x="141" y="11"/>
                </a:lnTo>
                <a:lnTo>
                  <a:pt x="142" y="11"/>
                </a:lnTo>
                <a:lnTo>
                  <a:pt x="142" y="13"/>
                </a:lnTo>
                <a:lnTo>
                  <a:pt x="142" y="13"/>
                </a:lnTo>
                <a:lnTo>
                  <a:pt x="142" y="14"/>
                </a:lnTo>
                <a:lnTo>
                  <a:pt x="142" y="16"/>
                </a:lnTo>
                <a:lnTo>
                  <a:pt x="142" y="18"/>
                </a:lnTo>
                <a:lnTo>
                  <a:pt x="141" y="19"/>
                </a:lnTo>
                <a:lnTo>
                  <a:pt x="141" y="19"/>
                </a:lnTo>
                <a:lnTo>
                  <a:pt x="142" y="19"/>
                </a:lnTo>
                <a:lnTo>
                  <a:pt x="147" y="18"/>
                </a:lnTo>
                <a:lnTo>
                  <a:pt x="147" y="18"/>
                </a:lnTo>
                <a:lnTo>
                  <a:pt x="147" y="19"/>
                </a:lnTo>
                <a:lnTo>
                  <a:pt x="147" y="19"/>
                </a:lnTo>
                <a:lnTo>
                  <a:pt x="147" y="21"/>
                </a:lnTo>
                <a:lnTo>
                  <a:pt x="149" y="21"/>
                </a:lnTo>
                <a:lnTo>
                  <a:pt x="147" y="21"/>
                </a:lnTo>
                <a:lnTo>
                  <a:pt x="145" y="24"/>
                </a:lnTo>
                <a:lnTo>
                  <a:pt x="149" y="22"/>
                </a:lnTo>
                <a:lnTo>
                  <a:pt x="150" y="22"/>
                </a:lnTo>
                <a:lnTo>
                  <a:pt x="153" y="22"/>
                </a:lnTo>
                <a:lnTo>
                  <a:pt x="155" y="22"/>
                </a:lnTo>
                <a:lnTo>
                  <a:pt x="155" y="24"/>
                </a:lnTo>
                <a:lnTo>
                  <a:pt x="156" y="24"/>
                </a:lnTo>
                <a:lnTo>
                  <a:pt x="156" y="24"/>
                </a:lnTo>
                <a:lnTo>
                  <a:pt x="158" y="24"/>
                </a:lnTo>
                <a:lnTo>
                  <a:pt x="158" y="26"/>
                </a:lnTo>
                <a:lnTo>
                  <a:pt x="158" y="27"/>
                </a:lnTo>
                <a:lnTo>
                  <a:pt x="156" y="27"/>
                </a:lnTo>
                <a:lnTo>
                  <a:pt x="156" y="29"/>
                </a:lnTo>
                <a:lnTo>
                  <a:pt x="155" y="29"/>
                </a:lnTo>
                <a:lnTo>
                  <a:pt x="155" y="29"/>
                </a:lnTo>
                <a:lnTo>
                  <a:pt x="156" y="29"/>
                </a:lnTo>
                <a:lnTo>
                  <a:pt x="156" y="30"/>
                </a:lnTo>
                <a:lnTo>
                  <a:pt x="158" y="30"/>
                </a:lnTo>
                <a:lnTo>
                  <a:pt x="158" y="30"/>
                </a:lnTo>
                <a:lnTo>
                  <a:pt x="158" y="30"/>
                </a:lnTo>
                <a:lnTo>
                  <a:pt x="158" y="32"/>
                </a:lnTo>
                <a:lnTo>
                  <a:pt x="156" y="32"/>
                </a:lnTo>
                <a:lnTo>
                  <a:pt x="156" y="32"/>
                </a:lnTo>
                <a:lnTo>
                  <a:pt x="156" y="32"/>
                </a:lnTo>
                <a:lnTo>
                  <a:pt x="158" y="33"/>
                </a:lnTo>
                <a:lnTo>
                  <a:pt x="158" y="33"/>
                </a:lnTo>
                <a:lnTo>
                  <a:pt x="160" y="35"/>
                </a:lnTo>
                <a:lnTo>
                  <a:pt x="158" y="35"/>
                </a:lnTo>
                <a:lnTo>
                  <a:pt x="158" y="37"/>
                </a:lnTo>
                <a:lnTo>
                  <a:pt x="158" y="37"/>
                </a:lnTo>
                <a:lnTo>
                  <a:pt x="155" y="37"/>
                </a:lnTo>
                <a:lnTo>
                  <a:pt x="155" y="37"/>
                </a:lnTo>
                <a:lnTo>
                  <a:pt x="155" y="38"/>
                </a:lnTo>
                <a:lnTo>
                  <a:pt x="155" y="40"/>
                </a:lnTo>
                <a:lnTo>
                  <a:pt x="155" y="40"/>
                </a:lnTo>
                <a:lnTo>
                  <a:pt x="153" y="41"/>
                </a:lnTo>
                <a:lnTo>
                  <a:pt x="152" y="43"/>
                </a:lnTo>
                <a:lnTo>
                  <a:pt x="150" y="43"/>
                </a:lnTo>
                <a:lnTo>
                  <a:pt x="149" y="43"/>
                </a:lnTo>
                <a:lnTo>
                  <a:pt x="147" y="43"/>
                </a:lnTo>
                <a:lnTo>
                  <a:pt x="147" y="44"/>
                </a:lnTo>
                <a:lnTo>
                  <a:pt x="145" y="46"/>
                </a:lnTo>
                <a:lnTo>
                  <a:pt x="145" y="46"/>
                </a:lnTo>
                <a:lnTo>
                  <a:pt x="147" y="46"/>
                </a:lnTo>
                <a:lnTo>
                  <a:pt x="145" y="48"/>
                </a:lnTo>
                <a:lnTo>
                  <a:pt x="145" y="49"/>
                </a:lnTo>
                <a:lnTo>
                  <a:pt x="144" y="49"/>
                </a:lnTo>
                <a:lnTo>
                  <a:pt x="144" y="51"/>
                </a:lnTo>
                <a:lnTo>
                  <a:pt x="141" y="51"/>
                </a:lnTo>
                <a:lnTo>
                  <a:pt x="139" y="52"/>
                </a:lnTo>
                <a:lnTo>
                  <a:pt x="137" y="54"/>
                </a:lnTo>
                <a:lnTo>
                  <a:pt x="134" y="54"/>
                </a:lnTo>
                <a:lnTo>
                  <a:pt x="131" y="54"/>
                </a:lnTo>
                <a:lnTo>
                  <a:pt x="126" y="55"/>
                </a:lnTo>
                <a:lnTo>
                  <a:pt x="123" y="57"/>
                </a:lnTo>
                <a:lnTo>
                  <a:pt x="120" y="59"/>
                </a:lnTo>
                <a:lnTo>
                  <a:pt x="117" y="62"/>
                </a:lnTo>
                <a:lnTo>
                  <a:pt x="114" y="63"/>
                </a:lnTo>
                <a:lnTo>
                  <a:pt x="112" y="63"/>
                </a:lnTo>
                <a:lnTo>
                  <a:pt x="111" y="63"/>
                </a:lnTo>
                <a:lnTo>
                  <a:pt x="108" y="65"/>
                </a:lnTo>
                <a:lnTo>
                  <a:pt x="100" y="66"/>
                </a:lnTo>
                <a:lnTo>
                  <a:pt x="96" y="66"/>
                </a:lnTo>
                <a:lnTo>
                  <a:pt x="96" y="68"/>
                </a:lnTo>
                <a:lnTo>
                  <a:pt x="96" y="68"/>
                </a:lnTo>
                <a:lnTo>
                  <a:pt x="96" y="70"/>
                </a:lnTo>
                <a:lnTo>
                  <a:pt x="96" y="70"/>
                </a:lnTo>
                <a:lnTo>
                  <a:pt x="96" y="70"/>
                </a:lnTo>
                <a:lnTo>
                  <a:pt x="95" y="71"/>
                </a:lnTo>
                <a:lnTo>
                  <a:pt x="93" y="71"/>
                </a:lnTo>
                <a:lnTo>
                  <a:pt x="92" y="71"/>
                </a:lnTo>
                <a:lnTo>
                  <a:pt x="92" y="71"/>
                </a:lnTo>
                <a:lnTo>
                  <a:pt x="90" y="71"/>
                </a:lnTo>
                <a:lnTo>
                  <a:pt x="90" y="71"/>
                </a:lnTo>
                <a:lnTo>
                  <a:pt x="90" y="71"/>
                </a:lnTo>
                <a:lnTo>
                  <a:pt x="92" y="73"/>
                </a:lnTo>
                <a:lnTo>
                  <a:pt x="90" y="73"/>
                </a:lnTo>
                <a:lnTo>
                  <a:pt x="85" y="74"/>
                </a:lnTo>
                <a:lnTo>
                  <a:pt x="76" y="73"/>
                </a:lnTo>
                <a:lnTo>
                  <a:pt x="73" y="73"/>
                </a:lnTo>
                <a:lnTo>
                  <a:pt x="68" y="71"/>
                </a:lnTo>
                <a:lnTo>
                  <a:pt x="67" y="71"/>
                </a:lnTo>
                <a:lnTo>
                  <a:pt x="63" y="71"/>
                </a:lnTo>
                <a:lnTo>
                  <a:pt x="60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9" y="66"/>
                </a:lnTo>
                <a:lnTo>
                  <a:pt x="59" y="66"/>
                </a:lnTo>
                <a:lnTo>
                  <a:pt x="60" y="66"/>
                </a:lnTo>
                <a:lnTo>
                  <a:pt x="60" y="65"/>
                </a:lnTo>
                <a:lnTo>
                  <a:pt x="60" y="65"/>
                </a:lnTo>
                <a:lnTo>
                  <a:pt x="59" y="65"/>
                </a:lnTo>
                <a:lnTo>
                  <a:pt x="57" y="66"/>
                </a:lnTo>
                <a:lnTo>
                  <a:pt x="55" y="66"/>
                </a:lnTo>
                <a:lnTo>
                  <a:pt x="55" y="65"/>
                </a:lnTo>
                <a:lnTo>
                  <a:pt x="55" y="65"/>
                </a:lnTo>
                <a:lnTo>
                  <a:pt x="52" y="65"/>
                </a:lnTo>
                <a:lnTo>
                  <a:pt x="51" y="63"/>
                </a:lnTo>
                <a:lnTo>
                  <a:pt x="49" y="63"/>
                </a:lnTo>
                <a:lnTo>
                  <a:pt x="49" y="62"/>
                </a:lnTo>
                <a:lnTo>
                  <a:pt x="49" y="62"/>
                </a:lnTo>
                <a:lnTo>
                  <a:pt x="49" y="62"/>
                </a:lnTo>
                <a:lnTo>
                  <a:pt x="49" y="62"/>
                </a:lnTo>
                <a:lnTo>
                  <a:pt x="48" y="62"/>
                </a:lnTo>
                <a:lnTo>
                  <a:pt x="46" y="63"/>
                </a:lnTo>
                <a:lnTo>
                  <a:pt x="44" y="63"/>
                </a:lnTo>
                <a:lnTo>
                  <a:pt x="32" y="63"/>
                </a:lnTo>
                <a:lnTo>
                  <a:pt x="29" y="63"/>
                </a:lnTo>
                <a:lnTo>
                  <a:pt x="27" y="65"/>
                </a:lnTo>
                <a:lnTo>
                  <a:pt x="27" y="63"/>
                </a:lnTo>
                <a:lnTo>
                  <a:pt x="26" y="62"/>
                </a:lnTo>
                <a:lnTo>
                  <a:pt x="26" y="60"/>
                </a:lnTo>
                <a:lnTo>
                  <a:pt x="26" y="59"/>
                </a:lnTo>
                <a:lnTo>
                  <a:pt x="27" y="59"/>
                </a:lnTo>
                <a:lnTo>
                  <a:pt x="27" y="59"/>
                </a:lnTo>
                <a:lnTo>
                  <a:pt x="29" y="59"/>
                </a:lnTo>
                <a:lnTo>
                  <a:pt x="29" y="60"/>
                </a:lnTo>
                <a:lnTo>
                  <a:pt x="29" y="60"/>
                </a:lnTo>
                <a:lnTo>
                  <a:pt x="33" y="59"/>
                </a:lnTo>
                <a:lnTo>
                  <a:pt x="37" y="59"/>
                </a:lnTo>
                <a:lnTo>
                  <a:pt x="37" y="59"/>
                </a:lnTo>
                <a:lnTo>
                  <a:pt x="38" y="57"/>
                </a:lnTo>
                <a:lnTo>
                  <a:pt x="38" y="55"/>
                </a:lnTo>
                <a:lnTo>
                  <a:pt x="40" y="55"/>
                </a:lnTo>
                <a:lnTo>
                  <a:pt x="40" y="54"/>
                </a:lnTo>
                <a:lnTo>
                  <a:pt x="41" y="52"/>
                </a:lnTo>
                <a:lnTo>
                  <a:pt x="41" y="52"/>
                </a:lnTo>
                <a:lnTo>
                  <a:pt x="43" y="52"/>
                </a:lnTo>
                <a:lnTo>
                  <a:pt x="44" y="51"/>
                </a:lnTo>
                <a:lnTo>
                  <a:pt x="43" y="51"/>
                </a:lnTo>
                <a:lnTo>
                  <a:pt x="41" y="51"/>
                </a:lnTo>
                <a:lnTo>
                  <a:pt x="38" y="52"/>
                </a:lnTo>
                <a:lnTo>
                  <a:pt x="37" y="52"/>
                </a:lnTo>
                <a:lnTo>
                  <a:pt x="37" y="52"/>
                </a:lnTo>
                <a:lnTo>
                  <a:pt x="37" y="52"/>
                </a:lnTo>
                <a:lnTo>
                  <a:pt x="38" y="51"/>
                </a:lnTo>
                <a:lnTo>
                  <a:pt x="37" y="51"/>
                </a:lnTo>
                <a:lnTo>
                  <a:pt x="37" y="51"/>
                </a:lnTo>
                <a:lnTo>
                  <a:pt x="37" y="49"/>
                </a:lnTo>
                <a:lnTo>
                  <a:pt x="38" y="48"/>
                </a:lnTo>
                <a:lnTo>
                  <a:pt x="41" y="46"/>
                </a:lnTo>
                <a:lnTo>
                  <a:pt x="43" y="46"/>
                </a:lnTo>
                <a:lnTo>
                  <a:pt x="43" y="46"/>
                </a:lnTo>
                <a:lnTo>
                  <a:pt x="43" y="46"/>
                </a:lnTo>
                <a:lnTo>
                  <a:pt x="41" y="44"/>
                </a:lnTo>
                <a:lnTo>
                  <a:pt x="38" y="48"/>
                </a:lnTo>
                <a:lnTo>
                  <a:pt x="35" y="48"/>
                </a:lnTo>
                <a:lnTo>
                  <a:pt x="35" y="48"/>
                </a:lnTo>
                <a:lnTo>
                  <a:pt x="33" y="48"/>
                </a:lnTo>
                <a:lnTo>
                  <a:pt x="33" y="46"/>
                </a:lnTo>
                <a:lnTo>
                  <a:pt x="32" y="46"/>
                </a:lnTo>
                <a:lnTo>
                  <a:pt x="32" y="44"/>
                </a:lnTo>
                <a:lnTo>
                  <a:pt x="33" y="43"/>
                </a:lnTo>
                <a:lnTo>
                  <a:pt x="33" y="43"/>
                </a:lnTo>
                <a:lnTo>
                  <a:pt x="32" y="43"/>
                </a:lnTo>
                <a:lnTo>
                  <a:pt x="30" y="41"/>
                </a:lnTo>
                <a:lnTo>
                  <a:pt x="27" y="41"/>
                </a:lnTo>
                <a:lnTo>
                  <a:pt x="18" y="41"/>
                </a:lnTo>
                <a:lnTo>
                  <a:pt x="16" y="41"/>
                </a:lnTo>
                <a:lnTo>
                  <a:pt x="13" y="43"/>
                </a:lnTo>
                <a:lnTo>
                  <a:pt x="10" y="43"/>
                </a:lnTo>
                <a:lnTo>
                  <a:pt x="10" y="43"/>
                </a:lnTo>
                <a:lnTo>
                  <a:pt x="8" y="43"/>
                </a:lnTo>
                <a:lnTo>
                  <a:pt x="8" y="41"/>
                </a:lnTo>
                <a:lnTo>
                  <a:pt x="8" y="40"/>
                </a:lnTo>
                <a:lnTo>
                  <a:pt x="8" y="40"/>
                </a:lnTo>
                <a:lnTo>
                  <a:pt x="8" y="38"/>
                </a:lnTo>
                <a:lnTo>
                  <a:pt x="10" y="38"/>
                </a:lnTo>
                <a:lnTo>
                  <a:pt x="13" y="40"/>
                </a:lnTo>
                <a:lnTo>
                  <a:pt x="14" y="38"/>
                </a:lnTo>
                <a:lnTo>
                  <a:pt x="18" y="38"/>
                </a:lnTo>
                <a:lnTo>
                  <a:pt x="18" y="38"/>
                </a:lnTo>
                <a:lnTo>
                  <a:pt x="19" y="37"/>
                </a:lnTo>
                <a:lnTo>
                  <a:pt x="19" y="37"/>
                </a:lnTo>
                <a:lnTo>
                  <a:pt x="21" y="37"/>
                </a:lnTo>
                <a:lnTo>
                  <a:pt x="21" y="38"/>
                </a:lnTo>
                <a:lnTo>
                  <a:pt x="24" y="37"/>
                </a:lnTo>
                <a:lnTo>
                  <a:pt x="26" y="37"/>
                </a:lnTo>
                <a:lnTo>
                  <a:pt x="26" y="37"/>
                </a:lnTo>
                <a:lnTo>
                  <a:pt x="26" y="37"/>
                </a:lnTo>
                <a:lnTo>
                  <a:pt x="27" y="37"/>
                </a:lnTo>
                <a:lnTo>
                  <a:pt x="29" y="37"/>
                </a:lnTo>
                <a:lnTo>
                  <a:pt x="30" y="37"/>
                </a:lnTo>
                <a:lnTo>
                  <a:pt x="32" y="37"/>
                </a:lnTo>
                <a:lnTo>
                  <a:pt x="38" y="37"/>
                </a:lnTo>
                <a:lnTo>
                  <a:pt x="40" y="35"/>
                </a:lnTo>
                <a:lnTo>
                  <a:pt x="40" y="35"/>
                </a:lnTo>
                <a:lnTo>
                  <a:pt x="40" y="33"/>
                </a:lnTo>
                <a:lnTo>
                  <a:pt x="40" y="32"/>
                </a:lnTo>
                <a:lnTo>
                  <a:pt x="37" y="33"/>
                </a:lnTo>
                <a:lnTo>
                  <a:pt x="35" y="33"/>
                </a:lnTo>
                <a:lnTo>
                  <a:pt x="30" y="33"/>
                </a:lnTo>
                <a:lnTo>
                  <a:pt x="29" y="32"/>
                </a:lnTo>
                <a:lnTo>
                  <a:pt x="30" y="32"/>
                </a:lnTo>
                <a:lnTo>
                  <a:pt x="32" y="30"/>
                </a:lnTo>
                <a:lnTo>
                  <a:pt x="35" y="29"/>
                </a:lnTo>
                <a:lnTo>
                  <a:pt x="38" y="27"/>
                </a:lnTo>
                <a:lnTo>
                  <a:pt x="38" y="27"/>
                </a:lnTo>
                <a:lnTo>
                  <a:pt x="40" y="27"/>
                </a:lnTo>
                <a:lnTo>
                  <a:pt x="37" y="26"/>
                </a:lnTo>
                <a:lnTo>
                  <a:pt x="32" y="26"/>
                </a:lnTo>
                <a:lnTo>
                  <a:pt x="32" y="24"/>
                </a:lnTo>
                <a:lnTo>
                  <a:pt x="27" y="24"/>
                </a:lnTo>
                <a:lnTo>
                  <a:pt x="26" y="24"/>
                </a:lnTo>
                <a:lnTo>
                  <a:pt x="24" y="24"/>
                </a:lnTo>
                <a:lnTo>
                  <a:pt x="21" y="24"/>
                </a:lnTo>
                <a:lnTo>
                  <a:pt x="13" y="26"/>
                </a:lnTo>
                <a:lnTo>
                  <a:pt x="11" y="27"/>
                </a:lnTo>
                <a:lnTo>
                  <a:pt x="10" y="27"/>
                </a:lnTo>
                <a:lnTo>
                  <a:pt x="8" y="27"/>
                </a:lnTo>
                <a:lnTo>
                  <a:pt x="5" y="26"/>
                </a:lnTo>
                <a:lnTo>
                  <a:pt x="2" y="26"/>
                </a:lnTo>
                <a:lnTo>
                  <a:pt x="0" y="24"/>
                </a:lnTo>
                <a:lnTo>
                  <a:pt x="3" y="22"/>
                </a:lnTo>
                <a:lnTo>
                  <a:pt x="3" y="22"/>
                </a:lnTo>
                <a:lnTo>
                  <a:pt x="5" y="22"/>
                </a:lnTo>
                <a:lnTo>
                  <a:pt x="8" y="24"/>
                </a:lnTo>
                <a:lnTo>
                  <a:pt x="10" y="24"/>
                </a:lnTo>
                <a:lnTo>
                  <a:pt x="8" y="22"/>
                </a:lnTo>
                <a:lnTo>
                  <a:pt x="8" y="22"/>
                </a:lnTo>
                <a:lnTo>
                  <a:pt x="8" y="21"/>
                </a:lnTo>
                <a:lnTo>
                  <a:pt x="7" y="21"/>
                </a:lnTo>
                <a:lnTo>
                  <a:pt x="7" y="19"/>
                </a:lnTo>
                <a:lnTo>
                  <a:pt x="7" y="19"/>
                </a:lnTo>
                <a:lnTo>
                  <a:pt x="7" y="18"/>
                </a:lnTo>
                <a:lnTo>
                  <a:pt x="10" y="19"/>
                </a:lnTo>
                <a:lnTo>
                  <a:pt x="13" y="21"/>
                </a:lnTo>
                <a:lnTo>
                  <a:pt x="16" y="21"/>
                </a:lnTo>
                <a:lnTo>
                  <a:pt x="16" y="19"/>
                </a:lnTo>
                <a:lnTo>
                  <a:pt x="18" y="19"/>
                </a:lnTo>
                <a:lnTo>
                  <a:pt x="18" y="19"/>
                </a:lnTo>
                <a:lnTo>
                  <a:pt x="14" y="19"/>
                </a:lnTo>
                <a:lnTo>
                  <a:pt x="11" y="18"/>
                </a:lnTo>
                <a:lnTo>
                  <a:pt x="11" y="18"/>
                </a:lnTo>
                <a:lnTo>
                  <a:pt x="10" y="16"/>
                </a:lnTo>
                <a:lnTo>
                  <a:pt x="10" y="16"/>
                </a:lnTo>
                <a:lnTo>
                  <a:pt x="11" y="16"/>
                </a:lnTo>
                <a:lnTo>
                  <a:pt x="14" y="16"/>
                </a:lnTo>
                <a:lnTo>
                  <a:pt x="13" y="14"/>
                </a:lnTo>
                <a:lnTo>
                  <a:pt x="11" y="13"/>
                </a:lnTo>
                <a:lnTo>
                  <a:pt x="11" y="13"/>
                </a:lnTo>
                <a:lnTo>
                  <a:pt x="11" y="13"/>
                </a:lnTo>
                <a:lnTo>
                  <a:pt x="11" y="11"/>
                </a:lnTo>
                <a:lnTo>
                  <a:pt x="11" y="11"/>
                </a:lnTo>
                <a:lnTo>
                  <a:pt x="14" y="13"/>
                </a:lnTo>
                <a:lnTo>
                  <a:pt x="16" y="13"/>
                </a:lnTo>
                <a:lnTo>
                  <a:pt x="14" y="11"/>
                </a:lnTo>
                <a:lnTo>
                  <a:pt x="13" y="11"/>
                </a:lnTo>
                <a:lnTo>
                  <a:pt x="13" y="11"/>
                </a:lnTo>
                <a:lnTo>
                  <a:pt x="14" y="10"/>
                </a:lnTo>
                <a:lnTo>
                  <a:pt x="14" y="10"/>
                </a:lnTo>
                <a:lnTo>
                  <a:pt x="14" y="10"/>
                </a:lnTo>
                <a:lnTo>
                  <a:pt x="16" y="8"/>
                </a:lnTo>
                <a:lnTo>
                  <a:pt x="16" y="8"/>
                </a:lnTo>
                <a:lnTo>
                  <a:pt x="18" y="10"/>
                </a:lnTo>
                <a:lnTo>
                  <a:pt x="21" y="11"/>
                </a:lnTo>
                <a:lnTo>
                  <a:pt x="22" y="11"/>
                </a:lnTo>
                <a:lnTo>
                  <a:pt x="22" y="13"/>
                </a:lnTo>
                <a:lnTo>
                  <a:pt x="22" y="13"/>
                </a:lnTo>
                <a:lnTo>
                  <a:pt x="22" y="13"/>
                </a:lnTo>
                <a:lnTo>
                  <a:pt x="24" y="13"/>
                </a:lnTo>
                <a:lnTo>
                  <a:pt x="24" y="13"/>
                </a:lnTo>
                <a:lnTo>
                  <a:pt x="26" y="13"/>
                </a:lnTo>
                <a:lnTo>
                  <a:pt x="26" y="13"/>
                </a:lnTo>
                <a:lnTo>
                  <a:pt x="27" y="13"/>
                </a:lnTo>
                <a:lnTo>
                  <a:pt x="27" y="13"/>
                </a:lnTo>
                <a:lnTo>
                  <a:pt x="29" y="14"/>
                </a:lnTo>
                <a:lnTo>
                  <a:pt x="29" y="14"/>
                </a:lnTo>
                <a:lnTo>
                  <a:pt x="27" y="16"/>
                </a:lnTo>
                <a:lnTo>
                  <a:pt x="27" y="16"/>
                </a:lnTo>
                <a:lnTo>
                  <a:pt x="29" y="16"/>
                </a:lnTo>
                <a:lnTo>
                  <a:pt x="30" y="16"/>
                </a:lnTo>
                <a:lnTo>
                  <a:pt x="30" y="14"/>
                </a:lnTo>
                <a:lnTo>
                  <a:pt x="30" y="13"/>
                </a:lnTo>
                <a:lnTo>
                  <a:pt x="30" y="11"/>
                </a:lnTo>
                <a:lnTo>
                  <a:pt x="30" y="11"/>
                </a:lnTo>
                <a:lnTo>
                  <a:pt x="26" y="10"/>
                </a:lnTo>
                <a:lnTo>
                  <a:pt x="24" y="10"/>
                </a:lnTo>
                <a:lnTo>
                  <a:pt x="22" y="8"/>
                </a:lnTo>
                <a:lnTo>
                  <a:pt x="24" y="8"/>
                </a:lnTo>
                <a:lnTo>
                  <a:pt x="24" y="7"/>
                </a:lnTo>
                <a:lnTo>
                  <a:pt x="26" y="7"/>
                </a:lnTo>
                <a:lnTo>
                  <a:pt x="29" y="7"/>
                </a:lnTo>
                <a:lnTo>
                  <a:pt x="30" y="7"/>
                </a:lnTo>
                <a:lnTo>
                  <a:pt x="29" y="7"/>
                </a:lnTo>
                <a:lnTo>
                  <a:pt x="27" y="7"/>
                </a:lnTo>
                <a:lnTo>
                  <a:pt x="27" y="5"/>
                </a:lnTo>
                <a:lnTo>
                  <a:pt x="27" y="5"/>
                </a:lnTo>
                <a:lnTo>
                  <a:pt x="26" y="5"/>
                </a:lnTo>
                <a:lnTo>
                  <a:pt x="22" y="5"/>
                </a:lnTo>
                <a:lnTo>
                  <a:pt x="21" y="5"/>
                </a:lnTo>
                <a:lnTo>
                  <a:pt x="21" y="5"/>
                </a:lnTo>
                <a:lnTo>
                  <a:pt x="21" y="3"/>
                </a:lnTo>
                <a:lnTo>
                  <a:pt x="22" y="3"/>
                </a:lnTo>
                <a:lnTo>
                  <a:pt x="24" y="2"/>
                </a:lnTo>
                <a:lnTo>
                  <a:pt x="26" y="3"/>
                </a:lnTo>
                <a:lnTo>
                  <a:pt x="29" y="2"/>
                </a:lnTo>
                <a:lnTo>
                  <a:pt x="30" y="3"/>
                </a:lnTo>
                <a:lnTo>
                  <a:pt x="32" y="3"/>
                </a:lnTo>
                <a:lnTo>
                  <a:pt x="35" y="7"/>
                </a:lnTo>
                <a:lnTo>
                  <a:pt x="37" y="7"/>
                </a:lnTo>
                <a:lnTo>
                  <a:pt x="38" y="8"/>
                </a:lnTo>
                <a:lnTo>
                  <a:pt x="40" y="8"/>
                </a:lnTo>
                <a:lnTo>
                  <a:pt x="43" y="11"/>
                </a:lnTo>
                <a:lnTo>
                  <a:pt x="46" y="13"/>
                </a:lnTo>
                <a:lnTo>
                  <a:pt x="46" y="13"/>
                </a:lnTo>
                <a:lnTo>
                  <a:pt x="44" y="13"/>
                </a:lnTo>
                <a:lnTo>
                  <a:pt x="44" y="14"/>
                </a:lnTo>
                <a:lnTo>
                  <a:pt x="44" y="14"/>
                </a:lnTo>
                <a:lnTo>
                  <a:pt x="46" y="14"/>
                </a:lnTo>
                <a:lnTo>
                  <a:pt x="46" y="16"/>
                </a:lnTo>
                <a:lnTo>
                  <a:pt x="46" y="16"/>
                </a:lnTo>
                <a:lnTo>
                  <a:pt x="46" y="19"/>
                </a:lnTo>
                <a:lnTo>
                  <a:pt x="44" y="21"/>
                </a:lnTo>
                <a:lnTo>
                  <a:pt x="44" y="21"/>
                </a:lnTo>
                <a:lnTo>
                  <a:pt x="41" y="19"/>
                </a:lnTo>
                <a:lnTo>
                  <a:pt x="43" y="21"/>
                </a:lnTo>
                <a:lnTo>
                  <a:pt x="44" y="22"/>
                </a:lnTo>
                <a:lnTo>
                  <a:pt x="44" y="22"/>
                </a:lnTo>
                <a:lnTo>
                  <a:pt x="44" y="22"/>
                </a:lnTo>
                <a:lnTo>
                  <a:pt x="44" y="24"/>
                </a:lnTo>
                <a:lnTo>
                  <a:pt x="46" y="22"/>
                </a:lnTo>
                <a:lnTo>
                  <a:pt x="46" y="24"/>
                </a:lnTo>
                <a:lnTo>
                  <a:pt x="46" y="24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46" y="26"/>
                </a:lnTo>
                <a:lnTo>
                  <a:pt x="46" y="26"/>
                </a:lnTo>
                <a:lnTo>
                  <a:pt x="48" y="27"/>
                </a:lnTo>
                <a:lnTo>
                  <a:pt x="49" y="30"/>
                </a:lnTo>
                <a:lnTo>
                  <a:pt x="49" y="30"/>
                </a:lnTo>
                <a:lnTo>
                  <a:pt x="49" y="30"/>
                </a:lnTo>
                <a:lnTo>
                  <a:pt x="51" y="27"/>
                </a:lnTo>
                <a:lnTo>
                  <a:pt x="51" y="27"/>
                </a:lnTo>
                <a:lnTo>
                  <a:pt x="51" y="27"/>
                </a:lnTo>
                <a:lnTo>
                  <a:pt x="51" y="27"/>
                </a:lnTo>
                <a:lnTo>
                  <a:pt x="51" y="26"/>
                </a:lnTo>
                <a:lnTo>
                  <a:pt x="52" y="24"/>
                </a:lnTo>
                <a:lnTo>
                  <a:pt x="54" y="22"/>
                </a:lnTo>
                <a:lnTo>
                  <a:pt x="55" y="21"/>
                </a:lnTo>
                <a:lnTo>
                  <a:pt x="55" y="21"/>
                </a:lnTo>
                <a:lnTo>
                  <a:pt x="55" y="21"/>
                </a:lnTo>
                <a:lnTo>
                  <a:pt x="57" y="24"/>
                </a:lnTo>
                <a:lnTo>
                  <a:pt x="59" y="24"/>
                </a:lnTo>
                <a:lnTo>
                  <a:pt x="59" y="24"/>
                </a:lnTo>
                <a:lnTo>
                  <a:pt x="60" y="22"/>
                </a:lnTo>
                <a:lnTo>
                  <a:pt x="60" y="19"/>
                </a:lnTo>
                <a:lnTo>
                  <a:pt x="60" y="18"/>
                </a:lnTo>
                <a:lnTo>
                  <a:pt x="60" y="14"/>
                </a:lnTo>
                <a:lnTo>
                  <a:pt x="60" y="13"/>
                </a:lnTo>
                <a:lnTo>
                  <a:pt x="62" y="11"/>
                </a:lnTo>
                <a:lnTo>
                  <a:pt x="63" y="11"/>
                </a:lnTo>
                <a:lnTo>
                  <a:pt x="65" y="11"/>
                </a:lnTo>
                <a:lnTo>
                  <a:pt x="65" y="11"/>
                </a:lnTo>
                <a:lnTo>
                  <a:pt x="68" y="14"/>
                </a:lnTo>
                <a:lnTo>
                  <a:pt x="70" y="16"/>
                </a:lnTo>
                <a:lnTo>
                  <a:pt x="71" y="18"/>
                </a:lnTo>
                <a:lnTo>
                  <a:pt x="71" y="19"/>
                </a:lnTo>
                <a:lnTo>
                  <a:pt x="73" y="19"/>
                </a:lnTo>
                <a:lnTo>
                  <a:pt x="73" y="19"/>
                </a:lnTo>
                <a:lnTo>
                  <a:pt x="74" y="18"/>
                </a:lnTo>
                <a:lnTo>
                  <a:pt x="74" y="18"/>
                </a:lnTo>
                <a:lnTo>
                  <a:pt x="73" y="13"/>
                </a:lnTo>
                <a:lnTo>
                  <a:pt x="74" y="13"/>
                </a:lnTo>
                <a:lnTo>
                  <a:pt x="74" y="11"/>
                </a:lnTo>
                <a:lnTo>
                  <a:pt x="78" y="11"/>
                </a:lnTo>
                <a:lnTo>
                  <a:pt x="79" y="10"/>
                </a:lnTo>
                <a:lnTo>
                  <a:pt x="81" y="10"/>
                </a:lnTo>
                <a:lnTo>
                  <a:pt x="81" y="8"/>
                </a:lnTo>
                <a:lnTo>
                  <a:pt x="82" y="8"/>
                </a:lnTo>
                <a:lnTo>
                  <a:pt x="84" y="10"/>
                </a:lnTo>
                <a:lnTo>
                  <a:pt x="84" y="10"/>
                </a:lnTo>
                <a:lnTo>
                  <a:pt x="85" y="11"/>
                </a:lnTo>
                <a:lnTo>
                  <a:pt x="89" y="14"/>
                </a:lnTo>
                <a:lnTo>
                  <a:pt x="90" y="16"/>
                </a:lnTo>
                <a:lnTo>
                  <a:pt x="92" y="19"/>
                </a:lnTo>
                <a:lnTo>
                  <a:pt x="92" y="19"/>
                </a:lnTo>
                <a:lnTo>
                  <a:pt x="92" y="19"/>
                </a:lnTo>
                <a:lnTo>
                  <a:pt x="93" y="19"/>
                </a:lnTo>
                <a:lnTo>
                  <a:pt x="93" y="19"/>
                </a:lnTo>
                <a:lnTo>
                  <a:pt x="93" y="18"/>
                </a:lnTo>
                <a:lnTo>
                  <a:pt x="92" y="16"/>
                </a:lnTo>
                <a:lnTo>
                  <a:pt x="90" y="11"/>
                </a:lnTo>
                <a:lnTo>
                  <a:pt x="90" y="10"/>
                </a:lnTo>
                <a:lnTo>
                  <a:pt x="90" y="10"/>
                </a:lnTo>
                <a:lnTo>
                  <a:pt x="92" y="10"/>
                </a:lnTo>
                <a:lnTo>
                  <a:pt x="96" y="10"/>
                </a:lnTo>
                <a:lnTo>
                  <a:pt x="96" y="10"/>
                </a:lnTo>
                <a:lnTo>
                  <a:pt x="100" y="13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103" y="13"/>
                </a:lnTo>
                <a:lnTo>
                  <a:pt x="103" y="13"/>
                </a:lnTo>
                <a:lnTo>
                  <a:pt x="104" y="11"/>
                </a:lnTo>
                <a:lnTo>
                  <a:pt x="108" y="8"/>
                </a:lnTo>
                <a:lnTo>
                  <a:pt x="108" y="8"/>
                </a:lnTo>
                <a:lnTo>
                  <a:pt x="108" y="8"/>
                </a:lnTo>
                <a:lnTo>
                  <a:pt x="109" y="10"/>
                </a:lnTo>
                <a:lnTo>
                  <a:pt x="111" y="10"/>
                </a:lnTo>
                <a:lnTo>
                  <a:pt x="111" y="10"/>
                </a:lnTo>
                <a:lnTo>
                  <a:pt x="112" y="10"/>
                </a:lnTo>
                <a:lnTo>
                  <a:pt x="114" y="10"/>
                </a:lnTo>
                <a:lnTo>
                  <a:pt x="117" y="8"/>
                </a:lnTo>
                <a:lnTo>
                  <a:pt x="117" y="7"/>
                </a:lnTo>
                <a:lnTo>
                  <a:pt x="117" y="7"/>
                </a:lnTo>
                <a:lnTo>
                  <a:pt x="115" y="2"/>
                </a:lnTo>
                <a:lnTo>
                  <a:pt x="117" y="2"/>
                </a:lnTo>
                <a:lnTo>
                  <a:pt x="120" y="0"/>
                </a:lnTo>
                <a:lnTo>
                  <a:pt x="12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2" name="Freeform 245">
            <a:extLst>
              <a:ext uri="{FF2B5EF4-FFF2-40B4-BE49-F238E27FC236}">
                <a16:creationId xmlns:a16="http://schemas.microsoft.com/office/drawing/2014/main" id="{38B54C0F-655B-A0AB-0939-D27F29190AE8}"/>
              </a:ext>
            </a:extLst>
          </p:cNvPr>
          <p:cNvSpPr>
            <a:spLocks noEditPoints="1"/>
          </p:cNvSpPr>
          <p:nvPr/>
        </p:nvSpPr>
        <p:spPr bwMode="auto">
          <a:xfrm>
            <a:off x="6595645" y="2795605"/>
            <a:ext cx="328557" cy="289881"/>
          </a:xfrm>
          <a:custGeom>
            <a:avLst/>
            <a:gdLst>
              <a:gd name="T0" fmla="*/ 167 w 279"/>
              <a:gd name="T1" fmla="*/ 213 h 236"/>
              <a:gd name="T2" fmla="*/ 170 w 279"/>
              <a:gd name="T3" fmla="*/ 208 h 236"/>
              <a:gd name="T4" fmla="*/ 14 w 279"/>
              <a:gd name="T5" fmla="*/ 6 h 236"/>
              <a:gd name="T6" fmla="*/ 28 w 279"/>
              <a:gd name="T7" fmla="*/ 14 h 236"/>
              <a:gd name="T8" fmla="*/ 45 w 279"/>
              <a:gd name="T9" fmla="*/ 8 h 236"/>
              <a:gd name="T10" fmla="*/ 61 w 279"/>
              <a:gd name="T11" fmla="*/ 8 h 236"/>
              <a:gd name="T12" fmla="*/ 61 w 279"/>
              <a:gd name="T13" fmla="*/ 14 h 236"/>
              <a:gd name="T14" fmla="*/ 63 w 279"/>
              <a:gd name="T15" fmla="*/ 20 h 236"/>
              <a:gd name="T16" fmla="*/ 72 w 279"/>
              <a:gd name="T17" fmla="*/ 31 h 236"/>
              <a:gd name="T18" fmla="*/ 89 w 279"/>
              <a:gd name="T19" fmla="*/ 41 h 236"/>
              <a:gd name="T20" fmla="*/ 141 w 279"/>
              <a:gd name="T21" fmla="*/ 49 h 236"/>
              <a:gd name="T22" fmla="*/ 148 w 279"/>
              <a:gd name="T23" fmla="*/ 41 h 236"/>
              <a:gd name="T24" fmla="*/ 162 w 279"/>
              <a:gd name="T25" fmla="*/ 30 h 236"/>
              <a:gd name="T26" fmla="*/ 179 w 279"/>
              <a:gd name="T27" fmla="*/ 27 h 236"/>
              <a:gd name="T28" fmla="*/ 192 w 279"/>
              <a:gd name="T29" fmla="*/ 28 h 236"/>
              <a:gd name="T30" fmla="*/ 206 w 279"/>
              <a:gd name="T31" fmla="*/ 36 h 236"/>
              <a:gd name="T32" fmla="*/ 220 w 279"/>
              <a:gd name="T33" fmla="*/ 38 h 236"/>
              <a:gd name="T34" fmla="*/ 233 w 279"/>
              <a:gd name="T35" fmla="*/ 49 h 236"/>
              <a:gd name="T36" fmla="*/ 249 w 279"/>
              <a:gd name="T37" fmla="*/ 63 h 236"/>
              <a:gd name="T38" fmla="*/ 250 w 279"/>
              <a:gd name="T39" fmla="*/ 71 h 236"/>
              <a:gd name="T40" fmla="*/ 247 w 279"/>
              <a:gd name="T41" fmla="*/ 79 h 236"/>
              <a:gd name="T42" fmla="*/ 242 w 279"/>
              <a:gd name="T43" fmla="*/ 86 h 236"/>
              <a:gd name="T44" fmla="*/ 239 w 279"/>
              <a:gd name="T45" fmla="*/ 98 h 236"/>
              <a:gd name="T46" fmla="*/ 241 w 279"/>
              <a:gd name="T47" fmla="*/ 107 h 236"/>
              <a:gd name="T48" fmla="*/ 242 w 279"/>
              <a:gd name="T49" fmla="*/ 132 h 236"/>
              <a:gd name="T50" fmla="*/ 257 w 279"/>
              <a:gd name="T51" fmla="*/ 146 h 236"/>
              <a:gd name="T52" fmla="*/ 250 w 279"/>
              <a:gd name="T53" fmla="*/ 172 h 236"/>
              <a:gd name="T54" fmla="*/ 268 w 279"/>
              <a:gd name="T55" fmla="*/ 187 h 236"/>
              <a:gd name="T56" fmla="*/ 271 w 279"/>
              <a:gd name="T57" fmla="*/ 201 h 236"/>
              <a:gd name="T58" fmla="*/ 279 w 279"/>
              <a:gd name="T59" fmla="*/ 205 h 236"/>
              <a:gd name="T60" fmla="*/ 269 w 279"/>
              <a:gd name="T61" fmla="*/ 213 h 236"/>
              <a:gd name="T62" fmla="*/ 258 w 279"/>
              <a:gd name="T63" fmla="*/ 219 h 236"/>
              <a:gd name="T64" fmla="*/ 253 w 279"/>
              <a:gd name="T65" fmla="*/ 235 h 236"/>
              <a:gd name="T66" fmla="*/ 238 w 279"/>
              <a:gd name="T67" fmla="*/ 231 h 236"/>
              <a:gd name="T68" fmla="*/ 206 w 279"/>
              <a:gd name="T69" fmla="*/ 228 h 236"/>
              <a:gd name="T70" fmla="*/ 189 w 279"/>
              <a:gd name="T71" fmla="*/ 216 h 236"/>
              <a:gd name="T72" fmla="*/ 173 w 279"/>
              <a:gd name="T73" fmla="*/ 206 h 236"/>
              <a:gd name="T74" fmla="*/ 152 w 279"/>
              <a:gd name="T75" fmla="*/ 213 h 236"/>
              <a:gd name="T76" fmla="*/ 124 w 279"/>
              <a:gd name="T77" fmla="*/ 200 h 236"/>
              <a:gd name="T78" fmla="*/ 105 w 279"/>
              <a:gd name="T79" fmla="*/ 187 h 236"/>
              <a:gd name="T80" fmla="*/ 96 w 279"/>
              <a:gd name="T81" fmla="*/ 173 h 236"/>
              <a:gd name="T82" fmla="*/ 86 w 279"/>
              <a:gd name="T83" fmla="*/ 156 h 236"/>
              <a:gd name="T84" fmla="*/ 75 w 279"/>
              <a:gd name="T85" fmla="*/ 153 h 236"/>
              <a:gd name="T86" fmla="*/ 67 w 279"/>
              <a:gd name="T87" fmla="*/ 159 h 236"/>
              <a:gd name="T88" fmla="*/ 61 w 279"/>
              <a:gd name="T89" fmla="*/ 154 h 236"/>
              <a:gd name="T90" fmla="*/ 53 w 279"/>
              <a:gd name="T91" fmla="*/ 143 h 236"/>
              <a:gd name="T92" fmla="*/ 47 w 279"/>
              <a:gd name="T93" fmla="*/ 120 h 236"/>
              <a:gd name="T94" fmla="*/ 29 w 279"/>
              <a:gd name="T95" fmla="*/ 110 h 236"/>
              <a:gd name="T96" fmla="*/ 26 w 279"/>
              <a:gd name="T97" fmla="*/ 102 h 236"/>
              <a:gd name="T98" fmla="*/ 20 w 279"/>
              <a:gd name="T99" fmla="*/ 90 h 236"/>
              <a:gd name="T100" fmla="*/ 29 w 279"/>
              <a:gd name="T101" fmla="*/ 79 h 236"/>
              <a:gd name="T102" fmla="*/ 29 w 279"/>
              <a:gd name="T103" fmla="*/ 68 h 236"/>
              <a:gd name="T104" fmla="*/ 22 w 279"/>
              <a:gd name="T105" fmla="*/ 63 h 236"/>
              <a:gd name="T106" fmla="*/ 15 w 279"/>
              <a:gd name="T107" fmla="*/ 55 h 236"/>
              <a:gd name="T108" fmla="*/ 11 w 279"/>
              <a:gd name="T109" fmla="*/ 44 h 236"/>
              <a:gd name="T110" fmla="*/ 7 w 279"/>
              <a:gd name="T111" fmla="*/ 36 h 236"/>
              <a:gd name="T112" fmla="*/ 4 w 279"/>
              <a:gd name="T113" fmla="*/ 28 h 236"/>
              <a:gd name="T114" fmla="*/ 4 w 279"/>
              <a:gd name="T115" fmla="*/ 23 h 236"/>
              <a:gd name="T116" fmla="*/ 3 w 279"/>
              <a:gd name="T117" fmla="*/ 11 h 236"/>
              <a:gd name="T118" fmla="*/ 3 w 279"/>
              <a:gd name="T119" fmla="*/ 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" h="236">
                <a:moveTo>
                  <a:pt x="176" y="206"/>
                </a:moveTo>
                <a:lnTo>
                  <a:pt x="178" y="206"/>
                </a:lnTo>
                <a:lnTo>
                  <a:pt x="176" y="208"/>
                </a:lnTo>
                <a:lnTo>
                  <a:pt x="175" y="209"/>
                </a:lnTo>
                <a:lnTo>
                  <a:pt x="173" y="211"/>
                </a:lnTo>
                <a:lnTo>
                  <a:pt x="171" y="211"/>
                </a:lnTo>
                <a:lnTo>
                  <a:pt x="171" y="211"/>
                </a:lnTo>
                <a:lnTo>
                  <a:pt x="170" y="211"/>
                </a:lnTo>
                <a:lnTo>
                  <a:pt x="168" y="211"/>
                </a:lnTo>
                <a:lnTo>
                  <a:pt x="167" y="213"/>
                </a:lnTo>
                <a:lnTo>
                  <a:pt x="165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1"/>
                </a:lnTo>
                <a:lnTo>
                  <a:pt x="164" y="211"/>
                </a:lnTo>
                <a:lnTo>
                  <a:pt x="167" y="211"/>
                </a:lnTo>
                <a:lnTo>
                  <a:pt x="170" y="209"/>
                </a:lnTo>
                <a:lnTo>
                  <a:pt x="170" y="208"/>
                </a:lnTo>
                <a:lnTo>
                  <a:pt x="170" y="208"/>
                </a:lnTo>
                <a:lnTo>
                  <a:pt x="170" y="206"/>
                </a:lnTo>
                <a:lnTo>
                  <a:pt x="171" y="208"/>
                </a:lnTo>
                <a:lnTo>
                  <a:pt x="175" y="206"/>
                </a:lnTo>
                <a:lnTo>
                  <a:pt x="176" y="206"/>
                </a:lnTo>
                <a:close/>
                <a:moveTo>
                  <a:pt x="9" y="0"/>
                </a:move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2" y="3"/>
                </a:lnTo>
                <a:lnTo>
                  <a:pt x="14" y="6"/>
                </a:lnTo>
                <a:lnTo>
                  <a:pt x="15" y="8"/>
                </a:lnTo>
                <a:lnTo>
                  <a:pt x="15" y="8"/>
                </a:lnTo>
                <a:lnTo>
                  <a:pt x="17" y="9"/>
                </a:lnTo>
                <a:lnTo>
                  <a:pt x="17" y="9"/>
                </a:lnTo>
                <a:lnTo>
                  <a:pt x="18" y="9"/>
                </a:lnTo>
                <a:lnTo>
                  <a:pt x="18" y="11"/>
                </a:lnTo>
                <a:lnTo>
                  <a:pt x="20" y="11"/>
                </a:lnTo>
                <a:lnTo>
                  <a:pt x="22" y="12"/>
                </a:lnTo>
                <a:lnTo>
                  <a:pt x="23" y="14"/>
                </a:lnTo>
                <a:lnTo>
                  <a:pt x="28" y="14"/>
                </a:lnTo>
                <a:lnTo>
                  <a:pt x="31" y="16"/>
                </a:lnTo>
                <a:lnTo>
                  <a:pt x="31" y="16"/>
                </a:lnTo>
                <a:lnTo>
                  <a:pt x="33" y="14"/>
                </a:lnTo>
                <a:lnTo>
                  <a:pt x="36" y="14"/>
                </a:lnTo>
                <a:lnTo>
                  <a:pt x="37" y="14"/>
                </a:lnTo>
                <a:lnTo>
                  <a:pt x="41" y="11"/>
                </a:lnTo>
                <a:lnTo>
                  <a:pt x="41" y="11"/>
                </a:lnTo>
                <a:lnTo>
                  <a:pt x="44" y="11"/>
                </a:lnTo>
                <a:lnTo>
                  <a:pt x="44" y="9"/>
                </a:lnTo>
                <a:lnTo>
                  <a:pt x="45" y="8"/>
                </a:lnTo>
                <a:lnTo>
                  <a:pt x="48" y="6"/>
                </a:lnTo>
                <a:lnTo>
                  <a:pt x="50" y="5"/>
                </a:lnTo>
                <a:lnTo>
                  <a:pt x="52" y="5"/>
                </a:lnTo>
                <a:lnTo>
                  <a:pt x="55" y="1"/>
                </a:lnTo>
                <a:lnTo>
                  <a:pt x="56" y="1"/>
                </a:lnTo>
                <a:lnTo>
                  <a:pt x="58" y="1"/>
                </a:lnTo>
                <a:lnTo>
                  <a:pt x="59" y="3"/>
                </a:lnTo>
                <a:lnTo>
                  <a:pt x="61" y="6"/>
                </a:lnTo>
                <a:lnTo>
                  <a:pt x="63" y="6"/>
                </a:lnTo>
                <a:lnTo>
                  <a:pt x="61" y="8"/>
                </a:lnTo>
                <a:lnTo>
                  <a:pt x="59" y="8"/>
                </a:lnTo>
                <a:lnTo>
                  <a:pt x="59" y="8"/>
                </a:lnTo>
                <a:lnTo>
                  <a:pt x="59" y="9"/>
                </a:lnTo>
                <a:lnTo>
                  <a:pt x="59" y="9"/>
                </a:lnTo>
                <a:lnTo>
                  <a:pt x="59" y="11"/>
                </a:lnTo>
                <a:lnTo>
                  <a:pt x="61" y="11"/>
                </a:lnTo>
                <a:lnTo>
                  <a:pt x="63" y="12"/>
                </a:lnTo>
                <a:lnTo>
                  <a:pt x="63" y="12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8" y="14"/>
                </a:lnTo>
                <a:lnTo>
                  <a:pt x="58" y="14"/>
                </a:lnTo>
                <a:lnTo>
                  <a:pt x="58" y="16"/>
                </a:lnTo>
                <a:lnTo>
                  <a:pt x="58" y="16"/>
                </a:lnTo>
                <a:lnTo>
                  <a:pt x="58" y="16"/>
                </a:lnTo>
                <a:lnTo>
                  <a:pt x="61" y="17"/>
                </a:lnTo>
                <a:lnTo>
                  <a:pt x="61" y="19"/>
                </a:lnTo>
                <a:lnTo>
                  <a:pt x="61" y="19"/>
                </a:lnTo>
                <a:lnTo>
                  <a:pt x="63" y="20"/>
                </a:lnTo>
                <a:lnTo>
                  <a:pt x="63" y="20"/>
                </a:lnTo>
                <a:lnTo>
                  <a:pt x="64" y="20"/>
                </a:lnTo>
                <a:lnTo>
                  <a:pt x="66" y="23"/>
                </a:lnTo>
                <a:lnTo>
                  <a:pt x="67" y="23"/>
                </a:lnTo>
                <a:lnTo>
                  <a:pt x="70" y="22"/>
                </a:lnTo>
                <a:lnTo>
                  <a:pt x="70" y="22"/>
                </a:lnTo>
                <a:lnTo>
                  <a:pt x="70" y="23"/>
                </a:lnTo>
                <a:lnTo>
                  <a:pt x="70" y="28"/>
                </a:lnTo>
                <a:lnTo>
                  <a:pt x="70" y="30"/>
                </a:lnTo>
                <a:lnTo>
                  <a:pt x="72" y="31"/>
                </a:lnTo>
                <a:lnTo>
                  <a:pt x="72" y="33"/>
                </a:lnTo>
                <a:lnTo>
                  <a:pt x="74" y="36"/>
                </a:lnTo>
                <a:lnTo>
                  <a:pt x="75" y="36"/>
                </a:lnTo>
                <a:lnTo>
                  <a:pt x="77" y="38"/>
                </a:lnTo>
                <a:lnTo>
                  <a:pt x="78" y="38"/>
                </a:lnTo>
                <a:lnTo>
                  <a:pt x="83" y="39"/>
                </a:lnTo>
                <a:lnTo>
                  <a:pt x="86" y="39"/>
                </a:lnTo>
                <a:lnTo>
                  <a:pt x="88" y="39"/>
                </a:lnTo>
                <a:lnTo>
                  <a:pt x="89" y="41"/>
                </a:lnTo>
                <a:lnTo>
                  <a:pt x="89" y="41"/>
                </a:lnTo>
                <a:lnTo>
                  <a:pt x="91" y="44"/>
                </a:lnTo>
                <a:lnTo>
                  <a:pt x="94" y="46"/>
                </a:lnTo>
                <a:lnTo>
                  <a:pt x="100" y="50"/>
                </a:lnTo>
                <a:lnTo>
                  <a:pt x="102" y="50"/>
                </a:lnTo>
                <a:lnTo>
                  <a:pt x="111" y="53"/>
                </a:lnTo>
                <a:lnTo>
                  <a:pt x="118" y="53"/>
                </a:lnTo>
                <a:lnTo>
                  <a:pt x="135" y="49"/>
                </a:lnTo>
                <a:lnTo>
                  <a:pt x="141" y="47"/>
                </a:lnTo>
                <a:lnTo>
                  <a:pt x="143" y="47"/>
                </a:lnTo>
                <a:lnTo>
                  <a:pt x="141" y="49"/>
                </a:lnTo>
                <a:lnTo>
                  <a:pt x="140" y="49"/>
                </a:lnTo>
                <a:lnTo>
                  <a:pt x="141" y="50"/>
                </a:lnTo>
                <a:lnTo>
                  <a:pt x="143" y="50"/>
                </a:lnTo>
                <a:lnTo>
                  <a:pt x="145" y="50"/>
                </a:lnTo>
                <a:lnTo>
                  <a:pt x="145" y="49"/>
                </a:lnTo>
                <a:lnTo>
                  <a:pt x="145" y="49"/>
                </a:lnTo>
                <a:lnTo>
                  <a:pt x="145" y="47"/>
                </a:lnTo>
                <a:lnTo>
                  <a:pt x="143" y="44"/>
                </a:lnTo>
                <a:lnTo>
                  <a:pt x="143" y="41"/>
                </a:lnTo>
                <a:lnTo>
                  <a:pt x="148" y="41"/>
                </a:lnTo>
                <a:lnTo>
                  <a:pt x="149" y="41"/>
                </a:lnTo>
                <a:lnTo>
                  <a:pt x="151" y="39"/>
                </a:lnTo>
                <a:lnTo>
                  <a:pt x="152" y="39"/>
                </a:lnTo>
                <a:lnTo>
                  <a:pt x="154" y="39"/>
                </a:lnTo>
                <a:lnTo>
                  <a:pt x="154" y="39"/>
                </a:lnTo>
                <a:lnTo>
                  <a:pt x="156" y="38"/>
                </a:lnTo>
                <a:lnTo>
                  <a:pt x="157" y="34"/>
                </a:lnTo>
                <a:lnTo>
                  <a:pt x="157" y="33"/>
                </a:lnTo>
                <a:lnTo>
                  <a:pt x="160" y="31"/>
                </a:lnTo>
                <a:lnTo>
                  <a:pt x="162" y="30"/>
                </a:lnTo>
                <a:lnTo>
                  <a:pt x="165" y="30"/>
                </a:lnTo>
                <a:lnTo>
                  <a:pt x="167" y="28"/>
                </a:lnTo>
                <a:lnTo>
                  <a:pt x="171" y="28"/>
                </a:lnTo>
                <a:lnTo>
                  <a:pt x="175" y="28"/>
                </a:lnTo>
                <a:lnTo>
                  <a:pt x="176" y="28"/>
                </a:lnTo>
                <a:lnTo>
                  <a:pt x="176" y="28"/>
                </a:lnTo>
                <a:lnTo>
                  <a:pt x="178" y="28"/>
                </a:lnTo>
                <a:lnTo>
                  <a:pt x="178" y="28"/>
                </a:lnTo>
                <a:lnTo>
                  <a:pt x="178" y="27"/>
                </a:lnTo>
                <a:lnTo>
                  <a:pt x="179" y="27"/>
                </a:lnTo>
                <a:lnTo>
                  <a:pt x="179" y="25"/>
                </a:lnTo>
                <a:lnTo>
                  <a:pt x="181" y="25"/>
                </a:lnTo>
                <a:lnTo>
                  <a:pt x="182" y="25"/>
                </a:lnTo>
                <a:lnTo>
                  <a:pt x="184" y="25"/>
                </a:lnTo>
                <a:lnTo>
                  <a:pt x="186" y="27"/>
                </a:lnTo>
                <a:lnTo>
                  <a:pt x="189" y="27"/>
                </a:lnTo>
                <a:lnTo>
                  <a:pt x="190" y="27"/>
                </a:lnTo>
                <a:lnTo>
                  <a:pt x="192" y="27"/>
                </a:lnTo>
                <a:lnTo>
                  <a:pt x="192" y="28"/>
                </a:lnTo>
                <a:lnTo>
                  <a:pt x="192" y="28"/>
                </a:lnTo>
                <a:lnTo>
                  <a:pt x="192" y="30"/>
                </a:lnTo>
                <a:lnTo>
                  <a:pt x="192" y="30"/>
                </a:lnTo>
                <a:lnTo>
                  <a:pt x="193" y="30"/>
                </a:lnTo>
                <a:lnTo>
                  <a:pt x="193" y="31"/>
                </a:lnTo>
                <a:lnTo>
                  <a:pt x="195" y="31"/>
                </a:lnTo>
                <a:lnTo>
                  <a:pt x="198" y="31"/>
                </a:lnTo>
                <a:lnTo>
                  <a:pt x="200" y="33"/>
                </a:lnTo>
                <a:lnTo>
                  <a:pt x="201" y="33"/>
                </a:lnTo>
                <a:lnTo>
                  <a:pt x="205" y="33"/>
                </a:lnTo>
                <a:lnTo>
                  <a:pt x="206" y="36"/>
                </a:lnTo>
                <a:lnTo>
                  <a:pt x="206" y="36"/>
                </a:lnTo>
                <a:lnTo>
                  <a:pt x="208" y="36"/>
                </a:lnTo>
                <a:lnTo>
                  <a:pt x="209" y="36"/>
                </a:lnTo>
                <a:lnTo>
                  <a:pt x="211" y="34"/>
                </a:lnTo>
                <a:lnTo>
                  <a:pt x="211" y="36"/>
                </a:lnTo>
                <a:lnTo>
                  <a:pt x="212" y="36"/>
                </a:lnTo>
                <a:lnTo>
                  <a:pt x="214" y="34"/>
                </a:lnTo>
                <a:lnTo>
                  <a:pt x="216" y="36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2" y="39"/>
                </a:lnTo>
                <a:lnTo>
                  <a:pt x="222" y="39"/>
                </a:lnTo>
                <a:lnTo>
                  <a:pt x="222" y="41"/>
                </a:lnTo>
                <a:lnTo>
                  <a:pt x="223" y="42"/>
                </a:lnTo>
                <a:lnTo>
                  <a:pt x="225" y="44"/>
                </a:lnTo>
                <a:lnTo>
                  <a:pt x="227" y="44"/>
                </a:lnTo>
                <a:lnTo>
                  <a:pt x="230" y="46"/>
                </a:lnTo>
                <a:lnTo>
                  <a:pt x="231" y="47"/>
                </a:lnTo>
                <a:lnTo>
                  <a:pt x="233" y="49"/>
                </a:lnTo>
                <a:lnTo>
                  <a:pt x="236" y="52"/>
                </a:lnTo>
                <a:lnTo>
                  <a:pt x="236" y="52"/>
                </a:lnTo>
                <a:lnTo>
                  <a:pt x="241" y="52"/>
                </a:lnTo>
                <a:lnTo>
                  <a:pt x="247" y="52"/>
                </a:lnTo>
                <a:lnTo>
                  <a:pt x="249" y="53"/>
                </a:lnTo>
                <a:lnTo>
                  <a:pt x="247" y="57"/>
                </a:lnTo>
                <a:lnTo>
                  <a:pt x="249" y="58"/>
                </a:lnTo>
                <a:lnTo>
                  <a:pt x="249" y="60"/>
                </a:lnTo>
                <a:lnTo>
                  <a:pt x="249" y="61"/>
                </a:lnTo>
                <a:lnTo>
                  <a:pt x="249" y="63"/>
                </a:lnTo>
                <a:lnTo>
                  <a:pt x="247" y="63"/>
                </a:lnTo>
                <a:lnTo>
                  <a:pt x="247" y="63"/>
                </a:lnTo>
                <a:lnTo>
                  <a:pt x="249" y="64"/>
                </a:lnTo>
                <a:lnTo>
                  <a:pt x="249" y="64"/>
                </a:lnTo>
                <a:lnTo>
                  <a:pt x="249" y="68"/>
                </a:lnTo>
                <a:lnTo>
                  <a:pt x="249" y="68"/>
                </a:lnTo>
                <a:lnTo>
                  <a:pt x="249" y="69"/>
                </a:lnTo>
                <a:lnTo>
                  <a:pt x="249" y="69"/>
                </a:lnTo>
                <a:lnTo>
                  <a:pt x="250" y="71"/>
                </a:lnTo>
                <a:lnTo>
                  <a:pt x="250" y="71"/>
                </a:lnTo>
                <a:lnTo>
                  <a:pt x="249" y="72"/>
                </a:lnTo>
                <a:lnTo>
                  <a:pt x="249" y="72"/>
                </a:lnTo>
                <a:lnTo>
                  <a:pt x="249" y="74"/>
                </a:lnTo>
                <a:lnTo>
                  <a:pt x="249" y="74"/>
                </a:lnTo>
                <a:lnTo>
                  <a:pt x="247" y="74"/>
                </a:lnTo>
                <a:lnTo>
                  <a:pt x="247" y="75"/>
                </a:lnTo>
                <a:lnTo>
                  <a:pt x="247" y="75"/>
                </a:lnTo>
                <a:lnTo>
                  <a:pt x="247" y="77"/>
                </a:lnTo>
                <a:lnTo>
                  <a:pt x="247" y="79"/>
                </a:lnTo>
                <a:lnTo>
                  <a:pt x="247" y="79"/>
                </a:lnTo>
                <a:lnTo>
                  <a:pt x="247" y="79"/>
                </a:lnTo>
                <a:lnTo>
                  <a:pt x="247" y="80"/>
                </a:lnTo>
                <a:lnTo>
                  <a:pt x="247" y="82"/>
                </a:lnTo>
                <a:lnTo>
                  <a:pt x="246" y="83"/>
                </a:lnTo>
                <a:lnTo>
                  <a:pt x="246" y="83"/>
                </a:lnTo>
                <a:lnTo>
                  <a:pt x="246" y="83"/>
                </a:lnTo>
                <a:lnTo>
                  <a:pt x="246" y="85"/>
                </a:lnTo>
                <a:lnTo>
                  <a:pt x="244" y="85"/>
                </a:lnTo>
                <a:lnTo>
                  <a:pt x="244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8"/>
                </a:lnTo>
                <a:lnTo>
                  <a:pt x="242" y="88"/>
                </a:lnTo>
                <a:lnTo>
                  <a:pt x="242" y="88"/>
                </a:lnTo>
                <a:lnTo>
                  <a:pt x="244" y="91"/>
                </a:lnTo>
                <a:lnTo>
                  <a:pt x="241" y="91"/>
                </a:lnTo>
                <a:lnTo>
                  <a:pt x="239" y="93"/>
                </a:lnTo>
                <a:lnTo>
                  <a:pt x="238" y="94"/>
                </a:lnTo>
                <a:lnTo>
                  <a:pt x="239" y="98"/>
                </a:lnTo>
                <a:lnTo>
                  <a:pt x="238" y="101"/>
                </a:lnTo>
                <a:lnTo>
                  <a:pt x="239" y="101"/>
                </a:lnTo>
                <a:lnTo>
                  <a:pt x="239" y="102"/>
                </a:lnTo>
                <a:lnTo>
                  <a:pt x="241" y="102"/>
                </a:lnTo>
                <a:lnTo>
                  <a:pt x="242" y="102"/>
                </a:lnTo>
                <a:lnTo>
                  <a:pt x="244" y="104"/>
                </a:lnTo>
                <a:lnTo>
                  <a:pt x="244" y="104"/>
                </a:lnTo>
                <a:lnTo>
                  <a:pt x="244" y="104"/>
                </a:lnTo>
                <a:lnTo>
                  <a:pt x="242" y="105"/>
                </a:lnTo>
                <a:lnTo>
                  <a:pt x="241" y="107"/>
                </a:lnTo>
                <a:lnTo>
                  <a:pt x="239" y="110"/>
                </a:lnTo>
                <a:lnTo>
                  <a:pt x="239" y="110"/>
                </a:lnTo>
                <a:lnTo>
                  <a:pt x="239" y="112"/>
                </a:lnTo>
                <a:lnTo>
                  <a:pt x="241" y="115"/>
                </a:lnTo>
                <a:lnTo>
                  <a:pt x="241" y="118"/>
                </a:lnTo>
                <a:lnTo>
                  <a:pt x="242" y="124"/>
                </a:lnTo>
                <a:lnTo>
                  <a:pt x="242" y="124"/>
                </a:lnTo>
                <a:lnTo>
                  <a:pt x="242" y="127"/>
                </a:lnTo>
                <a:lnTo>
                  <a:pt x="242" y="129"/>
                </a:lnTo>
                <a:lnTo>
                  <a:pt x="242" y="132"/>
                </a:lnTo>
                <a:lnTo>
                  <a:pt x="242" y="134"/>
                </a:lnTo>
                <a:lnTo>
                  <a:pt x="242" y="135"/>
                </a:lnTo>
                <a:lnTo>
                  <a:pt x="244" y="135"/>
                </a:lnTo>
                <a:lnTo>
                  <a:pt x="247" y="137"/>
                </a:lnTo>
                <a:lnTo>
                  <a:pt x="250" y="137"/>
                </a:lnTo>
                <a:lnTo>
                  <a:pt x="255" y="137"/>
                </a:lnTo>
                <a:lnTo>
                  <a:pt x="257" y="138"/>
                </a:lnTo>
                <a:lnTo>
                  <a:pt x="257" y="143"/>
                </a:lnTo>
                <a:lnTo>
                  <a:pt x="257" y="145"/>
                </a:lnTo>
                <a:lnTo>
                  <a:pt x="257" y="146"/>
                </a:lnTo>
                <a:lnTo>
                  <a:pt x="253" y="150"/>
                </a:lnTo>
                <a:lnTo>
                  <a:pt x="250" y="154"/>
                </a:lnTo>
                <a:lnTo>
                  <a:pt x="247" y="157"/>
                </a:lnTo>
                <a:lnTo>
                  <a:pt x="244" y="161"/>
                </a:lnTo>
                <a:lnTo>
                  <a:pt x="244" y="162"/>
                </a:lnTo>
                <a:lnTo>
                  <a:pt x="246" y="165"/>
                </a:lnTo>
                <a:lnTo>
                  <a:pt x="247" y="167"/>
                </a:lnTo>
                <a:lnTo>
                  <a:pt x="250" y="170"/>
                </a:lnTo>
                <a:lnTo>
                  <a:pt x="250" y="170"/>
                </a:lnTo>
                <a:lnTo>
                  <a:pt x="250" y="172"/>
                </a:lnTo>
                <a:lnTo>
                  <a:pt x="253" y="175"/>
                </a:lnTo>
                <a:lnTo>
                  <a:pt x="253" y="178"/>
                </a:lnTo>
                <a:lnTo>
                  <a:pt x="255" y="178"/>
                </a:lnTo>
                <a:lnTo>
                  <a:pt x="257" y="181"/>
                </a:lnTo>
                <a:lnTo>
                  <a:pt x="258" y="183"/>
                </a:lnTo>
                <a:lnTo>
                  <a:pt x="260" y="183"/>
                </a:lnTo>
                <a:lnTo>
                  <a:pt x="261" y="183"/>
                </a:lnTo>
                <a:lnTo>
                  <a:pt x="264" y="184"/>
                </a:lnTo>
                <a:lnTo>
                  <a:pt x="266" y="186"/>
                </a:lnTo>
                <a:lnTo>
                  <a:pt x="268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90"/>
                </a:lnTo>
                <a:lnTo>
                  <a:pt x="271" y="194"/>
                </a:lnTo>
                <a:lnTo>
                  <a:pt x="272" y="198"/>
                </a:lnTo>
                <a:lnTo>
                  <a:pt x="272" y="200"/>
                </a:lnTo>
                <a:lnTo>
                  <a:pt x="271" y="200"/>
                </a:lnTo>
                <a:lnTo>
                  <a:pt x="271" y="201"/>
                </a:lnTo>
                <a:lnTo>
                  <a:pt x="271" y="201"/>
                </a:lnTo>
                <a:lnTo>
                  <a:pt x="271" y="203"/>
                </a:lnTo>
                <a:lnTo>
                  <a:pt x="272" y="203"/>
                </a:lnTo>
                <a:lnTo>
                  <a:pt x="274" y="203"/>
                </a:lnTo>
                <a:lnTo>
                  <a:pt x="277" y="203"/>
                </a:lnTo>
                <a:lnTo>
                  <a:pt x="277" y="203"/>
                </a:lnTo>
                <a:lnTo>
                  <a:pt x="279" y="203"/>
                </a:lnTo>
                <a:lnTo>
                  <a:pt x="279" y="203"/>
                </a:lnTo>
                <a:lnTo>
                  <a:pt x="279" y="205"/>
                </a:lnTo>
                <a:lnTo>
                  <a:pt x="279" y="205"/>
                </a:lnTo>
                <a:lnTo>
                  <a:pt x="277" y="206"/>
                </a:lnTo>
                <a:lnTo>
                  <a:pt x="279" y="208"/>
                </a:lnTo>
                <a:lnTo>
                  <a:pt x="279" y="208"/>
                </a:lnTo>
                <a:lnTo>
                  <a:pt x="277" y="209"/>
                </a:lnTo>
                <a:lnTo>
                  <a:pt x="277" y="211"/>
                </a:lnTo>
                <a:lnTo>
                  <a:pt x="277" y="211"/>
                </a:lnTo>
                <a:lnTo>
                  <a:pt x="275" y="213"/>
                </a:lnTo>
                <a:lnTo>
                  <a:pt x="271" y="211"/>
                </a:lnTo>
                <a:lnTo>
                  <a:pt x="271" y="213"/>
                </a:lnTo>
                <a:lnTo>
                  <a:pt x="269" y="213"/>
                </a:lnTo>
                <a:lnTo>
                  <a:pt x="266" y="213"/>
                </a:lnTo>
                <a:lnTo>
                  <a:pt x="266" y="213"/>
                </a:lnTo>
                <a:lnTo>
                  <a:pt x="264" y="214"/>
                </a:lnTo>
                <a:lnTo>
                  <a:pt x="264" y="216"/>
                </a:lnTo>
                <a:lnTo>
                  <a:pt x="263" y="216"/>
                </a:lnTo>
                <a:lnTo>
                  <a:pt x="263" y="216"/>
                </a:lnTo>
                <a:lnTo>
                  <a:pt x="261" y="216"/>
                </a:lnTo>
                <a:lnTo>
                  <a:pt x="261" y="217"/>
                </a:lnTo>
                <a:lnTo>
                  <a:pt x="258" y="217"/>
                </a:lnTo>
                <a:lnTo>
                  <a:pt x="258" y="219"/>
                </a:lnTo>
                <a:lnTo>
                  <a:pt x="257" y="219"/>
                </a:lnTo>
                <a:lnTo>
                  <a:pt x="257" y="222"/>
                </a:lnTo>
                <a:lnTo>
                  <a:pt x="257" y="224"/>
                </a:lnTo>
                <a:lnTo>
                  <a:pt x="257" y="225"/>
                </a:lnTo>
                <a:lnTo>
                  <a:pt x="255" y="225"/>
                </a:lnTo>
                <a:lnTo>
                  <a:pt x="255" y="225"/>
                </a:lnTo>
                <a:lnTo>
                  <a:pt x="255" y="227"/>
                </a:lnTo>
                <a:lnTo>
                  <a:pt x="255" y="228"/>
                </a:lnTo>
                <a:lnTo>
                  <a:pt x="255" y="233"/>
                </a:lnTo>
                <a:lnTo>
                  <a:pt x="253" y="235"/>
                </a:lnTo>
                <a:lnTo>
                  <a:pt x="253" y="235"/>
                </a:lnTo>
                <a:lnTo>
                  <a:pt x="253" y="235"/>
                </a:lnTo>
                <a:lnTo>
                  <a:pt x="252" y="236"/>
                </a:lnTo>
                <a:lnTo>
                  <a:pt x="249" y="235"/>
                </a:lnTo>
                <a:lnTo>
                  <a:pt x="247" y="235"/>
                </a:lnTo>
                <a:lnTo>
                  <a:pt x="241" y="233"/>
                </a:lnTo>
                <a:lnTo>
                  <a:pt x="239" y="231"/>
                </a:lnTo>
                <a:lnTo>
                  <a:pt x="239" y="230"/>
                </a:lnTo>
                <a:lnTo>
                  <a:pt x="239" y="230"/>
                </a:lnTo>
                <a:lnTo>
                  <a:pt x="238" y="231"/>
                </a:lnTo>
                <a:lnTo>
                  <a:pt x="231" y="231"/>
                </a:lnTo>
                <a:lnTo>
                  <a:pt x="230" y="231"/>
                </a:lnTo>
                <a:lnTo>
                  <a:pt x="228" y="231"/>
                </a:lnTo>
                <a:lnTo>
                  <a:pt x="225" y="231"/>
                </a:lnTo>
                <a:lnTo>
                  <a:pt x="223" y="230"/>
                </a:lnTo>
                <a:lnTo>
                  <a:pt x="220" y="230"/>
                </a:lnTo>
                <a:lnTo>
                  <a:pt x="217" y="230"/>
                </a:lnTo>
                <a:lnTo>
                  <a:pt x="214" y="228"/>
                </a:lnTo>
                <a:lnTo>
                  <a:pt x="209" y="228"/>
                </a:lnTo>
                <a:lnTo>
                  <a:pt x="206" y="228"/>
                </a:lnTo>
                <a:lnTo>
                  <a:pt x="205" y="228"/>
                </a:lnTo>
                <a:lnTo>
                  <a:pt x="203" y="227"/>
                </a:lnTo>
                <a:lnTo>
                  <a:pt x="201" y="227"/>
                </a:lnTo>
                <a:lnTo>
                  <a:pt x="200" y="227"/>
                </a:lnTo>
                <a:lnTo>
                  <a:pt x="198" y="225"/>
                </a:lnTo>
                <a:lnTo>
                  <a:pt x="192" y="225"/>
                </a:lnTo>
                <a:lnTo>
                  <a:pt x="192" y="224"/>
                </a:lnTo>
                <a:lnTo>
                  <a:pt x="190" y="220"/>
                </a:lnTo>
                <a:lnTo>
                  <a:pt x="190" y="219"/>
                </a:lnTo>
                <a:lnTo>
                  <a:pt x="189" y="216"/>
                </a:lnTo>
                <a:lnTo>
                  <a:pt x="189" y="211"/>
                </a:lnTo>
                <a:lnTo>
                  <a:pt x="189" y="209"/>
                </a:lnTo>
                <a:lnTo>
                  <a:pt x="187" y="208"/>
                </a:lnTo>
                <a:lnTo>
                  <a:pt x="187" y="206"/>
                </a:lnTo>
                <a:lnTo>
                  <a:pt x="186" y="205"/>
                </a:lnTo>
                <a:lnTo>
                  <a:pt x="184" y="205"/>
                </a:lnTo>
                <a:lnTo>
                  <a:pt x="178" y="203"/>
                </a:lnTo>
                <a:lnTo>
                  <a:pt x="178" y="203"/>
                </a:lnTo>
                <a:lnTo>
                  <a:pt x="175" y="205"/>
                </a:lnTo>
                <a:lnTo>
                  <a:pt x="173" y="206"/>
                </a:lnTo>
                <a:lnTo>
                  <a:pt x="168" y="206"/>
                </a:lnTo>
                <a:lnTo>
                  <a:pt x="167" y="208"/>
                </a:lnTo>
                <a:lnTo>
                  <a:pt x="167" y="209"/>
                </a:lnTo>
                <a:lnTo>
                  <a:pt x="165" y="209"/>
                </a:lnTo>
                <a:lnTo>
                  <a:pt x="164" y="209"/>
                </a:lnTo>
                <a:lnTo>
                  <a:pt x="160" y="211"/>
                </a:lnTo>
                <a:lnTo>
                  <a:pt x="157" y="213"/>
                </a:lnTo>
                <a:lnTo>
                  <a:pt x="156" y="214"/>
                </a:lnTo>
                <a:lnTo>
                  <a:pt x="154" y="214"/>
                </a:lnTo>
                <a:lnTo>
                  <a:pt x="152" y="213"/>
                </a:lnTo>
                <a:lnTo>
                  <a:pt x="148" y="211"/>
                </a:lnTo>
                <a:lnTo>
                  <a:pt x="145" y="211"/>
                </a:lnTo>
                <a:lnTo>
                  <a:pt x="141" y="211"/>
                </a:lnTo>
                <a:lnTo>
                  <a:pt x="140" y="211"/>
                </a:lnTo>
                <a:lnTo>
                  <a:pt x="137" y="208"/>
                </a:lnTo>
                <a:lnTo>
                  <a:pt x="137" y="208"/>
                </a:lnTo>
                <a:lnTo>
                  <a:pt x="135" y="206"/>
                </a:lnTo>
                <a:lnTo>
                  <a:pt x="130" y="205"/>
                </a:lnTo>
                <a:lnTo>
                  <a:pt x="126" y="201"/>
                </a:lnTo>
                <a:lnTo>
                  <a:pt x="124" y="200"/>
                </a:lnTo>
                <a:lnTo>
                  <a:pt x="124" y="198"/>
                </a:lnTo>
                <a:lnTo>
                  <a:pt x="123" y="197"/>
                </a:lnTo>
                <a:lnTo>
                  <a:pt x="118" y="195"/>
                </a:lnTo>
                <a:lnTo>
                  <a:pt x="116" y="194"/>
                </a:lnTo>
                <a:lnTo>
                  <a:pt x="113" y="194"/>
                </a:lnTo>
                <a:lnTo>
                  <a:pt x="110" y="194"/>
                </a:lnTo>
                <a:lnTo>
                  <a:pt x="110" y="192"/>
                </a:lnTo>
                <a:lnTo>
                  <a:pt x="108" y="192"/>
                </a:lnTo>
                <a:lnTo>
                  <a:pt x="105" y="189"/>
                </a:lnTo>
                <a:lnTo>
                  <a:pt x="105" y="187"/>
                </a:lnTo>
                <a:lnTo>
                  <a:pt x="104" y="184"/>
                </a:lnTo>
                <a:lnTo>
                  <a:pt x="102" y="183"/>
                </a:lnTo>
                <a:lnTo>
                  <a:pt x="102" y="179"/>
                </a:lnTo>
                <a:lnTo>
                  <a:pt x="102" y="178"/>
                </a:lnTo>
                <a:lnTo>
                  <a:pt x="99" y="178"/>
                </a:lnTo>
                <a:lnTo>
                  <a:pt x="99" y="176"/>
                </a:lnTo>
                <a:lnTo>
                  <a:pt x="99" y="175"/>
                </a:lnTo>
                <a:lnTo>
                  <a:pt x="99" y="175"/>
                </a:lnTo>
                <a:lnTo>
                  <a:pt x="97" y="173"/>
                </a:lnTo>
                <a:lnTo>
                  <a:pt x="96" y="173"/>
                </a:lnTo>
                <a:lnTo>
                  <a:pt x="96" y="172"/>
                </a:lnTo>
                <a:lnTo>
                  <a:pt x="96" y="170"/>
                </a:lnTo>
                <a:lnTo>
                  <a:pt x="96" y="168"/>
                </a:lnTo>
                <a:lnTo>
                  <a:pt x="94" y="167"/>
                </a:lnTo>
                <a:lnTo>
                  <a:pt x="93" y="164"/>
                </a:lnTo>
                <a:lnTo>
                  <a:pt x="89" y="162"/>
                </a:lnTo>
                <a:lnTo>
                  <a:pt x="89" y="161"/>
                </a:lnTo>
                <a:lnTo>
                  <a:pt x="88" y="159"/>
                </a:lnTo>
                <a:lnTo>
                  <a:pt x="88" y="156"/>
                </a:lnTo>
                <a:lnTo>
                  <a:pt x="86" y="156"/>
                </a:lnTo>
                <a:lnTo>
                  <a:pt x="80" y="159"/>
                </a:lnTo>
                <a:lnTo>
                  <a:pt x="78" y="157"/>
                </a:lnTo>
                <a:lnTo>
                  <a:pt x="74" y="154"/>
                </a:lnTo>
                <a:lnTo>
                  <a:pt x="72" y="154"/>
                </a:lnTo>
                <a:lnTo>
                  <a:pt x="72" y="154"/>
                </a:lnTo>
                <a:lnTo>
                  <a:pt x="72" y="153"/>
                </a:lnTo>
                <a:lnTo>
                  <a:pt x="74" y="153"/>
                </a:lnTo>
                <a:lnTo>
                  <a:pt x="75" y="154"/>
                </a:lnTo>
                <a:lnTo>
                  <a:pt x="75" y="153"/>
                </a:lnTo>
                <a:lnTo>
                  <a:pt x="75" y="153"/>
                </a:lnTo>
                <a:lnTo>
                  <a:pt x="74" y="151"/>
                </a:lnTo>
                <a:lnTo>
                  <a:pt x="72" y="151"/>
                </a:lnTo>
                <a:lnTo>
                  <a:pt x="72" y="153"/>
                </a:lnTo>
                <a:lnTo>
                  <a:pt x="70" y="153"/>
                </a:lnTo>
                <a:lnTo>
                  <a:pt x="70" y="154"/>
                </a:lnTo>
                <a:lnTo>
                  <a:pt x="70" y="156"/>
                </a:lnTo>
                <a:lnTo>
                  <a:pt x="70" y="157"/>
                </a:lnTo>
                <a:lnTo>
                  <a:pt x="70" y="159"/>
                </a:lnTo>
                <a:lnTo>
                  <a:pt x="69" y="159"/>
                </a:lnTo>
                <a:lnTo>
                  <a:pt x="67" y="159"/>
                </a:lnTo>
                <a:lnTo>
                  <a:pt x="66" y="161"/>
                </a:lnTo>
                <a:lnTo>
                  <a:pt x="66" y="161"/>
                </a:lnTo>
                <a:lnTo>
                  <a:pt x="64" y="159"/>
                </a:lnTo>
                <a:lnTo>
                  <a:pt x="64" y="159"/>
                </a:lnTo>
                <a:lnTo>
                  <a:pt x="63" y="157"/>
                </a:lnTo>
                <a:lnTo>
                  <a:pt x="63" y="157"/>
                </a:lnTo>
                <a:lnTo>
                  <a:pt x="64" y="156"/>
                </a:lnTo>
                <a:lnTo>
                  <a:pt x="63" y="156"/>
                </a:lnTo>
                <a:lnTo>
                  <a:pt x="63" y="154"/>
                </a:lnTo>
                <a:lnTo>
                  <a:pt x="61" y="154"/>
                </a:lnTo>
                <a:lnTo>
                  <a:pt x="61" y="154"/>
                </a:lnTo>
                <a:lnTo>
                  <a:pt x="61" y="154"/>
                </a:lnTo>
                <a:lnTo>
                  <a:pt x="59" y="153"/>
                </a:lnTo>
                <a:lnTo>
                  <a:pt x="58" y="153"/>
                </a:lnTo>
                <a:lnTo>
                  <a:pt x="58" y="153"/>
                </a:lnTo>
                <a:lnTo>
                  <a:pt x="58" y="150"/>
                </a:lnTo>
                <a:lnTo>
                  <a:pt x="58" y="146"/>
                </a:lnTo>
                <a:lnTo>
                  <a:pt x="58" y="143"/>
                </a:lnTo>
                <a:lnTo>
                  <a:pt x="55" y="143"/>
                </a:lnTo>
                <a:lnTo>
                  <a:pt x="53" y="143"/>
                </a:lnTo>
                <a:lnTo>
                  <a:pt x="53" y="137"/>
                </a:lnTo>
                <a:lnTo>
                  <a:pt x="55" y="134"/>
                </a:lnTo>
                <a:lnTo>
                  <a:pt x="55" y="131"/>
                </a:lnTo>
                <a:lnTo>
                  <a:pt x="53" y="129"/>
                </a:lnTo>
                <a:lnTo>
                  <a:pt x="52" y="126"/>
                </a:lnTo>
                <a:lnTo>
                  <a:pt x="50" y="126"/>
                </a:lnTo>
                <a:lnTo>
                  <a:pt x="50" y="123"/>
                </a:lnTo>
                <a:lnTo>
                  <a:pt x="48" y="121"/>
                </a:lnTo>
                <a:lnTo>
                  <a:pt x="48" y="121"/>
                </a:lnTo>
                <a:lnTo>
                  <a:pt x="47" y="120"/>
                </a:lnTo>
                <a:lnTo>
                  <a:pt x="45" y="120"/>
                </a:lnTo>
                <a:lnTo>
                  <a:pt x="42" y="118"/>
                </a:lnTo>
                <a:lnTo>
                  <a:pt x="41" y="116"/>
                </a:lnTo>
                <a:lnTo>
                  <a:pt x="37" y="115"/>
                </a:lnTo>
                <a:lnTo>
                  <a:pt x="34" y="113"/>
                </a:lnTo>
                <a:lnTo>
                  <a:pt x="33" y="113"/>
                </a:lnTo>
                <a:lnTo>
                  <a:pt x="31" y="112"/>
                </a:lnTo>
                <a:lnTo>
                  <a:pt x="29" y="112"/>
                </a:lnTo>
                <a:lnTo>
                  <a:pt x="29" y="112"/>
                </a:lnTo>
                <a:lnTo>
                  <a:pt x="29" y="110"/>
                </a:lnTo>
                <a:lnTo>
                  <a:pt x="31" y="109"/>
                </a:lnTo>
                <a:lnTo>
                  <a:pt x="31" y="109"/>
                </a:lnTo>
                <a:lnTo>
                  <a:pt x="29" y="105"/>
                </a:lnTo>
                <a:lnTo>
                  <a:pt x="28" y="104"/>
                </a:lnTo>
                <a:lnTo>
                  <a:pt x="26" y="104"/>
                </a:lnTo>
                <a:lnTo>
                  <a:pt x="28" y="102"/>
                </a:lnTo>
                <a:lnTo>
                  <a:pt x="28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5" y="102"/>
                </a:lnTo>
                <a:lnTo>
                  <a:pt x="25" y="101"/>
                </a:lnTo>
                <a:lnTo>
                  <a:pt x="22" y="98"/>
                </a:lnTo>
                <a:lnTo>
                  <a:pt x="20" y="96"/>
                </a:lnTo>
                <a:lnTo>
                  <a:pt x="20" y="96"/>
                </a:lnTo>
                <a:lnTo>
                  <a:pt x="20" y="94"/>
                </a:lnTo>
                <a:lnTo>
                  <a:pt x="22" y="93"/>
                </a:lnTo>
                <a:lnTo>
                  <a:pt x="22" y="93"/>
                </a:lnTo>
                <a:lnTo>
                  <a:pt x="22" y="91"/>
                </a:lnTo>
                <a:lnTo>
                  <a:pt x="20" y="90"/>
                </a:lnTo>
                <a:lnTo>
                  <a:pt x="22" y="88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3" y="86"/>
                </a:lnTo>
                <a:lnTo>
                  <a:pt x="23" y="85"/>
                </a:lnTo>
                <a:lnTo>
                  <a:pt x="23" y="83"/>
                </a:lnTo>
                <a:lnTo>
                  <a:pt x="25" y="83"/>
                </a:lnTo>
                <a:lnTo>
                  <a:pt x="28" y="79"/>
                </a:lnTo>
                <a:lnTo>
                  <a:pt x="29" y="79"/>
                </a:lnTo>
                <a:lnTo>
                  <a:pt x="31" y="77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1" y="74"/>
                </a:lnTo>
                <a:lnTo>
                  <a:pt x="29" y="72"/>
                </a:lnTo>
                <a:lnTo>
                  <a:pt x="28" y="72"/>
                </a:lnTo>
                <a:lnTo>
                  <a:pt x="28" y="71"/>
                </a:lnTo>
                <a:lnTo>
                  <a:pt x="28" y="69"/>
                </a:lnTo>
                <a:lnTo>
                  <a:pt x="29" y="68"/>
                </a:lnTo>
                <a:lnTo>
                  <a:pt x="31" y="68"/>
                </a:lnTo>
                <a:lnTo>
                  <a:pt x="33" y="68"/>
                </a:lnTo>
                <a:lnTo>
                  <a:pt x="33" y="66"/>
                </a:lnTo>
                <a:lnTo>
                  <a:pt x="31" y="66"/>
                </a:lnTo>
                <a:lnTo>
                  <a:pt x="28" y="66"/>
                </a:lnTo>
                <a:lnTo>
                  <a:pt x="25" y="66"/>
                </a:lnTo>
                <a:lnTo>
                  <a:pt x="25" y="66"/>
                </a:lnTo>
                <a:lnTo>
                  <a:pt x="23" y="64"/>
                </a:lnTo>
                <a:lnTo>
                  <a:pt x="22" y="63"/>
                </a:lnTo>
                <a:lnTo>
                  <a:pt x="22" y="63"/>
                </a:lnTo>
                <a:lnTo>
                  <a:pt x="20" y="63"/>
                </a:lnTo>
                <a:lnTo>
                  <a:pt x="20" y="63"/>
                </a:lnTo>
                <a:lnTo>
                  <a:pt x="20" y="63"/>
                </a:lnTo>
                <a:lnTo>
                  <a:pt x="18" y="57"/>
                </a:lnTo>
                <a:lnTo>
                  <a:pt x="17" y="57"/>
                </a:lnTo>
                <a:lnTo>
                  <a:pt x="17" y="57"/>
                </a:lnTo>
                <a:lnTo>
                  <a:pt x="15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5" y="53"/>
                </a:lnTo>
                <a:lnTo>
                  <a:pt x="15" y="52"/>
                </a:lnTo>
                <a:lnTo>
                  <a:pt x="15" y="52"/>
                </a:lnTo>
                <a:lnTo>
                  <a:pt x="14" y="50"/>
                </a:lnTo>
                <a:lnTo>
                  <a:pt x="14" y="50"/>
                </a:lnTo>
                <a:lnTo>
                  <a:pt x="12" y="50"/>
                </a:lnTo>
                <a:lnTo>
                  <a:pt x="11" y="46"/>
                </a:lnTo>
                <a:lnTo>
                  <a:pt x="11" y="44"/>
                </a:lnTo>
                <a:lnTo>
                  <a:pt x="11" y="44"/>
                </a:lnTo>
                <a:lnTo>
                  <a:pt x="11" y="44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1"/>
                </a:lnTo>
                <a:lnTo>
                  <a:pt x="9" y="39"/>
                </a:lnTo>
                <a:lnTo>
                  <a:pt x="7" y="39"/>
                </a:lnTo>
                <a:lnTo>
                  <a:pt x="7" y="38"/>
                </a:lnTo>
                <a:lnTo>
                  <a:pt x="7" y="38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9" y="34"/>
                </a:lnTo>
                <a:lnTo>
                  <a:pt x="7" y="34"/>
                </a:lnTo>
                <a:lnTo>
                  <a:pt x="6" y="33"/>
                </a:lnTo>
                <a:lnTo>
                  <a:pt x="4" y="31"/>
                </a:lnTo>
                <a:lnTo>
                  <a:pt x="3" y="31"/>
                </a:lnTo>
                <a:lnTo>
                  <a:pt x="3" y="31"/>
                </a:lnTo>
                <a:lnTo>
                  <a:pt x="3" y="30"/>
                </a:lnTo>
                <a:lnTo>
                  <a:pt x="4" y="30"/>
                </a:lnTo>
                <a:lnTo>
                  <a:pt x="4" y="28"/>
                </a:lnTo>
                <a:lnTo>
                  <a:pt x="4" y="28"/>
                </a:lnTo>
                <a:lnTo>
                  <a:pt x="6" y="27"/>
                </a:lnTo>
                <a:lnTo>
                  <a:pt x="6" y="25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0"/>
                </a:lnTo>
                <a:lnTo>
                  <a:pt x="4" y="19"/>
                </a:lnTo>
                <a:lnTo>
                  <a:pt x="4" y="19"/>
                </a:lnTo>
                <a:lnTo>
                  <a:pt x="4" y="16"/>
                </a:lnTo>
                <a:lnTo>
                  <a:pt x="3" y="16"/>
                </a:lnTo>
                <a:lnTo>
                  <a:pt x="3" y="14"/>
                </a:lnTo>
                <a:lnTo>
                  <a:pt x="1" y="12"/>
                </a:lnTo>
                <a:lnTo>
                  <a:pt x="3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3" y="6"/>
                </a:lnTo>
                <a:lnTo>
                  <a:pt x="4" y="6"/>
                </a:lnTo>
                <a:lnTo>
                  <a:pt x="6" y="6"/>
                </a:lnTo>
                <a:lnTo>
                  <a:pt x="6" y="1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3" name="Freeform 246">
            <a:extLst>
              <a:ext uri="{FF2B5EF4-FFF2-40B4-BE49-F238E27FC236}">
                <a16:creationId xmlns:a16="http://schemas.microsoft.com/office/drawing/2014/main" id="{1C65CB9E-5521-A94E-3F55-5155B9CF84E5}"/>
              </a:ext>
            </a:extLst>
          </p:cNvPr>
          <p:cNvSpPr>
            <a:spLocks/>
          </p:cNvSpPr>
          <p:nvPr/>
        </p:nvSpPr>
        <p:spPr bwMode="auto">
          <a:xfrm>
            <a:off x="6506145" y="2845966"/>
            <a:ext cx="167222" cy="164594"/>
          </a:xfrm>
          <a:custGeom>
            <a:avLst/>
            <a:gdLst>
              <a:gd name="T0" fmla="*/ 63 w 142"/>
              <a:gd name="T1" fmla="*/ 0 h 134"/>
              <a:gd name="T2" fmla="*/ 69 w 142"/>
              <a:gd name="T3" fmla="*/ 1 h 134"/>
              <a:gd name="T4" fmla="*/ 76 w 142"/>
              <a:gd name="T5" fmla="*/ 1 h 134"/>
              <a:gd name="T6" fmla="*/ 79 w 142"/>
              <a:gd name="T7" fmla="*/ 1 h 134"/>
              <a:gd name="T8" fmla="*/ 79 w 142"/>
              <a:gd name="T9" fmla="*/ 6 h 134"/>
              <a:gd name="T10" fmla="*/ 82 w 142"/>
              <a:gd name="T11" fmla="*/ 5 h 134"/>
              <a:gd name="T12" fmla="*/ 85 w 142"/>
              <a:gd name="T13" fmla="*/ 3 h 134"/>
              <a:gd name="T14" fmla="*/ 87 w 142"/>
              <a:gd name="T15" fmla="*/ 5 h 134"/>
              <a:gd name="T16" fmla="*/ 91 w 142"/>
              <a:gd name="T17" fmla="*/ 11 h 134"/>
              <a:gd name="T18" fmla="*/ 91 w 142"/>
              <a:gd name="T19" fmla="*/ 14 h 134"/>
              <a:gd name="T20" fmla="*/ 93 w 142"/>
              <a:gd name="T21" fmla="*/ 16 h 134"/>
              <a:gd name="T22" fmla="*/ 96 w 142"/>
              <a:gd name="T23" fmla="*/ 22 h 134"/>
              <a:gd name="T24" fmla="*/ 101 w 142"/>
              <a:gd name="T25" fmla="*/ 25 h 134"/>
              <a:gd name="T26" fmla="*/ 109 w 142"/>
              <a:gd name="T27" fmla="*/ 25 h 134"/>
              <a:gd name="T28" fmla="*/ 104 w 142"/>
              <a:gd name="T29" fmla="*/ 28 h 134"/>
              <a:gd name="T30" fmla="*/ 107 w 142"/>
              <a:gd name="T31" fmla="*/ 33 h 134"/>
              <a:gd name="T32" fmla="*/ 107 w 142"/>
              <a:gd name="T33" fmla="*/ 36 h 134"/>
              <a:gd name="T34" fmla="*/ 99 w 142"/>
              <a:gd name="T35" fmla="*/ 42 h 134"/>
              <a:gd name="T36" fmla="*/ 98 w 142"/>
              <a:gd name="T37" fmla="*/ 45 h 134"/>
              <a:gd name="T38" fmla="*/ 98 w 142"/>
              <a:gd name="T39" fmla="*/ 50 h 134"/>
              <a:gd name="T40" fmla="*/ 96 w 142"/>
              <a:gd name="T41" fmla="*/ 55 h 134"/>
              <a:gd name="T42" fmla="*/ 101 w 142"/>
              <a:gd name="T43" fmla="*/ 61 h 134"/>
              <a:gd name="T44" fmla="*/ 104 w 142"/>
              <a:gd name="T45" fmla="*/ 61 h 134"/>
              <a:gd name="T46" fmla="*/ 105 w 142"/>
              <a:gd name="T47" fmla="*/ 64 h 134"/>
              <a:gd name="T48" fmla="*/ 105 w 142"/>
              <a:gd name="T49" fmla="*/ 71 h 134"/>
              <a:gd name="T50" fmla="*/ 110 w 142"/>
              <a:gd name="T51" fmla="*/ 72 h 134"/>
              <a:gd name="T52" fmla="*/ 121 w 142"/>
              <a:gd name="T53" fmla="*/ 79 h 134"/>
              <a:gd name="T54" fmla="*/ 126 w 142"/>
              <a:gd name="T55" fmla="*/ 82 h 134"/>
              <a:gd name="T56" fmla="*/ 131 w 142"/>
              <a:gd name="T57" fmla="*/ 90 h 134"/>
              <a:gd name="T58" fmla="*/ 131 w 142"/>
              <a:gd name="T59" fmla="*/ 102 h 134"/>
              <a:gd name="T60" fmla="*/ 134 w 142"/>
              <a:gd name="T61" fmla="*/ 112 h 134"/>
              <a:gd name="T62" fmla="*/ 137 w 142"/>
              <a:gd name="T63" fmla="*/ 113 h 134"/>
              <a:gd name="T64" fmla="*/ 140 w 142"/>
              <a:gd name="T65" fmla="*/ 115 h 134"/>
              <a:gd name="T66" fmla="*/ 140 w 142"/>
              <a:gd name="T67" fmla="*/ 118 h 134"/>
              <a:gd name="T68" fmla="*/ 135 w 142"/>
              <a:gd name="T69" fmla="*/ 118 h 134"/>
              <a:gd name="T70" fmla="*/ 131 w 142"/>
              <a:gd name="T71" fmla="*/ 118 h 134"/>
              <a:gd name="T72" fmla="*/ 124 w 142"/>
              <a:gd name="T73" fmla="*/ 116 h 134"/>
              <a:gd name="T74" fmla="*/ 121 w 142"/>
              <a:gd name="T75" fmla="*/ 120 h 134"/>
              <a:gd name="T76" fmla="*/ 117 w 142"/>
              <a:gd name="T77" fmla="*/ 129 h 134"/>
              <a:gd name="T78" fmla="*/ 104 w 142"/>
              <a:gd name="T79" fmla="*/ 132 h 134"/>
              <a:gd name="T80" fmla="*/ 87 w 142"/>
              <a:gd name="T81" fmla="*/ 131 h 134"/>
              <a:gd name="T82" fmla="*/ 68 w 142"/>
              <a:gd name="T83" fmla="*/ 116 h 134"/>
              <a:gd name="T84" fmla="*/ 50 w 142"/>
              <a:gd name="T85" fmla="*/ 104 h 134"/>
              <a:gd name="T86" fmla="*/ 36 w 142"/>
              <a:gd name="T87" fmla="*/ 94 h 134"/>
              <a:gd name="T88" fmla="*/ 23 w 142"/>
              <a:gd name="T89" fmla="*/ 88 h 134"/>
              <a:gd name="T90" fmla="*/ 6 w 142"/>
              <a:gd name="T91" fmla="*/ 85 h 134"/>
              <a:gd name="T92" fmla="*/ 5 w 142"/>
              <a:gd name="T93" fmla="*/ 82 h 134"/>
              <a:gd name="T94" fmla="*/ 3 w 142"/>
              <a:gd name="T95" fmla="*/ 72 h 134"/>
              <a:gd name="T96" fmla="*/ 8 w 142"/>
              <a:gd name="T97" fmla="*/ 61 h 134"/>
              <a:gd name="T98" fmla="*/ 23 w 142"/>
              <a:gd name="T99" fmla="*/ 52 h 134"/>
              <a:gd name="T100" fmla="*/ 35 w 142"/>
              <a:gd name="T101" fmla="*/ 44 h 134"/>
              <a:gd name="T102" fmla="*/ 36 w 142"/>
              <a:gd name="T103" fmla="*/ 33 h 134"/>
              <a:gd name="T104" fmla="*/ 38 w 142"/>
              <a:gd name="T105" fmla="*/ 27 h 134"/>
              <a:gd name="T106" fmla="*/ 36 w 142"/>
              <a:gd name="T107" fmla="*/ 19 h 134"/>
              <a:gd name="T108" fmla="*/ 38 w 142"/>
              <a:gd name="T109" fmla="*/ 14 h 134"/>
              <a:gd name="T110" fmla="*/ 49 w 142"/>
              <a:gd name="T111" fmla="*/ 8 h 134"/>
              <a:gd name="T112" fmla="*/ 52 w 142"/>
              <a:gd name="T113" fmla="*/ 3 h 134"/>
              <a:gd name="T114" fmla="*/ 58 w 142"/>
              <a:gd name="T11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34">
                <a:moveTo>
                  <a:pt x="58" y="0"/>
                </a:moveTo>
                <a:lnTo>
                  <a:pt x="60" y="0"/>
                </a:lnTo>
                <a:lnTo>
                  <a:pt x="60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6" y="0"/>
                </a:lnTo>
                <a:lnTo>
                  <a:pt x="69" y="1"/>
                </a:lnTo>
                <a:lnTo>
                  <a:pt x="69" y="1"/>
                </a:lnTo>
                <a:lnTo>
                  <a:pt x="71" y="1"/>
                </a:lnTo>
                <a:lnTo>
                  <a:pt x="74" y="1"/>
                </a:lnTo>
                <a:lnTo>
                  <a:pt x="76" y="1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5"/>
                </a:lnTo>
                <a:lnTo>
                  <a:pt x="79" y="6"/>
                </a:lnTo>
                <a:lnTo>
                  <a:pt x="79" y="6"/>
                </a:lnTo>
                <a:lnTo>
                  <a:pt x="80" y="6"/>
                </a:lnTo>
                <a:lnTo>
                  <a:pt x="80" y="6"/>
                </a:lnTo>
                <a:lnTo>
                  <a:pt x="82" y="5"/>
                </a:lnTo>
                <a:lnTo>
                  <a:pt x="83" y="3"/>
                </a:lnTo>
                <a:lnTo>
                  <a:pt x="83" y="3"/>
                </a:lnTo>
                <a:lnTo>
                  <a:pt x="85" y="3"/>
                </a:lnTo>
                <a:lnTo>
                  <a:pt x="85" y="3"/>
                </a:lnTo>
                <a:lnTo>
                  <a:pt x="87" y="3"/>
                </a:lnTo>
                <a:lnTo>
                  <a:pt x="87" y="3"/>
                </a:lnTo>
                <a:lnTo>
                  <a:pt x="87" y="3"/>
                </a:lnTo>
                <a:lnTo>
                  <a:pt x="87" y="5"/>
                </a:lnTo>
                <a:lnTo>
                  <a:pt x="88" y="9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1" y="14"/>
                </a:lnTo>
                <a:lnTo>
                  <a:pt x="91" y="14"/>
                </a:lnTo>
                <a:lnTo>
                  <a:pt x="91" y="16"/>
                </a:lnTo>
                <a:lnTo>
                  <a:pt x="91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8" y="22"/>
                </a:lnTo>
                <a:lnTo>
                  <a:pt x="98" y="22"/>
                </a:lnTo>
                <a:lnTo>
                  <a:pt x="99" y="23"/>
                </a:lnTo>
                <a:lnTo>
                  <a:pt x="101" y="25"/>
                </a:lnTo>
                <a:lnTo>
                  <a:pt x="101" y="25"/>
                </a:lnTo>
                <a:lnTo>
                  <a:pt x="104" y="25"/>
                </a:lnTo>
                <a:lnTo>
                  <a:pt x="107" y="25"/>
                </a:lnTo>
                <a:lnTo>
                  <a:pt x="109" y="25"/>
                </a:lnTo>
                <a:lnTo>
                  <a:pt x="109" y="27"/>
                </a:lnTo>
                <a:lnTo>
                  <a:pt x="107" y="27"/>
                </a:lnTo>
                <a:lnTo>
                  <a:pt x="105" y="27"/>
                </a:lnTo>
                <a:lnTo>
                  <a:pt x="104" y="28"/>
                </a:lnTo>
                <a:lnTo>
                  <a:pt x="104" y="30"/>
                </a:lnTo>
                <a:lnTo>
                  <a:pt x="104" y="31"/>
                </a:lnTo>
                <a:lnTo>
                  <a:pt x="105" y="31"/>
                </a:lnTo>
                <a:lnTo>
                  <a:pt x="107" y="33"/>
                </a:lnTo>
                <a:lnTo>
                  <a:pt x="107" y="34"/>
                </a:lnTo>
                <a:lnTo>
                  <a:pt x="107" y="34"/>
                </a:lnTo>
                <a:lnTo>
                  <a:pt x="107" y="34"/>
                </a:lnTo>
                <a:lnTo>
                  <a:pt x="107" y="36"/>
                </a:lnTo>
                <a:lnTo>
                  <a:pt x="105" y="38"/>
                </a:lnTo>
                <a:lnTo>
                  <a:pt x="104" y="38"/>
                </a:lnTo>
                <a:lnTo>
                  <a:pt x="101" y="42"/>
                </a:lnTo>
                <a:lnTo>
                  <a:pt x="99" y="42"/>
                </a:lnTo>
                <a:lnTo>
                  <a:pt x="99" y="44"/>
                </a:lnTo>
                <a:lnTo>
                  <a:pt x="99" y="45"/>
                </a:lnTo>
                <a:lnTo>
                  <a:pt x="98" y="45"/>
                </a:lnTo>
                <a:lnTo>
                  <a:pt x="98" y="45"/>
                </a:lnTo>
                <a:lnTo>
                  <a:pt x="98" y="45"/>
                </a:lnTo>
                <a:lnTo>
                  <a:pt x="98" y="47"/>
                </a:lnTo>
                <a:lnTo>
                  <a:pt x="96" y="49"/>
                </a:lnTo>
                <a:lnTo>
                  <a:pt x="98" y="50"/>
                </a:lnTo>
                <a:lnTo>
                  <a:pt x="98" y="52"/>
                </a:lnTo>
                <a:lnTo>
                  <a:pt x="98" y="52"/>
                </a:lnTo>
                <a:lnTo>
                  <a:pt x="96" y="53"/>
                </a:lnTo>
                <a:lnTo>
                  <a:pt x="96" y="55"/>
                </a:lnTo>
                <a:lnTo>
                  <a:pt x="96" y="55"/>
                </a:lnTo>
                <a:lnTo>
                  <a:pt x="98" y="57"/>
                </a:lnTo>
                <a:lnTo>
                  <a:pt x="101" y="60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4" y="61"/>
                </a:lnTo>
                <a:lnTo>
                  <a:pt x="104" y="61"/>
                </a:lnTo>
                <a:lnTo>
                  <a:pt x="102" y="63"/>
                </a:lnTo>
                <a:lnTo>
                  <a:pt x="104" y="63"/>
                </a:lnTo>
                <a:lnTo>
                  <a:pt x="105" y="64"/>
                </a:lnTo>
                <a:lnTo>
                  <a:pt x="107" y="68"/>
                </a:lnTo>
                <a:lnTo>
                  <a:pt x="107" y="68"/>
                </a:lnTo>
                <a:lnTo>
                  <a:pt x="105" y="69"/>
                </a:lnTo>
                <a:lnTo>
                  <a:pt x="105" y="71"/>
                </a:lnTo>
                <a:lnTo>
                  <a:pt x="105" y="71"/>
                </a:lnTo>
                <a:lnTo>
                  <a:pt x="107" y="71"/>
                </a:lnTo>
                <a:lnTo>
                  <a:pt x="109" y="72"/>
                </a:lnTo>
                <a:lnTo>
                  <a:pt x="110" y="72"/>
                </a:lnTo>
                <a:lnTo>
                  <a:pt x="113" y="74"/>
                </a:lnTo>
                <a:lnTo>
                  <a:pt x="117" y="75"/>
                </a:lnTo>
                <a:lnTo>
                  <a:pt x="118" y="77"/>
                </a:lnTo>
                <a:lnTo>
                  <a:pt x="121" y="79"/>
                </a:lnTo>
                <a:lnTo>
                  <a:pt x="123" y="79"/>
                </a:lnTo>
                <a:lnTo>
                  <a:pt x="124" y="80"/>
                </a:lnTo>
                <a:lnTo>
                  <a:pt x="124" y="80"/>
                </a:lnTo>
                <a:lnTo>
                  <a:pt x="126" y="82"/>
                </a:lnTo>
                <a:lnTo>
                  <a:pt x="126" y="85"/>
                </a:lnTo>
                <a:lnTo>
                  <a:pt x="128" y="85"/>
                </a:lnTo>
                <a:lnTo>
                  <a:pt x="129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6"/>
                </a:lnTo>
                <a:lnTo>
                  <a:pt x="129" y="102"/>
                </a:lnTo>
                <a:lnTo>
                  <a:pt x="131" y="102"/>
                </a:lnTo>
                <a:lnTo>
                  <a:pt x="134" y="102"/>
                </a:lnTo>
                <a:lnTo>
                  <a:pt x="134" y="105"/>
                </a:lnTo>
                <a:lnTo>
                  <a:pt x="134" y="109"/>
                </a:lnTo>
                <a:lnTo>
                  <a:pt x="134" y="112"/>
                </a:lnTo>
                <a:lnTo>
                  <a:pt x="134" y="112"/>
                </a:lnTo>
                <a:lnTo>
                  <a:pt x="135" y="112"/>
                </a:lnTo>
                <a:lnTo>
                  <a:pt x="137" y="113"/>
                </a:lnTo>
                <a:lnTo>
                  <a:pt x="137" y="113"/>
                </a:lnTo>
                <a:lnTo>
                  <a:pt x="137" y="113"/>
                </a:lnTo>
                <a:lnTo>
                  <a:pt x="139" y="113"/>
                </a:lnTo>
                <a:lnTo>
                  <a:pt x="139" y="115"/>
                </a:lnTo>
                <a:lnTo>
                  <a:pt x="140" y="115"/>
                </a:lnTo>
                <a:lnTo>
                  <a:pt x="139" y="116"/>
                </a:lnTo>
                <a:lnTo>
                  <a:pt x="139" y="116"/>
                </a:lnTo>
                <a:lnTo>
                  <a:pt x="140" y="118"/>
                </a:lnTo>
                <a:lnTo>
                  <a:pt x="140" y="118"/>
                </a:lnTo>
                <a:lnTo>
                  <a:pt x="142" y="120"/>
                </a:lnTo>
                <a:lnTo>
                  <a:pt x="140" y="120"/>
                </a:lnTo>
                <a:lnTo>
                  <a:pt x="139" y="120"/>
                </a:lnTo>
                <a:lnTo>
                  <a:pt x="135" y="118"/>
                </a:lnTo>
                <a:lnTo>
                  <a:pt x="135" y="118"/>
                </a:lnTo>
                <a:lnTo>
                  <a:pt x="134" y="118"/>
                </a:lnTo>
                <a:lnTo>
                  <a:pt x="134" y="118"/>
                </a:lnTo>
                <a:lnTo>
                  <a:pt x="131" y="118"/>
                </a:lnTo>
                <a:lnTo>
                  <a:pt x="129" y="116"/>
                </a:lnTo>
                <a:lnTo>
                  <a:pt x="129" y="116"/>
                </a:lnTo>
                <a:lnTo>
                  <a:pt x="126" y="116"/>
                </a:lnTo>
                <a:lnTo>
                  <a:pt x="124" y="116"/>
                </a:lnTo>
                <a:lnTo>
                  <a:pt x="123" y="118"/>
                </a:lnTo>
                <a:lnTo>
                  <a:pt x="121" y="118"/>
                </a:lnTo>
                <a:lnTo>
                  <a:pt x="121" y="120"/>
                </a:lnTo>
                <a:lnTo>
                  <a:pt x="121" y="120"/>
                </a:lnTo>
                <a:lnTo>
                  <a:pt x="120" y="121"/>
                </a:lnTo>
                <a:lnTo>
                  <a:pt x="118" y="124"/>
                </a:lnTo>
                <a:lnTo>
                  <a:pt x="118" y="126"/>
                </a:lnTo>
                <a:lnTo>
                  <a:pt x="117" y="129"/>
                </a:lnTo>
                <a:lnTo>
                  <a:pt x="115" y="131"/>
                </a:lnTo>
                <a:lnTo>
                  <a:pt x="112" y="132"/>
                </a:lnTo>
                <a:lnTo>
                  <a:pt x="110" y="134"/>
                </a:lnTo>
                <a:lnTo>
                  <a:pt x="104" y="132"/>
                </a:lnTo>
                <a:lnTo>
                  <a:pt x="98" y="132"/>
                </a:lnTo>
                <a:lnTo>
                  <a:pt x="91" y="132"/>
                </a:lnTo>
                <a:lnTo>
                  <a:pt x="87" y="131"/>
                </a:lnTo>
                <a:lnTo>
                  <a:pt x="87" y="131"/>
                </a:lnTo>
                <a:lnTo>
                  <a:pt x="80" y="127"/>
                </a:lnTo>
                <a:lnTo>
                  <a:pt x="77" y="124"/>
                </a:lnTo>
                <a:lnTo>
                  <a:pt x="72" y="121"/>
                </a:lnTo>
                <a:lnTo>
                  <a:pt x="68" y="116"/>
                </a:lnTo>
                <a:lnTo>
                  <a:pt x="63" y="113"/>
                </a:lnTo>
                <a:lnTo>
                  <a:pt x="60" y="110"/>
                </a:lnTo>
                <a:lnTo>
                  <a:pt x="55" y="107"/>
                </a:lnTo>
                <a:lnTo>
                  <a:pt x="50" y="104"/>
                </a:lnTo>
                <a:lnTo>
                  <a:pt x="49" y="101"/>
                </a:lnTo>
                <a:lnTo>
                  <a:pt x="44" y="99"/>
                </a:lnTo>
                <a:lnTo>
                  <a:pt x="41" y="97"/>
                </a:lnTo>
                <a:lnTo>
                  <a:pt x="36" y="94"/>
                </a:lnTo>
                <a:lnTo>
                  <a:pt x="33" y="93"/>
                </a:lnTo>
                <a:lnTo>
                  <a:pt x="30" y="91"/>
                </a:lnTo>
                <a:lnTo>
                  <a:pt x="25" y="88"/>
                </a:lnTo>
                <a:lnTo>
                  <a:pt x="23" y="88"/>
                </a:lnTo>
                <a:lnTo>
                  <a:pt x="19" y="86"/>
                </a:lnTo>
                <a:lnTo>
                  <a:pt x="14" y="86"/>
                </a:lnTo>
                <a:lnTo>
                  <a:pt x="9" y="85"/>
                </a:lnTo>
                <a:lnTo>
                  <a:pt x="6" y="85"/>
                </a:lnTo>
                <a:lnTo>
                  <a:pt x="8" y="83"/>
                </a:lnTo>
                <a:lnTo>
                  <a:pt x="8" y="82"/>
                </a:lnTo>
                <a:lnTo>
                  <a:pt x="6" y="82"/>
                </a:lnTo>
                <a:lnTo>
                  <a:pt x="5" y="82"/>
                </a:lnTo>
                <a:lnTo>
                  <a:pt x="3" y="79"/>
                </a:lnTo>
                <a:lnTo>
                  <a:pt x="5" y="79"/>
                </a:lnTo>
                <a:lnTo>
                  <a:pt x="3" y="75"/>
                </a:lnTo>
                <a:lnTo>
                  <a:pt x="3" y="72"/>
                </a:lnTo>
                <a:lnTo>
                  <a:pt x="1" y="68"/>
                </a:lnTo>
                <a:lnTo>
                  <a:pt x="0" y="64"/>
                </a:lnTo>
                <a:lnTo>
                  <a:pt x="5" y="63"/>
                </a:lnTo>
                <a:lnTo>
                  <a:pt x="8" y="61"/>
                </a:lnTo>
                <a:lnTo>
                  <a:pt x="12" y="58"/>
                </a:lnTo>
                <a:lnTo>
                  <a:pt x="16" y="57"/>
                </a:lnTo>
                <a:lnTo>
                  <a:pt x="20" y="53"/>
                </a:lnTo>
                <a:lnTo>
                  <a:pt x="23" y="52"/>
                </a:lnTo>
                <a:lnTo>
                  <a:pt x="28" y="49"/>
                </a:lnTo>
                <a:lnTo>
                  <a:pt x="31" y="49"/>
                </a:lnTo>
                <a:lnTo>
                  <a:pt x="33" y="47"/>
                </a:lnTo>
                <a:lnTo>
                  <a:pt x="35" y="44"/>
                </a:lnTo>
                <a:lnTo>
                  <a:pt x="35" y="42"/>
                </a:lnTo>
                <a:lnTo>
                  <a:pt x="35" y="41"/>
                </a:lnTo>
                <a:lnTo>
                  <a:pt x="35" y="38"/>
                </a:lnTo>
                <a:lnTo>
                  <a:pt x="36" y="33"/>
                </a:lnTo>
                <a:lnTo>
                  <a:pt x="36" y="31"/>
                </a:lnTo>
                <a:lnTo>
                  <a:pt x="36" y="30"/>
                </a:lnTo>
                <a:lnTo>
                  <a:pt x="38" y="28"/>
                </a:lnTo>
                <a:lnTo>
                  <a:pt x="38" y="27"/>
                </a:lnTo>
                <a:lnTo>
                  <a:pt x="38" y="25"/>
                </a:lnTo>
                <a:lnTo>
                  <a:pt x="36" y="23"/>
                </a:lnTo>
                <a:lnTo>
                  <a:pt x="36" y="20"/>
                </a:lnTo>
                <a:lnTo>
                  <a:pt x="36" y="19"/>
                </a:lnTo>
                <a:lnTo>
                  <a:pt x="36" y="17"/>
                </a:lnTo>
                <a:lnTo>
                  <a:pt x="36" y="16"/>
                </a:lnTo>
                <a:lnTo>
                  <a:pt x="38" y="14"/>
                </a:lnTo>
                <a:lnTo>
                  <a:pt x="38" y="14"/>
                </a:lnTo>
                <a:lnTo>
                  <a:pt x="42" y="12"/>
                </a:lnTo>
                <a:lnTo>
                  <a:pt x="44" y="12"/>
                </a:lnTo>
                <a:lnTo>
                  <a:pt x="47" y="9"/>
                </a:lnTo>
                <a:lnTo>
                  <a:pt x="49" y="8"/>
                </a:lnTo>
                <a:lnTo>
                  <a:pt x="50" y="6"/>
                </a:lnTo>
                <a:lnTo>
                  <a:pt x="52" y="5"/>
                </a:lnTo>
                <a:lnTo>
                  <a:pt x="52" y="5"/>
                </a:lnTo>
                <a:lnTo>
                  <a:pt x="52" y="3"/>
                </a:lnTo>
                <a:lnTo>
                  <a:pt x="53" y="3"/>
                </a:lnTo>
                <a:lnTo>
                  <a:pt x="57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4" name="Freeform 247">
            <a:extLst>
              <a:ext uri="{FF2B5EF4-FFF2-40B4-BE49-F238E27FC236}">
                <a16:creationId xmlns:a16="http://schemas.microsoft.com/office/drawing/2014/main" id="{B5A0533B-B969-7636-4BA0-E37A380D37D7}"/>
              </a:ext>
            </a:extLst>
          </p:cNvPr>
          <p:cNvSpPr>
            <a:spLocks/>
          </p:cNvSpPr>
          <p:nvPr/>
        </p:nvSpPr>
        <p:spPr bwMode="auto">
          <a:xfrm>
            <a:off x="7078471" y="3664019"/>
            <a:ext cx="1178" cy="368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1 w 1"/>
              <a:gd name="T5" fmla="*/ 2 h 3"/>
              <a:gd name="T6" fmla="*/ 1 w 1"/>
              <a:gd name="T7" fmla="*/ 2 h 3"/>
              <a:gd name="T8" fmla="*/ 1 w 1"/>
              <a:gd name="T9" fmla="*/ 3 h 3"/>
              <a:gd name="T10" fmla="*/ 1 w 1"/>
              <a:gd name="T11" fmla="*/ 3 h 3"/>
              <a:gd name="T12" fmla="*/ 1 w 1"/>
              <a:gd name="T13" fmla="*/ 2 h 3"/>
              <a:gd name="T14" fmla="*/ 0 w 1"/>
              <a:gd name="T15" fmla="*/ 0 h 3"/>
              <a:gd name="T16" fmla="*/ 0 w 1"/>
              <a:gd name="T17" fmla="*/ 0 h 3"/>
              <a:gd name="T18" fmla="*/ 1 w 1"/>
              <a:gd name="T19" fmla="*/ 2 h 3"/>
              <a:gd name="T20" fmla="*/ 1 w 1"/>
              <a:gd name="T21" fmla="*/ 3 h 3"/>
              <a:gd name="T22" fmla="*/ 1 w 1"/>
              <a:gd name="T23" fmla="*/ 2 h 3"/>
              <a:gd name="T24" fmla="*/ 1 w 1"/>
              <a:gd name="T25" fmla="*/ 2 h 3"/>
              <a:gd name="T26" fmla="*/ 1 w 1"/>
              <a:gd name="T27" fmla="*/ 2 h 3"/>
              <a:gd name="T28" fmla="*/ 1 w 1"/>
              <a:gd name="T29" fmla="*/ 0 h 3"/>
              <a:gd name="T30" fmla="*/ 1 w 1"/>
              <a:gd name="T31" fmla="*/ 0 h 3"/>
              <a:gd name="T32" fmla="*/ 1 w 1"/>
              <a:gd name="T3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0" y="0"/>
                </a:lnTo>
                <a:lnTo>
                  <a:pt x="0" y="0"/>
                </a:lnTo>
                <a:lnTo>
                  <a:pt x="1" y="2"/>
                </a:lnTo>
                <a:lnTo>
                  <a:pt x="1" y="3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5" name="Freeform 248">
            <a:extLst>
              <a:ext uri="{FF2B5EF4-FFF2-40B4-BE49-F238E27FC236}">
                <a16:creationId xmlns:a16="http://schemas.microsoft.com/office/drawing/2014/main" id="{059CD666-BA4D-AF58-29A1-3CB79FE8144A}"/>
              </a:ext>
            </a:extLst>
          </p:cNvPr>
          <p:cNvSpPr>
            <a:spLocks noEditPoints="1"/>
          </p:cNvSpPr>
          <p:nvPr/>
        </p:nvSpPr>
        <p:spPr bwMode="auto">
          <a:xfrm>
            <a:off x="7007813" y="2882815"/>
            <a:ext cx="495780" cy="535543"/>
          </a:xfrm>
          <a:custGeom>
            <a:avLst/>
            <a:gdLst>
              <a:gd name="T0" fmla="*/ 362 w 421"/>
              <a:gd name="T1" fmla="*/ 417 h 436"/>
              <a:gd name="T2" fmla="*/ 71 w 421"/>
              <a:gd name="T3" fmla="*/ 414 h 436"/>
              <a:gd name="T4" fmla="*/ 350 w 421"/>
              <a:gd name="T5" fmla="*/ 381 h 436"/>
              <a:gd name="T6" fmla="*/ 359 w 421"/>
              <a:gd name="T7" fmla="*/ 361 h 436"/>
              <a:gd name="T8" fmla="*/ 358 w 421"/>
              <a:gd name="T9" fmla="*/ 351 h 436"/>
              <a:gd name="T10" fmla="*/ 354 w 421"/>
              <a:gd name="T11" fmla="*/ 356 h 436"/>
              <a:gd name="T12" fmla="*/ 142 w 421"/>
              <a:gd name="T13" fmla="*/ 0 h 436"/>
              <a:gd name="T14" fmla="*/ 153 w 421"/>
              <a:gd name="T15" fmla="*/ 30 h 436"/>
              <a:gd name="T16" fmla="*/ 154 w 421"/>
              <a:gd name="T17" fmla="*/ 52 h 436"/>
              <a:gd name="T18" fmla="*/ 153 w 421"/>
              <a:gd name="T19" fmla="*/ 64 h 436"/>
              <a:gd name="T20" fmla="*/ 168 w 421"/>
              <a:gd name="T21" fmla="*/ 74 h 436"/>
              <a:gd name="T22" fmla="*/ 176 w 421"/>
              <a:gd name="T23" fmla="*/ 93 h 436"/>
              <a:gd name="T24" fmla="*/ 187 w 421"/>
              <a:gd name="T25" fmla="*/ 115 h 436"/>
              <a:gd name="T26" fmla="*/ 220 w 421"/>
              <a:gd name="T27" fmla="*/ 127 h 436"/>
              <a:gd name="T28" fmla="*/ 250 w 421"/>
              <a:gd name="T29" fmla="*/ 138 h 436"/>
              <a:gd name="T30" fmla="*/ 283 w 421"/>
              <a:gd name="T31" fmla="*/ 145 h 436"/>
              <a:gd name="T32" fmla="*/ 294 w 421"/>
              <a:gd name="T33" fmla="*/ 118 h 436"/>
              <a:gd name="T34" fmla="*/ 309 w 421"/>
              <a:gd name="T35" fmla="*/ 138 h 436"/>
              <a:gd name="T36" fmla="*/ 342 w 421"/>
              <a:gd name="T37" fmla="*/ 137 h 436"/>
              <a:gd name="T38" fmla="*/ 340 w 421"/>
              <a:gd name="T39" fmla="*/ 124 h 436"/>
              <a:gd name="T40" fmla="*/ 361 w 421"/>
              <a:gd name="T41" fmla="*/ 110 h 436"/>
              <a:gd name="T42" fmla="*/ 394 w 421"/>
              <a:gd name="T43" fmla="*/ 104 h 436"/>
              <a:gd name="T44" fmla="*/ 408 w 421"/>
              <a:gd name="T45" fmla="*/ 105 h 436"/>
              <a:gd name="T46" fmla="*/ 421 w 421"/>
              <a:gd name="T47" fmla="*/ 119 h 436"/>
              <a:gd name="T48" fmla="*/ 400 w 421"/>
              <a:gd name="T49" fmla="*/ 135 h 436"/>
              <a:gd name="T50" fmla="*/ 381 w 421"/>
              <a:gd name="T51" fmla="*/ 162 h 436"/>
              <a:gd name="T52" fmla="*/ 365 w 421"/>
              <a:gd name="T53" fmla="*/ 181 h 436"/>
              <a:gd name="T54" fmla="*/ 359 w 421"/>
              <a:gd name="T55" fmla="*/ 208 h 436"/>
              <a:gd name="T56" fmla="*/ 348 w 421"/>
              <a:gd name="T57" fmla="*/ 189 h 436"/>
              <a:gd name="T58" fmla="*/ 334 w 421"/>
              <a:gd name="T59" fmla="*/ 195 h 436"/>
              <a:gd name="T60" fmla="*/ 343 w 421"/>
              <a:gd name="T61" fmla="*/ 176 h 436"/>
              <a:gd name="T62" fmla="*/ 326 w 421"/>
              <a:gd name="T63" fmla="*/ 164 h 436"/>
              <a:gd name="T64" fmla="*/ 304 w 421"/>
              <a:gd name="T65" fmla="*/ 149 h 436"/>
              <a:gd name="T66" fmla="*/ 291 w 421"/>
              <a:gd name="T67" fmla="*/ 143 h 436"/>
              <a:gd name="T68" fmla="*/ 299 w 421"/>
              <a:gd name="T69" fmla="*/ 162 h 436"/>
              <a:gd name="T70" fmla="*/ 296 w 421"/>
              <a:gd name="T71" fmla="*/ 178 h 436"/>
              <a:gd name="T72" fmla="*/ 301 w 421"/>
              <a:gd name="T73" fmla="*/ 208 h 436"/>
              <a:gd name="T74" fmla="*/ 293 w 421"/>
              <a:gd name="T75" fmla="*/ 217 h 436"/>
              <a:gd name="T76" fmla="*/ 271 w 421"/>
              <a:gd name="T77" fmla="*/ 220 h 436"/>
              <a:gd name="T78" fmla="*/ 250 w 421"/>
              <a:gd name="T79" fmla="*/ 246 h 436"/>
              <a:gd name="T80" fmla="*/ 208 w 421"/>
              <a:gd name="T81" fmla="*/ 282 h 436"/>
              <a:gd name="T82" fmla="*/ 181 w 421"/>
              <a:gd name="T83" fmla="*/ 302 h 436"/>
              <a:gd name="T84" fmla="*/ 173 w 421"/>
              <a:gd name="T85" fmla="*/ 349 h 436"/>
              <a:gd name="T86" fmla="*/ 154 w 421"/>
              <a:gd name="T87" fmla="*/ 395 h 436"/>
              <a:gd name="T88" fmla="*/ 119 w 421"/>
              <a:gd name="T89" fmla="*/ 401 h 436"/>
              <a:gd name="T90" fmla="*/ 108 w 421"/>
              <a:gd name="T91" fmla="*/ 368 h 436"/>
              <a:gd name="T92" fmla="*/ 85 w 421"/>
              <a:gd name="T93" fmla="*/ 316 h 436"/>
              <a:gd name="T94" fmla="*/ 67 w 421"/>
              <a:gd name="T95" fmla="*/ 261 h 436"/>
              <a:gd name="T96" fmla="*/ 67 w 421"/>
              <a:gd name="T97" fmla="*/ 227 h 436"/>
              <a:gd name="T98" fmla="*/ 64 w 421"/>
              <a:gd name="T99" fmla="*/ 208 h 436"/>
              <a:gd name="T100" fmla="*/ 41 w 421"/>
              <a:gd name="T101" fmla="*/ 230 h 436"/>
              <a:gd name="T102" fmla="*/ 28 w 421"/>
              <a:gd name="T103" fmla="*/ 203 h 436"/>
              <a:gd name="T104" fmla="*/ 6 w 421"/>
              <a:gd name="T105" fmla="*/ 184 h 436"/>
              <a:gd name="T106" fmla="*/ 15 w 421"/>
              <a:gd name="T107" fmla="*/ 178 h 436"/>
              <a:gd name="T108" fmla="*/ 41 w 421"/>
              <a:gd name="T109" fmla="*/ 175 h 436"/>
              <a:gd name="T110" fmla="*/ 26 w 421"/>
              <a:gd name="T111" fmla="*/ 149 h 436"/>
              <a:gd name="T112" fmla="*/ 30 w 421"/>
              <a:gd name="T113" fmla="*/ 119 h 436"/>
              <a:gd name="T114" fmla="*/ 69 w 421"/>
              <a:gd name="T115" fmla="*/ 102 h 436"/>
              <a:gd name="T116" fmla="*/ 91 w 421"/>
              <a:gd name="T117" fmla="*/ 69 h 436"/>
              <a:gd name="T118" fmla="*/ 93 w 421"/>
              <a:gd name="T119" fmla="*/ 45 h 436"/>
              <a:gd name="T120" fmla="*/ 85 w 421"/>
              <a:gd name="T121" fmla="*/ 27 h 436"/>
              <a:gd name="T122" fmla="*/ 93 w 421"/>
              <a:gd name="T123" fmla="*/ 12 h 436"/>
              <a:gd name="T124" fmla="*/ 129 w 421"/>
              <a:gd name="T125" fmla="*/ 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1" h="436">
                <a:moveTo>
                  <a:pt x="370" y="428"/>
                </a:moveTo>
                <a:lnTo>
                  <a:pt x="370" y="428"/>
                </a:lnTo>
                <a:lnTo>
                  <a:pt x="372" y="431"/>
                </a:lnTo>
                <a:lnTo>
                  <a:pt x="372" y="435"/>
                </a:lnTo>
                <a:lnTo>
                  <a:pt x="370" y="436"/>
                </a:lnTo>
                <a:lnTo>
                  <a:pt x="369" y="431"/>
                </a:lnTo>
                <a:lnTo>
                  <a:pt x="367" y="431"/>
                </a:lnTo>
                <a:lnTo>
                  <a:pt x="367" y="430"/>
                </a:lnTo>
                <a:lnTo>
                  <a:pt x="369" y="430"/>
                </a:lnTo>
                <a:lnTo>
                  <a:pt x="370" y="428"/>
                </a:lnTo>
                <a:close/>
                <a:moveTo>
                  <a:pt x="369" y="425"/>
                </a:moveTo>
                <a:lnTo>
                  <a:pt x="369" y="427"/>
                </a:lnTo>
                <a:lnTo>
                  <a:pt x="367" y="428"/>
                </a:lnTo>
                <a:lnTo>
                  <a:pt x="367" y="427"/>
                </a:lnTo>
                <a:lnTo>
                  <a:pt x="367" y="427"/>
                </a:lnTo>
                <a:lnTo>
                  <a:pt x="367" y="427"/>
                </a:lnTo>
                <a:lnTo>
                  <a:pt x="369" y="425"/>
                </a:lnTo>
                <a:close/>
                <a:moveTo>
                  <a:pt x="364" y="417"/>
                </a:move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2" y="417"/>
                </a:lnTo>
                <a:lnTo>
                  <a:pt x="362" y="417"/>
                </a:lnTo>
                <a:lnTo>
                  <a:pt x="364" y="417"/>
                </a:lnTo>
                <a:close/>
                <a:moveTo>
                  <a:pt x="365" y="414"/>
                </a:moveTo>
                <a:lnTo>
                  <a:pt x="365" y="414"/>
                </a:lnTo>
                <a:lnTo>
                  <a:pt x="365" y="416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6"/>
                </a:lnTo>
                <a:lnTo>
                  <a:pt x="365" y="416"/>
                </a:lnTo>
                <a:lnTo>
                  <a:pt x="365" y="414"/>
                </a:lnTo>
                <a:lnTo>
                  <a:pt x="365" y="414"/>
                </a:lnTo>
                <a:close/>
                <a:moveTo>
                  <a:pt x="71" y="413"/>
                </a:moveTo>
                <a:lnTo>
                  <a:pt x="71" y="413"/>
                </a:lnTo>
                <a:lnTo>
                  <a:pt x="71" y="413"/>
                </a:lnTo>
                <a:lnTo>
                  <a:pt x="71" y="414"/>
                </a:lnTo>
                <a:lnTo>
                  <a:pt x="71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71" y="414"/>
                </a:lnTo>
                <a:lnTo>
                  <a:pt x="71" y="413"/>
                </a:lnTo>
                <a:lnTo>
                  <a:pt x="71" y="413"/>
                </a:lnTo>
                <a:close/>
                <a:moveTo>
                  <a:pt x="359" y="413"/>
                </a:moveTo>
                <a:lnTo>
                  <a:pt x="361" y="414"/>
                </a:lnTo>
                <a:lnTo>
                  <a:pt x="361" y="414"/>
                </a:lnTo>
                <a:lnTo>
                  <a:pt x="359" y="414"/>
                </a:lnTo>
                <a:lnTo>
                  <a:pt x="359" y="414"/>
                </a:lnTo>
                <a:lnTo>
                  <a:pt x="359" y="413"/>
                </a:lnTo>
                <a:lnTo>
                  <a:pt x="359" y="413"/>
                </a:lnTo>
                <a:close/>
                <a:moveTo>
                  <a:pt x="354" y="400"/>
                </a:moveTo>
                <a:lnTo>
                  <a:pt x="354" y="400"/>
                </a:lnTo>
                <a:lnTo>
                  <a:pt x="356" y="400"/>
                </a:lnTo>
                <a:lnTo>
                  <a:pt x="354" y="401"/>
                </a:lnTo>
                <a:lnTo>
                  <a:pt x="354" y="401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close/>
                <a:moveTo>
                  <a:pt x="351" y="375"/>
                </a:moveTo>
                <a:lnTo>
                  <a:pt x="351" y="376"/>
                </a:lnTo>
                <a:lnTo>
                  <a:pt x="351" y="378"/>
                </a:lnTo>
                <a:lnTo>
                  <a:pt x="351" y="381"/>
                </a:lnTo>
                <a:lnTo>
                  <a:pt x="351" y="381"/>
                </a:lnTo>
                <a:lnTo>
                  <a:pt x="350" y="381"/>
                </a:lnTo>
                <a:lnTo>
                  <a:pt x="350" y="379"/>
                </a:lnTo>
                <a:lnTo>
                  <a:pt x="348" y="378"/>
                </a:lnTo>
                <a:lnTo>
                  <a:pt x="350" y="376"/>
                </a:lnTo>
                <a:lnTo>
                  <a:pt x="350" y="376"/>
                </a:lnTo>
                <a:lnTo>
                  <a:pt x="351" y="375"/>
                </a:lnTo>
                <a:close/>
                <a:moveTo>
                  <a:pt x="66" y="370"/>
                </a:moveTo>
                <a:lnTo>
                  <a:pt x="66" y="370"/>
                </a:lnTo>
                <a:lnTo>
                  <a:pt x="66" y="370"/>
                </a:lnTo>
                <a:lnTo>
                  <a:pt x="66" y="370"/>
                </a:lnTo>
                <a:lnTo>
                  <a:pt x="66" y="372"/>
                </a:lnTo>
                <a:lnTo>
                  <a:pt x="66" y="372"/>
                </a:lnTo>
                <a:lnTo>
                  <a:pt x="66" y="372"/>
                </a:lnTo>
                <a:lnTo>
                  <a:pt x="66" y="370"/>
                </a:lnTo>
                <a:lnTo>
                  <a:pt x="66" y="370"/>
                </a:lnTo>
                <a:close/>
                <a:moveTo>
                  <a:pt x="353" y="367"/>
                </a:moveTo>
                <a:lnTo>
                  <a:pt x="354" y="367"/>
                </a:lnTo>
                <a:lnTo>
                  <a:pt x="354" y="368"/>
                </a:lnTo>
                <a:lnTo>
                  <a:pt x="354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7"/>
                </a:lnTo>
                <a:close/>
                <a:moveTo>
                  <a:pt x="359" y="359"/>
                </a:moveTo>
                <a:lnTo>
                  <a:pt x="359" y="361"/>
                </a:lnTo>
                <a:lnTo>
                  <a:pt x="358" y="361"/>
                </a:lnTo>
                <a:lnTo>
                  <a:pt x="358" y="359"/>
                </a:lnTo>
                <a:lnTo>
                  <a:pt x="358" y="359"/>
                </a:lnTo>
                <a:lnTo>
                  <a:pt x="359" y="359"/>
                </a:lnTo>
                <a:close/>
                <a:moveTo>
                  <a:pt x="354" y="345"/>
                </a:moveTo>
                <a:lnTo>
                  <a:pt x="354" y="345"/>
                </a:lnTo>
                <a:lnTo>
                  <a:pt x="354" y="346"/>
                </a:lnTo>
                <a:lnTo>
                  <a:pt x="354" y="348"/>
                </a:lnTo>
                <a:lnTo>
                  <a:pt x="353" y="346"/>
                </a:lnTo>
                <a:lnTo>
                  <a:pt x="354" y="345"/>
                </a:lnTo>
                <a:lnTo>
                  <a:pt x="354" y="345"/>
                </a:lnTo>
                <a:close/>
                <a:moveTo>
                  <a:pt x="359" y="337"/>
                </a:moveTo>
                <a:lnTo>
                  <a:pt x="359" y="338"/>
                </a:lnTo>
                <a:lnTo>
                  <a:pt x="359" y="338"/>
                </a:lnTo>
                <a:lnTo>
                  <a:pt x="359" y="340"/>
                </a:lnTo>
                <a:lnTo>
                  <a:pt x="359" y="342"/>
                </a:lnTo>
                <a:lnTo>
                  <a:pt x="359" y="342"/>
                </a:lnTo>
                <a:lnTo>
                  <a:pt x="359" y="343"/>
                </a:lnTo>
                <a:lnTo>
                  <a:pt x="358" y="343"/>
                </a:lnTo>
                <a:lnTo>
                  <a:pt x="358" y="343"/>
                </a:lnTo>
                <a:lnTo>
                  <a:pt x="358" y="345"/>
                </a:lnTo>
                <a:lnTo>
                  <a:pt x="356" y="346"/>
                </a:lnTo>
                <a:lnTo>
                  <a:pt x="358" y="346"/>
                </a:lnTo>
                <a:lnTo>
                  <a:pt x="358" y="351"/>
                </a:lnTo>
                <a:lnTo>
                  <a:pt x="358" y="353"/>
                </a:lnTo>
                <a:lnTo>
                  <a:pt x="356" y="353"/>
                </a:lnTo>
                <a:lnTo>
                  <a:pt x="356" y="356"/>
                </a:lnTo>
                <a:lnTo>
                  <a:pt x="356" y="357"/>
                </a:lnTo>
                <a:lnTo>
                  <a:pt x="356" y="359"/>
                </a:lnTo>
                <a:lnTo>
                  <a:pt x="354" y="359"/>
                </a:lnTo>
                <a:lnTo>
                  <a:pt x="354" y="359"/>
                </a:lnTo>
                <a:lnTo>
                  <a:pt x="354" y="361"/>
                </a:lnTo>
                <a:lnTo>
                  <a:pt x="356" y="361"/>
                </a:lnTo>
                <a:lnTo>
                  <a:pt x="356" y="361"/>
                </a:lnTo>
                <a:lnTo>
                  <a:pt x="354" y="362"/>
                </a:lnTo>
                <a:lnTo>
                  <a:pt x="354" y="365"/>
                </a:lnTo>
                <a:lnTo>
                  <a:pt x="354" y="367"/>
                </a:lnTo>
                <a:lnTo>
                  <a:pt x="354" y="367"/>
                </a:lnTo>
                <a:lnTo>
                  <a:pt x="353" y="367"/>
                </a:lnTo>
                <a:lnTo>
                  <a:pt x="351" y="364"/>
                </a:lnTo>
                <a:lnTo>
                  <a:pt x="351" y="362"/>
                </a:lnTo>
                <a:lnTo>
                  <a:pt x="351" y="361"/>
                </a:lnTo>
                <a:lnTo>
                  <a:pt x="351" y="361"/>
                </a:lnTo>
                <a:lnTo>
                  <a:pt x="353" y="361"/>
                </a:lnTo>
                <a:lnTo>
                  <a:pt x="353" y="359"/>
                </a:lnTo>
                <a:lnTo>
                  <a:pt x="353" y="357"/>
                </a:lnTo>
                <a:lnTo>
                  <a:pt x="353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4"/>
                </a:lnTo>
                <a:lnTo>
                  <a:pt x="354" y="354"/>
                </a:lnTo>
                <a:lnTo>
                  <a:pt x="354" y="354"/>
                </a:lnTo>
                <a:lnTo>
                  <a:pt x="354" y="351"/>
                </a:lnTo>
                <a:lnTo>
                  <a:pt x="354" y="351"/>
                </a:lnTo>
                <a:lnTo>
                  <a:pt x="354" y="349"/>
                </a:lnTo>
                <a:lnTo>
                  <a:pt x="354" y="348"/>
                </a:lnTo>
                <a:lnTo>
                  <a:pt x="354" y="348"/>
                </a:lnTo>
                <a:lnTo>
                  <a:pt x="356" y="346"/>
                </a:lnTo>
                <a:lnTo>
                  <a:pt x="356" y="345"/>
                </a:lnTo>
                <a:lnTo>
                  <a:pt x="356" y="345"/>
                </a:lnTo>
                <a:lnTo>
                  <a:pt x="356" y="342"/>
                </a:lnTo>
                <a:lnTo>
                  <a:pt x="356" y="340"/>
                </a:lnTo>
                <a:lnTo>
                  <a:pt x="358" y="338"/>
                </a:lnTo>
                <a:lnTo>
                  <a:pt x="359" y="337"/>
                </a:lnTo>
                <a:lnTo>
                  <a:pt x="359" y="337"/>
                </a:lnTo>
                <a:close/>
                <a:moveTo>
                  <a:pt x="138" y="0"/>
                </a:moveTo>
                <a:lnTo>
                  <a:pt x="138" y="0"/>
                </a:ln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0"/>
                </a:lnTo>
                <a:lnTo>
                  <a:pt x="142" y="1"/>
                </a:lnTo>
                <a:lnTo>
                  <a:pt x="142" y="1"/>
                </a:lnTo>
                <a:lnTo>
                  <a:pt x="142" y="3"/>
                </a:lnTo>
                <a:lnTo>
                  <a:pt x="142" y="4"/>
                </a:lnTo>
                <a:lnTo>
                  <a:pt x="143" y="6"/>
                </a:lnTo>
                <a:lnTo>
                  <a:pt x="143" y="9"/>
                </a:lnTo>
                <a:lnTo>
                  <a:pt x="145" y="12"/>
                </a:lnTo>
                <a:lnTo>
                  <a:pt x="145" y="14"/>
                </a:lnTo>
                <a:lnTo>
                  <a:pt x="146" y="15"/>
                </a:lnTo>
                <a:lnTo>
                  <a:pt x="149" y="15"/>
                </a:lnTo>
                <a:lnTo>
                  <a:pt x="151" y="15"/>
                </a:lnTo>
                <a:lnTo>
                  <a:pt x="153" y="17"/>
                </a:lnTo>
                <a:lnTo>
                  <a:pt x="154" y="19"/>
                </a:lnTo>
                <a:lnTo>
                  <a:pt x="154" y="19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4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7"/>
                </a:lnTo>
                <a:lnTo>
                  <a:pt x="153" y="28"/>
                </a:lnTo>
                <a:lnTo>
                  <a:pt x="153" y="30"/>
                </a:lnTo>
                <a:lnTo>
                  <a:pt x="153" y="33"/>
                </a:lnTo>
                <a:lnTo>
                  <a:pt x="154" y="34"/>
                </a:lnTo>
                <a:lnTo>
                  <a:pt x="154" y="34"/>
                </a:lnTo>
                <a:lnTo>
                  <a:pt x="156" y="34"/>
                </a:lnTo>
                <a:lnTo>
                  <a:pt x="156" y="36"/>
                </a:lnTo>
                <a:lnTo>
                  <a:pt x="157" y="36"/>
                </a:lnTo>
                <a:lnTo>
                  <a:pt x="157" y="38"/>
                </a:lnTo>
                <a:lnTo>
                  <a:pt x="157" y="38"/>
                </a:lnTo>
                <a:lnTo>
                  <a:pt x="157" y="39"/>
                </a:lnTo>
                <a:lnTo>
                  <a:pt x="157" y="39"/>
                </a:lnTo>
                <a:lnTo>
                  <a:pt x="157" y="41"/>
                </a:lnTo>
                <a:lnTo>
                  <a:pt x="157" y="41"/>
                </a:lnTo>
                <a:lnTo>
                  <a:pt x="159" y="42"/>
                </a:lnTo>
                <a:lnTo>
                  <a:pt x="159" y="42"/>
                </a:lnTo>
                <a:lnTo>
                  <a:pt x="159" y="44"/>
                </a:lnTo>
                <a:lnTo>
                  <a:pt x="159" y="44"/>
                </a:lnTo>
                <a:lnTo>
                  <a:pt x="159" y="45"/>
                </a:lnTo>
                <a:lnTo>
                  <a:pt x="159" y="47"/>
                </a:lnTo>
                <a:lnTo>
                  <a:pt x="159" y="49"/>
                </a:lnTo>
                <a:lnTo>
                  <a:pt x="159" y="49"/>
                </a:lnTo>
                <a:lnTo>
                  <a:pt x="157" y="49"/>
                </a:lnTo>
                <a:lnTo>
                  <a:pt x="157" y="50"/>
                </a:lnTo>
                <a:lnTo>
                  <a:pt x="156" y="50"/>
                </a:lnTo>
                <a:lnTo>
                  <a:pt x="154" y="52"/>
                </a:lnTo>
                <a:lnTo>
                  <a:pt x="154" y="50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1" y="47"/>
                </a:lnTo>
                <a:lnTo>
                  <a:pt x="151" y="47"/>
                </a:lnTo>
                <a:lnTo>
                  <a:pt x="149" y="47"/>
                </a:lnTo>
                <a:lnTo>
                  <a:pt x="148" y="49"/>
                </a:lnTo>
                <a:lnTo>
                  <a:pt x="146" y="49"/>
                </a:lnTo>
                <a:lnTo>
                  <a:pt x="146" y="49"/>
                </a:lnTo>
                <a:lnTo>
                  <a:pt x="148" y="49"/>
                </a:lnTo>
                <a:lnTo>
                  <a:pt x="148" y="50"/>
                </a:lnTo>
                <a:lnTo>
                  <a:pt x="148" y="52"/>
                </a:lnTo>
                <a:lnTo>
                  <a:pt x="148" y="53"/>
                </a:lnTo>
                <a:lnTo>
                  <a:pt x="148" y="53"/>
                </a:lnTo>
                <a:lnTo>
                  <a:pt x="151" y="56"/>
                </a:lnTo>
                <a:lnTo>
                  <a:pt x="153" y="56"/>
                </a:lnTo>
                <a:lnTo>
                  <a:pt x="153" y="58"/>
                </a:lnTo>
                <a:lnTo>
                  <a:pt x="151" y="58"/>
                </a:lnTo>
                <a:lnTo>
                  <a:pt x="151" y="60"/>
                </a:lnTo>
                <a:lnTo>
                  <a:pt x="151" y="61"/>
                </a:lnTo>
                <a:lnTo>
                  <a:pt x="153" y="63"/>
                </a:lnTo>
                <a:lnTo>
                  <a:pt x="153" y="63"/>
                </a:lnTo>
                <a:lnTo>
                  <a:pt x="153" y="64"/>
                </a:lnTo>
                <a:lnTo>
                  <a:pt x="153" y="66"/>
                </a:lnTo>
                <a:lnTo>
                  <a:pt x="153" y="66"/>
                </a:lnTo>
                <a:lnTo>
                  <a:pt x="153" y="67"/>
                </a:lnTo>
                <a:lnTo>
                  <a:pt x="153" y="67"/>
                </a:lnTo>
                <a:lnTo>
                  <a:pt x="153" y="67"/>
                </a:lnTo>
                <a:lnTo>
                  <a:pt x="154" y="67"/>
                </a:lnTo>
                <a:lnTo>
                  <a:pt x="154" y="67"/>
                </a:lnTo>
                <a:lnTo>
                  <a:pt x="156" y="67"/>
                </a:lnTo>
                <a:lnTo>
                  <a:pt x="156" y="67"/>
                </a:lnTo>
                <a:lnTo>
                  <a:pt x="156" y="66"/>
                </a:lnTo>
                <a:lnTo>
                  <a:pt x="156" y="66"/>
                </a:lnTo>
                <a:lnTo>
                  <a:pt x="157" y="66"/>
                </a:lnTo>
                <a:lnTo>
                  <a:pt x="159" y="69"/>
                </a:lnTo>
                <a:lnTo>
                  <a:pt x="160" y="71"/>
                </a:lnTo>
                <a:lnTo>
                  <a:pt x="160" y="71"/>
                </a:lnTo>
                <a:lnTo>
                  <a:pt x="160" y="71"/>
                </a:lnTo>
                <a:lnTo>
                  <a:pt x="162" y="72"/>
                </a:lnTo>
                <a:lnTo>
                  <a:pt x="164" y="72"/>
                </a:lnTo>
                <a:lnTo>
                  <a:pt x="164" y="74"/>
                </a:lnTo>
                <a:lnTo>
                  <a:pt x="165" y="74"/>
                </a:lnTo>
                <a:lnTo>
                  <a:pt x="167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4"/>
                </a:lnTo>
                <a:lnTo>
                  <a:pt x="170" y="74"/>
                </a:lnTo>
                <a:lnTo>
                  <a:pt x="171" y="75"/>
                </a:lnTo>
                <a:lnTo>
                  <a:pt x="173" y="75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3" y="80"/>
                </a:lnTo>
                <a:lnTo>
                  <a:pt x="175" y="80"/>
                </a:lnTo>
                <a:lnTo>
                  <a:pt x="176" y="80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1" y="83"/>
                </a:lnTo>
                <a:lnTo>
                  <a:pt x="183" y="83"/>
                </a:lnTo>
                <a:lnTo>
                  <a:pt x="184" y="85"/>
                </a:lnTo>
                <a:lnTo>
                  <a:pt x="184" y="86"/>
                </a:lnTo>
                <a:lnTo>
                  <a:pt x="184" y="85"/>
                </a:lnTo>
                <a:lnTo>
                  <a:pt x="184" y="86"/>
                </a:lnTo>
                <a:lnTo>
                  <a:pt x="183" y="86"/>
                </a:lnTo>
                <a:lnTo>
                  <a:pt x="183" y="86"/>
                </a:lnTo>
                <a:lnTo>
                  <a:pt x="179" y="88"/>
                </a:lnTo>
                <a:lnTo>
                  <a:pt x="179" y="90"/>
                </a:lnTo>
                <a:lnTo>
                  <a:pt x="178" y="90"/>
                </a:lnTo>
                <a:lnTo>
                  <a:pt x="176" y="93"/>
                </a:lnTo>
                <a:lnTo>
                  <a:pt x="175" y="96"/>
                </a:lnTo>
                <a:lnTo>
                  <a:pt x="175" y="97"/>
                </a:lnTo>
                <a:lnTo>
                  <a:pt x="175" y="99"/>
                </a:lnTo>
                <a:lnTo>
                  <a:pt x="173" y="101"/>
                </a:lnTo>
                <a:lnTo>
                  <a:pt x="173" y="102"/>
                </a:lnTo>
                <a:lnTo>
                  <a:pt x="171" y="102"/>
                </a:lnTo>
                <a:lnTo>
                  <a:pt x="171" y="104"/>
                </a:lnTo>
                <a:lnTo>
                  <a:pt x="171" y="107"/>
                </a:lnTo>
                <a:lnTo>
                  <a:pt x="171" y="107"/>
                </a:lnTo>
                <a:lnTo>
                  <a:pt x="173" y="107"/>
                </a:lnTo>
                <a:lnTo>
                  <a:pt x="173" y="108"/>
                </a:lnTo>
                <a:lnTo>
                  <a:pt x="175" y="110"/>
                </a:lnTo>
                <a:lnTo>
                  <a:pt x="176" y="110"/>
                </a:lnTo>
                <a:lnTo>
                  <a:pt x="178" y="110"/>
                </a:lnTo>
                <a:lnTo>
                  <a:pt x="178" y="110"/>
                </a:lnTo>
                <a:lnTo>
                  <a:pt x="178" y="110"/>
                </a:lnTo>
                <a:lnTo>
                  <a:pt x="179" y="110"/>
                </a:lnTo>
                <a:lnTo>
                  <a:pt x="179" y="110"/>
                </a:lnTo>
                <a:lnTo>
                  <a:pt x="181" y="112"/>
                </a:lnTo>
                <a:lnTo>
                  <a:pt x="181" y="112"/>
                </a:lnTo>
                <a:lnTo>
                  <a:pt x="183" y="113"/>
                </a:lnTo>
                <a:lnTo>
                  <a:pt x="186" y="113"/>
                </a:lnTo>
                <a:lnTo>
                  <a:pt x="187" y="115"/>
                </a:lnTo>
                <a:lnTo>
                  <a:pt x="187" y="115"/>
                </a:lnTo>
                <a:lnTo>
                  <a:pt x="189" y="116"/>
                </a:lnTo>
                <a:lnTo>
                  <a:pt x="189" y="116"/>
                </a:lnTo>
                <a:lnTo>
                  <a:pt x="192" y="119"/>
                </a:lnTo>
                <a:lnTo>
                  <a:pt x="194" y="119"/>
                </a:lnTo>
                <a:lnTo>
                  <a:pt x="195" y="121"/>
                </a:lnTo>
                <a:lnTo>
                  <a:pt x="197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200" y="121"/>
                </a:lnTo>
                <a:lnTo>
                  <a:pt x="201" y="121"/>
                </a:lnTo>
                <a:lnTo>
                  <a:pt x="203" y="124"/>
                </a:lnTo>
                <a:lnTo>
                  <a:pt x="206" y="124"/>
                </a:lnTo>
                <a:lnTo>
                  <a:pt x="208" y="124"/>
                </a:lnTo>
                <a:lnTo>
                  <a:pt x="209" y="124"/>
                </a:lnTo>
                <a:lnTo>
                  <a:pt x="209" y="126"/>
                </a:lnTo>
                <a:lnTo>
                  <a:pt x="209" y="127"/>
                </a:lnTo>
                <a:lnTo>
                  <a:pt x="212" y="127"/>
                </a:lnTo>
                <a:lnTo>
                  <a:pt x="214" y="129"/>
                </a:lnTo>
                <a:lnTo>
                  <a:pt x="217" y="129"/>
                </a:lnTo>
                <a:lnTo>
                  <a:pt x="217" y="129"/>
                </a:lnTo>
                <a:lnTo>
                  <a:pt x="219" y="129"/>
                </a:lnTo>
                <a:lnTo>
                  <a:pt x="219" y="129"/>
                </a:lnTo>
                <a:lnTo>
                  <a:pt x="220" y="127"/>
                </a:lnTo>
                <a:lnTo>
                  <a:pt x="222" y="129"/>
                </a:lnTo>
                <a:lnTo>
                  <a:pt x="225" y="129"/>
                </a:lnTo>
                <a:lnTo>
                  <a:pt x="225" y="129"/>
                </a:lnTo>
                <a:lnTo>
                  <a:pt x="227" y="129"/>
                </a:lnTo>
                <a:lnTo>
                  <a:pt x="228" y="127"/>
                </a:lnTo>
                <a:lnTo>
                  <a:pt x="230" y="127"/>
                </a:lnTo>
                <a:lnTo>
                  <a:pt x="231" y="129"/>
                </a:lnTo>
                <a:lnTo>
                  <a:pt x="235" y="130"/>
                </a:lnTo>
                <a:lnTo>
                  <a:pt x="236" y="130"/>
                </a:lnTo>
                <a:lnTo>
                  <a:pt x="238" y="132"/>
                </a:lnTo>
                <a:lnTo>
                  <a:pt x="238" y="132"/>
                </a:lnTo>
                <a:lnTo>
                  <a:pt x="238" y="134"/>
                </a:lnTo>
                <a:lnTo>
                  <a:pt x="238" y="135"/>
                </a:lnTo>
                <a:lnTo>
                  <a:pt x="241" y="137"/>
                </a:lnTo>
                <a:lnTo>
                  <a:pt x="242" y="137"/>
                </a:lnTo>
                <a:lnTo>
                  <a:pt x="244" y="137"/>
                </a:lnTo>
                <a:lnTo>
                  <a:pt x="244" y="137"/>
                </a:lnTo>
                <a:lnTo>
                  <a:pt x="244" y="137"/>
                </a:lnTo>
                <a:lnTo>
                  <a:pt x="246" y="138"/>
                </a:lnTo>
                <a:lnTo>
                  <a:pt x="246" y="138"/>
                </a:lnTo>
                <a:lnTo>
                  <a:pt x="246" y="138"/>
                </a:lnTo>
                <a:lnTo>
                  <a:pt x="247" y="140"/>
                </a:lnTo>
                <a:lnTo>
                  <a:pt x="249" y="138"/>
                </a:lnTo>
                <a:lnTo>
                  <a:pt x="250" y="138"/>
                </a:lnTo>
                <a:lnTo>
                  <a:pt x="252" y="138"/>
                </a:lnTo>
                <a:lnTo>
                  <a:pt x="252" y="138"/>
                </a:lnTo>
                <a:lnTo>
                  <a:pt x="253" y="140"/>
                </a:lnTo>
                <a:lnTo>
                  <a:pt x="253" y="142"/>
                </a:lnTo>
                <a:lnTo>
                  <a:pt x="253" y="142"/>
                </a:lnTo>
                <a:lnTo>
                  <a:pt x="255" y="142"/>
                </a:lnTo>
                <a:lnTo>
                  <a:pt x="257" y="140"/>
                </a:lnTo>
                <a:lnTo>
                  <a:pt x="258" y="142"/>
                </a:lnTo>
                <a:lnTo>
                  <a:pt x="260" y="142"/>
                </a:lnTo>
                <a:lnTo>
                  <a:pt x="263" y="142"/>
                </a:lnTo>
                <a:lnTo>
                  <a:pt x="263" y="142"/>
                </a:lnTo>
                <a:lnTo>
                  <a:pt x="265" y="143"/>
                </a:lnTo>
                <a:lnTo>
                  <a:pt x="268" y="145"/>
                </a:lnTo>
                <a:lnTo>
                  <a:pt x="268" y="143"/>
                </a:lnTo>
                <a:lnTo>
                  <a:pt x="272" y="142"/>
                </a:lnTo>
                <a:lnTo>
                  <a:pt x="272" y="142"/>
                </a:lnTo>
                <a:lnTo>
                  <a:pt x="272" y="145"/>
                </a:lnTo>
                <a:lnTo>
                  <a:pt x="274" y="145"/>
                </a:lnTo>
                <a:lnTo>
                  <a:pt x="276" y="145"/>
                </a:lnTo>
                <a:lnTo>
                  <a:pt x="277" y="145"/>
                </a:lnTo>
                <a:lnTo>
                  <a:pt x="279" y="145"/>
                </a:lnTo>
                <a:lnTo>
                  <a:pt x="280" y="145"/>
                </a:lnTo>
                <a:lnTo>
                  <a:pt x="282" y="145"/>
                </a:lnTo>
                <a:lnTo>
                  <a:pt x="283" y="145"/>
                </a:lnTo>
                <a:lnTo>
                  <a:pt x="287" y="145"/>
                </a:lnTo>
                <a:lnTo>
                  <a:pt x="287" y="145"/>
                </a:lnTo>
                <a:lnTo>
                  <a:pt x="287" y="145"/>
                </a:lnTo>
                <a:lnTo>
                  <a:pt x="288" y="142"/>
                </a:lnTo>
                <a:lnTo>
                  <a:pt x="288" y="140"/>
                </a:lnTo>
                <a:lnTo>
                  <a:pt x="288" y="138"/>
                </a:lnTo>
                <a:lnTo>
                  <a:pt x="288" y="137"/>
                </a:lnTo>
                <a:lnTo>
                  <a:pt x="285" y="134"/>
                </a:lnTo>
                <a:lnTo>
                  <a:pt x="285" y="134"/>
                </a:lnTo>
                <a:lnTo>
                  <a:pt x="287" y="129"/>
                </a:lnTo>
                <a:lnTo>
                  <a:pt x="287" y="126"/>
                </a:lnTo>
                <a:lnTo>
                  <a:pt x="288" y="126"/>
                </a:lnTo>
                <a:lnTo>
                  <a:pt x="288" y="124"/>
                </a:lnTo>
                <a:lnTo>
                  <a:pt x="288" y="123"/>
                </a:lnTo>
                <a:lnTo>
                  <a:pt x="288" y="123"/>
                </a:lnTo>
                <a:lnTo>
                  <a:pt x="288" y="121"/>
                </a:lnTo>
                <a:lnTo>
                  <a:pt x="287" y="121"/>
                </a:lnTo>
                <a:lnTo>
                  <a:pt x="288" y="121"/>
                </a:lnTo>
                <a:lnTo>
                  <a:pt x="288" y="121"/>
                </a:lnTo>
                <a:lnTo>
                  <a:pt x="290" y="119"/>
                </a:lnTo>
                <a:lnTo>
                  <a:pt x="291" y="119"/>
                </a:lnTo>
                <a:lnTo>
                  <a:pt x="293" y="119"/>
                </a:lnTo>
                <a:lnTo>
                  <a:pt x="293" y="119"/>
                </a:lnTo>
                <a:lnTo>
                  <a:pt x="294" y="118"/>
                </a:lnTo>
                <a:lnTo>
                  <a:pt x="294" y="118"/>
                </a:lnTo>
                <a:lnTo>
                  <a:pt x="296" y="119"/>
                </a:lnTo>
                <a:lnTo>
                  <a:pt x="298" y="119"/>
                </a:lnTo>
                <a:lnTo>
                  <a:pt x="298" y="121"/>
                </a:lnTo>
                <a:lnTo>
                  <a:pt x="298" y="121"/>
                </a:lnTo>
                <a:lnTo>
                  <a:pt x="298" y="123"/>
                </a:lnTo>
                <a:lnTo>
                  <a:pt x="296" y="127"/>
                </a:lnTo>
                <a:lnTo>
                  <a:pt x="298" y="129"/>
                </a:lnTo>
                <a:lnTo>
                  <a:pt x="298" y="129"/>
                </a:lnTo>
                <a:lnTo>
                  <a:pt x="299" y="130"/>
                </a:lnTo>
                <a:lnTo>
                  <a:pt x="299" y="130"/>
                </a:lnTo>
                <a:lnTo>
                  <a:pt x="298" y="132"/>
                </a:lnTo>
                <a:lnTo>
                  <a:pt x="296" y="132"/>
                </a:lnTo>
                <a:lnTo>
                  <a:pt x="298" y="134"/>
                </a:lnTo>
                <a:lnTo>
                  <a:pt x="298" y="134"/>
                </a:lnTo>
                <a:lnTo>
                  <a:pt x="298" y="134"/>
                </a:lnTo>
                <a:lnTo>
                  <a:pt x="298" y="135"/>
                </a:lnTo>
                <a:lnTo>
                  <a:pt x="299" y="137"/>
                </a:lnTo>
                <a:lnTo>
                  <a:pt x="301" y="137"/>
                </a:lnTo>
                <a:lnTo>
                  <a:pt x="302" y="138"/>
                </a:lnTo>
                <a:lnTo>
                  <a:pt x="305" y="137"/>
                </a:lnTo>
                <a:lnTo>
                  <a:pt x="305" y="138"/>
                </a:lnTo>
                <a:lnTo>
                  <a:pt x="307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40"/>
                </a:lnTo>
                <a:lnTo>
                  <a:pt x="309" y="140"/>
                </a:lnTo>
                <a:lnTo>
                  <a:pt x="310" y="140"/>
                </a:lnTo>
                <a:lnTo>
                  <a:pt x="312" y="140"/>
                </a:lnTo>
                <a:lnTo>
                  <a:pt x="313" y="140"/>
                </a:lnTo>
                <a:lnTo>
                  <a:pt x="317" y="138"/>
                </a:lnTo>
                <a:lnTo>
                  <a:pt x="318" y="137"/>
                </a:lnTo>
                <a:lnTo>
                  <a:pt x="318" y="137"/>
                </a:lnTo>
                <a:lnTo>
                  <a:pt x="320" y="137"/>
                </a:lnTo>
                <a:lnTo>
                  <a:pt x="321" y="137"/>
                </a:lnTo>
                <a:lnTo>
                  <a:pt x="323" y="138"/>
                </a:lnTo>
                <a:lnTo>
                  <a:pt x="324" y="138"/>
                </a:lnTo>
                <a:lnTo>
                  <a:pt x="326" y="138"/>
                </a:lnTo>
                <a:lnTo>
                  <a:pt x="328" y="138"/>
                </a:lnTo>
                <a:lnTo>
                  <a:pt x="331" y="138"/>
                </a:lnTo>
                <a:lnTo>
                  <a:pt x="334" y="138"/>
                </a:lnTo>
                <a:lnTo>
                  <a:pt x="335" y="137"/>
                </a:lnTo>
                <a:lnTo>
                  <a:pt x="335" y="137"/>
                </a:lnTo>
                <a:lnTo>
                  <a:pt x="337" y="138"/>
                </a:lnTo>
                <a:lnTo>
                  <a:pt x="339" y="138"/>
                </a:lnTo>
                <a:lnTo>
                  <a:pt x="340" y="138"/>
                </a:lnTo>
                <a:lnTo>
                  <a:pt x="342" y="137"/>
                </a:lnTo>
                <a:lnTo>
                  <a:pt x="342" y="137"/>
                </a:lnTo>
                <a:lnTo>
                  <a:pt x="343" y="137"/>
                </a:lnTo>
                <a:lnTo>
                  <a:pt x="343" y="137"/>
                </a:lnTo>
                <a:lnTo>
                  <a:pt x="345" y="137"/>
                </a:lnTo>
                <a:lnTo>
                  <a:pt x="345" y="137"/>
                </a:lnTo>
                <a:lnTo>
                  <a:pt x="345" y="135"/>
                </a:lnTo>
                <a:lnTo>
                  <a:pt x="343" y="135"/>
                </a:lnTo>
                <a:lnTo>
                  <a:pt x="343" y="134"/>
                </a:lnTo>
                <a:lnTo>
                  <a:pt x="343" y="134"/>
                </a:lnTo>
                <a:lnTo>
                  <a:pt x="343" y="134"/>
                </a:lnTo>
                <a:lnTo>
                  <a:pt x="345" y="132"/>
                </a:lnTo>
                <a:lnTo>
                  <a:pt x="345" y="130"/>
                </a:lnTo>
                <a:lnTo>
                  <a:pt x="345" y="129"/>
                </a:lnTo>
                <a:lnTo>
                  <a:pt x="343" y="129"/>
                </a:lnTo>
                <a:lnTo>
                  <a:pt x="343" y="127"/>
                </a:lnTo>
                <a:lnTo>
                  <a:pt x="342" y="129"/>
                </a:lnTo>
                <a:lnTo>
                  <a:pt x="340" y="129"/>
                </a:lnTo>
                <a:lnTo>
                  <a:pt x="339" y="127"/>
                </a:lnTo>
                <a:lnTo>
                  <a:pt x="339" y="127"/>
                </a:lnTo>
                <a:lnTo>
                  <a:pt x="337" y="126"/>
                </a:lnTo>
                <a:lnTo>
                  <a:pt x="339" y="124"/>
                </a:lnTo>
                <a:lnTo>
                  <a:pt x="339" y="124"/>
                </a:lnTo>
                <a:lnTo>
                  <a:pt x="339" y="124"/>
                </a:lnTo>
                <a:lnTo>
                  <a:pt x="340" y="124"/>
                </a:lnTo>
                <a:lnTo>
                  <a:pt x="342" y="124"/>
                </a:lnTo>
                <a:lnTo>
                  <a:pt x="342" y="124"/>
                </a:lnTo>
                <a:lnTo>
                  <a:pt x="343" y="124"/>
                </a:lnTo>
                <a:lnTo>
                  <a:pt x="345" y="123"/>
                </a:lnTo>
                <a:lnTo>
                  <a:pt x="346" y="123"/>
                </a:lnTo>
                <a:lnTo>
                  <a:pt x="346" y="123"/>
                </a:lnTo>
                <a:lnTo>
                  <a:pt x="348" y="123"/>
                </a:lnTo>
                <a:lnTo>
                  <a:pt x="348" y="123"/>
                </a:lnTo>
                <a:lnTo>
                  <a:pt x="348" y="123"/>
                </a:lnTo>
                <a:lnTo>
                  <a:pt x="350" y="123"/>
                </a:lnTo>
                <a:lnTo>
                  <a:pt x="351" y="123"/>
                </a:lnTo>
                <a:lnTo>
                  <a:pt x="351" y="121"/>
                </a:lnTo>
                <a:lnTo>
                  <a:pt x="353" y="121"/>
                </a:lnTo>
                <a:lnTo>
                  <a:pt x="354" y="119"/>
                </a:lnTo>
                <a:lnTo>
                  <a:pt x="354" y="119"/>
                </a:lnTo>
                <a:lnTo>
                  <a:pt x="353" y="119"/>
                </a:lnTo>
                <a:lnTo>
                  <a:pt x="353" y="119"/>
                </a:lnTo>
                <a:lnTo>
                  <a:pt x="353" y="118"/>
                </a:lnTo>
                <a:lnTo>
                  <a:pt x="354" y="118"/>
                </a:lnTo>
                <a:lnTo>
                  <a:pt x="356" y="116"/>
                </a:lnTo>
                <a:lnTo>
                  <a:pt x="359" y="115"/>
                </a:lnTo>
                <a:lnTo>
                  <a:pt x="359" y="113"/>
                </a:lnTo>
                <a:lnTo>
                  <a:pt x="361" y="112"/>
                </a:lnTo>
                <a:lnTo>
                  <a:pt x="361" y="110"/>
                </a:lnTo>
                <a:lnTo>
                  <a:pt x="362" y="110"/>
                </a:lnTo>
                <a:lnTo>
                  <a:pt x="364" y="110"/>
                </a:lnTo>
                <a:lnTo>
                  <a:pt x="367" y="108"/>
                </a:lnTo>
                <a:lnTo>
                  <a:pt x="369" y="108"/>
                </a:lnTo>
                <a:lnTo>
                  <a:pt x="372" y="107"/>
                </a:lnTo>
                <a:lnTo>
                  <a:pt x="372" y="107"/>
                </a:lnTo>
                <a:lnTo>
                  <a:pt x="373" y="105"/>
                </a:lnTo>
                <a:lnTo>
                  <a:pt x="373" y="105"/>
                </a:lnTo>
                <a:lnTo>
                  <a:pt x="375" y="104"/>
                </a:lnTo>
                <a:lnTo>
                  <a:pt x="375" y="104"/>
                </a:lnTo>
                <a:lnTo>
                  <a:pt x="376" y="102"/>
                </a:lnTo>
                <a:lnTo>
                  <a:pt x="380" y="101"/>
                </a:lnTo>
                <a:lnTo>
                  <a:pt x="381" y="99"/>
                </a:lnTo>
                <a:lnTo>
                  <a:pt x="383" y="99"/>
                </a:lnTo>
                <a:lnTo>
                  <a:pt x="383" y="101"/>
                </a:lnTo>
                <a:lnTo>
                  <a:pt x="384" y="101"/>
                </a:lnTo>
                <a:lnTo>
                  <a:pt x="384" y="101"/>
                </a:lnTo>
                <a:lnTo>
                  <a:pt x="386" y="102"/>
                </a:lnTo>
                <a:lnTo>
                  <a:pt x="387" y="102"/>
                </a:lnTo>
                <a:lnTo>
                  <a:pt x="389" y="102"/>
                </a:lnTo>
                <a:lnTo>
                  <a:pt x="391" y="104"/>
                </a:lnTo>
                <a:lnTo>
                  <a:pt x="392" y="104"/>
                </a:lnTo>
                <a:lnTo>
                  <a:pt x="392" y="104"/>
                </a:lnTo>
                <a:lnTo>
                  <a:pt x="394" y="104"/>
                </a:lnTo>
                <a:lnTo>
                  <a:pt x="394" y="102"/>
                </a:lnTo>
                <a:lnTo>
                  <a:pt x="394" y="102"/>
                </a:lnTo>
                <a:lnTo>
                  <a:pt x="394" y="102"/>
                </a:lnTo>
                <a:lnTo>
                  <a:pt x="394" y="101"/>
                </a:lnTo>
                <a:lnTo>
                  <a:pt x="397" y="99"/>
                </a:lnTo>
                <a:lnTo>
                  <a:pt x="400" y="97"/>
                </a:lnTo>
                <a:lnTo>
                  <a:pt x="402" y="97"/>
                </a:lnTo>
                <a:lnTo>
                  <a:pt x="403" y="97"/>
                </a:lnTo>
                <a:lnTo>
                  <a:pt x="403" y="97"/>
                </a:lnTo>
                <a:lnTo>
                  <a:pt x="405" y="101"/>
                </a:lnTo>
                <a:lnTo>
                  <a:pt x="405" y="101"/>
                </a:lnTo>
                <a:lnTo>
                  <a:pt x="406" y="101"/>
                </a:lnTo>
                <a:lnTo>
                  <a:pt x="406" y="101"/>
                </a:lnTo>
                <a:lnTo>
                  <a:pt x="406" y="101"/>
                </a:lnTo>
                <a:lnTo>
                  <a:pt x="405" y="102"/>
                </a:lnTo>
                <a:lnTo>
                  <a:pt x="405" y="102"/>
                </a:lnTo>
                <a:lnTo>
                  <a:pt x="403" y="102"/>
                </a:lnTo>
                <a:lnTo>
                  <a:pt x="403" y="105"/>
                </a:lnTo>
                <a:lnTo>
                  <a:pt x="403" y="105"/>
                </a:lnTo>
                <a:lnTo>
                  <a:pt x="403" y="105"/>
                </a:lnTo>
                <a:lnTo>
                  <a:pt x="406" y="104"/>
                </a:lnTo>
                <a:lnTo>
                  <a:pt x="408" y="104"/>
                </a:lnTo>
                <a:lnTo>
                  <a:pt x="408" y="104"/>
                </a:lnTo>
                <a:lnTo>
                  <a:pt x="408" y="105"/>
                </a:lnTo>
                <a:lnTo>
                  <a:pt x="410" y="107"/>
                </a:lnTo>
                <a:lnTo>
                  <a:pt x="410" y="108"/>
                </a:lnTo>
                <a:lnTo>
                  <a:pt x="408" y="110"/>
                </a:lnTo>
                <a:lnTo>
                  <a:pt x="406" y="112"/>
                </a:lnTo>
                <a:lnTo>
                  <a:pt x="406" y="112"/>
                </a:lnTo>
                <a:lnTo>
                  <a:pt x="406" y="113"/>
                </a:lnTo>
                <a:lnTo>
                  <a:pt x="405" y="113"/>
                </a:lnTo>
                <a:lnTo>
                  <a:pt x="405" y="113"/>
                </a:lnTo>
                <a:lnTo>
                  <a:pt x="406" y="113"/>
                </a:lnTo>
                <a:lnTo>
                  <a:pt x="406" y="115"/>
                </a:lnTo>
                <a:lnTo>
                  <a:pt x="406" y="115"/>
                </a:lnTo>
                <a:lnTo>
                  <a:pt x="408" y="113"/>
                </a:lnTo>
                <a:lnTo>
                  <a:pt x="410" y="113"/>
                </a:lnTo>
                <a:lnTo>
                  <a:pt x="411" y="113"/>
                </a:lnTo>
                <a:lnTo>
                  <a:pt x="413" y="115"/>
                </a:lnTo>
                <a:lnTo>
                  <a:pt x="414" y="115"/>
                </a:lnTo>
                <a:lnTo>
                  <a:pt x="416" y="115"/>
                </a:lnTo>
                <a:lnTo>
                  <a:pt x="417" y="115"/>
                </a:lnTo>
                <a:lnTo>
                  <a:pt x="417" y="115"/>
                </a:lnTo>
                <a:lnTo>
                  <a:pt x="421" y="116"/>
                </a:lnTo>
                <a:lnTo>
                  <a:pt x="421" y="116"/>
                </a:lnTo>
                <a:lnTo>
                  <a:pt x="421" y="118"/>
                </a:lnTo>
                <a:lnTo>
                  <a:pt x="421" y="118"/>
                </a:lnTo>
                <a:lnTo>
                  <a:pt x="421" y="119"/>
                </a:lnTo>
                <a:lnTo>
                  <a:pt x="421" y="119"/>
                </a:lnTo>
                <a:lnTo>
                  <a:pt x="421" y="121"/>
                </a:lnTo>
                <a:lnTo>
                  <a:pt x="421" y="121"/>
                </a:lnTo>
                <a:lnTo>
                  <a:pt x="419" y="121"/>
                </a:lnTo>
                <a:lnTo>
                  <a:pt x="419" y="123"/>
                </a:lnTo>
                <a:lnTo>
                  <a:pt x="417" y="124"/>
                </a:lnTo>
                <a:lnTo>
                  <a:pt x="416" y="124"/>
                </a:lnTo>
                <a:lnTo>
                  <a:pt x="414" y="126"/>
                </a:lnTo>
                <a:lnTo>
                  <a:pt x="414" y="126"/>
                </a:lnTo>
                <a:lnTo>
                  <a:pt x="414" y="127"/>
                </a:lnTo>
                <a:lnTo>
                  <a:pt x="414" y="129"/>
                </a:lnTo>
                <a:lnTo>
                  <a:pt x="417" y="132"/>
                </a:lnTo>
                <a:lnTo>
                  <a:pt x="417" y="134"/>
                </a:lnTo>
                <a:lnTo>
                  <a:pt x="416" y="134"/>
                </a:lnTo>
                <a:lnTo>
                  <a:pt x="416" y="134"/>
                </a:lnTo>
                <a:lnTo>
                  <a:pt x="414" y="132"/>
                </a:lnTo>
                <a:lnTo>
                  <a:pt x="413" y="130"/>
                </a:lnTo>
                <a:lnTo>
                  <a:pt x="413" y="130"/>
                </a:lnTo>
                <a:lnTo>
                  <a:pt x="411" y="130"/>
                </a:lnTo>
                <a:lnTo>
                  <a:pt x="405" y="130"/>
                </a:lnTo>
                <a:lnTo>
                  <a:pt x="405" y="130"/>
                </a:lnTo>
                <a:lnTo>
                  <a:pt x="402" y="132"/>
                </a:lnTo>
                <a:lnTo>
                  <a:pt x="402" y="134"/>
                </a:lnTo>
                <a:lnTo>
                  <a:pt x="400" y="135"/>
                </a:lnTo>
                <a:lnTo>
                  <a:pt x="399" y="135"/>
                </a:lnTo>
                <a:lnTo>
                  <a:pt x="397" y="135"/>
                </a:lnTo>
                <a:lnTo>
                  <a:pt x="394" y="138"/>
                </a:lnTo>
                <a:lnTo>
                  <a:pt x="392" y="140"/>
                </a:lnTo>
                <a:lnTo>
                  <a:pt x="391" y="140"/>
                </a:lnTo>
                <a:lnTo>
                  <a:pt x="389" y="142"/>
                </a:lnTo>
                <a:lnTo>
                  <a:pt x="389" y="143"/>
                </a:lnTo>
                <a:lnTo>
                  <a:pt x="387" y="143"/>
                </a:lnTo>
                <a:lnTo>
                  <a:pt x="387" y="145"/>
                </a:lnTo>
                <a:lnTo>
                  <a:pt x="387" y="148"/>
                </a:lnTo>
                <a:lnTo>
                  <a:pt x="389" y="149"/>
                </a:lnTo>
                <a:lnTo>
                  <a:pt x="389" y="149"/>
                </a:lnTo>
                <a:lnTo>
                  <a:pt x="389" y="149"/>
                </a:lnTo>
                <a:lnTo>
                  <a:pt x="389" y="151"/>
                </a:lnTo>
                <a:lnTo>
                  <a:pt x="387" y="151"/>
                </a:lnTo>
                <a:lnTo>
                  <a:pt x="387" y="153"/>
                </a:lnTo>
                <a:lnTo>
                  <a:pt x="387" y="154"/>
                </a:lnTo>
                <a:lnTo>
                  <a:pt x="386" y="156"/>
                </a:lnTo>
                <a:lnTo>
                  <a:pt x="384" y="157"/>
                </a:lnTo>
                <a:lnTo>
                  <a:pt x="384" y="157"/>
                </a:lnTo>
                <a:lnTo>
                  <a:pt x="383" y="159"/>
                </a:lnTo>
                <a:lnTo>
                  <a:pt x="381" y="160"/>
                </a:lnTo>
                <a:lnTo>
                  <a:pt x="381" y="160"/>
                </a:lnTo>
                <a:lnTo>
                  <a:pt x="381" y="162"/>
                </a:lnTo>
                <a:lnTo>
                  <a:pt x="381" y="162"/>
                </a:lnTo>
                <a:lnTo>
                  <a:pt x="381" y="164"/>
                </a:lnTo>
                <a:lnTo>
                  <a:pt x="381" y="164"/>
                </a:lnTo>
                <a:lnTo>
                  <a:pt x="383" y="164"/>
                </a:lnTo>
                <a:lnTo>
                  <a:pt x="383" y="165"/>
                </a:lnTo>
                <a:lnTo>
                  <a:pt x="383" y="165"/>
                </a:lnTo>
                <a:lnTo>
                  <a:pt x="383" y="167"/>
                </a:lnTo>
                <a:lnTo>
                  <a:pt x="381" y="170"/>
                </a:lnTo>
                <a:lnTo>
                  <a:pt x="380" y="171"/>
                </a:lnTo>
                <a:lnTo>
                  <a:pt x="378" y="173"/>
                </a:lnTo>
                <a:lnTo>
                  <a:pt x="378" y="175"/>
                </a:lnTo>
                <a:lnTo>
                  <a:pt x="376" y="176"/>
                </a:lnTo>
                <a:lnTo>
                  <a:pt x="376" y="179"/>
                </a:lnTo>
                <a:lnTo>
                  <a:pt x="375" y="181"/>
                </a:lnTo>
                <a:lnTo>
                  <a:pt x="375" y="182"/>
                </a:lnTo>
                <a:lnTo>
                  <a:pt x="373" y="182"/>
                </a:lnTo>
                <a:lnTo>
                  <a:pt x="373" y="182"/>
                </a:lnTo>
                <a:lnTo>
                  <a:pt x="370" y="182"/>
                </a:lnTo>
                <a:lnTo>
                  <a:pt x="369" y="181"/>
                </a:lnTo>
                <a:lnTo>
                  <a:pt x="369" y="181"/>
                </a:lnTo>
                <a:lnTo>
                  <a:pt x="367" y="181"/>
                </a:lnTo>
                <a:lnTo>
                  <a:pt x="367" y="181"/>
                </a:lnTo>
                <a:lnTo>
                  <a:pt x="365" y="181"/>
                </a:lnTo>
                <a:lnTo>
                  <a:pt x="365" y="181"/>
                </a:lnTo>
                <a:lnTo>
                  <a:pt x="364" y="179"/>
                </a:lnTo>
                <a:lnTo>
                  <a:pt x="362" y="181"/>
                </a:lnTo>
                <a:lnTo>
                  <a:pt x="362" y="181"/>
                </a:lnTo>
                <a:lnTo>
                  <a:pt x="364" y="184"/>
                </a:lnTo>
                <a:lnTo>
                  <a:pt x="364" y="186"/>
                </a:lnTo>
                <a:lnTo>
                  <a:pt x="364" y="189"/>
                </a:lnTo>
                <a:lnTo>
                  <a:pt x="364" y="192"/>
                </a:lnTo>
                <a:lnTo>
                  <a:pt x="364" y="195"/>
                </a:lnTo>
                <a:lnTo>
                  <a:pt x="364" y="195"/>
                </a:lnTo>
                <a:lnTo>
                  <a:pt x="362" y="197"/>
                </a:lnTo>
                <a:lnTo>
                  <a:pt x="362" y="197"/>
                </a:lnTo>
                <a:lnTo>
                  <a:pt x="361" y="195"/>
                </a:lnTo>
                <a:lnTo>
                  <a:pt x="361" y="197"/>
                </a:lnTo>
                <a:lnTo>
                  <a:pt x="361" y="197"/>
                </a:lnTo>
                <a:lnTo>
                  <a:pt x="361" y="198"/>
                </a:lnTo>
                <a:lnTo>
                  <a:pt x="359" y="200"/>
                </a:lnTo>
                <a:lnTo>
                  <a:pt x="359" y="201"/>
                </a:lnTo>
                <a:lnTo>
                  <a:pt x="359" y="201"/>
                </a:lnTo>
                <a:lnTo>
                  <a:pt x="359" y="203"/>
                </a:lnTo>
                <a:lnTo>
                  <a:pt x="361" y="206"/>
                </a:lnTo>
                <a:lnTo>
                  <a:pt x="361" y="208"/>
                </a:lnTo>
                <a:lnTo>
                  <a:pt x="361" y="208"/>
                </a:lnTo>
                <a:lnTo>
                  <a:pt x="361" y="208"/>
                </a:lnTo>
                <a:lnTo>
                  <a:pt x="359" y="208"/>
                </a:lnTo>
                <a:lnTo>
                  <a:pt x="359" y="209"/>
                </a:lnTo>
                <a:lnTo>
                  <a:pt x="359" y="209"/>
                </a:lnTo>
                <a:lnTo>
                  <a:pt x="358" y="211"/>
                </a:lnTo>
                <a:lnTo>
                  <a:pt x="358" y="212"/>
                </a:lnTo>
                <a:lnTo>
                  <a:pt x="356" y="211"/>
                </a:lnTo>
                <a:lnTo>
                  <a:pt x="354" y="209"/>
                </a:lnTo>
                <a:lnTo>
                  <a:pt x="354" y="209"/>
                </a:lnTo>
                <a:lnTo>
                  <a:pt x="354" y="209"/>
                </a:lnTo>
                <a:lnTo>
                  <a:pt x="353" y="209"/>
                </a:lnTo>
                <a:lnTo>
                  <a:pt x="353" y="211"/>
                </a:lnTo>
                <a:lnTo>
                  <a:pt x="353" y="211"/>
                </a:lnTo>
                <a:lnTo>
                  <a:pt x="351" y="212"/>
                </a:lnTo>
                <a:lnTo>
                  <a:pt x="351" y="211"/>
                </a:lnTo>
                <a:lnTo>
                  <a:pt x="351" y="205"/>
                </a:lnTo>
                <a:lnTo>
                  <a:pt x="351" y="203"/>
                </a:lnTo>
                <a:lnTo>
                  <a:pt x="351" y="201"/>
                </a:lnTo>
                <a:lnTo>
                  <a:pt x="350" y="200"/>
                </a:lnTo>
                <a:lnTo>
                  <a:pt x="350" y="200"/>
                </a:lnTo>
                <a:lnTo>
                  <a:pt x="350" y="198"/>
                </a:lnTo>
                <a:lnTo>
                  <a:pt x="350" y="197"/>
                </a:lnTo>
                <a:lnTo>
                  <a:pt x="348" y="195"/>
                </a:lnTo>
                <a:lnTo>
                  <a:pt x="348" y="192"/>
                </a:lnTo>
                <a:lnTo>
                  <a:pt x="348" y="192"/>
                </a:lnTo>
                <a:lnTo>
                  <a:pt x="348" y="189"/>
                </a:lnTo>
                <a:lnTo>
                  <a:pt x="346" y="186"/>
                </a:lnTo>
                <a:lnTo>
                  <a:pt x="346" y="186"/>
                </a:lnTo>
                <a:lnTo>
                  <a:pt x="346" y="186"/>
                </a:lnTo>
                <a:lnTo>
                  <a:pt x="345" y="186"/>
                </a:lnTo>
                <a:lnTo>
                  <a:pt x="345" y="186"/>
                </a:lnTo>
                <a:lnTo>
                  <a:pt x="343" y="186"/>
                </a:lnTo>
                <a:lnTo>
                  <a:pt x="343" y="186"/>
                </a:lnTo>
                <a:lnTo>
                  <a:pt x="343" y="187"/>
                </a:lnTo>
                <a:lnTo>
                  <a:pt x="343" y="189"/>
                </a:lnTo>
                <a:lnTo>
                  <a:pt x="342" y="189"/>
                </a:lnTo>
                <a:lnTo>
                  <a:pt x="340" y="190"/>
                </a:lnTo>
                <a:lnTo>
                  <a:pt x="340" y="192"/>
                </a:lnTo>
                <a:lnTo>
                  <a:pt x="340" y="194"/>
                </a:lnTo>
                <a:lnTo>
                  <a:pt x="340" y="195"/>
                </a:lnTo>
                <a:lnTo>
                  <a:pt x="340" y="195"/>
                </a:lnTo>
                <a:lnTo>
                  <a:pt x="339" y="197"/>
                </a:lnTo>
                <a:lnTo>
                  <a:pt x="339" y="197"/>
                </a:lnTo>
                <a:lnTo>
                  <a:pt x="337" y="197"/>
                </a:lnTo>
                <a:lnTo>
                  <a:pt x="337" y="195"/>
                </a:lnTo>
                <a:lnTo>
                  <a:pt x="335" y="194"/>
                </a:lnTo>
                <a:lnTo>
                  <a:pt x="335" y="194"/>
                </a:lnTo>
                <a:lnTo>
                  <a:pt x="335" y="194"/>
                </a:lnTo>
                <a:lnTo>
                  <a:pt x="334" y="194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2" y="190"/>
                </a:lnTo>
                <a:lnTo>
                  <a:pt x="332" y="187"/>
                </a:lnTo>
                <a:lnTo>
                  <a:pt x="332" y="186"/>
                </a:lnTo>
                <a:lnTo>
                  <a:pt x="332" y="184"/>
                </a:lnTo>
                <a:lnTo>
                  <a:pt x="332" y="182"/>
                </a:lnTo>
                <a:lnTo>
                  <a:pt x="334" y="181"/>
                </a:lnTo>
                <a:lnTo>
                  <a:pt x="334" y="181"/>
                </a:lnTo>
                <a:lnTo>
                  <a:pt x="334" y="179"/>
                </a:lnTo>
                <a:lnTo>
                  <a:pt x="335" y="179"/>
                </a:lnTo>
                <a:lnTo>
                  <a:pt x="337" y="179"/>
                </a:lnTo>
                <a:lnTo>
                  <a:pt x="337" y="179"/>
                </a:lnTo>
                <a:lnTo>
                  <a:pt x="339" y="179"/>
                </a:lnTo>
                <a:lnTo>
                  <a:pt x="339" y="178"/>
                </a:lnTo>
                <a:lnTo>
                  <a:pt x="340" y="178"/>
                </a:lnTo>
                <a:lnTo>
                  <a:pt x="340" y="178"/>
                </a:lnTo>
                <a:lnTo>
                  <a:pt x="342" y="178"/>
                </a:lnTo>
                <a:lnTo>
                  <a:pt x="342" y="178"/>
                </a:lnTo>
                <a:lnTo>
                  <a:pt x="342" y="178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lnTo>
                  <a:pt x="345" y="176"/>
                </a:lnTo>
                <a:lnTo>
                  <a:pt x="345" y="175"/>
                </a:lnTo>
                <a:lnTo>
                  <a:pt x="345" y="175"/>
                </a:lnTo>
                <a:lnTo>
                  <a:pt x="345" y="173"/>
                </a:lnTo>
                <a:lnTo>
                  <a:pt x="346" y="171"/>
                </a:lnTo>
                <a:lnTo>
                  <a:pt x="346" y="170"/>
                </a:lnTo>
                <a:lnTo>
                  <a:pt x="346" y="170"/>
                </a:lnTo>
                <a:lnTo>
                  <a:pt x="346" y="168"/>
                </a:lnTo>
                <a:lnTo>
                  <a:pt x="348" y="168"/>
                </a:lnTo>
                <a:lnTo>
                  <a:pt x="350" y="168"/>
                </a:lnTo>
                <a:lnTo>
                  <a:pt x="350" y="168"/>
                </a:lnTo>
                <a:lnTo>
                  <a:pt x="351" y="168"/>
                </a:lnTo>
                <a:lnTo>
                  <a:pt x="351" y="167"/>
                </a:lnTo>
                <a:lnTo>
                  <a:pt x="351" y="167"/>
                </a:lnTo>
                <a:lnTo>
                  <a:pt x="350" y="165"/>
                </a:lnTo>
                <a:lnTo>
                  <a:pt x="346" y="164"/>
                </a:lnTo>
                <a:lnTo>
                  <a:pt x="345" y="164"/>
                </a:lnTo>
                <a:lnTo>
                  <a:pt x="340" y="164"/>
                </a:lnTo>
                <a:lnTo>
                  <a:pt x="335" y="164"/>
                </a:lnTo>
                <a:lnTo>
                  <a:pt x="335" y="164"/>
                </a:lnTo>
                <a:lnTo>
                  <a:pt x="334" y="164"/>
                </a:lnTo>
                <a:lnTo>
                  <a:pt x="329" y="164"/>
                </a:lnTo>
                <a:lnTo>
                  <a:pt x="326" y="164"/>
                </a:lnTo>
                <a:lnTo>
                  <a:pt x="324" y="164"/>
                </a:lnTo>
                <a:lnTo>
                  <a:pt x="323" y="164"/>
                </a:lnTo>
                <a:lnTo>
                  <a:pt x="321" y="164"/>
                </a:lnTo>
                <a:lnTo>
                  <a:pt x="318" y="164"/>
                </a:lnTo>
                <a:lnTo>
                  <a:pt x="317" y="162"/>
                </a:lnTo>
                <a:lnTo>
                  <a:pt x="315" y="162"/>
                </a:lnTo>
                <a:lnTo>
                  <a:pt x="313" y="162"/>
                </a:lnTo>
                <a:lnTo>
                  <a:pt x="312" y="162"/>
                </a:lnTo>
                <a:lnTo>
                  <a:pt x="312" y="162"/>
                </a:lnTo>
                <a:lnTo>
                  <a:pt x="312" y="160"/>
                </a:lnTo>
                <a:lnTo>
                  <a:pt x="312" y="160"/>
                </a:lnTo>
                <a:lnTo>
                  <a:pt x="312" y="157"/>
                </a:lnTo>
                <a:lnTo>
                  <a:pt x="312" y="153"/>
                </a:lnTo>
                <a:lnTo>
                  <a:pt x="312" y="151"/>
                </a:lnTo>
                <a:lnTo>
                  <a:pt x="310" y="148"/>
                </a:lnTo>
                <a:lnTo>
                  <a:pt x="310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9"/>
                </a:lnTo>
                <a:lnTo>
                  <a:pt x="309" y="151"/>
                </a:lnTo>
                <a:lnTo>
                  <a:pt x="307" y="151"/>
                </a:lnTo>
                <a:lnTo>
                  <a:pt x="305" y="151"/>
                </a:lnTo>
                <a:lnTo>
                  <a:pt x="304" y="149"/>
                </a:lnTo>
                <a:lnTo>
                  <a:pt x="302" y="149"/>
                </a:lnTo>
                <a:lnTo>
                  <a:pt x="302" y="148"/>
                </a:lnTo>
                <a:lnTo>
                  <a:pt x="302" y="146"/>
                </a:lnTo>
                <a:lnTo>
                  <a:pt x="301" y="145"/>
                </a:lnTo>
                <a:lnTo>
                  <a:pt x="301" y="145"/>
                </a:lnTo>
                <a:lnTo>
                  <a:pt x="301" y="145"/>
                </a:lnTo>
                <a:lnTo>
                  <a:pt x="299" y="145"/>
                </a:lnTo>
                <a:lnTo>
                  <a:pt x="299" y="145"/>
                </a:lnTo>
                <a:lnTo>
                  <a:pt x="299" y="145"/>
                </a:lnTo>
                <a:lnTo>
                  <a:pt x="301" y="146"/>
                </a:lnTo>
                <a:lnTo>
                  <a:pt x="299" y="146"/>
                </a:lnTo>
                <a:lnTo>
                  <a:pt x="299" y="146"/>
                </a:lnTo>
                <a:lnTo>
                  <a:pt x="299" y="146"/>
                </a:lnTo>
                <a:lnTo>
                  <a:pt x="298" y="146"/>
                </a:lnTo>
                <a:lnTo>
                  <a:pt x="298" y="146"/>
                </a:lnTo>
                <a:lnTo>
                  <a:pt x="296" y="146"/>
                </a:lnTo>
                <a:lnTo>
                  <a:pt x="296" y="146"/>
                </a:lnTo>
                <a:lnTo>
                  <a:pt x="296" y="145"/>
                </a:lnTo>
                <a:lnTo>
                  <a:pt x="294" y="145"/>
                </a:lnTo>
                <a:lnTo>
                  <a:pt x="293" y="143"/>
                </a:lnTo>
                <a:lnTo>
                  <a:pt x="291" y="142"/>
                </a:lnTo>
                <a:lnTo>
                  <a:pt x="291" y="142"/>
                </a:lnTo>
                <a:lnTo>
                  <a:pt x="291" y="143"/>
                </a:lnTo>
                <a:lnTo>
                  <a:pt x="291" y="143"/>
                </a:lnTo>
                <a:lnTo>
                  <a:pt x="291" y="143"/>
                </a:lnTo>
                <a:lnTo>
                  <a:pt x="293" y="143"/>
                </a:lnTo>
                <a:lnTo>
                  <a:pt x="293" y="145"/>
                </a:lnTo>
                <a:lnTo>
                  <a:pt x="293" y="145"/>
                </a:lnTo>
                <a:lnTo>
                  <a:pt x="291" y="146"/>
                </a:lnTo>
                <a:lnTo>
                  <a:pt x="291" y="146"/>
                </a:lnTo>
                <a:lnTo>
                  <a:pt x="290" y="148"/>
                </a:lnTo>
                <a:lnTo>
                  <a:pt x="288" y="149"/>
                </a:lnTo>
                <a:lnTo>
                  <a:pt x="288" y="151"/>
                </a:lnTo>
                <a:lnTo>
                  <a:pt x="287" y="151"/>
                </a:lnTo>
                <a:lnTo>
                  <a:pt x="287" y="153"/>
                </a:lnTo>
                <a:lnTo>
                  <a:pt x="288" y="153"/>
                </a:lnTo>
                <a:lnTo>
                  <a:pt x="288" y="154"/>
                </a:lnTo>
                <a:lnTo>
                  <a:pt x="290" y="154"/>
                </a:lnTo>
                <a:lnTo>
                  <a:pt x="291" y="156"/>
                </a:lnTo>
                <a:lnTo>
                  <a:pt x="293" y="157"/>
                </a:lnTo>
                <a:lnTo>
                  <a:pt x="293" y="157"/>
                </a:lnTo>
                <a:lnTo>
                  <a:pt x="294" y="159"/>
                </a:lnTo>
                <a:lnTo>
                  <a:pt x="298" y="159"/>
                </a:lnTo>
                <a:lnTo>
                  <a:pt x="298" y="159"/>
                </a:lnTo>
                <a:lnTo>
                  <a:pt x="298" y="160"/>
                </a:lnTo>
                <a:lnTo>
                  <a:pt x="298" y="160"/>
                </a:lnTo>
                <a:lnTo>
                  <a:pt x="299" y="162"/>
                </a:lnTo>
                <a:lnTo>
                  <a:pt x="299" y="162"/>
                </a:lnTo>
                <a:lnTo>
                  <a:pt x="299" y="162"/>
                </a:lnTo>
                <a:lnTo>
                  <a:pt x="299" y="164"/>
                </a:lnTo>
                <a:lnTo>
                  <a:pt x="298" y="164"/>
                </a:lnTo>
                <a:lnTo>
                  <a:pt x="296" y="164"/>
                </a:lnTo>
                <a:lnTo>
                  <a:pt x="296" y="164"/>
                </a:lnTo>
                <a:lnTo>
                  <a:pt x="294" y="164"/>
                </a:lnTo>
                <a:lnTo>
                  <a:pt x="293" y="164"/>
                </a:lnTo>
                <a:lnTo>
                  <a:pt x="291" y="167"/>
                </a:lnTo>
                <a:lnTo>
                  <a:pt x="290" y="168"/>
                </a:lnTo>
                <a:lnTo>
                  <a:pt x="290" y="168"/>
                </a:lnTo>
                <a:lnTo>
                  <a:pt x="288" y="167"/>
                </a:lnTo>
                <a:lnTo>
                  <a:pt x="288" y="167"/>
                </a:lnTo>
                <a:lnTo>
                  <a:pt x="287" y="170"/>
                </a:lnTo>
                <a:lnTo>
                  <a:pt x="287" y="171"/>
                </a:lnTo>
                <a:lnTo>
                  <a:pt x="287" y="171"/>
                </a:lnTo>
                <a:lnTo>
                  <a:pt x="287" y="173"/>
                </a:lnTo>
                <a:lnTo>
                  <a:pt x="288" y="173"/>
                </a:lnTo>
                <a:lnTo>
                  <a:pt x="290" y="175"/>
                </a:lnTo>
                <a:lnTo>
                  <a:pt x="290" y="175"/>
                </a:lnTo>
                <a:lnTo>
                  <a:pt x="291" y="175"/>
                </a:lnTo>
                <a:lnTo>
                  <a:pt x="291" y="175"/>
                </a:lnTo>
                <a:lnTo>
                  <a:pt x="293" y="176"/>
                </a:lnTo>
                <a:lnTo>
                  <a:pt x="294" y="176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81"/>
                </a:lnTo>
                <a:lnTo>
                  <a:pt x="296" y="181"/>
                </a:lnTo>
                <a:lnTo>
                  <a:pt x="294" y="184"/>
                </a:lnTo>
                <a:lnTo>
                  <a:pt x="294" y="186"/>
                </a:lnTo>
                <a:lnTo>
                  <a:pt x="294" y="187"/>
                </a:lnTo>
                <a:lnTo>
                  <a:pt x="294" y="187"/>
                </a:lnTo>
                <a:lnTo>
                  <a:pt x="294" y="189"/>
                </a:lnTo>
                <a:lnTo>
                  <a:pt x="296" y="189"/>
                </a:lnTo>
                <a:lnTo>
                  <a:pt x="296" y="190"/>
                </a:lnTo>
                <a:lnTo>
                  <a:pt x="296" y="192"/>
                </a:lnTo>
                <a:lnTo>
                  <a:pt x="296" y="192"/>
                </a:lnTo>
                <a:lnTo>
                  <a:pt x="298" y="194"/>
                </a:lnTo>
                <a:lnTo>
                  <a:pt x="299" y="194"/>
                </a:lnTo>
                <a:lnTo>
                  <a:pt x="299" y="194"/>
                </a:lnTo>
                <a:lnTo>
                  <a:pt x="298" y="195"/>
                </a:lnTo>
                <a:lnTo>
                  <a:pt x="298" y="197"/>
                </a:lnTo>
                <a:lnTo>
                  <a:pt x="299" y="198"/>
                </a:lnTo>
                <a:lnTo>
                  <a:pt x="299" y="201"/>
                </a:lnTo>
                <a:lnTo>
                  <a:pt x="299" y="201"/>
                </a:lnTo>
                <a:lnTo>
                  <a:pt x="299" y="201"/>
                </a:lnTo>
                <a:lnTo>
                  <a:pt x="299" y="205"/>
                </a:lnTo>
                <a:lnTo>
                  <a:pt x="301" y="208"/>
                </a:lnTo>
                <a:lnTo>
                  <a:pt x="301" y="209"/>
                </a:lnTo>
                <a:lnTo>
                  <a:pt x="301" y="211"/>
                </a:lnTo>
                <a:lnTo>
                  <a:pt x="301" y="212"/>
                </a:lnTo>
                <a:lnTo>
                  <a:pt x="299" y="212"/>
                </a:lnTo>
                <a:lnTo>
                  <a:pt x="301" y="214"/>
                </a:lnTo>
                <a:lnTo>
                  <a:pt x="301" y="216"/>
                </a:lnTo>
                <a:lnTo>
                  <a:pt x="301" y="217"/>
                </a:lnTo>
                <a:lnTo>
                  <a:pt x="299" y="217"/>
                </a:lnTo>
                <a:lnTo>
                  <a:pt x="299" y="217"/>
                </a:lnTo>
                <a:lnTo>
                  <a:pt x="298" y="216"/>
                </a:lnTo>
                <a:lnTo>
                  <a:pt x="298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6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4" y="209"/>
                </a:lnTo>
                <a:lnTo>
                  <a:pt x="294" y="214"/>
                </a:lnTo>
                <a:lnTo>
                  <a:pt x="294" y="216"/>
                </a:lnTo>
                <a:lnTo>
                  <a:pt x="294" y="217"/>
                </a:lnTo>
                <a:lnTo>
                  <a:pt x="293" y="217"/>
                </a:lnTo>
                <a:lnTo>
                  <a:pt x="290" y="216"/>
                </a:lnTo>
                <a:lnTo>
                  <a:pt x="290" y="216"/>
                </a:lnTo>
                <a:lnTo>
                  <a:pt x="290" y="216"/>
                </a:lnTo>
                <a:lnTo>
                  <a:pt x="290" y="217"/>
                </a:lnTo>
                <a:lnTo>
                  <a:pt x="288" y="217"/>
                </a:lnTo>
                <a:lnTo>
                  <a:pt x="287" y="216"/>
                </a:lnTo>
                <a:lnTo>
                  <a:pt x="287" y="214"/>
                </a:lnTo>
                <a:lnTo>
                  <a:pt x="288" y="211"/>
                </a:lnTo>
                <a:lnTo>
                  <a:pt x="288" y="209"/>
                </a:lnTo>
                <a:lnTo>
                  <a:pt x="287" y="208"/>
                </a:lnTo>
                <a:lnTo>
                  <a:pt x="285" y="208"/>
                </a:lnTo>
                <a:lnTo>
                  <a:pt x="285" y="206"/>
                </a:lnTo>
                <a:lnTo>
                  <a:pt x="285" y="208"/>
                </a:lnTo>
                <a:lnTo>
                  <a:pt x="287" y="208"/>
                </a:lnTo>
                <a:lnTo>
                  <a:pt x="287" y="209"/>
                </a:lnTo>
                <a:lnTo>
                  <a:pt x="288" y="209"/>
                </a:lnTo>
                <a:lnTo>
                  <a:pt x="288" y="211"/>
                </a:lnTo>
                <a:lnTo>
                  <a:pt x="287" y="211"/>
                </a:lnTo>
                <a:lnTo>
                  <a:pt x="285" y="214"/>
                </a:lnTo>
                <a:lnTo>
                  <a:pt x="283" y="216"/>
                </a:lnTo>
                <a:lnTo>
                  <a:pt x="282" y="217"/>
                </a:lnTo>
                <a:lnTo>
                  <a:pt x="274" y="219"/>
                </a:lnTo>
                <a:lnTo>
                  <a:pt x="272" y="219"/>
                </a:lnTo>
                <a:lnTo>
                  <a:pt x="271" y="220"/>
                </a:lnTo>
                <a:lnTo>
                  <a:pt x="269" y="223"/>
                </a:lnTo>
                <a:lnTo>
                  <a:pt x="269" y="225"/>
                </a:lnTo>
                <a:lnTo>
                  <a:pt x="269" y="227"/>
                </a:lnTo>
                <a:lnTo>
                  <a:pt x="271" y="230"/>
                </a:lnTo>
                <a:lnTo>
                  <a:pt x="271" y="231"/>
                </a:lnTo>
                <a:lnTo>
                  <a:pt x="271" y="233"/>
                </a:lnTo>
                <a:lnTo>
                  <a:pt x="269" y="233"/>
                </a:lnTo>
                <a:lnTo>
                  <a:pt x="268" y="234"/>
                </a:lnTo>
                <a:lnTo>
                  <a:pt x="268" y="236"/>
                </a:lnTo>
                <a:lnTo>
                  <a:pt x="268" y="236"/>
                </a:lnTo>
                <a:lnTo>
                  <a:pt x="265" y="239"/>
                </a:lnTo>
                <a:lnTo>
                  <a:pt x="263" y="241"/>
                </a:lnTo>
                <a:lnTo>
                  <a:pt x="263" y="241"/>
                </a:lnTo>
                <a:lnTo>
                  <a:pt x="261" y="241"/>
                </a:lnTo>
                <a:lnTo>
                  <a:pt x="260" y="241"/>
                </a:lnTo>
                <a:lnTo>
                  <a:pt x="261" y="242"/>
                </a:lnTo>
                <a:lnTo>
                  <a:pt x="261" y="242"/>
                </a:lnTo>
                <a:lnTo>
                  <a:pt x="261" y="242"/>
                </a:lnTo>
                <a:lnTo>
                  <a:pt x="260" y="242"/>
                </a:lnTo>
                <a:lnTo>
                  <a:pt x="255" y="244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4"/>
                </a:lnTo>
                <a:lnTo>
                  <a:pt x="250" y="244"/>
                </a:lnTo>
                <a:lnTo>
                  <a:pt x="249" y="242"/>
                </a:lnTo>
                <a:lnTo>
                  <a:pt x="246" y="246"/>
                </a:lnTo>
                <a:lnTo>
                  <a:pt x="246" y="247"/>
                </a:lnTo>
                <a:lnTo>
                  <a:pt x="246" y="247"/>
                </a:lnTo>
                <a:lnTo>
                  <a:pt x="246" y="247"/>
                </a:lnTo>
                <a:lnTo>
                  <a:pt x="247" y="246"/>
                </a:lnTo>
                <a:lnTo>
                  <a:pt x="249" y="247"/>
                </a:lnTo>
                <a:lnTo>
                  <a:pt x="249" y="247"/>
                </a:lnTo>
                <a:lnTo>
                  <a:pt x="246" y="249"/>
                </a:lnTo>
                <a:lnTo>
                  <a:pt x="239" y="255"/>
                </a:lnTo>
                <a:lnTo>
                  <a:pt x="239" y="255"/>
                </a:lnTo>
                <a:lnTo>
                  <a:pt x="238" y="257"/>
                </a:lnTo>
                <a:lnTo>
                  <a:pt x="236" y="258"/>
                </a:lnTo>
                <a:lnTo>
                  <a:pt x="235" y="261"/>
                </a:lnTo>
                <a:lnTo>
                  <a:pt x="231" y="266"/>
                </a:lnTo>
                <a:lnTo>
                  <a:pt x="230" y="268"/>
                </a:lnTo>
                <a:lnTo>
                  <a:pt x="224" y="271"/>
                </a:lnTo>
                <a:lnTo>
                  <a:pt x="222" y="271"/>
                </a:lnTo>
                <a:lnTo>
                  <a:pt x="219" y="274"/>
                </a:lnTo>
                <a:lnTo>
                  <a:pt x="217" y="277"/>
                </a:lnTo>
                <a:lnTo>
                  <a:pt x="212" y="279"/>
                </a:lnTo>
                <a:lnTo>
                  <a:pt x="208" y="282"/>
                </a:lnTo>
                <a:lnTo>
                  <a:pt x="205" y="285"/>
                </a:lnTo>
                <a:lnTo>
                  <a:pt x="203" y="286"/>
                </a:lnTo>
                <a:lnTo>
                  <a:pt x="203" y="286"/>
                </a:lnTo>
                <a:lnTo>
                  <a:pt x="203" y="288"/>
                </a:lnTo>
                <a:lnTo>
                  <a:pt x="205" y="288"/>
                </a:lnTo>
                <a:lnTo>
                  <a:pt x="205" y="290"/>
                </a:lnTo>
                <a:lnTo>
                  <a:pt x="205" y="290"/>
                </a:lnTo>
                <a:lnTo>
                  <a:pt x="205" y="291"/>
                </a:lnTo>
                <a:lnTo>
                  <a:pt x="203" y="293"/>
                </a:lnTo>
                <a:lnTo>
                  <a:pt x="201" y="294"/>
                </a:lnTo>
                <a:lnTo>
                  <a:pt x="195" y="296"/>
                </a:lnTo>
                <a:lnTo>
                  <a:pt x="195" y="296"/>
                </a:lnTo>
                <a:lnTo>
                  <a:pt x="190" y="296"/>
                </a:lnTo>
                <a:lnTo>
                  <a:pt x="189" y="296"/>
                </a:lnTo>
                <a:lnTo>
                  <a:pt x="189" y="297"/>
                </a:lnTo>
                <a:lnTo>
                  <a:pt x="187" y="301"/>
                </a:lnTo>
                <a:lnTo>
                  <a:pt x="186" y="302"/>
                </a:lnTo>
                <a:lnTo>
                  <a:pt x="184" y="304"/>
                </a:lnTo>
                <a:lnTo>
                  <a:pt x="184" y="304"/>
                </a:lnTo>
                <a:lnTo>
                  <a:pt x="184" y="304"/>
                </a:lnTo>
                <a:lnTo>
                  <a:pt x="183" y="304"/>
                </a:lnTo>
                <a:lnTo>
                  <a:pt x="183" y="304"/>
                </a:lnTo>
                <a:lnTo>
                  <a:pt x="181" y="302"/>
                </a:lnTo>
                <a:lnTo>
                  <a:pt x="181" y="302"/>
                </a:lnTo>
                <a:lnTo>
                  <a:pt x="179" y="302"/>
                </a:lnTo>
                <a:lnTo>
                  <a:pt x="176" y="304"/>
                </a:lnTo>
                <a:lnTo>
                  <a:pt x="175" y="305"/>
                </a:lnTo>
                <a:lnTo>
                  <a:pt x="171" y="310"/>
                </a:lnTo>
                <a:lnTo>
                  <a:pt x="171" y="315"/>
                </a:lnTo>
                <a:lnTo>
                  <a:pt x="171" y="318"/>
                </a:lnTo>
                <a:lnTo>
                  <a:pt x="173" y="321"/>
                </a:lnTo>
                <a:lnTo>
                  <a:pt x="173" y="323"/>
                </a:lnTo>
                <a:lnTo>
                  <a:pt x="173" y="324"/>
                </a:lnTo>
                <a:lnTo>
                  <a:pt x="171" y="326"/>
                </a:lnTo>
                <a:lnTo>
                  <a:pt x="171" y="327"/>
                </a:lnTo>
                <a:lnTo>
                  <a:pt x="173" y="329"/>
                </a:lnTo>
                <a:lnTo>
                  <a:pt x="173" y="332"/>
                </a:lnTo>
                <a:lnTo>
                  <a:pt x="173" y="334"/>
                </a:lnTo>
                <a:lnTo>
                  <a:pt x="173" y="335"/>
                </a:lnTo>
                <a:lnTo>
                  <a:pt x="175" y="338"/>
                </a:lnTo>
                <a:lnTo>
                  <a:pt x="175" y="337"/>
                </a:lnTo>
                <a:lnTo>
                  <a:pt x="173" y="335"/>
                </a:lnTo>
                <a:lnTo>
                  <a:pt x="173" y="334"/>
                </a:lnTo>
                <a:lnTo>
                  <a:pt x="171" y="335"/>
                </a:lnTo>
                <a:lnTo>
                  <a:pt x="171" y="337"/>
                </a:lnTo>
                <a:lnTo>
                  <a:pt x="175" y="338"/>
                </a:lnTo>
                <a:lnTo>
                  <a:pt x="175" y="340"/>
                </a:lnTo>
                <a:lnTo>
                  <a:pt x="173" y="349"/>
                </a:lnTo>
                <a:lnTo>
                  <a:pt x="173" y="353"/>
                </a:lnTo>
                <a:lnTo>
                  <a:pt x="171" y="356"/>
                </a:lnTo>
                <a:lnTo>
                  <a:pt x="170" y="356"/>
                </a:lnTo>
                <a:lnTo>
                  <a:pt x="168" y="359"/>
                </a:lnTo>
                <a:lnTo>
                  <a:pt x="167" y="364"/>
                </a:lnTo>
                <a:lnTo>
                  <a:pt x="167" y="365"/>
                </a:lnTo>
                <a:lnTo>
                  <a:pt x="167" y="367"/>
                </a:lnTo>
                <a:lnTo>
                  <a:pt x="167" y="368"/>
                </a:lnTo>
                <a:lnTo>
                  <a:pt x="165" y="370"/>
                </a:lnTo>
                <a:lnTo>
                  <a:pt x="167" y="368"/>
                </a:lnTo>
                <a:lnTo>
                  <a:pt x="168" y="370"/>
                </a:lnTo>
                <a:lnTo>
                  <a:pt x="168" y="372"/>
                </a:lnTo>
                <a:lnTo>
                  <a:pt x="168" y="378"/>
                </a:lnTo>
                <a:lnTo>
                  <a:pt x="168" y="384"/>
                </a:lnTo>
                <a:lnTo>
                  <a:pt x="167" y="384"/>
                </a:lnTo>
                <a:lnTo>
                  <a:pt x="165" y="384"/>
                </a:lnTo>
                <a:lnTo>
                  <a:pt x="164" y="384"/>
                </a:lnTo>
                <a:lnTo>
                  <a:pt x="164" y="384"/>
                </a:lnTo>
                <a:lnTo>
                  <a:pt x="162" y="384"/>
                </a:lnTo>
                <a:lnTo>
                  <a:pt x="160" y="384"/>
                </a:lnTo>
                <a:lnTo>
                  <a:pt x="159" y="386"/>
                </a:lnTo>
                <a:lnTo>
                  <a:pt x="159" y="387"/>
                </a:lnTo>
                <a:lnTo>
                  <a:pt x="156" y="394"/>
                </a:lnTo>
                <a:lnTo>
                  <a:pt x="154" y="395"/>
                </a:lnTo>
                <a:lnTo>
                  <a:pt x="154" y="397"/>
                </a:lnTo>
                <a:lnTo>
                  <a:pt x="156" y="397"/>
                </a:lnTo>
                <a:lnTo>
                  <a:pt x="156" y="398"/>
                </a:lnTo>
                <a:lnTo>
                  <a:pt x="157" y="398"/>
                </a:lnTo>
                <a:lnTo>
                  <a:pt x="160" y="398"/>
                </a:lnTo>
                <a:lnTo>
                  <a:pt x="160" y="400"/>
                </a:lnTo>
                <a:lnTo>
                  <a:pt x="162" y="400"/>
                </a:lnTo>
                <a:lnTo>
                  <a:pt x="159" y="400"/>
                </a:lnTo>
                <a:lnTo>
                  <a:pt x="156" y="398"/>
                </a:lnTo>
                <a:lnTo>
                  <a:pt x="148" y="401"/>
                </a:lnTo>
                <a:lnTo>
                  <a:pt x="145" y="403"/>
                </a:lnTo>
                <a:lnTo>
                  <a:pt x="145" y="405"/>
                </a:lnTo>
                <a:lnTo>
                  <a:pt x="143" y="408"/>
                </a:lnTo>
                <a:lnTo>
                  <a:pt x="143" y="409"/>
                </a:lnTo>
                <a:lnTo>
                  <a:pt x="142" y="413"/>
                </a:lnTo>
                <a:lnTo>
                  <a:pt x="138" y="414"/>
                </a:lnTo>
                <a:lnTo>
                  <a:pt x="135" y="416"/>
                </a:lnTo>
                <a:lnTo>
                  <a:pt x="134" y="416"/>
                </a:lnTo>
                <a:lnTo>
                  <a:pt x="130" y="416"/>
                </a:lnTo>
                <a:lnTo>
                  <a:pt x="127" y="413"/>
                </a:lnTo>
                <a:lnTo>
                  <a:pt x="126" y="411"/>
                </a:lnTo>
                <a:lnTo>
                  <a:pt x="121" y="405"/>
                </a:lnTo>
                <a:lnTo>
                  <a:pt x="121" y="405"/>
                </a:lnTo>
                <a:lnTo>
                  <a:pt x="119" y="401"/>
                </a:lnTo>
                <a:lnTo>
                  <a:pt x="119" y="400"/>
                </a:lnTo>
                <a:lnTo>
                  <a:pt x="119" y="400"/>
                </a:lnTo>
                <a:lnTo>
                  <a:pt x="118" y="400"/>
                </a:lnTo>
                <a:lnTo>
                  <a:pt x="118" y="400"/>
                </a:lnTo>
                <a:lnTo>
                  <a:pt x="118" y="397"/>
                </a:lnTo>
                <a:lnTo>
                  <a:pt x="116" y="394"/>
                </a:lnTo>
                <a:lnTo>
                  <a:pt x="116" y="389"/>
                </a:lnTo>
                <a:lnTo>
                  <a:pt x="116" y="390"/>
                </a:lnTo>
                <a:lnTo>
                  <a:pt x="118" y="390"/>
                </a:lnTo>
                <a:lnTo>
                  <a:pt x="118" y="392"/>
                </a:lnTo>
                <a:lnTo>
                  <a:pt x="118" y="395"/>
                </a:lnTo>
                <a:lnTo>
                  <a:pt x="118" y="395"/>
                </a:lnTo>
                <a:lnTo>
                  <a:pt x="119" y="395"/>
                </a:lnTo>
                <a:lnTo>
                  <a:pt x="118" y="389"/>
                </a:lnTo>
                <a:lnTo>
                  <a:pt x="116" y="389"/>
                </a:lnTo>
                <a:lnTo>
                  <a:pt x="116" y="387"/>
                </a:lnTo>
                <a:lnTo>
                  <a:pt x="115" y="387"/>
                </a:lnTo>
                <a:lnTo>
                  <a:pt x="115" y="386"/>
                </a:lnTo>
                <a:lnTo>
                  <a:pt x="115" y="386"/>
                </a:lnTo>
                <a:lnTo>
                  <a:pt x="115" y="384"/>
                </a:lnTo>
                <a:lnTo>
                  <a:pt x="113" y="383"/>
                </a:lnTo>
                <a:lnTo>
                  <a:pt x="112" y="376"/>
                </a:lnTo>
                <a:lnTo>
                  <a:pt x="110" y="373"/>
                </a:lnTo>
                <a:lnTo>
                  <a:pt x="108" y="368"/>
                </a:lnTo>
                <a:lnTo>
                  <a:pt x="107" y="367"/>
                </a:lnTo>
                <a:lnTo>
                  <a:pt x="105" y="364"/>
                </a:lnTo>
                <a:lnTo>
                  <a:pt x="104" y="362"/>
                </a:lnTo>
                <a:lnTo>
                  <a:pt x="102" y="361"/>
                </a:lnTo>
                <a:lnTo>
                  <a:pt x="101" y="359"/>
                </a:lnTo>
                <a:lnTo>
                  <a:pt x="101" y="359"/>
                </a:lnTo>
                <a:lnTo>
                  <a:pt x="97" y="351"/>
                </a:lnTo>
                <a:lnTo>
                  <a:pt x="96" y="346"/>
                </a:lnTo>
                <a:lnTo>
                  <a:pt x="96" y="345"/>
                </a:lnTo>
                <a:lnTo>
                  <a:pt x="94" y="343"/>
                </a:lnTo>
                <a:lnTo>
                  <a:pt x="93" y="337"/>
                </a:lnTo>
                <a:lnTo>
                  <a:pt x="93" y="337"/>
                </a:lnTo>
                <a:lnTo>
                  <a:pt x="93" y="335"/>
                </a:lnTo>
                <a:lnTo>
                  <a:pt x="93" y="332"/>
                </a:lnTo>
                <a:lnTo>
                  <a:pt x="91" y="329"/>
                </a:lnTo>
                <a:lnTo>
                  <a:pt x="89" y="327"/>
                </a:lnTo>
                <a:lnTo>
                  <a:pt x="89" y="327"/>
                </a:lnTo>
                <a:lnTo>
                  <a:pt x="89" y="324"/>
                </a:lnTo>
                <a:lnTo>
                  <a:pt x="89" y="323"/>
                </a:lnTo>
                <a:lnTo>
                  <a:pt x="88" y="321"/>
                </a:lnTo>
                <a:lnTo>
                  <a:pt x="88" y="321"/>
                </a:lnTo>
                <a:lnTo>
                  <a:pt x="86" y="320"/>
                </a:lnTo>
                <a:lnTo>
                  <a:pt x="85" y="316"/>
                </a:lnTo>
                <a:lnTo>
                  <a:pt x="85" y="316"/>
                </a:lnTo>
                <a:lnTo>
                  <a:pt x="83" y="315"/>
                </a:lnTo>
                <a:lnTo>
                  <a:pt x="82" y="312"/>
                </a:lnTo>
                <a:lnTo>
                  <a:pt x="80" y="310"/>
                </a:lnTo>
                <a:lnTo>
                  <a:pt x="83" y="310"/>
                </a:lnTo>
                <a:lnTo>
                  <a:pt x="82" y="309"/>
                </a:lnTo>
                <a:lnTo>
                  <a:pt x="80" y="307"/>
                </a:lnTo>
                <a:lnTo>
                  <a:pt x="80" y="307"/>
                </a:lnTo>
                <a:lnTo>
                  <a:pt x="82" y="305"/>
                </a:lnTo>
                <a:lnTo>
                  <a:pt x="80" y="305"/>
                </a:lnTo>
                <a:lnTo>
                  <a:pt x="78" y="305"/>
                </a:lnTo>
                <a:lnTo>
                  <a:pt x="78" y="302"/>
                </a:lnTo>
                <a:lnTo>
                  <a:pt x="75" y="301"/>
                </a:lnTo>
                <a:lnTo>
                  <a:pt x="75" y="299"/>
                </a:lnTo>
                <a:lnTo>
                  <a:pt x="74" y="294"/>
                </a:lnTo>
                <a:lnTo>
                  <a:pt x="72" y="283"/>
                </a:lnTo>
                <a:lnTo>
                  <a:pt x="71" y="279"/>
                </a:lnTo>
                <a:lnTo>
                  <a:pt x="71" y="277"/>
                </a:lnTo>
                <a:lnTo>
                  <a:pt x="69" y="272"/>
                </a:lnTo>
                <a:lnTo>
                  <a:pt x="69" y="269"/>
                </a:lnTo>
                <a:lnTo>
                  <a:pt x="69" y="268"/>
                </a:lnTo>
                <a:lnTo>
                  <a:pt x="69" y="266"/>
                </a:lnTo>
                <a:lnTo>
                  <a:pt x="67" y="263"/>
                </a:lnTo>
                <a:lnTo>
                  <a:pt x="67" y="261"/>
                </a:lnTo>
                <a:lnTo>
                  <a:pt x="67" y="261"/>
                </a:lnTo>
                <a:lnTo>
                  <a:pt x="67" y="260"/>
                </a:lnTo>
                <a:lnTo>
                  <a:pt x="69" y="258"/>
                </a:lnTo>
                <a:lnTo>
                  <a:pt x="69" y="257"/>
                </a:lnTo>
                <a:lnTo>
                  <a:pt x="69" y="253"/>
                </a:lnTo>
                <a:lnTo>
                  <a:pt x="67" y="257"/>
                </a:lnTo>
                <a:lnTo>
                  <a:pt x="67" y="257"/>
                </a:lnTo>
                <a:lnTo>
                  <a:pt x="66" y="255"/>
                </a:lnTo>
                <a:lnTo>
                  <a:pt x="66" y="253"/>
                </a:lnTo>
                <a:lnTo>
                  <a:pt x="66" y="253"/>
                </a:lnTo>
                <a:lnTo>
                  <a:pt x="66" y="252"/>
                </a:lnTo>
                <a:lnTo>
                  <a:pt x="69" y="252"/>
                </a:lnTo>
                <a:lnTo>
                  <a:pt x="66" y="250"/>
                </a:lnTo>
                <a:lnTo>
                  <a:pt x="66" y="250"/>
                </a:lnTo>
                <a:lnTo>
                  <a:pt x="66" y="250"/>
                </a:lnTo>
                <a:lnTo>
                  <a:pt x="66" y="249"/>
                </a:lnTo>
                <a:lnTo>
                  <a:pt x="66" y="247"/>
                </a:lnTo>
                <a:lnTo>
                  <a:pt x="64" y="246"/>
                </a:lnTo>
                <a:lnTo>
                  <a:pt x="64" y="244"/>
                </a:lnTo>
                <a:lnTo>
                  <a:pt x="64" y="244"/>
                </a:lnTo>
                <a:lnTo>
                  <a:pt x="64" y="241"/>
                </a:lnTo>
                <a:lnTo>
                  <a:pt x="67" y="233"/>
                </a:lnTo>
                <a:lnTo>
                  <a:pt x="67" y="231"/>
                </a:lnTo>
                <a:lnTo>
                  <a:pt x="67" y="230"/>
                </a:lnTo>
                <a:lnTo>
                  <a:pt x="67" y="227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4" y="223"/>
                </a:lnTo>
                <a:lnTo>
                  <a:pt x="64" y="220"/>
                </a:lnTo>
                <a:lnTo>
                  <a:pt x="64" y="220"/>
                </a:lnTo>
                <a:lnTo>
                  <a:pt x="66" y="219"/>
                </a:lnTo>
                <a:lnTo>
                  <a:pt x="64" y="220"/>
                </a:lnTo>
                <a:lnTo>
                  <a:pt x="63" y="220"/>
                </a:lnTo>
                <a:lnTo>
                  <a:pt x="64" y="219"/>
                </a:lnTo>
                <a:lnTo>
                  <a:pt x="66" y="217"/>
                </a:lnTo>
                <a:lnTo>
                  <a:pt x="69" y="216"/>
                </a:lnTo>
                <a:lnTo>
                  <a:pt x="71" y="216"/>
                </a:lnTo>
                <a:lnTo>
                  <a:pt x="69" y="216"/>
                </a:lnTo>
                <a:lnTo>
                  <a:pt x="67" y="216"/>
                </a:lnTo>
                <a:lnTo>
                  <a:pt x="63" y="216"/>
                </a:lnTo>
                <a:lnTo>
                  <a:pt x="63" y="214"/>
                </a:lnTo>
                <a:lnTo>
                  <a:pt x="64" y="212"/>
                </a:lnTo>
                <a:lnTo>
                  <a:pt x="64" y="212"/>
                </a:lnTo>
                <a:lnTo>
                  <a:pt x="64" y="212"/>
                </a:lnTo>
                <a:lnTo>
                  <a:pt x="63" y="212"/>
                </a:lnTo>
                <a:lnTo>
                  <a:pt x="63" y="209"/>
                </a:lnTo>
                <a:lnTo>
                  <a:pt x="64" y="208"/>
                </a:lnTo>
                <a:lnTo>
                  <a:pt x="64" y="208"/>
                </a:lnTo>
                <a:lnTo>
                  <a:pt x="66" y="208"/>
                </a:lnTo>
                <a:lnTo>
                  <a:pt x="64" y="208"/>
                </a:lnTo>
                <a:lnTo>
                  <a:pt x="63" y="208"/>
                </a:lnTo>
                <a:lnTo>
                  <a:pt x="61" y="208"/>
                </a:lnTo>
                <a:lnTo>
                  <a:pt x="60" y="208"/>
                </a:lnTo>
                <a:lnTo>
                  <a:pt x="58" y="208"/>
                </a:lnTo>
                <a:lnTo>
                  <a:pt x="58" y="208"/>
                </a:lnTo>
                <a:lnTo>
                  <a:pt x="60" y="209"/>
                </a:lnTo>
                <a:lnTo>
                  <a:pt x="58" y="211"/>
                </a:lnTo>
                <a:lnTo>
                  <a:pt x="58" y="211"/>
                </a:lnTo>
                <a:lnTo>
                  <a:pt x="56" y="212"/>
                </a:lnTo>
                <a:lnTo>
                  <a:pt x="56" y="212"/>
                </a:lnTo>
                <a:lnTo>
                  <a:pt x="56" y="214"/>
                </a:lnTo>
                <a:lnTo>
                  <a:pt x="55" y="214"/>
                </a:lnTo>
                <a:lnTo>
                  <a:pt x="56" y="214"/>
                </a:lnTo>
                <a:lnTo>
                  <a:pt x="56" y="216"/>
                </a:lnTo>
                <a:lnTo>
                  <a:pt x="58" y="216"/>
                </a:lnTo>
                <a:lnTo>
                  <a:pt x="58" y="217"/>
                </a:lnTo>
                <a:lnTo>
                  <a:pt x="58" y="219"/>
                </a:lnTo>
                <a:lnTo>
                  <a:pt x="56" y="223"/>
                </a:lnTo>
                <a:lnTo>
                  <a:pt x="55" y="223"/>
                </a:lnTo>
                <a:lnTo>
                  <a:pt x="48" y="227"/>
                </a:lnTo>
                <a:lnTo>
                  <a:pt x="45" y="228"/>
                </a:lnTo>
                <a:lnTo>
                  <a:pt x="41" y="230"/>
                </a:lnTo>
                <a:lnTo>
                  <a:pt x="39" y="231"/>
                </a:lnTo>
                <a:lnTo>
                  <a:pt x="36" y="230"/>
                </a:lnTo>
                <a:lnTo>
                  <a:pt x="33" y="228"/>
                </a:lnTo>
                <a:lnTo>
                  <a:pt x="28" y="225"/>
                </a:lnTo>
                <a:lnTo>
                  <a:pt x="26" y="223"/>
                </a:lnTo>
                <a:lnTo>
                  <a:pt x="22" y="219"/>
                </a:lnTo>
                <a:lnTo>
                  <a:pt x="19" y="216"/>
                </a:lnTo>
                <a:lnTo>
                  <a:pt x="17" y="214"/>
                </a:lnTo>
                <a:lnTo>
                  <a:pt x="14" y="211"/>
                </a:lnTo>
                <a:lnTo>
                  <a:pt x="11" y="209"/>
                </a:lnTo>
                <a:lnTo>
                  <a:pt x="11" y="208"/>
                </a:lnTo>
                <a:lnTo>
                  <a:pt x="11" y="206"/>
                </a:lnTo>
                <a:lnTo>
                  <a:pt x="12" y="205"/>
                </a:lnTo>
                <a:lnTo>
                  <a:pt x="14" y="205"/>
                </a:lnTo>
                <a:lnTo>
                  <a:pt x="14" y="206"/>
                </a:lnTo>
                <a:lnTo>
                  <a:pt x="15" y="208"/>
                </a:lnTo>
                <a:lnTo>
                  <a:pt x="15" y="208"/>
                </a:lnTo>
                <a:lnTo>
                  <a:pt x="19" y="205"/>
                </a:lnTo>
                <a:lnTo>
                  <a:pt x="20" y="206"/>
                </a:lnTo>
                <a:lnTo>
                  <a:pt x="22" y="205"/>
                </a:lnTo>
                <a:lnTo>
                  <a:pt x="23" y="205"/>
                </a:lnTo>
                <a:lnTo>
                  <a:pt x="26" y="203"/>
                </a:lnTo>
                <a:lnTo>
                  <a:pt x="26" y="203"/>
                </a:lnTo>
                <a:lnTo>
                  <a:pt x="28" y="203"/>
                </a:lnTo>
                <a:lnTo>
                  <a:pt x="31" y="200"/>
                </a:lnTo>
                <a:lnTo>
                  <a:pt x="33" y="197"/>
                </a:lnTo>
                <a:lnTo>
                  <a:pt x="33" y="197"/>
                </a:lnTo>
                <a:lnTo>
                  <a:pt x="33" y="195"/>
                </a:lnTo>
                <a:lnTo>
                  <a:pt x="33" y="195"/>
                </a:lnTo>
                <a:lnTo>
                  <a:pt x="33" y="195"/>
                </a:lnTo>
                <a:lnTo>
                  <a:pt x="31" y="197"/>
                </a:lnTo>
                <a:lnTo>
                  <a:pt x="31" y="197"/>
                </a:lnTo>
                <a:lnTo>
                  <a:pt x="31" y="197"/>
                </a:lnTo>
                <a:lnTo>
                  <a:pt x="30" y="197"/>
                </a:lnTo>
                <a:lnTo>
                  <a:pt x="28" y="197"/>
                </a:lnTo>
                <a:lnTo>
                  <a:pt x="28" y="197"/>
                </a:lnTo>
                <a:lnTo>
                  <a:pt x="23" y="198"/>
                </a:lnTo>
                <a:lnTo>
                  <a:pt x="22" y="200"/>
                </a:lnTo>
                <a:lnTo>
                  <a:pt x="20" y="200"/>
                </a:lnTo>
                <a:lnTo>
                  <a:pt x="15" y="198"/>
                </a:lnTo>
                <a:lnTo>
                  <a:pt x="9" y="195"/>
                </a:lnTo>
                <a:lnTo>
                  <a:pt x="6" y="194"/>
                </a:lnTo>
                <a:lnTo>
                  <a:pt x="4" y="190"/>
                </a:lnTo>
                <a:lnTo>
                  <a:pt x="3" y="187"/>
                </a:lnTo>
                <a:lnTo>
                  <a:pt x="3" y="186"/>
                </a:lnTo>
                <a:lnTo>
                  <a:pt x="6" y="186"/>
                </a:lnTo>
                <a:lnTo>
                  <a:pt x="7" y="184"/>
                </a:lnTo>
                <a:lnTo>
                  <a:pt x="6" y="184"/>
                </a:lnTo>
                <a:lnTo>
                  <a:pt x="4" y="186"/>
                </a:lnTo>
                <a:lnTo>
                  <a:pt x="3" y="186"/>
                </a:lnTo>
                <a:lnTo>
                  <a:pt x="1" y="186"/>
                </a:lnTo>
                <a:lnTo>
                  <a:pt x="0" y="187"/>
                </a:lnTo>
                <a:lnTo>
                  <a:pt x="0" y="186"/>
                </a:lnTo>
                <a:lnTo>
                  <a:pt x="0" y="184"/>
                </a:lnTo>
                <a:lnTo>
                  <a:pt x="0" y="182"/>
                </a:lnTo>
                <a:lnTo>
                  <a:pt x="1" y="182"/>
                </a:lnTo>
                <a:lnTo>
                  <a:pt x="3" y="182"/>
                </a:lnTo>
                <a:lnTo>
                  <a:pt x="4" y="182"/>
                </a:lnTo>
                <a:lnTo>
                  <a:pt x="6" y="182"/>
                </a:lnTo>
                <a:lnTo>
                  <a:pt x="7" y="182"/>
                </a:lnTo>
                <a:lnTo>
                  <a:pt x="7" y="178"/>
                </a:lnTo>
                <a:lnTo>
                  <a:pt x="7" y="176"/>
                </a:lnTo>
                <a:lnTo>
                  <a:pt x="7" y="176"/>
                </a:lnTo>
                <a:lnTo>
                  <a:pt x="7" y="176"/>
                </a:lnTo>
                <a:lnTo>
                  <a:pt x="9" y="176"/>
                </a:lnTo>
                <a:lnTo>
                  <a:pt x="9" y="178"/>
                </a:lnTo>
                <a:lnTo>
                  <a:pt x="9" y="178"/>
                </a:lnTo>
                <a:lnTo>
                  <a:pt x="9" y="176"/>
                </a:lnTo>
                <a:lnTo>
                  <a:pt x="11" y="178"/>
                </a:lnTo>
                <a:lnTo>
                  <a:pt x="12" y="176"/>
                </a:lnTo>
                <a:lnTo>
                  <a:pt x="12" y="178"/>
                </a:lnTo>
                <a:lnTo>
                  <a:pt x="15" y="178"/>
                </a:lnTo>
                <a:lnTo>
                  <a:pt x="17" y="178"/>
                </a:lnTo>
                <a:lnTo>
                  <a:pt x="19" y="178"/>
                </a:lnTo>
                <a:lnTo>
                  <a:pt x="20" y="178"/>
                </a:lnTo>
                <a:lnTo>
                  <a:pt x="22" y="179"/>
                </a:lnTo>
                <a:lnTo>
                  <a:pt x="23" y="179"/>
                </a:lnTo>
                <a:lnTo>
                  <a:pt x="25" y="179"/>
                </a:lnTo>
                <a:lnTo>
                  <a:pt x="26" y="178"/>
                </a:lnTo>
                <a:lnTo>
                  <a:pt x="26" y="178"/>
                </a:lnTo>
                <a:lnTo>
                  <a:pt x="26" y="176"/>
                </a:lnTo>
                <a:lnTo>
                  <a:pt x="30" y="176"/>
                </a:lnTo>
                <a:lnTo>
                  <a:pt x="33" y="175"/>
                </a:lnTo>
                <a:lnTo>
                  <a:pt x="34" y="175"/>
                </a:lnTo>
                <a:lnTo>
                  <a:pt x="34" y="175"/>
                </a:lnTo>
                <a:lnTo>
                  <a:pt x="34" y="176"/>
                </a:lnTo>
                <a:lnTo>
                  <a:pt x="34" y="176"/>
                </a:lnTo>
                <a:lnTo>
                  <a:pt x="36" y="178"/>
                </a:lnTo>
                <a:lnTo>
                  <a:pt x="36" y="178"/>
                </a:lnTo>
                <a:lnTo>
                  <a:pt x="37" y="178"/>
                </a:lnTo>
                <a:lnTo>
                  <a:pt x="37" y="178"/>
                </a:lnTo>
                <a:lnTo>
                  <a:pt x="39" y="176"/>
                </a:lnTo>
                <a:lnTo>
                  <a:pt x="39" y="176"/>
                </a:lnTo>
                <a:lnTo>
                  <a:pt x="41" y="176"/>
                </a:lnTo>
                <a:lnTo>
                  <a:pt x="41" y="175"/>
                </a:lnTo>
                <a:lnTo>
                  <a:pt x="41" y="175"/>
                </a:lnTo>
                <a:lnTo>
                  <a:pt x="41" y="175"/>
                </a:lnTo>
                <a:lnTo>
                  <a:pt x="39" y="173"/>
                </a:lnTo>
                <a:lnTo>
                  <a:pt x="41" y="173"/>
                </a:lnTo>
                <a:lnTo>
                  <a:pt x="39" y="173"/>
                </a:lnTo>
                <a:lnTo>
                  <a:pt x="39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0"/>
                </a:lnTo>
                <a:lnTo>
                  <a:pt x="39" y="168"/>
                </a:lnTo>
                <a:lnTo>
                  <a:pt x="39" y="165"/>
                </a:lnTo>
                <a:lnTo>
                  <a:pt x="37" y="164"/>
                </a:lnTo>
                <a:lnTo>
                  <a:pt x="36" y="160"/>
                </a:lnTo>
                <a:lnTo>
                  <a:pt x="36" y="159"/>
                </a:lnTo>
                <a:lnTo>
                  <a:pt x="36" y="156"/>
                </a:lnTo>
                <a:lnTo>
                  <a:pt x="34" y="156"/>
                </a:lnTo>
                <a:lnTo>
                  <a:pt x="34" y="156"/>
                </a:lnTo>
                <a:lnTo>
                  <a:pt x="34" y="156"/>
                </a:lnTo>
                <a:lnTo>
                  <a:pt x="33" y="156"/>
                </a:lnTo>
                <a:lnTo>
                  <a:pt x="33" y="156"/>
                </a:lnTo>
                <a:lnTo>
                  <a:pt x="31" y="156"/>
                </a:lnTo>
                <a:lnTo>
                  <a:pt x="30" y="156"/>
                </a:lnTo>
                <a:lnTo>
                  <a:pt x="26" y="153"/>
                </a:lnTo>
                <a:lnTo>
                  <a:pt x="26" y="151"/>
                </a:lnTo>
                <a:lnTo>
                  <a:pt x="26" y="149"/>
                </a:lnTo>
                <a:lnTo>
                  <a:pt x="28" y="148"/>
                </a:lnTo>
                <a:lnTo>
                  <a:pt x="28" y="145"/>
                </a:lnTo>
                <a:lnTo>
                  <a:pt x="28" y="143"/>
                </a:lnTo>
                <a:lnTo>
                  <a:pt x="28" y="143"/>
                </a:lnTo>
                <a:lnTo>
                  <a:pt x="28" y="142"/>
                </a:lnTo>
                <a:lnTo>
                  <a:pt x="26" y="142"/>
                </a:lnTo>
                <a:lnTo>
                  <a:pt x="25" y="142"/>
                </a:lnTo>
                <a:lnTo>
                  <a:pt x="22" y="142"/>
                </a:lnTo>
                <a:lnTo>
                  <a:pt x="20" y="140"/>
                </a:lnTo>
                <a:lnTo>
                  <a:pt x="19" y="140"/>
                </a:lnTo>
                <a:lnTo>
                  <a:pt x="19" y="138"/>
                </a:lnTo>
                <a:lnTo>
                  <a:pt x="19" y="138"/>
                </a:lnTo>
                <a:lnTo>
                  <a:pt x="19" y="135"/>
                </a:lnTo>
                <a:lnTo>
                  <a:pt x="19" y="134"/>
                </a:lnTo>
                <a:lnTo>
                  <a:pt x="20" y="132"/>
                </a:lnTo>
                <a:lnTo>
                  <a:pt x="20" y="132"/>
                </a:lnTo>
                <a:lnTo>
                  <a:pt x="20" y="130"/>
                </a:lnTo>
                <a:lnTo>
                  <a:pt x="22" y="130"/>
                </a:lnTo>
                <a:lnTo>
                  <a:pt x="25" y="127"/>
                </a:lnTo>
                <a:lnTo>
                  <a:pt x="26" y="124"/>
                </a:lnTo>
                <a:lnTo>
                  <a:pt x="28" y="123"/>
                </a:lnTo>
                <a:lnTo>
                  <a:pt x="28" y="121"/>
                </a:lnTo>
                <a:lnTo>
                  <a:pt x="30" y="121"/>
                </a:lnTo>
                <a:lnTo>
                  <a:pt x="30" y="119"/>
                </a:lnTo>
                <a:lnTo>
                  <a:pt x="31" y="119"/>
                </a:lnTo>
                <a:lnTo>
                  <a:pt x="33" y="119"/>
                </a:lnTo>
                <a:lnTo>
                  <a:pt x="34" y="119"/>
                </a:lnTo>
                <a:lnTo>
                  <a:pt x="34" y="121"/>
                </a:lnTo>
                <a:lnTo>
                  <a:pt x="34" y="123"/>
                </a:lnTo>
                <a:lnTo>
                  <a:pt x="36" y="123"/>
                </a:lnTo>
                <a:lnTo>
                  <a:pt x="36" y="124"/>
                </a:lnTo>
                <a:lnTo>
                  <a:pt x="37" y="124"/>
                </a:lnTo>
                <a:lnTo>
                  <a:pt x="39" y="124"/>
                </a:lnTo>
                <a:lnTo>
                  <a:pt x="42" y="123"/>
                </a:lnTo>
                <a:lnTo>
                  <a:pt x="44" y="123"/>
                </a:lnTo>
                <a:lnTo>
                  <a:pt x="48" y="121"/>
                </a:lnTo>
                <a:lnTo>
                  <a:pt x="50" y="121"/>
                </a:lnTo>
                <a:lnTo>
                  <a:pt x="53" y="121"/>
                </a:lnTo>
                <a:lnTo>
                  <a:pt x="53" y="119"/>
                </a:lnTo>
                <a:lnTo>
                  <a:pt x="53" y="116"/>
                </a:lnTo>
                <a:lnTo>
                  <a:pt x="56" y="115"/>
                </a:lnTo>
                <a:lnTo>
                  <a:pt x="58" y="113"/>
                </a:lnTo>
                <a:lnTo>
                  <a:pt x="58" y="112"/>
                </a:lnTo>
                <a:lnTo>
                  <a:pt x="60" y="108"/>
                </a:lnTo>
                <a:lnTo>
                  <a:pt x="60" y="108"/>
                </a:lnTo>
                <a:lnTo>
                  <a:pt x="64" y="105"/>
                </a:lnTo>
                <a:lnTo>
                  <a:pt x="67" y="104"/>
                </a:lnTo>
                <a:lnTo>
                  <a:pt x="69" y="102"/>
                </a:lnTo>
                <a:lnTo>
                  <a:pt x="71" y="99"/>
                </a:lnTo>
                <a:lnTo>
                  <a:pt x="72" y="96"/>
                </a:lnTo>
                <a:lnTo>
                  <a:pt x="72" y="94"/>
                </a:lnTo>
                <a:lnTo>
                  <a:pt x="74" y="93"/>
                </a:lnTo>
                <a:lnTo>
                  <a:pt x="75" y="90"/>
                </a:lnTo>
                <a:lnTo>
                  <a:pt x="75" y="90"/>
                </a:lnTo>
                <a:lnTo>
                  <a:pt x="78" y="88"/>
                </a:lnTo>
                <a:lnTo>
                  <a:pt x="80" y="86"/>
                </a:lnTo>
                <a:lnTo>
                  <a:pt x="82" y="86"/>
                </a:lnTo>
                <a:lnTo>
                  <a:pt x="83" y="85"/>
                </a:lnTo>
                <a:lnTo>
                  <a:pt x="83" y="83"/>
                </a:lnTo>
                <a:lnTo>
                  <a:pt x="82" y="83"/>
                </a:lnTo>
                <a:lnTo>
                  <a:pt x="82" y="82"/>
                </a:lnTo>
                <a:lnTo>
                  <a:pt x="82" y="82"/>
                </a:lnTo>
                <a:lnTo>
                  <a:pt x="83" y="80"/>
                </a:lnTo>
                <a:lnTo>
                  <a:pt x="86" y="77"/>
                </a:lnTo>
                <a:lnTo>
                  <a:pt x="88" y="74"/>
                </a:lnTo>
                <a:lnTo>
                  <a:pt x="89" y="74"/>
                </a:lnTo>
                <a:lnTo>
                  <a:pt x="91" y="74"/>
                </a:lnTo>
                <a:lnTo>
                  <a:pt x="93" y="72"/>
                </a:lnTo>
                <a:lnTo>
                  <a:pt x="93" y="72"/>
                </a:lnTo>
                <a:lnTo>
                  <a:pt x="93" y="71"/>
                </a:lnTo>
                <a:lnTo>
                  <a:pt x="91" y="71"/>
                </a:lnTo>
                <a:lnTo>
                  <a:pt x="91" y="69"/>
                </a:lnTo>
                <a:lnTo>
                  <a:pt x="91" y="69"/>
                </a:lnTo>
                <a:lnTo>
                  <a:pt x="93" y="66"/>
                </a:lnTo>
                <a:lnTo>
                  <a:pt x="93" y="64"/>
                </a:lnTo>
                <a:lnTo>
                  <a:pt x="91" y="61"/>
                </a:lnTo>
                <a:lnTo>
                  <a:pt x="91" y="61"/>
                </a:lnTo>
                <a:lnTo>
                  <a:pt x="91" y="60"/>
                </a:lnTo>
                <a:lnTo>
                  <a:pt x="93" y="58"/>
                </a:lnTo>
                <a:lnTo>
                  <a:pt x="94" y="58"/>
                </a:lnTo>
                <a:lnTo>
                  <a:pt x="99" y="55"/>
                </a:lnTo>
                <a:lnTo>
                  <a:pt x="101" y="55"/>
                </a:lnTo>
                <a:lnTo>
                  <a:pt x="102" y="55"/>
                </a:lnTo>
                <a:lnTo>
                  <a:pt x="102" y="53"/>
                </a:lnTo>
                <a:lnTo>
                  <a:pt x="102" y="52"/>
                </a:lnTo>
                <a:lnTo>
                  <a:pt x="102" y="52"/>
                </a:lnTo>
                <a:lnTo>
                  <a:pt x="102" y="50"/>
                </a:lnTo>
                <a:lnTo>
                  <a:pt x="99" y="50"/>
                </a:lnTo>
                <a:lnTo>
                  <a:pt x="97" y="49"/>
                </a:lnTo>
                <a:lnTo>
                  <a:pt x="94" y="50"/>
                </a:lnTo>
                <a:lnTo>
                  <a:pt x="93" y="49"/>
                </a:lnTo>
                <a:lnTo>
                  <a:pt x="93" y="49"/>
                </a:lnTo>
                <a:lnTo>
                  <a:pt x="93" y="47"/>
                </a:lnTo>
                <a:lnTo>
                  <a:pt x="93" y="44"/>
                </a:lnTo>
                <a:lnTo>
                  <a:pt x="93" y="44"/>
                </a:lnTo>
                <a:lnTo>
                  <a:pt x="93" y="45"/>
                </a:lnTo>
                <a:lnTo>
                  <a:pt x="91" y="44"/>
                </a:lnTo>
                <a:lnTo>
                  <a:pt x="88" y="44"/>
                </a:lnTo>
                <a:lnTo>
                  <a:pt x="88" y="44"/>
                </a:lnTo>
                <a:lnTo>
                  <a:pt x="88" y="42"/>
                </a:lnTo>
                <a:lnTo>
                  <a:pt x="88" y="42"/>
                </a:lnTo>
                <a:lnTo>
                  <a:pt x="88" y="41"/>
                </a:lnTo>
                <a:lnTo>
                  <a:pt x="88" y="41"/>
                </a:lnTo>
                <a:lnTo>
                  <a:pt x="86" y="41"/>
                </a:lnTo>
                <a:lnTo>
                  <a:pt x="85" y="39"/>
                </a:lnTo>
                <a:lnTo>
                  <a:pt x="85" y="39"/>
                </a:lnTo>
                <a:lnTo>
                  <a:pt x="83" y="38"/>
                </a:lnTo>
                <a:lnTo>
                  <a:pt x="83" y="38"/>
                </a:lnTo>
                <a:lnTo>
                  <a:pt x="83" y="38"/>
                </a:lnTo>
                <a:lnTo>
                  <a:pt x="85" y="36"/>
                </a:lnTo>
                <a:lnTo>
                  <a:pt x="85" y="34"/>
                </a:lnTo>
                <a:lnTo>
                  <a:pt x="86" y="33"/>
                </a:lnTo>
                <a:lnTo>
                  <a:pt x="86" y="33"/>
                </a:lnTo>
                <a:lnTo>
                  <a:pt x="85" y="31"/>
                </a:lnTo>
                <a:lnTo>
                  <a:pt x="85" y="31"/>
                </a:lnTo>
                <a:lnTo>
                  <a:pt x="83" y="31"/>
                </a:lnTo>
                <a:lnTo>
                  <a:pt x="83" y="30"/>
                </a:lnTo>
                <a:lnTo>
                  <a:pt x="83" y="30"/>
                </a:lnTo>
                <a:lnTo>
                  <a:pt x="83" y="28"/>
                </a:lnTo>
                <a:lnTo>
                  <a:pt x="85" y="27"/>
                </a:lnTo>
                <a:lnTo>
                  <a:pt x="86" y="27"/>
                </a:lnTo>
                <a:lnTo>
                  <a:pt x="86" y="25"/>
                </a:lnTo>
                <a:lnTo>
                  <a:pt x="86" y="25"/>
                </a:lnTo>
                <a:lnTo>
                  <a:pt x="86" y="25"/>
                </a:lnTo>
                <a:lnTo>
                  <a:pt x="85" y="25"/>
                </a:lnTo>
                <a:lnTo>
                  <a:pt x="83" y="25"/>
                </a:lnTo>
                <a:lnTo>
                  <a:pt x="82" y="23"/>
                </a:lnTo>
                <a:lnTo>
                  <a:pt x="82" y="23"/>
                </a:lnTo>
                <a:lnTo>
                  <a:pt x="82" y="23"/>
                </a:lnTo>
                <a:lnTo>
                  <a:pt x="83" y="22"/>
                </a:lnTo>
                <a:lnTo>
                  <a:pt x="83" y="22"/>
                </a:lnTo>
                <a:lnTo>
                  <a:pt x="83" y="20"/>
                </a:lnTo>
                <a:lnTo>
                  <a:pt x="83" y="20"/>
                </a:lnTo>
                <a:lnTo>
                  <a:pt x="80" y="19"/>
                </a:lnTo>
                <a:lnTo>
                  <a:pt x="80" y="19"/>
                </a:lnTo>
                <a:lnTo>
                  <a:pt x="80" y="17"/>
                </a:lnTo>
                <a:lnTo>
                  <a:pt x="82" y="17"/>
                </a:lnTo>
                <a:lnTo>
                  <a:pt x="82" y="15"/>
                </a:lnTo>
                <a:lnTo>
                  <a:pt x="83" y="14"/>
                </a:lnTo>
                <a:lnTo>
                  <a:pt x="85" y="14"/>
                </a:lnTo>
                <a:lnTo>
                  <a:pt x="86" y="12"/>
                </a:lnTo>
                <a:lnTo>
                  <a:pt x="88" y="12"/>
                </a:lnTo>
                <a:lnTo>
                  <a:pt x="91" y="12"/>
                </a:lnTo>
                <a:lnTo>
                  <a:pt x="93" y="12"/>
                </a:lnTo>
                <a:lnTo>
                  <a:pt x="94" y="14"/>
                </a:lnTo>
                <a:lnTo>
                  <a:pt x="97" y="14"/>
                </a:lnTo>
                <a:lnTo>
                  <a:pt x="99" y="14"/>
                </a:lnTo>
                <a:lnTo>
                  <a:pt x="101" y="14"/>
                </a:lnTo>
                <a:lnTo>
                  <a:pt x="102" y="15"/>
                </a:lnTo>
                <a:lnTo>
                  <a:pt x="105" y="15"/>
                </a:lnTo>
                <a:lnTo>
                  <a:pt x="107" y="17"/>
                </a:lnTo>
                <a:lnTo>
                  <a:pt x="108" y="17"/>
                </a:lnTo>
                <a:lnTo>
                  <a:pt x="110" y="15"/>
                </a:lnTo>
                <a:lnTo>
                  <a:pt x="112" y="14"/>
                </a:lnTo>
                <a:lnTo>
                  <a:pt x="113" y="14"/>
                </a:lnTo>
                <a:lnTo>
                  <a:pt x="115" y="14"/>
                </a:lnTo>
                <a:lnTo>
                  <a:pt x="119" y="12"/>
                </a:lnTo>
                <a:lnTo>
                  <a:pt x="119" y="12"/>
                </a:lnTo>
                <a:lnTo>
                  <a:pt x="121" y="12"/>
                </a:lnTo>
                <a:lnTo>
                  <a:pt x="123" y="12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6" y="9"/>
                </a:lnTo>
                <a:lnTo>
                  <a:pt x="127" y="9"/>
                </a:lnTo>
                <a:lnTo>
                  <a:pt x="127" y="8"/>
                </a:lnTo>
                <a:lnTo>
                  <a:pt x="127" y="6"/>
                </a:lnTo>
                <a:lnTo>
                  <a:pt x="129" y="6"/>
                </a:lnTo>
                <a:lnTo>
                  <a:pt x="130" y="4"/>
                </a:lnTo>
                <a:lnTo>
                  <a:pt x="134" y="3"/>
                </a:lnTo>
                <a:lnTo>
                  <a:pt x="135" y="3"/>
                </a:lnTo>
                <a:lnTo>
                  <a:pt x="137" y="1"/>
                </a:lnTo>
                <a:lnTo>
                  <a:pt x="13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6" name="Freeform 249">
            <a:extLst>
              <a:ext uri="{FF2B5EF4-FFF2-40B4-BE49-F238E27FC236}">
                <a16:creationId xmlns:a16="http://schemas.microsoft.com/office/drawing/2014/main" id="{E6FB5A44-CBA2-862C-E63E-60F6FC051D09}"/>
              </a:ext>
            </a:extLst>
          </p:cNvPr>
          <p:cNvSpPr>
            <a:spLocks/>
          </p:cNvSpPr>
          <p:nvPr/>
        </p:nvSpPr>
        <p:spPr bwMode="auto">
          <a:xfrm>
            <a:off x="6429599" y="2924577"/>
            <a:ext cx="28263" cy="76155"/>
          </a:xfrm>
          <a:custGeom>
            <a:avLst/>
            <a:gdLst>
              <a:gd name="T0" fmla="*/ 22 w 24"/>
              <a:gd name="T1" fmla="*/ 0 h 62"/>
              <a:gd name="T2" fmla="*/ 22 w 24"/>
              <a:gd name="T3" fmla="*/ 2 h 62"/>
              <a:gd name="T4" fmla="*/ 24 w 24"/>
              <a:gd name="T5" fmla="*/ 4 h 62"/>
              <a:gd name="T6" fmla="*/ 24 w 24"/>
              <a:gd name="T7" fmla="*/ 5 h 62"/>
              <a:gd name="T8" fmla="*/ 24 w 24"/>
              <a:gd name="T9" fmla="*/ 7 h 62"/>
              <a:gd name="T10" fmla="*/ 24 w 24"/>
              <a:gd name="T11" fmla="*/ 8 h 62"/>
              <a:gd name="T12" fmla="*/ 22 w 24"/>
              <a:gd name="T13" fmla="*/ 11 h 62"/>
              <a:gd name="T14" fmla="*/ 19 w 24"/>
              <a:gd name="T15" fmla="*/ 11 h 62"/>
              <a:gd name="T16" fmla="*/ 19 w 24"/>
              <a:gd name="T17" fmla="*/ 13 h 62"/>
              <a:gd name="T18" fmla="*/ 19 w 24"/>
              <a:gd name="T19" fmla="*/ 16 h 62"/>
              <a:gd name="T20" fmla="*/ 16 w 24"/>
              <a:gd name="T21" fmla="*/ 16 h 62"/>
              <a:gd name="T22" fmla="*/ 16 w 24"/>
              <a:gd name="T23" fmla="*/ 15 h 62"/>
              <a:gd name="T24" fmla="*/ 13 w 24"/>
              <a:gd name="T25" fmla="*/ 15 h 62"/>
              <a:gd name="T26" fmla="*/ 11 w 24"/>
              <a:gd name="T27" fmla="*/ 18 h 62"/>
              <a:gd name="T28" fmla="*/ 10 w 24"/>
              <a:gd name="T29" fmla="*/ 21 h 62"/>
              <a:gd name="T30" fmla="*/ 10 w 24"/>
              <a:gd name="T31" fmla="*/ 22 h 62"/>
              <a:gd name="T32" fmla="*/ 10 w 24"/>
              <a:gd name="T33" fmla="*/ 26 h 62"/>
              <a:gd name="T34" fmla="*/ 10 w 24"/>
              <a:gd name="T35" fmla="*/ 26 h 62"/>
              <a:gd name="T36" fmla="*/ 11 w 24"/>
              <a:gd name="T37" fmla="*/ 26 h 62"/>
              <a:gd name="T38" fmla="*/ 13 w 24"/>
              <a:gd name="T39" fmla="*/ 26 h 62"/>
              <a:gd name="T40" fmla="*/ 13 w 24"/>
              <a:gd name="T41" fmla="*/ 27 h 62"/>
              <a:gd name="T42" fmla="*/ 10 w 24"/>
              <a:gd name="T43" fmla="*/ 29 h 62"/>
              <a:gd name="T44" fmla="*/ 8 w 24"/>
              <a:gd name="T45" fmla="*/ 32 h 62"/>
              <a:gd name="T46" fmla="*/ 10 w 24"/>
              <a:gd name="T47" fmla="*/ 33 h 62"/>
              <a:gd name="T48" fmla="*/ 14 w 24"/>
              <a:gd name="T49" fmla="*/ 32 h 62"/>
              <a:gd name="T50" fmla="*/ 18 w 24"/>
              <a:gd name="T51" fmla="*/ 30 h 62"/>
              <a:gd name="T52" fmla="*/ 18 w 24"/>
              <a:gd name="T53" fmla="*/ 33 h 62"/>
              <a:gd name="T54" fmla="*/ 16 w 24"/>
              <a:gd name="T55" fmla="*/ 35 h 62"/>
              <a:gd name="T56" fmla="*/ 16 w 24"/>
              <a:gd name="T57" fmla="*/ 38 h 62"/>
              <a:gd name="T58" fmla="*/ 14 w 24"/>
              <a:gd name="T59" fmla="*/ 41 h 62"/>
              <a:gd name="T60" fmla="*/ 13 w 24"/>
              <a:gd name="T61" fmla="*/ 46 h 62"/>
              <a:gd name="T62" fmla="*/ 13 w 24"/>
              <a:gd name="T63" fmla="*/ 48 h 62"/>
              <a:gd name="T64" fmla="*/ 13 w 24"/>
              <a:gd name="T65" fmla="*/ 52 h 62"/>
              <a:gd name="T66" fmla="*/ 11 w 24"/>
              <a:gd name="T67" fmla="*/ 56 h 62"/>
              <a:gd name="T68" fmla="*/ 10 w 24"/>
              <a:gd name="T69" fmla="*/ 62 h 62"/>
              <a:gd name="T70" fmla="*/ 8 w 24"/>
              <a:gd name="T71" fmla="*/ 62 h 62"/>
              <a:gd name="T72" fmla="*/ 7 w 24"/>
              <a:gd name="T73" fmla="*/ 54 h 62"/>
              <a:gd name="T74" fmla="*/ 3 w 24"/>
              <a:gd name="T75" fmla="*/ 48 h 62"/>
              <a:gd name="T76" fmla="*/ 3 w 24"/>
              <a:gd name="T77" fmla="*/ 45 h 62"/>
              <a:gd name="T78" fmla="*/ 2 w 24"/>
              <a:gd name="T79" fmla="*/ 38 h 62"/>
              <a:gd name="T80" fmla="*/ 2 w 24"/>
              <a:gd name="T81" fmla="*/ 33 h 62"/>
              <a:gd name="T82" fmla="*/ 3 w 24"/>
              <a:gd name="T83" fmla="*/ 30 h 62"/>
              <a:gd name="T84" fmla="*/ 3 w 24"/>
              <a:gd name="T85" fmla="*/ 29 h 62"/>
              <a:gd name="T86" fmla="*/ 7 w 24"/>
              <a:gd name="T87" fmla="*/ 24 h 62"/>
              <a:gd name="T88" fmla="*/ 10 w 24"/>
              <a:gd name="T89" fmla="*/ 13 h 62"/>
              <a:gd name="T90" fmla="*/ 11 w 24"/>
              <a:gd name="T91" fmla="*/ 7 h 62"/>
              <a:gd name="T92" fmla="*/ 14 w 24"/>
              <a:gd name="T93" fmla="*/ 5 h 62"/>
              <a:gd name="T94" fmla="*/ 16 w 24"/>
              <a:gd name="T95" fmla="*/ 5 h 62"/>
              <a:gd name="T96" fmla="*/ 19 w 24"/>
              <a:gd name="T97" fmla="*/ 2 h 62"/>
              <a:gd name="T98" fmla="*/ 19 w 24"/>
              <a:gd name="T99" fmla="*/ 4 h 62"/>
              <a:gd name="T100" fmla="*/ 21 w 24"/>
              <a:gd name="T101" fmla="*/ 2 h 62"/>
              <a:gd name="T102" fmla="*/ 22 w 24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" h="62">
                <a:moveTo>
                  <a:pt x="24" y="0"/>
                </a:moveTo>
                <a:lnTo>
                  <a:pt x="22" y="0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4" y="5"/>
                </a:lnTo>
                <a:lnTo>
                  <a:pt x="24" y="5"/>
                </a:lnTo>
                <a:lnTo>
                  <a:pt x="24" y="7"/>
                </a:lnTo>
                <a:lnTo>
                  <a:pt x="24" y="7"/>
                </a:lnTo>
                <a:lnTo>
                  <a:pt x="24" y="8"/>
                </a:lnTo>
                <a:lnTo>
                  <a:pt x="24" y="8"/>
                </a:lnTo>
                <a:lnTo>
                  <a:pt x="22" y="10"/>
                </a:lnTo>
                <a:lnTo>
                  <a:pt x="22" y="11"/>
                </a:lnTo>
                <a:lnTo>
                  <a:pt x="21" y="11"/>
                </a:lnTo>
                <a:lnTo>
                  <a:pt x="19" y="11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19" y="16"/>
                </a:lnTo>
                <a:lnTo>
                  <a:pt x="18" y="16"/>
                </a:lnTo>
                <a:lnTo>
                  <a:pt x="16" y="16"/>
                </a:lnTo>
                <a:lnTo>
                  <a:pt x="16" y="15"/>
                </a:lnTo>
                <a:lnTo>
                  <a:pt x="16" y="15"/>
                </a:lnTo>
                <a:lnTo>
                  <a:pt x="14" y="15"/>
                </a:lnTo>
                <a:lnTo>
                  <a:pt x="13" y="15"/>
                </a:lnTo>
                <a:lnTo>
                  <a:pt x="11" y="16"/>
                </a:lnTo>
                <a:lnTo>
                  <a:pt x="11" y="18"/>
                </a:lnTo>
                <a:lnTo>
                  <a:pt x="11" y="18"/>
                </a:lnTo>
                <a:lnTo>
                  <a:pt x="10" y="21"/>
                </a:lnTo>
                <a:lnTo>
                  <a:pt x="10" y="21"/>
                </a:lnTo>
                <a:lnTo>
                  <a:pt x="10" y="22"/>
                </a:lnTo>
                <a:lnTo>
                  <a:pt x="11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1" y="26"/>
                </a:lnTo>
                <a:lnTo>
                  <a:pt x="11" y="26"/>
                </a:lnTo>
                <a:lnTo>
                  <a:pt x="13" y="26"/>
                </a:lnTo>
                <a:lnTo>
                  <a:pt x="13" y="26"/>
                </a:lnTo>
                <a:lnTo>
                  <a:pt x="14" y="27"/>
                </a:lnTo>
                <a:lnTo>
                  <a:pt x="13" y="27"/>
                </a:lnTo>
                <a:lnTo>
                  <a:pt x="11" y="27"/>
                </a:lnTo>
                <a:lnTo>
                  <a:pt x="10" y="29"/>
                </a:lnTo>
                <a:lnTo>
                  <a:pt x="10" y="30"/>
                </a:lnTo>
                <a:lnTo>
                  <a:pt x="8" y="32"/>
                </a:lnTo>
                <a:lnTo>
                  <a:pt x="10" y="33"/>
                </a:lnTo>
                <a:lnTo>
                  <a:pt x="10" y="33"/>
                </a:lnTo>
                <a:lnTo>
                  <a:pt x="13" y="33"/>
                </a:lnTo>
                <a:lnTo>
                  <a:pt x="14" y="32"/>
                </a:lnTo>
                <a:lnTo>
                  <a:pt x="16" y="30"/>
                </a:lnTo>
                <a:lnTo>
                  <a:pt x="18" y="30"/>
                </a:lnTo>
                <a:lnTo>
                  <a:pt x="18" y="33"/>
                </a:lnTo>
                <a:lnTo>
                  <a:pt x="18" y="33"/>
                </a:lnTo>
                <a:lnTo>
                  <a:pt x="16" y="35"/>
                </a:lnTo>
                <a:lnTo>
                  <a:pt x="16" y="35"/>
                </a:lnTo>
                <a:lnTo>
                  <a:pt x="18" y="37"/>
                </a:lnTo>
                <a:lnTo>
                  <a:pt x="16" y="38"/>
                </a:lnTo>
                <a:lnTo>
                  <a:pt x="16" y="41"/>
                </a:lnTo>
                <a:lnTo>
                  <a:pt x="14" y="41"/>
                </a:lnTo>
                <a:lnTo>
                  <a:pt x="14" y="45"/>
                </a:lnTo>
                <a:lnTo>
                  <a:pt x="13" y="46"/>
                </a:lnTo>
                <a:lnTo>
                  <a:pt x="13" y="48"/>
                </a:lnTo>
                <a:lnTo>
                  <a:pt x="13" y="48"/>
                </a:lnTo>
                <a:lnTo>
                  <a:pt x="13" y="51"/>
                </a:lnTo>
                <a:lnTo>
                  <a:pt x="13" y="52"/>
                </a:lnTo>
                <a:lnTo>
                  <a:pt x="11" y="56"/>
                </a:lnTo>
                <a:lnTo>
                  <a:pt x="11" y="56"/>
                </a:lnTo>
                <a:lnTo>
                  <a:pt x="11" y="57"/>
                </a:lnTo>
                <a:lnTo>
                  <a:pt x="10" y="62"/>
                </a:lnTo>
                <a:lnTo>
                  <a:pt x="10" y="62"/>
                </a:lnTo>
                <a:lnTo>
                  <a:pt x="8" y="62"/>
                </a:lnTo>
                <a:lnTo>
                  <a:pt x="8" y="57"/>
                </a:lnTo>
                <a:lnTo>
                  <a:pt x="7" y="54"/>
                </a:lnTo>
                <a:lnTo>
                  <a:pt x="7" y="51"/>
                </a:lnTo>
                <a:lnTo>
                  <a:pt x="3" y="48"/>
                </a:lnTo>
                <a:lnTo>
                  <a:pt x="3" y="46"/>
                </a:lnTo>
                <a:lnTo>
                  <a:pt x="3" y="45"/>
                </a:lnTo>
                <a:lnTo>
                  <a:pt x="2" y="41"/>
                </a:lnTo>
                <a:lnTo>
                  <a:pt x="2" y="38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9"/>
                </a:lnTo>
                <a:lnTo>
                  <a:pt x="7" y="24"/>
                </a:lnTo>
                <a:lnTo>
                  <a:pt x="8" y="19"/>
                </a:lnTo>
                <a:lnTo>
                  <a:pt x="10" y="13"/>
                </a:lnTo>
                <a:lnTo>
                  <a:pt x="11" y="10"/>
                </a:lnTo>
                <a:lnTo>
                  <a:pt x="11" y="7"/>
                </a:lnTo>
                <a:lnTo>
                  <a:pt x="13" y="5"/>
                </a:lnTo>
                <a:lnTo>
                  <a:pt x="14" y="5"/>
                </a:lnTo>
                <a:lnTo>
                  <a:pt x="14" y="5"/>
                </a:lnTo>
                <a:lnTo>
                  <a:pt x="16" y="5"/>
                </a:lnTo>
                <a:lnTo>
                  <a:pt x="18" y="5"/>
                </a:lnTo>
                <a:lnTo>
                  <a:pt x="19" y="2"/>
                </a:lnTo>
                <a:lnTo>
                  <a:pt x="19" y="2"/>
                </a:lnTo>
                <a:lnTo>
                  <a:pt x="19" y="4"/>
                </a:lnTo>
                <a:lnTo>
                  <a:pt x="19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7" name="Freeform 250">
            <a:extLst>
              <a:ext uri="{FF2B5EF4-FFF2-40B4-BE49-F238E27FC236}">
                <a16:creationId xmlns:a16="http://schemas.microsoft.com/office/drawing/2014/main" id="{51615210-5FF8-FDC1-6CA6-9B8DBB28B246}"/>
              </a:ext>
            </a:extLst>
          </p:cNvPr>
          <p:cNvSpPr>
            <a:spLocks noEditPoints="1"/>
          </p:cNvSpPr>
          <p:nvPr/>
        </p:nvSpPr>
        <p:spPr bwMode="auto">
          <a:xfrm>
            <a:off x="5670032" y="2443080"/>
            <a:ext cx="74191" cy="94580"/>
          </a:xfrm>
          <a:custGeom>
            <a:avLst/>
            <a:gdLst>
              <a:gd name="T0" fmla="*/ 7 w 63"/>
              <a:gd name="T1" fmla="*/ 28 h 77"/>
              <a:gd name="T2" fmla="*/ 2 w 63"/>
              <a:gd name="T3" fmla="*/ 27 h 77"/>
              <a:gd name="T4" fmla="*/ 49 w 63"/>
              <a:gd name="T5" fmla="*/ 3 h 77"/>
              <a:gd name="T6" fmla="*/ 43 w 63"/>
              <a:gd name="T7" fmla="*/ 8 h 77"/>
              <a:gd name="T8" fmla="*/ 40 w 63"/>
              <a:gd name="T9" fmla="*/ 13 h 77"/>
              <a:gd name="T10" fmla="*/ 35 w 63"/>
              <a:gd name="T11" fmla="*/ 14 h 77"/>
              <a:gd name="T12" fmla="*/ 38 w 63"/>
              <a:gd name="T13" fmla="*/ 16 h 77"/>
              <a:gd name="T14" fmla="*/ 32 w 63"/>
              <a:gd name="T15" fmla="*/ 19 h 77"/>
              <a:gd name="T16" fmla="*/ 40 w 63"/>
              <a:gd name="T17" fmla="*/ 25 h 77"/>
              <a:gd name="T18" fmla="*/ 44 w 63"/>
              <a:gd name="T19" fmla="*/ 24 h 77"/>
              <a:gd name="T20" fmla="*/ 46 w 63"/>
              <a:gd name="T21" fmla="*/ 21 h 77"/>
              <a:gd name="T22" fmla="*/ 51 w 63"/>
              <a:gd name="T23" fmla="*/ 22 h 77"/>
              <a:gd name="T24" fmla="*/ 54 w 63"/>
              <a:gd name="T25" fmla="*/ 24 h 77"/>
              <a:gd name="T26" fmla="*/ 57 w 63"/>
              <a:gd name="T27" fmla="*/ 27 h 77"/>
              <a:gd name="T28" fmla="*/ 60 w 63"/>
              <a:gd name="T29" fmla="*/ 27 h 77"/>
              <a:gd name="T30" fmla="*/ 59 w 63"/>
              <a:gd name="T31" fmla="*/ 30 h 77"/>
              <a:gd name="T32" fmla="*/ 62 w 63"/>
              <a:gd name="T33" fmla="*/ 38 h 77"/>
              <a:gd name="T34" fmla="*/ 62 w 63"/>
              <a:gd name="T35" fmla="*/ 44 h 77"/>
              <a:gd name="T36" fmla="*/ 60 w 63"/>
              <a:gd name="T37" fmla="*/ 52 h 77"/>
              <a:gd name="T38" fmla="*/ 57 w 63"/>
              <a:gd name="T39" fmla="*/ 60 h 77"/>
              <a:gd name="T40" fmla="*/ 52 w 63"/>
              <a:gd name="T41" fmla="*/ 63 h 77"/>
              <a:gd name="T42" fmla="*/ 49 w 63"/>
              <a:gd name="T43" fmla="*/ 63 h 77"/>
              <a:gd name="T44" fmla="*/ 40 w 63"/>
              <a:gd name="T45" fmla="*/ 65 h 77"/>
              <a:gd name="T46" fmla="*/ 37 w 63"/>
              <a:gd name="T47" fmla="*/ 68 h 77"/>
              <a:gd name="T48" fmla="*/ 30 w 63"/>
              <a:gd name="T49" fmla="*/ 69 h 77"/>
              <a:gd name="T50" fmla="*/ 29 w 63"/>
              <a:gd name="T51" fmla="*/ 71 h 77"/>
              <a:gd name="T52" fmla="*/ 24 w 63"/>
              <a:gd name="T53" fmla="*/ 74 h 77"/>
              <a:gd name="T54" fmla="*/ 13 w 63"/>
              <a:gd name="T55" fmla="*/ 76 h 77"/>
              <a:gd name="T56" fmla="*/ 11 w 63"/>
              <a:gd name="T57" fmla="*/ 73 h 77"/>
              <a:gd name="T58" fmla="*/ 3 w 63"/>
              <a:gd name="T59" fmla="*/ 74 h 77"/>
              <a:gd name="T60" fmla="*/ 8 w 63"/>
              <a:gd name="T61" fmla="*/ 69 h 77"/>
              <a:gd name="T62" fmla="*/ 0 w 63"/>
              <a:gd name="T63" fmla="*/ 71 h 77"/>
              <a:gd name="T64" fmla="*/ 7 w 63"/>
              <a:gd name="T65" fmla="*/ 65 h 77"/>
              <a:gd name="T66" fmla="*/ 0 w 63"/>
              <a:gd name="T67" fmla="*/ 63 h 77"/>
              <a:gd name="T68" fmla="*/ 5 w 63"/>
              <a:gd name="T69" fmla="*/ 62 h 77"/>
              <a:gd name="T70" fmla="*/ 7 w 63"/>
              <a:gd name="T71" fmla="*/ 58 h 77"/>
              <a:gd name="T72" fmla="*/ 14 w 63"/>
              <a:gd name="T73" fmla="*/ 55 h 77"/>
              <a:gd name="T74" fmla="*/ 18 w 63"/>
              <a:gd name="T75" fmla="*/ 54 h 77"/>
              <a:gd name="T76" fmla="*/ 11 w 63"/>
              <a:gd name="T77" fmla="*/ 54 h 77"/>
              <a:gd name="T78" fmla="*/ 13 w 63"/>
              <a:gd name="T79" fmla="*/ 52 h 77"/>
              <a:gd name="T80" fmla="*/ 16 w 63"/>
              <a:gd name="T81" fmla="*/ 46 h 77"/>
              <a:gd name="T82" fmla="*/ 19 w 63"/>
              <a:gd name="T83" fmla="*/ 44 h 77"/>
              <a:gd name="T84" fmla="*/ 13 w 63"/>
              <a:gd name="T85" fmla="*/ 43 h 77"/>
              <a:gd name="T86" fmla="*/ 10 w 63"/>
              <a:gd name="T87" fmla="*/ 41 h 77"/>
              <a:gd name="T88" fmla="*/ 7 w 63"/>
              <a:gd name="T89" fmla="*/ 39 h 77"/>
              <a:gd name="T90" fmla="*/ 3 w 63"/>
              <a:gd name="T91" fmla="*/ 38 h 77"/>
              <a:gd name="T92" fmla="*/ 10 w 63"/>
              <a:gd name="T93" fmla="*/ 35 h 77"/>
              <a:gd name="T94" fmla="*/ 8 w 63"/>
              <a:gd name="T95" fmla="*/ 32 h 77"/>
              <a:gd name="T96" fmla="*/ 7 w 63"/>
              <a:gd name="T97" fmla="*/ 30 h 77"/>
              <a:gd name="T98" fmla="*/ 7 w 63"/>
              <a:gd name="T99" fmla="*/ 25 h 77"/>
              <a:gd name="T100" fmla="*/ 5 w 63"/>
              <a:gd name="T101" fmla="*/ 22 h 77"/>
              <a:gd name="T102" fmla="*/ 11 w 63"/>
              <a:gd name="T103" fmla="*/ 22 h 77"/>
              <a:gd name="T104" fmla="*/ 19 w 63"/>
              <a:gd name="T105" fmla="*/ 22 h 77"/>
              <a:gd name="T106" fmla="*/ 25 w 63"/>
              <a:gd name="T107" fmla="*/ 21 h 77"/>
              <a:gd name="T108" fmla="*/ 30 w 63"/>
              <a:gd name="T109" fmla="*/ 17 h 77"/>
              <a:gd name="T110" fmla="*/ 24 w 63"/>
              <a:gd name="T111" fmla="*/ 13 h 77"/>
              <a:gd name="T112" fmla="*/ 29 w 63"/>
              <a:gd name="T113" fmla="*/ 10 h 77"/>
              <a:gd name="T114" fmla="*/ 30 w 63"/>
              <a:gd name="T115" fmla="*/ 5 h 77"/>
              <a:gd name="T116" fmla="*/ 38 w 63"/>
              <a:gd name="T117" fmla="*/ 3 h 77"/>
              <a:gd name="T118" fmla="*/ 40 w 63"/>
              <a:gd name="T119" fmla="*/ 5 h 77"/>
              <a:gd name="T120" fmla="*/ 40 w 63"/>
              <a:gd name="T121" fmla="*/ 8 h 77"/>
              <a:gd name="T122" fmla="*/ 41 w 63"/>
              <a:gd name="T123" fmla="*/ 3 h 77"/>
              <a:gd name="T124" fmla="*/ 44 w 63"/>
              <a:gd name="T12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" h="77">
                <a:moveTo>
                  <a:pt x="2" y="27"/>
                </a:moveTo>
                <a:lnTo>
                  <a:pt x="3" y="27"/>
                </a:lnTo>
                <a:lnTo>
                  <a:pt x="5" y="27"/>
                </a:lnTo>
                <a:lnTo>
                  <a:pt x="7" y="28"/>
                </a:lnTo>
                <a:lnTo>
                  <a:pt x="7" y="28"/>
                </a:lnTo>
                <a:lnTo>
                  <a:pt x="7" y="30"/>
                </a:lnTo>
                <a:lnTo>
                  <a:pt x="5" y="28"/>
                </a:lnTo>
                <a:lnTo>
                  <a:pt x="5" y="28"/>
                </a:lnTo>
                <a:lnTo>
                  <a:pt x="2" y="28"/>
                </a:lnTo>
                <a:lnTo>
                  <a:pt x="2" y="27"/>
                </a:lnTo>
                <a:close/>
                <a:moveTo>
                  <a:pt x="44" y="0"/>
                </a:moveTo>
                <a:lnTo>
                  <a:pt x="44" y="0"/>
                </a:lnTo>
                <a:lnTo>
                  <a:pt x="46" y="2"/>
                </a:lnTo>
                <a:lnTo>
                  <a:pt x="48" y="2"/>
                </a:lnTo>
                <a:lnTo>
                  <a:pt x="49" y="3"/>
                </a:lnTo>
                <a:lnTo>
                  <a:pt x="48" y="3"/>
                </a:lnTo>
                <a:lnTo>
                  <a:pt x="46" y="5"/>
                </a:lnTo>
                <a:lnTo>
                  <a:pt x="46" y="6"/>
                </a:lnTo>
                <a:lnTo>
                  <a:pt x="43" y="6"/>
                </a:lnTo>
                <a:lnTo>
                  <a:pt x="43" y="8"/>
                </a:lnTo>
                <a:lnTo>
                  <a:pt x="43" y="10"/>
                </a:lnTo>
                <a:lnTo>
                  <a:pt x="41" y="10"/>
                </a:lnTo>
                <a:lnTo>
                  <a:pt x="41" y="11"/>
                </a:lnTo>
                <a:lnTo>
                  <a:pt x="41" y="13"/>
                </a:lnTo>
                <a:lnTo>
                  <a:pt x="40" y="13"/>
                </a:lnTo>
                <a:lnTo>
                  <a:pt x="38" y="13"/>
                </a:lnTo>
                <a:lnTo>
                  <a:pt x="38" y="13"/>
                </a:lnTo>
                <a:lnTo>
                  <a:pt x="37" y="13"/>
                </a:lnTo>
                <a:lnTo>
                  <a:pt x="37" y="13"/>
                </a:lnTo>
                <a:lnTo>
                  <a:pt x="35" y="14"/>
                </a:lnTo>
                <a:lnTo>
                  <a:pt x="35" y="14"/>
                </a:lnTo>
                <a:lnTo>
                  <a:pt x="37" y="14"/>
                </a:lnTo>
                <a:lnTo>
                  <a:pt x="37" y="14"/>
                </a:lnTo>
                <a:lnTo>
                  <a:pt x="38" y="16"/>
                </a:lnTo>
                <a:lnTo>
                  <a:pt x="38" y="16"/>
                </a:lnTo>
                <a:lnTo>
                  <a:pt x="37" y="16"/>
                </a:lnTo>
                <a:lnTo>
                  <a:pt x="33" y="17"/>
                </a:lnTo>
                <a:lnTo>
                  <a:pt x="32" y="17"/>
                </a:lnTo>
                <a:lnTo>
                  <a:pt x="32" y="19"/>
                </a:lnTo>
                <a:lnTo>
                  <a:pt x="32" y="19"/>
                </a:lnTo>
                <a:lnTo>
                  <a:pt x="35" y="22"/>
                </a:lnTo>
                <a:lnTo>
                  <a:pt x="37" y="22"/>
                </a:lnTo>
                <a:lnTo>
                  <a:pt x="37" y="24"/>
                </a:lnTo>
                <a:lnTo>
                  <a:pt x="38" y="24"/>
                </a:lnTo>
                <a:lnTo>
                  <a:pt x="40" y="25"/>
                </a:lnTo>
                <a:lnTo>
                  <a:pt x="41" y="25"/>
                </a:lnTo>
                <a:lnTo>
                  <a:pt x="43" y="25"/>
                </a:lnTo>
                <a:lnTo>
                  <a:pt x="43" y="25"/>
                </a:lnTo>
                <a:lnTo>
                  <a:pt x="44" y="25"/>
                </a:lnTo>
                <a:lnTo>
                  <a:pt x="44" y="24"/>
                </a:lnTo>
                <a:lnTo>
                  <a:pt x="46" y="24"/>
                </a:lnTo>
                <a:lnTo>
                  <a:pt x="46" y="22"/>
                </a:lnTo>
                <a:lnTo>
                  <a:pt x="46" y="22"/>
                </a:lnTo>
                <a:lnTo>
                  <a:pt x="46" y="22"/>
                </a:lnTo>
                <a:lnTo>
                  <a:pt x="46" y="21"/>
                </a:lnTo>
                <a:lnTo>
                  <a:pt x="48" y="19"/>
                </a:lnTo>
                <a:lnTo>
                  <a:pt x="49" y="19"/>
                </a:lnTo>
                <a:lnTo>
                  <a:pt x="49" y="21"/>
                </a:lnTo>
                <a:lnTo>
                  <a:pt x="51" y="21"/>
                </a:lnTo>
                <a:lnTo>
                  <a:pt x="51" y="22"/>
                </a:lnTo>
                <a:lnTo>
                  <a:pt x="51" y="22"/>
                </a:lnTo>
                <a:lnTo>
                  <a:pt x="51" y="24"/>
                </a:lnTo>
                <a:lnTo>
                  <a:pt x="52" y="24"/>
                </a:lnTo>
                <a:lnTo>
                  <a:pt x="54" y="24"/>
                </a:lnTo>
                <a:lnTo>
                  <a:pt x="54" y="24"/>
                </a:lnTo>
                <a:lnTo>
                  <a:pt x="54" y="25"/>
                </a:lnTo>
                <a:lnTo>
                  <a:pt x="54" y="27"/>
                </a:lnTo>
                <a:lnTo>
                  <a:pt x="55" y="27"/>
                </a:lnTo>
                <a:lnTo>
                  <a:pt x="57" y="27"/>
                </a:lnTo>
                <a:lnTo>
                  <a:pt x="57" y="27"/>
                </a:lnTo>
                <a:lnTo>
                  <a:pt x="57" y="25"/>
                </a:lnTo>
                <a:lnTo>
                  <a:pt x="59" y="25"/>
                </a:lnTo>
                <a:lnTo>
                  <a:pt x="60" y="25"/>
                </a:lnTo>
                <a:lnTo>
                  <a:pt x="60" y="27"/>
                </a:lnTo>
                <a:lnTo>
                  <a:pt x="60" y="27"/>
                </a:lnTo>
                <a:lnTo>
                  <a:pt x="60" y="27"/>
                </a:lnTo>
                <a:lnTo>
                  <a:pt x="59" y="27"/>
                </a:lnTo>
                <a:lnTo>
                  <a:pt x="59" y="28"/>
                </a:lnTo>
                <a:lnTo>
                  <a:pt x="59" y="28"/>
                </a:lnTo>
                <a:lnTo>
                  <a:pt x="59" y="30"/>
                </a:lnTo>
                <a:lnTo>
                  <a:pt x="59" y="30"/>
                </a:lnTo>
                <a:lnTo>
                  <a:pt x="60" y="33"/>
                </a:lnTo>
                <a:lnTo>
                  <a:pt x="60" y="35"/>
                </a:lnTo>
                <a:lnTo>
                  <a:pt x="60" y="36"/>
                </a:lnTo>
                <a:lnTo>
                  <a:pt x="62" y="38"/>
                </a:lnTo>
                <a:lnTo>
                  <a:pt x="62" y="38"/>
                </a:lnTo>
                <a:lnTo>
                  <a:pt x="62" y="39"/>
                </a:lnTo>
                <a:lnTo>
                  <a:pt x="60" y="39"/>
                </a:lnTo>
                <a:lnTo>
                  <a:pt x="62" y="41"/>
                </a:lnTo>
                <a:lnTo>
                  <a:pt x="62" y="44"/>
                </a:lnTo>
                <a:lnTo>
                  <a:pt x="62" y="46"/>
                </a:lnTo>
                <a:lnTo>
                  <a:pt x="63" y="49"/>
                </a:lnTo>
                <a:lnTo>
                  <a:pt x="62" y="51"/>
                </a:lnTo>
                <a:lnTo>
                  <a:pt x="62" y="51"/>
                </a:lnTo>
                <a:lnTo>
                  <a:pt x="60" y="52"/>
                </a:lnTo>
                <a:lnTo>
                  <a:pt x="60" y="54"/>
                </a:lnTo>
                <a:lnTo>
                  <a:pt x="60" y="57"/>
                </a:lnTo>
                <a:lnTo>
                  <a:pt x="59" y="58"/>
                </a:lnTo>
                <a:lnTo>
                  <a:pt x="57" y="60"/>
                </a:lnTo>
                <a:lnTo>
                  <a:pt x="57" y="60"/>
                </a:lnTo>
                <a:lnTo>
                  <a:pt x="59" y="62"/>
                </a:lnTo>
                <a:lnTo>
                  <a:pt x="57" y="63"/>
                </a:lnTo>
                <a:lnTo>
                  <a:pt x="55" y="63"/>
                </a:lnTo>
                <a:lnTo>
                  <a:pt x="52" y="63"/>
                </a:lnTo>
                <a:lnTo>
                  <a:pt x="52" y="63"/>
                </a:lnTo>
                <a:lnTo>
                  <a:pt x="51" y="63"/>
                </a:lnTo>
                <a:lnTo>
                  <a:pt x="51" y="63"/>
                </a:lnTo>
                <a:lnTo>
                  <a:pt x="49" y="63"/>
                </a:lnTo>
                <a:lnTo>
                  <a:pt x="49" y="62"/>
                </a:lnTo>
                <a:lnTo>
                  <a:pt x="49" y="63"/>
                </a:lnTo>
                <a:lnTo>
                  <a:pt x="48" y="65"/>
                </a:lnTo>
                <a:lnTo>
                  <a:pt x="46" y="63"/>
                </a:lnTo>
                <a:lnTo>
                  <a:pt x="43" y="65"/>
                </a:lnTo>
                <a:lnTo>
                  <a:pt x="41" y="65"/>
                </a:lnTo>
                <a:lnTo>
                  <a:pt x="40" y="65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37" y="68"/>
                </a:lnTo>
                <a:lnTo>
                  <a:pt x="37" y="68"/>
                </a:lnTo>
                <a:lnTo>
                  <a:pt x="35" y="69"/>
                </a:lnTo>
                <a:lnTo>
                  <a:pt x="33" y="69"/>
                </a:lnTo>
                <a:lnTo>
                  <a:pt x="32" y="69"/>
                </a:lnTo>
                <a:lnTo>
                  <a:pt x="30" y="69"/>
                </a:lnTo>
                <a:lnTo>
                  <a:pt x="30" y="69"/>
                </a:lnTo>
                <a:lnTo>
                  <a:pt x="30" y="69"/>
                </a:lnTo>
                <a:lnTo>
                  <a:pt x="29" y="69"/>
                </a:lnTo>
                <a:lnTo>
                  <a:pt x="29" y="69"/>
                </a:lnTo>
                <a:lnTo>
                  <a:pt x="29" y="69"/>
                </a:lnTo>
                <a:lnTo>
                  <a:pt x="29" y="71"/>
                </a:lnTo>
                <a:lnTo>
                  <a:pt x="29" y="71"/>
                </a:lnTo>
                <a:lnTo>
                  <a:pt x="29" y="73"/>
                </a:lnTo>
                <a:lnTo>
                  <a:pt x="27" y="73"/>
                </a:lnTo>
                <a:lnTo>
                  <a:pt x="25" y="73"/>
                </a:lnTo>
                <a:lnTo>
                  <a:pt x="24" y="74"/>
                </a:lnTo>
                <a:lnTo>
                  <a:pt x="22" y="74"/>
                </a:lnTo>
                <a:lnTo>
                  <a:pt x="16" y="76"/>
                </a:lnTo>
                <a:lnTo>
                  <a:pt x="14" y="76"/>
                </a:lnTo>
                <a:lnTo>
                  <a:pt x="14" y="76"/>
                </a:lnTo>
                <a:lnTo>
                  <a:pt x="13" y="76"/>
                </a:lnTo>
                <a:lnTo>
                  <a:pt x="11" y="76"/>
                </a:lnTo>
                <a:lnTo>
                  <a:pt x="10" y="77"/>
                </a:lnTo>
                <a:lnTo>
                  <a:pt x="8" y="77"/>
                </a:lnTo>
                <a:lnTo>
                  <a:pt x="10" y="74"/>
                </a:lnTo>
                <a:lnTo>
                  <a:pt x="11" y="73"/>
                </a:lnTo>
                <a:lnTo>
                  <a:pt x="11" y="73"/>
                </a:lnTo>
                <a:lnTo>
                  <a:pt x="11" y="73"/>
                </a:lnTo>
                <a:lnTo>
                  <a:pt x="7" y="74"/>
                </a:lnTo>
                <a:lnTo>
                  <a:pt x="5" y="74"/>
                </a:lnTo>
                <a:lnTo>
                  <a:pt x="3" y="74"/>
                </a:lnTo>
                <a:lnTo>
                  <a:pt x="3" y="73"/>
                </a:lnTo>
                <a:lnTo>
                  <a:pt x="7" y="73"/>
                </a:lnTo>
                <a:lnTo>
                  <a:pt x="7" y="71"/>
                </a:lnTo>
                <a:lnTo>
                  <a:pt x="8" y="71"/>
                </a:lnTo>
                <a:lnTo>
                  <a:pt x="8" y="69"/>
                </a:lnTo>
                <a:lnTo>
                  <a:pt x="11" y="69"/>
                </a:lnTo>
                <a:lnTo>
                  <a:pt x="3" y="71"/>
                </a:lnTo>
                <a:lnTo>
                  <a:pt x="2" y="71"/>
                </a:lnTo>
                <a:lnTo>
                  <a:pt x="2" y="71"/>
                </a:lnTo>
                <a:lnTo>
                  <a:pt x="0" y="71"/>
                </a:lnTo>
                <a:lnTo>
                  <a:pt x="0" y="69"/>
                </a:lnTo>
                <a:lnTo>
                  <a:pt x="2" y="68"/>
                </a:lnTo>
                <a:lnTo>
                  <a:pt x="3" y="66"/>
                </a:lnTo>
                <a:lnTo>
                  <a:pt x="5" y="66"/>
                </a:lnTo>
                <a:lnTo>
                  <a:pt x="7" y="65"/>
                </a:lnTo>
                <a:lnTo>
                  <a:pt x="7" y="65"/>
                </a:lnTo>
                <a:lnTo>
                  <a:pt x="7" y="65"/>
                </a:lnTo>
                <a:lnTo>
                  <a:pt x="2" y="65"/>
                </a:lnTo>
                <a:lnTo>
                  <a:pt x="0" y="65"/>
                </a:lnTo>
                <a:lnTo>
                  <a:pt x="0" y="63"/>
                </a:lnTo>
                <a:lnTo>
                  <a:pt x="0" y="63"/>
                </a:lnTo>
                <a:lnTo>
                  <a:pt x="2" y="62"/>
                </a:lnTo>
                <a:lnTo>
                  <a:pt x="3" y="62"/>
                </a:lnTo>
                <a:lnTo>
                  <a:pt x="5" y="62"/>
                </a:lnTo>
                <a:lnTo>
                  <a:pt x="5" y="62"/>
                </a:lnTo>
                <a:lnTo>
                  <a:pt x="7" y="62"/>
                </a:lnTo>
                <a:lnTo>
                  <a:pt x="8" y="62"/>
                </a:lnTo>
                <a:lnTo>
                  <a:pt x="8" y="62"/>
                </a:lnTo>
                <a:lnTo>
                  <a:pt x="7" y="60"/>
                </a:lnTo>
                <a:lnTo>
                  <a:pt x="7" y="58"/>
                </a:lnTo>
                <a:lnTo>
                  <a:pt x="8" y="58"/>
                </a:lnTo>
                <a:lnTo>
                  <a:pt x="8" y="57"/>
                </a:lnTo>
                <a:lnTo>
                  <a:pt x="10" y="55"/>
                </a:lnTo>
                <a:lnTo>
                  <a:pt x="11" y="55"/>
                </a:lnTo>
                <a:lnTo>
                  <a:pt x="14" y="55"/>
                </a:lnTo>
                <a:lnTo>
                  <a:pt x="19" y="55"/>
                </a:lnTo>
                <a:lnTo>
                  <a:pt x="22" y="54"/>
                </a:lnTo>
                <a:lnTo>
                  <a:pt x="21" y="52"/>
                </a:lnTo>
                <a:lnTo>
                  <a:pt x="19" y="52"/>
                </a:lnTo>
                <a:lnTo>
                  <a:pt x="18" y="54"/>
                </a:lnTo>
                <a:lnTo>
                  <a:pt x="18" y="54"/>
                </a:lnTo>
                <a:lnTo>
                  <a:pt x="14" y="55"/>
                </a:lnTo>
                <a:lnTo>
                  <a:pt x="13" y="55"/>
                </a:lnTo>
                <a:lnTo>
                  <a:pt x="11" y="54"/>
                </a:lnTo>
                <a:lnTo>
                  <a:pt x="11" y="54"/>
                </a:lnTo>
                <a:lnTo>
                  <a:pt x="11" y="55"/>
                </a:lnTo>
                <a:lnTo>
                  <a:pt x="8" y="55"/>
                </a:lnTo>
                <a:lnTo>
                  <a:pt x="7" y="55"/>
                </a:lnTo>
                <a:lnTo>
                  <a:pt x="10" y="54"/>
                </a:lnTo>
                <a:lnTo>
                  <a:pt x="13" y="52"/>
                </a:lnTo>
                <a:lnTo>
                  <a:pt x="13" y="51"/>
                </a:lnTo>
                <a:lnTo>
                  <a:pt x="14" y="49"/>
                </a:lnTo>
                <a:lnTo>
                  <a:pt x="13" y="49"/>
                </a:lnTo>
                <a:lnTo>
                  <a:pt x="13" y="49"/>
                </a:lnTo>
                <a:lnTo>
                  <a:pt x="16" y="46"/>
                </a:lnTo>
                <a:lnTo>
                  <a:pt x="16" y="44"/>
                </a:lnTo>
                <a:lnTo>
                  <a:pt x="18" y="44"/>
                </a:lnTo>
                <a:lnTo>
                  <a:pt x="19" y="44"/>
                </a:lnTo>
                <a:lnTo>
                  <a:pt x="19" y="44"/>
                </a:lnTo>
                <a:lnTo>
                  <a:pt x="19" y="44"/>
                </a:lnTo>
                <a:lnTo>
                  <a:pt x="21" y="43"/>
                </a:lnTo>
                <a:lnTo>
                  <a:pt x="19" y="43"/>
                </a:lnTo>
                <a:lnTo>
                  <a:pt x="18" y="43"/>
                </a:lnTo>
                <a:lnTo>
                  <a:pt x="13" y="43"/>
                </a:lnTo>
                <a:lnTo>
                  <a:pt x="13" y="43"/>
                </a:lnTo>
                <a:lnTo>
                  <a:pt x="11" y="43"/>
                </a:lnTo>
                <a:lnTo>
                  <a:pt x="11" y="43"/>
                </a:lnTo>
                <a:lnTo>
                  <a:pt x="11" y="41"/>
                </a:lnTo>
                <a:lnTo>
                  <a:pt x="11" y="41"/>
                </a:lnTo>
                <a:lnTo>
                  <a:pt x="10" y="41"/>
                </a:lnTo>
                <a:lnTo>
                  <a:pt x="8" y="41"/>
                </a:lnTo>
                <a:lnTo>
                  <a:pt x="8" y="41"/>
                </a:lnTo>
                <a:lnTo>
                  <a:pt x="7" y="41"/>
                </a:lnTo>
                <a:lnTo>
                  <a:pt x="8" y="39"/>
                </a:lnTo>
                <a:lnTo>
                  <a:pt x="7" y="39"/>
                </a:lnTo>
                <a:lnTo>
                  <a:pt x="5" y="39"/>
                </a:lnTo>
                <a:lnTo>
                  <a:pt x="3" y="39"/>
                </a:lnTo>
                <a:lnTo>
                  <a:pt x="3" y="38"/>
                </a:lnTo>
                <a:lnTo>
                  <a:pt x="5" y="38"/>
                </a:lnTo>
                <a:lnTo>
                  <a:pt x="3" y="38"/>
                </a:lnTo>
                <a:lnTo>
                  <a:pt x="3" y="36"/>
                </a:lnTo>
                <a:lnTo>
                  <a:pt x="5" y="36"/>
                </a:lnTo>
                <a:lnTo>
                  <a:pt x="5" y="36"/>
                </a:lnTo>
                <a:lnTo>
                  <a:pt x="7" y="36"/>
                </a:lnTo>
                <a:lnTo>
                  <a:pt x="10" y="35"/>
                </a:lnTo>
                <a:lnTo>
                  <a:pt x="7" y="35"/>
                </a:lnTo>
                <a:lnTo>
                  <a:pt x="7" y="35"/>
                </a:lnTo>
                <a:lnTo>
                  <a:pt x="7" y="33"/>
                </a:lnTo>
                <a:lnTo>
                  <a:pt x="7" y="33"/>
                </a:lnTo>
                <a:lnTo>
                  <a:pt x="8" y="32"/>
                </a:lnTo>
                <a:lnTo>
                  <a:pt x="11" y="32"/>
                </a:lnTo>
                <a:lnTo>
                  <a:pt x="11" y="30"/>
                </a:lnTo>
                <a:lnTo>
                  <a:pt x="11" y="30"/>
                </a:lnTo>
                <a:lnTo>
                  <a:pt x="8" y="30"/>
                </a:lnTo>
                <a:lnTo>
                  <a:pt x="7" y="30"/>
                </a:lnTo>
                <a:lnTo>
                  <a:pt x="7" y="28"/>
                </a:lnTo>
                <a:lnTo>
                  <a:pt x="7" y="27"/>
                </a:lnTo>
                <a:lnTo>
                  <a:pt x="8" y="27"/>
                </a:lnTo>
                <a:lnTo>
                  <a:pt x="7" y="25"/>
                </a:lnTo>
                <a:lnTo>
                  <a:pt x="7" y="25"/>
                </a:lnTo>
                <a:lnTo>
                  <a:pt x="7" y="25"/>
                </a:lnTo>
                <a:lnTo>
                  <a:pt x="5" y="24"/>
                </a:lnTo>
                <a:lnTo>
                  <a:pt x="3" y="24"/>
                </a:lnTo>
                <a:lnTo>
                  <a:pt x="3" y="24"/>
                </a:lnTo>
                <a:lnTo>
                  <a:pt x="5" y="22"/>
                </a:lnTo>
                <a:lnTo>
                  <a:pt x="5" y="22"/>
                </a:lnTo>
                <a:lnTo>
                  <a:pt x="7" y="22"/>
                </a:lnTo>
                <a:lnTo>
                  <a:pt x="8" y="22"/>
                </a:lnTo>
                <a:lnTo>
                  <a:pt x="10" y="22"/>
                </a:lnTo>
                <a:lnTo>
                  <a:pt x="11" y="22"/>
                </a:lnTo>
                <a:lnTo>
                  <a:pt x="14" y="22"/>
                </a:lnTo>
                <a:lnTo>
                  <a:pt x="18" y="24"/>
                </a:lnTo>
                <a:lnTo>
                  <a:pt x="18" y="24"/>
                </a:lnTo>
                <a:lnTo>
                  <a:pt x="19" y="22"/>
                </a:lnTo>
                <a:lnTo>
                  <a:pt x="19" y="22"/>
                </a:lnTo>
                <a:lnTo>
                  <a:pt x="24" y="22"/>
                </a:lnTo>
                <a:lnTo>
                  <a:pt x="25" y="22"/>
                </a:lnTo>
                <a:lnTo>
                  <a:pt x="25" y="22"/>
                </a:lnTo>
                <a:lnTo>
                  <a:pt x="25" y="22"/>
                </a:lnTo>
                <a:lnTo>
                  <a:pt x="25" y="21"/>
                </a:lnTo>
                <a:lnTo>
                  <a:pt x="25" y="19"/>
                </a:lnTo>
                <a:lnTo>
                  <a:pt x="27" y="19"/>
                </a:lnTo>
                <a:lnTo>
                  <a:pt x="29" y="19"/>
                </a:lnTo>
                <a:lnTo>
                  <a:pt x="30" y="17"/>
                </a:lnTo>
                <a:lnTo>
                  <a:pt x="30" y="17"/>
                </a:lnTo>
                <a:lnTo>
                  <a:pt x="32" y="16"/>
                </a:lnTo>
                <a:lnTo>
                  <a:pt x="32" y="14"/>
                </a:lnTo>
                <a:lnTo>
                  <a:pt x="27" y="16"/>
                </a:lnTo>
                <a:lnTo>
                  <a:pt x="22" y="14"/>
                </a:lnTo>
                <a:lnTo>
                  <a:pt x="24" y="13"/>
                </a:lnTo>
                <a:lnTo>
                  <a:pt x="24" y="13"/>
                </a:lnTo>
                <a:lnTo>
                  <a:pt x="27" y="11"/>
                </a:lnTo>
                <a:lnTo>
                  <a:pt x="27" y="11"/>
                </a:lnTo>
                <a:lnTo>
                  <a:pt x="27" y="11"/>
                </a:lnTo>
                <a:lnTo>
                  <a:pt x="29" y="10"/>
                </a:lnTo>
                <a:lnTo>
                  <a:pt x="29" y="8"/>
                </a:lnTo>
                <a:lnTo>
                  <a:pt x="29" y="6"/>
                </a:lnTo>
                <a:lnTo>
                  <a:pt x="29" y="6"/>
                </a:lnTo>
                <a:lnTo>
                  <a:pt x="30" y="5"/>
                </a:lnTo>
                <a:lnTo>
                  <a:pt x="30" y="5"/>
                </a:lnTo>
                <a:lnTo>
                  <a:pt x="32" y="5"/>
                </a:lnTo>
                <a:lnTo>
                  <a:pt x="33" y="3"/>
                </a:lnTo>
                <a:lnTo>
                  <a:pt x="35" y="3"/>
                </a:lnTo>
                <a:lnTo>
                  <a:pt x="37" y="3"/>
                </a:lnTo>
                <a:lnTo>
                  <a:pt x="38" y="3"/>
                </a:lnTo>
                <a:lnTo>
                  <a:pt x="38" y="3"/>
                </a:lnTo>
                <a:lnTo>
                  <a:pt x="40" y="2"/>
                </a:lnTo>
                <a:lnTo>
                  <a:pt x="40" y="3"/>
                </a:lnTo>
                <a:lnTo>
                  <a:pt x="40" y="3"/>
                </a:lnTo>
                <a:lnTo>
                  <a:pt x="40" y="5"/>
                </a:lnTo>
                <a:lnTo>
                  <a:pt x="41" y="5"/>
                </a:lnTo>
                <a:lnTo>
                  <a:pt x="40" y="6"/>
                </a:lnTo>
                <a:lnTo>
                  <a:pt x="40" y="6"/>
                </a:lnTo>
                <a:lnTo>
                  <a:pt x="40" y="6"/>
                </a:lnTo>
                <a:lnTo>
                  <a:pt x="40" y="8"/>
                </a:lnTo>
                <a:lnTo>
                  <a:pt x="40" y="8"/>
                </a:lnTo>
                <a:lnTo>
                  <a:pt x="41" y="6"/>
                </a:lnTo>
                <a:lnTo>
                  <a:pt x="41" y="6"/>
                </a:lnTo>
                <a:lnTo>
                  <a:pt x="41" y="5"/>
                </a:lnTo>
                <a:lnTo>
                  <a:pt x="41" y="3"/>
                </a:lnTo>
                <a:lnTo>
                  <a:pt x="41" y="3"/>
                </a:lnTo>
                <a:lnTo>
                  <a:pt x="41" y="2"/>
                </a:lnTo>
                <a:lnTo>
                  <a:pt x="44" y="2"/>
                </a:lnTo>
                <a:lnTo>
                  <a:pt x="43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8" name="Freeform 251">
            <a:extLst>
              <a:ext uri="{FF2B5EF4-FFF2-40B4-BE49-F238E27FC236}">
                <a16:creationId xmlns:a16="http://schemas.microsoft.com/office/drawing/2014/main" id="{9C98A987-611E-D7AB-6A8E-EE97CB3AF235}"/>
              </a:ext>
            </a:extLst>
          </p:cNvPr>
          <p:cNvSpPr>
            <a:spLocks noEditPoints="1"/>
          </p:cNvSpPr>
          <p:nvPr/>
        </p:nvSpPr>
        <p:spPr bwMode="auto">
          <a:xfrm>
            <a:off x="7525968" y="3542416"/>
            <a:ext cx="719529" cy="187931"/>
          </a:xfrm>
          <a:custGeom>
            <a:avLst/>
            <a:gdLst>
              <a:gd name="T0" fmla="*/ 357 w 611"/>
              <a:gd name="T1" fmla="*/ 143 h 153"/>
              <a:gd name="T2" fmla="*/ 302 w 611"/>
              <a:gd name="T3" fmla="*/ 135 h 153"/>
              <a:gd name="T4" fmla="*/ 381 w 611"/>
              <a:gd name="T5" fmla="*/ 132 h 153"/>
              <a:gd name="T6" fmla="*/ 372 w 611"/>
              <a:gd name="T7" fmla="*/ 129 h 153"/>
              <a:gd name="T8" fmla="*/ 302 w 611"/>
              <a:gd name="T9" fmla="*/ 118 h 153"/>
              <a:gd name="T10" fmla="*/ 253 w 611"/>
              <a:gd name="T11" fmla="*/ 123 h 153"/>
              <a:gd name="T12" fmla="*/ 365 w 611"/>
              <a:gd name="T13" fmla="*/ 115 h 153"/>
              <a:gd name="T14" fmla="*/ 577 w 611"/>
              <a:gd name="T15" fmla="*/ 115 h 153"/>
              <a:gd name="T16" fmla="*/ 383 w 611"/>
              <a:gd name="T17" fmla="*/ 115 h 153"/>
              <a:gd name="T18" fmla="*/ 339 w 611"/>
              <a:gd name="T19" fmla="*/ 121 h 153"/>
              <a:gd name="T20" fmla="*/ 315 w 611"/>
              <a:gd name="T21" fmla="*/ 113 h 153"/>
              <a:gd name="T22" fmla="*/ 348 w 611"/>
              <a:gd name="T23" fmla="*/ 113 h 153"/>
              <a:gd name="T24" fmla="*/ 294 w 611"/>
              <a:gd name="T25" fmla="*/ 120 h 153"/>
              <a:gd name="T26" fmla="*/ 269 w 611"/>
              <a:gd name="T27" fmla="*/ 124 h 153"/>
              <a:gd name="T28" fmla="*/ 280 w 611"/>
              <a:gd name="T29" fmla="*/ 117 h 153"/>
              <a:gd name="T30" fmla="*/ 231 w 611"/>
              <a:gd name="T31" fmla="*/ 117 h 153"/>
              <a:gd name="T32" fmla="*/ 397 w 611"/>
              <a:gd name="T33" fmla="*/ 109 h 153"/>
              <a:gd name="T34" fmla="*/ 567 w 611"/>
              <a:gd name="T35" fmla="*/ 117 h 153"/>
              <a:gd name="T36" fmla="*/ 471 w 611"/>
              <a:gd name="T37" fmla="*/ 102 h 153"/>
              <a:gd name="T38" fmla="*/ 432 w 611"/>
              <a:gd name="T39" fmla="*/ 98 h 153"/>
              <a:gd name="T40" fmla="*/ 244 w 611"/>
              <a:gd name="T41" fmla="*/ 95 h 153"/>
              <a:gd name="T42" fmla="*/ 523 w 611"/>
              <a:gd name="T43" fmla="*/ 87 h 153"/>
              <a:gd name="T44" fmla="*/ 129 w 611"/>
              <a:gd name="T45" fmla="*/ 83 h 153"/>
              <a:gd name="T46" fmla="*/ 173 w 611"/>
              <a:gd name="T47" fmla="*/ 90 h 153"/>
              <a:gd name="T48" fmla="*/ 220 w 611"/>
              <a:gd name="T49" fmla="*/ 106 h 153"/>
              <a:gd name="T50" fmla="*/ 179 w 611"/>
              <a:gd name="T51" fmla="*/ 113 h 153"/>
              <a:gd name="T52" fmla="*/ 102 w 611"/>
              <a:gd name="T53" fmla="*/ 95 h 153"/>
              <a:gd name="T54" fmla="*/ 121 w 611"/>
              <a:gd name="T55" fmla="*/ 82 h 153"/>
              <a:gd name="T56" fmla="*/ 493 w 611"/>
              <a:gd name="T57" fmla="*/ 79 h 153"/>
              <a:gd name="T58" fmla="*/ 514 w 611"/>
              <a:gd name="T59" fmla="*/ 82 h 153"/>
              <a:gd name="T60" fmla="*/ 361 w 611"/>
              <a:gd name="T61" fmla="*/ 71 h 153"/>
              <a:gd name="T62" fmla="*/ 342 w 611"/>
              <a:gd name="T63" fmla="*/ 72 h 153"/>
              <a:gd name="T64" fmla="*/ 351 w 611"/>
              <a:gd name="T65" fmla="*/ 74 h 153"/>
              <a:gd name="T66" fmla="*/ 356 w 611"/>
              <a:gd name="T67" fmla="*/ 54 h 153"/>
              <a:gd name="T68" fmla="*/ 428 w 611"/>
              <a:gd name="T69" fmla="*/ 46 h 153"/>
              <a:gd name="T70" fmla="*/ 252 w 611"/>
              <a:gd name="T71" fmla="*/ 54 h 153"/>
              <a:gd name="T72" fmla="*/ 395 w 611"/>
              <a:gd name="T73" fmla="*/ 44 h 153"/>
              <a:gd name="T74" fmla="*/ 449 w 611"/>
              <a:gd name="T75" fmla="*/ 36 h 153"/>
              <a:gd name="T76" fmla="*/ 438 w 611"/>
              <a:gd name="T77" fmla="*/ 43 h 153"/>
              <a:gd name="T78" fmla="*/ 439 w 611"/>
              <a:gd name="T79" fmla="*/ 38 h 153"/>
              <a:gd name="T80" fmla="*/ 134 w 611"/>
              <a:gd name="T81" fmla="*/ 41 h 153"/>
              <a:gd name="T82" fmla="*/ 515 w 611"/>
              <a:gd name="T83" fmla="*/ 25 h 153"/>
              <a:gd name="T84" fmla="*/ 364 w 611"/>
              <a:gd name="T85" fmla="*/ 22 h 153"/>
              <a:gd name="T86" fmla="*/ 454 w 611"/>
              <a:gd name="T87" fmla="*/ 25 h 153"/>
              <a:gd name="T88" fmla="*/ 537 w 611"/>
              <a:gd name="T89" fmla="*/ 19 h 153"/>
              <a:gd name="T90" fmla="*/ 118 w 611"/>
              <a:gd name="T91" fmla="*/ 31 h 153"/>
              <a:gd name="T92" fmla="*/ 96 w 611"/>
              <a:gd name="T93" fmla="*/ 22 h 153"/>
              <a:gd name="T94" fmla="*/ 422 w 611"/>
              <a:gd name="T95" fmla="*/ 19 h 153"/>
              <a:gd name="T96" fmla="*/ 350 w 611"/>
              <a:gd name="T97" fmla="*/ 19 h 153"/>
              <a:gd name="T98" fmla="*/ 6 w 611"/>
              <a:gd name="T99" fmla="*/ 14 h 153"/>
              <a:gd name="T100" fmla="*/ 466 w 611"/>
              <a:gd name="T101" fmla="*/ 8 h 153"/>
              <a:gd name="T102" fmla="*/ 533 w 611"/>
              <a:gd name="T103" fmla="*/ 6 h 153"/>
              <a:gd name="T104" fmla="*/ 332 w 611"/>
              <a:gd name="T105" fmla="*/ 3 h 153"/>
              <a:gd name="T106" fmla="*/ 518 w 611"/>
              <a:gd name="T107" fmla="*/ 31 h 153"/>
              <a:gd name="T108" fmla="*/ 556 w 611"/>
              <a:gd name="T109" fmla="*/ 22 h 153"/>
              <a:gd name="T110" fmla="*/ 611 w 611"/>
              <a:gd name="T111" fmla="*/ 82 h 153"/>
              <a:gd name="T112" fmla="*/ 586 w 611"/>
              <a:gd name="T113" fmla="*/ 112 h 153"/>
              <a:gd name="T114" fmla="*/ 581 w 611"/>
              <a:gd name="T115" fmla="*/ 95 h 153"/>
              <a:gd name="T116" fmla="*/ 556 w 611"/>
              <a:gd name="T117" fmla="*/ 66 h 153"/>
              <a:gd name="T118" fmla="*/ 510 w 611"/>
              <a:gd name="T119" fmla="*/ 50 h 153"/>
              <a:gd name="T120" fmla="*/ 495 w 611"/>
              <a:gd name="T121" fmla="*/ 46 h 153"/>
              <a:gd name="T122" fmla="*/ 509 w 611"/>
              <a:gd name="T123" fmla="*/ 27 h 153"/>
              <a:gd name="T124" fmla="*/ 471 w 611"/>
              <a:gd name="T125" fmla="*/ 1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1" h="153">
                <a:moveTo>
                  <a:pt x="357" y="146"/>
                </a:moveTo>
                <a:lnTo>
                  <a:pt x="357" y="146"/>
                </a:lnTo>
                <a:lnTo>
                  <a:pt x="357" y="148"/>
                </a:lnTo>
                <a:lnTo>
                  <a:pt x="357" y="148"/>
                </a:lnTo>
                <a:lnTo>
                  <a:pt x="357" y="148"/>
                </a:lnTo>
                <a:lnTo>
                  <a:pt x="356" y="150"/>
                </a:lnTo>
                <a:lnTo>
                  <a:pt x="354" y="151"/>
                </a:lnTo>
                <a:lnTo>
                  <a:pt x="351" y="151"/>
                </a:lnTo>
                <a:lnTo>
                  <a:pt x="351" y="153"/>
                </a:lnTo>
                <a:lnTo>
                  <a:pt x="350" y="153"/>
                </a:lnTo>
                <a:lnTo>
                  <a:pt x="350" y="153"/>
                </a:lnTo>
                <a:lnTo>
                  <a:pt x="350" y="151"/>
                </a:lnTo>
                <a:lnTo>
                  <a:pt x="350" y="150"/>
                </a:lnTo>
                <a:lnTo>
                  <a:pt x="353" y="150"/>
                </a:lnTo>
                <a:lnTo>
                  <a:pt x="354" y="148"/>
                </a:lnTo>
                <a:lnTo>
                  <a:pt x="356" y="146"/>
                </a:lnTo>
                <a:lnTo>
                  <a:pt x="357" y="146"/>
                </a:lnTo>
                <a:lnTo>
                  <a:pt x="357" y="146"/>
                </a:lnTo>
                <a:close/>
                <a:moveTo>
                  <a:pt x="337" y="145"/>
                </a:moveTo>
                <a:lnTo>
                  <a:pt x="337" y="146"/>
                </a:lnTo>
                <a:lnTo>
                  <a:pt x="337" y="146"/>
                </a:lnTo>
                <a:lnTo>
                  <a:pt x="335" y="148"/>
                </a:lnTo>
                <a:lnTo>
                  <a:pt x="335" y="148"/>
                </a:lnTo>
                <a:lnTo>
                  <a:pt x="334" y="148"/>
                </a:lnTo>
                <a:lnTo>
                  <a:pt x="334" y="148"/>
                </a:lnTo>
                <a:lnTo>
                  <a:pt x="334" y="146"/>
                </a:lnTo>
                <a:lnTo>
                  <a:pt x="335" y="145"/>
                </a:lnTo>
                <a:lnTo>
                  <a:pt x="337" y="145"/>
                </a:lnTo>
                <a:close/>
                <a:moveTo>
                  <a:pt x="359" y="142"/>
                </a:moveTo>
                <a:lnTo>
                  <a:pt x="359" y="142"/>
                </a:lnTo>
                <a:lnTo>
                  <a:pt x="359" y="142"/>
                </a:lnTo>
                <a:lnTo>
                  <a:pt x="357" y="143"/>
                </a:lnTo>
                <a:lnTo>
                  <a:pt x="357" y="143"/>
                </a:lnTo>
                <a:lnTo>
                  <a:pt x="356" y="145"/>
                </a:lnTo>
                <a:lnTo>
                  <a:pt x="356" y="143"/>
                </a:lnTo>
                <a:lnTo>
                  <a:pt x="357" y="142"/>
                </a:lnTo>
                <a:lnTo>
                  <a:pt x="359" y="142"/>
                </a:lnTo>
                <a:close/>
                <a:moveTo>
                  <a:pt x="307" y="129"/>
                </a:moveTo>
                <a:lnTo>
                  <a:pt x="309" y="129"/>
                </a:lnTo>
                <a:lnTo>
                  <a:pt x="309" y="131"/>
                </a:lnTo>
                <a:lnTo>
                  <a:pt x="309" y="131"/>
                </a:lnTo>
                <a:lnTo>
                  <a:pt x="312" y="132"/>
                </a:lnTo>
                <a:lnTo>
                  <a:pt x="312" y="132"/>
                </a:lnTo>
                <a:lnTo>
                  <a:pt x="312" y="134"/>
                </a:lnTo>
                <a:lnTo>
                  <a:pt x="313" y="134"/>
                </a:lnTo>
                <a:lnTo>
                  <a:pt x="313" y="134"/>
                </a:lnTo>
                <a:lnTo>
                  <a:pt x="315" y="134"/>
                </a:lnTo>
                <a:lnTo>
                  <a:pt x="316" y="134"/>
                </a:lnTo>
                <a:lnTo>
                  <a:pt x="316" y="135"/>
                </a:lnTo>
                <a:lnTo>
                  <a:pt x="318" y="137"/>
                </a:lnTo>
                <a:lnTo>
                  <a:pt x="318" y="139"/>
                </a:lnTo>
                <a:lnTo>
                  <a:pt x="320" y="139"/>
                </a:lnTo>
                <a:lnTo>
                  <a:pt x="321" y="140"/>
                </a:lnTo>
                <a:lnTo>
                  <a:pt x="320" y="140"/>
                </a:lnTo>
                <a:lnTo>
                  <a:pt x="318" y="142"/>
                </a:lnTo>
                <a:lnTo>
                  <a:pt x="318" y="143"/>
                </a:lnTo>
                <a:lnTo>
                  <a:pt x="316" y="143"/>
                </a:lnTo>
                <a:lnTo>
                  <a:pt x="315" y="143"/>
                </a:lnTo>
                <a:lnTo>
                  <a:pt x="315" y="143"/>
                </a:lnTo>
                <a:lnTo>
                  <a:pt x="312" y="143"/>
                </a:lnTo>
                <a:lnTo>
                  <a:pt x="310" y="142"/>
                </a:lnTo>
                <a:lnTo>
                  <a:pt x="309" y="142"/>
                </a:lnTo>
                <a:lnTo>
                  <a:pt x="309" y="140"/>
                </a:lnTo>
                <a:lnTo>
                  <a:pt x="307" y="139"/>
                </a:lnTo>
                <a:lnTo>
                  <a:pt x="305" y="139"/>
                </a:lnTo>
                <a:lnTo>
                  <a:pt x="302" y="135"/>
                </a:lnTo>
                <a:lnTo>
                  <a:pt x="301" y="135"/>
                </a:lnTo>
                <a:lnTo>
                  <a:pt x="301" y="135"/>
                </a:lnTo>
                <a:lnTo>
                  <a:pt x="299" y="135"/>
                </a:lnTo>
                <a:lnTo>
                  <a:pt x="296" y="135"/>
                </a:lnTo>
                <a:lnTo>
                  <a:pt x="294" y="134"/>
                </a:lnTo>
                <a:lnTo>
                  <a:pt x="294" y="134"/>
                </a:lnTo>
                <a:lnTo>
                  <a:pt x="294" y="132"/>
                </a:lnTo>
                <a:lnTo>
                  <a:pt x="293" y="132"/>
                </a:lnTo>
                <a:lnTo>
                  <a:pt x="294" y="132"/>
                </a:lnTo>
                <a:lnTo>
                  <a:pt x="294" y="131"/>
                </a:lnTo>
                <a:lnTo>
                  <a:pt x="296" y="131"/>
                </a:lnTo>
                <a:lnTo>
                  <a:pt x="298" y="131"/>
                </a:lnTo>
                <a:lnTo>
                  <a:pt x="301" y="131"/>
                </a:lnTo>
                <a:lnTo>
                  <a:pt x="302" y="129"/>
                </a:lnTo>
                <a:lnTo>
                  <a:pt x="305" y="131"/>
                </a:lnTo>
                <a:lnTo>
                  <a:pt x="307" y="131"/>
                </a:lnTo>
                <a:lnTo>
                  <a:pt x="307" y="129"/>
                </a:lnTo>
                <a:close/>
                <a:moveTo>
                  <a:pt x="380" y="124"/>
                </a:moveTo>
                <a:lnTo>
                  <a:pt x="380" y="126"/>
                </a:lnTo>
                <a:lnTo>
                  <a:pt x="380" y="126"/>
                </a:lnTo>
                <a:lnTo>
                  <a:pt x="381" y="126"/>
                </a:lnTo>
                <a:lnTo>
                  <a:pt x="383" y="124"/>
                </a:lnTo>
                <a:lnTo>
                  <a:pt x="383" y="124"/>
                </a:lnTo>
                <a:lnTo>
                  <a:pt x="383" y="126"/>
                </a:lnTo>
                <a:lnTo>
                  <a:pt x="383" y="126"/>
                </a:lnTo>
                <a:lnTo>
                  <a:pt x="383" y="128"/>
                </a:lnTo>
                <a:lnTo>
                  <a:pt x="381" y="128"/>
                </a:lnTo>
                <a:lnTo>
                  <a:pt x="380" y="128"/>
                </a:lnTo>
                <a:lnTo>
                  <a:pt x="380" y="129"/>
                </a:lnTo>
                <a:lnTo>
                  <a:pt x="380" y="129"/>
                </a:lnTo>
                <a:lnTo>
                  <a:pt x="381" y="129"/>
                </a:lnTo>
                <a:lnTo>
                  <a:pt x="381" y="131"/>
                </a:lnTo>
                <a:lnTo>
                  <a:pt x="381" y="132"/>
                </a:lnTo>
                <a:lnTo>
                  <a:pt x="381" y="132"/>
                </a:lnTo>
                <a:lnTo>
                  <a:pt x="380" y="134"/>
                </a:lnTo>
                <a:lnTo>
                  <a:pt x="378" y="135"/>
                </a:lnTo>
                <a:lnTo>
                  <a:pt x="376" y="139"/>
                </a:lnTo>
                <a:lnTo>
                  <a:pt x="375" y="139"/>
                </a:lnTo>
                <a:lnTo>
                  <a:pt x="373" y="140"/>
                </a:lnTo>
                <a:lnTo>
                  <a:pt x="372" y="142"/>
                </a:lnTo>
                <a:lnTo>
                  <a:pt x="372" y="142"/>
                </a:lnTo>
                <a:lnTo>
                  <a:pt x="369" y="142"/>
                </a:lnTo>
                <a:lnTo>
                  <a:pt x="365" y="143"/>
                </a:lnTo>
                <a:lnTo>
                  <a:pt x="364" y="145"/>
                </a:lnTo>
                <a:lnTo>
                  <a:pt x="362" y="145"/>
                </a:lnTo>
                <a:lnTo>
                  <a:pt x="361" y="143"/>
                </a:lnTo>
                <a:lnTo>
                  <a:pt x="361" y="143"/>
                </a:lnTo>
                <a:lnTo>
                  <a:pt x="361" y="142"/>
                </a:lnTo>
                <a:lnTo>
                  <a:pt x="361" y="142"/>
                </a:lnTo>
                <a:lnTo>
                  <a:pt x="362" y="142"/>
                </a:lnTo>
                <a:lnTo>
                  <a:pt x="362" y="140"/>
                </a:lnTo>
                <a:lnTo>
                  <a:pt x="361" y="140"/>
                </a:lnTo>
                <a:lnTo>
                  <a:pt x="361" y="139"/>
                </a:lnTo>
                <a:lnTo>
                  <a:pt x="361" y="137"/>
                </a:lnTo>
                <a:lnTo>
                  <a:pt x="362" y="135"/>
                </a:lnTo>
                <a:lnTo>
                  <a:pt x="362" y="134"/>
                </a:lnTo>
                <a:lnTo>
                  <a:pt x="364" y="131"/>
                </a:lnTo>
                <a:lnTo>
                  <a:pt x="365" y="131"/>
                </a:lnTo>
                <a:lnTo>
                  <a:pt x="367" y="129"/>
                </a:lnTo>
                <a:lnTo>
                  <a:pt x="367" y="131"/>
                </a:lnTo>
                <a:lnTo>
                  <a:pt x="367" y="131"/>
                </a:lnTo>
                <a:lnTo>
                  <a:pt x="369" y="131"/>
                </a:lnTo>
                <a:lnTo>
                  <a:pt x="369" y="131"/>
                </a:lnTo>
                <a:lnTo>
                  <a:pt x="370" y="131"/>
                </a:lnTo>
                <a:lnTo>
                  <a:pt x="372" y="131"/>
                </a:lnTo>
                <a:lnTo>
                  <a:pt x="372" y="129"/>
                </a:lnTo>
                <a:lnTo>
                  <a:pt x="372" y="129"/>
                </a:lnTo>
                <a:lnTo>
                  <a:pt x="373" y="128"/>
                </a:lnTo>
                <a:lnTo>
                  <a:pt x="373" y="128"/>
                </a:lnTo>
                <a:lnTo>
                  <a:pt x="375" y="128"/>
                </a:lnTo>
                <a:lnTo>
                  <a:pt x="376" y="126"/>
                </a:lnTo>
                <a:lnTo>
                  <a:pt x="376" y="126"/>
                </a:lnTo>
                <a:lnTo>
                  <a:pt x="380" y="124"/>
                </a:lnTo>
                <a:lnTo>
                  <a:pt x="380" y="124"/>
                </a:lnTo>
                <a:close/>
                <a:moveTo>
                  <a:pt x="244" y="120"/>
                </a:moveTo>
                <a:lnTo>
                  <a:pt x="246" y="121"/>
                </a:lnTo>
                <a:lnTo>
                  <a:pt x="246" y="121"/>
                </a:lnTo>
                <a:lnTo>
                  <a:pt x="244" y="121"/>
                </a:lnTo>
                <a:lnTo>
                  <a:pt x="244" y="121"/>
                </a:lnTo>
                <a:lnTo>
                  <a:pt x="242" y="121"/>
                </a:lnTo>
                <a:lnTo>
                  <a:pt x="244" y="120"/>
                </a:lnTo>
                <a:lnTo>
                  <a:pt x="244" y="120"/>
                </a:lnTo>
                <a:close/>
                <a:moveTo>
                  <a:pt x="353" y="117"/>
                </a:moveTo>
                <a:lnTo>
                  <a:pt x="354" y="117"/>
                </a:lnTo>
                <a:lnTo>
                  <a:pt x="354" y="117"/>
                </a:lnTo>
                <a:lnTo>
                  <a:pt x="353" y="118"/>
                </a:lnTo>
                <a:lnTo>
                  <a:pt x="351" y="118"/>
                </a:lnTo>
                <a:lnTo>
                  <a:pt x="351" y="120"/>
                </a:lnTo>
                <a:lnTo>
                  <a:pt x="350" y="118"/>
                </a:lnTo>
                <a:lnTo>
                  <a:pt x="351" y="118"/>
                </a:lnTo>
                <a:lnTo>
                  <a:pt x="351" y="118"/>
                </a:lnTo>
                <a:lnTo>
                  <a:pt x="353" y="117"/>
                </a:lnTo>
                <a:lnTo>
                  <a:pt x="353" y="117"/>
                </a:lnTo>
                <a:close/>
                <a:moveTo>
                  <a:pt x="301" y="117"/>
                </a:moveTo>
                <a:lnTo>
                  <a:pt x="301" y="117"/>
                </a:lnTo>
                <a:lnTo>
                  <a:pt x="301" y="117"/>
                </a:lnTo>
                <a:lnTo>
                  <a:pt x="301" y="117"/>
                </a:lnTo>
                <a:lnTo>
                  <a:pt x="302" y="117"/>
                </a:lnTo>
                <a:lnTo>
                  <a:pt x="302" y="118"/>
                </a:lnTo>
                <a:lnTo>
                  <a:pt x="302" y="118"/>
                </a:lnTo>
                <a:lnTo>
                  <a:pt x="302" y="118"/>
                </a:lnTo>
                <a:lnTo>
                  <a:pt x="301" y="120"/>
                </a:lnTo>
                <a:lnTo>
                  <a:pt x="301" y="120"/>
                </a:lnTo>
                <a:lnTo>
                  <a:pt x="301" y="121"/>
                </a:lnTo>
                <a:lnTo>
                  <a:pt x="301" y="121"/>
                </a:lnTo>
                <a:lnTo>
                  <a:pt x="299" y="121"/>
                </a:lnTo>
                <a:lnTo>
                  <a:pt x="299" y="120"/>
                </a:lnTo>
                <a:lnTo>
                  <a:pt x="299" y="118"/>
                </a:lnTo>
                <a:lnTo>
                  <a:pt x="301" y="118"/>
                </a:lnTo>
                <a:lnTo>
                  <a:pt x="301" y="117"/>
                </a:lnTo>
                <a:lnTo>
                  <a:pt x="301" y="117"/>
                </a:lnTo>
                <a:close/>
                <a:moveTo>
                  <a:pt x="354" y="113"/>
                </a:moveTo>
                <a:lnTo>
                  <a:pt x="356" y="115"/>
                </a:lnTo>
                <a:lnTo>
                  <a:pt x="356" y="115"/>
                </a:lnTo>
                <a:lnTo>
                  <a:pt x="356" y="117"/>
                </a:lnTo>
                <a:lnTo>
                  <a:pt x="353" y="117"/>
                </a:lnTo>
                <a:lnTo>
                  <a:pt x="353" y="115"/>
                </a:lnTo>
                <a:lnTo>
                  <a:pt x="353" y="115"/>
                </a:lnTo>
                <a:lnTo>
                  <a:pt x="354" y="113"/>
                </a:lnTo>
                <a:lnTo>
                  <a:pt x="354" y="113"/>
                </a:lnTo>
                <a:close/>
                <a:moveTo>
                  <a:pt x="257" y="113"/>
                </a:moveTo>
                <a:lnTo>
                  <a:pt x="260" y="115"/>
                </a:lnTo>
                <a:lnTo>
                  <a:pt x="261" y="115"/>
                </a:lnTo>
                <a:lnTo>
                  <a:pt x="261" y="115"/>
                </a:lnTo>
                <a:lnTo>
                  <a:pt x="261" y="117"/>
                </a:lnTo>
                <a:lnTo>
                  <a:pt x="260" y="120"/>
                </a:lnTo>
                <a:lnTo>
                  <a:pt x="258" y="123"/>
                </a:lnTo>
                <a:lnTo>
                  <a:pt x="258" y="123"/>
                </a:lnTo>
                <a:lnTo>
                  <a:pt x="260" y="123"/>
                </a:lnTo>
                <a:lnTo>
                  <a:pt x="257" y="124"/>
                </a:lnTo>
                <a:lnTo>
                  <a:pt x="255" y="123"/>
                </a:lnTo>
                <a:lnTo>
                  <a:pt x="253" y="123"/>
                </a:lnTo>
                <a:lnTo>
                  <a:pt x="250" y="123"/>
                </a:lnTo>
                <a:lnTo>
                  <a:pt x="249" y="123"/>
                </a:lnTo>
                <a:lnTo>
                  <a:pt x="249" y="121"/>
                </a:lnTo>
                <a:lnTo>
                  <a:pt x="249" y="121"/>
                </a:lnTo>
                <a:lnTo>
                  <a:pt x="249" y="121"/>
                </a:lnTo>
                <a:lnTo>
                  <a:pt x="252" y="121"/>
                </a:lnTo>
                <a:lnTo>
                  <a:pt x="252" y="121"/>
                </a:lnTo>
                <a:lnTo>
                  <a:pt x="252" y="120"/>
                </a:lnTo>
                <a:lnTo>
                  <a:pt x="252" y="117"/>
                </a:lnTo>
                <a:lnTo>
                  <a:pt x="253" y="115"/>
                </a:lnTo>
                <a:lnTo>
                  <a:pt x="255" y="113"/>
                </a:lnTo>
                <a:lnTo>
                  <a:pt x="257" y="113"/>
                </a:lnTo>
                <a:close/>
                <a:moveTo>
                  <a:pt x="370" y="113"/>
                </a:moveTo>
                <a:lnTo>
                  <a:pt x="370" y="113"/>
                </a:lnTo>
                <a:lnTo>
                  <a:pt x="370" y="113"/>
                </a:lnTo>
                <a:lnTo>
                  <a:pt x="370" y="115"/>
                </a:lnTo>
                <a:lnTo>
                  <a:pt x="370" y="117"/>
                </a:lnTo>
                <a:lnTo>
                  <a:pt x="369" y="118"/>
                </a:lnTo>
                <a:lnTo>
                  <a:pt x="369" y="118"/>
                </a:lnTo>
                <a:lnTo>
                  <a:pt x="367" y="118"/>
                </a:lnTo>
                <a:lnTo>
                  <a:pt x="367" y="117"/>
                </a:lnTo>
                <a:lnTo>
                  <a:pt x="365" y="117"/>
                </a:lnTo>
                <a:lnTo>
                  <a:pt x="365" y="115"/>
                </a:lnTo>
                <a:lnTo>
                  <a:pt x="367" y="115"/>
                </a:lnTo>
                <a:lnTo>
                  <a:pt x="367" y="115"/>
                </a:lnTo>
                <a:lnTo>
                  <a:pt x="367" y="115"/>
                </a:lnTo>
                <a:lnTo>
                  <a:pt x="369" y="115"/>
                </a:lnTo>
                <a:lnTo>
                  <a:pt x="370" y="113"/>
                </a:lnTo>
                <a:lnTo>
                  <a:pt x="370" y="113"/>
                </a:lnTo>
                <a:close/>
                <a:moveTo>
                  <a:pt x="364" y="113"/>
                </a:moveTo>
                <a:lnTo>
                  <a:pt x="364" y="113"/>
                </a:lnTo>
                <a:lnTo>
                  <a:pt x="365" y="113"/>
                </a:lnTo>
                <a:lnTo>
                  <a:pt x="365" y="115"/>
                </a:lnTo>
                <a:lnTo>
                  <a:pt x="364" y="115"/>
                </a:lnTo>
                <a:lnTo>
                  <a:pt x="362" y="117"/>
                </a:lnTo>
                <a:lnTo>
                  <a:pt x="361" y="117"/>
                </a:lnTo>
                <a:lnTo>
                  <a:pt x="361" y="117"/>
                </a:lnTo>
                <a:lnTo>
                  <a:pt x="361" y="118"/>
                </a:lnTo>
                <a:lnTo>
                  <a:pt x="361" y="118"/>
                </a:lnTo>
                <a:lnTo>
                  <a:pt x="361" y="118"/>
                </a:lnTo>
                <a:lnTo>
                  <a:pt x="359" y="118"/>
                </a:lnTo>
                <a:lnTo>
                  <a:pt x="359" y="118"/>
                </a:lnTo>
                <a:lnTo>
                  <a:pt x="357" y="118"/>
                </a:lnTo>
                <a:lnTo>
                  <a:pt x="357" y="118"/>
                </a:lnTo>
                <a:lnTo>
                  <a:pt x="356" y="118"/>
                </a:lnTo>
                <a:lnTo>
                  <a:pt x="356" y="118"/>
                </a:lnTo>
                <a:lnTo>
                  <a:pt x="356" y="118"/>
                </a:lnTo>
                <a:lnTo>
                  <a:pt x="356" y="117"/>
                </a:lnTo>
                <a:lnTo>
                  <a:pt x="359" y="115"/>
                </a:lnTo>
                <a:lnTo>
                  <a:pt x="359" y="115"/>
                </a:lnTo>
                <a:lnTo>
                  <a:pt x="357" y="115"/>
                </a:lnTo>
                <a:lnTo>
                  <a:pt x="357" y="115"/>
                </a:lnTo>
                <a:lnTo>
                  <a:pt x="357" y="115"/>
                </a:lnTo>
                <a:lnTo>
                  <a:pt x="359" y="115"/>
                </a:lnTo>
                <a:lnTo>
                  <a:pt x="359" y="113"/>
                </a:lnTo>
                <a:lnTo>
                  <a:pt x="361" y="115"/>
                </a:lnTo>
                <a:lnTo>
                  <a:pt x="361" y="115"/>
                </a:lnTo>
                <a:lnTo>
                  <a:pt x="364" y="113"/>
                </a:lnTo>
                <a:close/>
                <a:moveTo>
                  <a:pt x="580" y="113"/>
                </a:moveTo>
                <a:lnTo>
                  <a:pt x="580" y="113"/>
                </a:lnTo>
                <a:lnTo>
                  <a:pt x="581" y="115"/>
                </a:lnTo>
                <a:lnTo>
                  <a:pt x="581" y="117"/>
                </a:lnTo>
                <a:lnTo>
                  <a:pt x="581" y="117"/>
                </a:lnTo>
                <a:lnTo>
                  <a:pt x="577" y="115"/>
                </a:lnTo>
                <a:lnTo>
                  <a:pt x="577" y="115"/>
                </a:lnTo>
                <a:lnTo>
                  <a:pt x="577" y="115"/>
                </a:lnTo>
                <a:lnTo>
                  <a:pt x="578" y="115"/>
                </a:lnTo>
                <a:lnTo>
                  <a:pt x="578" y="113"/>
                </a:lnTo>
                <a:lnTo>
                  <a:pt x="580" y="113"/>
                </a:lnTo>
                <a:close/>
                <a:moveTo>
                  <a:pt x="275" y="112"/>
                </a:moveTo>
                <a:lnTo>
                  <a:pt x="275" y="113"/>
                </a:lnTo>
                <a:lnTo>
                  <a:pt x="274" y="115"/>
                </a:lnTo>
                <a:lnTo>
                  <a:pt x="272" y="115"/>
                </a:lnTo>
                <a:lnTo>
                  <a:pt x="272" y="115"/>
                </a:lnTo>
                <a:lnTo>
                  <a:pt x="272" y="115"/>
                </a:lnTo>
                <a:lnTo>
                  <a:pt x="272" y="113"/>
                </a:lnTo>
                <a:lnTo>
                  <a:pt x="272" y="113"/>
                </a:lnTo>
                <a:lnTo>
                  <a:pt x="272" y="112"/>
                </a:lnTo>
                <a:lnTo>
                  <a:pt x="275" y="112"/>
                </a:lnTo>
                <a:close/>
                <a:moveTo>
                  <a:pt x="296" y="112"/>
                </a:moveTo>
                <a:lnTo>
                  <a:pt x="296" y="113"/>
                </a:lnTo>
                <a:lnTo>
                  <a:pt x="296" y="113"/>
                </a:lnTo>
                <a:lnTo>
                  <a:pt x="296" y="113"/>
                </a:lnTo>
                <a:lnTo>
                  <a:pt x="294" y="113"/>
                </a:lnTo>
                <a:lnTo>
                  <a:pt x="294" y="113"/>
                </a:lnTo>
                <a:lnTo>
                  <a:pt x="294" y="113"/>
                </a:lnTo>
                <a:lnTo>
                  <a:pt x="294" y="113"/>
                </a:lnTo>
                <a:lnTo>
                  <a:pt x="294" y="112"/>
                </a:lnTo>
                <a:lnTo>
                  <a:pt x="296" y="112"/>
                </a:lnTo>
                <a:close/>
                <a:moveTo>
                  <a:pt x="373" y="112"/>
                </a:moveTo>
                <a:lnTo>
                  <a:pt x="375" y="112"/>
                </a:lnTo>
                <a:lnTo>
                  <a:pt x="375" y="113"/>
                </a:lnTo>
                <a:lnTo>
                  <a:pt x="376" y="113"/>
                </a:lnTo>
                <a:lnTo>
                  <a:pt x="376" y="113"/>
                </a:lnTo>
                <a:lnTo>
                  <a:pt x="380" y="113"/>
                </a:lnTo>
                <a:lnTo>
                  <a:pt x="381" y="113"/>
                </a:lnTo>
                <a:lnTo>
                  <a:pt x="383" y="113"/>
                </a:lnTo>
                <a:lnTo>
                  <a:pt x="383" y="115"/>
                </a:lnTo>
                <a:lnTo>
                  <a:pt x="383" y="115"/>
                </a:lnTo>
                <a:lnTo>
                  <a:pt x="373" y="117"/>
                </a:lnTo>
                <a:lnTo>
                  <a:pt x="372" y="117"/>
                </a:lnTo>
                <a:lnTo>
                  <a:pt x="372" y="117"/>
                </a:lnTo>
                <a:lnTo>
                  <a:pt x="372" y="115"/>
                </a:lnTo>
                <a:lnTo>
                  <a:pt x="372" y="113"/>
                </a:lnTo>
                <a:lnTo>
                  <a:pt x="373" y="113"/>
                </a:lnTo>
                <a:lnTo>
                  <a:pt x="373" y="112"/>
                </a:lnTo>
                <a:close/>
                <a:moveTo>
                  <a:pt x="422" y="112"/>
                </a:moveTo>
                <a:lnTo>
                  <a:pt x="424" y="112"/>
                </a:lnTo>
                <a:lnTo>
                  <a:pt x="425" y="112"/>
                </a:lnTo>
                <a:lnTo>
                  <a:pt x="425" y="113"/>
                </a:lnTo>
                <a:lnTo>
                  <a:pt x="424" y="113"/>
                </a:lnTo>
                <a:lnTo>
                  <a:pt x="422" y="113"/>
                </a:lnTo>
                <a:lnTo>
                  <a:pt x="421" y="112"/>
                </a:lnTo>
                <a:lnTo>
                  <a:pt x="422" y="112"/>
                </a:lnTo>
                <a:close/>
                <a:moveTo>
                  <a:pt x="350" y="112"/>
                </a:moveTo>
                <a:lnTo>
                  <a:pt x="351" y="112"/>
                </a:lnTo>
                <a:lnTo>
                  <a:pt x="351" y="112"/>
                </a:lnTo>
                <a:lnTo>
                  <a:pt x="351" y="115"/>
                </a:lnTo>
                <a:lnTo>
                  <a:pt x="351" y="115"/>
                </a:lnTo>
                <a:lnTo>
                  <a:pt x="351" y="117"/>
                </a:lnTo>
                <a:lnTo>
                  <a:pt x="351" y="117"/>
                </a:lnTo>
                <a:lnTo>
                  <a:pt x="350" y="117"/>
                </a:lnTo>
                <a:lnTo>
                  <a:pt x="350" y="118"/>
                </a:lnTo>
                <a:lnTo>
                  <a:pt x="350" y="120"/>
                </a:lnTo>
                <a:lnTo>
                  <a:pt x="348" y="120"/>
                </a:lnTo>
                <a:lnTo>
                  <a:pt x="346" y="120"/>
                </a:lnTo>
                <a:lnTo>
                  <a:pt x="345" y="120"/>
                </a:lnTo>
                <a:lnTo>
                  <a:pt x="345" y="121"/>
                </a:lnTo>
                <a:lnTo>
                  <a:pt x="343" y="121"/>
                </a:lnTo>
                <a:lnTo>
                  <a:pt x="342" y="121"/>
                </a:lnTo>
                <a:lnTo>
                  <a:pt x="340" y="121"/>
                </a:lnTo>
                <a:lnTo>
                  <a:pt x="339" y="121"/>
                </a:lnTo>
                <a:lnTo>
                  <a:pt x="335" y="123"/>
                </a:lnTo>
                <a:lnTo>
                  <a:pt x="334" y="123"/>
                </a:lnTo>
                <a:lnTo>
                  <a:pt x="332" y="123"/>
                </a:lnTo>
                <a:lnTo>
                  <a:pt x="332" y="123"/>
                </a:lnTo>
                <a:lnTo>
                  <a:pt x="331" y="123"/>
                </a:lnTo>
                <a:lnTo>
                  <a:pt x="331" y="123"/>
                </a:lnTo>
                <a:lnTo>
                  <a:pt x="329" y="123"/>
                </a:lnTo>
                <a:lnTo>
                  <a:pt x="328" y="123"/>
                </a:lnTo>
                <a:lnTo>
                  <a:pt x="326" y="123"/>
                </a:lnTo>
                <a:lnTo>
                  <a:pt x="324" y="123"/>
                </a:lnTo>
                <a:lnTo>
                  <a:pt x="324" y="124"/>
                </a:lnTo>
                <a:lnTo>
                  <a:pt x="323" y="124"/>
                </a:lnTo>
                <a:lnTo>
                  <a:pt x="323" y="124"/>
                </a:lnTo>
                <a:lnTo>
                  <a:pt x="320" y="123"/>
                </a:lnTo>
                <a:lnTo>
                  <a:pt x="316" y="121"/>
                </a:lnTo>
                <a:lnTo>
                  <a:pt x="313" y="123"/>
                </a:lnTo>
                <a:lnTo>
                  <a:pt x="310" y="121"/>
                </a:lnTo>
                <a:lnTo>
                  <a:pt x="309" y="121"/>
                </a:lnTo>
                <a:lnTo>
                  <a:pt x="307" y="123"/>
                </a:lnTo>
                <a:lnTo>
                  <a:pt x="307" y="121"/>
                </a:lnTo>
                <a:lnTo>
                  <a:pt x="305" y="121"/>
                </a:lnTo>
                <a:lnTo>
                  <a:pt x="305" y="120"/>
                </a:lnTo>
                <a:lnTo>
                  <a:pt x="305" y="120"/>
                </a:lnTo>
                <a:lnTo>
                  <a:pt x="305" y="118"/>
                </a:lnTo>
                <a:lnTo>
                  <a:pt x="307" y="118"/>
                </a:lnTo>
                <a:lnTo>
                  <a:pt x="307" y="117"/>
                </a:lnTo>
                <a:lnTo>
                  <a:pt x="307" y="117"/>
                </a:lnTo>
                <a:lnTo>
                  <a:pt x="307" y="117"/>
                </a:lnTo>
                <a:lnTo>
                  <a:pt x="309" y="117"/>
                </a:lnTo>
                <a:lnTo>
                  <a:pt x="310" y="117"/>
                </a:lnTo>
                <a:lnTo>
                  <a:pt x="312" y="115"/>
                </a:lnTo>
                <a:lnTo>
                  <a:pt x="313" y="113"/>
                </a:lnTo>
                <a:lnTo>
                  <a:pt x="315" y="113"/>
                </a:lnTo>
                <a:lnTo>
                  <a:pt x="315" y="115"/>
                </a:lnTo>
                <a:lnTo>
                  <a:pt x="316" y="113"/>
                </a:lnTo>
                <a:lnTo>
                  <a:pt x="318" y="113"/>
                </a:lnTo>
                <a:lnTo>
                  <a:pt x="318" y="115"/>
                </a:lnTo>
                <a:lnTo>
                  <a:pt x="320" y="115"/>
                </a:lnTo>
                <a:lnTo>
                  <a:pt x="321" y="115"/>
                </a:lnTo>
                <a:lnTo>
                  <a:pt x="323" y="115"/>
                </a:lnTo>
                <a:lnTo>
                  <a:pt x="324" y="117"/>
                </a:lnTo>
                <a:lnTo>
                  <a:pt x="328" y="117"/>
                </a:lnTo>
                <a:lnTo>
                  <a:pt x="328" y="118"/>
                </a:lnTo>
                <a:lnTo>
                  <a:pt x="329" y="118"/>
                </a:lnTo>
                <a:lnTo>
                  <a:pt x="331" y="118"/>
                </a:lnTo>
                <a:lnTo>
                  <a:pt x="331" y="118"/>
                </a:lnTo>
                <a:lnTo>
                  <a:pt x="332" y="118"/>
                </a:lnTo>
                <a:lnTo>
                  <a:pt x="332" y="118"/>
                </a:lnTo>
                <a:lnTo>
                  <a:pt x="334" y="118"/>
                </a:lnTo>
                <a:lnTo>
                  <a:pt x="335" y="118"/>
                </a:lnTo>
                <a:lnTo>
                  <a:pt x="335" y="117"/>
                </a:lnTo>
                <a:lnTo>
                  <a:pt x="337" y="117"/>
                </a:lnTo>
                <a:lnTo>
                  <a:pt x="337" y="117"/>
                </a:lnTo>
                <a:lnTo>
                  <a:pt x="339" y="118"/>
                </a:lnTo>
                <a:lnTo>
                  <a:pt x="342" y="120"/>
                </a:lnTo>
                <a:lnTo>
                  <a:pt x="342" y="120"/>
                </a:lnTo>
                <a:lnTo>
                  <a:pt x="343" y="120"/>
                </a:lnTo>
                <a:lnTo>
                  <a:pt x="345" y="118"/>
                </a:lnTo>
                <a:lnTo>
                  <a:pt x="345" y="118"/>
                </a:lnTo>
                <a:lnTo>
                  <a:pt x="345" y="117"/>
                </a:lnTo>
                <a:lnTo>
                  <a:pt x="345" y="117"/>
                </a:lnTo>
                <a:lnTo>
                  <a:pt x="346" y="117"/>
                </a:lnTo>
                <a:lnTo>
                  <a:pt x="348" y="115"/>
                </a:lnTo>
                <a:lnTo>
                  <a:pt x="350" y="115"/>
                </a:lnTo>
                <a:lnTo>
                  <a:pt x="351" y="113"/>
                </a:lnTo>
                <a:lnTo>
                  <a:pt x="348" y="113"/>
                </a:lnTo>
                <a:lnTo>
                  <a:pt x="350" y="112"/>
                </a:lnTo>
                <a:lnTo>
                  <a:pt x="350" y="112"/>
                </a:lnTo>
                <a:close/>
                <a:moveTo>
                  <a:pt x="468" y="112"/>
                </a:moveTo>
                <a:lnTo>
                  <a:pt x="469" y="112"/>
                </a:lnTo>
                <a:lnTo>
                  <a:pt x="469" y="112"/>
                </a:lnTo>
                <a:lnTo>
                  <a:pt x="468" y="113"/>
                </a:lnTo>
                <a:lnTo>
                  <a:pt x="466" y="113"/>
                </a:lnTo>
                <a:lnTo>
                  <a:pt x="465" y="115"/>
                </a:lnTo>
                <a:lnTo>
                  <a:pt x="465" y="115"/>
                </a:lnTo>
                <a:lnTo>
                  <a:pt x="465" y="115"/>
                </a:lnTo>
                <a:lnTo>
                  <a:pt x="468" y="112"/>
                </a:lnTo>
                <a:close/>
                <a:moveTo>
                  <a:pt x="279" y="112"/>
                </a:moveTo>
                <a:lnTo>
                  <a:pt x="282" y="112"/>
                </a:lnTo>
                <a:lnTo>
                  <a:pt x="282" y="112"/>
                </a:lnTo>
                <a:lnTo>
                  <a:pt x="282" y="115"/>
                </a:lnTo>
                <a:lnTo>
                  <a:pt x="283" y="115"/>
                </a:lnTo>
                <a:lnTo>
                  <a:pt x="283" y="115"/>
                </a:lnTo>
                <a:lnTo>
                  <a:pt x="285" y="115"/>
                </a:lnTo>
                <a:lnTo>
                  <a:pt x="287" y="115"/>
                </a:lnTo>
                <a:lnTo>
                  <a:pt x="287" y="115"/>
                </a:lnTo>
                <a:lnTo>
                  <a:pt x="288" y="115"/>
                </a:lnTo>
                <a:lnTo>
                  <a:pt x="288" y="115"/>
                </a:lnTo>
                <a:lnTo>
                  <a:pt x="290" y="115"/>
                </a:lnTo>
                <a:lnTo>
                  <a:pt x="290" y="117"/>
                </a:lnTo>
                <a:lnTo>
                  <a:pt x="290" y="117"/>
                </a:lnTo>
                <a:lnTo>
                  <a:pt x="290" y="115"/>
                </a:lnTo>
                <a:lnTo>
                  <a:pt x="291" y="115"/>
                </a:lnTo>
                <a:lnTo>
                  <a:pt x="291" y="115"/>
                </a:lnTo>
                <a:lnTo>
                  <a:pt x="293" y="115"/>
                </a:lnTo>
                <a:lnTo>
                  <a:pt x="294" y="115"/>
                </a:lnTo>
                <a:lnTo>
                  <a:pt x="294" y="117"/>
                </a:lnTo>
                <a:lnTo>
                  <a:pt x="294" y="118"/>
                </a:lnTo>
                <a:lnTo>
                  <a:pt x="294" y="120"/>
                </a:lnTo>
                <a:lnTo>
                  <a:pt x="296" y="120"/>
                </a:lnTo>
                <a:lnTo>
                  <a:pt x="296" y="120"/>
                </a:lnTo>
                <a:lnTo>
                  <a:pt x="296" y="121"/>
                </a:lnTo>
                <a:lnTo>
                  <a:pt x="294" y="121"/>
                </a:lnTo>
                <a:lnTo>
                  <a:pt x="294" y="121"/>
                </a:lnTo>
                <a:lnTo>
                  <a:pt x="293" y="121"/>
                </a:lnTo>
                <a:lnTo>
                  <a:pt x="293" y="121"/>
                </a:lnTo>
                <a:lnTo>
                  <a:pt x="293" y="121"/>
                </a:lnTo>
                <a:lnTo>
                  <a:pt x="291" y="121"/>
                </a:lnTo>
                <a:lnTo>
                  <a:pt x="290" y="121"/>
                </a:lnTo>
                <a:lnTo>
                  <a:pt x="291" y="121"/>
                </a:lnTo>
                <a:lnTo>
                  <a:pt x="291" y="121"/>
                </a:lnTo>
                <a:lnTo>
                  <a:pt x="291" y="121"/>
                </a:lnTo>
                <a:lnTo>
                  <a:pt x="291" y="123"/>
                </a:lnTo>
                <a:lnTo>
                  <a:pt x="291" y="123"/>
                </a:lnTo>
                <a:lnTo>
                  <a:pt x="290" y="121"/>
                </a:lnTo>
                <a:lnTo>
                  <a:pt x="290" y="123"/>
                </a:lnTo>
                <a:lnTo>
                  <a:pt x="287" y="123"/>
                </a:lnTo>
                <a:lnTo>
                  <a:pt x="285" y="123"/>
                </a:lnTo>
                <a:lnTo>
                  <a:pt x="285" y="123"/>
                </a:lnTo>
                <a:lnTo>
                  <a:pt x="285" y="121"/>
                </a:lnTo>
                <a:lnTo>
                  <a:pt x="285" y="120"/>
                </a:lnTo>
                <a:lnTo>
                  <a:pt x="283" y="121"/>
                </a:lnTo>
                <a:lnTo>
                  <a:pt x="282" y="123"/>
                </a:lnTo>
                <a:lnTo>
                  <a:pt x="282" y="123"/>
                </a:lnTo>
                <a:lnTo>
                  <a:pt x="280" y="123"/>
                </a:lnTo>
                <a:lnTo>
                  <a:pt x="277" y="124"/>
                </a:lnTo>
                <a:lnTo>
                  <a:pt x="277" y="124"/>
                </a:lnTo>
                <a:lnTo>
                  <a:pt x="275" y="124"/>
                </a:lnTo>
                <a:lnTo>
                  <a:pt x="272" y="124"/>
                </a:lnTo>
                <a:lnTo>
                  <a:pt x="271" y="126"/>
                </a:lnTo>
                <a:lnTo>
                  <a:pt x="269" y="126"/>
                </a:lnTo>
                <a:lnTo>
                  <a:pt x="269" y="124"/>
                </a:lnTo>
                <a:lnTo>
                  <a:pt x="268" y="126"/>
                </a:lnTo>
                <a:lnTo>
                  <a:pt x="268" y="126"/>
                </a:lnTo>
                <a:lnTo>
                  <a:pt x="266" y="126"/>
                </a:lnTo>
                <a:lnTo>
                  <a:pt x="264" y="126"/>
                </a:lnTo>
                <a:lnTo>
                  <a:pt x="263" y="126"/>
                </a:lnTo>
                <a:lnTo>
                  <a:pt x="261" y="124"/>
                </a:lnTo>
                <a:lnTo>
                  <a:pt x="261" y="124"/>
                </a:lnTo>
                <a:lnTo>
                  <a:pt x="261" y="123"/>
                </a:lnTo>
                <a:lnTo>
                  <a:pt x="263" y="123"/>
                </a:lnTo>
                <a:lnTo>
                  <a:pt x="261" y="120"/>
                </a:lnTo>
                <a:lnTo>
                  <a:pt x="263" y="120"/>
                </a:lnTo>
                <a:lnTo>
                  <a:pt x="263" y="118"/>
                </a:lnTo>
                <a:lnTo>
                  <a:pt x="263" y="118"/>
                </a:lnTo>
                <a:lnTo>
                  <a:pt x="264" y="118"/>
                </a:lnTo>
                <a:lnTo>
                  <a:pt x="266" y="117"/>
                </a:lnTo>
                <a:lnTo>
                  <a:pt x="268" y="115"/>
                </a:lnTo>
                <a:lnTo>
                  <a:pt x="268" y="117"/>
                </a:lnTo>
                <a:lnTo>
                  <a:pt x="271" y="117"/>
                </a:lnTo>
                <a:lnTo>
                  <a:pt x="271" y="117"/>
                </a:lnTo>
                <a:lnTo>
                  <a:pt x="274" y="117"/>
                </a:lnTo>
                <a:lnTo>
                  <a:pt x="274" y="117"/>
                </a:lnTo>
                <a:lnTo>
                  <a:pt x="274" y="118"/>
                </a:lnTo>
                <a:lnTo>
                  <a:pt x="275" y="118"/>
                </a:lnTo>
                <a:lnTo>
                  <a:pt x="275" y="118"/>
                </a:lnTo>
                <a:lnTo>
                  <a:pt x="277" y="121"/>
                </a:lnTo>
                <a:lnTo>
                  <a:pt x="279" y="121"/>
                </a:lnTo>
                <a:lnTo>
                  <a:pt x="279" y="121"/>
                </a:lnTo>
                <a:lnTo>
                  <a:pt x="282" y="120"/>
                </a:lnTo>
                <a:lnTo>
                  <a:pt x="282" y="120"/>
                </a:lnTo>
                <a:lnTo>
                  <a:pt x="283" y="118"/>
                </a:lnTo>
                <a:lnTo>
                  <a:pt x="282" y="118"/>
                </a:lnTo>
                <a:lnTo>
                  <a:pt x="280" y="117"/>
                </a:lnTo>
                <a:lnTo>
                  <a:pt x="280" y="117"/>
                </a:lnTo>
                <a:lnTo>
                  <a:pt x="280" y="117"/>
                </a:lnTo>
                <a:lnTo>
                  <a:pt x="279" y="117"/>
                </a:lnTo>
                <a:lnTo>
                  <a:pt x="277" y="115"/>
                </a:lnTo>
                <a:lnTo>
                  <a:pt x="275" y="115"/>
                </a:lnTo>
                <a:lnTo>
                  <a:pt x="275" y="113"/>
                </a:lnTo>
                <a:lnTo>
                  <a:pt x="275" y="112"/>
                </a:lnTo>
                <a:lnTo>
                  <a:pt x="277" y="112"/>
                </a:lnTo>
                <a:lnTo>
                  <a:pt x="279" y="112"/>
                </a:lnTo>
                <a:close/>
                <a:moveTo>
                  <a:pt x="238" y="112"/>
                </a:moveTo>
                <a:lnTo>
                  <a:pt x="239" y="112"/>
                </a:lnTo>
                <a:lnTo>
                  <a:pt x="241" y="112"/>
                </a:lnTo>
                <a:lnTo>
                  <a:pt x="242" y="112"/>
                </a:lnTo>
                <a:lnTo>
                  <a:pt x="244" y="113"/>
                </a:lnTo>
                <a:lnTo>
                  <a:pt x="246" y="115"/>
                </a:lnTo>
                <a:lnTo>
                  <a:pt x="247" y="117"/>
                </a:lnTo>
                <a:lnTo>
                  <a:pt x="246" y="117"/>
                </a:lnTo>
                <a:lnTo>
                  <a:pt x="244" y="118"/>
                </a:lnTo>
                <a:lnTo>
                  <a:pt x="241" y="120"/>
                </a:lnTo>
                <a:lnTo>
                  <a:pt x="241" y="120"/>
                </a:lnTo>
                <a:lnTo>
                  <a:pt x="239" y="121"/>
                </a:lnTo>
                <a:lnTo>
                  <a:pt x="239" y="121"/>
                </a:lnTo>
                <a:lnTo>
                  <a:pt x="239" y="123"/>
                </a:lnTo>
                <a:lnTo>
                  <a:pt x="239" y="123"/>
                </a:lnTo>
                <a:lnTo>
                  <a:pt x="238" y="123"/>
                </a:lnTo>
                <a:lnTo>
                  <a:pt x="238" y="123"/>
                </a:lnTo>
                <a:lnTo>
                  <a:pt x="238" y="121"/>
                </a:lnTo>
                <a:lnTo>
                  <a:pt x="238" y="120"/>
                </a:lnTo>
                <a:lnTo>
                  <a:pt x="238" y="120"/>
                </a:lnTo>
                <a:lnTo>
                  <a:pt x="238" y="118"/>
                </a:lnTo>
                <a:lnTo>
                  <a:pt x="236" y="118"/>
                </a:lnTo>
                <a:lnTo>
                  <a:pt x="234" y="117"/>
                </a:lnTo>
                <a:lnTo>
                  <a:pt x="233" y="117"/>
                </a:lnTo>
                <a:lnTo>
                  <a:pt x="231" y="117"/>
                </a:lnTo>
                <a:lnTo>
                  <a:pt x="230" y="115"/>
                </a:lnTo>
                <a:lnTo>
                  <a:pt x="230" y="113"/>
                </a:lnTo>
                <a:lnTo>
                  <a:pt x="228" y="113"/>
                </a:lnTo>
                <a:lnTo>
                  <a:pt x="228" y="113"/>
                </a:lnTo>
                <a:lnTo>
                  <a:pt x="228" y="112"/>
                </a:lnTo>
                <a:lnTo>
                  <a:pt x="230" y="112"/>
                </a:lnTo>
                <a:lnTo>
                  <a:pt x="231" y="112"/>
                </a:lnTo>
                <a:lnTo>
                  <a:pt x="234" y="113"/>
                </a:lnTo>
                <a:lnTo>
                  <a:pt x="236" y="113"/>
                </a:lnTo>
                <a:lnTo>
                  <a:pt x="236" y="113"/>
                </a:lnTo>
                <a:lnTo>
                  <a:pt x="238" y="112"/>
                </a:lnTo>
                <a:close/>
                <a:moveTo>
                  <a:pt x="447" y="107"/>
                </a:moveTo>
                <a:lnTo>
                  <a:pt x="451" y="107"/>
                </a:lnTo>
                <a:lnTo>
                  <a:pt x="451" y="109"/>
                </a:lnTo>
                <a:lnTo>
                  <a:pt x="451" y="110"/>
                </a:lnTo>
                <a:lnTo>
                  <a:pt x="451" y="110"/>
                </a:lnTo>
                <a:lnTo>
                  <a:pt x="449" y="110"/>
                </a:lnTo>
                <a:lnTo>
                  <a:pt x="447" y="109"/>
                </a:lnTo>
                <a:lnTo>
                  <a:pt x="447" y="109"/>
                </a:lnTo>
                <a:lnTo>
                  <a:pt x="447" y="107"/>
                </a:lnTo>
                <a:lnTo>
                  <a:pt x="447" y="107"/>
                </a:lnTo>
                <a:close/>
                <a:moveTo>
                  <a:pt x="405" y="104"/>
                </a:moveTo>
                <a:lnTo>
                  <a:pt x="406" y="106"/>
                </a:lnTo>
                <a:lnTo>
                  <a:pt x="406" y="106"/>
                </a:lnTo>
                <a:lnTo>
                  <a:pt x="406" y="106"/>
                </a:lnTo>
                <a:lnTo>
                  <a:pt x="406" y="107"/>
                </a:lnTo>
                <a:lnTo>
                  <a:pt x="405" y="107"/>
                </a:lnTo>
                <a:lnTo>
                  <a:pt x="403" y="107"/>
                </a:lnTo>
                <a:lnTo>
                  <a:pt x="403" y="109"/>
                </a:lnTo>
                <a:lnTo>
                  <a:pt x="402" y="110"/>
                </a:lnTo>
                <a:lnTo>
                  <a:pt x="400" y="109"/>
                </a:lnTo>
                <a:lnTo>
                  <a:pt x="397" y="109"/>
                </a:lnTo>
                <a:lnTo>
                  <a:pt x="397" y="109"/>
                </a:lnTo>
                <a:lnTo>
                  <a:pt x="395" y="109"/>
                </a:lnTo>
                <a:lnTo>
                  <a:pt x="394" y="109"/>
                </a:lnTo>
                <a:lnTo>
                  <a:pt x="392" y="110"/>
                </a:lnTo>
                <a:lnTo>
                  <a:pt x="392" y="110"/>
                </a:lnTo>
                <a:lnTo>
                  <a:pt x="392" y="109"/>
                </a:lnTo>
                <a:lnTo>
                  <a:pt x="392" y="107"/>
                </a:lnTo>
                <a:lnTo>
                  <a:pt x="395" y="106"/>
                </a:lnTo>
                <a:lnTo>
                  <a:pt x="397" y="106"/>
                </a:lnTo>
                <a:lnTo>
                  <a:pt x="398" y="106"/>
                </a:lnTo>
                <a:lnTo>
                  <a:pt x="400" y="106"/>
                </a:lnTo>
                <a:lnTo>
                  <a:pt x="402" y="104"/>
                </a:lnTo>
                <a:lnTo>
                  <a:pt x="405" y="104"/>
                </a:lnTo>
                <a:close/>
                <a:moveTo>
                  <a:pt x="414" y="104"/>
                </a:moveTo>
                <a:lnTo>
                  <a:pt x="416" y="104"/>
                </a:lnTo>
                <a:lnTo>
                  <a:pt x="416" y="104"/>
                </a:lnTo>
                <a:lnTo>
                  <a:pt x="416" y="104"/>
                </a:lnTo>
                <a:lnTo>
                  <a:pt x="416" y="106"/>
                </a:lnTo>
                <a:lnTo>
                  <a:pt x="414" y="106"/>
                </a:lnTo>
                <a:lnTo>
                  <a:pt x="416" y="104"/>
                </a:lnTo>
                <a:lnTo>
                  <a:pt x="414" y="104"/>
                </a:lnTo>
                <a:close/>
                <a:moveTo>
                  <a:pt x="577" y="101"/>
                </a:moveTo>
                <a:lnTo>
                  <a:pt x="580" y="101"/>
                </a:lnTo>
                <a:lnTo>
                  <a:pt x="580" y="102"/>
                </a:lnTo>
                <a:lnTo>
                  <a:pt x="581" y="104"/>
                </a:lnTo>
                <a:lnTo>
                  <a:pt x="583" y="104"/>
                </a:lnTo>
                <a:lnTo>
                  <a:pt x="583" y="106"/>
                </a:lnTo>
                <a:lnTo>
                  <a:pt x="581" y="109"/>
                </a:lnTo>
                <a:lnTo>
                  <a:pt x="580" y="112"/>
                </a:lnTo>
                <a:lnTo>
                  <a:pt x="578" y="113"/>
                </a:lnTo>
                <a:lnTo>
                  <a:pt x="577" y="115"/>
                </a:lnTo>
                <a:lnTo>
                  <a:pt x="574" y="117"/>
                </a:lnTo>
                <a:lnTo>
                  <a:pt x="569" y="117"/>
                </a:lnTo>
                <a:lnTo>
                  <a:pt x="567" y="117"/>
                </a:lnTo>
                <a:lnTo>
                  <a:pt x="564" y="117"/>
                </a:lnTo>
                <a:lnTo>
                  <a:pt x="564" y="117"/>
                </a:lnTo>
                <a:lnTo>
                  <a:pt x="564" y="113"/>
                </a:lnTo>
                <a:lnTo>
                  <a:pt x="566" y="109"/>
                </a:lnTo>
                <a:lnTo>
                  <a:pt x="569" y="106"/>
                </a:lnTo>
                <a:lnTo>
                  <a:pt x="570" y="104"/>
                </a:lnTo>
                <a:lnTo>
                  <a:pt x="572" y="102"/>
                </a:lnTo>
                <a:lnTo>
                  <a:pt x="574" y="102"/>
                </a:lnTo>
                <a:lnTo>
                  <a:pt x="577" y="101"/>
                </a:lnTo>
                <a:close/>
                <a:moveTo>
                  <a:pt x="477" y="98"/>
                </a:moveTo>
                <a:lnTo>
                  <a:pt x="477" y="98"/>
                </a:lnTo>
                <a:lnTo>
                  <a:pt x="479" y="99"/>
                </a:lnTo>
                <a:lnTo>
                  <a:pt x="477" y="99"/>
                </a:lnTo>
                <a:lnTo>
                  <a:pt x="477" y="102"/>
                </a:lnTo>
                <a:lnTo>
                  <a:pt x="476" y="106"/>
                </a:lnTo>
                <a:lnTo>
                  <a:pt x="476" y="106"/>
                </a:lnTo>
                <a:lnTo>
                  <a:pt x="474" y="107"/>
                </a:lnTo>
                <a:lnTo>
                  <a:pt x="474" y="107"/>
                </a:lnTo>
                <a:lnTo>
                  <a:pt x="473" y="109"/>
                </a:lnTo>
                <a:lnTo>
                  <a:pt x="473" y="110"/>
                </a:lnTo>
                <a:lnTo>
                  <a:pt x="473" y="110"/>
                </a:lnTo>
                <a:lnTo>
                  <a:pt x="473" y="110"/>
                </a:lnTo>
                <a:lnTo>
                  <a:pt x="473" y="110"/>
                </a:lnTo>
                <a:lnTo>
                  <a:pt x="469" y="110"/>
                </a:lnTo>
                <a:lnTo>
                  <a:pt x="469" y="110"/>
                </a:lnTo>
                <a:lnTo>
                  <a:pt x="469" y="109"/>
                </a:lnTo>
                <a:lnTo>
                  <a:pt x="469" y="109"/>
                </a:lnTo>
                <a:lnTo>
                  <a:pt x="469" y="107"/>
                </a:lnTo>
                <a:lnTo>
                  <a:pt x="469" y="106"/>
                </a:lnTo>
                <a:lnTo>
                  <a:pt x="469" y="106"/>
                </a:lnTo>
                <a:lnTo>
                  <a:pt x="471" y="106"/>
                </a:lnTo>
                <a:lnTo>
                  <a:pt x="471" y="102"/>
                </a:lnTo>
                <a:lnTo>
                  <a:pt x="471" y="102"/>
                </a:lnTo>
                <a:lnTo>
                  <a:pt x="473" y="102"/>
                </a:lnTo>
                <a:lnTo>
                  <a:pt x="474" y="101"/>
                </a:lnTo>
                <a:lnTo>
                  <a:pt x="474" y="101"/>
                </a:lnTo>
                <a:lnTo>
                  <a:pt x="474" y="99"/>
                </a:lnTo>
                <a:lnTo>
                  <a:pt x="476" y="99"/>
                </a:lnTo>
                <a:lnTo>
                  <a:pt x="476" y="98"/>
                </a:lnTo>
                <a:lnTo>
                  <a:pt x="476" y="98"/>
                </a:lnTo>
                <a:lnTo>
                  <a:pt x="477" y="98"/>
                </a:lnTo>
                <a:close/>
                <a:moveTo>
                  <a:pt x="480" y="98"/>
                </a:moveTo>
                <a:lnTo>
                  <a:pt x="482" y="99"/>
                </a:lnTo>
                <a:lnTo>
                  <a:pt x="482" y="99"/>
                </a:lnTo>
                <a:lnTo>
                  <a:pt x="480" y="99"/>
                </a:lnTo>
                <a:lnTo>
                  <a:pt x="480" y="98"/>
                </a:lnTo>
                <a:lnTo>
                  <a:pt x="479" y="98"/>
                </a:lnTo>
                <a:lnTo>
                  <a:pt x="479" y="98"/>
                </a:lnTo>
                <a:lnTo>
                  <a:pt x="479" y="98"/>
                </a:lnTo>
                <a:lnTo>
                  <a:pt x="480" y="98"/>
                </a:lnTo>
                <a:close/>
                <a:moveTo>
                  <a:pt x="227" y="98"/>
                </a:moveTo>
                <a:lnTo>
                  <a:pt x="227" y="98"/>
                </a:lnTo>
                <a:lnTo>
                  <a:pt x="228" y="98"/>
                </a:lnTo>
                <a:lnTo>
                  <a:pt x="228" y="98"/>
                </a:lnTo>
                <a:lnTo>
                  <a:pt x="227" y="98"/>
                </a:lnTo>
                <a:lnTo>
                  <a:pt x="227" y="98"/>
                </a:lnTo>
                <a:lnTo>
                  <a:pt x="227" y="98"/>
                </a:lnTo>
                <a:lnTo>
                  <a:pt x="227" y="98"/>
                </a:lnTo>
                <a:close/>
                <a:moveTo>
                  <a:pt x="433" y="98"/>
                </a:moveTo>
                <a:lnTo>
                  <a:pt x="433" y="98"/>
                </a:lnTo>
                <a:lnTo>
                  <a:pt x="433" y="98"/>
                </a:lnTo>
                <a:lnTo>
                  <a:pt x="433" y="98"/>
                </a:lnTo>
                <a:lnTo>
                  <a:pt x="433" y="99"/>
                </a:lnTo>
                <a:lnTo>
                  <a:pt x="433" y="99"/>
                </a:lnTo>
                <a:lnTo>
                  <a:pt x="432" y="98"/>
                </a:lnTo>
                <a:lnTo>
                  <a:pt x="432" y="98"/>
                </a:lnTo>
                <a:lnTo>
                  <a:pt x="433" y="98"/>
                </a:lnTo>
                <a:lnTo>
                  <a:pt x="433" y="98"/>
                </a:lnTo>
                <a:close/>
                <a:moveTo>
                  <a:pt x="318" y="96"/>
                </a:moveTo>
                <a:lnTo>
                  <a:pt x="320" y="96"/>
                </a:lnTo>
                <a:lnTo>
                  <a:pt x="320" y="96"/>
                </a:lnTo>
                <a:lnTo>
                  <a:pt x="320" y="98"/>
                </a:lnTo>
                <a:lnTo>
                  <a:pt x="318" y="98"/>
                </a:lnTo>
                <a:lnTo>
                  <a:pt x="318" y="98"/>
                </a:lnTo>
                <a:lnTo>
                  <a:pt x="318" y="96"/>
                </a:lnTo>
                <a:close/>
                <a:moveTo>
                  <a:pt x="222" y="95"/>
                </a:moveTo>
                <a:lnTo>
                  <a:pt x="223" y="96"/>
                </a:lnTo>
                <a:lnTo>
                  <a:pt x="223" y="96"/>
                </a:lnTo>
                <a:lnTo>
                  <a:pt x="220" y="96"/>
                </a:lnTo>
                <a:lnTo>
                  <a:pt x="219" y="98"/>
                </a:lnTo>
                <a:lnTo>
                  <a:pt x="219" y="98"/>
                </a:lnTo>
                <a:lnTo>
                  <a:pt x="217" y="98"/>
                </a:lnTo>
                <a:lnTo>
                  <a:pt x="216" y="99"/>
                </a:lnTo>
                <a:lnTo>
                  <a:pt x="214" y="99"/>
                </a:lnTo>
                <a:lnTo>
                  <a:pt x="211" y="99"/>
                </a:lnTo>
                <a:lnTo>
                  <a:pt x="209" y="99"/>
                </a:lnTo>
                <a:lnTo>
                  <a:pt x="209" y="99"/>
                </a:lnTo>
                <a:lnTo>
                  <a:pt x="209" y="99"/>
                </a:lnTo>
                <a:lnTo>
                  <a:pt x="208" y="99"/>
                </a:lnTo>
                <a:lnTo>
                  <a:pt x="205" y="98"/>
                </a:lnTo>
                <a:lnTo>
                  <a:pt x="203" y="98"/>
                </a:lnTo>
                <a:lnTo>
                  <a:pt x="205" y="96"/>
                </a:lnTo>
                <a:lnTo>
                  <a:pt x="206" y="95"/>
                </a:lnTo>
                <a:lnTo>
                  <a:pt x="208" y="95"/>
                </a:lnTo>
                <a:lnTo>
                  <a:pt x="222" y="95"/>
                </a:lnTo>
                <a:close/>
                <a:moveTo>
                  <a:pt x="241" y="93"/>
                </a:moveTo>
                <a:lnTo>
                  <a:pt x="242" y="93"/>
                </a:lnTo>
                <a:lnTo>
                  <a:pt x="242" y="95"/>
                </a:lnTo>
                <a:lnTo>
                  <a:pt x="244" y="95"/>
                </a:lnTo>
                <a:lnTo>
                  <a:pt x="244" y="95"/>
                </a:lnTo>
                <a:lnTo>
                  <a:pt x="242" y="95"/>
                </a:lnTo>
                <a:lnTo>
                  <a:pt x="242" y="96"/>
                </a:lnTo>
                <a:lnTo>
                  <a:pt x="241" y="96"/>
                </a:lnTo>
                <a:lnTo>
                  <a:pt x="239" y="95"/>
                </a:lnTo>
                <a:lnTo>
                  <a:pt x="239" y="95"/>
                </a:lnTo>
                <a:lnTo>
                  <a:pt x="239" y="95"/>
                </a:lnTo>
                <a:lnTo>
                  <a:pt x="241" y="93"/>
                </a:lnTo>
                <a:close/>
                <a:moveTo>
                  <a:pt x="521" y="90"/>
                </a:moveTo>
                <a:lnTo>
                  <a:pt x="521" y="91"/>
                </a:lnTo>
                <a:lnTo>
                  <a:pt x="520" y="93"/>
                </a:lnTo>
                <a:lnTo>
                  <a:pt x="520" y="93"/>
                </a:lnTo>
                <a:lnTo>
                  <a:pt x="520" y="91"/>
                </a:lnTo>
                <a:lnTo>
                  <a:pt x="520" y="91"/>
                </a:lnTo>
                <a:lnTo>
                  <a:pt x="520" y="91"/>
                </a:lnTo>
                <a:lnTo>
                  <a:pt x="521" y="90"/>
                </a:lnTo>
                <a:lnTo>
                  <a:pt x="521" y="90"/>
                </a:lnTo>
                <a:close/>
                <a:moveTo>
                  <a:pt x="96" y="90"/>
                </a:moveTo>
                <a:lnTo>
                  <a:pt x="96" y="90"/>
                </a:lnTo>
                <a:lnTo>
                  <a:pt x="96" y="91"/>
                </a:lnTo>
                <a:lnTo>
                  <a:pt x="94" y="91"/>
                </a:lnTo>
                <a:lnTo>
                  <a:pt x="94" y="91"/>
                </a:lnTo>
                <a:lnTo>
                  <a:pt x="94" y="90"/>
                </a:lnTo>
                <a:lnTo>
                  <a:pt x="94" y="90"/>
                </a:lnTo>
                <a:lnTo>
                  <a:pt x="94" y="90"/>
                </a:lnTo>
                <a:lnTo>
                  <a:pt x="96" y="90"/>
                </a:lnTo>
                <a:close/>
                <a:moveTo>
                  <a:pt x="520" y="88"/>
                </a:moveTo>
                <a:lnTo>
                  <a:pt x="521" y="88"/>
                </a:lnTo>
                <a:lnTo>
                  <a:pt x="521" y="90"/>
                </a:lnTo>
                <a:lnTo>
                  <a:pt x="520" y="90"/>
                </a:lnTo>
                <a:lnTo>
                  <a:pt x="520" y="88"/>
                </a:lnTo>
                <a:lnTo>
                  <a:pt x="520" y="88"/>
                </a:lnTo>
                <a:close/>
                <a:moveTo>
                  <a:pt x="523" y="87"/>
                </a:moveTo>
                <a:lnTo>
                  <a:pt x="523" y="88"/>
                </a:lnTo>
                <a:lnTo>
                  <a:pt x="523" y="88"/>
                </a:lnTo>
                <a:lnTo>
                  <a:pt x="523" y="87"/>
                </a:lnTo>
                <a:lnTo>
                  <a:pt x="523" y="87"/>
                </a:lnTo>
                <a:lnTo>
                  <a:pt x="523" y="87"/>
                </a:lnTo>
                <a:lnTo>
                  <a:pt x="523" y="87"/>
                </a:lnTo>
                <a:close/>
                <a:moveTo>
                  <a:pt x="514" y="83"/>
                </a:moveTo>
                <a:lnTo>
                  <a:pt x="514" y="85"/>
                </a:lnTo>
                <a:lnTo>
                  <a:pt x="515" y="87"/>
                </a:lnTo>
                <a:lnTo>
                  <a:pt x="517" y="87"/>
                </a:lnTo>
                <a:lnTo>
                  <a:pt x="518" y="88"/>
                </a:lnTo>
                <a:lnTo>
                  <a:pt x="518" y="88"/>
                </a:lnTo>
                <a:lnTo>
                  <a:pt x="518" y="90"/>
                </a:lnTo>
                <a:lnTo>
                  <a:pt x="517" y="91"/>
                </a:lnTo>
                <a:lnTo>
                  <a:pt x="517" y="93"/>
                </a:lnTo>
                <a:lnTo>
                  <a:pt x="515" y="95"/>
                </a:lnTo>
                <a:lnTo>
                  <a:pt x="514" y="95"/>
                </a:lnTo>
                <a:lnTo>
                  <a:pt x="512" y="93"/>
                </a:lnTo>
                <a:lnTo>
                  <a:pt x="512" y="93"/>
                </a:lnTo>
                <a:lnTo>
                  <a:pt x="512" y="88"/>
                </a:lnTo>
                <a:lnTo>
                  <a:pt x="514" y="88"/>
                </a:lnTo>
                <a:lnTo>
                  <a:pt x="514" y="88"/>
                </a:lnTo>
                <a:lnTo>
                  <a:pt x="514" y="88"/>
                </a:lnTo>
                <a:lnTo>
                  <a:pt x="512" y="88"/>
                </a:lnTo>
                <a:lnTo>
                  <a:pt x="512" y="85"/>
                </a:lnTo>
                <a:lnTo>
                  <a:pt x="512" y="85"/>
                </a:lnTo>
                <a:lnTo>
                  <a:pt x="514" y="83"/>
                </a:lnTo>
                <a:close/>
                <a:moveTo>
                  <a:pt x="121" y="80"/>
                </a:moveTo>
                <a:lnTo>
                  <a:pt x="123" y="80"/>
                </a:lnTo>
                <a:lnTo>
                  <a:pt x="126" y="82"/>
                </a:lnTo>
                <a:lnTo>
                  <a:pt x="126" y="82"/>
                </a:lnTo>
                <a:lnTo>
                  <a:pt x="127" y="83"/>
                </a:lnTo>
                <a:lnTo>
                  <a:pt x="129" y="83"/>
                </a:lnTo>
                <a:lnTo>
                  <a:pt x="130" y="85"/>
                </a:lnTo>
                <a:lnTo>
                  <a:pt x="132" y="85"/>
                </a:lnTo>
                <a:lnTo>
                  <a:pt x="134" y="85"/>
                </a:lnTo>
                <a:lnTo>
                  <a:pt x="135" y="85"/>
                </a:lnTo>
                <a:lnTo>
                  <a:pt x="137" y="85"/>
                </a:lnTo>
                <a:lnTo>
                  <a:pt x="138" y="85"/>
                </a:lnTo>
                <a:lnTo>
                  <a:pt x="138" y="85"/>
                </a:lnTo>
                <a:lnTo>
                  <a:pt x="140" y="85"/>
                </a:lnTo>
                <a:lnTo>
                  <a:pt x="140" y="85"/>
                </a:lnTo>
                <a:lnTo>
                  <a:pt x="141" y="87"/>
                </a:lnTo>
                <a:lnTo>
                  <a:pt x="143" y="88"/>
                </a:lnTo>
                <a:lnTo>
                  <a:pt x="143" y="88"/>
                </a:lnTo>
                <a:lnTo>
                  <a:pt x="143" y="91"/>
                </a:lnTo>
                <a:lnTo>
                  <a:pt x="145" y="93"/>
                </a:lnTo>
                <a:lnTo>
                  <a:pt x="146" y="93"/>
                </a:lnTo>
                <a:lnTo>
                  <a:pt x="148" y="93"/>
                </a:lnTo>
                <a:lnTo>
                  <a:pt x="149" y="93"/>
                </a:lnTo>
                <a:lnTo>
                  <a:pt x="154" y="95"/>
                </a:lnTo>
                <a:lnTo>
                  <a:pt x="156" y="95"/>
                </a:lnTo>
                <a:lnTo>
                  <a:pt x="157" y="93"/>
                </a:lnTo>
                <a:lnTo>
                  <a:pt x="157" y="93"/>
                </a:lnTo>
                <a:lnTo>
                  <a:pt x="162" y="95"/>
                </a:lnTo>
                <a:lnTo>
                  <a:pt x="164" y="95"/>
                </a:lnTo>
                <a:lnTo>
                  <a:pt x="165" y="95"/>
                </a:lnTo>
                <a:lnTo>
                  <a:pt x="167" y="95"/>
                </a:lnTo>
                <a:lnTo>
                  <a:pt x="168" y="95"/>
                </a:lnTo>
                <a:lnTo>
                  <a:pt x="168" y="95"/>
                </a:lnTo>
                <a:lnTo>
                  <a:pt x="170" y="95"/>
                </a:lnTo>
                <a:lnTo>
                  <a:pt x="170" y="95"/>
                </a:lnTo>
                <a:lnTo>
                  <a:pt x="171" y="95"/>
                </a:lnTo>
                <a:lnTo>
                  <a:pt x="173" y="93"/>
                </a:lnTo>
                <a:lnTo>
                  <a:pt x="173" y="91"/>
                </a:lnTo>
                <a:lnTo>
                  <a:pt x="173" y="90"/>
                </a:lnTo>
                <a:lnTo>
                  <a:pt x="175" y="88"/>
                </a:lnTo>
                <a:lnTo>
                  <a:pt x="175" y="88"/>
                </a:lnTo>
                <a:lnTo>
                  <a:pt x="175" y="88"/>
                </a:lnTo>
                <a:lnTo>
                  <a:pt x="176" y="88"/>
                </a:lnTo>
                <a:lnTo>
                  <a:pt x="178" y="88"/>
                </a:lnTo>
                <a:lnTo>
                  <a:pt x="178" y="88"/>
                </a:lnTo>
                <a:lnTo>
                  <a:pt x="181" y="91"/>
                </a:lnTo>
                <a:lnTo>
                  <a:pt x="181" y="91"/>
                </a:lnTo>
                <a:lnTo>
                  <a:pt x="184" y="91"/>
                </a:lnTo>
                <a:lnTo>
                  <a:pt x="184" y="91"/>
                </a:lnTo>
                <a:lnTo>
                  <a:pt x="186" y="91"/>
                </a:lnTo>
                <a:lnTo>
                  <a:pt x="186" y="91"/>
                </a:lnTo>
                <a:lnTo>
                  <a:pt x="187" y="91"/>
                </a:lnTo>
                <a:lnTo>
                  <a:pt x="189" y="93"/>
                </a:lnTo>
                <a:lnTo>
                  <a:pt x="189" y="93"/>
                </a:lnTo>
                <a:lnTo>
                  <a:pt x="192" y="93"/>
                </a:lnTo>
                <a:lnTo>
                  <a:pt x="193" y="95"/>
                </a:lnTo>
                <a:lnTo>
                  <a:pt x="195" y="95"/>
                </a:lnTo>
                <a:lnTo>
                  <a:pt x="197" y="95"/>
                </a:lnTo>
                <a:lnTo>
                  <a:pt x="200" y="95"/>
                </a:lnTo>
                <a:lnTo>
                  <a:pt x="201" y="95"/>
                </a:lnTo>
                <a:lnTo>
                  <a:pt x="201" y="96"/>
                </a:lnTo>
                <a:lnTo>
                  <a:pt x="201" y="99"/>
                </a:lnTo>
                <a:lnTo>
                  <a:pt x="203" y="99"/>
                </a:lnTo>
                <a:lnTo>
                  <a:pt x="203" y="99"/>
                </a:lnTo>
                <a:lnTo>
                  <a:pt x="205" y="101"/>
                </a:lnTo>
                <a:lnTo>
                  <a:pt x="205" y="102"/>
                </a:lnTo>
                <a:lnTo>
                  <a:pt x="205" y="104"/>
                </a:lnTo>
                <a:lnTo>
                  <a:pt x="208" y="106"/>
                </a:lnTo>
                <a:lnTo>
                  <a:pt x="211" y="106"/>
                </a:lnTo>
                <a:lnTo>
                  <a:pt x="214" y="107"/>
                </a:lnTo>
                <a:lnTo>
                  <a:pt x="219" y="106"/>
                </a:lnTo>
                <a:lnTo>
                  <a:pt x="220" y="106"/>
                </a:lnTo>
                <a:lnTo>
                  <a:pt x="222" y="106"/>
                </a:lnTo>
                <a:lnTo>
                  <a:pt x="223" y="106"/>
                </a:lnTo>
                <a:lnTo>
                  <a:pt x="227" y="107"/>
                </a:lnTo>
                <a:lnTo>
                  <a:pt x="228" y="107"/>
                </a:lnTo>
                <a:lnTo>
                  <a:pt x="228" y="109"/>
                </a:lnTo>
                <a:lnTo>
                  <a:pt x="228" y="110"/>
                </a:lnTo>
                <a:lnTo>
                  <a:pt x="227" y="113"/>
                </a:lnTo>
                <a:lnTo>
                  <a:pt x="227" y="115"/>
                </a:lnTo>
                <a:lnTo>
                  <a:pt x="227" y="117"/>
                </a:lnTo>
                <a:lnTo>
                  <a:pt x="228" y="118"/>
                </a:lnTo>
                <a:lnTo>
                  <a:pt x="228" y="120"/>
                </a:lnTo>
                <a:lnTo>
                  <a:pt x="230" y="120"/>
                </a:lnTo>
                <a:lnTo>
                  <a:pt x="230" y="121"/>
                </a:lnTo>
                <a:lnTo>
                  <a:pt x="230" y="121"/>
                </a:lnTo>
                <a:lnTo>
                  <a:pt x="228" y="121"/>
                </a:lnTo>
                <a:lnTo>
                  <a:pt x="227" y="121"/>
                </a:lnTo>
                <a:lnTo>
                  <a:pt x="227" y="120"/>
                </a:lnTo>
                <a:lnTo>
                  <a:pt x="225" y="120"/>
                </a:lnTo>
                <a:lnTo>
                  <a:pt x="223" y="120"/>
                </a:lnTo>
                <a:lnTo>
                  <a:pt x="220" y="118"/>
                </a:lnTo>
                <a:lnTo>
                  <a:pt x="217" y="117"/>
                </a:lnTo>
                <a:lnTo>
                  <a:pt x="211" y="115"/>
                </a:lnTo>
                <a:lnTo>
                  <a:pt x="209" y="115"/>
                </a:lnTo>
                <a:lnTo>
                  <a:pt x="208" y="115"/>
                </a:lnTo>
                <a:lnTo>
                  <a:pt x="206" y="115"/>
                </a:lnTo>
                <a:lnTo>
                  <a:pt x="205" y="117"/>
                </a:lnTo>
                <a:lnTo>
                  <a:pt x="203" y="117"/>
                </a:lnTo>
                <a:lnTo>
                  <a:pt x="201" y="117"/>
                </a:lnTo>
                <a:lnTo>
                  <a:pt x="198" y="115"/>
                </a:lnTo>
                <a:lnTo>
                  <a:pt x="195" y="115"/>
                </a:lnTo>
                <a:lnTo>
                  <a:pt x="186" y="115"/>
                </a:lnTo>
                <a:lnTo>
                  <a:pt x="184" y="113"/>
                </a:lnTo>
                <a:lnTo>
                  <a:pt x="179" y="113"/>
                </a:lnTo>
                <a:lnTo>
                  <a:pt x="176" y="113"/>
                </a:lnTo>
                <a:lnTo>
                  <a:pt x="173" y="112"/>
                </a:lnTo>
                <a:lnTo>
                  <a:pt x="165" y="109"/>
                </a:lnTo>
                <a:lnTo>
                  <a:pt x="162" y="107"/>
                </a:lnTo>
                <a:lnTo>
                  <a:pt x="154" y="106"/>
                </a:lnTo>
                <a:lnTo>
                  <a:pt x="152" y="106"/>
                </a:lnTo>
                <a:lnTo>
                  <a:pt x="149" y="106"/>
                </a:lnTo>
                <a:lnTo>
                  <a:pt x="148" y="106"/>
                </a:lnTo>
                <a:lnTo>
                  <a:pt x="146" y="106"/>
                </a:lnTo>
                <a:lnTo>
                  <a:pt x="143" y="106"/>
                </a:lnTo>
                <a:lnTo>
                  <a:pt x="143" y="107"/>
                </a:lnTo>
                <a:lnTo>
                  <a:pt x="141" y="107"/>
                </a:lnTo>
                <a:lnTo>
                  <a:pt x="140" y="107"/>
                </a:lnTo>
                <a:lnTo>
                  <a:pt x="138" y="107"/>
                </a:lnTo>
                <a:lnTo>
                  <a:pt x="134" y="107"/>
                </a:lnTo>
                <a:lnTo>
                  <a:pt x="132" y="106"/>
                </a:lnTo>
                <a:lnTo>
                  <a:pt x="130" y="106"/>
                </a:lnTo>
                <a:lnTo>
                  <a:pt x="129" y="104"/>
                </a:lnTo>
                <a:lnTo>
                  <a:pt x="129" y="104"/>
                </a:lnTo>
                <a:lnTo>
                  <a:pt x="124" y="102"/>
                </a:lnTo>
                <a:lnTo>
                  <a:pt x="121" y="102"/>
                </a:lnTo>
                <a:lnTo>
                  <a:pt x="115" y="102"/>
                </a:lnTo>
                <a:lnTo>
                  <a:pt x="113" y="102"/>
                </a:lnTo>
                <a:lnTo>
                  <a:pt x="113" y="101"/>
                </a:lnTo>
                <a:lnTo>
                  <a:pt x="111" y="101"/>
                </a:lnTo>
                <a:lnTo>
                  <a:pt x="111" y="99"/>
                </a:lnTo>
                <a:lnTo>
                  <a:pt x="113" y="99"/>
                </a:lnTo>
                <a:lnTo>
                  <a:pt x="113" y="98"/>
                </a:lnTo>
                <a:lnTo>
                  <a:pt x="113" y="96"/>
                </a:lnTo>
                <a:lnTo>
                  <a:pt x="108" y="95"/>
                </a:lnTo>
                <a:lnTo>
                  <a:pt x="105" y="95"/>
                </a:lnTo>
                <a:lnTo>
                  <a:pt x="104" y="95"/>
                </a:lnTo>
                <a:lnTo>
                  <a:pt x="102" y="95"/>
                </a:lnTo>
                <a:lnTo>
                  <a:pt x="100" y="95"/>
                </a:lnTo>
                <a:lnTo>
                  <a:pt x="99" y="95"/>
                </a:lnTo>
                <a:lnTo>
                  <a:pt x="97" y="93"/>
                </a:lnTo>
                <a:lnTo>
                  <a:pt x="97" y="93"/>
                </a:lnTo>
                <a:lnTo>
                  <a:pt x="96" y="93"/>
                </a:lnTo>
                <a:lnTo>
                  <a:pt x="96" y="93"/>
                </a:lnTo>
                <a:lnTo>
                  <a:pt x="96" y="93"/>
                </a:lnTo>
                <a:lnTo>
                  <a:pt x="96" y="91"/>
                </a:lnTo>
                <a:lnTo>
                  <a:pt x="96" y="91"/>
                </a:lnTo>
                <a:lnTo>
                  <a:pt x="97" y="91"/>
                </a:lnTo>
                <a:lnTo>
                  <a:pt x="97" y="93"/>
                </a:lnTo>
                <a:lnTo>
                  <a:pt x="97" y="93"/>
                </a:lnTo>
                <a:lnTo>
                  <a:pt x="99" y="93"/>
                </a:lnTo>
                <a:lnTo>
                  <a:pt x="99" y="93"/>
                </a:lnTo>
                <a:lnTo>
                  <a:pt x="100" y="91"/>
                </a:lnTo>
                <a:lnTo>
                  <a:pt x="100" y="90"/>
                </a:lnTo>
                <a:lnTo>
                  <a:pt x="100" y="88"/>
                </a:lnTo>
                <a:lnTo>
                  <a:pt x="102" y="88"/>
                </a:lnTo>
                <a:lnTo>
                  <a:pt x="102" y="88"/>
                </a:lnTo>
                <a:lnTo>
                  <a:pt x="104" y="88"/>
                </a:lnTo>
                <a:lnTo>
                  <a:pt x="104" y="83"/>
                </a:lnTo>
                <a:lnTo>
                  <a:pt x="105" y="82"/>
                </a:lnTo>
                <a:lnTo>
                  <a:pt x="107" y="80"/>
                </a:lnTo>
                <a:lnTo>
                  <a:pt x="107" y="80"/>
                </a:lnTo>
                <a:lnTo>
                  <a:pt x="108" y="80"/>
                </a:lnTo>
                <a:lnTo>
                  <a:pt x="111" y="82"/>
                </a:lnTo>
                <a:lnTo>
                  <a:pt x="113" y="82"/>
                </a:lnTo>
                <a:lnTo>
                  <a:pt x="115" y="82"/>
                </a:lnTo>
                <a:lnTo>
                  <a:pt x="116" y="82"/>
                </a:lnTo>
                <a:lnTo>
                  <a:pt x="118" y="83"/>
                </a:lnTo>
                <a:lnTo>
                  <a:pt x="119" y="83"/>
                </a:lnTo>
                <a:lnTo>
                  <a:pt x="119" y="82"/>
                </a:lnTo>
                <a:lnTo>
                  <a:pt x="121" y="82"/>
                </a:lnTo>
                <a:lnTo>
                  <a:pt x="121" y="80"/>
                </a:lnTo>
                <a:close/>
                <a:moveTo>
                  <a:pt x="365" y="80"/>
                </a:moveTo>
                <a:lnTo>
                  <a:pt x="367" y="80"/>
                </a:lnTo>
                <a:lnTo>
                  <a:pt x="367" y="82"/>
                </a:lnTo>
                <a:lnTo>
                  <a:pt x="367" y="82"/>
                </a:lnTo>
                <a:lnTo>
                  <a:pt x="367" y="80"/>
                </a:lnTo>
                <a:lnTo>
                  <a:pt x="365" y="80"/>
                </a:lnTo>
                <a:lnTo>
                  <a:pt x="365" y="80"/>
                </a:lnTo>
                <a:close/>
                <a:moveTo>
                  <a:pt x="315" y="79"/>
                </a:moveTo>
                <a:lnTo>
                  <a:pt x="316" y="80"/>
                </a:lnTo>
                <a:lnTo>
                  <a:pt x="316" y="80"/>
                </a:lnTo>
                <a:lnTo>
                  <a:pt x="316" y="85"/>
                </a:lnTo>
                <a:lnTo>
                  <a:pt x="315" y="88"/>
                </a:lnTo>
                <a:lnTo>
                  <a:pt x="315" y="87"/>
                </a:lnTo>
                <a:lnTo>
                  <a:pt x="315" y="85"/>
                </a:lnTo>
                <a:lnTo>
                  <a:pt x="315" y="83"/>
                </a:lnTo>
                <a:lnTo>
                  <a:pt x="315" y="83"/>
                </a:lnTo>
                <a:lnTo>
                  <a:pt x="315" y="80"/>
                </a:lnTo>
                <a:lnTo>
                  <a:pt x="315" y="79"/>
                </a:lnTo>
                <a:close/>
                <a:moveTo>
                  <a:pt x="203" y="77"/>
                </a:moveTo>
                <a:lnTo>
                  <a:pt x="203" y="79"/>
                </a:lnTo>
                <a:lnTo>
                  <a:pt x="203" y="79"/>
                </a:lnTo>
                <a:lnTo>
                  <a:pt x="203" y="79"/>
                </a:lnTo>
                <a:lnTo>
                  <a:pt x="201" y="79"/>
                </a:lnTo>
                <a:lnTo>
                  <a:pt x="201" y="79"/>
                </a:lnTo>
                <a:lnTo>
                  <a:pt x="203" y="77"/>
                </a:lnTo>
                <a:lnTo>
                  <a:pt x="203" y="77"/>
                </a:lnTo>
                <a:close/>
                <a:moveTo>
                  <a:pt x="492" y="76"/>
                </a:moveTo>
                <a:lnTo>
                  <a:pt x="492" y="76"/>
                </a:lnTo>
                <a:lnTo>
                  <a:pt x="492" y="77"/>
                </a:lnTo>
                <a:lnTo>
                  <a:pt x="493" y="77"/>
                </a:lnTo>
                <a:lnTo>
                  <a:pt x="493" y="79"/>
                </a:lnTo>
                <a:lnTo>
                  <a:pt x="493" y="79"/>
                </a:lnTo>
                <a:lnTo>
                  <a:pt x="493" y="80"/>
                </a:lnTo>
                <a:lnTo>
                  <a:pt x="492" y="80"/>
                </a:lnTo>
                <a:lnTo>
                  <a:pt x="492" y="80"/>
                </a:lnTo>
                <a:lnTo>
                  <a:pt x="492" y="79"/>
                </a:lnTo>
                <a:lnTo>
                  <a:pt x="492" y="77"/>
                </a:lnTo>
                <a:lnTo>
                  <a:pt x="492" y="76"/>
                </a:lnTo>
                <a:close/>
                <a:moveTo>
                  <a:pt x="518" y="74"/>
                </a:moveTo>
                <a:lnTo>
                  <a:pt x="520" y="74"/>
                </a:lnTo>
                <a:lnTo>
                  <a:pt x="520" y="74"/>
                </a:lnTo>
                <a:lnTo>
                  <a:pt x="520" y="76"/>
                </a:lnTo>
                <a:lnTo>
                  <a:pt x="520" y="76"/>
                </a:lnTo>
                <a:lnTo>
                  <a:pt x="521" y="76"/>
                </a:lnTo>
                <a:lnTo>
                  <a:pt x="521" y="77"/>
                </a:lnTo>
                <a:lnTo>
                  <a:pt x="521" y="77"/>
                </a:lnTo>
                <a:lnTo>
                  <a:pt x="521" y="79"/>
                </a:lnTo>
                <a:lnTo>
                  <a:pt x="521" y="80"/>
                </a:lnTo>
                <a:lnTo>
                  <a:pt x="521" y="80"/>
                </a:lnTo>
                <a:lnTo>
                  <a:pt x="521" y="82"/>
                </a:lnTo>
                <a:lnTo>
                  <a:pt x="521" y="83"/>
                </a:lnTo>
                <a:lnTo>
                  <a:pt x="521" y="83"/>
                </a:lnTo>
                <a:lnTo>
                  <a:pt x="521" y="85"/>
                </a:lnTo>
                <a:lnTo>
                  <a:pt x="521" y="85"/>
                </a:lnTo>
                <a:lnTo>
                  <a:pt x="521" y="87"/>
                </a:lnTo>
                <a:lnTo>
                  <a:pt x="520" y="87"/>
                </a:lnTo>
                <a:lnTo>
                  <a:pt x="520" y="87"/>
                </a:lnTo>
                <a:lnTo>
                  <a:pt x="517" y="87"/>
                </a:lnTo>
                <a:lnTo>
                  <a:pt x="517" y="85"/>
                </a:lnTo>
                <a:lnTo>
                  <a:pt x="515" y="85"/>
                </a:lnTo>
                <a:lnTo>
                  <a:pt x="515" y="83"/>
                </a:lnTo>
                <a:lnTo>
                  <a:pt x="514" y="83"/>
                </a:lnTo>
                <a:lnTo>
                  <a:pt x="514" y="82"/>
                </a:lnTo>
                <a:lnTo>
                  <a:pt x="514" y="82"/>
                </a:lnTo>
                <a:lnTo>
                  <a:pt x="514" y="82"/>
                </a:lnTo>
                <a:lnTo>
                  <a:pt x="515" y="82"/>
                </a:lnTo>
                <a:lnTo>
                  <a:pt x="515" y="80"/>
                </a:lnTo>
                <a:lnTo>
                  <a:pt x="515" y="79"/>
                </a:lnTo>
                <a:lnTo>
                  <a:pt x="514" y="77"/>
                </a:lnTo>
                <a:lnTo>
                  <a:pt x="514" y="77"/>
                </a:lnTo>
                <a:lnTo>
                  <a:pt x="515" y="77"/>
                </a:lnTo>
                <a:lnTo>
                  <a:pt x="515" y="77"/>
                </a:lnTo>
                <a:lnTo>
                  <a:pt x="517" y="76"/>
                </a:lnTo>
                <a:lnTo>
                  <a:pt x="518" y="74"/>
                </a:lnTo>
                <a:lnTo>
                  <a:pt x="518" y="74"/>
                </a:lnTo>
                <a:lnTo>
                  <a:pt x="518" y="74"/>
                </a:lnTo>
                <a:close/>
                <a:moveTo>
                  <a:pt x="498" y="71"/>
                </a:moveTo>
                <a:lnTo>
                  <a:pt x="498" y="72"/>
                </a:lnTo>
                <a:lnTo>
                  <a:pt x="499" y="72"/>
                </a:lnTo>
                <a:lnTo>
                  <a:pt x="498" y="76"/>
                </a:lnTo>
                <a:lnTo>
                  <a:pt x="496" y="77"/>
                </a:lnTo>
                <a:lnTo>
                  <a:pt x="495" y="80"/>
                </a:lnTo>
                <a:lnTo>
                  <a:pt x="495" y="82"/>
                </a:lnTo>
                <a:lnTo>
                  <a:pt x="495" y="79"/>
                </a:lnTo>
                <a:lnTo>
                  <a:pt x="496" y="77"/>
                </a:lnTo>
                <a:lnTo>
                  <a:pt x="496" y="76"/>
                </a:lnTo>
                <a:lnTo>
                  <a:pt x="498" y="71"/>
                </a:lnTo>
                <a:close/>
                <a:moveTo>
                  <a:pt x="50" y="71"/>
                </a:moveTo>
                <a:lnTo>
                  <a:pt x="52" y="71"/>
                </a:lnTo>
                <a:lnTo>
                  <a:pt x="53" y="72"/>
                </a:lnTo>
                <a:lnTo>
                  <a:pt x="55" y="72"/>
                </a:lnTo>
                <a:lnTo>
                  <a:pt x="53" y="74"/>
                </a:lnTo>
                <a:lnTo>
                  <a:pt x="53" y="74"/>
                </a:lnTo>
                <a:lnTo>
                  <a:pt x="50" y="72"/>
                </a:lnTo>
                <a:lnTo>
                  <a:pt x="50" y="72"/>
                </a:lnTo>
                <a:lnTo>
                  <a:pt x="50" y="71"/>
                </a:lnTo>
                <a:close/>
                <a:moveTo>
                  <a:pt x="361" y="71"/>
                </a:moveTo>
                <a:lnTo>
                  <a:pt x="361" y="71"/>
                </a:lnTo>
                <a:lnTo>
                  <a:pt x="361" y="72"/>
                </a:lnTo>
                <a:lnTo>
                  <a:pt x="361" y="72"/>
                </a:lnTo>
                <a:lnTo>
                  <a:pt x="359" y="72"/>
                </a:lnTo>
                <a:lnTo>
                  <a:pt x="359" y="71"/>
                </a:lnTo>
                <a:lnTo>
                  <a:pt x="359" y="71"/>
                </a:lnTo>
                <a:lnTo>
                  <a:pt x="361" y="71"/>
                </a:lnTo>
                <a:close/>
                <a:moveTo>
                  <a:pt x="335" y="68"/>
                </a:moveTo>
                <a:lnTo>
                  <a:pt x="337" y="68"/>
                </a:lnTo>
                <a:lnTo>
                  <a:pt x="337" y="69"/>
                </a:lnTo>
                <a:lnTo>
                  <a:pt x="339" y="69"/>
                </a:lnTo>
                <a:lnTo>
                  <a:pt x="339" y="71"/>
                </a:lnTo>
                <a:lnTo>
                  <a:pt x="339" y="74"/>
                </a:lnTo>
                <a:lnTo>
                  <a:pt x="337" y="74"/>
                </a:lnTo>
                <a:lnTo>
                  <a:pt x="335" y="72"/>
                </a:lnTo>
                <a:lnTo>
                  <a:pt x="334" y="71"/>
                </a:lnTo>
                <a:lnTo>
                  <a:pt x="335" y="69"/>
                </a:lnTo>
                <a:lnTo>
                  <a:pt x="335" y="69"/>
                </a:lnTo>
                <a:lnTo>
                  <a:pt x="335" y="69"/>
                </a:lnTo>
                <a:lnTo>
                  <a:pt x="335" y="69"/>
                </a:lnTo>
                <a:lnTo>
                  <a:pt x="335" y="68"/>
                </a:lnTo>
                <a:close/>
                <a:moveTo>
                  <a:pt x="348" y="61"/>
                </a:moveTo>
                <a:lnTo>
                  <a:pt x="348" y="63"/>
                </a:lnTo>
                <a:lnTo>
                  <a:pt x="348" y="66"/>
                </a:lnTo>
                <a:lnTo>
                  <a:pt x="346" y="69"/>
                </a:lnTo>
                <a:lnTo>
                  <a:pt x="346" y="71"/>
                </a:lnTo>
                <a:lnTo>
                  <a:pt x="346" y="72"/>
                </a:lnTo>
                <a:lnTo>
                  <a:pt x="345" y="72"/>
                </a:lnTo>
                <a:lnTo>
                  <a:pt x="345" y="72"/>
                </a:lnTo>
                <a:lnTo>
                  <a:pt x="345" y="72"/>
                </a:lnTo>
                <a:lnTo>
                  <a:pt x="343" y="72"/>
                </a:lnTo>
                <a:lnTo>
                  <a:pt x="343" y="72"/>
                </a:lnTo>
                <a:lnTo>
                  <a:pt x="342" y="72"/>
                </a:lnTo>
                <a:lnTo>
                  <a:pt x="342" y="72"/>
                </a:lnTo>
                <a:lnTo>
                  <a:pt x="342" y="69"/>
                </a:lnTo>
                <a:lnTo>
                  <a:pt x="343" y="68"/>
                </a:lnTo>
                <a:lnTo>
                  <a:pt x="343" y="68"/>
                </a:lnTo>
                <a:lnTo>
                  <a:pt x="342" y="65"/>
                </a:lnTo>
                <a:lnTo>
                  <a:pt x="343" y="65"/>
                </a:lnTo>
                <a:lnTo>
                  <a:pt x="345" y="63"/>
                </a:lnTo>
                <a:lnTo>
                  <a:pt x="346" y="61"/>
                </a:lnTo>
                <a:lnTo>
                  <a:pt x="348" y="61"/>
                </a:lnTo>
                <a:close/>
                <a:moveTo>
                  <a:pt x="353" y="58"/>
                </a:moveTo>
                <a:lnTo>
                  <a:pt x="353" y="58"/>
                </a:lnTo>
                <a:lnTo>
                  <a:pt x="354" y="61"/>
                </a:lnTo>
                <a:lnTo>
                  <a:pt x="354" y="63"/>
                </a:lnTo>
                <a:lnTo>
                  <a:pt x="354" y="65"/>
                </a:lnTo>
                <a:lnTo>
                  <a:pt x="354" y="63"/>
                </a:lnTo>
                <a:lnTo>
                  <a:pt x="354" y="63"/>
                </a:lnTo>
                <a:lnTo>
                  <a:pt x="353" y="63"/>
                </a:lnTo>
                <a:lnTo>
                  <a:pt x="353" y="63"/>
                </a:lnTo>
                <a:lnTo>
                  <a:pt x="353" y="63"/>
                </a:lnTo>
                <a:lnTo>
                  <a:pt x="353" y="65"/>
                </a:lnTo>
                <a:lnTo>
                  <a:pt x="353" y="66"/>
                </a:lnTo>
                <a:lnTo>
                  <a:pt x="351" y="66"/>
                </a:lnTo>
                <a:lnTo>
                  <a:pt x="351" y="69"/>
                </a:lnTo>
                <a:lnTo>
                  <a:pt x="351" y="69"/>
                </a:lnTo>
                <a:lnTo>
                  <a:pt x="353" y="69"/>
                </a:lnTo>
                <a:lnTo>
                  <a:pt x="353" y="69"/>
                </a:lnTo>
                <a:lnTo>
                  <a:pt x="354" y="71"/>
                </a:lnTo>
                <a:lnTo>
                  <a:pt x="354" y="71"/>
                </a:lnTo>
                <a:lnTo>
                  <a:pt x="354" y="72"/>
                </a:lnTo>
                <a:lnTo>
                  <a:pt x="354" y="72"/>
                </a:lnTo>
                <a:lnTo>
                  <a:pt x="353" y="72"/>
                </a:lnTo>
                <a:lnTo>
                  <a:pt x="351" y="72"/>
                </a:lnTo>
                <a:lnTo>
                  <a:pt x="351" y="72"/>
                </a:lnTo>
                <a:lnTo>
                  <a:pt x="351" y="74"/>
                </a:lnTo>
                <a:lnTo>
                  <a:pt x="351" y="74"/>
                </a:lnTo>
                <a:lnTo>
                  <a:pt x="351" y="74"/>
                </a:lnTo>
                <a:lnTo>
                  <a:pt x="350" y="76"/>
                </a:lnTo>
                <a:lnTo>
                  <a:pt x="350" y="77"/>
                </a:lnTo>
                <a:lnTo>
                  <a:pt x="348" y="76"/>
                </a:lnTo>
                <a:lnTo>
                  <a:pt x="348" y="77"/>
                </a:lnTo>
                <a:lnTo>
                  <a:pt x="346" y="77"/>
                </a:lnTo>
                <a:lnTo>
                  <a:pt x="346" y="76"/>
                </a:lnTo>
                <a:lnTo>
                  <a:pt x="346" y="74"/>
                </a:lnTo>
                <a:lnTo>
                  <a:pt x="346" y="74"/>
                </a:lnTo>
                <a:lnTo>
                  <a:pt x="346" y="72"/>
                </a:lnTo>
                <a:lnTo>
                  <a:pt x="346" y="72"/>
                </a:lnTo>
                <a:lnTo>
                  <a:pt x="348" y="71"/>
                </a:lnTo>
                <a:lnTo>
                  <a:pt x="348" y="71"/>
                </a:lnTo>
                <a:lnTo>
                  <a:pt x="348" y="69"/>
                </a:lnTo>
                <a:lnTo>
                  <a:pt x="350" y="68"/>
                </a:lnTo>
                <a:lnTo>
                  <a:pt x="350" y="68"/>
                </a:lnTo>
                <a:lnTo>
                  <a:pt x="350" y="66"/>
                </a:lnTo>
                <a:lnTo>
                  <a:pt x="350" y="65"/>
                </a:lnTo>
                <a:lnTo>
                  <a:pt x="350" y="61"/>
                </a:lnTo>
                <a:lnTo>
                  <a:pt x="351" y="60"/>
                </a:lnTo>
                <a:lnTo>
                  <a:pt x="353" y="58"/>
                </a:lnTo>
                <a:lnTo>
                  <a:pt x="353" y="58"/>
                </a:lnTo>
                <a:close/>
                <a:moveTo>
                  <a:pt x="501" y="55"/>
                </a:moveTo>
                <a:lnTo>
                  <a:pt x="503" y="55"/>
                </a:lnTo>
                <a:lnTo>
                  <a:pt x="504" y="57"/>
                </a:lnTo>
                <a:lnTo>
                  <a:pt x="506" y="57"/>
                </a:lnTo>
                <a:lnTo>
                  <a:pt x="504" y="57"/>
                </a:lnTo>
                <a:lnTo>
                  <a:pt x="501" y="55"/>
                </a:lnTo>
                <a:lnTo>
                  <a:pt x="501" y="55"/>
                </a:lnTo>
                <a:close/>
                <a:moveTo>
                  <a:pt x="353" y="52"/>
                </a:moveTo>
                <a:lnTo>
                  <a:pt x="354" y="52"/>
                </a:lnTo>
                <a:lnTo>
                  <a:pt x="356" y="54"/>
                </a:lnTo>
                <a:lnTo>
                  <a:pt x="356" y="55"/>
                </a:lnTo>
                <a:lnTo>
                  <a:pt x="354" y="57"/>
                </a:lnTo>
                <a:lnTo>
                  <a:pt x="353" y="57"/>
                </a:lnTo>
                <a:lnTo>
                  <a:pt x="351" y="55"/>
                </a:lnTo>
                <a:lnTo>
                  <a:pt x="351" y="54"/>
                </a:lnTo>
                <a:lnTo>
                  <a:pt x="351" y="54"/>
                </a:lnTo>
                <a:lnTo>
                  <a:pt x="353" y="52"/>
                </a:lnTo>
                <a:close/>
                <a:moveTo>
                  <a:pt x="430" y="46"/>
                </a:moveTo>
                <a:lnTo>
                  <a:pt x="432" y="46"/>
                </a:lnTo>
                <a:lnTo>
                  <a:pt x="432" y="47"/>
                </a:lnTo>
                <a:lnTo>
                  <a:pt x="430" y="47"/>
                </a:lnTo>
                <a:lnTo>
                  <a:pt x="430" y="46"/>
                </a:lnTo>
                <a:lnTo>
                  <a:pt x="430" y="46"/>
                </a:lnTo>
                <a:close/>
                <a:moveTo>
                  <a:pt x="428" y="46"/>
                </a:moveTo>
                <a:lnTo>
                  <a:pt x="428" y="46"/>
                </a:lnTo>
                <a:lnTo>
                  <a:pt x="428" y="47"/>
                </a:lnTo>
                <a:lnTo>
                  <a:pt x="428" y="47"/>
                </a:lnTo>
                <a:lnTo>
                  <a:pt x="428" y="47"/>
                </a:lnTo>
                <a:lnTo>
                  <a:pt x="428" y="49"/>
                </a:lnTo>
                <a:lnTo>
                  <a:pt x="428" y="49"/>
                </a:lnTo>
                <a:lnTo>
                  <a:pt x="427" y="49"/>
                </a:lnTo>
                <a:lnTo>
                  <a:pt x="427" y="49"/>
                </a:lnTo>
                <a:lnTo>
                  <a:pt x="427" y="49"/>
                </a:lnTo>
                <a:lnTo>
                  <a:pt x="427" y="49"/>
                </a:lnTo>
                <a:lnTo>
                  <a:pt x="425" y="49"/>
                </a:lnTo>
                <a:lnTo>
                  <a:pt x="425" y="49"/>
                </a:lnTo>
                <a:lnTo>
                  <a:pt x="424" y="49"/>
                </a:lnTo>
                <a:lnTo>
                  <a:pt x="424" y="49"/>
                </a:lnTo>
                <a:lnTo>
                  <a:pt x="424" y="49"/>
                </a:lnTo>
                <a:lnTo>
                  <a:pt x="424" y="49"/>
                </a:lnTo>
                <a:lnTo>
                  <a:pt x="424" y="47"/>
                </a:lnTo>
                <a:lnTo>
                  <a:pt x="425" y="47"/>
                </a:lnTo>
                <a:lnTo>
                  <a:pt x="428" y="46"/>
                </a:lnTo>
                <a:close/>
                <a:moveTo>
                  <a:pt x="433" y="46"/>
                </a:moveTo>
                <a:lnTo>
                  <a:pt x="433" y="46"/>
                </a:lnTo>
                <a:lnTo>
                  <a:pt x="435" y="46"/>
                </a:lnTo>
                <a:lnTo>
                  <a:pt x="435" y="46"/>
                </a:lnTo>
                <a:lnTo>
                  <a:pt x="435" y="47"/>
                </a:lnTo>
                <a:lnTo>
                  <a:pt x="435" y="47"/>
                </a:lnTo>
                <a:lnTo>
                  <a:pt x="433" y="47"/>
                </a:lnTo>
                <a:lnTo>
                  <a:pt x="433" y="47"/>
                </a:lnTo>
                <a:lnTo>
                  <a:pt x="433" y="46"/>
                </a:lnTo>
                <a:lnTo>
                  <a:pt x="433" y="46"/>
                </a:lnTo>
                <a:close/>
                <a:moveTo>
                  <a:pt x="257" y="44"/>
                </a:moveTo>
                <a:lnTo>
                  <a:pt x="257" y="46"/>
                </a:lnTo>
                <a:lnTo>
                  <a:pt x="257" y="47"/>
                </a:lnTo>
                <a:lnTo>
                  <a:pt x="255" y="46"/>
                </a:lnTo>
                <a:lnTo>
                  <a:pt x="257" y="44"/>
                </a:lnTo>
                <a:lnTo>
                  <a:pt x="257" y="44"/>
                </a:lnTo>
                <a:close/>
                <a:moveTo>
                  <a:pt x="417" y="43"/>
                </a:moveTo>
                <a:lnTo>
                  <a:pt x="419" y="43"/>
                </a:lnTo>
                <a:lnTo>
                  <a:pt x="419" y="44"/>
                </a:lnTo>
                <a:lnTo>
                  <a:pt x="417" y="43"/>
                </a:lnTo>
                <a:lnTo>
                  <a:pt x="417" y="43"/>
                </a:lnTo>
                <a:lnTo>
                  <a:pt x="417" y="43"/>
                </a:lnTo>
                <a:lnTo>
                  <a:pt x="417" y="43"/>
                </a:lnTo>
                <a:close/>
                <a:moveTo>
                  <a:pt x="255" y="43"/>
                </a:moveTo>
                <a:lnTo>
                  <a:pt x="255" y="44"/>
                </a:lnTo>
                <a:lnTo>
                  <a:pt x="255" y="44"/>
                </a:lnTo>
                <a:lnTo>
                  <a:pt x="255" y="46"/>
                </a:lnTo>
                <a:lnTo>
                  <a:pt x="255" y="46"/>
                </a:lnTo>
                <a:lnTo>
                  <a:pt x="255" y="49"/>
                </a:lnTo>
                <a:lnTo>
                  <a:pt x="255" y="49"/>
                </a:lnTo>
                <a:lnTo>
                  <a:pt x="255" y="50"/>
                </a:lnTo>
                <a:lnTo>
                  <a:pt x="255" y="50"/>
                </a:lnTo>
                <a:lnTo>
                  <a:pt x="252" y="54"/>
                </a:lnTo>
                <a:lnTo>
                  <a:pt x="252" y="54"/>
                </a:lnTo>
                <a:lnTo>
                  <a:pt x="252" y="50"/>
                </a:lnTo>
                <a:lnTo>
                  <a:pt x="250" y="49"/>
                </a:lnTo>
                <a:lnTo>
                  <a:pt x="250" y="47"/>
                </a:lnTo>
                <a:lnTo>
                  <a:pt x="252" y="46"/>
                </a:lnTo>
                <a:lnTo>
                  <a:pt x="252" y="43"/>
                </a:lnTo>
                <a:lnTo>
                  <a:pt x="253" y="43"/>
                </a:lnTo>
                <a:lnTo>
                  <a:pt x="255" y="43"/>
                </a:lnTo>
                <a:close/>
                <a:moveTo>
                  <a:pt x="403" y="39"/>
                </a:moveTo>
                <a:lnTo>
                  <a:pt x="406" y="39"/>
                </a:lnTo>
                <a:lnTo>
                  <a:pt x="408" y="39"/>
                </a:lnTo>
                <a:lnTo>
                  <a:pt x="410" y="41"/>
                </a:lnTo>
                <a:lnTo>
                  <a:pt x="411" y="41"/>
                </a:lnTo>
                <a:lnTo>
                  <a:pt x="411" y="43"/>
                </a:lnTo>
                <a:lnTo>
                  <a:pt x="411" y="43"/>
                </a:lnTo>
                <a:lnTo>
                  <a:pt x="413" y="43"/>
                </a:lnTo>
                <a:lnTo>
                  <a:pt x="413" y="44"/>
                </a:lnTo>
                <a:lnTo>
                  <a:pt x="413" y="46"/>
                </a:lnTo>
                <a:lnTo>
                  <a:pt x="413" y="47"/>
                </a:lnTo>
                <a:lnTo>
                  <a:pt x="413" y="47"/>
                </a:lnTo>
                <a:lnTo>
                  <a:pt x="411" y="49"/>
                </a:lnTo>
                <a:lnTo>
                  <a:pt x="410" y="49"/>
                </a:lnTo>
                <a:lnTo>
                  <a:pt x="408" y="50"/>
                </a:lnTo>
                <a:lnTo>
                  <a:pt x="406" y="50"/>
                </a:lnTo>
                <a:lnTo>
                  <a:pt x="406" y="50"/>
                </a:lnTo>
                <a:lnTo>
                  <a:pt x="405" y="50"/>
                </a:lnTo>
                <a:lnTo>
                  <a:pt x="403" y="49"/>
                </a:lnTo>
                <a:lnTo>
                  <a:pt x="402" y="49"/>
                </a:lnTo>
                <a:lnTo>
                  <a:pt x="398" y="47"/>
                </a:lnTo>
                <a:lnTo>
                  <a:pt x="398" y="47"/>
                </a:lnTo>
                <a:lnTo>
                  <a:pt x="397" y="46"/>
                </a:lnTo>
                <a:lnTo>
                  <a:pt x="395" y="44"/>
                </a:lnTo>
                <a:lnTo>
                  <a:pt x="395" y="44"/>
                </a:lnTo>
                <a:lnTo>
                  <a:pt x="395" y="41"/>
                </a:lnTo>
                <a:lnTo>
                  <a:pt x="395" y="41"/>
                </a:lnTo>
                <a:lnTo>
                  <a:pt x="397" y="39"/>
                </a:lnTo>
                <a:lnTo>
                  <a:pt x="398" y="41"/>
                </a:lnTo>
                <a:lnTo>
                  <a:pt x="400" y="39"/>
                </a:lnTo>
                <a:lnTo>
                  <a:pt x="403" y="39"/>
                </a:lnTo>
                <a:close/>
                <a:moveTo>
                  <a:pt x="424" y="38"/>
                </a:moveTo>
                <a:lnTo>
                  <a:pt x="424" y="39"/>
                </a:lnTo>
                <a:lnTo>
                  <a:pt x="422" y="39"/>
                </a:lnTo>
                <a:lnTo>
                  <a:pt x="422" y="38"/>
                </a:lnTo>
                <a:lnTo>
                  <a:pt x="424" y="38"/>
                </a:lnTo>
                <a:lnTo>
                  <a:pt x="424" y="38"/>
                </a:lnTo>
                <a:close/>
                <a:moveTo>
                  <a:pt x="118" y="36"/>
                </a:moveTo>
                <a:lnTo>
                  <a:pt x="119" y="38"/>
                </a:lnTo>
                <a:lnTo>
                  <a:pt x="119" y="38"/>
                </a:lnTo>
                <a:lnTo>
                  <a:pt x="119" y="39"/>
                </a:lnTo>
                <a:lnTo>
                  <a:pt x="118" y="39"/>
                </a:lnTo>
                <a:lnTo>
                  <a:pt x="118" y="38"/>
                </a:lnTo>
                <a:lnTo>
                  <a:pt x="116" y="38"/>
                </a:lnTo>
                <a:lnTo>
                  <a:pt x="116" y="38"/>
                </a:lnTo>
                <a:lnTo>
                  <a:pt x="118" y="36"/>
                </a:lnTo>
                <a:close/>
                <a:moveTo>
                  <a:pt x="127" y="36"/>
                </a:moveTo>
                <a:lnTo>
                  <a:pt x="127" y="36"/>
                </a:lnTo>
                <a:lnTo>
                  <a:pt x="127" y="36"/>
                </a:lnTo>
                <a:lnTo>
                  <a:pt x="127" y="38"/>
                </a:lnTo>
                <a:lnTo>
                  <a:pt x="126" y="36"/>
                </a:lnTo>
                <a:lnTo>
                  <a:pt x="126" y="36"/>
                </a:lnTo>
                <a:lnTo>
                  <a:pt x="127" y="36"/>
                </a:lnTo>
                <a:lnTo>
                  <a:pt x="127" y="36"/>
                </a:lnTo>
                <a:close/>
                <a:moveTo>
                  <a:pt x="446" y="35"/>
                </a:moveTo>
                <a:lnTo>
                  <a:pt x="446" y="35"/>
                </a:lnTo>
                <a:lnTo>
                  <a:pt x="447" y="36"/>
                </a:lnTo>
                <a:lnTo>
                  <a:pt x="449" y="36"/>
                </a:lnTo>
                <a:lnTo>
                  <a:pt x="452" y="38"/>
                </a:lnTo>
                <a:lnTo>
                  <a:pt x="455" y="38"/>
                </a:lnTo>
                <a:lnTo>
                  <a:pt x="457" y="38"/>
                </a:lnTo>
                <a:lnTo>
                  <a:pt x="458" y="38"/>
                </a:lnTo>
                <a:lnTo>
                  <a:pt x="462" y="41"/>
                </a:lnTo>
                <a:lnTo>
                  <a:pt x="462" y="41"/>
                </a:lnTo>
                <a:lnTo>
                  <a:pt x="462" y="43"/>
                </a:lnTo>
                <a:lnTo>
                  <a:pt x="463" y="44"/>
                </a:lnTo>
                <a:lnTo>
                  <a:pt x="463" y="44"/>
                </a:lnTo>
                <a:lnTo>
                  <a:pt x="465" y="44"/>
                </a:lnTo>
                <a:lnTo>
                  <a:pt x="465" y="46"/>
                </a:lnTo>
                <a:lnTo>
                  <a:pt x="465" y="47"/>
                </a:lnTo>
                <a:lnTo>
                  <a:pt x="465" y="50"/>
                </a:lnTo>
                <a:lnTo>
                  <a:pt x="462" y="49"/>
                </a:lnTo>
                <a:lnTo>
                  <a:pt x="458" y="47"/>
                </a:lnTo>
                <a:lnTo>
                  <a:pt x="457" y="47"/>
                </a:lnTo>
                <a:lnTo>
                  <a:pt x="454" y="46"/>
                </a:lnTo>
                <a:lnTo>
                  <a:pt x="452" y="44"/>
                </a:lnTo>
                <a:lnTo>
                  <a:pt x="452" y="44"/>
                </a:lnTo>
                <a:lnTo>
                  <a:pt x="451" y="43"/>
                </a:lnTo>
                <a:lnTo>
                  <a:pt x="447" y="43"/>
                </a:lnTo>
                <a:lnTo>
                  <a:pt x="446" y="43"/>
                </a:lnTo>
                <a:lnTo>
                  <a:pt x="446" y="43"/>
                </a:lnTo>
                <a:lnTo>
                  <a:pt x="446" y="44"/>
                </a:lnTo>
                <a:lnTo>
                  <a:pt x="446" y="44"/>
                </a:lnTo>
                <a:lnTo>
                  <a:pt x="446" y="46"/>
                </a:lnTo>
                <a:lnTo>
                  <a:pt x="443" y="44"/>
                </a:lnTo>
                <a:lnTo>
                  <a:pt x="441" y="44"/>
                </a:lnTo>
                <a:lnTo>
                  <a:pt x="439" y="44"/>
                </a:lnTo>
                <a:lnTo>
                  <a:pt x="438" y="43"/>
                </a:lnTo>
                <a:lnTo>
                  <a:pt x="438" y="43"/>
                </a:lnTo>
                <a:lnTo>
                  <a:pt x="438" y="43"/>
                </a:lnTo>
                <a:lnTo>
                  <a:pt x="438" y="43"/>
                </a:lnTo>
                <a:lnTo>
                  <a:pt x="438" y="41"/>
                </a:lnTo>
                <a:lnTo>
                  <a:pt x="436" y="43"/>
                </a:lnTo>
                <a:lnTo>
                  <a:pt x="436" y="43"/>
                </a:lnTo>
                <a:lnTo>
                  <a:pt x="435" y="43"/>
                </a:lnTo>
                <a:lnTo>
                  <a:pt x="433" y="44"/>
                </a:lnTo>
                <a:lnTo>
                  <a:pt x="433" y="44"/>
                </a:lnTo>
                <a:lnTo>
                  <a:pt x="432" y="44"/>
                </a:lnTo>
                <a:lnTo>
                  <a:pt x="432" y="44"/>
                </a:lnTo>
                <a:lnTo>
                  <a:pt x="430" y="44"/>
                </a:lnTo>
                <a:lnTo>
                  <a:pt x="428" y="43"/>
                </a:lnTo>
                <a:lnTo>
                  <a:pt x="427" y="41"/>
                </a:lnTo>
                <a:lnTo>
                  <a:pt x="427" y="41"/>
                </a:lnTo>
                <a:lnTo>
                  <a:pt x="425" y="41"/>
                </a:lnTo>
                <a:lnTo>
                  <a:pt x="425" y="41"/>
                </a:lnTo>
                <a:lnTo>
                  <a:pt x="425" y="43"/>
                </a:lnTo>
                <a:lnTo>
                  <a:pt x="425" y="43"/>
                </a:lnTo>
                <a:lnTo>
                  <a:pt x="425" y="43"/>
                </a:lnTo>
                <a:lnTo>
                  <a:pt x="424" y="44"/>
                </a:lnTo>
                <a:lnTo>
                  <a:pt x="424" y="46"/>
                </a:lnTo>
                <a:lnTo>
                  <a:pt x="422" y="46"/>
                </a:lnTo>
                <a:lnTo>
                  <a:pt x="424" y="44"/>
                </a:lnTo>
                <a:lnTo>
                  <a:pt x="424" y="44"/>
                </a:lnTo>
                <a:lnTo>
                  <a:pt x="422" y="43"/>
                </a:lnTo>
                <a:lnTo>
                  <a:pt x="422" y="41"/>
                </a:lnTo>
                <a:lnTo>
                  <a:pt x="425" y="38"/>
                </a:lnTo>
                <a:lnTo>
                  <a:pt x="427" y="36"/>
                </a:lnTo>
                <a:lnTo>
                  <a:pt x="432" y="36"/>
                </a:lnTo>
                <a:lnTo>
                  <a:pt x="436" y="36"/>
                </a:lnTo>
                <a:lnTo>
                  <a:pt x="438" y="36"/>
                </a:lnTo>
                <a:lnTo>
                  <a:pt x="438" y="36"/>
                </a:lnTo>
                <a:lnTo>
                  <a:pt x="439" y="36"/>
                </a:lnTo>
                <a:lnTo>
                  <a:pt x="439" y="36"/>
                </a:lnTo>
                <a:lnTo>
                  <a:pt x="439" y="38"/>
                </a:lnTo>
                <a:lnTo>
                  <a:pt x="441" y="38"/>
                </a:lnTo>
                <a:lnTo>
                  <a:pt x="443" y="36"/>
                </a:lnTo>
                <a:lnTo>
                  <a:pt x="444" y="36"/>
                </a:lnTo>
                <a:lnTo>
                  <a:pt x="444" y="35"/>
                </a:lnTo>
                <a:lnTo>
                  <a:pt x="446" y="35"/>
                </a:lnTo>
                <a:close/>
                <a:moveTo>
                  <a:pt x="23" y="35"/>
                </a:moveTo>
                <a:lnTo>
                  <a:pt x="26" y="38"/>
                </a:lnTo>
                <a:lnTo>
                  <a:pt x="26" y="39"/>
                </a:lnTo>
                <a:lnTo>
                  <a:pt x="26" y="39"/>
                </a:lnTo>
                <a:lnTo>
                  <a:pt x="26" y="41"/>
                </a:lnTo>
                <a:lnTo>
                  <a:pt x="25" y="41"/>
                </a:lnTo>
                <a:lnTo>
                  <a:pt x="26" y="43"/>
                </a:lnTo>
                <a:lnTo>
                  <a:pt x="25" y="41"/>
                </a:lnTo>
                <a:lnTo>
                  <a:pt x="25" y="41"/>
                </a:lnTo>
                <a:lnTo>
                  <a:pt x="25" y="39"/>
                </a:lnTo>
                <a:lnTo>
                  <a:pt x="23" y="39"/>
                </a:lnTo>
                <a:lnTo>
                  <a:pt x="22" y="38"/>
                </a:lnTo>
                <a:lnTo>
                  <a:pt x="22" y="36"/>
                </a:lnTo>
                <a:lnTo>
                  <a:pt x="22" y="35"/>
                </a:lnTo>
                <a:lnTo>
                  <a:pt x="23" y="35"/>
                </a:lnTo>
                <a:close/>
                <a:moveTo>
                  <a:pt x="132" y="31"/>
                </a:moveTo>
                <a:lnTo>
                  <a:pt x="134" y="31"/>
                </a:lnTo>
                <a:lnTo>
                  <a:pt x="137" y="33"/>
                </a:lnTo>
                <a:lnTo>
                  <a:pt x="138" y="35"/>
                </a:lnTo>
                <a:lnTo>
                  <a:pt x="140" y="36"/>
                </a:lnTo>
                <a:lnTo>
                  <a:pt x="138" y="38"/>
                </a:lnTo>
                <a:lnTo>
                  <a:pt x="138" y="39"/>
                </a:lnTo>
                <a:lnTo>
                  <a:pt x="137" y="41"/>
                </a:lnTo>
                <a:lnTo>
                  <a:pt x="137" y="41"/>
                </a:lnTo>
                <a:lnTo>
                  <a:pt x="135" y="41"/>
                </a:lnTo>
                <a:lnTo>
                  <a:pt x="135" y="41"/>
                </a:lnTo>
                <a:lnTo>
                  <a:pt x="135" y="41"/>
                </a:lnTo>
                <a:lnTo>
                  <a:pt x="134" y="41"/>
                </a:lnTo>
                <a:lnTo>
                  <a:pt x="134" y="39"/>
                </a:lnTo>
                <a:lnTo>
                  <a:pt x="132" y="39"/>
                </a:lnTo>
                <a:lnTo>
                  <a:pt x="132" y="41"/>
                </a:lnTo>
                <a:lnTo>
                  <a:pt x="130" y="41"/>
                </a:lnTo>
                <a:lnTo>
                  <a:pt x="129" y="41"/>
                </a:lnTo>
                <a:lnTo>
                  <a:pt x="130" y="41"/>
                </a:lnTo>
                <a:lnTo>
                  <a:pt x="129" y="39"/>
                </a:lnTo>
                <a:lnTo>
                  <a:pt x="129" y="38"/>
                </a:lnTo>
                <a:lnTo>
                  <a:pt x="129" y="38"/>
                </a:lnTo>
                <a:lnTo>
                  <a:pt x="129" y="38"/>
                </a:lnTo>
                <a:lnTo>
                  <a:pt x="129" y="36"/>
                </a:lnTo>
                <a:lnTo>
                  <a:pt x="129" y="36"/>
                </a:lnTo>
                <a:lnTo>
                  <a:pt x="130" y="35"/>
                </a:lnTo>
                <a:lnTo>
                  <a:pt x="130" y="31"/>
                </a:lnTo>
                <a:lnTo>
                  <a:pt x="132" y="31"/>
                </a:lnTo>
                <a:close/>
                <a:moveTo>
                  <a:pt x="20" y="31"/>
                </a:moveTo>
                <a:lnTo>
                  <a:pt x="22" y="33"/>
                </a:lnTo>
                <a:lnTo>
                  <a:pt x="22" y="35"/>
                </a:lnTo>
                <a:lnTo>
                  <a:pt x="22" y="36"/>
                </a:lnTo>
                <a:lnTo>
                  <a:pt x="20" y="36"/>
                </a:lnTo>
                <a:lnTo>
                  <a:pt x="18" y="35"/>
                </a:lnTo>
                <a:lnTo>
                  <a:pt x="20" y="33"/>
                </a:lnTo>
                <a:lnTo>
                  <a:pt x="18" y="33"/>
                </a:lnTo>
                <a:lnTo>
                  <a:pt x="18" y="33"/>
                </a:lnTo>
                <a:lnTo>
                  <a:pt x="18" y="31"/>
                </a:lnTo>
                <a:lnTo>
                  <a:pt x="20" y="31"/>
                </a:lnTo>
                <a:close/>
                <a:moveTo>
                  <a:pt x="517" y="25"/>
                </a:moveTo>
                <a:lnTo>
                  <a:pt x="517" y="25"/>
                </a:lnTo>
                <a:lnTo>
                  <a:pt x="517" y="25"/>
                </a:lnTo>
                <a:lnTo>
                  <a:pt x="517" y="25"/>
                </a:lnTo>
                <a:lnTo>
                  <a:pt x="515" y="27"/>
                </a:lnTo>
                <a:lnTo>
                  <a:pt x="515" y="25"/>
                </a:lnTo>
                <a:lnTo>
                  <a:pt x="515" y="25"/>
                </a:lnTo>
                <a:lnTo>
                  <a:pt x="517" y="25"/>
                </a:lnTo>
                <a:close/>
                <a:moveTo>
                  <a:pt x="14" y="24"/>
                </a:moveTo>
                <a:lnTo>
                  <a:pt x="15" y="25"/>
                </a:lnTo>
                <a:lnTo>
                  <a:pt x="15" y="27"/>
                </a:lnTo>
                <a:lnTo>
                  <a:pt x="17" y="28"/>
                </a:lnTo>
                <a:lnTo>
                  <a:pt x="17" y="28"/>
                </a:lnTo>
                <a:lnTo>
                  <a:pt x="17" y="30"/>
                </a:lnTo>
                <a:lnTo>
                  <a:pt x="15" y="28"/>
                </a:lnTo>
                <a:lnTo>
                  <a:pt x="14" y="28"/>
                </a:lnTo>
                <a:lnTo>
                  <a:pt x="12" y="27"/>
                </a:lnTo>
                <a:lnTo>
                  <a:pt x="14" y="25"/>
                </a:lnTo>
                <a:lnTo>
                  <a:pt x="14" y="25"/>
                </a:lnTo>
                <a:lnTo>
                  <a:pt x="14" y="25"/>
                </a:lnTo>
                <a:lnTo>
                  <a:pt x="14" y="24"/>
                </a:lnTo>
                <a:close/>
                <a:moveTo>
                  <a:pt x="394" y="24"/>
                </a:moveTo>
                <a:lnTo>
                  <a:pt x="395" y="24"/>
                </a:lnTo>
                <a:lnTo>
                  <a:pt x="395" y="24"/>
                </a:lnTo>
                <a:lnTo>
                  <a:pt x="395" y="27"/>
                </a:lnTo>
                <a:lnTo>
                  <a:pt x="397" y="30"/>
                </a:lnTo>
                <a:lnTo>
                  <a:pt x="395" y="30"/>
                </a:lnTo>
                <a:lnTo>
                  <a:pt x="395" y="31"/>
                </a:lnTo>
                <a:lnTo>
                  <a:pt x="395" y="30"/>
                </a:lnTo>
                <a:lnTo>
                  <a:pt x="394" y="28"/>
                </a:lnTo>
                <a:lnTo>
                  <a:pt x="394" y="27"/>
                </a:lnTo>
                <a:lnTo>
                  <a:pt x="394" y="25"/>
                </a:lnTo>
                <a:lnTo>
                  <a:pt x="394" y="25"/>
                </a:lnTo>
                <a:lnTo>
                  <a:pt x="394" y="24"/>
                </a:lnTo>
                <a:close/>
                <a:moveTo>
                  <a:pt x="364" y="22"/>
                </a:moveTo>
                <a:lnTo>
                  <a:pt x="364" y="24"/>
                </a:lnTo>
                <a:lnTo>
                  <a:pt x="364" y="24"/>
                </a:lnTo>
                <a:lnTo>
                  <a:pt x="364" y="24"/>
                </a:lnTo>
                <a:lnTo>
                  <a:pt x="364" y="24"/>
                </a:lnTo>
                <a:lnTo>
                  <a:pt x="364" y="22"/>
                </a:lnTo>
                <a:close/>
                <a:moveTo>
                  <a:pt x="395" y="20"/>
                </a:moveTo>
                <a:lnTo>
                  <a:pt x="400" y="22"/>
                </a:lnTo>
                <a:lnTo>
                  <a:pt x="400" y="22"/>
                </a:lnTo>
                <a:lnTo>
                  <a:pt x="395" y="24"/>
                </a:lnTo>
                <a:lnTo>
                  <a:pt x="392" y="22"/>
                </a:lnTo>
                <a:lnTo>
                  <a:pt x="387" y="24"/>
                </a:lnTo>
                <a:lnTo>
                  <a:pt x="387" y="24"/>
                </a:lnTo>
                <a:lnTo>
                  <a:pt x="387" y="22"/>
                </a:lnTo>
                <a:lnTo>
                  <a:pt x="386" y="22"/>
                </a:lnTo>
                <a:lnTo>
                  <a:pt x="387" y="22"/>
                </a:lnTo>
                <a:lnTo>
                  <a:pt x="389" y="20"/>
                </a:lnTo>
                <a:lnTo>
                  <a:pt x="391" y="22"/>
                </a:lnTo>
                <a:lnTo>
                  <a:pt x="395" y="20"/>
                </a:lnTo>
                <a:close/>
                <a:moveTo>
                  <a:pt x="354" y="20"/>
                </a:moveTo>
                <a:lnTo>
                  <a:pt x="354" y="22"/>
                </a:lnTo>
                <a:lnTo>
                  <a:pt x="353" y="22"/>
                </a:lnTo>
                <a:lnTo>
                  <a:pt x="353" y="22"/>
                </a:lnTo>
                <a:lnTo>
                  <a:pt x="353" y="22"/>
                </a:lnTo>
                <a:lnTo>
                  <a:pt x="353" y="20"/>
                </a:lnTo>
                <a:lnTo>
                  <a:pt x="354" y="20"/>
                </a:lnTo>
                <a:close/>
                <a:moveTo>
                  <a:pt x="458" y="19"/>
                </a:moveTo>
                <a:lnTo>
                  <a:pt x="458" y="20"/>
                </a:lnTo>
                <a:lnTo>
                  <a:pt x="458" y="20"/>
                </a:lnTo>
                <a:lnTo>
                  <a:pt x="458" y="22"/>
                </a:lnTo>
                <a:lnTo>
                  <a:pt x="458" y="22"/>
                </a:lnTo>
                <a:lnTo>
                  <a:pt x="458" y="24"/>
                </a:lnTo>
                <a:lnTo>
                  <a:pt x="458" y="24"/>
                </a:lnTo>
                <a:lnTo>
                  <a:pt x="458" y="24"/>
                </a:lnTo>
                <a:lnTo>
                  <a:pt x="458" y="24"/>
                </a:lnTo>
                <a:lnTo>
                  <a:pt x="457" y="24"/>
                </a:lnTo>
                <a:lnTo>
                  <a:pt x="457" y="25"/>
                </a:lnTo>
                <a:lnTo>
                  <a:pt x="455" y="25"/>
                </a:lnTo>
                <a:lnTo>
                  <a:pt x="454" y="25"/>
                </a:lnTo>
                <a:lnTo>
                  <a:pt x="452" y="24"/>
                </a:lnTo>
                <a:lnTo>
                  <a:pt x="449" y="22"/>
                </a:lnTo>
                <a:lnTo>
                  <a:pt x="449" y="22"/>
                </a:lnTo>
                <a:lnTo>
                  <a:pt x="454" y="20"/>
                </a:lnTo>
                <a:lnTo>
                  <a:pt x="455" y="20"/>
                </a:lnTo>
                <a:lnTo>
                  <a:pt x="455" y="20"/>
                </a:lnTo>
                <a:lnTo>
                  <a:pt x="458" y="19"/>
                </a:lnTo>
                <a:lnTo>
                  <a:pt x="458" y="19"/>
                </a:lnTo>
                <a:close/>
                <a:moveTo>
                  <a:pt x="376" y="19"/>
                </a:moveTo>
                <a:lnTo>
                  <a:pt x="380" y="20"/>
                </a:lnTo>
                <a:lnTo>
                  <a:pt x="381" y="20"/>
                </a:lnTo>
                <a:lnTo>
                  <a:pt x="383" y="20"/>
                </a:lnTo>
                <a:lnTo>
                  <a:pt x="383" y="20"/>
                </a:lnTo>
                <a:lnTo>
                  <a:pt x="383" y="19"/>
                </a:lnTo>
                <a:lnTo>
                  <a:pt x="383" y="20"/>
                </a:lnTo>
                <a:lnTo>
                  <a:pt x="384" y="20"/>
                </a:lnTo>
                <a:lnTo>
                  <a:pt x="384" y="20"/>
                </a:lnTo>
                <a:lnTo>
                  <a:pt x="386" y="20"/>
                </a:lnTo>
                <a:lnTo>
                  <a:pt x="386" y="22"/>
                </a:lnTo>
                <a:lnTo>
                  <a:pt x="386" y="22"/>
                </a:lnTo>
                <a:lnTo>
                  <a:pt x="383" y="22"/>
                </a:lnTo>
                <a:lnTo>
                  <a:pt x="381" y="24"/>
                </a:lnTo>
                <a:lnTo>
                  <a:pt x="378" y="22"/>
                </a:lnTo>
                <a:lnTo>
                  <a:pt x="375" y="24"/>
                </a:lnTo>
                <a:lnTo>
                  <a:pt x="373" y="24"/>
                </a:lnTo>
                <a:lnTo>
                  <a:pt x="372" y="24"/>
                </a:lnTo>
                <a:lnTo>
                  <a:pt x="372" y="22"/>
                </a:lnTo>
                <a:lnTo>
                  <a:pt x="372" y="19"/>
                </a:lnTo>
                <a:lnTo>
                  <a:pt x="372" y="19"/>
                </a:lnTo>
                <a:lnTo>
                  <a:pt x="373" y="19"/>
                </a:lnTo>
                <a:lnTo>
                  <a:pt x="376" y="19"/>
                </a:lnTo>
                <a:close/>
                <a:moveTo>
                  <a:pt x="533" y="19"/>
                </a:moveTo>
                <a:lnTo>
                  <a:pt x="537" y="19"/>
                </a:lnTo>
                <a:lnTo>
                  <a:pt x="539" y="19"/>
                </a:lnTo>
                <a:lnTo>
                  <a:pt x="542" y="19"/>
                </a:lnTo>
                <a:lnTo>
                  <a:pt x="545" y="20"/>
                </a:lnTo>
                <a:lnTo>
                  <a:pt x="550" y="20"/>
                </a:lnTo>
                <a:lnTo>
                  <a:pt x="551" y="20"/>
                </a:lnTo>
                <a:lnTo>
                  <a:pt x="553" y="20"/>
                </a:lnTo>
                <a:lnTo>
                  <a:pt x="550" y="22"/>
                </a:lnTo>
                <a:lnTo>
                  <a:pt x="548" y="22"/>
                </a:lnTo>
                <a:lnTo>
                  <a:pt x="547" y="22"/>
                </a:lnTo>
                <a:lnTo>
                  <a:pt x="545" y="22"/>
                </a:lnTo>
                <a:lnTo>
                  <a:pt x="544" y="22"/>
                </a:lnTo>
                <a:lnTo>
                  <a:pt x="542" y="22"/>
                </a:lnTo>
                <a:lnTo>
                  <a:pt x="540" y="22"/>
                </a:lnTo>
                <a:lnTo>
                  <a:pt x="537" y="20"/>
                </a:lnTo>
                <a:lnTo>
                  <a:pt x="533" y="19"/>
                </a:lnTo>
                <a:lnTo>
                  <a:pt x="533" y="19"/>
                </a:lnTo>
                <a:lnTo>
                  <a:pt x="533" y="19"/>
                </a:lnTo>
                <a:close/>
                <a:moveTo>
                  <a:pt x="148" y="17"/>
                </a:moveTo>
                <a:lnTo>
                  <a:pt x="149" y="17"/>
                </a:lnTo>
                <a:lnTo>
                  <a:pt x="149" y="19"/>
                </a:lnTo>
                <a:lnTo>
                  <a:pt x="148" y="19"/>
                </a:lnTo>
                <a:lnTo>
                  <a:pt x="146" y="17"/>
                </a:lnTo>
                <a:lnTo>
                  <a:pt x="148" y="17"/>
                </a:lnTo>
                <a:close/>
                <a:moveTo>
                  <a:pt x="105" y="17"/>
                </a:moveTo>
                <a:lnTo>
                  <a:pt x="105" y="17"/>
                </a:lnTo>
                <a:lnTo>
                  <a:pt x="107" y="19"/>
                </a:lnTo>
                <a:lnTo>
                  <a:pt x="107" y="19"/>
                </a:lnTo>
                <a:lnTo>
                  <a:pt x="107" y="20"/>
                </a:lnTo>
                <a:lnTo>
                  <a:pt x="108" y="20"/>
                </a:lnTo>
                <a:lnTo>
                  <a:pt x="108" y="22"/>
                </a:lnTo>
                <a:lnTo>
                  <a:pt x="108" y="27"/>
                </a:lnTo>
                <a:lnTo>
                  <a:pt x="111" y="31"/>
                </a:lnTo>
                <a:lnTo>
                  <a:pt x="118" y="31"/>
                </a:lnTo>
                <a:lnTo>
                  <a:pt x="116" y="33"/>
                </a:lnTo>
                <a:lnTo>
                  <a:pt x="116" y="33"/>
                </a:lnTo>
                <a:lnTo>
                  <a:pt x="116" y="35"/>
                </a:lnTo>
                <a:lnTo>
                  <a:pt x="115" y="36"/>
                </a:lnTo>
                <a:lnTo>
                  <a:pt x="115" y="38"/>
                </a:lnTo>
                <a:lnTo>
                  <a:pt x="116" y="38"/>
                </a:lnTo>
                <a:lnTo>
                  <a:pt x="116" y="39"/>
                </a:lnTo>
                <a:lnTo>
                  <a:pt x="115" y="39"/>
                </a:lnTo>
                <a:lnTo>
                  <a:pt x="115" y="39"/>
                </a:lnTo>
                <a:lnTo>
                  <a:pt x="113" y="39"/>
                </a:lnTo>
                <a:lnTo>
                  <a:pt x="113" y="38"/>
                </a:lnTo>
                <a:lnTo>
                  <a:pt x="111" y="38"/>
                </a:lnTo>
                <a:lnTo>
                  <a:pt x="111" y="38"/>
                </a:lnTo>
                <a:lnTo>
                  <a:pt x="110" y="36"/>
                </a:lnTo>
                <a:lnTo>
                  <a:pt x="108" y="36"/>
                </a:lnTo>
                <a:lnTo>
                  <a:pt x="107" y="36"/>
                </a:lnTo>
                <a:lnTo>
                  <a:pt x="105" y="35"/>
                </a:lnTo>
                <a:lnTo>
                  <a:pt x="105" y="33"/>
                </a:lnTo>
                <a:lnTo>
                  <a:pt x="105" y="31"/>
                </a:lnTo>
                <a:lnTo>
                  <a:pt x="105" y="30"/>
                </a:lnTo>
                <a:lnTo>
                  <a:pt x="104" y="30"/>
                </a:lnTo>
                <a:lnTo>
                  <a:pt x="104" y="28"/>
                </a:lnTo>
                <a:lnTo>
                  <a:pt x="104" y="27"/>
                </a:lnTo>
                <a:lnTo>
                  <a:pt x="102" y="25"/>
                </a:lnTo>
                <a:lnTo>
                  <a:pt x="100" y="25"/>
                </a:lnTo>
                <a:lnTo>
                  <a:pt x="99" y="25"/>
                </a:lnTo>
                <a:lnTo>
                  <a:pt x="97" y="25"/>
                </a:lnTo>
                <a:lnTo>
                  <a:pt x="96" y="25"/>
                </a:lnTo>
                <a:lnTo>
                  <a:pt x="96" y="25"/>
                </a:lnTo>
                <a:lnTo>
                  <a:pt x="94" y="25"/>
                </a:lnTo>
                <a:lnTo>
                  <a:pt x="94" y="24"/>
                </a:lnTo>
                <a:lnTo>
                  <a:pt x="94" y="24"/>
                </a:lnTo>
                <a:lnTo>
                  <a:pt x="96" y="22"/>
                </a:lnTo>
                <a:lnTo>
                  <a:pt x="97" y="22"/>
                </a:lnTo>
                <a:lnTo>
                  <a:pt x="97" y="20"/>
                </a:lnTo>
                <a:lnTo>
                  <a:pt x="97" y="20"/>
                </a:lnTo>
                <a:lnTo>
                  <a:pt x="97" y="19"/>
                </a:lnTo>
                <a:lnTo>
                  <a:pt x="97" y="19"/>
                </a:lnTo>
                <a:lnTo>
                  <a:pt x="99" y="17"/>
                </a:lnTo>
                <a:lnTo>
                  <a:pt x="100" y="17"/>
                </a:lnTo>
                <a:lnTo>
                  <a:pt x="100" y="19"/>
                </a:lnTo>
                <a:lnTo>
                  <a:pt x="102" y="19"/>
                </a:lnTo>
                <a:lnTo>
                  <a:pt x="102" y="20"/>
                </a:lnTo>
                <a:lnTo>
                  <a:pt x="102" y="19"/>
                </a:lnTo>
                <a:lnTo>
                  <a:pt x="102" y="17"/>
                </a:lnTo>
                <a:lnTo>
                  <a:pt x="104" y="17"/>
                </a:lnTo>
                <a:lnTo>
                  <a:pt x="105" y="17"/>
                </a:lnTo>
                <a:close/>
                <a:moveTo>
                  <a:pt x="359" y="17"/>
                </a:moveTo>
                <a:lnTo>
                  <a:pt x="359" y="17"/>
                </a:lnTo>
                <a:lnTo>
                  <a:pt x="361" y="17"/>
                </a:lnTo>
                <a:lnTo>
                  <a:pt x="361" y="19"/>
                </a:lnTo>
                <a:lnTo>
                  <a:pt x="361" y="19"/>
                </a:lnTo>
                <a:lnTo>
                  <a:pt x="361" y="20"/>
                </a:lnTo>
                <a:lnTo>
                  <a:pt x="359" y="20"/>
                </a:lnTo>
                <a:lnTo>
                  <a:pt x="359" y="19"/>
                </a:lnTo>
                <a:lnTo>
                  <a:pt x="359" y="17"/>
                </a:lnTo>
                <a:lnTo>
                  <a:pt x="359" y="17"/>
                </a:lnTo>
                <a:close/>
                <a:moveTo>
                  <a:pt x="419" y="14"/>
                </a:moveTo>
                <a:lnTo>
                  <a:pt x="421" y="14"/>
                </a:lnTo>
                <a:lnTo>
                  <a:pt x="422" y="16"/>
                </a:lnTo>
                <a:lnTo>
                  <a:pt x="425" y="17"/>
                </a:lnTo>
                <a:lnTo>
                  <a:pt x="427" y="19"/>
                </a:lnTo>
                <a:lnTo>
                  <a:pt x="427" y="19"/>
                </a:lnTo>
                <a:lnTo>
                  <a:pt x="425" y="20"/>
                </a:lnTo>
                <a:lnTo>
                  <a:pt x="425" y="20"/>
                </a:lnTo>
                <a:lnTo>
                  <a:pt x="422" y="19"/>
                </a:lnTo>
                <a:lnTo>
                  <a:pt x="421" y="19"/>
                </a:lnTo>
                <a:lnTo>
                  <a:pt x="417" y="20"/>
                </a:lnTo>
                <a:lnTo>
                  <a:pt x="416" y="20"/>
                </a:lnTo>
                <a:lnTo>
                  <a:pt x="416" y="19"/>
                </a:lnTo>
                <a:lnTo>
                  <a:pt x="416" y="19"/>
                </a:lnTo>
                <a:lnTo>
                  <a:pt x="416" y="16"/>
                </a:lnTo>
                <a:lnTo>
                  <a:pt x="419" y="14"/>
                </a:lnTo>
                <a:lnTo>
                  <a:pt x="419" y="14"/>
                </a:lnTo>
                <a:close/>
                <a:moveTo>
                  <a:pt x="354" y="13"/>
                </a:moveTo>
                <a:lnTo>
                  <a:pt x="354" y="13"/>
                </a:lnTo>
                <a:lnTo>
                  <a:pt x="356" y="13"/>
                </a:lnTo>
                <a:lnTo>
                  <a:pt x="354" y="14"/>
                </a:lnTo>
                <a:lnTo>
                  <a:pt x="356" y="16"/>
                </a:lnTo>
                <a:lnTo>
                  <a:pt x="357" y="13"/>
                </a:lnTo>
                <a:lnTo>
                  <a:pt x="357" y="13"/>
                </a:lnTo>
                <a:lnTo>
                  <a:pt x="359" y="14"/>
                </a:lnTo>
                <a:lnTo>
                  <a:pt x="359" y="14"/>
                </a:lnTo>
                <a:lnTo>
                  <a:pt x="359" y="14"/>
                </a:lnTo>
                <a:lnTo>
                  <a:pt x="359" y="16"/>
                </a:lnTo>
                <a:lnTo>
                  <a:pt x="359" y="17"/>
                </a:lnTo>
                <a:lnTo>
                  <a:pt x="357" y="17"/>
                </a:lnTo>
                <a:lnTo>
                  <a:pt x="356" y="16"/>
                </a:lnTo>
                <a:lnTo>
                  <a:pt x="356" y="16"/>
                </a:lnTo>
                <a:lnTo>
                  <a:pt x="356" y="17"/>
                </a:lnTo>
                <a:lnTo>
                  <a:pt x="354" y="19"/>
                </a:lnTo>
                <a:lnTo>
                  <a:pt x="354" y="19"/>
                </a:lnTo>
                <a:lnTo>
                  <a:pt x="354" y="17"/>
                </a:lnTo>
                <a:lnTo>
                  <a:pt x="354" y="17"/>
                </a:lnTo>
                <a:lnTo>
                  <a:pt x="354" y="17"/>
                </a:lnTo>
                <a:lnTo>
                  <a:pt x="354" y="14"/>
                </a:lnTo>
                <a:lnTo>
                  <a:pt x="353" y="14"/>
                </a:lnTo>
                <a:lnTo>
                  <a:pt x="351" y="17"/>
                </a:lnTo>
                <a:lnTo>
                  <a:pt x="350" y="19"/>
                </a:lnTo>
                <a:lnTo>
                  <a:pt x="350" y="17"/>
                </a:lnTo>
                <a:lnTo>
                  <a:pt x="350" y="16"/>
                </a:lnTo>
                <a:lnTo>
                  <a:pt x="350" y="14"/>
                </a:lnTo>
                <a:lnTo>
                  <a:pt x="351" y="13"/>
                </a:lnTo>
                <a:lnTo>
                  <a:pt x="351" y="13"/>
                </a:lnTo>
                <a:lnTo>
                  <a:pt x="354" y="13"/>
                </a:lnTo>
                <a:close/>
                <a:moveTo>
                  <a:pt x="159" y="9"/>
                </a:moveTo>
                <a:lnTo>
                  <a:pt x="159" y="9"/>
                </a:lnTo>
                <a:lnTo>
                  <a:pt x="160" y="11"/>
                </a:lnTo>
                <a:lnTo>
                  <a:pt x="160" y="11"/>
                </a:lnTo>
                <a:lnTo>
                  <a:pt x="160" y="11"/>
                </a:lnTo>
                <a:lnTo>
                  <a:pt x="160" y="13"/>
                </a:lnTo>
                <a:lnTo>
                  <a:pt x="157" y="14"/>
                </a:lnTo>
                <a:lnTo>
                  <a:pt x="156" y="14"/>
                </a:lnTo>
                <a:lnTo>
                  <a:pt x="156" y="13"/>
                </a:lnTo>
                <a:lnTo>
                  <a:pt x="156" y="11"/>
                </a:lnTo>
                <a:lnTo>
                  <a:pt x="156" y="9"/>
                </a:lnTo>
                <a:lnTo>
                  <a:pt x="159" y="9"/>
                </a:lnTo>
                <a:close/>
                <a:moveTo>
                  <a:pt x="523" y="9"/>
                </a:moveTo>
                <a:lnTo>
                  <a:pt x="525" y="9"/>
                </a:lnTo>
                <a:lnTo>
                  <a:pt x="525" y="9"/>
                </a:lnTo>
                <a:lnTo>
                  <a:pt x="525" y="9"/>
                </a:lnTo>
                <a:lnTo>
                  <a:pt x="525" y="11"/>
                </a:lnTo>
                <a:lnTo>
                  <a:pt x="525" y="11"/>
                </a:lnTo>
                <a:lnTo>
                  <a:pt x="523" y="11"/>
                </a:lnTo>
                <a:lnTo>
                  <a:pt x="523" y="11"/>
                </a:lnTo>
                <a:lnTo>
                  <a:pt x="523" y="9"/>
                </a:lnTo>
                <a:lnTo>
                  <a:pt x="523" y="9"/>
                </a:lnTo>
                <a:close/>
                <a:moveTo>
                  <a:pt x="3" y="8"/>
                </a:moveTo>
                <a:lnTo>
                  <a:pt x="4" y="9"/>
                </a:lnTo>
                <a:lnTo>
                  <a:pt x="4" y="11"/>
                </a:lnTo>
                <a:lnTo>
                  <a:pt x="6" y="13"/>
                </a:lnTo>
                <a:lnTo>
                  <a:pt x="6" y="14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7"/>
                </a:lnTo>
                <a:lnTo>
                  <a:pt x="9" y="19"/>
                </a:lnTo>
                <a:lnTo>
                  <a:pt x="9" y="20"/>
                </a:lnTo>
                <a:lnTo>
                  <a:pt x="7" y="20"/>
                </a:lnTo>
                <a:lnTo>
                  <a:pt x="6" y="20"/>
                </a:lnTo>
                <a:lnTo>
                  <a:pt x="3" y="19"/>
                </a:lnTo>
                <a:lnTo>
                  <a:pt x="3" y="19"/>
                </a:lnTo>
                <a:lnTo>
                  <a:pt x="3" y="17"/>
                </a:lnTo>
                <a:lnTo>
                  <a:pt x="0" y="14"/>
                </a:lnTo>
                <a:lnTo>
                  <a:pt x="0" y="13"/>
                </a:lnTo>
                <a:lnTo>
                  <a:pt x="0" y="9"/>
                </a:lnTo>
                <a:lnTo>
                  <a:pt x="3" y="8"/>
                </a:lnTo>
                <a:close/>
                <a:moveTo>
                  <a:pt x="466" y="8"/>
                </a:moveTo>
                <a:lnTo>
                  <a:pt x="466" y="8"/>
                </a:lnTo>
                <a:lnTo>
                  <a:pt x="468" y="8"/>
                </a:lnTo>
                <a:lnTo>
                  <a:pt x="468" y="9"/>
                </a:lnTo>
                <a:lnTo>
                  <a:pt x="468" y="13"/>
                </a:lnTo>
                <a:lnTo>
                  <a:pt x="468" y="14"/>
                </a:lnTo>
                <a:lnTo>
                  <a:pt x="466" y="14"/>
                </a:lnTo>
                <a:lnTo>
                  <a:pt x="465" y="14"/>
                </a:lnTo>
                <a:lnTo>
                  <a:pt x="465" y="13"/>
                </a:lnTo>
                <a:lnTo>
                  <a:pt x="463" y="13"/>
                </a:lnTo>
                <a:lnTo>
                  <a:pt x="463" y="11"/>
                </a:lnTo>
                <a:lnTo>
                  <a:pt x="463" y="11"/>
                </a:lnTo>
                <a:lnTo>
                  <a:pt x="463" y="9"/>
                </a:lnTo>
                <a:lnTo>
                  <a:pt x="463" y="9"/>
                </a:lnTo>
                <a:lnTo>
                  <a:pt x="466" y="8"/>
                </a:lnTo>
                <a:close/>
                <a:moveTo>
                  <a:pt x="465" y="6"/>
                </a:moveTo>
                <a:lnTo>
                  <a:pt x="466" y="6"/>
                </a:lnTo>
                <a:lnTo>
                  <a:pt x="466" y="8"/>
                </a:lnTo>
                <a:lnTo>
                  <a:pt x="465" y="8"/>
                </a:lnTo>
                <a:lnTo>
                  <a:pt x="458" y="8"/>
                </a:lnTo>
                <a:lnTo>
                  <a:pt x="460" y="8"/>
                </a:lnTo>
                <a:lnTo>
                  <a:pt x="460" y="8"/>
                </a:lnTo>
                <a:lnTo>
                  <a:pt x="460" y="8"/>
                </a:lnTo>
                <a:lnTo>
                  <a:pt x="460" y="8"/>
                </a:lnTo>
                <a:lnTo>
                  <a:pt x="462" y="8"/>
                </a:lnTo>
                <a:lnTo>
                  <a:pt x="462" y="8"/>
                </a:lnTo>
                <a:lnTo>
                  <a:pt x="462" y="8"/>
                </a:lnTo>
                <a:lnTo>
                  <a:pt x="462" y="6"/>
                </a:lnTo>
                <a:lnTo>
                  <a:pt x="463" y="8"/>
                </a:lnTo>
                <a:lnTo>
                  <a:pt x="465" y="6"/>
                </a:lnTo>
                <a:lnTo>
                  <a:pt x="465" y="6"/>
                </a:lnTo>
                <a:close/>
                <a:moveTo>
                  <a:pt x="531" y="5"/>
                </a:moveTo>
                <a:lnTo>
                  <a:pt x="534" y="5"/>
                </a:lnTo>
                <a:lnTo>
                  <a:pt x="536" y="5"/>
                </a:lnTo>
                <a:lnTo>
                  <a:pt x="536" y="6"/>
                </a:lnTo>
                <a:lnTo>
                  <a:pt x="537" y="6"/>
                </a:lnTo>
                <a:lnTo>
                  <a:pt x="539" y="6"/>
                </a:lnTo>
                <a:lnTo>
                  <a:pt x="540" y="8"/>
                </a:lnTo>
                <a:lnTo>
                  <a:pt x="542" y="9"/>
                </a:lnTo>
                <a:lnTo>
                  <a:pt x="544" y="11"/>
                </a:lnTo>
                <a:lnTo>
                  <a:pt x="545" y="11"/>
                </a:lnTo>
                <a:lnTo>
                  <a:pt x="544" y="13"/>
                </a:lnTo>
                <a:lnTo>
                  <a:pt x="542" y="13"/>
                </a:lnTo>
                <a:lnTo>
                  <a:pt x="542" y="13"/>
                </a:lnTo>
                <a:lnTo>
                  <a:pt x="540" y="13"/>
                </a:lnTo>
                <a:lnTo>
                  <a:pt x="539" y="13"/>
                </a:lnTo>
                <a:lnTo>
                  <a:pt x="537" y="11"/>
                </a:lnTo>
                <a:lnTo>
                  <a:pt x="537" y="9"/>
                </a:lnTo>
                <a:lnTo>
                  <a:pt x="536" y="8"/>
                </a:lnTo>
                <a:lnTo>
                  <a:pt x="534" y="8"/>
                </a:lnTo>
                <a:lnTo>
                  <a:pt x="533" y="6"/>
                </a:lnTo>
                <a:lnTo>
                  <a:pt x="533" y="6"/>
                </a:lnTo>
                <a:lnTo>
                  <a:pt x="533" y="6"/>
                </a:lnTo>
                <a:lnTo>
                  <a:pt x="531" y="6"/>
                </a:lnTo>
                <a:lnTo>
                  <a:pt x="531" y="5"/>
                </a:lnTo>
                <a:lnTo>
                  <a:pt x="531" y="5"/>
                </a:lnTo>
                <a:close/>
                <a:moveTo>
                  <a:pt x="413" y="5"/>
                </a:moveTo>
                <a:lnTo>
                  <a:pt x="413" y="5"/>
                </a:lnTo>
                <a:lnTo>
                  <a:pt x="414" y="6"/>
                </a:lnTo>
                <a:lnTo>
                  <a:pt x="414" y="6"/>
                </a:lnTo>
                <a:lnTo>
                  <a:pt x="414" y="6"/>
                </a:lnTo>
                <a:lnTo>
                  <a:pt x="413" y="6"/>
                </a:lnTo>
                <a:lnTo>
                  <a:pt x="413" y="6"/>
                </a:lnTo>
                <a:lnTo>
                  <a:pt x="413" y="5"/>
                </a:lnTo>
                <a:close/>
                <a:moveTo>
                  <a:pt x="462" y="2"/>
                </a:moveTo>
                <a:lnTo>
                  <a:pt x="463" y="2"/>
                </a:lnTo>
                <a:lnTo>
                  <a:pt x="463" y="2"/>
                </a:lnTo>
                <a:lnTo>
                  <a:pt x="462" y="3"/>
                </a:lnTo>
                <a:lnTo>
                  <a:pt x="462" y="3"/>
                </a:lnTo>
                <a:lnTo>
                  <a:pt x="460" y="2"/>
                </a:lnTo>
                <a:lnTo>
                  <a:pt x="460" y="2"/>
                </a:lnTo>
                <a:lnTo>
                  <a:pt x="462" y="2"/>
                </a:lnTo>
                <a:lnTo>
                  <a:pt x="462" y="2"/>
                </a:lnTo>
                <a:lnTo>
                  <a:pt x="462" y="2"/>
                </a:lnTo>
                <a:close/>
                <a:moveTo>
                  <a:pt x="334" y="2"/>
                </a:moveTo>
                <a:lnTo>
                  <a:pt x="334" y="2"/>
                </a:lnTo>
                <a:lnTo>
                  <a:pt x="335" y="2"/>
                </a:lnTo>
                <a:lnTo>
                  <a:pt x="335" y="2"/>
                </a:lnTo>
                <a:lnTo>
                  <a:pt x="335" y="3"/>
                </a:lnTo>
                <a:lnTo>
                  <a:pt x="335" y="3"/>
                </a:lnTo>
                <a:lnTo>
                  <a:pt x="334" y="3"/>
                </a:lnTo>
                <a:lnTo>
                  <a:pt x="334" y="3"/>
                </a:lnTo>
                <a:lnTo>
                  <a:pt x="332" y="3"/>
                </a:lnTo>
                <a:lnTo>
                  <a:pt x="332" y="3"/>
                </a:lnTo>
                <a:lnTo>
                  <a:pt x="332" y="2"/>
                </a:lnTo>
                <a:lnTo>
                  <a:pt x="334" y="2"/>
                </a:lnTo>
                <a:close/>
                <a:moveTo>
                  <a:pt x="490" y="0"/>
                </a:moveTo>
                <a:lnTo>
                  <a:pt x="492" y="0"/>
                </a:lnTo>
                <a:lnTo>
                  <a:pt x="495" y="2"/>
                </a:lnTo>
                <a:lnTo>
                  <a:pt x="498" y="3"/>
                </a:lnTo>
                <a:lnTo>
                  <a:pt x="501" y="5"/>
                </a:lnTo>
                <a:lnTo>
                  <a:pt x="503" y="6"/>
                </a:lnTo>
                <a:lnTo>
                  <a:pt x="507" y="6"/>
                </a:lnTo>
                <a:lnTo>
                  <a:pt x="509" y="6"/>
                </a:lnTo>
                <a:lnTo>
                  <a:pt x="510" y="6"/>
                </a:lnTo>
                <a:lnTo>
                  <a:pt x="510" y="6"/>
                </a:lnTo>
                <a:lnTo>
                  <a:pt x="512" y="8"/>
                </a:lnTo>
                <a:lnTo>
                  <a:pt x="512" y="8"/>
                </a:lnTo>
                <a:lnTo>
                  <a:pt x="512" y="9"/>
                </a:lnTo>
                <a:lnTo>
                  <a:pt x="512" y="11"/>
                </a:lnTo>
                <a:lnTo>
                  <a:pt x="514" y="13"/>
                </a:lnTo>
                <a:lnTo>
                  <a:pt x="515" y="14"/>
                </a:lnTo>
                <a:lnTo>
                  <a:pt x="515" y="14"/>
                </a:lnTo>
                <a:lnTo>
                  <a:pt x="514" y="16"/>
                </a:lnTo>
                <a:lnTo>
                  <a:pt x="514" y="17"/>
                </a:lnTo>
                <a:lnTo>
                  <a:pt x="514" y="19"/>
                </a:lnTo>
                <a:lnTo>
                  <a:pt x="512" y="20"/>
                </a:lnTo>
                <a:lnTo>
                  <a:pt x="512" y="22"/>
                </a:lnTo>
                <a:lnTo>
                  <a:pt x="514" y="24"/>
                </a:lnTo>
                <a:lnTo>
                  <a:pt x="514" y="25"/>
                </a:lnTo>
                <a:lnTo>
                  <a:pt x="514" y="27"/>
                </a:lnTo>
                <a:lnTo>
                  <a:pt x="514" y="28"/>
                </a:lnTo>
                <a:lnTo>
                  <a:pt x="517" y="33"/>
                </a:lnTo>
                <a:lnTo>
                  <a:pt x="517" y="36"/>
                </a:lnTo>
                <a:lnTo>
                  <a:pt x="518" y="35"/>
                </a:lnTo>
                <a:lnTo>
                  <a:pt x="518" y="33"/>
                </a:lnTo>
                <a:lnTo>
                  <a:pt x="518" y="31"/>
                </a:lnTo>
                <a:lnTo>
                  <a:pt x="518" y="31"/>
                </a:lnTo>
                <a:lnTo>
                  <a:pt x="520" y="31"/>
                </a:lnTo>
                <a:lnTo>
                  <a:pt x="520" y="33"/>
                </a:lnTo>
                <a:lnTo>
                  <a:pt x="520" y="35"/>
                </a:lnTo>
                <a:lnTo>
                  <a:pt x="521" y="38"/>
                </a:lnTo>
                <a:lnTo>
                  <a:pt x="521" y="38"/>
                </a:lnTo>
                <a:lnTo>
                  <a:pt x="523" y="38"/>
                </a:lnTo>
                <a:lnTo>
                  <a:pt x="523" y="38"/>
                </a:lnTo>
                <a:lnTo>
                  <a:pt x="523" y="39"/>
                </a:lnTo>
                <a:lnTo>
                  <a:pt x="523" y="41"/>
                </a:lnTo>
                <a:lnTo>
                  <a:pt x="525" y="43"/>
                </a:lnTo>
                <a:lnTo>
                  <a:pt x="526" y="43"/>
                </a:lnTo>
                <a:lnTo>
                  <a:pt x="526" y="44"/>
                </a:lnTo>
                <a:lnTo>
                  <a:pt x="529" y="44"/>
                </a:lnTo>
                <a:lnTo>
                  <a:pt x="531" y="44"/>
                </a:lnTo>
                <a:lnTo>
                  <a:pt x="533" y="44"/>
                </a:lnTo>
                <a:lnTo>
                  <a:pt x="534" y="43"/>
                </a:lnTo>
                <a:lnTo>
                  <a:pt x="534" y="41"/>
                </a:lnTo>
                <a:lnTo>
                  <a:pt x="537" y="38"/>
                </a:lnTo>
                <a:lnTo>
                  <a:pt x="539" y="38"/>
                </a:lnTo>
                <a:lnTo>
                  <a:pt x="540" y="35"/>
                </a:lnTo>
                <a:lnTo>
                  <a:pt x="540" y="35"/>
                </a:lnTo>
                <a:lnTo>
                  <a:pt x="544" y="33"/>
                </a:lnTo>
                <a:lnTo>
                  <a:pt x="544" y="31"/>
                </a:lnTo>
                <a:lnTo>
                  <a:pt x="544" y="30"/>
                </a:lnTo>
                <a:lnTo>
                  <a:pt x="545" y="28"/>
                </a:lnTo>
                <a:lnTo>
                  <a:pt x="545" y="28"/>
                </a:lnTo>
                <a:lnTo>
                  <a:pt x="548" y="27"/>
                </a:lnTo>
                <a:lnTo>
                  <a:pt x="551" y="27"/>
                </a:lnTo>
                <a:lnTo>
                  <a:pt x="555" y="25"/>
                </a:lnTo>
                <a:lnTo>
                  <a:pt x="556" y="25"/>
                </a:lnTo>
                <a:lnTo>
                  <a:pt x="556" y="24"/>
                </a:lnTo>
                <a:lnTo>
                  <a:pt x="556" y="22"/>
                </a:lnTo>
                <a:lnTo>
                  <a:pt x="556" y="22"/>
                </a:lnTo>
                <a:lnTo>
                  <a:pt x="556" y="20"/>
                </a:lnTo>
                <a:lnTo>
                  <a:pt x="559" y="19"/>
                </a:lnTo>
                <a:lnTo>
                  <a:pt x="562" y="17"/>
                </a:lnTo>
                <a:lnTo>
                  <a:pt x="566" y="17"/>
                </a:lnTo>
                <a:lnTo>
                  <a:pt x="567" y="17"/>
                </a:lnTo>
                <a:lnTo>
                  <a:pt x="569" y="17"/>
                </a:lnTo>
                <a:lnTo>
                  <a:pt x="570" y="19"/>
                </a:lnTo>
                <a:lnTo>
                  <a:pt x="578" y="20"/>
                </a:lnTo>
                <a:lnTo>
                  <a:pt x="580" y="22"/>
                </a:lnTo>
                <a:lnTo>
                  <a:pt x="580" y="24"/>
                </a:lnTo>
                <a:lnTo>
                  <a:pt x="581" y="24"/>
                </a:lnTo>
                <a:lnTo>
                  <a:pt x="583" y="24"/>
                </a:lnTo>
                <a:lnTo>
                  <a:pt x="585" y="25"/>
                </a:lnTo>
                <a:lnTo>
                  <a:pt x="586" y="25"/>
                </a:lnTo>
                <a:lnTo>
                  <a:pt x="591" y="27"/>
                </a:lnTo>
                <a:lnTo>
                  <a:pt x="594" y="28"/>
                </a:lnTo>
                <a:lnTo>
                  <a:pt x="596" y="30"/>
                </a:lnTo>
                <a:lnTo>
                  <a:pt x="600" y="28"/>
                </a:lnTo>
                <a:lnTo>
                  <a:pt x="600" y="30"/>
                </a:lnTo>
                <a:lnTo>
                  <a:pt x="602" y="30"/>
                </a:lnTo>
                <a:lnTo>
                  <a:pt x="602" y="30"/>
                </a:lnTo>
                <a:lnTo>
                  <a:pt x="607" y="30"/>
                </a:lnTo>
                <a:lnTo>
                  <a:pt x="607" y="31"/>
                </a:lnTo>
                <a:lnTo>
                  <a:pt x="608" y="31"/>
                </a:lnTo>
                <a:lnTo>
                  <a:pt x="608" y="33"/>
                </a:lnTo>
                <a:lnTo>
                  <a:pt x="611" y="33"/>
                </a:lnTo>
                <a:lnTo>
                  <a:pt x="611" y="38"/>
                </a:lnTo>
                <a:lnTo>
                  <a:pt x="611" y="41"/>
                </a:lnTo>
                <a:lnTo>
                  <a:pt x="611" y="58"/>
                </a:lnTo>
                <a:lnTo>
                  <a:pt x="611" y="61"/>
                </a:lnTo>
                <a:lnTo>
                  <a:pt x="611" y="79"/>
                </a:lnTo>
                <a:lnTo>
                  <a:pt x="611" y="82"/>
                </a:lnTo>
                <a:lnTo>
                  <a:pt x="611" y="87"/>
                </a:lnTo>
                <a:lnTo>
                  <a:pt x="611" y="88"/>
                </a:lnTo>
                <a:lnTo>
                  <a:pt x="610" y="90"/>
                </a:lnTo>
                <a:lnTo>
                  <a:pt x="610" y="93"/>
                </a:lnTo>
                <a:lnTo>
                  <a:pt x="611" y="93"/>
                </a:lnTo>
                <a:lnTo>
                  <a:pt x="611" y="95"/>
                </a:lnTo>
                <a:lnTo>
                  <a:pt x="611" y="102"/>
                </a:lnTo>
                <a:lnTo>
                  <a:pt x="611" y="106"/>
                </a:lnTo>
                <a:lnTo>
                  <a:pt x="611" y="120"/>
                </a:lnTo>
                <a:lnTo>
                  <a:pt x="611" y="123"/>
                </a:lnTo>
                <a:lnTo>
                  <a:pt x="611" y="126"/>
                </a:lnTo>
                <a:lnTo>
                  <a:pt x="611" y="126"/>
                </a:lnTo>
                <a:lnTo>
                  <a:pt x="608" y="124"/>
                </a:lnTo>
                <a:lnTo>
                  <a:pt x="607" y="123"/>
                </a:lnTo>
                <a:lnTo>
                  <a:pt x="607" y="121"/>
                </a:lnTo>
                <a:lnTo>
                  <a:pt x="605" y="120"/>
                </a:lnTo>
                <a:lnTo>
                  <a:pt x="599" y="115"/>
                </a:lnTo>
                <a:lnTo>
                  <a:pt x="597" y="113"/>
                </a:lnTo>
                <a:lnTo>
                  <a:pt x="597" y="113"/>
                </a:lnTo>
                <a:lnTo>
                  <a:pt x="597" y="112"/>
                </a:lnTo>
                <a:lnTo>
                  <a:pt x="599" y="112"/>
                </a:lnTo>
                <a:lnTo>
                  <a:pt x="599" y="109"/>
                </a:lnTo>
                <a:lnTo>
                  <a:pt x="599" y="110"/>
                </a:lnTo>
                <a:lnTo>
                  <a:pt x="597" y="112"/>
                </a:lnTo>
                <a:lnTo>
                  <a:pt x="594" y="112"/>
                </a:lnTo>
                <a:lnTo>
                  <a:pt x="592" y="112"/>
                </a:lnTo>
                <a:lnTo>
                  <a:pt x="591" y="113"/>
                </a:lnTo>
                <a:lnTo>
                  <a:pt x="589" y="113"/>
                </a:lnTo>
                <a:lnTo>
                  <a:pt x="588" y="113"/>
                </a:lnTo>
                <a:lnTo>
                  <a:pt x="588" y="112"/>
                </a:lnTo>
                <a:lnTo>
                  <a:pt x="586" y="110"/>
                </a:lnTo>
                <a:lnTo>
                  <a:pt x="586" y="110"/>
                </a:lnTo>
                <a:lnTo>
                  <a:pt x="586" y="112"/>
                </a:lnTo>
                <a:lnTo>
                  <a:pt x="585" y="112"/>
                </a:lnTo>
                <a:lnTo>
                  <a:pt x="581" y="113"/>
                </a:lnTo>
                <a:lnTo>
                  <a:pt x="581" y="113"/>
                </a:lnTo>
                <a:lnTo>
                  <a:pt x="581" y="113"/>
                </a:lnTo>
                <a:lnTo>
                  <a:pt x="581" y="112"/>
                </a:lnTo>
                <a:lnTo>
                  <a:pt x="581" y="112"/>
                </a:lnTo>
                <a:lnTo>
                  <a:pt x="581" y="110"/>
                </a:lnTo>
                <a:lnTo>
                  <a:pt x="583" y="109"/>
                </a:lnTo>
                <a:lnTo>
                  <a:pt x="583" y="109"/>
                </a:lnTo>
                <a:lnTo>
                  <a:pt x="585" y="106"/>
                </a:lnTo>
                <a:lnTo>
                  <a:pt x="585" y="106"/>
                </a:lnTo>
                <a:lnTo>
                  <a:pt x="585" y="104"/>
                </a:lnTo>
                <a:lnTo>
                  <a:pt x="585" y="104"/>
                </a:lnTo>
                <a:lnTo>
                  <a:pt x="583" y="104"/>
                </a:lnTo>
                <a:lnTo>
                  <a:pt x="583" y="102"/>
                </a:lnTo>
                <a:lnTo>
                  <a:pt x="581" y="101"/>
                </a:lnTo>
                <a:lnTo>
                  <a:pt x="581" y="101"/>
                </a:lnTo>
                <a:lnTo>
                  <a:pt x="580" y="101"/>
                </a:lnTo>
                <a:lnTo>
                  <a:pt x="580" y="99"/>
                </a:lnTo>
                <a:lnTo>
                  <a:pt x="580" y="99"/>
                </a:lnTo>
                <a:lnTo>
                  <a:pt x="581" y="99"/>
                </a:lnTo>
                <a:lnTo>
                  <a:pt x="581" y="99"/>
                </a:lnTo>
                <a:lnTo>
                  <a:pt x="583" y="99"/>
                </a:lnTo>
                <a:lnTo>
                  <a:pt x="585" y="99"/>
                </a:lnTo>
                <a:lnTo>
                  <a:pt x="586" y="99"/>
                </a:lnTo>
                <a:lnTo>
                  <a:pt x="585" y="99"/>
                </a:lnTo>
                <a:lnTo>
                  <a:pt x="585" y="99"/>
                </a:lnTo>
                <a:lnTo>
                  <a:pt x="581" y="98"/>
                </a:lnTo>
                <a:lnTo>
                  <a:pt x="580" y="98"/>
                </a:lnTo>
                <a:lnTo>
                  <a:pt x="577" y="95"/>
                </a:lnTo>
                <a:lnTo>
                  <a:pt x="577" y="95"/>
                </a:lnTo>
                <a:lnTo>
                  <a:pt x="578" y="95"/>
                </a:lnTo>
                <a:lnTo>
                  <a:pt x="581" y="95"/>
                </a:lnTo>
                <a:lnTo>
                  <a:pt x="580" y="93"/>
                </a:lnTo>
                <a:lnTo>
                  <a:pt x="580" y="91"/>
                </a:lnTo>
                <a:lnTo>
                  <a:pt x="578" y="90"/>
                </a:lnTo>
                <a:lnTo>
                  <a:pt x="578" y="90"/>
                </a:lnTo>
                <a:lnTo>
                  <a:pt x="577" y="88"/>
                </a:lnTo>
                <a:lnTo>
                  <a:pt x="575" y="87"/>
                </a:lnTo>
                <a:lnTo>
                  <a:pt x="574" y="83"/>
                </a:lnTo>
                <a:lnTo>
                  <a:pt x="574" y="80"/>
                </a:lnTo>
                <a:lnTo>
                  <a:pt x="574" y="80"/>
                </a:lnTo>
                <a:lnTo>
                  <a:pt x="574" y="79"/>
                </a:lnTo>
                <a:lnTo>
                  <a:pt x="574" y="79"/>
                </a:lnTo>
                <a:lnTo>
                  <a:pt x="572" y="79"/>
                </a:lnTo>
                <a:lnTo>
                  <a:pt x="572" y="77"/>
                </a:lnTo>
                <a:lnTo>
                  <a:pt x="574" y="77"/>
                </a:lnTo>
                <a:lnTo>
                  <a:pt x="572" y="77"/>
                </a:lnTo>
                <a:lnTo>
                  <a:pt x="570" y="77"/>
                </a:lnTo>
                <a:lnTo>
                  <a:pt x="570" y="77"/>
                </a:lnTo>
                <a:lnTo>
                  <a:pt x="570" y="77"/>
                </a:lnTo>
                <a:lnTo>
                  <a:pt x="570" y="77"/>
                </a:lnTo>
                <a:lnTo>
                  <a:pt x="570" y="76"/>
                </a:lnTo>
                <a:lnTo>
                  <a:pt x="570" y="76"/>
                </a:lnTo>
                <a:lnTo>
                  <a:pt x="569" y="74"/>
                </a:lnTo>
                <a:lnTo>
                  <a:pt x="569" y="74"/>
                </a:lnTo>
                <a:lnTo>
                  <a:pt x="567" y="72"/>
                </a:lnTo>
                <a:lnTo>
                  <a:pt x="567" y="72"/>
                </a:lnTo>
                <a:lnTo>
                  <a:pt x="566" y="72"/>
                </a:lnTo>
                <a:lnTo>
                  <a:pt x="566" y="71"/>
                </a:lnTo>
                <a:lnTo>
                  <a:pt x="566" y="71"/>
                </a:lnTo>
                <a:lnTo>
                  <a:pt x="559" y="68"/>
                </a:lnTo>
                <a:lnTo>
                  <a:pt x="558" y="66"/>
                </a:lnTo>
                <a:lnTo>
                  <a:pt x="558" y="66"/>
                </a:lnTo>
                <a:lnTo>
                  <a:pt x="558" y="68"/>
                </a:lnTo>
                <a:lnTo>
                  <a:pt x="556" y="66"/>
                </a:lnTo>
                <a:lnTo>
                  <a:pt x="556" y="66"/>
                </a:lnTo>
                <a:lnTo>
                  <a:pt x="555" y="66"/>
                </a:lnTo>
                <a:lnTo>
                  <a:pt x="555" y="66"/>
                </a:lnTo>
                <a:lnTo>
                  <a:pt x="553" y="66"/>
                </a:lnTo>
                <a:lnTo>
                  <a:pt x="551" y="66"/>
                </a:lnTo>
                <a:lnTo>
                  <a:pt x="548" y="65"/>
                </a:lnTo>
                <a:lnTo>
                  <a:pt x="545" y="63"/>
                </a:lnTo>
                <a:lnTo>
                  <a:pt x="544" y="61"/>
                </a:lnTo>
                <a:lnTo>
                  <a:pt x="540" y="61"/>
                </a:lnTo>
                <a:lnTo>
                  <a:pt x="539" y="60"/>
                </a:lnTo>
                <a:lnTo>
                  <a:pt x="536" y="60"/>
                </a:lnTo>
                <a:lnTo>
                  <a:pt x="533" y="60"/>
                </a:lnTo>
                <a:lnTo>
                  <a:pt x="531" y="60"/>
                </a:lnTo>
                <a:lnTo>
                  <a:pt x="529" y="60"/>
                </a:lnTo>
                <a:lnTo>
                  <a:pt x="528" y="60"/>
                </a:lnTo>
                <a:lnTo>
                  <a:pt x="521" y="55"/>
                </a:lnTo>
                <a:lnTo>
                  <a:pt x="520" y="54"/>
                </a:lnTo>
                <a:lnTo>
                  <a:pt x="521" y="54"/>
                </a:lnTo>
                <a:lnTo>
                  <a:pt x="521" y="52"/>
                </a:lnTo>
                <a:lnTo>
                  <a:pt x="523" y="52"/>
                </a:lnTo>
                <a:lnTo>
                  <a:pt x="521" y="52"/>
                </a:lnTo>
                <a:lnTo>
                  <a:pt x="521" y="52"/>
                </a:lnTo>
                <a:lnTo>
                  <a:pt x="520" y="52"/>
                </a:lnTo>
                <a:lnTo>
                  <a:pt x="518" y="52"/>
                </a:lnTo>
                <a:lnTo>
                  <a:pt x="518" y="52"/>
                </a:lnTo>
                <a:lnTo>
                  <a:pt x="517" y="52"/>
                </a:lnTo>
                <a:lnTo>
                  <a:pt x="515" y="52"/>
                </a:lnTo>
                <a:lnTo>
                  <a:pt x="514" y="50"/>
                </a:lnTo>
                <a:lnTo>
                  <a:pt x="514" y="50"/>
                </a:lnTo>
                <a:lnTo>
                  <a:pt x="514" y="50"/>
                </a:lnTo>
                <a:lnTo>
                  <a:pt x="512" y="50"/>
                </a:lnTo>
                <a:lnTo>
                  <a:pt x="512" y="50"/>
                </a:lnTo>
                <a:lnTo>
                  <a:pt x="510" y="50"/>
                </a:lnTo>
                <a:lnTo>
                  <a:pt x="510" y="49"/>
                </a:lnTo>
                <a:lnTo>
                  <a:pt x="509" y="49"/>
                </a:lnTo>
                <a:lnTo>
                  <a:pt x="509" y="49"/>
                </a:lnTo>
                <a:lnTo>
                  <a:pt x="509" y="47"/>
                </a:lnTo>
                <a:lnTo>
                  <a:pt x="507" y="47"/>
                </a:lnTo>
                <a:lnTo>
                  <a:pt x="506" y="46"/>
                </a:lnTo>
                <a:lnTo>
                  <a:pt x="506" y="43"/>
                </a:lnTo>
                <a:lnTo>
                  <a:pt x="506" y="43"/>
                </a:lnTo>
                <a:lnTo>
                  <a:pt x="507" y="41"/>
                </a:lnTo>
                <a:lnTo>
                  <a:pt x="509" y="39"/>
                </a:lnTo>
                <a:lnTo>
                  <a:pt x="507" y="39"/>
                </a:lnTo>
                <a:lnTo>
                  <a:pt x="507" y="39"/>
                </a:lnTo>
                <a:lnTo>
                  <a:pt x="506" y="41"/>
                </a:lnTo>
                <a:lnTo>
                  <a:pt x="506" y="41"/>
                </a:lnTo>
                <a:lnTo>
                  <a:pt x="506" y="44"/>
                </a:lnTo>
                <a:lnTo>
                  <a:pt x="506" y="44"/>
                </a:lnTo>
                <a:lnTo>
                  <a:pt x="504" y="44"/>
                </a:lnTo>
                <a:lnTo>
                  <a:pt x="504" y="46"/>
                </a:lnTo>
                <a:lnTo>
                  <a:pt x="504" y="47"/>
                </a:lnTo>
                <a:lnTo>
                  <a:pt x="503" y="49"/>
                </a:lnTo>
                <a:lnTo>
                  <a:pt x="503" y="50"/>
                </a:lnTo>
                <a:lnTo>
                  <a:pt x="503" y="50"/>
                </a:lnTo>
                <a:lnTo>
                  <a:pt x="503" y="52"/>
                </a:lnTo>
                <a:lnTo>
                  <a:pt x="499" y="54"/>
                </a:lnTo>
                <a:lnTo>
                  <a:pt x="499" y="54"/>
                </a:lnTo>
                <a:lnTo>
                  <a:pt x="498" y="54"/>
                </a:lnTo>
                <a:lnTo>
                  <a:pt x="496" y="54"/>
                </a:lnTo>
                <a:lnTo>
                  <a:pt x="495" y="54"/>
                </a:lnTo>
                <a:lnTo>
                  <a:pt x="495" y="54"/>
                </a:lnTo>
                <a:lnTo>
                  <a:pt x="495" y="52"/>
                </a:lnTo>
                <a:lnTo>
                  <a:pt x="493" y="50"/>
                </a:lnTo>
                <a:lnTo>
                  <a:pt x="493" y="49"/>
                </a:lnTo>
                <a:lnTo>
                  <a:pt x="495" y="46"/>
                </a:lnTo>
                <a:lnTo>
                  <a:pt x="495" y="44"/>
                </a:lnTo>
                <a:lnTo>
                  <a:pt x="493" y="43"/>
                </a:lnTo>
                <a:lnTo>
                  <a:pt x="490" y="41"/>
                </a:lnTo>
                <a:lnTo>
                  <a:pt x="487" y="38"/>
                </a:lnTo>
                <a:lnTo>
                  <a:pt x="485" y="38"/>
                </a:lnTo>
                <a:lnTo>
                  <a:pt x="484" y="38"/>
                </a:lnTo>
                <a:lnTo>
                  <a:pt x="482" y="38"/>
                </a:lnTo>
                <a:lnTo>
                  <a:pt x="482" y="36"/>
                </a:lnTo>
                <a:lnTo>
                  <a:pt x="482" y="35"/>
                </a:lnTo>
                <a:lnTo>
                  <a:pt x="484" y="35"/>
                </a:lnTo>
                <a:lnTo>
                  <a:pt x="485" y="33"/>
                </a:lnTo>
                <a:lnTo>
                  <a:pt x="487" y="35"/>
                </a:lnTo>
                <a:lnTo>
                  <a:pt x="490" y="35"/>
                </a:lnTo>
                <a:lnTo>
                  <a:pt x="492" y="35"/>
                </a:lnTo>
                <a:lnTo>
                  <a:pt x="493" y="35"/>
                </a:lnTo>
                <a:lnTo>
                  <a:pt x="495" y="33"/>
                </a:lnTo>
                <a:lnTo>
                  <a:pt x="496" y="31"/>
                </a:lnTo>
                <a:lnTo>
                  <a:pt x="498" y="30"/>
                </a:lnTo>
                <a:lnTo>
                  <a:pt x="499" y="30"/>
                </a:lnTo>
                <a:lnTo>
                  <a:pt x="501" y="30"/>
                </a:lnTo>
                <a:lnTo>
                  <a:pt x="503" y="31"/>
                </a:lnTo>
                <a:lnTo>
                  <a:pt x="504" y="31"/>
                </a:lnTo>
                <a:lnTo>
                  <a:pt x="506" y="31"/>
                </a:lnTo>
                <a:lnTo>
                  <a:pt x="506" y="33"/>
                </a:lnTo>
                <a:lnTo>
                  <a:pt x="507" y="33"/>
                </a:lnTo>
                <a:lnTo>
                  <a:pt x="507" y="31"/>
                </a:lnTo>
                <a:lnTo>
                  <a:pt x="507" y="30"/>
                </a:lnTo>
                <a:lnTo>
                  <a:pt x="509" y="30"/>
                </a:lnTo>
                <a:lnTo>
                  <a:pt x="509" y="30"/>
                </a:lnTo>
                <a:lnTo>
                  <a:pt x="509" y="30"/>
                </a:lnTo>
                <a:lnTo>
                  <a:pt x="509" y="28"/>
                </a:lnTo>
                <a:lnTo>
                  <a:pt x="507" y="28"/>
                </a:lnTo>
                <a:lnTo>
                  <a:pt x="509" y="27"/>
                </a:lnTo>
                <a:lnTo>
                  <a:pt x="509" y="27"/>
                </a:lnTo>
                <a:lnTo>
                  <a:pt x="510" y="27"/>
                </a:lnTo>
                <a:lnTo>
                  <a:pt x="510" y="25"/>
                </a:lnTo>
                <a:lnTo>
                  <a:pt x="507" y="27"/>
                </a:lnTo>
                <a:lnTo>
                  <a:pt x="504" y="27"/>
                </a:lnTo>
                <a:lnTo>
                  <a:pt x="501" y="27"/>
                </a:lnTo>
                <a:lnTo>
                  <a:pt x="499" y="27"/>
                </a:lnTo>
                <a:lnTo>
                  <a:pt x="496" y="28"/>
                </a:lnTo>
                <a:lnTo>
                  <a:pt x="495" y="28"/>
                </a:lnTo>
                <a:lnTo>
                  <a:pt x="492" y="28"/>
                </a:lnTo>
                <a:lnTo>
                  <a:pt x="490" y="27"/>
                </a:lnTo>
                <a:lnTo>
                  <a:pt x="488" y="27"/>
                </a:lnTo>
                <a:lnTo>
                  <a:pt x="487" y="27"/>
                </a:lnTo>
                <a:lnTo>
                  <a:pt x="485" y="27"/>
                </a:lnTo>
                <a:lnTo>
                  <a:pt x="484" y="25"/>
                </a:lnTo>
                <a:lnTo>
                  <a:pt x="484" y="25"/>
                </a:lnTo>
                <a:lnTo>
                  <a:pt x="482" y="24"/>
                </a:lnTo>
                <a:lnTo>
                  <a:pt x="482" y="24"/>
                </a:lnTo>
                <a:lnTo>
                  <a:pt x="480" y="20"/>
                </a:lnTo>
                <a:lnTo>
                  <a:pt x="480" y="17"/>
                </a:lnTo>
                <a:lnTo>
                  <a:pt x="479" y="17"/>
                </a:lnTo>
                <a:lnTo>
                  <a:pt x="477" y="17"/>
                </a:lnTo>
                <a:lnTo>
                  <a:pt x="471" y="16"/>
                </a:lnTo>
                <a:lnTo>
                  <a:pt x="471" y="16"/>
                </a:lnTo>
                <a:lnTo>
                  <a:pt x="469" y="16"/>
                </a:lnTo>
                <a:lnTo>
                  <a:pt x="469" y="16"/>
                </a:lnTo>
                <a:lnTo>
                  <a:pt x="468" y="16"/>
                </a:lnTo>
                <a:lnTo>
                  <a:pt x="468" y="16"/>
                </a:lnTo>
                <a:lnTo>
                  <a:pt x="468" y="16"/>
                </a:lnTo>
                <a:lnTo>
                  <a:pt x="468" y="14"/>
                </a:lnTo>
                <a:lnTo>
                  <a:pt x="469" y="13"/>
                </a:lnTo>
                <a:lnTo>
                  <a:pt x="469" y="13"/>
                </a:lnTo>
                <a:lnTo>
                  <a:pt x="471" y="13"/>
                </a:lnTo>
                <a:lnTo>
                  <a:pt x="471" y="9"/>
                </a:lnTo>
                <a:lnTo>
                  <a:pt x="471" y="9"/>
                </a:lnTo>
                <a:lnTo>
                  <a:pt x="471" y="8"/>
                </a:lnTo>
                <a:lnTo>
                  <a:pt x="471" y="8"/>
                </a:lnTo>
                <a:lnTo>
                  <a:pt x="471" y="8"/>
                </a:lnTo>
                <a:lnTo>
                  <a:pt x="474" y="6"/>
                </a:lnTo>
                <a:lnTo>
                  <a:pt x="479" y="5"/>
                </a:lnTo>
                <a:lnTo>
                  <a:pt x="480" y="5"/>
                </a:lnTo>
                <a:lnTo>
                  <a:pt x="482" y="3"/>
                </a:lnTo>
                <a:lnTo>
                  <a:pt x="482" y="3"/>
                </a:lnTo>
                <a:lnTo>
                  <a:pt x="484" y="3"/>
                </a:lnTo>
                <a:lnTo>
                  <a:pt x="484" y="2"/>
                </a:lnTo>
                <a:lnTo>
                  <a:pt x="488" y="0"/>
                </a:lnTo>
                <a:lnTo>
                  <a:pt x="49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9" name="Freeform 252">
            <a:extLst>
              <a:ext uri="{FF2B5EF4-FFF2-40B4-BE49-F238E27FC236}">
                <a16:creationId xmlns:a16="http://schemas.microsoft.com/office/drawing/2014/main" id="{6482C32A-C2DC-E5A9-8B1C-B22095871B0D}"/>
              </a:ext>
            </a:extLst>
          </p:cNvPr>
          <p:cNvSpPr>
            <a:spLocks noEditPoints="1"/>
          </p:cNvSpPr>
          <p:nvPr/>
        </p:nvSpPr>
        <p:spPr bwMode="auto">
          <a:xfrm>
            <a:off x="7468264" y="3431869"/>
            <a:ext cx="614720" cy="208813"/>
          </a:xfrm>
          <a:custGeom>
            <a:avLst/>
            <a:gdLst>
              <a:gd name="T0" fmla="*/ 470 w 522"/>
              <a:gd name="T1" fmla="*/ 98 h 170"/>
              <a:gd name="T2" fmla="*/ 462 w 522"/>
              <a:gd name="T3" fmla="*/ 88 h 170"/>
              <a:gd name="T4" fmla="*/ 511 w 522"/>
              <a:gd name="T5" fmla="*/ 87 h 170"/>
              <a:gd name="T6" fmla="*/ 45 w 522"/>
              <a:gd name="T7" fmla="*/ 85 h 170"/>
              <a:gd name="T8" fmla="*/ 140 w 522"/>
              <a:gd name="T9" fmla="*/ 90 h 170"/>
              <a:gd name="T10" fmla="*/ 137 w 522"/>
              <a:gd name="T11" fmla="*/ 85 h 170"/>
              <a:gd name="T12" fmla="*/ 463 w 522"/>
              <a:gd name="T13" fmla="*/ 74 h 170"/>
              <a:gd name="T14" fmla="*/ 127 w 522"/>
              <a:gd name="T15" fmla="*/ 73 h 170"/>
              <a:gd name="T16" fmla="*/ 116 w 522"/>
              <a:gd name="T17" fmla="*/ 71 h 170"/>
              <a:gd name="T18" fmla="*/ 126 w 522"/>
              <a:gd name="T19" fmla="*/ 69 h 170"/>
              <a:gd name="T20" fmla="*/ 135 w 522"/>
              <a:gd name="T21" fmla="*/ 68 h 170"/>
              <a:gd name="T22" fmla="*/ 34 w 522"/>
              <a:gd name="T23" fmla="*/ 76 h 170"/>
              <a:gd name="T24" fmla="*/ 432 w 522"/>
              <a:gd name="T25" fmla="*/ 62 h 170"/>
              <a:gd name="T26" fmla="*/ 391 w 522"/>
              <a:gd name="T27" fmla="*/ 79 h 170"/>
              <a:gd name="T28" fmla="*/ 365 w 522"/>
              <a:gd name="T29" fmla="*/ 101 h 170"/>
              <a:gd name="T30" fmla="*/ 399 w 522"/>
              <a:gd name="T31" fmla="*/ 95 h 170"/>
              <a:gd name="T32" fmla="*/ 383 w 522"/>
              <a:gd name="T33" fmla="*/ 112 h 170"/>
              <a:gd name="T34" fmla="*/ 391 w 522"/>
              <a:gd name="T35" fmla="*/ 137 h 170"/>
              <a:gd name="T36" fmla="*/ 395 w 522"/>
              <a:gd name="T37" fmla="*/ 148 h 170"/>
              <a:gd name="T38" fmla="*/ 372 w 522"/>
              <a:gd name="T39" fmla="*/ 131 h 170"/>
              <a:gd name="T40" fmla="*/ 362 w 522"/>
              <a:gd name="T41" fmla="*/ 162 h 170"/>
              <a:gd name="T42" fmla="*/ 350 w 522"/>
              <a:gd name="T43" fmla="*/ 139 h 170"/>
              <a:gd name="T44" fmla="*/ 347 w 522"/>
              <a:gd name="T45" fmla="*/ 115 h 170"/>
              <a:gd name="T46" fmla="*/ 358 w 522"/>
              <a:gd name="T47" fmla="*/ 76 h 170"/>
              <a:gd name="T48" fmla="*/ 378 w 522"/>
              <a:gd name="T49" fmla="*/ 69 h 170"/>
              <a:gd name="T50" fmla="*/ 427 w 522"/>
              <a:gd name="T51" fmla="*/ 63 h 170"/>
              <a:gd name="T52" fmla="*/ 473 w 522"/>
              <a:gd name="T53" fmla="*/ 65 h 170"/>
              <a:gd name="T54" fmla="*/ 484 w 522"/>
              <a:gd name="T55" fmla="*/ 69 h 170"/>
              <a:gd name="T56" fmla="*/ 471 w 522"/>
              <a:gd name="T57" fmla="*/ 84 h 170"/>
              <a:gd name="T58" fmla="*/ 468 w 522"/>
              <a:gd name="T59" fmla="*/ 74 h 170"/>
              <a:gd name="T60" fmla="*/ 481 w 522"/>
              <a:gd name="T61" fmla="*/ 55 h 170"/>
              <a:gd name="T62" fmla="*/ 17 w 522"/>
              <a:gd name="T63" fmla="*/ 52 h 170"/>
              <a:gd name="T64" fmla="*/ 151 w 522"/>
              <a:gd name="T65" fmla="*/ 44 h 170"/>
              <a:gd name="T66" fmla="*/ 440 w 522"/>
              <a:gd name="T67" fmla="*/ 36 h 170"/>
              <a:gd name="T68" fmla="*/ 324 w 522"/>
              <a:gd name="T69" fmla="*/ 29 h 170"/>
              <a:gd name="T70" fmla="*/ 309 w 522"/>
              <a:gd name="T71" fmla="*/ 24 h 170"/>
              <a:gd name="T72" fmla="*/ 315 w 522"/>
              <a:gd name="T73" fmla="*/ 33 h 170"/>
              <a:gd name="T74" fmla="*/ 329 w 522"/>
              <a:gd name="T75" fmla="*/ 54 h 170"/>
              <a:gd name="T76" fmla="*/ 328 w 522"/>
              <a:gd name="T77" fmla="*/ 73 h 170"/>
              <a:gd name="T78" fmla="*/ 310 w 522"/>
              <a:gd name="T79" fmla="*/ 104 h 170"/>
              <a:gd name="T80" fmla="*/ 304 w 522"/>
              <a:gd name="T81" fmla="*/ 121 h 170"/>
              <a:gd name="T82" fmla="*/ 277 w 522"/>
              <a:gd name="T83" fmla="*/ 136 h 170"/>
              <a:gd name="T84" fmla="*/ 254 w 522"/>
              <a:gd name="T85" fmla="*/ 133 h 170"/>
              <a:gd name="T86" fmla="*/ 225 w 522"/>
              <a:gd name="T87" fmla="*/ 128 h 170"/>
              <a:gd name="T88" fmla="*/ 203 w 522"/>
              <a:gd name="T89" fmla="*/ 98 h 170"/>
              <a:gd name="T90" fmla="*/ 200 w 522"/>
              <a:gd name="T91" fmla="*/ 68 h 170"/>
              <a:gd name="T92" fmla="*/ 219 w 522"/>
              <a:gd name="T93" fmla="*/ 73 h 170"/>
              <a:gd name="T94" fmla="*/ 257 w 522"/>
              <a:gd name="T95" fmla="*/ 65 h 170"/>
              <a:gd name="T96" fmla="*/ 282 w 522"/>
              <a:gd name="T97" fmla="*/ 55 h 170"/>
              <a:gd name="T98" fmla="*/ 293 w 522"/>
              <a:gd name="T99" fmla="*/ 38 h 170"/>
              <a:gd name="T100" fmla="*/ 457 w 522"/>
              <a:gd name="T101" fmla="*/ 25 h 170"/>
              <a:gd name="T102" fmla="*/ 33 w 522"/>
              <a:gd name="T103" fmla="*/ 10 h 170"/>
              <a:gd name="T104" fmla="*/ 74 w 522"/>
              <a:gd name="T105" fmla="*/ 51 h 170"/>
              <a:gd name="T106" fmla="*/ 101 w 522"/>
              <a:gd name="T107" fmla="*/ 69 h 170"/>
              <a:gd name="T108" fmla="*/ 119 w 522"/>
              <a:gd name="T109" fmla="*/ 87 h 170"/>
              <a:gd name="T110" fmla="*/ 138 w 522"/>
              <a:gd name="T111" fmla="*/ 115 h 170"/>
              <a:gd name="T112" fmla="*/ 153 w 522"/>
              <a:gd name="T113" fmla="*/ 139 h 170"/>
              <a:gd name="T114" fmla="*/ 135 w 522"/>
              <a:gd name="T115" fmla="*/ 166 h 170"/>
              <a:gd name="T116" fmla="*/ 88 w 522"/>
              <a:gd name="T117" fmla="*/ 125 h 170"/>
              <a:gd name="T118" fmla="*/ 49 w 522"/>
              <a:gd name="T119" fmla="*/ 58 h 170"/>
              <a:gd name="T120" fmla="*/ 1 w 522"/>
              <a:gd name="T121" fmla="*/ 1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2" h="170">
                <a:moveTo>
                  <a:pt x="134" y="90"/>
                </a:moveTo>
                <a:lnTo>
                  <a:pt x="134" y="92"/>
                </a:lnTo>
                <a:lnTo>
                  <a:pt x="135" y="92"/>
                </a:lnTo>
                <a:lnTo>
                  <a:pt x="134" y="93"/>
                </a:lnTo>
                <a:lnTo>
                  <a:pt x="134" y="93"/>
                </a:lnTo>
                <a:lnTo>
                  <a:pt x="134" y="95"/>
                </a:lnTo>
                <a:lnTo>
                  <a:pt x="132" y="93"/>
                </a:lnTo>
                <a:lnTo>
                  <a:pt x="132" y="95"/>
                </a:lnTo>
                <a:lnTo>
                  <a:pt x="131" y="93"/>
                </a:lnTo>
                <a:lnTo>
                  <a:pt x="131" y="92"/>
                </a:lnTo>
                <a:lnTo>
                  <a:pt x="131" y="92"/>
                </a:lnTo>
                <a:lnTo>
                  <a:pt x="131" y="92"/>
                </a:lnTo>
                <a:lnTo>
                  <a:pt x="131" y="92"/>
                </a:lnTo>
                <a:lnTo>
                  <a:pt x="132" y="92"/>
                </a:lnTo>
                <a:lnTo>
                  <a:pt x="134" y="90"/>
                </a:lnTo>
                <a:close/>
                <a:moveTo>
                  <a:pt x="466" y="90"/>
                </a:moveTo>
                <a:lnTo>
                  <a:pt x="466" y="90"/>
                </a:lnTo>
                <a:lnTo>
                  <a:pt x="468" y="92"/>
                </a:lnTo>
                <a:lnTo>
                  <a:pt x="468" y="95"/>
                </a:lnTo>
                <a:lnTo>
                  <a:pt x="468" y="95"/>
                </a:lnTo>
                <a:lnTo>
                  <a:pt x="470" y="95"/>
                </a:lnTo>
                <a:lnTo>
                  <a:pt x="471" y="96"/>
                </a:lnTo>
                <a:lnTo>
                  <a:pt x="471" y="96"/>
                </a:lnTo>
                <a:lnTo>
                  <a:pt x="471" y="96"/>
                </a:lnTo>
                <a:lnTo>
                  <a:pt x="471" y="98"/>
                </a:lnTo>
                <a:lnTo>
                  <a:pt x="470" y="98"/>
                </a:lnTo>
                <a:lnTo>
                  <a:pt x="468" y="98"/>
                </a:lnTo>
                <a:lnTo>
                  <a:pt x="468" y="96"/>
                </a:lnTo>
                <a:lnTo>
                  <a:pt x="468" y="96"/>
                </a:lnTo>
                <a:lnTo>
                  <a:pt x="466" y="96"/>
                </a:lnTo>
                <a:lnTo>
                  <a:pt x="465" y="96"/>
                </a:lnTo>
                <a:lnTo>
                  <a:pt x="465" y="96"/>
                </a:lnTo>
                <a:lnTo>
                  <a:pt x="465" y="95"/>
                </a:lnTo>
                <a:lnTo>
                  <a:pt x="465" y="95"/>
                </a:lnTo>
                <a:lnTo>
                  <a:pt x="463" y="93"/>
                </a:lnTo>
                <a:lnTo>
                  <a:pt x="463" y="92"/>
                </a:lnTo>
                <a:lnTo>
                  <a:pt x="463" y="92"/>
                </a:lnTo>
                <a:lnTo>
                  <a:pt x="463" y="90"/>
                </a:lnTo>
                <a:lnTo>
                  <a:pt x="463" y="90"/>
                </a:lnTo>
                <a:lnTo>
                  <a:pt x="465" y="92"/>
                </a:lnTo>
                <a:lnTo>
                  <a:pt x="466" y="90"/>
                </a:lnTo>
                <a:lnTo>
                  <a:pt x="466" y="90"/>
                </a:lnTo>
                <a:close/>
                <a:moveTo>
                  <a:pt x="462" y="88"/>
                </a:moveTo>
                <a:lnTo>
                  <a:pt x="463" y="90"/>
                </a:lnTo>
                <a:lnTo>
                  <a:pt x="462" y="90"/>
                </a:lnTo>
                <a:lnTo>
                  <a:pt x="463" y="92"/>
                </a:lnTo>
                <a:lnTo>
                  <a:pt x="462" y="93"/>
                </a:lnTo>
                <a:lnTo>
                  <a:pt x="462" y="93"/>
                </a:lnTo>
                <a:lnTo>
                  <a:pt x="460" y="93"/>
                </a:lnTo>
                <a:lnTo>
                  <a:pt x="460" y="92"/>
                </a:lnTo>
                <a:lnTo>
                  <a:pt x="460" y="90"/>
                </a:lnTo>
                <a:lnTo>
                  <a:pt x="462" y="88"/>
                </a:lnTo>
                <a:close/>
                <a:moveTo>
                  <a:pt x="119" y="88"/>
                </a:moveTo>
                <a:lnTo>
                  <a:pt x="121" y="88"/>
                </a:lnTo>
                <a:lnTo>
                  <a:pt x="123" y="90"/>
                </a:lnTo>
                <a:lnTo>
                  <a:pt x="123" y="90"/>
                </a:lnTo>
                <a:lnTo>
                  <a:pt x="123" y="90"/>
                </a:lnTo>
                <a:lnTo>
                  <a:pt x="121" y="92"/>
                </a:lnTo>
                <a:lnTo>
                  <a:pt x="118" y="90"/>
                </a:lnTo>
                <a:lnTo>
                  <a:pt x="118" y="90"/>
                </a:lnTo>
                <a:lnTo>
                  <a:pt x="119" y="88"/>
                </a:lnTo>
                <a:close/>
                <a:moveTo>
                  <a:pt x="514" y="85"/>
                </a:moveTo>
                <a:lnTo>
                  <a:pt x="517" y="85"/>
                </a:lnTo>
                <a:lnTo>
                  <a:pt x="517" y="85"/>
                </a:lnTo>
                <a:lnTo>
                  <a:pt x="520" y="87"/>
                </a:lnTo>
                <a:lnTo>
                  <a:pt x="522" y="88"/>
                </a:lnTo>
                <a:lnTo>
                  <a:pt x="522" y="88"/>
                </a:lnTo>
                <a:lnTo>
                  <a:pt x="522" y="90"/>
                </a:lnTo>
                <a:lnTo>
                  <a:pt x="520" y="90"/>
                </a:lnTo>
                <a:lnTo>
                  <a:pt x="520" y="90"/>
                </a:lnTo>
                <a:lnTo>
                  <a:pt x="518" y="90"/>
                </a:lnTo>
                <a:lnTo>
                  <a:pt x="518" y="90"/>
                </a:lnTo>
                <a:lnTo>
                  <a:pt x="517" y="90"/>
                </a:lnTo>
                <a:lnTo>
                  <a:pt x="515" y="90"/>
                </a:lnTo>
                <a:lnTo>
                  <a:pt x="515" y="90"/>
                </a:lnTo>
                <a:lnTo>
                  <a:pt x="514" y="88"/>
                </a:lnTo>
                <a:lnTo>
                  <a:pt x="512" y="87"/>
                </a:lnTo>
                <a:lnTo>
                  <a:pt x="511" y="87"/>
                </a:lnTo>
                <a:lnTo>
                  <a:pt x="511" y="87"/>
                </a:lnTo>
                <a:lnTo>
                  <a:pt x="512" y="88"/>
                </a:lnTo>
                <a:lnTo>
                  <a:pt x="514" y="90"/>
                </a:lnTo>
                <a:lnTo>
                  <a:pt x="514" y="90"/>
                </a:lnTo>
                <a:lnTo>
                  <a:pt x="514" y="90"/>
                </a:lnTo>
                <a:lnTo>
                  <a:pt x="515" y="90"/>
                </a:lnTo>
                <a:lnTo>
                  <a:pt x="515" y="92"/>
                </a:lnTo>
                <a:lnTo>
                  <a:pt x="512" y="92"/>
                </a:lnTo>
                <a:lnTo>
                  <a:pt x="512" y="92"/>
                </a:lnTo>
                <a:lnTo>
                  <a:pt x="512" y="90"/>
                </a:lnTo>
                <a:lnTo>
                  <a:pt x="511" y="90"/>
                </a:lnTo>
                <a:lnTo>
                  <a:pt x="511" y="90"/>
                </a:lnTo>
                <a:lnTo>
                  <a:pt x="511" y="90"/>
                </a:lnTo>
                <a:lnTo>
                  <a:pt x="509" y="88"/>
                </a:lnTo>
                <a:lnTo>
                  <a:pt x="507" y="88"/>
                </a:lnTo>
                <a:lnTo>
                  <a:pt x="506" y="88"/>
                </a:lnTo>
                <a:lnTo>
                  <a:pt x="506" y="87"/>
                </a:lnTo>
                <a:lnTo>
                  <a:pt x="506" y="87"/>
                </a:lnTo>
                <a:lnTo>
                  <a:pt x="507" y="87"/>
                </a:lnTo>
                <a:lnTo>
                  <a:pt x="509" y="87"/>
                </a:lnTo>
                <a:lnTo>
                  <a:pt x="509" y="87"/>
                </a:lnTo>
                <a:lnTo>
                  <a:pt x="511" y="87"/>
                </a:lnTo>
                <a:lnTo>
                  <a:pt x="511" y="85"/>
                </a:lnTo>
                <a:lnTo>
                  <a:pt x="512" y="85"/>
                </a:lnTo>
                <a:lnTo>
                  <a:pt x="514" y="85"/>
                </a:lnTo>
                <a:close/>
                <a:moveTo>
                  <a:pt x="45" y="85"/>
                </a:moveTo>
                <a:lnTo>
                  <a:pt x="45" y="85"/>
                </a:lnTo>
                <a:lnTo>
                  <a:pt x="47" y="88"/>
                </a:lnTo>
                <a:lnTo>
                  <a:pt x="47" y="88"/>
                </a:lnTo>
                <a:lnTo>
                  <a:pt x="47" y="92"/>
                </a:lnTo>
                <a:lnTo>
                  <a:pt x="45" y="93"/>
                </a:lnTo>
                <a:lnTo>
                  <a:pt x="45" y="93"/>
                </a:lnTo>
                <a:lnTo>
                  <a:pt x="44" y="93"/>
                </a:lnTo>
                <a:lnTo>
                  <a:pt x="44" y="92"/>
                </a:lnTo>
                <a:lnTo>
                  <a:pt x="44" y="92"/>
                </a:lnTo>
                <a:lnTo>
                  <a:pt x="45" y="90"/>
                </a:lnTo>
                <a:lnTo>
                  <a:pt x="45" y="88"/>
                </a:lnTo>
                <a:lnTo>
                  <a:pt x="44" y="85"/>
                </a:lnTo>
                <a:lnTo>
                  <a:pt x="45" y="85"/>
                </a:lnTo>
                <a:close/>
                <a:moveTo>
                  <a:pt x="134" y="85"/>
                </a:moveTo>
                <a:lnTo>
                  <a:pt x="135" y="85"/>
                </a:lnTo>
                <a:lnTo>
                  <a:pt x="135" y="87"/>
                </a:lnTo>
                <a:lnTo>
                  <a:pt x="135" y="87"/>
                </a:lnTo>
                <a:lnTo>
                  <a:pt x="137" y="87"/>
                </a:lnTo>
                <a:lnTo>
                  <a:pt x="137" y="88"/>
                </a:lnTo>
                <a:lnTo>
                  <a:pt x="138" y="88"/>
                </a:lnTo>
                <a:lnTo>
                  <a:pt x="138" y="87"/>
                </a:lnTo>
                <a:lnTo>
                  <a:pt x="140" y="88"/>
                </a:lnTo>
                <a:lnTo>
                  <a:pt x="140" y="88"/>
                </a:lnTo>
                <a:lnTo>
                  <a:pt x="140" y="90"/>
                </a:lnTo>
                <a:lnTo>
                  <a:pt x="140" y="90"/>
                </a:lnTo>
                <a:lnTo>
                  <a:pt x="140" y="90"/>
                </a:lnTo>
                <a:lnTo>
                  <a:pt x="140" y="90"/>
                </a:lnTo>
                <a:lnTo>
                  <a:pt x="137" y="88"/>
                </a:lnTo>
                <a:lnTo>
                  <a:pt x="134" y="88"/>
                </a:lnTo>
                <a:lnTo>
                  <a:pt x="134" y="88"/>
                </a:lnTo>
                <a:lnTo>
                  <a:pt x="132" y="88"/>
                </a:lnTo>
                <a:lnTo>
                  <a:pt x="134" y="87"/>
                </a:lnTo>
                <a:lnTo>
                  <a:pt x="134" y="85"/>
                </a:lnTo>
                <a:close/>
                <a:moveTo>
                  <a:pt x="492" y="85"/>
                </a:moveTo>
                <a:lnTo>
                  <a:pt x="495" y="87"/>
                </a:lnTo>
                <a:lnTo>
                  <a:pt x="495" y="88"/>
                </a:lnTo>
                <a:lnTo>
                  <a:pt x="495" y="88"/>
                </a:lnTo>
                <a:lnTo>
                  <a:pt x="495" y="87"/>
                </a:lnTo>
                <a:lnTo>
                  <a:pt x="493" y="87"/>
                </a:lnTo>
                <a:lnTo>
                  <a:pt x="492" y="85"/>
                </a:lnTo>
                <a:close/>
                <a:moveTo>
                  <a:pt x="465" y="84"/>
                </a:moveTo>
                <a:lnTo>
                  <a:pt x="465" y="84"/>
                </a:lnTo>
                <a:lnTo>
                  <a:pt x="465" y="85"/>
                </a:lnTo>
                <a:lnTo>
                  <a:pt x="465" y="85"/>
                </a:lnTo>
                <a:lnTo>
                  <a:pt x="465" y="85"/>
                </a:lnTo>
                <a:lnTo>
                  <a:pt x="465" y="85"/>
                </a:lnTo>
                <a:lnTo>
                  <a:pt x="465" y="84"/>
                </a:lnTo>
                <a:lnTo>
                  <a:pt x="465" y="84"/>
                </a:lnTo>
                <a:close/>
                <a:moveTo>
                  <a:pt x="134" y="82"/>
                </a:moveTo>
                <a:lnTo>
                  <a:pt x="134" y="82"/>
                </a:lnTo>
                <a:lnTo>
                  <a:pt x="135" y="84"/>
                </a:lnTo>
                <a:lnTo>
                  <a:pt x="137" y="85"/>
                </a:lnTo>
                <a:lnTo>
                  <a:pt x="137" y="85"/>
                </a:lnTo>
                <a:lnTo>
                  <a:pt x="135" y="84"/>
                </a:lnTo>
                <a:lnTo>
                  <a:pt x="135" y="84"/>
                </a:lnTo>
                <a:lnTo>
                  <a:pt x="135" y="84"/>
                </a:lnTo>
                <a:lnTo>
                  <a:pt x="134" y="82"/>
                </a:lnTo>
                <a:close/>
                <a:moveTo>
                  <a:pt x="115" y="76"/>
                </a:moveTo>
                <a:lnTo>
                  <a:pt x="115" y="76"/>
                </a:lnTo>
                <a:lnTo>
                  <a:pt x="116" y="76"/>
                </a:lnTo>
                <a:lnTo>
                  <a:pt x="116" y="77"/>
                </a:lnTo>
                <a:lnTo>
                  <a:pt x="115" y="77"/>
                </a:lnTo>
                <a:lnTo>
                  <a:pt x="113" y="77"/>
                </a:lnTo>
                <a:lnTo>
                  <a:pt x="113" y="76"/>
                </a:lnTo>
                <a:lnTo>
                  <a:pt x="115" y="76"/>
                </a:lnTo>
                <a:close/>
                <a:moveTo>
                  <a:pt x="465" y="74"/>
                </a:moveTo>
                <a:lnTo>
                  <a:pt x="465" y="74"/>
                </a:lnTo>
                <a:lnTo>
                  <a:pt x="465" y="76"/>
                </a:lnTo>
                <a:lnTo>
                  <a:pt x="465" y="76"/>
                </a:lnTo>
                <a:lnTo>
                  <a:pt x="465" y="76"/>
                </a:lnTo>
                <a:lnTo>
                  <a:pt x="465" y="76"/>
                </a:lnTo>
                <a:lnTo>
                  <a:pt x="463" y="76"/>
                </a:lnTo>
                <a:lnTo>
                  <a:pt x="465" y="74"/>
                </a:lnTo>
                <a:lnTo>
                  <a:pt x="465" y="74"/>
                </a:lnTo>
                <a:close/>
                <a:moveTo>
                  <a:pt x="463" y="73"/>
                </a:moveTo>
                <a:lnTo>
                  <a:pt x="463" y="73"/>
                </a:lnTo>
                <a:lnTo>
                  <a:pt x="463" y="74"/>
                </a:lnTo>
                <a:lnTo>
                  <a:pt x="463" y="74"/>
                </a:lnTo>
                <a:lnTo>
                  <a:pt x="463" y="74"/>
                </a:lnTo>
                <a:lnTo>
                  <a:pt x="463" y="74"/>
                </a:lnTo>
                <a:lnTo>
                  <a:pt x="463" y="73"/>
                </a:lnTo>
                <a:lnTo>
                  <a:pt x="463" y="73"/>
                </a:lnTo>
                <a:close/>
                <a:moveTo>
                  <a:pt x="118" y="73"/>
                </a:moveTo>
                <a:lnTo>
                  <a:pt x="118" y="74"/>
                </a:lnTo>
                <a:lnTo>
                  <a:pt x="118" y="74"/>
                </a:lnTo>
                <a:lnTo>
                  <a:pt x="119" y="74"/>
                </a:lnTo>
                <a:lnTo>
                  <a:pt x="118" y="76"/>
                </a:lnTo>
                <a:lnTo>
                  <a:pt x="118" y="76"/>
                </a:lnTo>
                <a:lnTo>
                  <a:pt x="116" y="74"/>
                </a:lnTo>
                <a:lnTo>
                  <a:pt x="116" y="73"/>
                </a:lnTo>
                <a:lnTo>
                  <a:pt x="118" y="73"/>
                </a:lnTo>
                <a:close/>
                <a:moveTo>
                  <a:pt x="123" y="73"/>
                </a:moveTo>
                <a:lnTo>
                  <a:pt x="123" y="73"/>
                </a:lnTo>
                <a:lnTo>
                  <a:pt x="124" y="74"/>
                </a:lnTo>
                <a:lnTo>
                  <a:pt x="124" y="74"/>
                </a:lnTo>
                <a:lnTo>
                  <a:pt x="123" y="73"/>
                </a:lnTo>
                <a:lnTo>
                  <a:pt x="123" y="73"/>
                </a:lnTo>
                <a:lnTo>
                  <a:pt x="123" y="73"/>
                </a:lnTo>
                <a:close/>
                <a:moveTo>
                  <a:pt x="127" y="71"/>
                </a:moveTo>
                <a:lnTo>
                  <a:pt x="129" y="73"/>
                </a:lnTo>
                <a:lnTo>
                  <a:pt x="129" y="73"/>
                </a:lnTo>
                <a:lnTo>
                  <a:pt x="129" y="73"/>
                </a:lnTo>
                <a:lnTo>
                  <a:pt x="129" y="74"/>
                </a:lnTo>
                <a:lnTo>
                  <a:pt x="127" y="73"/>
                </a:lnTo>
                <a:lnTo>
                  <a:pt x="127" y="73"/>
                </a:lnTo>
                <a:lnTo>
                  <a:pt x="127" y="73"/>
                </a:lnTo>
                <a:lnTo>
                  <a:pt x="127" y="71"/>
                </a:lnTo>
                <a:close/>
                <a:moveTo>
                  <a:pt x="105" y="69"/>
                </a:moveTo>
                <a:lnTo>
                  <a:pt x="107" y="69"/>
                </a:lnTo>
                <a:lnTo>
                  <a:pt x="108" y="71"/>
                </a:lnTo>
                <a:lnTo>
                  <a:pt x="108" y="71"/>
                </a:lnTo>
                <a:lnTo>
                  <a:pt x="112" y="73"/>
                </a:lnTo>
                <a:lnTo>
                  <a:pt x="112" y="73"/>
                </a:lnTo>
                <a:lnTo>
                  <a:pt x="112" y="74"/>
                </a:lnTo>
                <a:lnTo>
                  <a:pt x="112" y="76"/>
                </a:lnTo>
                <a:lnTo>
                  <a:pt x="112" y="74"/>
                </a:lnTo>
                <a:lnTo>
                  <a:pt x="108" y="74"/>
                </a:lnTo>
                <a:lnTo>
                  <a:pt x="107" y="74"/>
                </a:lnTo>
                <a:lnTo>
                  <a:pt x="105" y="73"/>
                </a:lnTo>
                <a:lnTo>
                  <a:pt x="104" y="73"/>
                </a:lnTo>
                <a:lnTo>
                  <a:pt x="104" y="73"/>
                </a:lnTo>
                <a:lnTo>
                  <a:pt x="104" y="71"/>
                </a:lnTo>
                <a:lnTo>
                  <a:pt x="104" y="71"/>
                </a:lnTo>
                <a:lnTo>
                  <a:pt x="105" y="69"/>
                </a:lnTo>
                <a:lnTo>
                  <a:pt x="105" y="69"/>
                </a:lnTo>
                <a:close/>
                <a:moveTo>
                  <a:pt x="118" y="69"/>
                </a:moveTo>
                <a:lnTo>
                  <a:pt x="118" y="69"/>
                </a:lnTo>
                <a:lnTo>
                  <a:pt x="118" y="71"/>
                </a:lnTo>
                <a:lnTo>
                  <a:pt x="118" y="71"/>
                </a:lnTo>
                <a:lnTo>
                  <a:pt x="116" y="71"/>
                </a:lnTo>
                <a:lnTo>
                  <a:pt x="116" y="69"/>
                </a:lnTo>
                <a:lnTo>
                  <a:pt x="116" y="69"/>
                </a:lnTo>
                <a:lnTo>
                  <a:pt x="118" y="69"/>
                </a:lnTo>
                <a:close/>
                <a:moveTo>
                  <a:pt x="108" y="68"/>
                </a:moveTo>
                <a:lnTo>
                  <a:pt x="112" y="69"/>
                </a:lnTo>
                <a:lnTo>
                  <a:pt x="113" y="71"/>
                </a:lnTo>
                <a:lnTo>
                  <a:pt x="115" y="73"/>
                </a:lnTo>
                <a:lnTo>
                  <a:pt x="113" y="73"/>
                </a:lnTo>
                <a:lnTo>
                  <a:pt x="113" y="73"/>
                </a:lnTo>
                <a:lnTo>
                  <a:pt x="112" y="73"/>
                </a:lnTo>
                <a:lnTo>
                  <a:pt x="112" y="71"/>
                </a:lnTo>
                <a:lnTo>
                  <a:pt x="110" y="71"/>
                </a:lnTo>
                <a:lnTo>
                  <a:pt x="108" y="71"/>
                </a:lnTo>
                <a:lnTo>
                  <a:pt x="108" y="71"/>
                </a:lnTo>
                <a:lnTo>
                  <a:pt x="107" y="69"/>
                </a:lnTo>
                <a:lnTo>
                  <a:pt x="108" y="69"/>
                </a:lnTo>
                <a:lnTo>
                  <a:pt x="108" y="68"/>
                </a:lnTo>
                <a:close/>
                <a:moveTo>
                  <a:pt x="126" y="68"/>
                </a:moveTo>
                <a:lnTo>
                  <a:pt x="127" y="69"/>
                </a:lnTo>
                <a:lnTo>
                  <a:pt x="129" y="68"/>
                </a:lnTo>
                <a:lnTo>
                  <a:pt x="127" y="69"/>
                </a:lnTo>
                <a:lnTo>
                  <a:pt x="127" y="69"/>
                </a:lnTo>
                <a:lnTo>
                  <a:pt x="127" y="71"/>
                </a:lnTo>
                <a:lnTo>
                  <a:pt x="126" y="71"/>
                </a:lnTo>
                <a:lnTo>
                  <a:pt x="126" y="71"/>
                </a:lnTo>
                <a:lnTo>
                  <a:pt x="126" y="69"/>
                </a:lnTo>
                <a:lnTo>
                  <a:pt x="126" y="69"/>
                </a:lnTo>
                <a:lnTo>
                  <a:pt x="126" y="69"/>
                </a:lnTo>
                <a:lnTo>
                  <a:pt x="126" y="69"/>
                </a:lnTo>
                <a:lnTo>
                  <a:pt x="126" y="68"/>
                </a:lnTo>
                <a:close/>
                <a:moveTo>
                  <a:pt x="135" y="68"/>
                </a:moveTo>
                <a:lnTo>
                  <a:pt x="135" y="69"/>
                </a:lnTo>
                <a:lnTo>
                  <a:pt x="135" y="69"/>
                </a:lnTo>
                <a:lnTo>
                  <a:pt x="135" y="71"/>
                </a:lnTo>
                <a:lnTo>
                  <a:pt x="135" y="71"/>
                </a:lnTo>
                <a:lnTo>
                  <a:pt x="135" y="73"/>
                </a:lnTo>
                <a:lnTo>
                  <a:pt x="135" y="73"/>
                </a:lnTo>
                <a:lnTo>
                  <a:pt x="134" y="73"/>
                </a:lnTo>
                <a:lnTo>
                  <a:pt x="134" y="73"/>
                </a:lnTo>
                <a:lnTo>
                  <a:pt x="134" y="73"/>
                </a:lnTo>
                <a:lnTo>
                  <a:pt x="134" y="73"/>
                </a:lnTo>
                <a:lnTo>
                  <a:pt x="132" y="71"/>
                </a:lnTo>
                <a:lnTo>
                  <a:pt x="132" y="71"/>
                </a:lnTo>
                <a:lnTo>
                  <a:pt x="132" y="69"/>
                </a:lnTo>
                <a:lnTo>
                  <a:pt x="131" y="71"/>
                </a:lnTo>
                <a:lnTo>
                  <a:pt x="131" y="71"/>
                </a:lnTo>
                <a:lnTo>
                  <a:pt x="129" y="69"/>
                </a:lnTo>
                <a:lnTo>
                  <a:pt x="131" y="69"/>
                </a:lnTo>
                <a:lnTo>
                  <a:pt x="132" y="68"/>
                </a:lnTo>
                <a:lnTo>
                  <a:pt x="132" y="68"/>
                </a:lnTo>
                <a:lnTo>
                  <a:pt x="134" y="68"/>
                </a:lnTo>
                <a:lnTo>
                  <a:pt x="135" y="68"/>
                </a:lnTo>
                <a:close/>
                <a:moveTo>
                  <a:pt x="101" y="65"/>
                </a:moveTo>
                <a:lnTo>
                  <a:pt x="101" y="65"/>
                </a:lnTo>
                <a:lnTo>
                  <a:pt x="102" y="66"/>
                </a:lnTo>
                <a:lnTo>
                  <a:pt x="104" y="68"/>
                </a:lnTo>
                <a:lnTo>
                  <a:pt x="104" y="68"/>
                </a:lnTo>
                <a:lnTo>
                  <a:pt x="104" y="69"/>
                </a:lnTo>
                <a:lnTo>
                  <a:pt x="104" y="69"/>
                </a:lnTo>
                <a:lnTo>
                  <a:pt x="104" y="71"/>
                </a:lnTo>
                <a:lnTo>
                  <a:pt x="102" y="71"/>
                </a:lnTo>
                <a:lnTo>
                  <a:pt x="102" y="71"/>
                </a:lnTo>
                <a:lnTo>
                  <a:pt x="101" y="69"/>
                </a:lnTo>
                <a:lnTo>
                  <a:pt x="101" y="69"/>
                </a:lnTo>
                <a:lnTo>
                  <a:pt x="101" y="68"/>
                </a:lnTo>
                <a:lnTo>
                  <a:pt x="101" y="66"/>
                </a:lnTo>
                <a:lnTo>
                  <a:pt x="101" y="65"/>
                </a:lnTo>
                <a:close/>
                <a:moveTo>
                  <a:pt x="30" y="63"/>
                </a:moveTo>
                <a:lnTo>
                  <a:pt x="31" y="65"/>
                </a:lnTo>
                <a:lnTo>
                  <a:pt x="34" y="68"/>
                </a:lnTo>
                <a:lnTo>
                  <a:pt x="36" y="69"/>
                </a:lnTo>
                <a:lnTo>
                  <a:pt x="37" y="71"/>
                </a:lnTo>
                <a:lnTo>
                  <a:pt x="39" y="71"/>
                </a:lnTo>
                <a:lnTo>
                  <a:pt x="37" y="73"/>
                </a:lnTo>
                <a:lnTo>
                  <a:pt x="37" y="76"/>
                </a:lnTo>
                <a:lnTo>
                  <a:pt x="37" y="77"/>
                </a:lnTo>
                <a:lnTo>
                  <a:pt x="34" y="77"/>
                </a:lnTo>
                <a:lnTo>
                  <a:pt x="34" y="76"/>
                </a:lnTo>
                <a:lnTo>
                  <a:pt x="34" y="73"/>
                </a:lnTo>
                <a:lnTo>
                  <a:pt x="31" y="71"/>
                </a:lnTo>
                <a:lnTo>
                  <a:pt x="31" y="71"/>
                </a:lnTo>
                <a:lnTo>
                  <a:pt x="30" y="69"/>
                </a:lnTo>
                <a:lnTo>
                  <a:pt x="30" y="68"/>
                </a:lnTo>
                <a:lnTo>
                  <a:pt x="26" y="65"/>
                </a:lnTo>
                <a:lnTo>
                  <a:pt x="28" y="65"/>
                </a:lnTo>
                <a:lnTo>
                  <a:pt x="30" y="65"/>
                </a:lnTo>
                <a:lnTo>
                  <a:pt x="30" y="63"/>
                </a:lnTo>
                <a:lnTo>
                  <a:pt x="30" y="63"/>
                </a:lnTo>
                <a:close/>
                <a:moveTo>
                  <a:pt x="97" y="62"/>
                </a:moveTo>
                <a:lnTo>
                  <a:pt x="104" y="63"/>
                </a:lnTo>
                <a:lnTo>
                  <a:pt x="104" y="65"/>
                </a:lnTo>
                <a:lnTo>
                  <a:pt x="104" y="66"/>
                </a:lnTo>
                <a:lnTo>
                  <a:pt x="104" y="66"/>
                </a:lnTo>
                <a:lnTo>
                  <a:pt x="102" y="65"/>
                </a:lnTo>
                <a:lnTo>
                  <a:pt x="101" y="65"/>
                </a:lnTo>
                <a:lnTo>
                  <a:pt x="99" y="65"/>
                </a:lnTo>
                <a:lnTo>
                  <a:pt x="99" y="63"/>
                </a:lnTo>
                <a:lnTo>
                  <a:pt x="97" y="63"/>
                </a:lnTo>
                <a:lnTo>
                  <a:pt x="97" y="63"/>
                </a:lnTo>
                <a:lnTo>
                  <a:pt x="97" y="62"/>
                </a:lnTo>
                <a:lnTo>
                  <a:pt x="97" y="62"/>
                </a:lnTo>
                <a:close/>
                <a:moveTo>
                  <a:pt x="430" y="62"/>
                </a:moveTo>
                <a:lnTo>
                  <a:pt x="432" y="62"/>
                </a:lnTo>
                <a:lnTo>
                  <a:pt x="432" y="62"/>
                </a:lnTo>
                <a:lnTo>
                  <a:pt x="433" y="63"/>
                </a:lnTo>
                <a:lnTo>
                  <a:pt x="433" y="65"/>
                </a:lnTo>
                <a:lnTo>
                  <a:pt x="432" y="65"/>
                </a:lnTo>
                <a:lnTo>
                  <a:pt x="432" y="66"/>
                </a:lnTo>
                <a:lnTo>
                  <a:pt x="430" y="68"/>
                </a:lnTo>
                <a:lnTo>
                  <a:pt x="429" y="69"/>
                </a:lnTo>
                <a:lnTo>
                  <a:pt x="429" y="71"/>
                </a:lnTo>
                <a:lnTo>
                  <a:pt x="425" y="74"/>
                </a:lnTo>
                <a:lnTo>
                  <a:pt x="424" y="74"/>
                </a:lnTo>
                <a:lnTo>
                  <a:pt x="424" y="76"/>
                </a:lnTo>
                <a:lnTo>
                  <a:pt x="422" y="77"/>
                </a:lnTo>
                <a:lnTo>
                  <a:pt x="421" y="79"/>
                </a:lnTo>
                <a:lnTo>
                  <a:pt x="421" y="79"/>
                </a:lnTo>
                <a:lnTo>
                  <a:pt x="419" y="79"/>
                </a:lnTo>
                <a:lnTo>
                  <a:pt x="419" y="81"/>
                </a:lnTo>
                <a:lnTo>
                  <a:pt x="418" y="81"/>
                </a:lnTo>
                <a:lnTo>
                  <a:pt x="411" y="81"/>
                </a:lnTo>
                <a:lnTo>
                  <a:pt x="410" y="81"/>
                </a:lnTo>
                <a:lnTo>
                  <a:pt x="408" y="81"/>
                </a:lnTo>
                <a:lnTo>
                  <a:pt x="405" y="81"/>
                </a:lnTo>
                <a:lnTo>
                  <a:pt x="405" y="81"/>
                </a:lnTo>
                <a:lnTo>
                  <a:pt x="403" y="79"/>
                </a:lnTo>
                <a:lnTo>
                  <a:pt x="402" y="79"/>
                </a:lnTo>
                <a:lnTo>
                  <a:pt x="400" y="79"/>
                </a:lnTo>
                <a:lnTo>
                  <a:pt x="400" y="79"/>
                </a:lnTo>
                <a:lnTo>
                  <a:pt x="391" y="79"/>
                </a:lnTo>
                <a:lnTo>
                  <a:pt x="388" y="79"/>
                </a:lnTo>
                <a:lnTo>
                  <a:pt x="384" y="79"/>
                </a:lnTo>
                <a:lnTo>
                  <a:pt x="383" y="79"/>
                </a:lnTo>
                <a:lnTo>
                  <a:pt x="381" y="79"/>
                </a:lnTo>
                <a:lnTo>
                  <a:pt x="380" y="79"/>
                </a:lnTo>
                <a:lnTo>
                  <a:pt x="378" y="79"/>
                </a:lnTo>
                <a:lnTo>
                  <a:pt x="372" y="79"/>
                </a:lnTo>
                <a:lnTo>
                  <a:pt x="370" y="79"/>
                </a:lnTo>
                <a:lnTo>
                  <a:pt x="367" y="77"/>
                </a:lnTo>
                <a:lnTo>
                  <a:pt x="365" y="77"/>
                </a:lnTo>
                <a:lnTo>
                  <a:pt x="364" y="77"/>
                </a:lnTo>
                <a:lnTo>
                  <a:pt x="362" y="79"/>
                </a:lnTo>
                <a:lnTo>
                  <a:pt x="362" y="79"/>
                </a:lnTo>
                <a:lnTo>
                  <a:pt x="361" y="82"/>
                </a:lnTo>
                <a:lnTo>
                  <a:pt x="359" y="84"/>
                </a:lnTo>
                <a:lnTo>
                  <a:pt x="359" y="85"/>
                </a:lnTo>
                <a:lnTo>
                  <a:pt x="358" y="87"/>
                </a:lnTo>
                <a:lnTo>
                  <a:pt x="358" y="88"/>
                </a:lnTo>
                <a:lnTo>
                  <a:pt x="358" y="90"/>
                </a:lnTo>
                <a:lnTo>
                  <a:pt x="358" y="92"/>
                </a:lnTo>
                <a:lnTo>
                  <a:pt x="358" y="93"/>
                </a:lnTo>
                <a:lnTo>
                  <a:pt x="359" y="95"/>
                </a:lnTo>
                <a:lnTo>
                  <a:pt x="361" y="98"/>
                </a:lnTo>
                <a:lnTo>
                  <a:pt x="361" y="98"/>
                </a:lnTo>
                <a:lnTo>
                  <a:pt x="364" y="99"/>
                </a:lnTo>
                <a:lnTo>
                  <a:pt x="365" y="101"/>
                </a:lnTo>
                <a:lnTo>
                  <a:pt x="365" y="104"/>
                </a:lnTo>
                <a:lnTo>
                  <a:pt x="367" y="106"/>
                </a:lnTo>
                <a:lnTo>
                  <a:pt x="369" y="106"/>
                </a:lnTo>
                <a:lnTo>
                  <a:pt x="369" y="104"/>
                </a:lnTo>
                <a:lnTo>
                  <a:pt x="370" y="106"/>
                </a:lnTo>
                <a:lnTo>
                  <a:pt x="372" y="106"/>
                </a:lnTo>
                <a:lnTo>
                  <a:pt x="373" y="104"/>
                </a:lnTo>
                <a:lnTo>
                  <a:pt x="375" y="103"/>
                </a:lnTo>
                <a:lnTo>
                  <a:pt x="377" y="101"/>
                </a:lnTo>
                <a:lnTo>
                  <a:pt x="378" y="99"/>
                </a:lnTo>
                <a:lnTo>
                  <a:pt x="380" y="98"/>
                </a:lnTo>
                <a:lnTo>
                  <a:pt x="380" y="98"/>
                </a:lnTo>
                <a:lnTo>
                  <a:pt x="381" y="98"/>
                </a:lnTo>
                <a:lnTo>
                  <a:pt x="381" y="98"/>
                </a:lnTo>
                <a:lnTo>
                  <a:pt x="383" y="98"/>
                </a:lnTo>
                <a:lnTo>
                  <a:pt x="384" y="99"/>
                </a:lnTo>
                <a:lnTo>
                  <a:pt x="386" y="99"/>
                </a:lnTo>
                <a:lnTo>
                  <a:pt x="388" y="98"/>
                </a:lnTo>
                <a:lnTo>
                  <a:pt x="389" y="98"/>
                </a:lnTo>
                <a:lnTo>
                  <a:pt x="389" y="96"/>
                </a:lnTo>
                <a:lnTo>
                  <a:pt x="391" y="96"/>
                </a:lnTo>
                <a:lnTo>
                  <a:pt x="394" y="96"/>
                </a:lnTo>
                <a:lnTo>
                  <a:pt x="395" y="96"/>
                </a:lnTo>
                <a:lnTo>
                  <a:pt x="399" y="96"/>
                </a:lnTo>
                <a:lnTo>
                  <a:pt x="399" y="96"/>
                </a:lnTo>
                <a:lnTo>
                  <a:pt x="399" y="95"/>
                </a:lnTo>
                <a:lnTo>
                  <a:pt x="399" y="95"/>
                </a:lnTo>
                <a:lnTo>
                  <a:pt x="399" y="95"/>
                </a:lnTo>
                <a:lnTo>
                  <a:pt x="402" y="95"/>
                </a:lnTo>
                <a:lnTo>
                  <a:pt x="403" y="93"/>
                </a:lnTo>
                <a:lnTo>
                  <a:pt x="405" y="93"/>
                </a:lnTo>
                <a:lnTo>
                  <a:pt x="406" y="95"/>
                </a:lnTo>
                <a:lnTo>
                  <a:pt x="406" y="96"/>
                </a:lnTo>
                <a:lnTo>
                  <a:pt x="406" y="96"/>
                </a:lnTo>
                <a:lnTo>
                  <a:pt x="406" y="99"/>
                </a:lnTo>
                <a:lnTo>
                  <a:pt x="406" y="99"/>
                </a:lnTo>
                <a:lnTo>
                  <a:pt x="405" y="99"/>
                </a:lnTo>
                <a:lnTo>
                  <a:pt x="403" y="99"/>
                </a:lnTo>
                <a:lnTo>
                  <a:pt x="403" y="98"/>
                </a:lnTo>
                <a:lnTo>
                  <a:pt x="402" y="98"/>
                </a:lnTo>
                <a:lnTo>
                  <a:pt x="400" y="98"/>
                </a:lnTo>
                <a:lnTo>
                  <a:pt x="399" y="99"/>
                </a:lnTo>
                <a:lnTo>
                  <a:pt x="399" y="99"/>
                </a:lnTo>
                <a:lnTo>
                  <a:pt x="397" y="101"/>
                </a:lnTo>
                <a:lnTo>
                  <a:pt x="395" y="103"/>
                </a:lnTo>
                <a:lnTo>
                  <a:pt x="394" y="104"/>
                </a:lnTo>
                <a:lnTo>
                  <a:pt x="391" y="107"/>
                </a:lnTo>
                <a:lnTo>
                  <a:pt x="391" y="107"/>
                </a:lnTo>
                <a:lnTo>
                  <a:pt x="389" y="109"/>
                </a:lnTo>
                <a:lnTo>
                  <a:pt x="384" y="109"/>
                </a:lnTo>
                <a:lnTo>
                  <a:pt x="383" y="110"/>
                </a:lnTo>
                <a:lnTo>
                  <a:pt x="383" y="112"/>
                </a:lnTo>
                <a:lnTo>
                  <a:pt x="381" y="112"/>
                </a:lnTo>
                <a:lnTo>
                  <a:pt x="380" y="112"/>
                </a:lnTo>
                <a:lnTo>
                  <a:pt x="380" y="112"/>
                </a:lnTo>
                <a:lnTo>
                  <a:pt x="378" y="112"/>
                </a:lnTo>
                <a:lnTo>
                  <a:pt x="377" y="112"/>
                </a:lnTo>
                <a:lnTo>
                  <a:pt x="377" y="114"/>
                </a:lnTo>
                <a:lnTo>
                  <a:pt x="378" y="114"/>
                </a:lnTo>
                <a:lnTo>
                  <a:pt x="380" y="115"/>
                </a:lnTo>
                <a:lnTo>
                  <a:pt x="380" y="117"/>
                </a:lnTo>
                <a:lnTo>
                  <a:pt x="381" y="117"/>
                </a:lnTo>
                <a:lnTo>
                  <a:pt x="383" y="117"/>
                </a:lnTo>
                <a:lnTo>
                  <a:pt x="383" y="117"/>
                </a:lnTo>
                <a:lnTo>
                  <a:pt x="384" y="118"/>
                </a:lnTo>
                <a:lnTo>
                  <a:pt x="386" y="121"/>
                </a:lnTo>
                <a:lnTo>
                  <a:pt x="386" y="123"/>
                </a:lnTo>
                <a:lnTo>
                  <a:pt x="388" y="125"/>
                </a:lnTo>
                <a:lnTo>
                  <a:pt x="391" y="128"/>
                </a:lnTo>
                <a:lnTo>
                  <a:pt x="391" y="128"/>
                </a:lnTo>
                <a:lnTo>
                  <a:pt x="391" y="128"/>
                </a:lnTo>
                <a:lnTo>
                  <a:pt x="391" y="129"/>
                </a:lnTo>
                <a:lnTo>
                  <a:pt x="392" y="131"/>
                </a:lnTo>
                <a:lnTo>
                  <a:pt x="392" y="131"/>
                </a:lnTo>
                <a:lnTo>
                  <a:pt x="391" y="133"/>
                </a:lnTo>
                <a:lnTo>
                  <a:pt x="391" y="134"/>
                </a:lnTo>
                <a:lnTo>
                  <a:pt x="391" y="136"/>
                </a:lnTo>
                <a:lnTo>
                  <a:pt x="391" y="137"/>
                </a:lnTo>
                <a:lnTo>
                  <a:pt x="391" y="137"/>
                </a:lnTo>
                <a:lnTo>
                  <a:pt x="391" y="137"/>
                </a:lnTo>
                <a:lnTo>
                  <a:pt x="391" y="139"/>
                </a:lnTo>
                <a:lnTo>
                  <a:pt x="392" y="139"/>
                </a:lnTo>
                <a:lnTo>
                  <a:pt x="392" y="139"/>
                </a:lnTo>
                <a:lnTo>
                  <a:pt x="394" y="140"/>
                </a:lnTo>
                <a:lnTo>
                  <a:pt x="395" y="140"/>
                </a:lnTo>
                <a:lnTo>
                  <a:pt x="395" y="142"/>
                </a:lnTo>
                <a:lnTo>
                  <a:pt x="395" y="142"/>
                </a:lnTo>
                <a:lnTo>
                  <a:pt x="395" y="144"/>
                </a:lnTo>
                <a:lnTo>
                  <a:pt x="397" y="144"/>
                </a:lnTo>
                <a:lnTo>
                  <a:pt x="397" y="144"/>
                </a:lnTo>
                <a:lnTo>
                  <a:pt x="397" y="144"/>
                </a:lnTo>
                <a:lnTo>
                  <a:pt x="399" y="144"/>
                </a:lnTo>
                <a:lnTo>
                  <a:pt x="399" y="144"/>
                </a:lnTo>
                <a:lnTo>
                  <a:pt x="399" y="145"/>
                </a:lnTo>
                <a:lnTo>
                  <a:pt x="399" y="145"/>
                </a:lnTo>
                <a:lnTo>
                  <a:pt x="399" y="147"/>
                </a:lnTo>
                <a:lnTo>
                  <a:pt x="399" y="148"/>
                </a:lnTo>
                <a:lnTo>
                  <a:pt x="399" y="148"/>
                </a:lnTo>
                <a:lnTo>
                  <a:pt x="399" y="148"/>
                </a:lnTo>
                <a:lnTo>
                  <a:pt x="397" y="148"/>
                </a:lnTo>
                <a:lnTo>
                  <a:pt x="397" y="148"/>
                </a:lnTo>
                <a:lnTo>
                  <a:pt x="397" y="148"/>
                </a:lnTo>
                <a:lnTo>
                  <a:pt x="395" y="148"/>
                </a:lnTo>
                <a:lnTo>
                  <a:pt x="395" y="148"/>
                </a:lnTo>
                <a:lnTo>
                  <a:pt x="394" y="148"/>
                </a:lnTo>
                <a:lnTo>
                  <a:pt x="389" y="150"/>
                </a:lnTo>
                <a:lnTo>
                  <a:pt x="388" y="150"/>
                </a:lnTo>
                <a:lnTo>
                  <a:pt x="388" y="151"/>
                </a:lnTo>
                <a:lnTo>
                  <a:pt x="388" y="153"/>
                </a:lnTo>
                <a:lnTo>
                  <a:pt x="388" y="155"/>
                </a:lnTo>
                <a:lnTo>
                  <a:pt x="388" y="155"/>
                </a:lnTo>
                <a:lnTo>
                  <a:pt x="384" y="155"/>
                </a:lnTo>
                <a:lnTo>
                  <a:pt x="383" y="155"/>
                </a:lnTo>
                <a:lnTo>
                  <a:pt x="381" y="155"/>
                </a:lnTo>
                <a:lnTo>
                  <a:pt x="380" y="153"/>
                </a:lnTo>
                <a:lnTo>
                  <a:pt x="380" y="153"/>
                </a:lnTo>
                <a:lnTo>
                  <a:pt x="380" y="151"/>
                </a:lnTo>
                <a:lnTo>
                  <a:pt x="380" y="147"/>
                </a:lnTo>
                <a:lnTo>
                  <a:pt x="380" y="147"/>
                </a:lnTo>
                <a:lnTo>
                  <a:pt x="380" y="145"/>
                </a:lnTo>
                <a:lnTo>
                  <a:pt x="381" y="145"/>
                </a:lnTo>
                <a:lnTo>
                  <a:pt x="381" y="144"/>
                </a:lnTo>
                <a:lnTo>
                  <a:pt x="380" y="144"/>
                </a:lnTo>
                <a:lnTo>
                  <a:pt x="378" y="142"/>
                </a:lnTo>
                <a:lnTo>
                  <a:pt x="377" y="142"/>
                </a:lnTo>
                <a:lnTo>
                  <a:pt x="370" y="136"/>
                </a:lnTo>
                <a:lnTo>
                  <a:pt x="370" y="136"/>
                </a:lnTo>
                <a:lnTo>
                  <a:pt x="370" y="136"/>
                </a:lnTo>
                <a:lnTo>
                  <a:pt x="370" y="134"/>
                </a:lnTo>
                <a:lnTo>
                  <a:pt x="372" y="131"/>
                </a:lnTo>
                <a:lnTo>
                  <a:pt x="373" y="131"/>
                </a:lnTo>
                <a:lnTo>
                  <a:pt x="373" y="128"/>
                </a:lnTo>
                <a:lnTo>
                  <a:pt x="373" y="126"/>
                </a:lnTo>
                <a:lnTo>
                  <a:pt x="373" y="125"/>
                </a:lnTo>
                <a:lnTo>
                  <a:pt x="372" y="123"/>
                </a:lnTo>
                <a:lnTo>
                  <a:pt x="370" y="123"/>
                </a:lnTo>
                <a:lnTo>
                  <a:pt x="369" y="123"/>
                </a:lnTo>
                <a:lnTo>
                  <a:pt x="367" y="123"/>
                </a:lnTo>
                <a:lnTo>
                  <a:pt x="365" y="125"/>
                </a:lnTo>
                <a:lnTo>
                  <a:pt x="362" y="126"/>
                </a:lnTo>
                <a:lnTo>
                  <a:pt x="361" y="128"/>
                </a:lnTo>
                <a:lnTo>
                  <a:pt x="361" y="129"/>
                </a:lnTo>
                <a:lnTo>
                  <a:pt x="362" y="131"/>
                </a:lnTo>
                <a:lnTo>
                  <a:pt x="362" y="133"/>
                </a:lnTo>
                <a:lnTo>
                  <a:pt x="364" y="134"/>
                </a:lnTo>
                <a:lnTo>
                  <a:pt x="364" y="139"/>
                </a:lnTo>
                <a:lnTo>
                  <a:pt x="364" y="139"/>
                </a:lnTo>
                <a:lnTo>
                  <a:pt x="362" y="140"/>
                </a:lnTo>
                <a:lnTo>
                  <a:pt x="362" y="144"/>
                </a:lnTo>
                <a:lnTo>
                  <a:pt x="362" y="148"/>
                </a:lnTo>
                <a:lnTo>
                  <a:pt x="364" y="151"/>
                </a:lnTo>
                <a:lnTo>
                  <a:pt x="364" y="153"/>
                </a:lnTo>
                <a:lnTo>
                  <a:pt x="362" y="156"/>
                </a:lnTo>
                <a:lnTo>
                  <a:pt x="361" y="158"/>
                </a:lnTo>
                <a:lnTo>
                  <a:pt x="361" y="159"/>
                </a:lnTo>
                <a:lnTo>
                  <a:pt x="362" y="162"/>
                </a:lnTo>
                <a:lnTo>
                  <a:pt x="364" y="164"/>
                </a:lnTo>
                <a:lnTo>
                  <a:pt x="364" y="166"/>
                </a:lnTo>
                <a:lnTo>
                  <a:pt x="362" y="166"/>
                </a:lnTo>
                <a:lnTo>
                  <a:pt x="361" y="166"/>
                </a:lnTo>
                <a:lnTo>
                  <a:pt x="361" y="166"/>
                </a:lnTo>
                <a:lnTo>
                  <a:pt x="359" y="166"/>
                </a:lnTo>
                <a:lnTo>
                  <a:pt x="356" y="166"/>
                </a:lnTo>
                <a:lnTo>
                  <a:pt x="356" y="166"/>
                </a:lnTo>
                <a:lnTo>
                  <a:pt x="354" y="167"/>
                </a:lnTo>
                <a:lnTo>
                  <a:pt x="354" y="167"/>
                </a:lnTo>
                <a:lnTo>
                  <a:pt x="353" y="167"/>
                </a:lnTo>
                <a:lnTo>
                  <a:pt x="351" y="166"/>
                </a:lnTo>
                <a:lnTo>
                  <a:pt x="350" y="164"/>
                </a:lnTo>
                <a:lnTo>
                  <a:pt x="348" y="164"/>
                </a:lnTo>
                <a:lnTo>
                  <a:pt x="348" y="161"/>
                </a:lnTo>
                <a:lnTo>
                  <a:pt x="348" y="159"/>
                </a:lnTo>
                <a:lnTo>
                  <a:pt x="350" y="158"/>
                </a:lnTo>
                <a:lnTo>
                  <a:pt x="351" y="156"/>
                </a:lnTo>
                <a:lnTo>
                  <a:pt x="350" y="153"/>
                </a:lnTo>
                <a:lnTo>
                  <a:pt x="351" y="151"/>
                </a:lnTo>
                <a:lnTo>
                  <a:pt x="351" y="150"/>
                </a:lnTo>
                <a:lnTo>
                  <a:pt x="351" y="148"/>
                </a:lnTo>
                <a:lnTo>
                  <a:pt x="351" y="144"/>
                </a:lnTo>
                <a:lnTo>
                  <a:pt x="351" y="144"/>
                </a:lnTo>
                <a:lnTo>
                  <a:pt x="350" y="139"/>
                </a:lnTo>
                <a:lnTo>
                  <a:pt x="350" y="139"/>
                </a:lnTo>
                <a:lnTo>
                  <a:pt x="350" y="137"/>
                </a:lnTo>
                <a:lnTo>
                  <a:pt x="350" y="137"/>
                </a:lnTo>
                <a:lnTo>
                  <a:pt x="350" y="136"/>
                </a:lnTo>
                <a:lnTo>
                  <a:pt x="350" y="136"/>
                </a:lnTo>
                <a:lnTo>
                  <a:pt x="350" y="136"/>
                </a:lnTo>
                <a:lnTo>
                  <a:pt x="348" y="136"/>
                </a:lnTo>
                <a:lnTo>
                  <a:pt x="347" y="136"/>
                </a:lnTo>
                <a:lnTo>
                  <a:pt x="343" y="136"/>
                </a:lnTo>
                <a:lnTo>
                  <a:pt x="342" y="136"/>
                </a:lnTo>
                <a:lnTo>
                  <a:pt x="342" y="134"/>
                </a:lnTo>
                <a:lnTo>
                  <a:pt x="340" y="133"/>
                </a:lnTo>
                <a:lnTo>
                  <a:pt x="340" y="131"/>
                </a:lnTo>
                <a:lnTo>
                  <a:pt x="340" y="129"/>
                </a:lnTo>
                <a:lnTo>
                  <a:pt x="340" y="128"/>
                </a:lnTo>
                <a:lnTo>
                  <a:pt x="340" y="126"/>
                </a:lnTo>
                <a:lnTo>
                  <a:pt x="340" y="125"/>
                </a:lnTo>
                <a:lnTo>
                  <a:pt x="340" y="125"/>
                </a:lnTo>
                <a:lnTo>
                  <a:pt x="340" y="123"/>
                </a:lnTo>
                <a:lnTo>
                  <a:pt x="340" y="123"/>
                </a:lnTo>
                <a:lnTo>
                  <a:pt x="342" y="123"/>
                </a:lnTo>
                <a:lnTo>
                  <a:pt x="342" y="123"/>
                </a:lnTo>
                <a:lnTo>
                  <a:pt x="345" y="121"/>
                </a:lnTo>
                <a:lnTo>
                  <a:pt x="345" y="120"/>
                </a:lnTo>
                <a:lnTo>
                  <a:pt x="345" y="118"/>
                </a:lnTo>
                <a:lnTo>
                  <a:pt x="345" y="117"/>
                </a:lnTo>
                <a:lnTo>
                  <a:pt x="347" y="115"/>
                </a:lnTo>
                <a:lnTo>
                  <a:pt x="348" y="114"/>
                </a:lnTo>
                <a:lnTo>
                  <a:pt x="348" y="112"/>
                </a:lnTo>
                <a:lnTo>
                  <a:pt x="348" y="109"/>
                </a:lnTo>
                <a:lnTo>
                  <a:pt x="348" y="107"/>
                </a:lnTo>
                <a:lnTo>
                  <a:pt x="348" y="107"/>
                </a:lnTo>
                <a:lnTo>
                  <a:pt x="348" y="106"/>
                </a:lnTo>
                <a:lnTo>
                  <a:pt x="348" y="103"/>
                </a:lnTo>
                <a:lnTo>
                  <a:pt x="350" y="98"/>
                </a:lnTo>
                <a:lnTo>
                  <a:pt x="353" y="96"/>
                </a:lnTo>
                <a:lnTo>
                  <a:pt x="353" y="95"/>
                </a:lnTo>
                <a:lnTo>
                  <a:pt x="354" y="96"/>
                </a:lnTo>
                <a:lnTo>
                  <a:pt x="354" y="98"/>
                </a:lnTo>
                <a:lnTo>
                  <a:pt x="354" y="96"/>
                </a:lnTo>
                <a:lnTo>
                  <a:pt x="354" y="95"/>
                </a:lnTo>
                <a:lnTo>
                  <a:pt x="354" y="92"/>
                </a:lnTo>
                <a:lnTo>
                  <a:pt x="353" y="87"/>
                </a:lnTo>
                <a:lnTo>
                  <a:pt x="353" y="87"/>
                </a:lnTo>
                <a:lnTo>
                  <a:pt x="354" y="87"/>
                </a:lnTo>
                <a:lnTo>
                  <a:pt x="354" y="85"/>
                </a:lnTo>
                <a:lnTo>
                  <a:pt x="356" y="85"/>
                </a:lnTo>
                <a:lnTo>
                  <a:pt x="354" y="82"/>
                </a:lnTo>
                <a:lnTo>
                  <a:pt x="354" y="82"/>
                </a:lnTo>
                <a:lnTo>
                  <a:pt x="356" y="79"/>
                </a:lnTo>
                <a:lnTo>
                  <a:pt x="358" y="77"/>
                </a:lnTo>
                <a:lnTo>
                  <a:pt x="358" y="77"/>
                </a:lnTo>
                <a:lnTo>
                  <a:pt x="358" y="76"/>
                </a:lnTo>
                <a:lnTo>
                  <a:pt x="359" y="74"/>
                </a:lnTo>
                <a:lnTo>
                  <a:pt x="359" y="74"/>
                </a:lnTo>
                <a:lnTo>
                  <a:pt x="361" y="73"/>
                </a:lnTo>
                <a:lnTo>
                  <a:pt x="361" y="71"/>
                </a:lnTo>
                <a:lnTo>
                  <a:pt x="362" y="71"/>
                </a:lnTo>
                <a:lnTo>
                  <a:pt x="362" y="71"/>
                </a:lnTo>
                <a:lnTo>
                  <a:pt x="362" y="73"/>
                </a:lnTo>
                <a:lnTo>
                  <a:pt x="364" y="73"/>
                </a:lnTo>
                <a:lnTo>
                  <a:pt x="365" y="74"/>
                </a:lnTo>
                <a:lnTo>
                  <a:pt x="365" y="73"/>
                </a:lnTo>
                <a:lnTo>
                  <a:pt x="367" y="73"/>
                </a:lnTo>
                <a:lnTo>
                  <a:pt x="367" y="71"/>
                </a:lnTo>
                <a:lnTo>
                  <a:pt x="367" y="71"/>
                </a:lnTo>
                <a:lnTo>
                  <a:pt x="369" y="71"/>
                </a:lnTo>
                <a:lnTo>
                  <a:pt x="369" y="69"/>
                </a:lnTo>
                <a:lnTo>
                  <a:pt x="370" y="68"/>
                </a:lnTo>
                <a:lnTo>
                  <a:pt x="370" y="66"/>
                </a:lnTo>
                <a:lnTo>
                  <a:pt x="372" y="66"/>
                </a:lnTo>
                <a:lnTo>
                  <a:pt x="372" y="66"/>
                </a:lnTo>
                <a:lnTo>
                  <a:pt x="373" y="66"/>
                </a:lnTo>
                <a:lnTo>
                  <a:pt x="375" y="68"/>
                </a:lnTo>
                <a:lnTo>
                  <a:pt x="377" y="68"/>
                </a:lnTo>
                <a:lnTo>
                  <a:pt x="377" y="68"/>
                </a:lnTo>
                <a:lnTo>
                  <a:pt x="378" y="68"/>
                </a:lnTo>
                <a:lnTo>
                  <a:pt x="378" y="68"/>
                </a:lnTo>
                <a:lnTo>
                  <a:pt x="378" y="69"/>
                </a:lnTo>
                <a:lnTo>
                  <a:pt x="380" y="69"/>
                </a:lnTo>
                <a:lnTo>
                  <a:pt x="380" y="69"/>
                </a:lnTo>
                <a:lnTo>
                  <a:pt x="381" y="69"/>
                </a:lnTo>
                <a:lnTo>
                  <a:pt x="384" y="69"/>
                </a:lnTo>
                <a:lnTo>
                  <a:pt x="388" y="71"/>
                </a:lnTo>
                <a:lnTo>
                  <a:pt x="392" y="71"/>
                </a:lnTo>
                <a:lnTo>
                  <a:pt x="394" y="71"/>
                </a:lnTo>
                <a:lnTo>
                  <a:pt x="395" y="71"/>
                </a:lnTo>
                <a:lnTo>
                  <a:pt x="397" y="73"/>
                </a:lnTo>
                <a:lnTo>
                  <a:pt x="399" y="73"/>
                </a:lnTo>
                <a:lnTo>
                  <a:pt x="399" y="73"/>
                </a:lnTo>
                <a:lnTo>
                  <a:pt x="400" y="73"/>
                </a:lnTo>
                <a:lnTo>
                  <a:pt x="402" y="73"/>
                </a:lnTo>
                <a:lnTo>
                  <a:pt x="402" y="71"/>
                </a:lnTo>
                <a:lnTo>
                  <a:pt x="405" y="73"/>
                </a:lnTo>
                <a:lnTo>
                  <a:pt x="413" y="73"/>
                </a:lnTo>
                <a:lnTo>
                  <a:pt x="414" y="73"/>
                </a:lnTo>
                <a:lnTo>
                  <a:pt x="419" y="71"/>
                </a:lnTo>
                <a:lnTo>
                  <a:pt x="421" y="68"/>
                </a:lnTo>
                <a:lnTo>
                  <a:pt x="422" y="68"/>
                </a:lnTo>
                <a:lnTo>
                  <a:pt x="424" y="66"/>
                </a:lnTo>
                <a:lnTo>
                  <a:pt x="424" y="65"/>
                </a:lnTo>
                <a:lnTo>
                  <a:pt x="424" y="65"/>
                </a:lnTo>
                <a:lnTo>
                  <a:pt x="425" y="65"/>
                </a:lnTo>
                <a:lnTo>
                  <a:pt x="427" y="65"/>
                </a:lnTo>
                <a:lnTo>
                  <a:pt x="427" y="63"/>
                </a:lnTo>
                <a:lnTo>
                  <a:pt x="429" y="62"/>
                </a:lnTo>
                <a:lnTo>
                  <a:pt x="430" y="62"/>
                </a:lnTo>
                <a:close/>
                <a:moveTo>
                  <a:pt x="93" y="55"/>
                </a:moveTo>
                <a:lnTo>
                  <a:pt x="93" y="55"/>
                </a:lnTo>
                <a:lnTo>
                  <a:pt x="94" y="57"/>
                </a:lnTo>
                <a:lnTo>
                  <a:pt x="94" y="57"/>
                </a:lnTo>
                <a:lnTo>
                  <a:pt x="93" y="58"/>
                </a:lnTo>
                <a:lnTo>
                  <a:pt x="93" y="60"/>
                </a:lnTo>
                <a:lnTo>
                  <a:pt x="91" y="60"/>
                </a:lnTo>
                <a:lnTo>
                  <a:pt x="90" y="60"/>
                </a:lnTo>
                <a:lnTo>
                  <a:pt x="90" y="60"/>
                </a:lnTo>
                <a:lnTo>
                  <a:pt x="88" y="58"/>
                </a:lnTo>
                <a:lnTo>
                  <a:pt x="88" y="57"/>
                </a:lnTo>
                <a:lnTo>
                  <a:pt x="90" y="55"/>
                </a:lnTo>
                <a:lnTo>
                  <a:pt x="91" y="55"/>
                </a:lnTo>
                <a:lnTo>
                  <a:pt x="93" y="55"/>
                </a:lnTo>
                <a:close/>
                <a:moveTo>
                  <a:pt x="474" y="54"/>
                </a:moveTo>
                <a:lnTo>
                  <a:pt x="474" y="54"/>
                </a:lnTo>
                <a:lnTo>
                  <a:pt x="474" y="55"/>
                </a:lnTo>
                <a:lnTo>
                  <a:pt x="471" y="57"/>
                </a:lnTo>
                <a:lnTo>
                  <a:pt x="471" y="58"/>
                </a:lnTo>
                <a:lnTo>
                  <a:pt x="471" y="58"/>
                </a:lnTo>
                <a:lnTo>
                  <a:pt x="473" y="60"/>
                </a:lnTo>
                <a:lnTo>
                  <a:pt x="473" y="62"/>
                </a:lnTo>
                <a:lnTo>
                  <a:pt x="473" y="63"/>
                </a:lnTo>
                <a:lnTo>
                  <a:pt x="473" y="65"/>
                </a:lnTo>
                <a:lnTo>
                  <a:pt x="473" y="66"/>
                </a:lnTo>
                <a:lnTo>
                  <a:pt x="473" y="66"/>
                </a:lnTo>
                <a:lnTo>
                  <a:pt x="471" y="68"/>
                </a:lnTo>
                <a:lnTo>
                  <a:pt x="468" y="71"/>
                </a:lnTo>
                <a:lnTo>
                  <a:pt x="468" y="71"/>
                </a:lnTo>
                <a:lnTo>
                  <a:pt x="468" y="73"/>
                </a:lnTo>
                <a:lnTo>
                  <a:pt x="468" y="73"/>
                </a:lnTo>
                <a:lnTo>
                  <a:pt x="470" y="73"/>
                </a:lnTo>
                <a:lnTo>
                  <a:pt x="470" y="74"/>
                </a:lnTo>
                <a:lnTo>
                  <a:pt x="471" y="73"/>
                </a:lnTo>
                <a:lnTo>
                  <a:pt x="473" y="73"/>
                </a:lnTo>
                <a:lnTo>
                  <a:pt x="473" y="73"/>
                </a:lnTo>
                <a:lnTo>
                  <a:pt x="473" y="71"/>
                </a:lnTo>
                <a:lnTo>
                  <a:pt x="474" y="69"/>
                </a:lnTo>
                <a:lnTo>
                  <a:pt x="474" y="69"/>
                </a:lnTo>
                <a:lnTo>
                  <a:pt x="476" y="69"/>
                </a:lnTo>
                <a:lnTo>
                  <a:pt x="476" y="68"/>
                </a:lnTo>
                <a:lnTo>
                  <a:pt x="476" y="66"/>
                </a:lnTo>
                <a:lnTo>
                  <a:pt x="476" y="65"/>
                </a:lnTo>
                <a:lnTo>
                  <a:pt x="479" y="63"/>
                </a:lnTo>
                <a:lnTo>
                  <a:pt x="481" y="63"/>
                </a:lnTo>
                <a:lnTo>
                  <a:pt x="484" y="63"/>
                </a:lnTo>
                <a:lnTo>
                  <a:pt x="484" y="63"/>
                </a:lnTo>
                <a:lnTo>
                  <a:pt x="484" y="65"/>
                </a:lnTo>
                <a:lnTo>
                  <a:pt x="484" y="66"/>
                </a:lnTo>
                <a:lnTo>
                  <a:pt x="484" y="69"/>
                </a:lnTo>
                <a:lnTo>
                  <a:pt x="482" y="69"/>
                </a:lnTo>
                <a:lnTo>
                  <a:pt x="481" y="71"/>
                </a:lnTo>
                <a:lnTo>
                  <a:pt x="477" y="73"/>
                </a:lnTo>
                <a:lnTo>
                  <a:pt x="477" y="73"/>
                </a:lnTo>
                <a:lnTo>
                  <a:pt x="477" y="74"/>
                </a:lnTo>
                <a:lnTo>
                  <a:pt x="477" y="74"/>
                </a:lnTo>
                <a:lnTo>
                  <a:pt x="479" y="76"/>
                </a:lnTo>
                <a:lnTo>
                  <a:pt x="482" y="77"/>
                </a:lnTo>
                <a:lnTo>
                  <a:pt x="482" y="77"/>
                </a:lnTo>
                <a:lnTo>
                  <a:pt x="484" y="79"/>
                </a:lnTo>
                <a:lnTo>
                  <a:pt x="484" y="81"/>
                </a:lnTo>
                <a:lnTo>
                  <a:pt x="484" y="81"/>
                </a:lnTo>
                <a:lnTo>
                  <a:pt x="485" y="81"/>
                </a:lnTo>
                <a:lnTo>
                  <a:pt x="485" y="82"/>
                </a:lnTo>
                <a:lnTo>
                  <a:pt x="487" y="82"/>
                </a:lnTo>
                <a:lnTo>
                  <a:pt x="481" y="81"/>
                </a:lnTo>
                <a:lnTo>
                  <a:pt x="479" y="79"/>
                </a:lnTo>
                <a:lnTo>
                  <a:pt x="477" y="79"/>
                </a:lnTo>
                <a:lnTo>
                  <a:pt x="476" y="79"/>
                </a:lnTo>
                <a:lnTo>
                  <a:pt x="474" y="79"/>
                </a:lnTo>
                <a:lnTo>
                  <a:pt x="473" y="79"/>
                </a:lnTo>
                <a:lnTo>
                  <a:pt x="473" y="79"/>
                </a:lnTo>
                <a:lnTo>
                  <a:pt x="471" y="81"/>
                </a:lnTo>
                <a:lnTo>
                  <a:pt x="471" y="81"/>
                </a:lnTo>
                <a:lnTo>
                  <a:pt x="471" y="82"/>
                </a:lnTo>
                <a:lnTo>
                  <a:pt x="471" y="84"/>
                </a:lnTo>
                <a:lnTo>
                  <a:pt x="471" y="85"/>
                </a:lnTo>
                <a:lnTo>
                  <a:pt x="473" y="88"/>
                </a:lnTo>
                <a:lnTo>
                  <a:pt x="474" y="92"/>
                </a:lnTo>
                <a:lnTo>
                  <a:pt x="477" y="96"/>
                </a:lnTo>
                <a:lnTo>
                  <a:pt x="477" y="96"/>
                </a:lnTo>
                <a:lnTo>
                  <a:pt x="479" y="98"/>
                </a:lnTo>
                <a:lnTo>
                  <a:pt x="477" y="98"/>
                </a:lnTo>
                <a:lnTo>
                  <a:pt x="476" y="96"/>
                </a:lnTo>
                <a:lnTo>
                  <a:pt x="474" y="95"/>
                </a:lnTo>
                <a:lnTo>
                  <a:pt x="473" y="95"/>
                </a:lnTo>
                <a:lnTo>
                  <a:pt x="471" y="92"/>
                </a:lnTo>
                <a:lnTo>
                  <a:pt x="471" y="92"/>
                </a:lnTo>
                <a:lnTo>
                  <a:pt x="470" y="90"/>
                </a:lnTo>
                <a:lnTo>
                  <a:pt x="468" y="88"/>
                </a:lnTo>
                <a:lnTo>
                  <a:pt x="468" y="88"/>
                </a:lnTo>
                <a:lnTo>
                  <a:pt x="468" y="87"/>
                </a:lnTo>
                <a:lnTo>
                  <a:pt x="468" y="85"/>
                </a:lnTo>
                <a:lnTo>
                  <a:pt x="468" y="84"/>
                </a:lnTo>
                <a:lnTo>
                  <a:pt x="470" y="81"/>
                </a:lnTo>
                <a:lnTo>
                  <a:pt x="468" y="81"/>
                </a:lnTo>
                <a:lnTo>
                  <a:pt x="468" y="81"/>
                </a:lnTo>
                <a:lnTo>
                  <a:pt x="466" y="79"/>
                </a:lnTo>
                <a:lnTo>
                  <a:pt x="466" y="76"/>
                </a:lnTo>
                <a:lnTo>
                  <a:pt x="466" y="76"/>
                </a:lnTo>
                <a:lnTo>
                  <a:pt x="466" y="74"/>
                </a:lnTo>
                <a:lnTo>
                  <a:pt x="468" y="74"/>
                </a:lnTo>
                <a:lnTo>
                  <a:pt x="468" y="73"/>
                </a:lnTo>
                <a:lnTo>
                  <a:pt x="466" y="73"/>
                </a:lnTo>
                <a:lnTo>
                  <a:pt x="465" y="69"/>
                </a:lnTo>
                <a:lnTo>
                  <a:pt x="465" y="68"/>
                </a:lnTo>
                <a:lnTo>
                  <a:pt x="466" y="65"/>
                </a:lnTo>
                <a:lnTo>
                  <a:pt x="466" y="63"/>
                </a:lnTo>
                <a:lnTo>
                  <a:pt x="466" y="62"/>
                </a:lnTo>
                <a:lnTo>
                  <a:pt x="466" y="62"/>
                </a:lnTo>
                <a:lnTo>
                  <a:pt x="468" y="58"/>
                </a:lnTo>
                <a:lnTo>
                  <a:pt x="470" y="57"/>
                </a:lnTo>
                <a:lnTo>
                  <a:pt x="471" y="55"/>
                </a:lnTo>
                <a:lnTo>
                  <a:pt x="473" y="54"/>
                </a:lnTo>
                <a:lnTo>
                  <a:pt x="474" y="54"/>
                </a:lnTo>
                <a:close/>
                <a:moveTo>
                  <a:pt x="26" y="54"/>
                </a:moveTo>
                <a:lnTo>
                  <a:pt x="28" y="54"/>
                </a:lnTo>
                <a:lnTo>
                  <a:pt x="30" y="54"/>
                </a:lnTo>
                <a:lnTo>
                  <a:pt x="30" y="54"/>
                </a:lnTo>
                <a:lnTo>
                  <a:pt x="30" y="55"/>
                </a:lnTo>
                <a:lnTo>
                  <a:pt x="30" y="55"/>
                </a:lnTo>
                <a:lnTo>
                  <a:pt x="28" y="54"/>
                </a:lnTo>
                <a:lnTo>
                  <a:pt x="26" y="54"/>
                </a:lnTo>
                <a:lnTo>
                  <a:pt x="26" y="54"/>
                </a:lnTo>
                <a:close/>
                <a:moveTo>
                  <a:pt x="482" y="47"/>
                </a:moveTo>
                <a:lnTo>
                  <a:pt x="484" y="51"/>
                </a:lnTo>
                <a:lnTo>
                  <a:pt x="482" y="54"/>
                </a:lnTo>
                <a:lnTo>
                  <a:pt x="481" y="55"/>
                </a:lnTo>
                <a:lnTo>
                  <a:pt x="479" y="55"/>
                </a:lnTo>
                <a:lnTo>
                  <a:pt x="477" y="57"/>
                </a:lnTo>
                <a:lnTo>
                  <a:pt x="477" y="55"/>
                </a:lnTo>
                <a:lnTo>
                  <a:pt x="476" y="52"/>
                </a:lnTo>
                <a:lnTo>
                  <a:pt x="477" y="51"/>
                </a:lnTo>
                <a:lnTo>
                  <a:pt x="481" y="49"/>
                </a:lnTo>
                <a:lnTo>
                  <a:pt x="481" y="47"/>
                </a:lnTo>
                <a:lnTo>
                  <a:pt x="482" y="47"/>
                </a:lnTo>
                <a:close/>
                <a:moveTo>
                  <a:pt x="435" y="46"/>
                </a:moveTo>
                <a:lnTo>
                  <a:pt x="436" y="46"/>
                </a:lnTo>
                <a:lnTo>
                  <a:pt x="436" y="46"/>
                </a:lnTo>
                <a:lnTo>
                  <a:pt x="435" y="46"/>
                </a:lnTo>
                <a:lnTo>
                  <a:pt x="435" y="47"/>
                </a:lnTo>
                <a:lnTo>
                  <a:pt x="435" y="47"/>
                </a:lnTo>
                <a:lnTo>
                  <a:pt x="435" y="46"/>
                </a:lnTo>
                <a:lnTo>
                  <a:pt x="435" y="46"/>
                </a:lnTo>
                <a:close/>
                <a:moveTo>
                  <a:pt x="8" y="43"/>
                </a:moveTo>
                <a:lnTo>
                  <a:pt x="9" y="44"/>
                </a:lnTo>
                <a:lnTo>
                  <a:pt x="11" y="46"/>
                </a:lnTo>
                <a:lnTo>
                  <a:pt x="12" y="46"/>
                </a:lnTo>
                <a:lnTo>
                  <a:pt x="12" y="46"/>
                </a:lnTo>
                <a:lnTo>
                  <a:pt x="14" y="47"/>
                </a:lnTo>
                <a:lnTo>
                  <a:pt x="17" y="49"/>
                </a:lnTo>
                <a:lnTo>
                  <a:pt x="17" y="51"/>
                </a:lnTo>
                <a:lnTo>
                  <a:pt x="17" y="51"/>
                </a:lnTo>
                <a:lnTo>
                  <a:pt x="17" y="52"/>
                </a:lnTo>
                <a:lnTo>
                  <a:pt x="17" y="52"/>
                </a:lnTo>
                <a:lnTo>
                  <a:pt x="15" y="51"/>
                </a:lnTo>
                <a:lnTo>
                  <a:pt x="15" y="51"/>
                </a:lnTo>
                <a:lnTo>
                  <a:pt x="11" y="47"/>
                </a:lnTo>
                <a:lnTo>
                  <a:pt x="9" y="47"/>
                </a:lnTo>
                <a:lnTo>
                  <a:pt x="9" y="47"/>
                </a:lnTo>
                <a:lnTo>
                  <a:pt x="8" y="47"/>
                </a:lnTo>
                <a:lnTo>
                  <a:pt x="6" y="46"/>
                </a:lnTo>
                <a:lnTo>
                  <a:pt x="6" y="44"/>
                </a:lnTo>
                <a:lnTo>
                  <a:pt x="8" y="44"/>
                </a:lnTo>
                <a:lnTo>
                  <a:pt x="8" y="43"/>
                </a:lnTo>
                <a:close/>
                <a:moveTo>
                  <a:pt x="197" y="43"/>
                </a:moveTo>
                <a:lnTo>
                  <a:pt x="197" y="44"/>
                </a:lnTo>
                <a:lnTo>
                  <a:pt x="197" y="44"/>
                </a:lnTo>
                <a:lnTo>
                  <a:pt x="195" y="44"/>
                </a:lnTo>
                <a:lnTo>
                  <a:pt x="197" y="43"/>
                </a:lnTo>
                <a:lnTo>
                  <a:pt x="197" y="43"/>
                </a:lnTo>
                <a:close/>
                <a:moveTo>
                  <a:pt x="151" y="41"/>
                </a:moveTo>
                <a:lnTo>
                  <a:pt x="151" y="41"/>
                </a:lnTo>
                <a:lnTo>
                  <a:pt x="151" y="43"/>
                </a:lnTo>
                <a:lnTo>
                  <a:pt x="153" y="43"/>
                </a:lnTo>
                <a:lnTo>
                  <a:pt x="153" y="43"/>
                </a:lnTo>
                <a:lnTo>
                  <a:pt x="153" y="43"/>
                </a:lnTo>
                <a:lnTo>
                  <a:pt x="153" y="44"/>
                </a:lnTo>
                <a:lnTo>
                  <a:pt x="151" y="44"/>
                </a:lnTo>
                <a:lnTo>
                  <a:pt x="151" y="44"/>
                </a:lnTo>
                <a:lnTo>
                  <a:pt x="151" y="44"/>
                </a:lnTo>
                <a:lnTo>
                  <a:pt x="151" y="43"/>
                </a:lnTo>
                <a:lnTo>
                  <a:pt x="151" y="43"/>
                </a:lnTo>
                <a:lnTo>
                  <a:pt x="151" y="43"/>
                </a:lnTo>
                <a:lnTo>
                  <a:pt x="151" y="41"/>
                </a:lnTo>
                <a:close/>
                <a:moveTo>
                  <a:pt x="159" y="40"/>
                </a:moveTo>
                <a:lnTo>
                  <a:pt x="159" y="40"/>
                </a:lnTo>
                <a:lnTo>
                  <a:pt x="159" y="40"/>
                </a:lnTo>
                <a:lnTo>
                  <a:pt x="159" y="41"/>
                </a:lnTo>
                <a:lnTo>
                  <a:pt x="159" y="41"/>
                </a:lnTo>
                <a:lnTo>
                  <a:pt x="157" y="40"/>
                </a:lnTo>
                <a:lnTo>
                  <a:pt x="159" y="40"/>
                </a:lnTo>
                <a:close/>
                <a:moveTo>
                  <a:pt x="323" y="36"/>
                </a:moveTo>
                <a:lnTo>
                  <a:pt x="324" y="36"/>
                </a:lnTo>
                <a:lnTo>
                  <a:pt x="323" y="38"/>
                </a:lnTo>
                <a:lnTo>
                  <a:pt x="323" y="38"/>
                </a:lnTo>
                <a:lnTo>
                  <a:pt x="323" y="38"/>
                </a:lnTo>
                <a:lnTo>
                  <a:pt x="321" y="36"/>
                </a:lnTo>
                <a:lnTo>
                  <a:pt x="321" y="36"/>
                </a:lnTo>
                <a:lnTo>
                  <a:pt x="323" y="36"/>
                </a:lnTo>
                <a:close/>
                <a:moveTo>
                  <a:pt x="436" y="32"/>
                </a:moveTo>
                <a:lnTo>
                  <a:pt x="438" y="33"/>
                </a:lnTo>
                <a:lnTo>
                  <a:pt x="438" y="35"/>
                </a:lnTo>
                <a:lnTo>
                  <a:pt x="440" y="35"/>
                </a:lnTo>
                <a:lnTo>
                  <a:pt x="440" y="36"/>
                </a:lnTo>
                <a:lnTo>
                  <a:pt x="440" y="36"/>
                </a:lnTo>
                <a:lnTo>
                  <a:pt x="436" y="36"/>
                </a:lnTo>
                <a:lnTo>
                  <a:pt x="436" y="35"/>
                </a:lnTo>
                <a:lnTo>
                  <a:pt x="436" y="33"/>
                </a:lnTo>
                <a:lnTo>
                  <a:pt x="436" y="33"/>
                </a:lnTo>
                <a:lnTo>
                  <a:pt x="436" y="32"/>
                </a:lnTo>
                <a:lnTo>
                  <a:pt x="436" y="32"/>
                </a:lnTo>
                <a:close/>
                <a:moveTo>
                  <a:pt x="455" y="30"/>
                </a:moveTo>
                <a:lnTo>
                  <a:pt x="457" y="30"/>
                </a:lnTo>
                <a:lnTo>
                  <a:pt x="457" y="32"/>
                </a:lnTo>
                <a:lnTo>
                  <a:pt x="457" y="32"/>
                </a:lnTo>
                <a:lnTo>
                  <a:pt x="457" y="32"/>
                </a:lnTo>
                <a:lnTo>
                  <a:pt x="455" y="32"/>
                </a:lnTo>
                <a:lnTo>
                  <a:pt x="455" y="30"/>
                </a:lnTo>
                <a:lnTo>
                  <a:pt x="455" y="30"/>
                </a:lnTo>
                <a:lnTo>
                  <a:pt x="455" y="30"/>
                </a:lnTo>
                <a:close/>
                <a:moveTo>
                  <a:pt x="454" y="27"/>
                </a:moveTo>
                <a:lnTo>
                  <a:pt x="454" y="29"/>
                </a:lnTo>
                <a:lnTo>
                  <a:pt x="455" y="29"/>
                </a:lnTo>
                <a:lnTo>
                  <a:pt x="455" y="30"/>
                </a:lnTo>
                <a:lnTo>
                  <a:pt x="455" y="30"/>
                </a:lnTo>
                <a:lnTo>
                  <a:pt x="454" y="29"/>
                </a:lnTo>
                <a:lnTo>
                  <a:pt x="454" y="27"/>
                </a:lnTo>
                <a:close/>
                <a:moveTo>
                  <a:pt x="328" y="25"/>
                </a:moveTo>
                <a:lnTo>
                  <a:pt x="328" y="27"/>
                </a:lnTo>
                <a:lnTo>
                  <a:pt x="328" y="27"/>
                </a:lnTo>
                <a:lnTo>
                  <a:pt x="324" y="29"/>
                </a:lnTo>
                <a:lnTo>
                  <a:pt x="323" y="27"/>
                </a:lnTo>
                <a:lnTo>
                  <a:pt x="323" y="25"/>
                </a:lnTo>
                <a:lnTo>
                  <a:pt x="324" y="25"/>
                </a:lnTo>
                <a:lnTo>
                  <a:pt x="328" y="25"/>
                </a:lnTo>
                <a:close/>
                <a:moveTo>
                  <a:pt x="187" y="25"/>
                </a:moveTo>
                <a:lnTo>
                  <a:pt x="187" y="25"/>
                </a:lnTo>
                <a:lnTo>
                  <a:pt x="190" y="29"/>
                </a:lnTo>
                <a:lnTo>
                  <a:pt x="190" y="30"/>
                </a:lnTo>
                <a:lnTo>
                  <a:pt x="190" y="30"/>
                </a:lnTo>
                <a:lnTo>
                  <a:pt x="189" y="32"/>
                </a:lnTo>
                <a:lnTo>
                  <a:pt x="187" y="33"/>
                </a:lnTo>
                <a:lnTo>
                  <a:pt x="186" y="32"/>
                </a:lnTo>
                <a:lnTo>
                  <a:pt x="187" y="32"/>
                </a:lnTo>
                <a:lnTo>
                  <a:pt x="187" y="32"/>
                </a:lnTo>
                <a:lnTo>
                  <a:pt x="187" y="32"/>
                </a:lnTo>
                <a:lnTo>
                  <a:pt x="187" y="30"/>
                </a:lnTo>
                <a:lnTo>
                  <a:pt x="186" y="30"/>
                </a:lnTo>
                <a:lnTo>
                  <a:pt x="184" y="30"/>
                </a:lnTo>
                <a:lnTo>
                  <a:pt x="184" y="29"/>
                </a:lnTo>
                <a:lnTo>
                  <a:pt x="184" y="27"/>
                </a:lnTo>
                <a:lnTo>
                  <a:pt x="187" y="25"/>
                </a:lnTo>
                <a:lnTo>
                  <a:pt x="187" y="25"/>
                </a:lnTo>
                <a:close/>
                <a:moveTo>
                  <a:pt x="307" y="22"/>
                </a:moveTo>
                <a:lnTo>
                  <a:pt x="307" y="22"/>
                </a:lnTo>
                <a:lnTo>
                  <a:pt x="309" y="24"/>
                </a:lnTo>
                <a:lnTo>
                  <a:pt x="309" y="24"/>
                </a:lnTo>
                <a:lnTo>
                  <a:pt x="310" y="22"/>
                </a:lnTo>
                <a:lnTo>
                  <a:pt x="312" y="24"/>
                </a:lnTo>
                <a:lnTo>
                  <a:pt x="315" y="24"/>
                </a:lnTo>
                <a:lnTo>
                  <a:pt x="318" y="24"/>
                </a:lnTo>
                <a:lnTo>
                  <a:pt x="321" y="25"/>
                </a:lnTo>
                <a:lnTo>
                  <a:pt x="321" y="25"/>
                </a:lnTo>
                <a:lnTo>
                  <a:pt x="323" y="25"/>
                </a:lnTo>
                <a:lnTo>
                  <a:pt x="323" y="25"/>
                </a:lnTo>
                <a:lnTo>
                  <a:pt x="321" y="25"/>
                </a:lnTo>
                <a:lnTo>
                  <a:pt x="321" y="27"/>
                </a:lnTo>
                <a:lnTo>
                  <a:pt x="323" y="29"/>
                </a:lnTo>
                <a:lnTo>
                  <a:pt x="323" y="29"/>
                </a:lnTo>
                <a:lnTo>
                  <a:pt x="323" y="30"/>
                </a:lnTo>
                <a:lnTo>
                  <a:pt x="324" y="30"/>
                </a:lnTo>
                <a:lnTo>
                  <a:pt x="324" y="32"/>
                </a:lnTo>
                <a:lnTo>
                  <a:pt x="324" y="32"/>
                </a:lnTo>
                <a:lnTo>
                  <a:pt x="326" y="32"/>
                </a:lnTo>
                <a:lnTo>
                  <a:pt x="324" y="33"/>
                </a:lnTo>
                <a:lnTo>
                  <a:pt x="323" y="33"/>
                </a:lnTo>
                <a:lnTo>
                  <a:pt x="323" y="33"/>
                </a:lnTo>
                <a:lnTo>
                  <a:pt x="321" y="32"/>
                </a:lnTo>
                <a:lnTo>
                  <a:pt x="321" y="33"/>
                </a:lnTo>
                <a:lnTo>
                  <a:pt x="321" y="33"/>
                </a:lnTo>
                <a:lnTo>
                  <a:pt x="318" y="33"/>
                </a:lnTo>
                <a:lnTo>
                  <a:pt x="317" y="33"/>
                </a:lnTo>
                <a:lnTo>
                  <a:pt x="315" y="33"/>
                </a:lnTo>
                <a:lnTo>
                  <a:pt x="315" y="33"/>
                </a:lnTo>
                <a:lnTo>
                  <a:pt x="317" y="33"/>
                </a:lnTo>
                <a:lnTo>
                  <a:pt x="320" y="36"/>
                </a:lnTo>
                <a:lnTo>
                  <a:pt x="320" y="36"/>
                </a:lnTo>
                <a:lnTo>
                  <a:pt x="318" y="40"/>
                </a:lnTo>
                <a:lnTo>
                  <a:pt x="320" y="40"/>
                </a:lnTo>
                <a:lnTo>
                  <a:pt x="320" y="40"/>
                </a:lnTo>
                <a:lnTo>
                  <a:pt x="321" y="41"/>
                </a:lnTo>
                <a:lnTo>
                  <a:pt x="323" y="41"/>
                </a:lnTo>
                <a:lnTo>
                  <a:pt x="323" y="41"/>
                </a:lnTo>
                <a:lnTo>
                  <a:pt x="323" y="43"/>
                </a:lnTo>
                <a:lnTo>
                  <a:pt x="323" y="43"/>
                </a:lnTo>
                <a:lnTo>
                  <a:pt x="323" y="43"/>
                </a:lnTo>
                <a:lnTo>
                  <a:pt x="323" y="44"/>
                </a:lnTo>
                <a:lnTo>
                  <a:pt x="324" y="44"/>
                </a:lnTo>
                <a:lnTo>
                  <a:pt x="323" y="44"/>
                </a:lnTo>
                <a:lnTo>
                  <a:pt x="323" y="44"/>
                </a:lnTo>
                <a:lnTo>
                  <a:pt x="324" y="44"/>
                </a:lnTo>
                <a:lnTo>
                  <a:pt x="324" y="46"/>
                </a:lnTo>
                <a:lnTo>
                  <a:pt x="326" y="46"/>
                </a:lnTo>
                <a:lnTo>
                  <a:pt x="326" y="47"/>
                </a:lnTo>
                <a:lnTo>
                  <a:pt x="328" y="49"/>
                </a:lnTo>
                <a:lnTo>
                  <a:pt x="329" y="51"/>
                </a:lnTo>
                <a:lnTo>
                  <a:pt x="329" y="52"/>
                </a:lnTo>
                <a:lnTo>
                  <a:pt x="329" y="52"/>
                </a:lnTo>
                <a:lnTo>
                  <a:pt x="329" y="54"/>
                </a:lnTo>
                <a:lnTo>
                  <a:pt x="328" y="54"/>
                </a:lnTo>
                <a:lnTo>
                  <a:pt x="328" y="55"/>
                </a:lnTo>
                <a:lnTo>
                  <a:pt x="326" y="55"/>
                </a:lnTo>
                <a:lnTo>
                  <a:pt x="326" y="57"/>
                </a:lnTo>
                <a:lnTo>
                  <a:pt x="326" y="57"/>
                </a:lnTo>
                <a:lnTo>
                  <a:pt x="326" y="57"/>
                </a:lnTo>
                <a:lnTo>
                  <a:pt x="328" y="58"/>
                </a:lnTo>
                <a:lnTo>
                  <a:pt x="329" y="62"/>
                </a:lnTo>
                <a:lnTo>
                  <a:pt x="331" y="62"/>
                </a:lnTo>
                <a:lnTo>
                  <a:pt x="336" y="65"/>
                </a:lnTo>
                <a:lnTo>
                  <a:pt x="337" y="66"/>
                </a:lnTo>
                <a:lnTo>
                  <a:pt x="340" y="69"/>
                </a:lnTo>
                <a:lnTo>
                  <a:pt x="342" y="71"/>
                </a:lnTo>
                <a:lnTo>
                  <a:pt x="343" y="71"/>
                </a:lnTo>
                <a:lnTo>
                  <a:pt x="342" y="73"/>
                </a:lnTo>
                <a:lnTo>
                  <a:pt x="340" y="73"/>
                </a:lnTo>
                <a:lnTo>
                  <a:pt x="336" y="74"/>
                </a:lnTo>
                <a:lnTo>
                  <a:pt x="332" y="73"/>
                </a:lnTo>
                <a:lnTo>
                  <a:pt x="331" y="73"/>
                </a:lnTo>
                <a:lnTo>
                  <a:pt x="329" y="73"/>
                </a:lnTo>
                <a:lnTo>
                  <a:pt x="329" y="71"/>
                </a:lnTo>
                <a:lnTo>
                  <a:pt x="328" y="69"/>
                </a:lnTo>
                <a:lnTo>
                  <a:pt x="328" y="71"/>
                </a:lnTo>
                <a:lnTo>
                  <a:pt x="328" y="71"/>
                </a:lnTo>
                <a:lnTo>
                  <a:pt x="328" y="73"/>
                </a:lnTo>
                <a:lnTo>
                  <a:pt x="328" y="73"/>
                </a:lnTo>
                <a:lnTo>
                  <a:pt x="326" y="74"/>
                </a:lnTo>
                <a:lnTo>
                  <a:pt x="326" y="74"/>
                </a:lnTo>
                <a:lnTo>
                  <a:pt x="324" y="74"/>
                </a:lnTo>
                <a:lnTo>
                  <a:pt x="321" y="81"/>
                </a:lnTo>
                <a:lnTo>
                  <a:pt x="321" y="82"/>
                </a:lnTo>
                <a:lnTo>
                  <a:pt x="321" y="88"/>
                </a:lnTo>
                <a:lnTo>
                  <a:pt x="321" y="90"/>
                </a:lnTo>
                <a:lnTo>
                  <a:pt x="321" y="93"/>
                </a:lnTo>
                <a:lnTo>
                  <a:pt x="323" y="95"/>
                </a:lnTo>
                <a:lnTo>
                  <a:pt x="323" y="96"/>
                </a:lnTo>
                <a:lnTo>
                  <a:pt x="323" y="96"/>
                </a:lnTo>
                <a:lnTo>
                  <a:pt x="321" y="96"/>
                </a:lnTo>
                <a:lnTo>
                  <a:pt x="320" y="98"/>
                </a:lnTo>
                <a:lnTo>
                  <a:pt x="318" y="98"/>
                </a:lnTo>
                <a:lnTo>
                  <a:pt x="317" y="99"/>
                </a:lnTo>
                <a:lnTo>
                  <a:pt x="315" y="101"/>
                </a:lnTo>
                <a:lnTo>
                  <a:pt x="313" y="103"/>
                </a:lnTo>
                <a:lnTo>
                  <a:pt x="313" y="103"/>
                </a:lnTo>
                <a:lnTo>
                  <a:pt x="312" y="103"/>
                </a:lnTo>
                <a:lnTo>
                  <a:pt x="312" y="103"/>
                </a:lnTo>
                <a:lnTo>
                  <a:pt x="310" y="101"/>
                </a:lnTo>
                <a:lnTo>
                  <a:pt x="310" y="101"/>
                </a:lnTo>
                <a:lnTo>
                  <a:pt x="310" y="101"/>
                </a:lnTo>
                <a:lnTo>
                  <a:pt x="310" y="103"/>
                </a:lnTo>
                <a:lnTo>
                  <a:pt x="310" y="103"/>
                </a:lnTo>
                <a:lnTo>
                  <a:pt x="310" y="104"/>
                </a:lnTo>
                <a:lnTo>
                  <a:pt x="310" y="104"/>
                </a:lnTo>
                <a:lnTo>
                  <a:pt x="310" y="106"/>
                </a:lnTo>
                <a:lnTo>
                  <a:pt x="309" y="106"/>
                </a:lnTo>
                <a:lnTo>
                  <a:pt x="307" y="106"/>
                </a:lnTo>
                <a:lnTo>
                  <a:pt x="307" y="107"/>
                </a:lnTo>
                <a:lnTo>
                  <a:pt x="307" y="109"/>
                </a:lnTo>
                <a:lnTo>
                  <a:pt x="307" y="109"/>
                </a:lnTo>
                <a:lnTo>
                  <a:pt x="304" y="110"/>
                </a:lnTo>
                <a:lnTo>
                  <a:pt x="304" y="110"/>
                </a:lnTo>
                <a:lnTo>
                  <a:pt x="304" y="110"/>
                </a:lnTo>
                <a:lnTo>
                  <a:pt x="304" y="110"/>
                </a:lnTo>
                <a:lnTo>
                  <a:pt x="306" y="110"/>
                </a:lnTo>
                <a:lnTo>
                  <a:pt x="306" y="112"/>
                </a:lnTo>
                <a:lnTo>
                  <a:pt x="306" y="114"/>
                </a:lnTo>
                <a:lnTo>
                  <a:pt x="306" y="115"/>
                </a:lnTo>
                <a:lnTo>
                  <a:pt x="304" y="117"/>
                </a:lnTo>
                <a:lnTo>
                  <a:pt x="306" y="117"/>
                </a:lnTo>
                <a:lnTo>
                  <a:pt x="306" y="117"/>
                </a:lnTo>
                <a:lnTo>
                  <a:pt x="307" y="117"/>
                </a:lnTo>
                <a:lnTo>
                  <a:pt x="307" y="118"/>
                </a:lnTo>
                <a:lnTo>
                  <a:pt x="307" y="120"/>
                </a:lnTo>
                <a:lnTo>
                  <a:pt x="307" y="121"/>
                </a:lnTo>
                <a:lnTo>
                  <a:pt x="306" y="121"/>
                </a:lnTo>
                <a:lnTo>
                  <a:pt x="306" y="121"/>
                </a:lnTo>
                <a:lnTo>
                  <a:pt x="304" y="121"/>
                </a:lnTo>
                <a:lnTo>
                  <a:pt x="304" y="121"/>
                </a:lnTo>
                <a:lnTo>
                  <a:pt x="304" y="123"/>
                </a:lnTo>
                <a:lnTo>
                  <a:pt x="306" y="123"/>
                </a:lnTo>
                <a:lnTo>
                  <a:pt x="306" y="125"/>
                </a:lnTo>
                <a:lnTo>
                  <a:pt x="304" y="126"/>
                </a:lnTo>
                <a:lnTo>
                  <a:pt x="304" y="126"/>
                </a:lnTo>
                <a:lnTo>
                  <a:pt x="304" y="128"/>
                </a:lnTo>
                <a:lnTo>
                  <a:pt x="302" y="128"/>
                </a:lnTo>
                <a:lnTo>
                  <a:pt x="302" y="128"/>
                </a:lnTo>
                <a:lnTo>
                  <a:pt x="302" y="128"/>
                </a:lnTo>
                <a:lnTo>
                  <a:pt x="302" y="129"/>
                </a:lnTo>
                <a:lnTo>
                  <a:pt x="304" y="131"/>
                </a:lnTo>
                <a:lnTo>
                  <a:pt x="302" y="131"/>
                </a:lnTo>
                <a:lnTo>
                  <a:pt x="302" y="131"/>
                </a:lnTo>
                <a:lnTo>
                  <a:pt x="302" y="133"/>
                </a:lnTo>
                <a:lnTo>
                  <a:pt x="301" y="134"/>
                </a:lnTo>
                <a:lnTo>
                  <a:pt x="299" y="134"/>
                </a:lnTo>
                <a:lnTo>
                  <a:pt x="299" y="136"/>
                </a:lnTo>
                <a:lnTo>
                  <a:pt x="299" y="137"/>
                </a:lnTo>
                <a:lnTo>
                  <a:pt x="288" y="142"/>
                </a:lnTo>
                <a:lnTo>
                  <a:pt x="280" y="145"/>
                </a:lnTo>
                <a:lnTo>
                  <a:pt x="280" y="145"/>
                </a:lnTo>
                <a:lnTo>
                  <a:pt x="280" y="145"/>
                </a:lnTo>
                <a:lnTo>
                  <a:pt x="279" y="139"/>
                </a:lnTo>
                <a:lnTo>
                  <a:pt x="279" y="136"/>
                </a:lnTo>
                <a:lnTo>
                  <a:pt x="279" y="134"/>
                </a:lnTo>
                <a:lnTo>
                  <a:pt x="277" y="136"/>
                </a:lnTo>
                <a:lnTo>
                  <a:pt x="277" y="136"/>
                </a:lnTo>
                <a:lnTo>
                  <a:pt x="276" y="134"/>
                </a:lnTo>
                <a:lnTo>
                  <a:pt x="276" y="134"/>
                </a:lnTo>
                <a:lnTo>
                  <a:pt x="276" y="134"/>
                </a:lnTo>
                <a:lnTo>
                  <a:pt x="276" y="133"/>
                </a:lnTo>
                <a:lnTo>
                  <a:pt x="276" y="133"/>
                </a:lnTo>
                <a:lnTo>
                  <a:pt x="274" y="134"/>
                </a:lnTo>
                <a:lnTo>
                  <a:pt x="274" y="134"/>
                </a:lnTo>
                <a:lnTo>
                  <a:pt x="272" y="133"/>
                </a:lnTo>
                <a:lnTo>
                  <a:pt x="272" y="133"/>
                </a:lnTo>
                <a:lnTo>
                  <a:pt x="272" y="133"/>
                </a:lnTo>
                <a:lnTo>
                  <a:pt x="271" y="134"/>
                </a:lnTo>
                <a:lnTo>
                  <a:pt x="268" y="136"/>
                </a:lnTo>
                <a:lnTo>
                  <a:pt x="266" y="136"/>
                </a:lnTo>
                <a:lnTo>
                  <a:pt x="266" y="134"/>
                </a:lnTo>
                <a:lnTo>
                  <a:pt x="266" y="133"/>
                </a:lnTo>
                <a:lnTo>
                  <a:pt x="266" y="133"/>
                </a:lnTo>
                <a:lnTo>
                  <a:pt x="265" y="131"/>
                </a:lnTo>
                <a:lnTo>
                  <a:pt x="265" y="131"/>
                </a:lnTo>
                <a:lnTo>
                  <a:pt x="265" y="131"/>
                </a:lnTo>
                <a:lnTo>
                  <a:pt x="261" y="131"/>
                </a:lnTo>
                <a:lnTo>
                  <a:pt x="261" y="131"/>
                </a:lnTo>
                <a:lnTo>
                  <a:pt x="261" y="133"/>
                </a:lnTo>
                <a:lnTo>
                  <a:pt x="257" y="128"/>
                </a:lnTo>
                <a:lnTo>
                  <a:pt x="255" y="131"/>
                </a:lnTo>
                <a:lnTo>
                  <a:pt x="254" y="133"/>
                </a:lnTo>
                <a:lnTo>
                  <a:pt x="250" y="134"/>
                </a:lnTo>
                <a:lnTo>
                  <a:pt x="249" y="134"/>
                </a:lnTo>
                <a:lnTo>
                  <a:pt x="246" y="133"/>
                </a:lnTo>
                <a:lnTo>
                  <a:pt x="244" y="134"/>
                </a:lnTo>
                <a:lnTo>
                  <a:pt x="241" y="136"/>
                </a:lnTo>
                <a:lnTo>
                  <a:pt x="241" y="136"/>
                </a:lnTo>
                <a:lnTo>
                  <a:pt x="239" y="136"/>
                </a:lnTo>
                <a:lnTo>
                  <a:pt x="239" y="136"/>
                </a:lnTo>
                <a:lnTo>
                  <a:pt x="239" y="134"/>
                </a:lnTo>
                <a:lnTo>
                  <a:pt x="239" y="133"/>
                </a:lnTo>
                <a:lnTo>
                  <a:pt x="239" y="129"/>
                </a:lnTo>
                <a:lnTo>
                  <a:pt x="239" y="128"/>
                </a:lnTo>
                <a:lnTo>
                  <a:pt x="238" y="128"/>
                </a:lnTo>
                <a:lnTo>
                  <a:pt x="238" y="126"/>
                </a:lnTo>
                <a:lnTo>
                  <a:pt x="236" y="128"/>
                </a:lnTo>
                <a:lnTo>
                  <a:pt x="236" y="128"/>
                </a:lnTo>
                <a:lnTo>
                  <a:pt x="235" y="128"/>
                </a:lnTo>
                <a:lnTo>
                  <a:pt x="233" y="128"/>
                </a:lnTo>
                <a:lnTo>
                  <a:pt x="231" y="128"/>
                </a:lnTo>
                <a:lnTo>
                  <a:pt x="228" y="129"/>
                </a:lnTo>
                <a:lnTo>
                  <a:pt x="227" y="129"/>
                </a:lnTo>
                <a:lnTo>
                  <a:pt x="225" y="129"/>
                </a:lnTo>
                <a:lnTo>
                  <a:pt x="225" y="128"/>
                </a:lnTo>
                <a:lnTo>
                  <a:pt x="225" y="128"/>
                </a:lnTo>
                <a:lnTo>
                  <a:pt x="225" y="128"/>
                </a:lnTo>
                <a:lnTo>
                  <a:pt x="225" y="128"/>
                </a:lnTo>
                <a:lnTo>
                  <a:pt x="224" y="128"/>
                </a:lnTo>
                <a:lnTo>
                  <a:pt x="224" y="129"/>
                </a:lnTo>
                <a:lnTo>
                  <a:pt x="222" y="128"/>
                </a:lnTo>
                <a:lnTo>
                  <a:pt x="220" y="126"/>
                </a:lnTo>
                <a:lnTo>
                  <a:pt x="219" y="128"/>
                </a:lnTo>
                <a:lnTo>
                  <a:pt x="217" y="128"/>
                </a:lnTo>
                <a:lnTo>
                  <a:pt x="217" y="128"/>
                </a:lnTo>
                <a:lnTo>
                  <a:pt x="217" y="128"/>
                </a:lnTo>
                <a:lnTo>
                  <a:pt x="216" y="128"/>
                </a:lnTo>
                <a:lnTo>
                  <a:pt x="216" y="125"/>
                </a:lnTo>
                <a:lnTo>
                  <a:pt x="214" y="117"/>
                </a:lnTo>
                <a:lnTo>
                  <a:pt x="214" y="114"/>
                </a:lnTo>
                <a:lnTo>
                  <a:pt x="214" y="114"/>
                </a:lnTo>
                <a:lnTo>
                  <a:pt x="213" y="112"/>
                </a:lnTo>
                <a:lnTo>
                  <a:pt x="213" y="110"/>
                </a:lnTo>
                <a:lnTo>
                  <a:pt x="213" y="109"/>
                </a:lnTo>
                <a:lnTo>
                  <a:pt x="214" y="107"/>
                </a:lnTo>
                <a:lnTo>
                  <a:pt x="213" y="106"/>
                </a:lnTo>
                <a:lnTo>
                  <a:pt x="213" y="104"/>
                </a:lnTo>
                <a:lnTo>
                  <a:pt x="213" y="103"/>
                </a:lnTo>
                <a:lnTo>
                  <a:pt x="211" y="101"/>
                </a:lnTo>
                <a:lnTo>
                  <a:pt x="209" y="99"/>
                </a:lnTo>
                <a:lnTo>
                  <a:pt x="208" y="99"/>
                </a:lnTo>
                <a:lnTo>
                  <a:pt x="205" y="98"/>
                </a:lnTo>
                <a:lnTo>
                  <a:pt x="203" y="98"/>
                </a:lnTo>
                <a:lnTo>
                  <a:pt x="203" y="98"/>
                </a:lnTo>
                <a:lnTo>
                  <a:pt x="201" y="96"/>
                </a:lnTo>
                <a:lnTo>
                  <a:pt x="203" y="96"/>
                </a:lnTo>
                <a:lnTo>
                  <a:pt x="203" y="95"/>
                </a:lnTo>
                <a:lnTo>
                  <a:pt x="203" y="95"/>
                </a:lnTo>
                <a:lnTo>
                  <a:pt x="203" y="95"/>
                </a:lnTo>
                <a:lnTo>
                  <a:pt x="201" y="93"/>
                </a:lnTo>
                <a:lnTo>
                  <a:pt x="201" y="93"/>
                </a:lnTo>
                <a:lnTo>
                  <a:pt x="200" y="92"/>
                </a:lnTo>
                <a:lnTo>
                  <a:pt x="200" y="92"/>
                </a:lnTo>
                <a:lnTo>
                  <a:pt x="200" y="88"/>
                </a:lnTo>
                <a:lnTo>
                  <a:pt x="200" y="88"/>
                </a:lnTo>
                <a:lnTo>
                  <a:pt x="201" y="87"/>
                </a:lnTo>
                <a:lnTo>
                  <a:pt x="201" y="85"/>
                </a:lnTo>
                <a:lnTo>
                  <a:pt x="201" y="85"/>
                </a:lnTo>
                <a:lnTo>
                  <a:pt x="201" y="85"/>
                </a:lnTo>
                <a:lnTo>
                  <a:pt x="201" y="84"/>
                </a:lnTo>
                <a:lnTo>
                  <a:pt x="201" y="84"/>
                </a:lnTo>
                <a:lnTo>
                  <a:pt x="200" y="84"/>
                </a:lnTo>
                <a:lnTo>
                  <a:pt x="200" y="82"/>
                </a:lnTo>
                <a:lnTo>
                  <a:pt x="198" y="81"/>
                </a:lnTo>
                <a:lnTo>
                  <a:pt x="197" y="77"/>
                </a:lnTo>
                <a:lnTo>
                  <a:pt x="197" y="74"/>
                </a:lnTo>
                <a:lnTo>
                  <a:pt x="197" y="73"/>
                </a:lnTo>
                <a:lnTo>
                  <a:pt x="198" y="69"/>
                </a:lnTo>
                <a:lnTo>
                  <a:pt x="198" y="68"/>
                </a:lnTo>
                <a:lnTo>
                  <a:pt x="200" y="68"/>
                </a:lnTo>
                <a:lnTo>
                  <a:pt x="200" y="68"/>
                </a:lnTo>
                <a:lnTo>
                  <a:pt x="200" y="68"/>
                </a:lnTo>
                <a:lnTo>
                  <a:pt x="200" y="68"/>
                </a:lnTo>
                <a:lnTo>
                  <a:pt x="198" y="68"/>
                </a:lnTo>
                <a:lnTo>
                  <a:pt x="200" y="65"/>
                </a:lnTo>
                <a:lnTo>
                  <a:pt x="200" y="63"/>
                </a:lnTo>
                <a:lnTo>
                  <a:pt x="201" y="62"/>
                </a:lnTo>
                <a:lnTo>
                  <a:pt x="203" y="62"/>
                </a:lnTo>
                <a:lnTo>
                  <a:pt x="203" y="58"/>
                </a:lnTo>
                <a:lnTo>
                  <a:pt x="205" y="58"/>
                </a:lnTo>
                <a:lnTo>
                  <a:pt x="208" y="57"/>
                </a:lnTo>
                <a:lnTo>
                  <a:pt x="206" y="58"/>
                </a:lnTo>
                <a:lnTo>
                  <a:pt x="206" y="58"/>
                </a:lnTo>
                <a:lnTo>
                  <a:pt x="206" y="60"/>
                </a:lnTo>
                <a:lnTo>
                  <a:pt x="208" y="60"/>
                </a:lnTo>
                <a:lnTo>
                  <a:pt x="208" y="62"/>
                </a:lnTo>
                <a:lnTo>
                  <a:pt x="209" y="63"/>
                </a:lnTo>
                <a:lnTo>
                  <a:pt x="211" y="65"/>
                </a:lnTo>
                <a:lnTo>
                  <a:pt x="211" y="65"/>
                </a:lnTo>
                <a:lnTo>
                  <a:pt x="213" y="66"/>
                </a:lnTo>
                <a:lnTo>
                  <a:pt x="213" y="66"/>
                </a:lnTo>
                <a:lnTo>
                  <a:pt x="214" y="68"/>
                </a:lnTo>
                <a:lnTo>
                  <a:pt x="214" y="68"/>
                </a:lnTo>
                <a:lnTo>
                  <a:pt x="217" y="71"/>
                </a:lnTo>
                <a:lnTo>
                  <a:pt x="219" y="73"/>
                </a:lnTo>
                <a:lnTo>
                  <a:pt x="219" y="73"/>
                </a:lnTo>
                <a:lnTo>
                  <a:pt x="220" y="73"/>
                </a:lnTo>
                <a:lnTo>
                  <a:pt x="222" y="73"/>
                </a:lnTo>
                <a:lnTo>
                  <a:pt x="227" y="71"/>
                </a:lnTo>
                <a:lnTo>
                  <a:pt x="227" y="71"/>
                </a:lnTo>
                <a:lnTo>
                  <a:pt x="228" y="69"/>
                </a:lnTo>
                <a:lnTo>
                  <a:pt x="231" y="71"/>
                </a:lnTo>
                <a:lnTo>
                  <a:pt x="235" y="71"/>
                </a:lnTo>
                <a:lnTo>
                  <a:pt x="235" y="71"/>
                </a:lnTo>
                <a:lnTo>
                  <a:pt x="236" y="71"/>
                </a:lnTo>
                <a:lnTo>
                  <a:pt x="238" y="71"/>
                </a:lnTo>
                <a:lnTo>
                  <a:pt x="238" y="71"/>
                </a:lnTo>
                <a:lnTo>
                  <a:pt x="239" y="71"/>
                </a:lnTo>
                <a:lnTo>
                  <a:pt x="241" y="69"/>
                </a:lnTo>
                <a:lnTo>
                  <a:pt x="242" y="69"/>
                </a:lnTo>
                <a:lnTo>
                  <a:pt x="244" y="68"/>
                </a:lnTo>
                <a:lnTo>
                  <a:pt x="244" y="66"/>
                </a:lnTo>
                <a:lnTo>
                  <a:pt x="244" y="65"/>
                </a:lnTo>
                <a:lnTo>
                  <a:pt x="246" y="65"/>
                </a:lnTo>
                <a:lnTo>
                  <a:pt x="247" y="63"/>
                </a:lnTo>
                <a:lnTo>
                  <a:pt x="249" y="63"/>
                </a:lnTo>
                <a:lnTo>
                  <a:pt x="255" y="63"/>
                </a:lnTo>
                <a:lnTo>
                  <a:pt x="257" y="63"/>
                </a:lnTo>
                <a:lnTo>
                  <a:pt x="257" y="63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8" y="65"/>
                </a:lnTo>
                <a:lnTo>
                  <a:pt x="261" y="66"/>
                </a:lnTo>
                <a:lnTo>
                  <a:pt x="263" y="66"/>
                </a:lnTo>
                <a:lnTo>
                  <a:pt x="263" y="66"/>
                </a:lnTo>
                <a:lnTo>
                  <a:pt x="265" y="68"/>
                </a:lnTo>
                <a:lnTo>
                  <a:pt x="266" y="68"/>
                </a:lnTo>
                <a:lnTo>
                  <a:pt x="268" y="66"/>
                </a:lnTo>
                <a:lnTo>
                  <a:pt x="268" y="65"/>
                </a:lnTo>
                <a:lnTo>
                  <a:pt x="269" y="65"/>
                </a:lnTo>
                <a:lnTo>
                  <a:pt x="271" y="65"/>
                </a:lnTo>
                <a:lnTo>
                  <a:pt x="272" y="65"/>
                </a:lnTo>
                <a:lnTo>
                  <a:pt x="274" y="65"/>
                </a:lnTo>
                <a:lnTo>
                  <a:pt x="276" y="63"/>
                </a:lnTo>
                <a:lnTo>
                  <a:pt x="279" y="65"/>
                </a:lnTo>
                <a:lnTo>
                  <a:pt x="279" y="65"/>
                </a:lnTo>
                <a:lnTo>
                  <a:pt x="279" y="63"/>
                </a:lnTo>
                <a:lnTo>
                  <a:pt x="280" y="62"/>
                </a:lnTo>
                <a:lnTo>
                  <a:pt x="280" y="62"/>
                </a:lnTo>
                <a:lnTo>
                  <a:pt x="280" y="58"/>
                </a:lnTo>
                <a:lnTo>
                  <a:pt x="280" y="58"/>
                </a:lnTo>
                <a:lnTo>
                  <a:pt x="282" y="58"/>
                </a:lnTo>
                <a:lnTo>
                  <a:pt x="282" y="58"/>
                </a:lnTo>
                <a:lnTo>
                  <a:pt x="282" y="57"/>
                </a:lnTo>
                <a:lnTo>
                  <a:pt x="283" y="57"/>
                </a:lnTo>
                <a:lnTo>
                  <a:pt x="282" y="57"/>
                </a:lnTo>
                <a:lnTo>
                  <a:pt x="282" y="55"/>
                </a:lnTo>
                <a:lnTo>
                  <a:pt x="282" y="54"/>
                </a:lnTo>
                <a:lnTo>
                  <a:pt x="282" y="54"/>
                </a:lnTo>
                <a:lnTo>
                  <a:pt x="282" y="54"/>
                </a:lnTo>
                <a:lnTo>
                  <a:pt x="283" y="52"/>
                </a:lnTo>
                <a:lnTo>
                  <a:pt x="285" y="52"/>
                </a:lnTo>
                <a:lnTo>
                  <a:pt x="287" y="51"/>
                </a:lnTo>
                <a:lnTo>
                  <a:pt x="287" y="49"/>
                </a:lnTo>
                <a:lnTo>
                  <a:pt x="288" y="49"/>
                </a:lnTo>
                <a:lnTo>
                  <a:pt x="288" y="49"/>
                </a:lnTo>
                <a:lnTo>
                  <a:pt x="287" y="47"/>
                </a:lnTo>
                <a:lnTo>
                  <a:pt x="287" y="47"/>
                </a:lnTo>
                <a:lnTo>
                  <a:pt x="287" y="47"/>
                </a:lnTo>
                <a:lnTo>
                  <a:pt x="287" y="46"/>
                </a:lnTo>
                <a:lnTo>
                  <a:pt x="287" y="46"/>
                </a:lnTo>
                <a:lnTo>
                  <a:pt x="287" y="46"/>
                </a:lnTo>
                <a:lnTo>
                  <a:pt x="287" y="44"/>
                </a:lnTo>
                <a:lnTo>
                  <a:pt x="287" y="44"/>
                </a:lnTo>
                <a:lnTo>
                  <a:pt x="288" y="43"/>
                </a:lnTo>
                <a:lnTo>
                  <a:pt x="288" y="41"/>
                </a:lnTo>
                <a:lnTo>
                  <a:pt x="290" y="43"/>
                </a:lnTo>
                <a:lnTo>
                  <a:pt x="291" y="43"/>
                </a:lnTo>
                <a:lnTo>
                  <a:pt x="291" y="41"/>
                </a:lnTo>
                <a:lnTo>
                  <a:pt x="293" y="41"/>
                </a:lnTo>
                <a:lnTo>
                  <a:pt x="293" y="40"/>
                </a:lnTo>
                <a:lnTo>
                  <a:pt x="293" y="40"/>
                </a:lnTo>
                <a:lnTo>
                  <a:pt x="293" y="38"/>
                </a:lnTo>
                <a:lnTo>
                  <a:pt x="293" y="36"/>
                </a:lnTo>
                <a:lnTo>
                  <a:pt x="293" y="36"/>
                </a:lnTo>
                <a:lnTo>
                  <a:pt x="293" y="35"/>
                </a:lnTo>
                <a:lnTo>
                  <a:pt x="293" y="33"/>
                </a:lnTo>
                <a:lnTo>
                  <a:pt x="293" y="32"/>
                </a:lnTo>
                <a:lnTo>
                  <a:pt x="293" y="29"/>
                </a:lnTo>
                <a:lnTo>
                  <a:pt x="295" y="29"/>
                </a:lnTo>
                <a:lnTo>
                  <a:pt x="295" y="27"/>
                </a:lnTo>
                <a:lnTo>
                  <a:pt x="295" y="25"/>
                </a:lnTo>
                <a:lnTo>
                  <a:pt x="296" y="24"/>
                </a:lnTo>
                <a:lnTo>
                  <a:pt x="298" y="24"/>
                </a:lnTo>
                <a:lnTo>
                  <a:pt x="298" y="22"/>
                </a:lnTo>
                <a:lnTo>
                  <a:pt x="298" y="22"/>
                </a:lnTo>
                <a:lnTo>
                  <a:pt x="299" y="24"/>
                </a:lnTo>
                <a:lnTo>
                  <a:pt x="301" y="22"/>
                </a:lnTo>
                <a:lnTo>
                  <a:pt x="302" y="22"/>
                </a:lnTo>
                <a:lnTo>
                  <a:pt x="304" y="22"/>
                </a:lnTo>
                <a:lnTo>
                  <a:pt x="306" y="24"/>
                </a:lnTo>
                <a:lnTo>
                  <a:pt x="306" y="24"/>
                </a:lnTo>
                <a:lnTo>
                  <a:pt x="307" y="22"/>
                </a:lnTo>
                <a:close/>
                <a:moveTo>
                  <a:pt x="455" y="21"/>
                </a:moveTo>
                <a:lnTo>
                  <a:pt x="455" y="21"/>
                </a:lnTo>
                <a:lnTo>
                  <a:pt x="457" y="21"/>
                </a:lnTo>
                <a:lnTo>
                  <a:pt x="457" y="22"/>
                </a:lnTo>
                <a:lnTo>
                  <a:pt x="457" y="24"/>
                </a:lnTo>
                <a:lnTo>
                  <a:pt x="457" y="25"/>
                </a:lnTo>
                <a:lnTo>
                  <a:pt x="455" y="27"/>
                </a:lnTo>
                <a:lnTo>
                  <a:pt x="455" y="29"/>
                </a:lnTo>
                <a:lnTo>
                  <a:pt x="454" y="27"/>
                </a:lnTo>
                <a:lnTo>
                  <a:pt x="454" y="27"/>
                </a:lnTo>
                <a:lnTo>
                  <a:pt x="455" y="25"/>
                </a:lnTo>
                <a:lnTo>
                  <a:pt x="455" y="24"/>
                </a:lnTo>
                <a:lnTo>
                  <a:pt x="455" y="24"/>
                </a:lnTo>
                <a:lnTo>
                  <a:pt x="455" y="22"/>
                </a:lnTo>
                <a:lnTo>
                  <a:pt x="455" y="22"/>
                </a:lnTo>
                <a:lnTo>
                  <a:pt x="455" y="21"/>
                </a:lnTo>
                <a:close/>
                <a:moveTo>
                  <a:pt x="1" y="5"/>
                </a:moveTo>
                <a:lnTo>
                  <a:pt x="3" y="5"/>
                </a:lnTo>
                <a:lnTo>
                  <a:pt x="4" y="5"/>
                </a:lnTo>
                <a:lnTo>
                  <a:pt x="6" y="5"/>
                </a:lnTo>
                <a:lnTo>
                  <a:pt x="8" y="6"/>
                </a:lnTo>
                <a:lnTo>
                  <a:pt x="11" y="8"/>
                </a:lnTo>
                <a:lnTo>
                  <a:pt x="12" y="10"/>
                </a:lnTo>
                <a:lnTo>
                  <a:pt x="14" y="10"/>
                </a:lnTo>
                <a:lnTo>
                  <a:pt x="17" y="10"/>
                </a:lnTo>
                <a:lnTo>
                  <a:pt x="20" y="10"/>
                </a:lnTo>
                <a:lnTo>
                  <a:pt x="23" y="10"/>
                </a:lnTo>
                <a:lnTo>
                  <a:pt x="25" y="10"/>
                </a:lnTo>
                <a:lnTo>
                  <a:pt x="26" y="10"/>
                </a:lnTo>
                <a:lnTo>
                  <a:pt x="28" y="11"/>
                </a:lnTo>
                <a:lnTo>
                  <a:pt x="31" y="10"/>
                </a:lnTo>
                <a:lnTo>
                  <a:pt x="33" y="10"/>
                </a:lnTo>
                <a:lnTo>
                  <a:pt x="33" y="11"/>
                </a:lnTo>
                <a:lnTo>
                  <a:pt x="33" y="11"/>
                </a:lnTo>
                <a:lnTo>
                  <a:pt x="36" y="13"/>
                </a:lnTo>
                <a:lnTo>
                  <a:pt x="37" y="16"/>
                </a:lnTo>
                <a:lnTo>
                  <a:pt x="39" y="18"/>
                </a:lnTo>
                <a:lnTo>
                  <a:pt x="39" y="19"/>
                </a:lnTo>
                <a:lnTo>
                  <a:pt x="39" y="19"/>
                </a:lnTo>
                <a:lnTo>
                  <a:pt x="44" y="22"/>
                </a:lnTo>
                <a:lnTo>
                  <a:pt x="44" y="24"/>
                </a:lnTo>
                <a:lnTo>
                  <a:pt x="42" y="25"/>
                </a:lnTo>
                <a:lnTo>
                  <a:pt x="44" y="27"/>
                </a:lnTo>
                <a:lnTo>
                  <a:pt x="47" y="29"/>
                </a:lnTo>
                <a:lnTo>
                  <a:pt x="49" y="29"/>
                </a:lnTo>
                <a:lnTo>
                  <a:pt x="50" y="30"/>
                </a:lnTo>
                <a:lnTo>
                  <a:pt x="50" y="30"/>
                </a:lnTo>
                <a:lnTo>
                  <a:pt x="50" y="32"/>
                </a:lnTo>
                <a:lnTo>
                  <a:pt x="52" y="32"/>
                </a:lnTo>
                <a:lnTo>
                  <a:pt x="56" y="33"/>
                </a:lnTo>
                <a:lnTo>
                  <a:pt x="61" y="38"/>
                </a:lnTo>
                <a:lnTo>
                  <a:pt x="64" y="40"/>
                </a:lnTo>
                <a:lnTo>
                  <a:pt x="67" y="43"/>
                </a:lnTo>
                <a:lnTo>
                  <a:pt x="67" y="44"/>
                </a:lnTo>
                <a:lnTo>
                  <a:pt x="69" y="46"/>
                </a:lnTo>
                <a:lnTo>
                  <a:pt x="71" y="47"/>
                </a:lnTo>
                <a:lnTo>
                  <a:pt x="72" y="51"/>
                </a:lnTo>
                <a:lnTo>
                  <a:pt x="74" y="51"/>
                </a:lnTo>
                <a:lnTo>
                  <a:pt x="74" y="52"/>
                </a:lnTo>
                <a:lnTo>
                  <a:pt x="75" y="52"/>
                </a:lnTo>
                <a:lnTo>
                  <a:pt x="75" y="54"/>
                </a:lnTo>
                <a:lnTo>
                  <a:pt x="77" y="55"/>
                </a:lnTo>
                <a:lnTo>
                  <a:pt x="78" y="55"/>
                </a:lnTo>
                <a:lnTo>
                  <a:pt x="80" y="57"/>
                </a:lnTo>
                <a:lnTo>
                  <a:pt x="82" y="57"/>
                </a:lnTo>
                <a:lnTo>
                  <a:pt x="82" y="55"/>
                </a:lnTo>
                <a:lnTo>
                  <a:pt x="80" y="55"/>
                </a:lnTo>
                <a:lnTo>
                  <a:pt x="80" y="54"/>
                </a:lnTo>
                <a:lnTo>
                  <a:pt x="80" y="54"/>
                </a:lnTo>
                <a:lnTo>
                  <a:pt x="82" y="52"/>
                </a:lnTo>
                <a:lnTo>
                  <a:pt x="82" y="52"/>
                </a:lnTo>
                <a:lnTo>
                  <a:pt x="83" y="52"/>
                </a:lnTo>
                <a:lnTo>
                  <a:pt x="86" y="55"/>
                </a:lnTo>
                <a:lnTo>
                  <a:pt x="86" y="57"/>
                </a:lnTo>
                <a:lnTo>
                  <a:pt x="88" y="58"/>
                </a:lnTo>
                <a:lnTo>
                  <a:pt x="88" y="60"/>
                </a:lnTo>
                <a:lnTo>
                  <a:pt x="90" y="62"/>
                </a:lnTo>
                <a:lnTo>
                  <a:pt x="91" y="62"/>
                </a:lnTo>
                <a:lnTo>
                  <a:pt x="93" y="62"/>
                </a:lnTo>
                <a:lnTo>
                  <a:pt x="94" y="62"/>
                </a:lnTo>
                <a:lnTo>
                  <a:pt x="97" y="65"/>
                </a:lnTo>
                <a:lnTo>
                  <a:pt x="99" y="66"/>
                </a:lnTo>
                <a:lnTo>
                  <a:pt x="99" y="68"/>
                </a:lnTo>
                <a:lnTo>
                  <a:pt x="101" y="69"/>
                </a:lnTo>
                <a:lnTo>
                  <a:pt x="101" y="71"/>
                </a:lnTo>
                <a:lnTo>
                  <a:pt x="101" y="71"/>
                </a:lnTo>
                <a:lnTo>
                  <a:pt x="102" y="73"/>
                </a:lnTo>
                <a:lnTo>
                  <a:pt x="104" y="74"/>
                </a:lnTo>
                <a:lnTo>
                  <a:pt x="105" y="74"/>
                </a:lnTo>
                <a:lnTo>
                  <a:pt x="110" y="76"/>
                </a:lnTo>
                <a:lnTo>
                  <a:pt x="112" y="76"/>
                </a:lnTo>
                <a:lnTo>
                  <a:pt x="112" y="77"/>
                </a:lnTo>
                <a:lnTo>
                  <a:pt x="113" y="79"/>
                </a:lnTo>
                <a:lnTo>
                  <a:pt x="112" y="79"/>
                </a:lnTo>
                <a:lnTo>
                  <a:pt x="108" y="81"/>
                </a:lnTo>
                <a:lnTo>
                  <a:pt x="105" y="82"/>
                </a:lnTo>
                <a:lnTo>
                  <a:pt x="108" y="82"/>
                </a:lnTo>
                <a:lnTo>
                  <a:pt x="110" y="82"/>
                </a:lnTo>
                <a:lnTo>
                  <a:pt x="112" y="81"/>
                </a:lnTo>
                <a:lnTo>
                  <a:pt x="113" y="79"/>
                </a:lnTo>
                <a:lnTo>
                  <a:pt x="116" y="79"/>
                </a:lnTo>
                <a:lnTo>
                  <a:pt x="116" y="77"/>
                </a:lnTo>
                <a:lnTo>
                  <a:pt x="118" y="77"/>
                </a:lnTo>
                <a:lnTo>
                  <a:pt x="118" y="79"/>
                </a:lnTo>
                <a:lnTo>
                  <a:pt x="119" y="81"/>
                </a:lnTo>
                <a:lnTo>
                  <a:pt x="121" y="81"/>
                </a:lnTo>
                <a:lnTo>
                  <a:pt x="123" y="82"/>
                </a:lnTo>
                <a:lnTo>
                  <a:pt x="123" y="85"/>
                </a:lnTo>
                <a:lnTo>
                  <a:pt x="123" y="85"/>
                </a:lnTo>
                <a:lnTo>
                  <a:pt x="119" y="87"/>
                </a:lnTo>
                <a:lnTo>
                  <a:pt x="118" y="88"/>
                </a:lnTo>
                <a:lnTo>
                  <a:pt x="118" y="88"/>
                </a:lnTo>
                <a:lnTo>
                  <a:pt x="118" y="90"/>
                </a:lnTo>
                <a:lnTo>
                  <a:pt x="118" y="90"/>
                </a:lnTo>
                <a:lnTo>
                  <a:pt x="119" y="92"/>
                </a:lnTo>
                <a:lnTo>
                  <a:pt x="119" y="92"/>
                </a:lnTo>
                <a:lnTo>
                  <a:pt x="118" y="93"/>
                </a:lnTo>
                <a:lnTo>
                  <a:pt x="118" y="93"/>
                </a:lnTo>
                <a:lnTo>
                  <a:pt x="119" y="96"/>
                </a:lnTo>
                <a:lnTo>
                  <a:pt x="119" y="96"/>
                </a:lnTo>
                <a:lnTo>
                  <a:pt x="123" y="98"/>
                </a:lnTo>
                <a:lnTo>
                  <a:pt x="126" y="99"/>
                </a:lnTo>
                <a:lnTo>
                  <a:pt x="127" y="99"/>
                </a:lnTo>
                <a:lnTo>
                  <a:pt x="129" y="101"/>
                </a:lnTo>
                <a:lnTo>
                  <a:pt x="131" y="101"/>
                </a:lnTo>
                <a:lnTo>
                  <a:pt x="132" y="101"/>
                </a:lnTo>
                <a:lnTo>
                  <a:pt x="132" y="101"/>
                </a:lnTo>
                <a:lnTo>
                  <a:pt x="132" y="103"/>
                </a:lnTo>
                <a:lnTo>
                  <a:pt x="132" y="104"/>
                </a:lnTo>
                <a:lnTo>
                  <a:pt x="134" y="109"/>
                </a:lnTo>
                <a:lnTo>
                  <a:pt x="134" y="110"/>
                </a:lnTo>
                <a:lnTo>
                  <a:pt x="134" y="112"/>
                </a:lnTo>
                <a:lnTo>
                  <a:pt x="134" y="114"/>
                </a:lnTo>
                <a:lnTo>
                  <a:pt x="135" y="114"/>
                </a:lnTo>
                <a:lnTo>
                  <a:pt x="137" y="115"/>
                </a:lnTo>
                <a:lnTo>
                  <a:pt x="138" y="115"/>
                </a:lnTo>
                <a:lnTo>
                  <a:pt x="138" y="117"/>
                </a:lnTo>
                <a:lnTo>
                  <a:pt x="138" y="117"/>
                </a:lnTo>
                <a:lnTo>
                  <a:pt x="137" y="118"/>
                </a:lnTo>
                <a:lnTo>
                  <a:pt x="135" y="120"/>
                </a:lnTo>
                <a:lnTo>
                  <a:pt x="135" y="120"/>
                </a:lnTo>
                <a:lnTo>
                  <a:pt x="135" y="121"/>
                </a:lnTo>
                <a:lnTo>
                  <a:pt x="135" y="123"/>
                </a:lnTo>
                <a:lnTo>
                  <a:pt x="137" y="123"/>
                </a:lnTo>
                <a:lnTo>
                  <a:pt x="137" y="121"/>
                </a:lnTo>
                <a:lnTo>
                  <a:pt x="138" y="120"/>
                </a:lnTo>
                <a:lnTo>
                  <a:pt x="140" y="120"/>
                </a:lnTo>
                <a:lnTo>
                  <a:pt x="140" y="120"/>
                </a:lnTo>
                <a:lnTo>
                  <a:pt x="142" y="120"/>
                </a:lnTo>
                <a:lnTo>
                  <a:pt x="145" y="120"/>
                </a:lnTo>
                <a:lnTo>
                  <a:pt x="146" y="120"/>
                </a:lnTo>
                <a:lnTo>
                  <a:pt x="148" y="120"/>
                </a:lnTo>
                <a:lnTo>
                  <a:pt x="149" y="121"/>
                </a:lnTo>
                <a:lnTo>
                  <a:pt x="154" y="126"/>
                </a:lnTo>
                <a:lnTo>
                  <a:pt x="156" y="129"/>
                </a:lnTo>
                <a:lnTo>
                  <a:pt x="156" y="131"/>
                </a:lnTo>
                <a:lnTo>
                  <a:pt x="156" y="131"/>
                </a:lnTo>
                <a:lnTo>
                  <a:pt x="156" y="133"/>
                </a:lnTo>
                <a:lnTo>
                  <a:pt x="154" y="134"/>
                </a:lnTo>
                <a:lnTo>
                  <a:pt x="154" y="136"/>
                </a:lnTo>
                <a:lnTo>
                  <a:pt x="153" y="137"/>
                </a:lnTo>
                <a:lnTo>
                  <a:pt x="153" y="139"/>
                </a:lnTo>
                <a:lnTo>
                  <a:pt x="154" y="139"/>
                </a:lnTo>
                <a:lnTo>
                  <a:pt x="154" y="140"/>
                </a:lnTo>
                <a:lnTo>
                  <a:pt x="154" y="140"/>
                </a:lnTo>
                <a:lnTo>
                  <a:pt x="153" y="145"/>
                </a:lnTo>
                <a:lnTo>
                  <a:pt x="153" y="145"/>
                </a:lnTo>
                <a:lnTo>
                  <a:pt x="154" y="151"/>
                </a:lnTo>
                <a:lnTo>
                  <a:pt x="154" y="153"/>
                </a:lnTo>
                <a:lnTo>
                  <a:pt x="153" y="155"/>
                </a:lnTo>
                <a:lnTo>
                  <a:pt x="154" y="158"/>
                </a:lnTo>
                <a:lnTo>
                  <a:pt x="153" y="167"/>
                </a:lnTo>
                <a:lnTo>
                  <a:pt x="153" y="167"/>
                </a:lnTo>
                <a:lnTo>
                  <a:pt x="151" y="169"/>
                </a:lnTo>
                <a:lnTo>
                  <a:pt x="151" y="169"/>
                </a:lnTo>
                <a:lnTo>
                  <a:pt x="149" y="169"/>
                </a:lnTo>
                <a:lnTo>
                  <a:pt x="149" y="169"/>
                </a:lnTo>
                <a:lnTo>
                  <a:pt x="148" y="167"/>
                </a:lnTo>
                <a:lnTo>
                  <a:pt x="148" y="167"/>
                </a:lnTo>
                <a:lnTo>
                  <a:pt x="146" y="166"/>
                </a:lnTo>
                <a:lnTo>
                  <a:pt x="145" y="166"/>
                </a:lnTo>
                <a:lnTo>
                  <a:pt x="143" y="167"/>
                </a:lnTo>
                <a:lnTo>
                  <a:pt x="142" y="167"/>
                </a:lnTo>
                <a:lnTo>
                  <a:pt x="142" y="167"/>
                </a:lnTo>
                <a:lnTo>
                  <a:pt x="140" y="167"/>
                </a:lnTo>
                <a:lnTo>
                  <a:pt x="135" y="164"/>
                </a:lnTo>
                <a:lnTo>
                  <a:pt x="135" y="166"/>
                </a:lnTo>
                <a:lnTo>
                  <a:pt x="135" y="166"/>
                </a:lnTo>
                <a:lnTo>
                  <a:pt x="135" y="169"/>
                </a:lnTo>
                <a:lnTo>
                  <a:pt x="135" y="170"/>
                </a:lnTo>
                <a:lnTo>
                  <a:pt x="135" y="170"/>
                </a:lnTo>
                <a:lnTo>
                  <a:pt x="135" y="170"/>
                </a:lnTo>
                <a:lnTo>
                  <a:pt x="134" y="169"/>
                </a:lnTo>
                <a:lnTo>
                  <a:pt x="132" y="167"/>
                </a:lnTo>
                <a:lnTo>
                  <a:pt x="129" y="166"/>
                </a:lnTo>
                <a:lnTo>
                  <a:pt x="129" y="164"/>
                </a:lnTo>
                <a:lnTo>
                  <a:pt x="127" y="162"/>
                </a:lnTo>
                <a:lnTo>
                  <a:pt x="124" y="158"/>
                </a:lnTo>
                <a:lnTo>
                  <a:pt x="123" y="158"/>
                </a:lnTo>
                <a:lnTo>
                  <a:pt x="118" y="155"/>
                </a:lnTo>
                <a:lnTo>
                  <a:pt x="116" y="153"/>
                </a:lnTo>
                <a:lnTo>
                  <a:pt x="115" y="153"/>
                </a:lnTo>
                <a:lnTo>
                  <a:pt x="113" y="151"/>
                </a:lnTo>
                <a:lnTo>
                  <a:pt x="110" y="150"/>
                </a:lnTo>
                <a:lnTo>
                  <a:pt x="105" y="145"/>
                </a:lnTo>
                <a:lnTo>
                  <a:pt x="102" y="142"/>
                </a:lnTo>
                <a:lnTo>
                  <a:pt x="101" y="139"/>
                </a:lnTo>
                <a:lnTo>
                  <a:pt x="99" y="137"/>
                </a:lnTo>
                <a:lnTo>
                  <a:pt x="94" y="134"/>
                </a:lnTo>
                <a:lnTo>
                  <a:pt x="93" y="133"/>
                </a:lnTo>
                <a:lnTo>
                  <a:pt x="91" y="131"/>
                </a:lnTo>
                <a:lnTo>
                  <a:pt x="90" y="126"/>
                </a:lnTo>
                <a:lnTo>
                  <a:pt x="88" y="126"/>
                </a:lnTo>
                <a:lnTo>
                  <a:pt x="88" y="125"/>
                </a:lnTo>
                <a:lnTo>
                  <a:pt x="86" y="123"/>
                </a:lnTo>
                <a:lnTo>
                  <a:pt x="85" y="123"/>
                </a:lnTo>
                <a:lnTo>
                  <a:pt x="82" y="118"/>
                </a:lnTo>
                <a:lnTo>
                  <a:pt x="82" y="118"/>
                </a:lnTo>
                <a:lnTo>
                  <a:pt x="80" y="117"/>
                </a:lnTo>
                <a:lnTo>
                  <a:pt x="80" y="114"/>
                </a:lnTo>
                <a:lnTo>
                  <a:pt x="75" y="104"/>
                </a:lnTo>
                <a:lnTo>
                  <a:pt x="74" y="101"/>
                </a:lnTo>
                <a:lnTo>
                  <a:pt x="72" y="98"/>
                </a:lnTo>
                <a:lnTo>
                  <a:pt x="72" y="96"/>
                </a:lnTo>
                <a:lnTo>
                  <a:pt x="69" y="93"/>
                </a:lnTo>
                <a:lnTo>
                  <a:pt x="69" y="92"/>
                </a:lnTo>
                <a:lnTo>
                  <a:pt x="67" y="92"/>
                </a:lnTo>
                <a:lnTo>
                  <a:pt x="66" y="90"/>
                </a:lnTo>
                <a:lnTo>
                  <a:pt x="64" y="85"/>
                </a:lnTo>
                <a:lnTo>
                  <a:pt x="64" y="85"/>
                </a:lnTo>
                <a:lnTo>
                  <a:pt x="63" y="84"/>
                </a:lnTo>
                <a:lnTo>
                  <a:pt x="58" y="82"/>
                </a:lnTo>
                <a:lnTo>
                  <a:pt x="58" y="82"/>
                </a:lnTo>
                <a:lnTo>
                  <a:pt x="56" y="81"/>
                </a:lnTo>
                <a:lnTo>
                  <a:pt x="55" y="79"/>
                </a:lnTo>
                <a:lnTo>
                  <a:pt x="55" y="76"/>
                </a:lnTo>
                <a:lnTo>
                  <a:pt x="53" y="71"/>
                </a:lnTo>
                <a:lnTo>
                  <a:pt x="52" y="63"/>
                </a:lnTo>
                <a:lnTo>
                  <a:pt x="50" y="62"/>
                </a:lnTo>
                <a:lnTo>
                  <a:pt x="49" y="58"/>
                </a:lnTo>
                <a:lnTo>
                  <a:pt x="47" y="58"/>
                </a:lnTo>
                <a:lnTo>
                  <a:pt x="41" y="54"/>
                </a:lnTo>
                <a:lnTo>
                  <a:pt x="39" y="54"/>
                </a:lnTo>
                <a:lnTo>
                  <a:pt x="37" y="52"/>
                </a:lnTo>
                <a:lnTo>
                  <a:pt x="36" y="52"/>
                </a:lnTo>
                <a:lnTo>
                  <a:pt x="34" y="52"/>
                </a:lnTo>
                <a:lnTo>
                  <a:pt x="34" y="49"/>
                </a:lnTo>
                <a:lnTo>
                  <a:pt x="34" y="47"/>
                </a:lnTo>
                <a:lnTo>
                  <a:pt x="34" y="46"/>
                </a:lnTo>
                <a:lnTo>
                  <a:pt x="33" y="44"/>
                </a:lnTo>
                <a:lnTo>
                  <a:pt x="31" y="43"/>
                </a:lnTo>
                <a:lnTo>
                  <a:pt x="30" y="41"/>
                </a:lnTo>
                <a:lnTo>
                  <a:pt x="28" y="40"/>
                </a:lnTo>
                <a:lnTo>
                  <a:pt x="28" y="38"/>
                </a:lnTo>
                <a:lnTo>
                  <a:pt x="25" y="33"/>
                </a:lnTo>
                <a:lnTo>
                  <a:pt x="23" y="33"/>
                </a:lnTo>
                <a:lnTo>
                  <a:pt x="22" y="32"/>
                </a:lnTo>
                <a:lnTo>
                  <a:pt x="19" y="32"/>
                </a:lnTo>
                <a:lnTo>
                  <a:pt x="17" y="30"/>
                </a:lnTo>
                <a:lnTo>
                  <a:pt x="15" y="29"/>
                </a:lnTo>
                <a:lnTo>
                  <a:pt x="14" y="27"/>
                </a:lnTo>
                <a:lnTo>
                  <a:pt x="11" y="24"/>
                </a:lnTo>
                <a:lnTo>
                  <a:pt x="4" y="19"/>
                </a:lnTo>
                <a:lnTo>
                  <a:pt x="3" y="18"/>
                </a:lnTo>
                <a:lnTo>
                  <a:pt x="3" y="16"/>
                </a:lnTo>
                <a:lnTo>
                  <a:pt x="1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0" name="Freeform 253">
            <a:extLst>
              <a:ext uri="{FF2B5EF4-FFF2-40B4-BE49-F238E27FC236}">
                <a16:creationId xmlns:a16="http://schemas.microsoft.com/office/drawing/2014/main" id="{52B72FFD-1094-606A-28F4-53B4AA6A77E2}"/>
              </a:ext>
            </a:extLst>
          </p:cNvPr>
          <p:cNvSpPr>
            <a:spLocks/>
          </p:cNvSpPr>
          <p:nvPr/>
        </p:nvSpPr>
        <p:spPr bwMode="auto">
          <a:xfrm>
            <a:off x="6119885" y="2605217"/>
            <a:ext cx="116585" cy="62644"/>
          </a:xfrm>
          <a:custGeom>
            <a:avLst/>
            <a:gdLst>
              <a:gd name="T0" fmla="*/ 79 w 99"/>
              <a:gd name="T1" fmla="*/ 0 h 51"/>
              <a:gd name="T2" fmla="*/ 82 w 99"/>
              <a:gd name="T3" fmla="*/ 4 h 51"/>
              <a:gd name="T4" fmla="*/ 88 w 99"/>
              <a:gd name="T5" fmla="*/ 2 h 51"/>
              <a:gd name="T6" fmla="*/ 90 w 99"/>
              <a:gd name="T7" fmla="*/ 4 h 51"/>
              <a:gd name="T8" fmla="*/ 91 w 99"/>
              <a:gd name="T9" fmla="*/ 5 h 51"/>
              <a:gd name="T10" fmla="*/ 96 w 99"/>
              <a:gd name="T11" fmla="*/ 8 h 51"/>
              <a:gd name="T12" fmla="*/ 98 w 99"/>
              <a:gd name="T13" fmla="*/ 8 h 51"/>
              <a:gd name="T14" fmla="*/ 98 w 99"/>
              <a:gd name="T15" fmla="*/ 11 h 51"/>
              <a:gd name="T16" fmla="*/ 94 w 99"/>
              <a:gd name="T17" fmla="*/ 15 h 51"/>
              <a:gd name="T18" fmla="*/ 91 w 99"/>
              <a:gd name="T19" fmla="*/ 15 h 51"/>
              <a:gd name="T20" fmla="*/ 88 w 99"/>
              <a:gd name="T21" fmla="*/ 18 h 51"/>
              <a:gd name="T22" fmla="*/ 85 w 99"/>
              <a:gd name="T23" fmla="*/ 21 h 51"/>
              <a:gd name="T24" fmla="*/ 82 w 99"/>
              <a:gd name="T25" fmla="*/ 27 h 51"/>
              <a:gd name="T26" fmla="*/ 80 w 99"/>
              <a:gd name="T27" fmla="*/ 30 h 51"/>
              <a:gd name="T28" fmla="*/ 77 w 99"/>
              <a:gd name="T29" fmla="*/ 35 h 51"/>
              <a:gd name="T30" fmla="*/ 76 w 99"/>
              <a:gd name="T31" fmla="*/ 38 h 51"/>
              <a:gd name="T32" fmla="*/ 74 w 99"/>
              <a:gd name="T33" fmla="*/ 40 h 51"/>
              <a:gd name="T34" fmla="*/ 69 w 99"/>
              <a:gd name="T35" fmla="*/ 41 h 51"/>
              <a:gd name="T36" fmla="*/ 68 w 99"/>
              <a:gd name="T37" fmla="*/ 43 h 51"/>
              <a:gd name="T38" fmla="*/ 61 w 99"/>
              <a:gd name="T39" fmla="*/ 45 h 51"/>
              <a:gd name="T40" fmla="*/ 57 w 99"/>
              <a:gd name="T41" fmla="*/ 43 h 51"/>
              <a:gd name="T42" fmla="*/ 50 w 99"/>
              <a:gd name="T43" fmla="*/ 43 h 51"/>
              <a:gd name="T44" fmla="*/ 47 w 99"/>
              <a:gd name="T45" fmla="*/ 46 h 51"/>
              <a:gd name="T46" fmla="*/ 44 w 99"/>
              <a:gd name="T47" fmla="*/ 46 h 51"/>
              <a:gd name="T48" fmla="*/ 41 w 99"/>
              <a:gd name="T49" fmla="*/ 48 h 51"/>
              <a:gd name="T50" fmla="*/ 38 w 99"/>
              <a:gd name="T51" fmla="*/ 48 h 51"/>
              <a:gd name="T52" fmla="*/ 35 w 99"/>
              <a:gd name="T53" fmla="*/ 51 h 51"/>
              <a:gd name="T54" fmla="*/ 27 w 99"/>
              <a:gd name="T55" fmla="*/ 51 h 51"/>
              <a:gd name="T56" fmla="*/ 22 w 99"/>
              <a:gd name="T57" fmla="*/ 48 h 51"/>
              <a:gd name="T58" fmla="*/ 17 w 99"/>
              <a:gd name="T59" fmla="*/ 45 h 51"/>
              <a:gd name="T60" fmla="*/ 11 w 99"/>
              <a:gd name="T61" fmla="*/ 40 h 51"/>
              <a:gd name="T62" fmla="*/ 6 w 99"/>
              <a:gd name="T63" fmla="*/ 37 h 51"/>
              <a:gd name="T64" fmla="*/ 5 w 99"/>
              <a:gd name="T65" fmla="*/ 34 h 51"/>
              <a:gd name="T66" fmla="*/ 3 w 99"/>
              <a:gd name="T67" fmla="*/ 30 h 51"/>
              <a:gd name="T68" fmla="*/ 5 w 99"/>
              <a:gd name="T69" fmla="*/ 29 h 51"/>
              <a:gd name="T70" fmla="*/ 6 w 99"/>
              <a:gd name="T71" fmla="*/ 27 h 51"/>
              <a:gd name="T72" fmla="*/ 5 w 99"/>
              <a:gd name="T73" fmla="*/ 24 h 51"/>
              <a:gd name="T74" fmla="*/ 6 w 99"/>
              <a:gd name="T75" fmla="*/ 21 h 51"/>
              <a:gd name="T76" fmla="*/ 8 w 99"/>
              <a:gd name="T77" fmla="*/ 19 h 51"/>
              <a:gd name="T78" fmla="*/ 5 w 99"/>
              <a:gd name="T79" fmla="*/ 16 h 51"/>
              <a:gd name="T80" fmla="*/ 8 w 99"/>
              <a:gd name="T81" fmla="*/ 15 h 51"/>
              <a:gd name="T82" fmla="*/ 11 w 99"/>
              <a:gd name="T83" fmla="*/ 16 h 51"/>
              <a:gd name="T84" fmla="*/ 14 w 99"/>
              <a:gd name="T85" fmla="*/ 15 h 51"/>
              <a:gd name="T86" fmla="*/ 14 w 99"/>
              <a:gd name="T87" fmla="*/ 11 h 51"/>
              <a:gd name="T88" fmla="*/ 17 w 99"/>
              <a:gd name="T89" fmla="*/ 10 h 51"/>
              <a:gd name="T90" fmla="*/ 22 w 99"/>
              <a:gd name="T91" fmla="*/ 13 h 51"/>
              <a:gd name="T92" fmla="*/ 35 w 99"/>
              <a:gd name="T93" fmla="*/ 15 h 51"/>
              <a:gd name="T94" fmla="*/ 39 w 99"/>
              <a:gd name="T95" fmla="*/ 11 h 51"/>
              <a:gd name="T96" fmla="*/ 46 w 99"/>
              <a:gd name="T97" fmla="*/ 8 h 51"/>
              <a:gd name="T98" fmla="*/ 52 w 99"/>
              <a:gd name="T99" fmla="*/ 5 h 51"/>
              <a:gd name="T100" fmla="*/ 57 w 99"/>
              <a:gd name="T101" fmla="*/ 7 h 51"/>
              <a:gd name="T102" fmla="*/ 65 w 99"/>
              <a:gd name="T103" fmla="*/ 0 h 51"/>
              <a:gd name="T104" fmla="*/ 72 w 99"/>
              <a:gd name="T10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51">
                <a:moveTo>
                  <a:pt x="77" y="0"/>
                </a:moveTo>
                <a:lnTo>
                  <a:pt x="77" y="0"/>
                </a:lnTo>
                <a:lnTo>
                  <a:pt x="79" y="0"/>
                </a:lnTo>
                <a:lnTo>
                  <a:pt x="79" y="0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8" y="2"/>
                </a:lnTo>
                <a:lnTo>
                  <a:pt x="88" y="2"/>
                </a:lnTo>
                <a:lnTo>
                  <a:pt x="90" y="2"/>
                </a:lnTo>
                <a:lnTo>
                  <a:pt x="90" y="2"/>
                </a:lnTo>
                <a:lnTo>
                  <a:pt x="90" y="2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0" y="5"/>
                </a:lnTo>
                <a:lnTo>
                  <a:pt x="91" y="5"/>
                </a:lnTo>
                <a:lnTo>
                  <a:pt x="91" y="5"/>
                </a:lnTo>
                <a:lnTo>
                  <a:pt x="93" y="7"/>
                </a:lnTo>
                <a:lnTo>
                  <a:pt x="94" y="7"/>
                </a:lnTo>
                <a:lnTo>
                  <a:pt x="96" y="8"/>
                </a:lnTo>
                <a:lnTo>
                  <a:pt x="96" y="8"/>
                </a:lnTo>
                <a:lnTo>
                  <a:pt x="96" y="8"/>
                </a:lnTo>
                <a:lnTo>
                  <a:pt x="98" y="8"/>
                </a:lnTo>
                <a:lnTo>
                  <a:pt x="98" y="8"/>
                </a:lnTo>
                <a:lnTo>
                  <a:pt x="98" y="8"/>
                </a:lnTo>
                <a:lnTo>
                  <a:pt x="98" y="10"/>
                </a:lnTo>
                <a:lnTo>
                  <a:pt x="98" y="10"/>
                </a:lnTo>
                <a:lnTo>
                  <a:pt x="98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4" y="15"/>
                </a:lnTo>
                <a:lnTo>
                  <a:pt x="94" y="15"/>
                </a:lnTo>
                <a:lnTo>
                  <a:pt x="93" y="15"/>
                </a:lnTo>
                <a:lnTo>
                  <a:pt x="91" y="15"/>
                </a:lnTo>
                <a:lnTo>
                  <a:pt x="91" y="15"/>
                </a:lnTo>
                <a:lnTo>
                  <a:pt x="90" y="15"/>
                </a:lnTo>
                <a:lnTo>
                  <a:pt x="90" y="16"/>
                </a:lnTo>
                <a:lnTo>
                  <a:pt x="88" y="16"/>
                </a:lnTo>
                <a:lnTo>
                  <a:pt x="88" y="18"/>
                </a:lnTo>
                <a:lnTo>
                  <a:pt x="87" y="18"/>
                </a:lnTo>
                <a:lnTo>
                  <a:pt x="85" y="19"/>
                </a:lnTo>
                <a:lnTo>
                  <a:pt x="85" y="21"/>
                </a:lnTo>
                <a:lnTo>
                  <a:pt x="85" y="21"/>
                </a:lnTo>
                <a:lnTo>
                  <a:pt x="85" y="22"/>
                </a:lnTo>
                <a:lnTo>
                  <a:pt x="83" y="22"/>
                </a:lnTo>
                <a:lnTo>
                  <a:pt x="83" y="26"/>
                </a:lnTo>
                <a:lnTo>
                  <a:pt x="82" y="27"/>
                </a:lnTo>
                <a:lnTo>
                  <a:pt x="80" y="27"/>
                </a:lnTo>
                <a:lnTo>
                  <a:pt x="80" y="29"/>
                </a:lnTo>
                <a:lnTo>
                  <a:pt x="80" y="29"/>
                </a:lnTo>
                <a:lnTo>
                  <a:pt x="80" y="30"/>
                </a:lnTo>
                <a:lnTo>
                  <a:pt x="79" y="32"/>
                </a:lnTo>
                <a:lnTo>
                  <a:pt x="79" y="34"/>
                </a:lnTo>
                <a:lnTo>
                  <a:pt x="79" y="34"/>
                </a:lnTo>
                <a:lnTo>
                  <a:pt x="77" y="35"/>
                </a:lnTo>
                <a:lnTo>
                  <a:pt x="77" y="35"/>
                </a:lnTo>
                <a:lnTo>
                  <a:pt x="76" y="35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2" y="41"/>
                </a:lnTo>
                <a:lnTo>
                  <a:pt x="72" y="41"/>
                </a:lnTo>
                <a:lnTo>
                  <a:pt x="69" y="41"/>
                </a:lnTo>
                <a:lnTo>
                  <a:pt x="68" y="41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6" y="43"/>
                </a:lnTo>
                <a:lnTo>
                  <a:pt x="66" y="45"/>
                </a:lnTo>
                <a:lnTo>
                  <a:pt x="65" y="43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57" y="43"/>
                </a:lnTo>
                <a:lnTo>
                  <a:pt x="55" y="43"/>
                </a:lnTo>
                <a:lnTo>
                  <a:pt x="53" y="43"/>
                </a:lnTo>
                <a:lnTo>
                  <a:pt x="52" y="43"/>
                </a:lnTo>
                <a:lnTo>
                  <a:pt x="50" y="43"/>
                </a:lnTo>
                <a:lnTo>
                  <a:pt x="49" y="45"/>
                </a:lnTo>
                <a:lnTo>
                  <a:pt x="49" y="45"/>
                </a:lnTo>
                <a:lnTo>
                  <a:pt x="49" y="46"/>
                </a:lnTo>
                <a:lnTo>
                  <a:pt x="47" y="46"/>
                </a:lnTo>
                <a:lnTo>
                  <a:pt x="47" y="46"/>
                </a:lnTo>
                <a:lnTo>
                  <a:pt x="46" y="4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2" y="46"/>
                </a:lnTo>
                <a:lnTo>
                  <a:pt x="42" y="48"/>
                </a:lnTo>
                <a:lnTo>
                  <a:pt x="41" y="48"/>
                </a:lnTo>
                <a:lnTo>
                  <a:pt x="41" y="48"/>
                </a:lnTo>
                <a:lnTo>
                  <a:pt x="41" y="48"/>
                </a:lnTo>
                <a:lnTo>
                  <a:pt x="39" y="48"/>
                </a:lnTo>
                <a:lnTo>
                  <a:pt x="38" y="48"/>
                </a:lnTo>
                <a:lnTo>
                  <a:pt x="38" y="48"/>
                </a:lnTo>
                <a:lnTo>
                  <a:pt x="36" y="49"/>
                </a:lnTo>
                <a:lnTo>
                  <a:pt x="36" y="49"/>
                </a:lnTo>
                <a:lnTo>
                  <a:pt x="35" y="51"/>
                </a:lnTo>
                <a:lnTo>
                  <a:pt x="33" y="51"/>
                </a:lnTo>
                <a:lnTo>
                  <a:pt x="31" y="51"/>
                </a:lnTo>
                <a:lnTo>
                  <a:pt x="31" y="51"/>
                </a:lnTo>
                <a:lnTo>
                  <a:pt x="27" y="51"/>
                </a:lnTo>
                <a:lnTo>
                  <a:pt x="25" y="51"/>
                </a:lnTo>
                <a:lnTo>
                  <a:pt x="24" y="49"/>
                </a:lnTo>
                <a:lnTo>
                  <a:pt x="24" y="49"/>
                </a:lnTo>
                <a:lnTo>
                  <a:pt x="22" y="48"/>
                </a:lnTo>
                <a:lnTo>
                  <a:pt x="20" y="48"/>
                </a:lnTo>
                <a:lnTo>
                  <a:pt x="19" y="48"/>
                </a:lnTo>
                <a:lnTo>
                  <a:pt x="17" y="46"/>
                </a:lnTo>
                <a:lnTo>
                  <a:pt x="17" y="45"/>
                </a:lnTo>
                <a:lnTo>
                  <a:pt x="16" y="45"/>
                </a:lnTo>
                <a:lnTo>
                  <a:pt x="14" y="43"/>
                </a:lnTo>
                <a:lnTo>
                  <a:pt x="12" y="41"/>
                </a:lnTo>
                <a:lnTo>
                  <a:pt x="11" y="40"/>
                </a:lnTo>
                <a:lnTo>
                  <a:pt x="9" y="38"/>
                </a:lnTo>
                <a:lnTo>
                  <a:pt x="8" y="38"/>
                </a:lnTo>
                <a:lnTo>
                  <a:pt x="6" y="37"/>
                </a:lnTo>
                <a:lnTo>
                  <a:pt x="6" y="37"/>
                </a:lnTo>
                <a:lnTo>
                  <a:pt x="5" y="35"/>
                </a:lnTo>
                <a:lnTo>
                  <a:pt x="5" y="35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3" y="32"/>
                </a:lnTo>
                <a:lnTo>
                  <a:pt x="3" y="32"/>
                </a:lnTo>
                <a:lnTo>
                  <a:pt x="3" y="30"/>
                </a:lnTo>
                <a:lnTo>
                  <a:pt x="0" y="30"/>
                </a:lnTo>
                <a:lnTo>
                  <a:pt x="3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6" y="26"/>
                </a:lnTo>
                <a:lnTo>
                  <a:pt x="6" y="26"/>
                </a:lnTo>
                <a:lnTo>
                  <a:pt x="5" y="26"/>
                </a:lnTo>
                <a:lnTo>
                  <a:pt x="5" y="24"/>
                </a:lnTo>
                <a:lnTo>
                  <a:pt x="6" y="24"/>
                </a:lnTo>
                <a:lnTo>
                  <a:pt x="6" y="24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8" y="21"/>
                </a:lnTo>
                <a:lnTo>
                  <a:pt x="8" y="19"/>
                </a:lnTo>
                <a:lnTo>
                  <a:pt x="8" y="19"/>
                </a:lnTo>
                <a:lnTo>
                  <a:pt x="9" y="18"/>
                </a:lnTo>
                <a:lnTo>
                  <a:pt x="8" y="18"/>
                </a:lnTo>
                <a:lnTo>
                  <a:pt x="5" y="16"/>
                </a:lnTo>
                <a:lnTo>
                  <a:pt x="5" y="16"/>
                </a:lnTo>
                <a:lnTo>
                  <a:pt x="6" y="16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2" y="16"/>
                </a:lnTo>
                <a:lnTo>
                  <a:pt x="14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17" y="10"/>
                </a:lnTo>
                <a:lnTo>
                  <a:pt x="17" y="10"/>
                </a:lnTo>
                <a:lnTo>
                  <a:pt x="19" y="10"/>
                </a:lnTo>
                <a:lnTo>
                  <a:pt x="20" y="11"/>
                </a:lnTo>
                <a:lnTo>
                  <a:pt x="22" y="13"/>
                </a:lnTo>
                <a:lnTo>
                  <a:pt x="25" y="15"/>
                </a:lnTo>
                <a:lnTo>
                  <a:pt x="27" y="15"/>
                </a:lnTo>
                <a:lnTo>
                  <a:pt x="30" y="15"/>
                </a:lnTo>
                <a:lnTo>
                  <a:pt x="35" y="15"/>
                </a:lnTo>
                <a:lnTo>
                  <a:pt x="38" y="15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39" y="11"/>
                </a:lnTo>
                <a:lnTo>
                  <a:pt x="39" y="10"/>
                </a:lnTo>
                <a:lnTo>
                  <a:pt x="41" y="8"/>
                </a:lnTo>
                <a:lnTo>
                  <a:pt x="46" y="8"/>
                </a:lnTo>
                <a:lnTo>
                  <a:pt x="49" y="8"/>
                </a:lnTo>
                <a:lnTo>
                  <a:pt x="50" y="7"/>
                </a:lnTo>
                <a:lnTo>
                  <a:pt x="50" y="7"/>
                </a:lnTo>
                <a:lnTo>
                  <a:pt x="52" y="5"/>
                </a:lnTo>
                <a:lnTo>
                  <a:pt x="52" y="7"/>
                </a:lnTo>
                <a:lnTo>
                  <a:pt x="53" y="7"/>
                </a:lnTo>
                <a:lnTo>
                  <a:pt x="55" y="8"/>
                </a:lnTo>
                <a:lnTo>
                  <a:pt x="57" y="7"/>
                </a:lnTo>
                <a:lnTo>
                  <a:pt x="58" y="5"/>
                </a:lnTo>
                <a:lnTo>
                  <a:pt x="61" y="5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9" y="0"/>
                </a:lnTo>
                <a:lnTo>
                  <a:pt x="71" y="0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1" name="Freeform 254">
            <a:extLst>
              <a:ext uri="{FF2B5EF4-FFF2-40B4-BE49-F238E27FC236}">
                <a16:creationId xmlns:a16="http://schemas.microsoft.com/office/drawing/2014/main" id="{634364AB-4547-AF4F-4649-B0D4BF6B83DF}"/>
              </a:ext>
            </a:extLst>
          </p:cNvPr>
          <p:cNvSpPr>
            <a:spLocks noEditPoints="1"/>
          </p:cNvSpPr>
          <p:nvPr/>
        </p:nvSpPr>
        <p:spPr bwMode="auto">
          <a:xfrm>
            <a:off x="4578374" y="3178837"/>
            <a:ext cx="48283" cy="36849"/>
          </a:xfrm>
          <a:custGeom>
            <a:avLst/>
            <a:gdLst>
              <a:gd name="T0" fmla="*/ 21 w 41"/>
              <a:gd name="T1" fmla="*/ 17 h 30"/>
              <a:gd name="T2" fmla="*/ 24 w 41"/>
              <a:gd name="T3" fmla="*/ 19 h 30"/>
              <a:gd name="T4" fmla="*/ 21 w 41"/>
              <a:gd name="T5" fmla="*/ 19 h 30"/>
              <a:gd name="T6" fmla="*/ 17 w 41"/>
              <a:gd name="T7" fmla="*/ 16 h 30"/>
              <a:gd name="T8" fmla="*/ 24 w 41"/>
              <a:gd name="T9" fmla="*/ 1 h 30"/>
              <a:gd name="T10" fmla="*/ 30 w 41"/>
              <a:gd name="T11" fmla="*/ 3 h 30"/>
              <a:gd name="T12" fmla="*/ 36 w 41"/>
              <a:gd name="T13" fmla="*/ 5 h 30"/>
              <a:gd name="T14" fmla="*/ 40 w 41"/>
              <a:gd name="T15" fmla="*/ 5 h 30"/>
              <a:gd name="T16" fmla="*/ 40 w 41"/>
              <a:gd name="T17" fmla="*/ 8 h 30"/>
              <a:gd name="T18" fmla="*/ 40 w 41"/>
              <a:gd name="T19" fmla="*/ 11 h 30"/>
              <a:gd name="T20" fmla="*/ 41 w 41"/>
              <a:gd name="T21" fmla="*/ 12 h 30"/>
              <a:gd name="T22" fmla="*/ 41 w 41"/>
              <a:gd name="T23" fmla="*/ 14 h 30"/>
              <a:gd name="T24" fmla="*/ 38 w 41"/>
              <a:gd name="T25" fmla="*/ 16 h 30"/>
              <a:gd name="T26" fmla="*/ 40 w 41"/>
              <a:gd name="T27" fmla="*/ 17 h 30"/>
              <a:gd name="T28" fmla="*/ 40 w 41"/>
              <a:gd name="T29" fmla="*/ 19 h 30"/>
              <a:gd name="T30" fmla="*/ 38 w 41"/>
              <a:gd name="T31" fmla="*/ 22 h 30"/>
              <a:gd name="T32" fmla="*/ 36 w 41"/>
              <a:gd name="T33" fmla="*/ 22 h 30"/>
              <a:gd name="T34" fmla="*/ 38 w 41"/>
              <a:gd name="T35" fmla="*/ 23 h 30"/>
              <a:gd name="T36" fmla="*/ 40 w 41"/>
              <a:gd name="T37" fmla="*/ 27 h 30"/>
              <a:gd name="T38" fmla="*/ 40 w 41"/>
              <a:gd name="T39" fmla="*/ 30 h 30"/>
              <a:gd name="T40" fmla="*/ 36 w 41"/>
              <a:gd name="T41" fmla="*/ 28 h 30"/>
              <a:gd name="T42" fmla="*/ 35 w 41"/>
              <a:gd name="T43" fmla="*/ 27 h 30"/>
              <a:gd name="T44" fmla="*/ 28 w 41"/>
              <a:gd name="T45" fmla="*/ 27 h 30"/>
              <a:gd name="T46" fmla="*/ 27 w 41"/>
              <a:gd name="T47" fmla="*/ 28 h 30"/>
              <a:gd name="T48" fmla="*/ 24 w 41"/>
              <a:gd name="T49" fmla="*/ 28 h 30"/>
              <a:gd name="T50" fmla="*/ 17 w 41"/>
              <a:gd name="T51" fmla="*/ 27 h 30"/>
              <a:gd name="T52" fmla="*/ 14 w 41"/>
              <a:gd name="T53" fmla="*/ 27 h 30"/>
              <a:gd name="T54" fmla="*/ 11 w 41"/>
              <a:gd name="T55" fmla="*/ 28 h 30"/>
              <a:gd name="T56" fmla="*/ 10 w 41"/>
              <a:gd name="T57" fmla="*/ 30 h 30"/>
              <a:gd name="T58" fmla="*/ 6 w 41"/>
              <a:gd name="T59" fmla="*/ 28 h 30"/>
              <a:gd name="T60" fmla="*/ 5 w 41"/>
              <a:gd name="T61" fmla="*/ 27 h 30"/>
              <a:gd name="T62" fmla="*/ 0 w 41"/>
              <a:gd name="T63" fmla="*/ 25 h 30"/>
              <a:gd name="T64" fmla="*/ 2 w 41"/>
              <a:gd name="T65" fmla="*/ 20 h 30"/>
              <a:gd name="T66" fmla="*/ 3 w 41"/>
              <a:gd name="T67" fmla="*/ 20 h 30"/>
              <a:gd name="T68" fmla="*/ 8 w 41"/>
              <a:gd name="T69" fmla="*/ 22 h 30"/>
              <a:gd name="T70" fmla="*/ 11 w 41"/>
              <a:gd name="T71" fmla="*/ 22 h 30"/>
              <a:gd name="T72" fmla="*/ 22 w 41"/>
              <a:gd name="T73" fmla="*/ 23 h 30"/>
              <a:gd name="T74" fmla="*/ 25 w 41"/>
              <a:gd name="T75" fmla="*/ 23 h 30"/>
              <a:gd name="T76" fmla="*/ 27 w 41"/>
              <a:gd name="T77" fmla="*/ 22 h 30"/>
              <a:gd name="T78" fmla="*/ 30 w 41"/>
              <a:gd name="T79" fmla="*/ 22 h 30"/>
              <a:gd name="T80" fmla="*/ 32 w 41"/>
              <a:gd name="T81" fmla="*/ 20 h 30"/>
              <a:gd name="T82" fmla="*/ 28 w 41"/>
              <a:gd name="T83" fmla="*/ 19 h 30"/>
              <a:gd name="T84" fmla="*/ 24 w 41"/>
              <a:gd name="T85" fmla="*/ 14 h 30"/>
              <a:gd name="T86" fmla="*/ 25 w 41"/>
              <a:gd name="T87" fmla="*/ 12 h 30"/>
              <a:gd name="T88" fmla="*/ 25 w 41"/>
              <a:gd name="T89" fmla="*/ 9 h 30"/>
              <a:gd name="T90" fmla="*/ 21 w 41"/>
              <a:gd name="T91" fmla="*/ 6 h 30"/>
              <a:gd name="T92" fmla="*/ 16 w 41"/>
              <a:gd name="T93" fmla="*/ 6 h 30"/>
              <a:gd name="T94" fmla="*/ 16 w 41"/>
              <a:gd name="T95" fmla="*/ 3 h 30"/>
              <a:gd name="T96" fmla="*/ 19 w 41"/>
              <a:gd name="T97" fmla="*/ 3 h 30"/>
              <a:gd name="T98" fmla="*/ 24 w 41"/>
              <a:gd name="T99" fmla="*/ 1 h 30"/>
              <a:gd name="T100" fmla="*/ 24 w 41"/>
              <a:gd name="T101" fmla="*/ 0 h 30"/>
              <a:gd name="T102" fmla="*/ 27 w 41"/>
              <a:gd name="T103" fmla="*/ 0 h 30"/>
              <a:gd name="T104" fmla="*/ 25 w 41"/>
              <a:gd name="T105" fmla="*/ 0 h 30"/>
              <a:gd name="T106" fmla="*/ 24 w 41"/>
              <a:gd name="T107" fmla="*/ 0 h 30"/>
              <a:gd name="T108" fmla="*/ 22 w 41"/>
              <a:gd name="T109" fmla="*/ 0 h 30"/>
              <a:gd name="T110" fmla="*/ 24 w 41"/>
              <a:gd name="T1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1" h="30">
                <a:moveTo>
                  <a:pt x="19" y="16"/>
                </a:moveTo>
                <a:lnTo>
                  <a:pt x="21" y="17"/>
                </a:lnTo>
                <a:lnTo>
                  <a:pt x="22" y="17"/>
                </a:lnTo>
                <a:lnTo>
                  <a:pt x="24" y="19"/>
                </a:lnTo>
                <a:lnTo>
                  <a:pt x="24" y="20"/>
                </a:lnTo>
                <a:lnTo>
                  <a:pt x="21" y="19"/>
                </a:lnTo>
                <a:lnTo>
                  <a:pt x="17" y="17"/>
                </a:lnTo>
                <a:lnTo>
                  <a:pt x="17" y="16"/>
                </a:lnTo>
                <a:lnTo>
                  <a:pt x="19" y="16"/>
                </a:lnTo>
                <a:close/>
                <a:moveTo>
                  <a:pt x="24" y="1"/>
                </a:moveTo>
                <a:lnTo>
                  <a:pt x="27" y="1"/>
                </a:lnTo>
                <a:lnTo>
                  <a:pt x="30" y="3"/>
                </a:lnTo>
                <a:lnTo>
                  <a:pt x="33" y="5"/>
                </a:lnTo>
                <a:lnTo>
                  <a:pt x="36" y="5"/>
                </a:lnTo>
                <a:lnTo>
                  <a:pt x="38" y="5"/>
                </a:lnTo>
                <a:lnTo>
                  <a:pt x="40" y="5"/>
                </a:lnTo>
                <a:lnTo>
                  <a:pt x="40" y="5"/>
                </a:lnTo>
                <a:lnTo>
                  <a:pt x="40" y="8"/>
                </a:lnTo>
                <a:lnTo>
                  <a:pt x="40" y="9"/>
                </a:lnTo>
                <a:lnTo>
                  <a:pt x="40" y="11"/>
                </a:lnTo>
                <a:lnTo>
                  <a:pt x="40" y="11"/>
                </a:lnTo>
                <a:lnTo>
                  <a:pt x="41" y="12"/>
                </a:lnTo>
                <a:lnTo>
                  <a:pt x="41" y="12"/>
                </a:lnTo>
                <a:lnTo>
                  <a:pt x="41" y="14"/>
                </a:lnTo>
                <a:lnTo>
                  <a:pt x="40" y="14"/>
                </a:lnTo>
                <a:lnTo>
                  <a:pt x="38" y="16"/>
                </a:lnTo>
                <a:lnTo>
                  <a:pt x="40" y="17"/>
                </a:lnTo>
                <a:lnTo>
                  <a:pt x="40" y="17"/>
                </a:lnTo>
                <a:lnTo>
                  <a:pt x="40" y="19"/>
                </a:lnTo>
                <a:lnTo>
                  <a:pt x="40" y="19"/>
                </a:lnTo>
                <a:lnTo>
                  <a:pt x="38" y="20"/>
                </a:lnTo>
                <a:lnTo>
                  <a:pt x="38" y="22"/>
                </a:lnTo>
                <a:lnTo>
                  <a:pt x="36" y="22"/>
                </a:lnTo>
                <a:lnTo>
                  <a:pt x="36" y="22"/>
                </a:lnTo>
                <a:lnTo>
                  <a:pt x="36" y="23"/>
                </a:lnTo>
                <a:lnTo>
                  <a:pt x="38" y="23"/>
                </a:lnTo>
                <a:lnTo>
                  <a:pt x="40" y="25"/>
                </a:lnTo>
                <a:lnTo>
                  <a:pt x="40" y="27"/>
                </a:lnTo>
                <a:lnTo>
                  <a:pt x="40" y="27"/>
                </a:lnTo>
                <a:lnTo>
                  <a:pt x="40" y="30"/>
                </a:lnTo>
                <a:lnTo>
                  <a:pt x="38" y="28"/>
                </a:lnTo>
                <a:lnTo>
                  <a:pt x="36" y="28"/>
                </a:lnTo>
                <a:lnTo>
                  <a:pt x="36" y="27"/>
                </a:lnTo>
                <a:lnTo>
                  <a:pt x="35" y="27"/>
                </a:lnTo>
                <a:lnTo>
                  <a:pt x="28" y="27"/>
                </a:lnTo>
                <a:lnTo>
                  <a:pt x="28" y="27"/>
                </a:lnTo>
                <a:lnTo>
                  <a:pt x="27" y="28"/>
                </a:lnTo>
                <a:lnTo>
                  <a:pt x="27" y="28"/>
                </a:lnTo>
                <a:lnTo>
                  <a:pt x="25" y="28"/>
                </a:lnTo>
                <a:lnTo>
                  <a:pt x="24" y="28"/>
                </a:lnTo>
                <a:lnTo>
                  <a:pt x="19" y="27"/>
                </a:lnTo>
                <a:lnTo>
                  <a:pt x="17" y="27"/>
                </a:lnTo>
                <a:lnTo>
                  <a:pt x="16" y="27"/>
                </a:lnTo>
                <a:lnTo>
                  <a:pt x="14" y="27"/>
                </a:lnTo>
                <a:lnTo>
                  <a:pt x="13" y="27"/>
                </a:lnTo>
                <a:lnTo>
                  <a:pt x="11" y="28"/>
                </a:lnTo>
                <a:lnTo>
                  <a:pt x="10" y="28"/>
                </a:lnTo>
                <a:lnTo>
                  <a:pt x="10" y="30"/>
                </a:lnTo>
                <a:lnTo>
                  <a:pt x="8" y="30"/>
                </a:lnTo>
                <a:lnTo>
                  <a:pt x="6" y="28"/>
                </a:lnTo>
                <a:lnTo>
                  <a:pt x="6" y="27"/>
                </a:lnTo>
                <a:lnTo>
                  <a:pt x="5" y="27"/>
                </a:lnTo>
                <a:lnTo>
                  <a:pt x="2" y="25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3" y="20"/>
                </a:lnTo>
                <a:lnTo>
                  <a:pt x="3" y="20"/>
                </a:lnTo>
                <a:lnTo>
                  <a:pt x="5" y="20"/>
                </a:lnTo>
                <a:lnTo>
                  <a:pt x="8" y="22"/>
                </a:lnTo>
                <a:lnTo>
                  <a:pt x="10" y="22"/>
                </a:lnTo>
                <a:lnTo>
                  <a:pt x="11" y="22"/>
                </a:lnTo>
                <a:lnTo>
                  <a:pt x="13" y="22"/>
                </a:lnTo>
                <a:lnTo>
                  <a:pt x="22" y="23"/>
                </a:lnTo>
                <a:lnTo>
                  <a:pt x="24" y="23"/>
                </a:lnTo>
                <a:lnTo>
                  <a:pt x="25" y="23"/>
                </a:lnTo>
                <a:lnTo>
                  <a:pt x="25" y="23"/>
                </a:lnTo>
                <a:lnTo>
                  <a:pt x="27" y="22"/>
                </a:lnTo>
                <a:lnTo>
                  <a:pt x="27" y="22"/>
                </a:lnTo>
                <a:lnTo>
                  <a:pt x="30" y="22"/>
                </a:lnTo>
                <a:lnTo>
                  <a:pt x="30" y="22"/>
                </a:lnTo>
                <a:lnTo>
                  <a:pt x="32" y="20"/>
                </a:lnTo>
                <a:lnTo>
                  <a:pt x="32" y="20"/>
                </a:lnTo>
                <a:lnTo>
                  <a:pt x="28" y="19"/>
                </a:lnTo>
                <a:lnTo>
                  <a:pt x="27" y="17"/>
                </a:lnTo>
                <a:lnTo>
                  <a:pt x="24" y="14"/>
                </a:lnTo>
                <a:lnTo>
                  <a:pt x="25" y="14"/>
                </a:lnTo>
                <a:lnTo>
                  <a:pt x="25" y="12"/>
                </a:lnTo>
                <a:lnTo>
                  <a:pt x="25" y="11"/>
                </a:lnTo>
                <a:lnTo>
                  <a:pt x="25" y="9"/>
                </a:lnTo>
                <a:lnTo>
                  <a:pt x="24" y="8"/>
                </a:lnTo>
                <a:lnTo>
                  <a:pt x="21" y="6"/>
                </a:lnTo>
                <a:lnTo>
                  <a:pt x="17" y="6"/>
                </a:lnTo>
                <a:lnTo>
                  <a:pt x="16" y="6"/>
                </a:lnTo>
                <a:lnTo>
                  <a:pt x="16" y="5"/>
                </a:lnTo>
                <a:lnTo>
                  <a:pt x="16" y="3"/>
                </a:lnTo>
                <a:lnTo>
                  <a:pt x="17" y="3"/>
                </a:lnTo>
                <a:lnTo>
                  <a:pt x="19" y="3"/>
                </a:lnTo>
                <a:lnTo>
                  <a:pt x="19" y="1"/>
                </a:lnTo>
                <a:lnTo>
                  <a:pt x="24" y="1"/>
                </a:lnTo>
                <a:close/>
                <a:moveTo>
                  <a:pt x="24" y="0"/>
                </a:moveTo>
                <a:lnTo>
                  <a:pt x="24" y="0"/>
                </a:lnTo>
                <a:lnTo>
                  <a:pt x="27" y="0"/>
                </a:lnTo>
                <a:lnTo>
                  <a:pt x="27" y="0"/>
                </a:lnTo>
                <a:lnTo>
                  <a:pt x="27" y="1"/>
                </a:lnTo>
                <a:lnTo>
                  <a:pt x="25" y="0"/>
                </a:lnTo>
                <a:lnTo>
                  <a:pt x="24" y="0"/>
                </a:lnTo>
                <a:lnTo>
                  <a:pt x="24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2" name="Freeform 255">
            <a:extLst>
              <a:ext uri="{FF2B5EF4-FFF2-40B4-BE49-F238E27FC236}">
                <a16:creationId xmlns:a16="http://schemas.microsoft.com/office/drawing/2014/main" id="{B03CFB15-B5B7-F64C-4217-43110AB4ABE2}"/>
              </a:ext>
            </a:extLst>
          </p:cNvPr>
          <p:cNvSpPr>
            <a:spLocks noEditPoints="1"/>
          </p:cNvSpPr>
          <p:nvPr/>
        </p:nvSpPr>
        <p:spPr bwMode="auto">
          <a:xfrm>
            <a:off x="6077490" y="2650664"/>
            <a:ext cx="100098" cy="88438"/>
          </a:xfrm>
          <a:custGeom>
            <a:avLst/>
            <a:gdLst>
              <a:gd name="T0" fmla="*/ 56 w 85"/>
              <a:gd name="T1" fmla="*/ 66 h 72"/>
              <a:gd name="T2" fmla="*/ 52 w 85"/>
              <a:gd name="T3" fmla="*/ 64 h 72"/>
              <a:gd name="T4" fmla="*/ 45 w 85"/>
              <a:gd name="T5" fmla="*/ 63 h 72"/>
              <a:gd name="T6" fmla="*/ 61 w 85"/>
              <a:gd name="T7" fmla="*/ 64 h 72"/>
              <a:gd name="T8" fmla="*/ 69 w 85"/>
              <a:gd name="T9" fmla="*/ 69 h 72"/>
              <a:gd name="T10" fmla="*/ 66 w 85"/>
              <a:gd name="T11" fmla="*/ 69 h 72"/>
              <a:gd name="T12" fmla="*/ 53 w 85"/>
              <a:gd name="T13" fmla="*/ 63 h 72"/>
              <a:gd name="T14" fmla="*/ 52 w 85"/>
              <a:gd name="T15" fmla="*/ 61 h 72"/>
              <a:gd name="T16" fmla="*/ 42 w 85"/>
              <a:gd name="T17" fmla="*/ 56 h 72"/>
              <a:gd name="T18" fmla="*/ 44 w 85"/>
              <a:gd name="T19" fmla="*/ 58 h 72"/>
              <a:gd name="T20" fmla="*/ 26 w 85"/>
              <a:gd name="T21" fmla="*/ 45 h 72"/>
              <a:gd name="T22" fmla="*/ 23 w 85"/>
              <a:gd name="T23" fmla="*/ 44 h 72"/>
              <a:gd name="T24" fmla="*/ 20 w 85"/>
              <a:gd name="T25" fmla="*/ 42 h 72"/>
              <a:gd name="T26" fmla="*/ 19 w 85"/>
              <a:gd name="T27" fmla="*/ 42 h 72"/>
              <a:gd name="T28" fmla="*/ 20 w 85"/>
              <a:gd name="T29" fmla="*/ 36 h 72"/>
              <a:gd name="T30" fmla="*/ 22 w 85"/>
              <a:gd name="T31" fmla="*/ 39 h 72"/>
              <a:gd name="T32" fmla="*/ 17 w 85"/>
              <a:gd name="T33" fmla="*/ 33 h 72"/>
              <a:gd name="T34" fmla="*/ 17 w 85"/>
              <a:gd name="T35" fmla="*/ 31 h 72"/>
              <a:gd name="T36" fmla="*/ 12 w 85"/>
              <a:gd name="T37" fmla="*/ 26 h 72"/>
              <a:gd name="T38" fmla="*/ 14 w 85"/>
              <a:gd name="T39" fmla="*/ 33 h 72"/>
              <a:gd name="T40" fmla="*/ 11 w 85"/>
              <a:gd name="T41" fmla="*/ 28 h 72"/>
              <a:gd name="T42" fmla="*/ 15 w 85"/>
              <a:gd name="T43" fmla="*/ 25 h 72"/>
              <a:gd name="T44" fmla="*/ 15 w 85"/>
              <a:gd name="T45" fmla="*/ 26 h 72"/>
              <a:gd name="T46" fmla="*/ 39 w 85"/>
              <a:gd name="T47" fmla="*/ 0 h 72"/>
              <a:gd name="T48" fmla="*/ 48 w 85"/>
              <a:gd name="T49" fmla="*/ 4 h 72"/>
              <a:gd name="T50" fmla="*/ 56 w 85"/>
              <a:gd name="T51" fmla="*/ 11 h 72"/>
              <a:gd name="T52" fmla="*/ 67 w 85"/>
              <a:gd name="T53" fmla="*/ 14 h 72"/>
              <a:gd name="T54" fmla="*/ 74 w 85"/>
              <a:gd name="T55" fmla="*/ 11 h 72"/>
              <a:gd name="T56" fmla="*/ 77 w 85"/>
              <a:gd name="T57" fmla="*/ 12 h 72"/>
              <a:gd name="T58" fmla="*/ 78 w 85"/>
              <a:gd name="T59" fmla="*/ 19 h 72"/>
              <a:gd name="T60" fmla="*/ 82 w 85"/>
              <a:gd name="T61" fmla="*/ 22 h 72"/>
              <a:gd name="T62" fmla="*/ 85 w 85"/>
              <a:gd name="T63" fmla="*/ 25 h 72"/>
              <a:gd name="T64" fmla="*/ 80 w 85"/>
              <a:gd name="T65" fmla="*/ 25 h 72"/>
              <a:gd name="T66" fmla="*/ 78 w 85"/>
              <a:gd name="T67" fmla="*/ 30 h 72"/>
              <a:gd name="T68" fmla="*/ 75 w 85"/>
              <a:gd name="T69" fmla="*/ 28 h 72"/>
              <a:gd name="T70" fmla="*/ 67 w 85"/>
              <a:gd name="T71" fmla="*/ 25 h 72"/>
              <a:gd name="T72" fmla="*/ 61 w 85"/>
              <a:gd name="T73" fmla="*/ 26 h 72"/>
              <a:gd name="T74" fmla="*/ 55 w 85"/>
              <a:gd name="T75" fmla="*/ 25 h 72"/>
              <a:gd name="T76" fmla="*/ 42 w 85"/>
              <a:gd name="T77" fmla="*/ 23 h 72"/>
              <a:gd name="T78" fmla="*/ 36 w 85"/>
              <a:gd name="T79" fmla="*/ 23 h 72"/>
              <a:gd name="T80" fmla="*/ 31 w 85"/>
              <a:gd name="T81" fmla="*/ 30 h 72"/>
              <a:gd name="T82" fmla="*/ 37 w 85"/>
              <a:gd name="T83" fmla="*/ 39 h 72"/>
              <a:gd name="T84" fmla="*/ 45 w 85"/>
              <a:gd name="T85" fmla="*/ 49 h 72"/>
              <a:gd name="T86" fmla="*/ 53 w 85"/>
              <a:gd name="T87" fmla="*/ 56 h 72"/>
              <a:gd name="T88" fmla="*/ 60 w 85"/>
              <a:gd name="T89" fmla="*/ 63 h 72"/>
              <a:gd name="T90" fmla="*/ 44 w 85"/>
              <a:gd name="T91" fmla="*/ 55 h 72"/>
              <a:gd name="T92" fmla="*/ 34 w 85"/>
              <a:gd name="T93" fmla="*/ 53 h 72"/>
              <a:gd name="T94" fmla="*/ 23 w 85"/>
              <a:gd name="T95" fmla="*/ 42 h 72"/>
              <a:gd name="T96" fmla="*/ 28 w 85"/>
              <a:gd name="T97" fmla="*/ 41 h 72"/>
              <a:gd name="T98" fmla="*/ 19 w 85"/>
              <a:gd name="T99" fmla="*/ 28 h 72"/>
              <a:gd name="T100" fmla="*/ 11 w 85"/>
              <a:gd name="T101" fmla="*/ 22 h 72"/>
              <a:gd name="T102" fmla="*/ 4 w 85"/>
              <a:gd name="T103" fmla="*/ 30 h 72"/>
              <a:gd name="T104" fmla="*/ 0 w 85"/>
              <a:gd name="T105" fmla="*/ 19 h 72"/>
              <a:gd name="T106" fmla="*/ 6 w 85"/>
              <a:gd name="T107" fmla="*/ 19 h 72"/>
              <a:gd name="T108" fmla="*/ 14 w 85"/>
              <a:gd name="T109" fmla="*/ 17 h 72"/>
              <a:gd name="T110" fmla="*/ 17 w 85"/>
              <a:gd name="T111" fmla="*/ 19 h 72"/>
              <a:gd name="T112" fmla="*/ 25 w 85"/>
              <a:gd name="T113" fmla="*/ 20 h 72"/>
              <a:gd name="T114" fmla="*/ 26 w 85"/>
              <a:gd name="T115" fmla="*/ 15 h 72"/>
              <a:gd name="T116" fmla="*/ 30 w 85"/>
              <a:gd name="T117" fmla="*/ 12 h 72"/>
              <a:gd name="T118" fmla="*/ 30 w 85"/>
              <a:gd name="T119" fmla="*/ 6 h 72"/>
              <a:gd name="T120" fmla="*/ 34 w 85"/>
              <a:gd name="T121" fmla="*/ 4 h 72"/>
              <a:gd name="T122" fmla="*/ 39 w 85"/>
              <a:gd name="T1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72">
                <a:moveTo>
                  <a:pt x="56" y="66"/>
                </a:moveTo>
                <a:lnTo>
                  <a:pt x="58" y="66"/>
                </a:lnTo>
                <a:lnTo>
                  <a:pt x="60" y="67"/>
                </a:lnTo>
                <a:lnTo>
                  <a:pt x="55" y="66"/>
                </a:lnTo>
                <a:lnTo>
                  <a:pt x="55" y="66"/>
                </a:lnTo>
                <a:lnTo>
                  <a:pt x="56" y="66"/>
                </a:lnTo>
                <a:close/>
                <a:moveTo>
                  <a:pt x="44" y="63"/>
                </a:moveTo>
                <a:lnTo>
                  <a:pt x="47" y="63"/>
                </a:lnTo>
                <a:lnTo>
                  <a:pt x="48" y="63"/>
                </a:lnTo>
                <a:lnTo>
                  <a:pt x="52" y="63"/>
                </a:lnTo>
                <a:lnTo>
                  <a:pt x="52" y="64"/>
                </a:lnTo>
                <a:lnTo>
                  <a:pt x="52" y="64"/>
                </a:lnTo>
                <a:lnTo>
                  <a:pt x="50" y="64"/>
                </a:lnTo>
                <a:lnTo>
                  <a:pt x="48" y="64"/>
                </a:lnTo>
                <a:lnTo>
                  <a:pt x="47" y="64"/>
                </a:lnTo>
                <a:lnTo>
                  <a:pt x="45" y="64"/>
                </a:lnTo>
                <a:lnTo>
                  <a:pt x="45" y="64"/>
                </a:lnTo>
                <a:lnTo>
                  <a:pt x="45" y="63"/>
                </a:lnTo>
                <a:lnTo>
                  <a:pt x="44" y="63"/>
                </a:lnTo>
                <a:close/>
                <a:moveTo>
                  <a:pt x="53" y="63"/>
                </a:moveTo>
                <a:lnTo>
                  <a:pt x="60" y="66"/>
                </a:lnTo>
                <a:lnTo>
                  <a:pt x="60" y="64"/>
                </a:lnTo>
                <a:lnTo>
                  <a:pt x="60" y="64"/>
                </a:lnTo>
                <a:lnTo>
                  <a:pt x="61" y="64"/>
                </a:lnTo>
                <a:lnTo>
                  <a:pt x="61" y="66"/>
                </a:lnTo>
                <a:lnTo>
                  <a:pt x="63" y="66"/>
                </a:lnTo>
                <a:lnTo>
                  <a:pt x="64" y="67"/>
                </a:lnTo>
                <a:lnTo>
                  <a:pt x="66" y="67"/>
                </a:lnTo>
                <a:lnTo>
                  <a:pt x="69" y="69"/>
                </a:lnTo>
                <a:lnTo>
                  <a:pt x="69" y="69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72" y="72"/>
                </a:lnTo>
                <a:lnTo>
                  <a:pt x="69" y="71"/>
                </a:lnTo>
                <a:lnTo>
                  <a:pt x="66" y="69"/>
                </a:lnTo>
                <a:lnTo>
                  <a:pt x="61" y="66"/>
                </a:lnTo>
                <a:lnTo>
                  <a:pt x="58" y="66"/>
                </a:lnTo>
                <a:lnTo>
                  <a:pt x="53" y="63"/>
                </a:lnTo>
                <a:lnTo>
                  <a:pt x="50" y="63"/>
                </a:lnTo>
                <a:lnTo>
                  <a:pt x="52" y="63"/>
                </a:lnTo>
                <a:lnTo>
                  <a:pt x="53" y="63"/>
                </a:lnTo>
                <a:close/>
                <a:moveTo>
                  <a:pt x="42" y="58"/>
                </a:moveTo>
                <a:lnTo>
                  <a:pt x="44" y="60"/>
                </a:lnTo>
                <a:lnTo>
                  <a:pt x="45" y="60"/>
                </a:lnTo>
                <a:lnTo>
                  <a:pt x="50" y="60"/>
                </a:lnTo>
                <a:lnTo>
                  <a:pt x="52" y="61"/>
                </a:lnTo>
                <a:lnTo>
                  <a:pt x="52" y="61"/>
                </a:lnTo>
                <a:lnTo>
                  <a:pt x="45" y="61"/>
                </a:lnTo>
                <a:lnTo>
                  <a:pt x="44" y="60"/>
                </a:lnTo>
                <a:lnTo>
                  <a:pt x="41" y="60"/>
                </a:lnTo>
                <a:lnTo>
                  <a:pt x="41" y="60"/>
                </a:lnTo>
                <a:lnTo>
                  <a:pt x="42" y="58"/>
                </a:lnTo>
                <a:close/>
                <a:moveTo>
                  <a:pt x="42" y="56"/>
                </a:moveTo>
                <a:lnTo>
                  <a:pt x="44" y="56"/>
                </a:lnTo>
                <a:lnTo>
                  <a:pt x="47" y="56"/>
                </a:lnTo>
                <a:lnTo>
                  <a:pt x="48" y="56"/>
                </a:lnTo>
                <a:lnTo>
                  <a:pt x="47" y="58"/>
                </a:lnTo>
                <a:lnTo>
                  <a:pt x="47" y="58"/>
                </a:lnTo>
                <a:lnTo>
                  <a:pt x="44" y="58"/>
                </a:lnTo>
                <a:lnTo>
                  <a:pt x="42" y="58"/>
                </a:lnTo>
                <a:lnTo>
                  <a:pt x="41" y="56"/>
                </a:lnTo>
                <a:lnTo>
                  <a:pt x="41" y="56"/>
                </a:lnTo>
                <a:lnTo>
                  <a:pt x="42" y="56"/>
                </a:lnTo>
                <a:close/>
                <a:moveTo>
                  <a:pt x="25" y="45"/>
                </a:moveTo>
                <a:lnTo>
                  <a:pt x="26" y="45"/>
                </a:lnTo>
                <a:lnTo>
                  <a:pt x="26" y="47"/>
                </a:lnTo>
                <a:lnTo>
                  <a:pt x="26" y="47"/>
                </a:lnTo>
                <a:lnTo>
                  <a:pt x="25" y="45"/>
                </a:lnTo>
                <a:lnTo>
                  <a:pt x="25" y="45"/>
                </a:lnTo>
                <a:close/>
                <a:moveTo>
                  <a:pt x="22" y="42"/>
                </a:moveTo>
                <a:lnTo>
                  <a:pt x="23" y="44"/>
                </a:lnTo>
                <a:lnTo>
                  <a:pt x="25" y="44"/>
                </a:lnTo>
                <a:lnTo>
                  <a:pt x="22" y="44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19" y="42"/>
                </a:moveTo>
                <a:lnTo>
                  <a:pt x="20" y="42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19" y="42"/>
                </a:lnTo>
                <a:lnTo>
                  <a:pt x="19" y="42"/>
                </a:lnTo>
                <a:close/>
                <a:moveTo>
                  <a:pt x="17" y="33"/>
                </a:moveTo>
                <a:lnTo>
                  <a:pt x="19" y="33"/>
                </a:lnTo>
                <a:lnTo>
                  <a:pt x="19" y="34"/>
                </a:lnTo>
                <a:lnTo>
                  <a:pt x="19" y="34"/>
                </a:lnTo>
                <a:lnTo>
                  <a:pt x="20" y="36"/>
                </a:lnTo>
                <a:lnTo>
                  <a:pt x="22" y="37"/>
                </a:lnTo>
                <a:lnTo>
                  <a:pt x="25" y="39"/>
                </a:lnTo>
                <a:lnTo>
                  <a:pt x="23" y="39"/>
                </a:lnTo>
                <a:lnTo>
                  <a:pt x="23" y="39"/>
                </a:lnTo>
                <a:lnTo>
                  <a:pt x="23" y="39"/>
                </a:lnTo>
                <a:lnTo>
                  <a:pt x="22" y="39"/>
                </a:lnTo>
                <a:lnTo>
                  <a:pt x="22" y="37"/>
                </a:lnTo>
                <a:lnTo>
                  <a:pt x="20" y="37"/>
                </a:lnTo>
                <a:lnTo>
                  <a:pt x="20" y="36"/>
                </a:lnTo>
                <a:lnTo>
                  <a:pt x="19" y="36"/>
                </a:lnTo>
                <a:lnTo>
                  <a:pt x="17" y="33"/>
                </a:lnTo>
                <a:lnTo>
                  <a:pt x="17" y="33"/>
                </a:lnTo>
                <a:close/>
                <a:moveTo>
                  <a:pt x="15" y="30"/>
                </a:moveTo>
                <a:lnTo>
                  <a:pt x="17" y="30"/>
                </a:lnTo>
                <a:lnTo>
                  <a:pt x="17" y="31"/>
                </a:lnTo>
                <a:lnTo>
                  <a:pt x="19" y="31"/>
                </a:lnTo>
                <a:lnTo>
                  <a:pt x="19" y="33"/>
                </a:lnTo>
                <a:lnTo>
                  <a:pt x="17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0"/>
                </a:lnTo>
                <a:close/>
                <a:moveTo>
                  <a:pt x="11" y="25"/>
                </a:moveTo>
                <a:lnTo>
                  <a:pt x="12" y="26"/>
                </a:lnTo>
                <a:lnTo>
                  <a:pt x="12" y="26"/>
                </a:lnTo>
                <a:lnTo>
                  <a:pt x="12" y="28"/>
                </a:lnTo>
                <a:lnTo>
                  <a:pt x="12" y="30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14" y="34"/>
                </a:lnTo>
                <a:lnTo>
                  <a:pt x="12" y="33"/>
                </a:lnTo>
                <a:lnTo>
                  <a:pt x="12" y="31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1" y="26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close/>
                <a:moveTo>
                  <a:pt x="14" y="23"/>
                </a:moveTo>
                <a:lnTo>
                  <a:pt x="15" y="25"/>
                </a:lnTo>
                <a:lnTo>
                  <a:pt x="17" y="26"/>
                </a:lnTo>
                <a:lnTo>
                  <a:pt x="17" y="26"/>
                </a:lnTo>
                <a:lnTo>
                  <a:pt x="19" y="28"/>
                </a:lnTo>
                <a:lnTo>
                  <a:pt x="15" y="28"/>
                </a:lnTo>
                <a:lnTo>
                  <a:pt x="15" y="28"/>
                </a:lnTo>
                <a:lnTo>
                  <a:pt x="15" y="26"/>
                </a:lnTo>
                <a:lnTo>
                  <a:pt x="14" y="26"/>
                </a:lnTo>
                <a:lnTo>
                  <a:pt x="12" y="26"/>
                </a:lnTo>
                <a:lnTo>
                  <a:pt x="12" y="25"/>
                </a:lnTo>
                <a:lnTo>
                  <a:pt x="14" y="25"/>
                </a:lnTo>
                <a:lnTo>
                  <a:pt x="14" y="23"/>
                </a:lnTo>
                <a:close/>
                <a:moveTo>
                  <a:pt x="39" y="0"/>
                </a:moveTo>
                <a:lnTo>
                  <a:pt x="41" y="0"/>
                </a:lnTo>
                <a:lnTo>
                  <a:pt x="42" y="0"/>
                </a:lnTo>
                <a:lnTo>
                  <a:pt x="44" y="1"/>
                </a:lnTo>
                <a:lnTo>
                  <a:pt x="45" y="1"/>
                </a:lnTo>
                <a:lnTo>
                  <a:pt x="47" y="3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3" y="8"/>
                </a:lnTo>
                <a:lnTo>
                  <a:pt x="53" y="9"/>
                </a:lnTo>
                <a:lnTo>
                  <a:pt x="55" y="11"/>
                </a:lnTo>
                <a:lnTo>
                  <a:pt x="56" y="11"/>
                </a:lnTo>
                <a:lnTo>
                  <a:pt x="58" y="11"/>
                </a:lnTo>
                <a:lnTo>
                  <a:pt x="60" y="12"/>
                </a:lnTo>
                <a:lnTo>
                  <a:pt x="60" y="12"/>
                </a:lnTo>
                <a:lnTo>
                  <a:pt x="61" y="14"/>
                </a:lnTo>
                <a:lnTo>
                  <a:pt x="63" y="14"/>
                </a:lnTo>
                <a:lnTo>
                  <a:pt x="67" y="14"/>
                </a:lnTo>
                <a:lnTo>
                  <a:pt x="67" y="14"/>
                </a:lnTo>
                <a:lnTo>
                  <a:pt x="69" y="14"/>
                </a:lnTo>
                <a:lnTo>
                  <a:pt x="71" y="14"/>
                </a:lnTo>
                <a:lnTo>
                  <a:pt x="72" y="12"/>
                </a:lnTo>
                <a:lnTo>
                  <a:pt x="72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11"/>
                </a:lnTo>
                <a:lnTo>
                  <a:pt x="77" y="11"/>
                </a:lnTo>
                <a:lnTo>
                  <a:pt x="77" y="12"/>
                </a:lnTo>
                <a:lnTo>
                  <a:pt x="77" y="12"/>
                </a:lnTo>
                <a:lnTo>
                  <a:pt x="77" y="14"/>
                </a:lnTo>
                <a:lnTo>
                  <a:pt x="77" y="15"/>
                </a:lnTo>
                <a:lnTo>
                  <a:pt x="77" y="17"/>
                </a:lnTo>
                <a:lnTo>
                  <a:pt x="78" y="17"/>
                </a:lnTo>
                <a:lnTo>
                  <a:pt x="78" y="19"/>
                </a:lnTo>
                <a:lnTo>
                  <a:pt x="80" y="19"/>
                </a:lnTo>
                <a:lnTo>
                  <a:pt x="78" y="19"/>
                </a:lnTo>
                <a:lnTo>
                  <a:pt x="78" y="19"/>
                </a:lnTo>
                <a:lnTo>
                  <a:pt x="78" y="20"/>
                </a:lnTo>
                <a:lnTo>
                  <a:pt x="80" y="22"/>
                </a:lnTo>
                <a:lnTo>
                  <a:pt x="82" y="22"/>
                </a:lnTo>
                <a:lnTo>
                  <a:pt x="83" y="22"/>
                </a:lnTo>
                <a:lnTo>
                  <a:pt x="83" y="23"/>
                </a:lnTo>
                <a:lnTo>
                  <a:pt x="83" y="23"/>
                </a:lnTo>
                <a:lnTo>
                  <a:pt x="85" y="23"/>
                </a:lnTo>
                <a:lnTo>
                  <a:pt x="85" y="23"/>
                </a:lnTo>
                <a:lnTo>
                  <a:pt x="85" y="25"/>
                </a:lnTo>
                <a:lnTo>
                  <a:pt x="83" y="25"/>
                </a:lnTo>
                <a:lnTo>
                  <a:pt x="82" y="25"/>
                </a:lnTo>
                <a:lnTo>
                  <a:pt x="80" y="23"/>
                </a:lnTo>
                <a:lnTo>
                  <a:pt x="80" y="25"/>
                </a:lnTo>
                <a:lnTo>
                  <a:pt x="80" y="25"/>
                </a:lnTo>
                <a:lnTo>
                  <a:pt x="80" y="25"/>
                </a:lnTo>
                <a:lnTo>
                  <a:pt x="80" y="28"/>
                </a:lnTo>
                <a:lnTo>
                  <a:pt x="80" y="28"/>
                </a:lnTo>
                <a:lnTo>
                  <a:pt x="80" y="30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77" y="30"/>
                </a:lnTo>
                <a:lnTo>
                  <a:pt x="75" y="30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6"/>
                </a:lnTo>
                <a:lnTo>
                  <a:pt x="74" y="26"/>
                </a:lnTo>
                <a:lnTo>
                  <a:pt x="71" y="26"/>
                </a:lnTo>
                <a:lnTo>
                  <a:pt x="71" y="25"/>
                </a:lnTo>
                <a:lnTo>
                  <a:pt x="69" y="25"/>
                </a:lnTo>
                <a:lnTo>
                  <a:pt x="67" y="25"/>
                </a:lnTo>
                <a:lnTo>
                  <a:pt x="67" y="25"/>
                </a:lnTo>
                <a:lnTo>
                  <a:pt x="66" y="25"/>
                </a:lnTo>
                <a:lnTo>
                  <a:pt x="64" y="25"/>
                </a:lnTo>
                <a:lnTo>
                  <a:pt x="63" y="25"/>
                </a:lnTo>
                <a:lnTo>
                  <a:pt x="63" y="26"/>
                </a:lnTo>
                <a:lnTo>
                  <a:pt x="61" y="26"/>
                </a:lnTo>
                <a:lnTo>
                  <a:pt x="60" y="25"/>
                </a:lnTo>
                <a:lnTo>
                  <a:pt x="60" y="25"/>
                </a:lnTo>
                <a:lnTo>
                  <a:pt x="58" y="25"/>
                </a:lnTo>
                <a:lnTo>
                  <a:pt x="56" y="25"/>
                </a:lnTo>
                <a:lnTo>
                  <a:pt x="56" y="25"/>
                </a:lnTo>
                <a:lnTo>
                  <a:pt x="55" y="25"/>
                </a:lnTo>
                <a:lnTo>
                  <a:pt x="53" y="25"/>
                </a:lnTo>
                <a:lnTo>
                  <a:pt x="53" y="25"/>
                </a:lnTo>
                <a:lnTo>
                  <a:pt x="52" y="25"/>
                </a:lnTo>
                <a:lnTo>
                  <a:pt x="48" y="22"/>
                </a:lnTo>
                <a:lnTo>
                  <a:pt x="47" y="23"/>
                </a:lnTo>
                <a:lnTo>
                  <a:pt x="42" y="23"/>
                </a:lnTo>
                <a:lnTo>
                  <a:pt x="42" y="25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7" y="26"/>
                </a:lnTo>
                <a:lnTo>
                  <a:pt x="36" y="23"/>
                </a:lnTo>
                <a:lnTo>
                  <a:pt x="34" y="23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1" y="26"/>
                </a:lnTo>
                <a:lnTo>
                  <a:pt x="31" y="30"/>
                </a:lnTo>
                <a:lnTo>
                  <a:pt x="31" y="31"/>
                </a:lnTo>
                <a:lnTo>
                  <a:pt x="33" y="33"/>
                </a:lnTo>
                <a:lnTo>
                  <a:pt x="36" y="36"/>
                </a:lnTo>
                <a:lnTo>
                  <a:pt x="36" y="36"/>
                </a:lnTo>
                <a:lnTo>
                  <a:pt x="37" y="36"/>
                </a:lnTo>
                <a:lnTo>
                  <a:pt x="37" y="39"/>
                </a:lnTo>
                <a:lnTo>
                  <a:pt x="37" y="41"/>
                </a:lnTo>
                <a:lnTo>
                  <a:pt x="39" y="42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9"/>
                </a:lnTo>
                <a:lnTo>
                  <a:pt x="45" y="49"/>
                </a:lnTo>
                <a:lnTo>
                  <a:pt x="48" y="52"/>
                </a:lnTo>
                <a:lnTo>
                  <a:pt x="50" y="53"/>
                </a:lnTo>
                <a:lnTo>
                  <a:pt x="53" y="55"/>
                </a:lnTo>
                <a:lnTo>
                  <a:pt x="53" y="55"/>
                </a:lnTo>
                <a:lnTo>
                  <a:pt x="53" y="56"/>
                </a:lnTo>
                <a:lnTo>
                  <a:pt x="53" y="58"/>
                </a:lnTo>
                <a:lnTo>
                  <a:pt x="55" y="60"/>
                </a:lnTo>
                <a:lnTo>
                  <a:pt x="58" y="61"/>
                </a:lnTo>
                <a:lnTo>
                  <a:pt x="60" y="63"/>
                </a:lnTo>
                <a:lnTo>
                  <a:pt x="60" y="63"/>
                </a:lnTo>
                <a:lnTo>
                  <a:pt x="60" y="63"/>
                </a:lnTo>
                <a:lnTo>
                  <a:pt x="58" y="64"/>
                </a:lnTo>
                <a:lnTo>
                  <a:pt x="58" y="63"/>
                </a:lnTo>
                <a:lnTo>
                  <a:pt x="55" y="61"/>
                </a:lnTo>
                <a:lnTo>
                  <a:pt x="52" y="60"/>
                </a:lnTo>
                <a:lnTo>
                  <a:pt x="48" y="56"/>
                </a:lnTo>
                <a:lnTo>
                  <a:pt x="44" y="55"/>
                </a:lnTo>
                <a:lnTo>
                  <a:pt x="41" y="53"/>
                </a:lnTo>
                <a:lnTo>
                  <a:pt x="39" y="53"/>
                </a:lnTo>
                <a:lnTo>
                  <a:pt x="37" y="53"/>
                </a:lnTo>
                <a:lnTo>
                  <a:pt x="36" y="53"/>
                </a:lnTo>
                <a:lnTo>
                  <a:pt x="34" y="53"/>
                </a:lnTo>
                <a:lnTo>
                  <a:pt x="34" y="53"/>
                </a:lnTo>
                <a:lnTo>
                  <a:pt x="34" y="52"/>
                </a:lnTo>
                <a:lnTo>
                  <a:pt x="34" y="52"/>
                </a:lnTo>
                <a:lnTo>
                  <a:pt x="33" y="50"/>
                </a:lnTo>
                <a:lnTo>
                  <a:pt x="30" y="49"/>
                </a:lnTo>
                <a:lnTo>
                  <a:pt x="28" y="47"/>
                </a:lnTo>
                <a:lnTo>
                  <a:pt x="23" y="42"/>
                </a:lnTo>
                <a:lnTo>
                  <a:pt x="22" y="41"/>
                </a:lnTo>
                <a:lnTo>
                  <a:pt x="23" y="41"/>
                </a:lnTo>
                <a:lnTo>
                  <a:pt x="23" y="41"/>
                </a:lnTo>
                <a:lnTo>
                  <a:pt x="25" y="41"/>
                </a:lnTo>
                <a:lnTo>
                  <a:pt x="26" y="41"/>
                </a:lnTo>
                <a:lnTo>
                  <a:pt x="28" y="41"/>
                </a:lnTo>
                <a:lnTo>
                  <a:pt x="26" y="39"/>
                </a:lnTo>
                <a:lnTo>
                  <a:pt x="25" y="37"/>
                </a:lnTo>
                <a:lnTo>
                  <a:pt x="20" y="34"/>
                </a:lnTo>
                <a:lnTo>
                  <a:pt x="19" y="33"/>
                </a:lnTo>
                <a:lnTo>
                  <a:pt x="19" y="31"/>
                </a:lnTo>
                <a:lnTo>
                  <a:pt x="19" y="28"/>
                </a:lnTo>
                <a:lnTo>
                  <a:pt x="19" y="26"/>
                </a:lnTo>
                <a:lnTo>
                  <a:pt x="15" y="23"/>
                </a:lnTo>
                <a:lnTo>
                  <a:pt x="14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9" y="25"/>
                </a:lnTo>
                <a:lnTo>
                  <a:pt x="7" y="28"/>
                </a:lnTo>
                <a:lnTo>
                  <a:pt x="7" y="28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3" y="28"/>
                </a:lnTo>
                <a:lnTo>
                  <a:pt x="1" y="25"/>
                </a:lnTo>
                <a:lnTo>
                  <a:pt x="1" y="25"/>
                </a:lnTo>
                <a:lnTo>
                  <a:pt x="1" y="23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4" y="20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7" y="19"/>
                </a:lnTo>
                <a:lnTo>
                  <a:pt x="9" y="19"/>
                </a:lnTo>
                <a:lnTo>
                  <a:pt x="11" y="19"/>
                </a:lnTo>
                <a:lnTo>
                  <a:pt x="12" y="19"/>
                </a:lnTo>
                <a:lnTo>
                  <a:pt x="12" y="19"/>
                </a:lnTo>
                <a:lnTo>
                  <a:pt x="14" y="17"/>
                </a:lnTo>
                <a:lnTo>
                  <a:pt x="14" y="15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7" y="19"/>
                </a:lnTo>
                <a:lnTo>
                  <a:pt x="17" y="19"/>
                </a:lnTo>
                <a:lnTo>
                  <a:pt x="19" y="19"/>
                </a:lnTo>
                <a:lnTo>
                  <a:pt x="19" y="19"/>
                </a:lnTo>
                <a:lnTo>
                  <a:pt x="20" y="19"/>
                </a:lnTo>
                <a:lnTo>
                  <a:pt x="22" y="19"/>
                </a:lnTo>
                <a:lnTo>
                  <a:pt x="25" y="20"/>
                </a:lnTo>
                <a:lnTo>
                  <a:pt x="25" y="19"/>
                </a:lnTo>
                <a:lnTo>
                  <a:pt x="25" y="19"/>
                </a:lnTo>
                <a:lnTo>
                  <a:pt x="25" y="17"/>
                </a:lnTo>
                <a:lnTo>
                  <a:pt x="25" y="17"/>
                </a:lnTo>
                <a:lnTo>
                  <a:pt x="25" y="17"/>
                </a:lnTo>
                <a:lnTo>
                  <a:pt x="26" y="15"/>
                </a:lnTo>
                <a:lnTo>
                  <a:pt x="26" y="15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1"/>
                </a:lnTo>
                <a:lnTo>
                  <a:pt x="31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1" y="6"/>
                </a:lnTo>
                <a:lnTo>
                  <a:pt x="33" y="4"/>
                </a:lnTo>
                <a:lnTo>
                  <a:pt x="33" y="4"/>
                </a:lnTo>
                <a:lnTo>
                  <a:pt x="34" y="4"/>
                </a:lnTo>
                <a:lnTo>
                  <a:pt x="34" y="4"/>
                </a:lnTo>
                <a:lnTo>
                  <a:pt x="36" y="3"/>
                </a:lnTo>
                <a:lnTo>
                  <a:pt x="36" y="3"/>
                </a:lnTo>
                <a:lnTo>
                  <a:pt x="39" y="3"/>
                </a:lnTo>
                <a:lnTo>
                  <a:pt x="39" y="3"/>
                </a:lnTo>
                <a:lnTo>
                  <a:pt x="39" y="1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3" name="Freeform 256">
            <a:extLst>
              <a:ext uri="{FF2B5EF4-FFF2-40B4-BE49-F238E27FC236}">
                <a16:creationId xmlns:a16="http://schemas.microsoft.com/office/drawing/2014/main" id="{9D8BC539-1409-6976-4312-587EA74C7F1E}"/>
              </a:ext>
            </a:extLst>
          </p:cNvPr>
          <p:cNvSpPr>
            <a:spLocks noEditPoints="1"/>
          </p:cNvSpPr>
          <p:nvPr/>
        </p:nvSpPr>
        <p:spPr bwMode="auto">
          <a:xfrm>
            <a:off x="4326363" y="3242709"/>
            <a:ext cx="103631" cy="63872"/>
          </a:xfrm>
          <a:custGeom>
            <a:avLst/>
            <a:gdLst>
              <a:gd name="T0" fmla="*/ 60 w 88"/>
              <a:gd name="T1" fmla="*/ 9 h 52"/>
              <a:gd name="T2" fmla="*/ 69 w 88"/>
              <a:gd name="T3" fmla="*/ 11 h 52"/>
              <a:gd name="T4" fmla="*/ 69 w 88"/>
              <a:gd name="T5" fmla="*/ 11 h 52"/>
              <a:gd name="T6" fmla="*/ 80 w 88"/>
              <a:gd name="T7" fmla="*/ 17 h 52"/>
              <a:gd name="T8" fmla="*/ 75 w 88"/>
              <a:gd name="T9" fmla="*/ 16 h 52"/>
              <a:gd name="T10" fmla="*/ 77 w 88"/>
              <a:gd name="T11" fmla="*/ 17 h 52"/>
              <a:gd name="T12" fmla="*/ 80 w 88"/>
              <a:gd name="T13" fmla="*/ 19 h 52"/>
              <a:gd name="T14" fmla="*/ 83 w 88"/>
              <a:gd name="T15" fmla="*/ 19 h 52"/>
              <a:gd name="T16" fmla="*/ 86 w 88"/>
              <a:gd name="T17" fmla="*/ 19 h 52"/>
              <a:gd name="T18" fmla="*/ 85 w 88"/>
              <a:gd name="T19" fmla="*/ 22 h 52"/>
              <a:gd name="T20" fmla="*/ 82 w 88"/>
              <a:gd name="T21" fmla="*/ 25 h 52"/>
              <a:gd name="T22" fmla="*/ 75 w 88"/>
              <a:gd name="T23" fmla="*/ 25 h 52"/>
              <a:gd name="T24" fmla="*/ 74 w 88"/>
              <a:gd name="T25" fmla="*/ 27 h 52"/>
              <a:gd name="T26" fmla="*/ 72 w 88"/>
              <a:gd name="T27" fmla="*/ 27 h 52"/>
              <a:gd name="T28" fmla="*/ 71 w 88"/>
              <a:gd name="T29" fmla="*/ 28 h 52"/>
              <a:gd name="T30" fmla="*/ 64 w 88"/>
              <a:gd name="T31" fmla="*/ 25 h 52"/>
              <a:gd name="T32" fmla="*/ 61 w 88"/>
              <a:gd name="T33" fmla="*/ 28 h 52"/>
              <a:gd name="T34" fmla="*/ 60 w 88"/>
              <a:gd name="T35" fmla="*/ 30 h 52"/>
              <a:gd name="T36" fmla="*/ 60 w 88"/>
              <a:gd name="T37" fmla="*/ 33 h 52"/>
              <a:gd name="T38" fmla="*/ 53 w 88"/>
              <a:gd name="T39" fmla="*/ 36 h 52"/>
              <a:gd name="T40" fmla="*/ 52 w 88"/>
              <a:gd name="T41" fmla="*/ 39 h 52"/>
              <a:gd name="T42" fmla="*/ 47 w 88"/>
              <a:gd name="T43" fmla="*/ 36 h 52"/>
              <a:gd name="T44" fmla="*/ 42 w 88"/>
              <a:gd name="T45" fmla="*/ 41 h 52"/>
              <a:gd name="T46" fmla="*/ 36 w 88"/>
              <a:gd name="T47" fmla="*/ 41 h 52"/>
              <a:gd name="T48" fmla="*/ 37 w 88"/>
              <a:gd name="T49" fmla="*/ 47 h 52"/>
              <a:gd name="T50" fmla="*/ 34 w 88"/>
              <a:gd name="T51" fmla="*/ 49 h 52"/>
              <a:gd name="T52" fmla="*/ 33 w 88"/>
              <a:gd name="T53" fmla="*/ 52 h 52"/>
              <a:gd name="T54" fmla="*/ 26 w 88"/>
              <a:gd name="T55" fmla="*/ 50 h 52"/>
              <a:gd name="T56" fmla="*/ 26 w 88"/>
              <a:gd name="T57" fmla="*/ 47 h 52"/>
              <a:gd name="T58" fmla="*/ 22 w 88"/>
              <a:gd name="T59" fmla="*/ 45 h 52"/>
              <a:gd name="T60" fmla="*/ 22 w 88"/>
              <a:gd name="T61" fmla="*/ 44 h 52"/>
              <a:gd name="T62" fmla="*/ 23 w 88"/>
              <a:gd name="T63" fmla="*/ 39 h 52"/>
              <a:gd name="T64" fmla="*/ 19 w 88"/>
              <a:gd name="T65" fmla="*/ 39 h 52"/>
              <a:gd name="T66" fmla="*/ 12 w 88"/>
              <a:gd name="T67" fmla="*/ 39 h 52"/>
              <a:gd name="T68" fmla="*/ 11 w 88"/>
              <a:gd name="T69" fmla="*/ 38 h 52"/>
              <a:gd name="T70" fmla="*/ 9 w 88"/>
              <a:gd name="T71" fmla="*/ 36 h 52"/>
              <a:gd name="T72" fmla="*/ 4 w 88"/>
              <a:gd name="T73" fmla="*/ 33 h 52"/>
              <a:gd name="T74" fmla="*/ 1 w 88"/>
              <a:gd name="T75" fmla="*/ 31 h 52"/>
              <a:gd name="T76" fmla="*/ 0 w 88"/>
              <a:gd name="T77" fmla="*/ 30 h 52"/>
              <a:gd name="T78" fmla="*/ 1 w 88"/>
              <a:gd name="T79" fmla="*/ 25 h 52"/>
              <a:gd name="T80" fmla="*/ 4 w 88"/>
              <a:gd name="T81" fmla="*/ 20 h 52"/>
              <a:gd name="T82" fmla="*/ 11 w 88"/>
              <a:gd name="T83" fmla="*/ 16 h 52"/>
              <a:gd name="T84" fmla="*/ 17 w 88"/>
              <a:gd name="T85" fmla="*/ 12 h 52"/>
              <a:gd name="T86" fmla="*/ 20 w 88"/>
              <a:gd name="T87" fmla="*/ 9 h 52"/>
              <a:gd name="T88" fmla="*/ 26 w 88"/>
              <a:gd name="T89" fmla="*/ 11 h 52"/>
              <a:gd name="T90" fmla="*/ 36 w 88"/>
              <a:gd name="T91" fmla="*/ 11 h 52"/>
              <a:gd name="T92" fmla="*/ 47 w 88"/>
              <a:gd name="T93" fmla="*/ 9 h 52"/>
              <a:gd name="T94" fmla="*/ 42 w 88"/>
              <a:gd name="T95" fmla="*/ 1 h 52"/>
              <a:gd name="T96" fmla="*/ 39 w 88"/>
              <a:gd name="T97" fmla="*/ 3 h 52"/>
              <a:gd name="T98" fmla="*/ 49 w 88"/>
              <a:gd name="T99" fmla="*/ 0 h 52"/>
              <a:gd name="T100" fmla="*/ 49 w 88"/>
              <a:gd name="T101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8" h="52">
                <a:moveTo>
                  <a:pt x="49" y="8"/>
                </a:moveTo>
                <a:lnTo>
                  <a:pt x="50" y="8"/>
                </a:lnTo>
                <a:lnTo>
                  <a:pt x="55" y="9"/>
                </a:lnTo>
                <a:lnTo>
                  <a:pt x="60" y="9"/>
                </a:lnTo>
                <a:lnTo>
                  <a:pt x="61" y="8"/>
                </a:lnTo>
                <a:lnTo>
                  <a:pt x="63" y="8"/>
                </a:lnTo>
                <a:lnTo>
                  <a:pt x="67" y="9"/>
                </a:lnTo>
                <a:lnTo>
                  <a:pt x="69" y="11"/>
                </a:lnTo>
                <a:lnTo>
                  <a:pt x="69" y="11"/>
                </a:lnTo>
                <a:lnTo>
                  <a:pt x="71" y="11"/>
                </a:lnTo>
                <a:lnTo>
                  <a:pt x="71" y="11"/>
                </a:lnTo>
                <a:lnTo>
                  <a:pt x="69" y="11"/>
                </a:lnTo>
                <a:lnTo>
                  <a:pt x="69" y="9"/>
                </a:lnTo>
                <a:lnTo>
                  <a:pt x="72" y="11"/>
                </a:lnTo>
                <a:lnTo>
                  <a:pt x="80" y="16"/>
                </a:lnTo>
                <a:lnTo>
                  <a:pt x="80" y="17"/>
                </a:lnTo>
                <a:lnTo>
                  <a:pt x="77" y="16"/>
                </a:lnTo>
                <a:lnTo>
                  <a:pt x="75" y="16"/>
                </a:lnTo>
                <a:lnTo>
                  <a:pt x="75" y="16"/>
                </a:lnTo>
                <a:lnTo>
                  <a:pt x="75" y="16"/>
                </a:lnTo>
                <a:lnTo>
                  <a:pt x="75" y="17"/>
                </a:lnTo>
                <a:lnTo>
                  <a:pt x="75" y="17"/>
                </a:lnTo>
                <a:lnTo>
                  <a:pt x="77" y="17"/>
                </a:lnTo>
                <a:lnTo>
                  <a:pt x="77" y="17"/>
                </a:lnTo>
                <a:lnTo>
                  <a:pt x="78" y="17"/>
                </a:lnTo>
                <a:lnTo>
                  <a:pt x="80" y="19"/>
                </a:lnTo>
                <a:lnTo>
                  <a:pt x="80" y="19"/>
                </a:lnTo>
                <a:lnTo>
                  <a:pt x="80" y="19"/>
                </a:lnTo>
                <a:lnTo>
                  <a:pt x="82" y="19"/>
                </a:lnTo>
                <a:lnTo>
                  <a:pt x="82" y="19"/>
                </a:lnTo>
                <a:lnTo>
                  <a:pt x="83" y="19"/>
                </a:lnTo>
                <a:lnTo>
                  <a:pt x="83" y="19"/>
                </a:lnTo>
                <a:lnTo>
                  <a:pt x="83" y="19"/>
                </a:lnTo>
                <a:lnTo>
                  <a:pt x="82" y="17"/>
                </a:lnTo>
                <a:lnTo>
                  <a:pt x="82" y="17"/>
                </a:lnTo>
                <a:lnTo>
                  <a:pt x="86" y="19"/>
                </a:lnTo>
                <a:lnTo>
                  <a:pt x="86" y="22"/>
                </a:lnTo>
                <a:lnTo>
                  <a:pt x="88" y="22"/>
                </a:lnTo>
                <a:lnTo>
                  <a:pt x="88" y="22"/>
                </a:lnTo>
                <a:lnTo>
                  <a:pt x="85" y="22"/>
                </a:lnTo>
                <a:lnTo>
                  <a:pt x="83" y="23"/>
                </a:lnTo>
                <a:lnTo>
                  <a:pt x="82" y="23"/>
                </a:lnTo>
                <a:lnTo>
                  <a:pt x="82" y="25"/>
                </a:lnTo>
                <a:lnTo>
                  <a:pt x="82" y="25"/>
                </a:lnTo>
                <a:lnTo>
                  <a:pt x="80" y="25"/>
                </a:lnTo>
                <a:lnTo>
                  <a:pt x="78" y="25"/>
                </a:lnTo>
                <a:lnTo>
                  <a:pt x="77" y="27"/>
                </a:lnTo>
                <a:lnTo>
                  <a:pt x="75" y="25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4" y="27"/>
                </a:lnTo>
                <a:lnTo>
                  <a:pt x="74" y="27"/>
                </a:lnTo>
                <a:lnTo>
                  <a:pt x="74" y="27"/>
                </a:lnTo>
                <a:lnTo>
                  <a:pt x="72" y="27"/>
                </a:lnTo>
                <a:lnTo>
                  <a:pt x="72" y="27"/>
                </a:lnTo>
                <a:lnTo>
                  <a:pt x="72" y="27"/>
                </a:lnTo>
                <a:lnTo>
                  <a:pt x="72" y="27"/>
                </a:lnTo>
                <a:lnTo>
                  <a:pt x="71" y="27"/>
                </a:lnTo>
                <a:lnTo>
                  <a:pt x="71" y="28"/>
                </a:lnTo>
                <a:lnTo>
                  <a:pt x="69" y="28"/>
                </a:lnTo>
                <a:lnTo>
                  <a:pt x="67" y="28"/>
                </a:lnTo>
                <a:lnTo>
                  <a:pt x="66" y="27"/>
                </a:lnTo>
                <a:lnTo>
                  <a:pt x="64" y="25"/>
                </a:lnTo>
                <a:lnTo>
                  <a:pt x="64" y="25"/>
                </a:lnTo>
                <a:lnTo>
                  <a:pt x="63" y="27"/>
                </a:lnTo>
                <a:lnTo>
                  <a:pt x="61" y="27"/>
                </a:lnTo>
                <a:lnTo>
                  <a:pt x="61" y="28"/>
                </a:lnTo>
                <a:lnTo>
                  <a:pt x="61" y="28"/>
                </a:lnTo>
                <a:lnTo>
                  <a:pt x="61" y="28"/>
                </a:lnTo>
                <a:lnTo>
                  <a:pt x="60" y="28"/>
                </a:lnTo>
                <a:lnTo>
                  <a:pt x="60" y="30"/>
                </a:lnTo>
                <a:lnTo>
                  <a:pt x="60" y="31"/>
                </a:lnTo>
                <a:lnTo>
                  <a:pt x="60" y="31"/>
                </a:lnTo>
                <a:lnTo>
                  <a:pt x="60" y="33"/>
                </a:lnTo>
                <a:lnTo>
                  <a:pt x="60" y="33"/>
                </a:lnTo>
                <a:lnTo>
                  <a:pt x="58" y="33"/>
                </a:lnTo>
                <a:lnTo>
                  <a:pt x="56" y="34"/>
                </a:lnTo>
                <a:lnTo>
                  <a:pt x="55" y="36"/>
                </a:lnTo>
                <a:lnTo>
                  <a:pt x="53" y="36"/>
                </a:lnTo>
                <a:lnTo>
                  <a:pt x="52" y="38"/>
                </a:lnTo>
                <a:lnTo>
                  <a:pt x="52" y="38"/>
                </a:lnTo>
                <a:lnTo>
                  <a:pt x="52" y="39"/>
                </a:lnTo>
                <a:lnTo>
                  <a:pt x="52" y="39"/>
                </a:lnTo>
                <a:lnTo>
                  <a:pt x="52" y="39"/>
                </a:lnTo>
                <a:lnTo>
                  <a:pt x="50" y="39"/>
                </a:lnTo>
                <a:lnTo>
                  <a:pt x="49" y="38"/>
                </a:lnTo>
                <a:lnTo>
                  <a:pt x="47" y="36"/>
                </a:lnTo>
                <a:lnTo>
                  <a:pt x="47" y="36"/>
                </a:lnTo>
                <a:lnTo>
                  <a:pt x="45" y="38"/>
                </a:lnTo>
                <a:lnTo>
                  <a:pt x="44" y="39"/>
                </a:lnTo>
                <a:lnTo>
                  <a:pt x="42" y="41"/>
                </a:lnTo>
                <a:lnTo>
                  <a:pt x="42" y="41"/>
                </a:lnTo>
                <a:lnTo>
                  <a:pt x="39" y="41"/>
                </a:lnTo>
                <a:lnTo>
                  <a:pt x="37" y="41"/>
                </a:lnTo>
                <a:lnTo>
                  <a:pt x="36" y="41"/>
                </a:lnTo>
                <a:lnTo>
                  <a:pt x="36" y="42"/>
                </a:lnTo>
                <a:lnTo>
                  <a:pt x="36" y="42"/>
                </a:lnTo>
                <a:lnTo>
                  <a:pt x="37" y="45"/>
                </a:lnTo>
                <a:lnTo>
                  <a:pt x="37" y="47"/>
                </a:lnTo>
                <a:lnTo>
                  <a:pt x="37" y="47"/>
                </a:lnTo>
                <a:lnTo>
                  <a:pt x="36" y="47"/>
                </a:lnTo>
                <a:lnTo>
                  <a:pt x="34" y="49"/>
                </a:lnTo>
                <a:lnTo>
                  <a:pt x="34" y="49"/>
                </a:lnTo>
                <a:lnTo>
                  <a:pt x="34" y="49"/>
                </a:lnTo>
                <a:lnTo>
                  <a:pt x="34" y="50"/>
                </a:lnTo>
                <a:lnTo>
                  <a:pt x="34" y="52"/>
                </a:lnTo>
                <a:lnTo>
                  <a:pt x="33" y="52"/>
                </a:lnTo>
                <a:lnTo>
                  <a:pt x="33" y="52"/>
                </a:lnTo>
                <a:lnTo>
                  <a:pt x="28" y="52"/>
                </a:lnTo>
                <a:lnTo>
                  <a:pt x="28" y="50"/>
                </a:lnTo>
                <a:lnTo>
                  <a:pt x="26" y="50"/>
                </a:lnTo>
                <a:lnTo>
                  <a:pt x="26" y="49"/>
                </a:lnTo>
                <a:lnTo>
                  <a:pt x="26" y="47"/>
                </a:lnTo>
                <a:lnTo>
                  <a:pt x="26" y="47"/>
                </a:lnTo>
                <a:lnTo>
                  <a:pt x="26" y="47"/>
                </a:lnTo>
                <a:lnTo>
                  <a:pt x="25" y="45"/>
                </a:lnTo>
                <a:lnTo>
                  <a:pt x="23" y="47"/>
                </a:lnTo>
                <a:lnTo>
                  <a:pt x="22" y="47"/>
                </a:lnTo>
                <a:lnTo>
                  <a:pt x="22" y="45"/>
                </a:lnTo>
                <a:lnTo>
                  <a:pt x="22" y="45"/>
                </a:lnTo>
                <a:lnTo>
                  <a:pt x="23" y="45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2"/>
                </a:lnTo>
                <a:lnTo>
                  <a:pt x="23" y="39"/>
                </a:lnTo>
                <a:lnTo>
                  <a:pt x="23" y="39"/>
                </a:lnTo>
                <a:lnTo>
                  <a:pt x="22" y="39"/>
                </a:lnTo>
                <a:lnTo>
                  <a:pt x="20" y="39"/>
                </a:lnTo>
                <a:lnTo>
                  <a:pt x="19" y="39"/>
                </a:lnTo>
                <a:lnTo>
                  <a:pt x="19" y="39"/>
                </a:lnTo>
                <a:lnTo>
                  <a:pt x="17" y="38"/>
                </a:lnTo>
                <a:lnTo>
                  <a:pt x="17" y="38"/>
                </a:lnTo>
                <a:lnTo>
                  <a:pt x="15" y="38"/>
                </a:lnTo>
                <a:lnTo>
                  <a:pt x="12" y="39"/>
                </a:lnTo>
                <a:lnTo>
                  <a:pt x="12" y="39"/>
                </a:lnTo>
                <a:lnTo>
                  <a:pt x="12" y="39"/>
                </a:lnTo>
                <a:lnTo>
                  <a:pt x="11" y="39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9" y="38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4"/>
                </a:lnTo>
                <a:lnTo>
                  <a:pt x="4" y="33"/>
                </a:lnTo>
                <a:lnTo>
                  <a:pt x="4" y="33"/>
                </a:lnTo>
                <a:lnTo>
                  <a:pt x="3" y="33"/>
                </a:lnTo>
                <a:lnTo>
                  <a:pt x="3" y="31"/>
                </a:lnTo>
                <a:lnTo>
                  <a:pt x="1" y="31"/>
                </a:lnTo>
                <a:lnTo>
                  <a:pt x="0" y="31"/>
                </a:lnTo>
                <a:lnTo>
                  <a:pt x="0" y="31"/>
                </a:lnTo>
                <a:lnTo>
                  <a:pt x="0" y="30"/>
                </a:lnTo>
                <a:lnTo>
                  <a:pt x="0" y="30"/>
                </a:lnTo>
                <a:lnTo>
                  <a:pt x="1" y="28"/>
                </a:lnTo>
                <a:lnTo>
                  <a:pt x="1" y="28"/>
                </a:lnTo>
                <a:lnTo>
                  <a:pt x="1" y="25"/>
                </a:lnTo>
                <a:lnTo>
                  <a:pt x="1" y="25"/>
                </a:lnTo>
                <a:lnTo>
                  <a:pt x="1" y="23"/>
                </a:lnTo>
                <a:lnTo>
                  <a:pt x="1" y="22"/>
                </a:lnTo>
                <a:lnTo>
                  <a:pt x="3" y="22"/>
                </a:lnTo>
                <a:lnTo>
                  <a:pt x="4" y="20"/>
                </a:lnTo>
                <a:lnTo>
                  <a:pt x="4" y="20"/>
                </a:lnTo>
                <a:lnTo>
                  <a:pt x="6" y="19"/>
                </a:lnTo>
                <a:lnTo>
                  <a:pt x="9" y="17"/>
                </a:lnTo>
                <a:lnTo>
                  <a:pt x="11" y="16"/>
                </a:lnTo>
                <a:lnTo>
                  <a:pt x="14" y="14"/>
                </a:lnTo>
                <a:lnTo>
                  <a:pt x="15" y="12"/>
                </a:lnTo>
                <a:lnTo>
                  <a:pt x="15" y="12"/>
                </a:lnTo>
                <a:lnTo>
                  <a:pt x="17" y="12"/>
                </a:lnTo>
                <a:lnTo>
                  <a:pt x="19" y="11"/>
                </a:lnTo>
                <a:lnTo>
                  <a:pt x="19" y="11"/>
                </a:lnTo>
                <a:lnTo>
                  <a:pt x="20" y="9"/>
                </a:lnTo>
                <a:lnTo>
                  <a:pt x="20" y="9"/>
                </a:lnTo>
                <a:lnTo>
                  <a:pt x="23" y="9"/>
                </a:lnTo>
                <a:lnTo>
                  <a:pt x="25" y="9"/>
                </a:lnTo>
                <a:lnTo>
                  <a:pt x="25" y="11"/>
                </a:lnTo>
                <a:lnTo>
                  <a:pt x="26" y="11"/>
                </a:lnTo>
                <a:lnTo>
                  <a:pt x="28" y="11"/>
                </a:lnTo>
                <a:lnTo>
                  <a:pt x="30" y="11"/>
                </a:lnTo>
                <a:lnTo>
                  <a:pt x="34" y="11"/>
                </a:lnTo>
                <a:lnTo>
                  <a:pt x="36" y="11"/>
                </a:lnTo>
                <a:lnTo>
                  <a:pt x="41" y="11"/>
                </a:lnTo>
                <a:lnTo>
                  <a:pt x="42" y="11"/>
                </a:lnTo>
                <a:lnTo>
                  <a:pt x="45" y="9"/>
                </a:lnTo>
                <a:lnTo>
                  <a:pt x="47" y="9"/>
                </a:lnTo>
                <a:lnTo>
                  <a:pt x="49" y="9"/>
                </a:lnTo>
                <a:lnTo>
                  <a:pt x="49" y="8"/>
                </a:lnTo>
                <a:lnTo>
                  <a:pt x="49" y="8"/>
                </a:lnTo>
                <a:close/>
                <a:moveTo>
                  <a:pt x="42" y="1"/>
                </a:moveTo>
                <a:lnTo>
                  <a:pt x="44" y="1"/>
                </a:lnTo>
                <a:lnTo>
                  <a:pt x="42" y="3"/>
                </a:lnTo>
                <a:lnTo>
                  <a:pt x="39" y="3"/>
                </a:lnTo>
                <a:lnTo>
                  <a:pt x="39" y="3"/>
                </a:lnTo>
                <a:lnTo>
                  <a:pt x="39" y="3"/>
                </a:lnTo>
                <a:lnTo>
                  <a:pt x="41" y="1"/>
                </a:lnTo>
                <a:lnTo>
                  <a:pt x="42" y="1"/>
                </a:lnTo>
                <a:close/>
                <a:moveTo>
                  <a:pt x="49" y="0"/>
                </a:moveTo>
                <a:lnTo>
                  <a:pt x="50" y="0"/>
                </a:lnTo>
                <a:lnTo>
                  <a:pt x="50" y="1"/>
                </a:lnTo>
                <a:lnTo>
                  <a:pt x="50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4" name="Freeform 257">
            <a:extLst>
              <a:ext uri="{FF2B5EF4-FFF2-40B4-BE49-F238E27FC236}">
                <a16:creationId xmlns:a16="http://schemas.microsoft.com/office/drawing/2014/main" id="{1AD1E6DC-0CDB-AC35-7F84-4EBCFB619CE3}"/>
              </a:ext>
            </a:extLst>
          </p:cNvPr>
          <p:cNvSpPr>
            <a:spLocks/>
          </p:cNvSpPr>
          <p:nvPr/>
        </p:nvSpPr>
        <p:spPr bwMode="auto">
          <a:xfrm>
            <a:off x="7092602" y="4491279"/>
            <a:ext cx="11776" cy="6142"/>
          </a:xfrm>
          <a:custGeom>
            <a:avLst/>
            <a:gdLst>
              <a:gd name="T0" fmla="*/ 2 w 10"/>
              <a:gd name="T1" fmla="*/ 0 h 5"/>
              <a:gd name="T2" fmla="*/ 3 w 10"/>
              <a:gd name="T3" fmla="*/ 0 h 5"/>
              <a:gd name="T4" fmla="*/ 5 w 10"/>
              <a:gd name="T5" fmla="*/ 2 h 5"/>
              <a:gd name="T6" fmla="*/ 8 w 10"/>
              <a:gd name="T7" fmla="*/ 2 h 5"/>
              <a:gd name="T8" fmla="*/ 10 w 10"/>
              <a:gd name="T9" fmla="*/ 3 h 5"/>
              <a:gd name="T10" fmla="*/ 8 w 10"/>
              <a:gd name="T11" fmla="*/ 3 h 5"/>
              <a:gd name="T12" fmla="*/ 8 w 10"/>
              <a:gd name="T13" fmla="*/ 3 h 5"/>
              <a:gd name="T14" fmla="*/ 5 w 10"/>
              <a:gd name="T15" fmla="*/ 5 h 5"/>
              <a:gd name="T16" fmla="*/ 3 w 10"/>
              <a:gd name="T17" fmla="*/ 5 h 5"/>
              <a:gd name="T18" fmla="*/ 3 w 10"/>
              <a:gd name="T19" fmla="*/ 3 h 5"/>
              <a:gd name="T20" fmla="*/ 2 w 10"/>
              <a:gd name="T21" fmla="*/ 2 h 5"/>
              <a:gd name="T22" fmla="*/ 2 w 10"/>
              <a:gd name="T23" fmla="*/ 2 h 5"/>
              <a:gd name="T24" fmla="*/ 0 w 10"/>
              <a:gd name="T25" fmla="*/ 0 h 5"/>
              <a:gd name="T26" fmla="*/ 0 w 10"/>
              <a:gd name="T27" fmla="*/ 0 h 5"/>
              <a:gd name="T28" fmla="*/ 2 w 10"/>
              <a:gd name="T2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5">
                <a:moveTo>
                  <a:pt x="2" y="0"/>
                </a:moveTo>
                <a:lnTo>
                  <a:pt x="3" y="0"/>
                </a:lnTo>
                <a:lnTo>
                  <a:pt x="5" y="2"/>
                </a:lnTo>
                <a:lnTo>
                  <a:pt x="8" y="2"/>
                </a:lnTo>
                <a:lnTo>
                  <a:pt x="10" y="3"/>
                </a:lnTo>
                <a:lnTo>
                  <a:pt x="8" y="3"/>
                </a:lnTo>
                <a:lnTo>
                  <a:pt x="8" y="3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5" name="Freeform 258">
            <a:extLst>
              <a:ext uri="{FF2B5EF4-FFF2-40B4-BE49-F238E27FC236}">
                <a16:creationId xmlns:a16="http://schemas.microsoft.com/office/drawing/2014/main" id="{B71FC85D-6437-87A0-7BBE-B089F6615620}"/>
              </a:ext>
            </a:extLst>
          </p:cNvPr>
          <p:cNvSpPr>
            <a:spLocks noEditPoints="1"/>
          </p:cNvSpPr>
          <p:nvPr/>
        </p:nvSpPr>
        <p:spPr bwMode="auto">
          <a:xfrm>
            <a:off x="7783867" y="3132161"/>
            <a:ext cx="9421" cy="7370"/>
          </a:xfrm>
          <a:custGeom>
            <a:avLst/>
            <a:gdLst>
              <a:gd name="T0" fmla="*/ 6 w 8"/>
              <a:gd name="T1" fmla="*/ 5 h 6"/>
              <a:gd name="T2" fmla="*/ 6 w 8"/>
              <a:gd name="T3" fmla="*/ 5 h 6"/>
              <a:gd name="T4" fmla="*/ 6 w 8"/>
              <a:gd name="T5" fmla="*/ 5 h 6"/>
              <a:gd name="T6" fmla="*/ 6 w 8"/>
              <a:gd name="T7" fmla="*/ 5 h 6"/>
              <a:gd name="T8" fmla="*/ 6 w 8"/>
              <a:gd name="T9" fmla="*/ 6 h 6"/>
              <a:gd name="T10" fmla="*/ 4 w 8"/>
              <a:gd name="T11" fmla="*/ 5 h 6"/>
              <a:gd name="T12" fmla="*/ 4 w 8"/>
              <a:gd name="T13" fmla="*/ 5 h 6"/>
              <a:gd name="T14" fmla="*/ 6 w 8"/>
              <a:gd name="T15" fmla="*/ 5 h 6"/>
              <a:gd name="T16" fmla="*/ 3 w 8"/>
              <a:gd name="T17" fmla="*/ 3 h 6"/>
              <a:gd name="T18" fmla="*/ 3 w 8"/>
              <a:gd name="T19" fmla="*/ 5 h 6"/>
              <a:gd name="T20" fmla="*/ 3 w 8"/>
              <a:gd name="T21" fmla="*/ 5 h 6"/>
              <a:gd name="T22" fmla="*/ 1 w 8"/>
              <a:gd name="T23" fmla="*/ 5 h 6"/>
              <a:gd name="T24" fmla="*/ 1 w 8"/>
              <a:gd name="T25" fmla="*/ 5 h 6"/>
              <a:gd name="T26" fmla="*/ 0 w 8"/>
              <a:gd name="T27" fmla="*/ 5 h 6"/>
              <a:gd name="T28" fmla="*/ 1 w 8"/>
              <a:gd name="T29" fmla="*/ 5 h 6"/>
              <a:gd name="T30" fmla="*/ 3 w 8"/>
              <a:gd name="T31" fmla="*/ 3 h 6"/>
              <a:gd name="T32" fmla="*/ 4 w 8"/>
              <a:gd name="T33" fmla="*/ 0 h 6"/>
              <a:gd name="T34" fmla="*/ 6 w 8"/>
              <a:gd name="T35" fmla="*/ 0 h 6"/>
              <a:gd name="T36" fmla="*/ 6 w 8"/>
              <a:gd name="T37" fmla="*/ 0 h 6"/>
              <a:gd name="T38" fmla="*/ 6 w 8"/>
              <a:gd name="T39" fmla="*/ 0 h 6"/>
              <a:gd name="T40" fmla="*/ 6 w 8"/>
              <a:gd name="T41" fmla="*/ 0 h 6"/>
              <a:gd name="T42" fmla="*/ 8 w 8"/>
              <a:gd name="T43" fmla="*/ 2 h 6"/>
              <a:gd name="T44" fmla="*/ 8 w 8"/>
              <a:gd name="T45" fmla="*/ 2 h 6"/>
              <a:gd name="T46" fmla="*/ 8 w 8"/>
              <a:gd name="T47" fmla="*/ 2 h 6"/>
              <a:gd name="T48" fmla="*/ 8 w 8"/>
              <a:gd name="T49" fmla="*/ 3 h 6"/>
              <a:gd name="T50" fmla="*/ 8 w 8"/>
              <a:gd name="T51" fmla="*/ 3 h 6"/>
              <a:gd name="T52" fmla="*/ 8 w 8"/>
              <a:gd name="T53" fmla="*/ 3 h 6"/>
              <a:gd name="T54" fmla="*/ 6 w 8"/>
              <a:gd name="T55" fmla="*/ 5 h 6"/>
              <a:gd name="T56" fmla="*/ 4 w 8"/>
              <a:gd name="T57" fmla="*/ 3 h 6"/>
              <a:gd name="T58" fmla="*/ 3 w 8"/>
              <a:gd name="T59" fmla="*/ 3 h 6"/>
              <a:gd name="T60" fmla="*/ 1 w 8"/>
              <a:gd name="T61" fmla="*/ 3 h 6"/>
              <a:gd name="T62" fmla="*/ 1 w 8"/>
              <a:gd name="T63" fmla="*/ 3 h 6"/>
              <a:gd name="T64" fmla="*/ 1 w 8"/>
              <a:gd name="T65" fmla="*/ 2 h 6"/>
              <a:gd name="T66" fmla="*/ 3 w 8"/>
              <a:gd name="T67" fmla="*/ 2 h 6"/>
              <a:gd name="T68" fmla="*/ 3 w 8"/>
              <a:gd name="T69" fmla="*/ 2 h 6"/>
              <a:gd name="T70" fmla="*/ 3 w 8"/>
              <a:gd name="T71" fmla="*/ 0 h 6"/>
              <a:gd name="T72" fmla="*/ 3 w 8"/>
              <a:gd name="T73" fmla="*/ 0 h 6"/>
              <a:gd name="T74" fmla="*/ 4 w 8"/>
              <a:gd name="T75" fmla="*/ 0 h 6"/>
              <a:gd name="T76" fmla="*/ 4 w 8"/>
              <a:gd name="T7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" h="6">
                <a:moveTo>
                  <a:pt x="6" y="5"/>
                </a:move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6"/>
                </a:lnTo>
                <a:lnTo>
                  <a:pt x="4" y="5"/>
                </a:lnTo>
                <a:lnTo>
                  <a:pt x="4" y="5"/>
                </a:lnTo>
                <a:lnTo>
                  <a:pt x="6" y="5"/>
                </a:lnTo>
                <a:close/>
                <a:moveTo>
                  <a:pt x="3" y="3"/>
                </a:moveTo>
                <a:lnTo>
                  <a:pt x="3" y="5"/>
                </a:lnTo>
                <a:lnTo>
                  <a:pt x="3" y="5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close/>
                <a:moveTo>
                  <a:pt x="4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6" name="Freeform 259">
            <a:extLst>
              <a:ext uri="{FF2B5EF4-FFF2-40B4-BE49-F238E27FC236}">
                <a16:creationId xmlns:a16="http://schemas.microsoft.com/office/drawing/2014/main" id="{4ACB1585-4F4D-BEC1-9FD9-C2F1EBEB1636}"/>
              </a:ext>
            </a:extLst>
          </p:cNvPr>
          <p:cNvSpPr>
            <a:spLocks/>
          </p:cNvSpPr>
          <p:nvPr/>
        </p:nvSpPr>
        <p:spPr bwMode="auto">
          <a:xfrm>
            <a:off x="4800946" y="3385193"/>
            <a:ext cx="83611" cy="130200"/>
          </a:xfrm>
          <a:custGeom>
            <a:avLst/>
            <a:gdLst>
              <a:gd name="T0" fmla="*/ 24 w 71"/>
              <a:gd name="T1" fmla="*/ 4 h 106"/>
              <a:gd name="T2" fmla="*/ 38 w 71"/>
              <a:gd name="T3" fmla="*/ 11 h 106"/>
              <a:gd name="T4" fmla="*/ 43 w 71"/>
              <a:gd name="T5" fmla="*/ 22 h 106"/>
              <a:gd name="T6" fmla="*/ 41 w 71"/>
              <a:gd name="T7" fmla="*/ 30 h 106"/>
              <a:gd name="T8" fmla="*/ 46 w 71"/>
              <a:gd name="T9" fmla="*/ 26 h 106"/>
              <a:gd name="T10" fmla="*/ 55 w 71"/>
              <a:gd name="T11" fmla="*/ 32 h 106"/>
              <a:gd name="T12" fmla="*/ 60 w 71"/>
              <a:gd name="T13" fmla="*/ 43 h 106"/>
              <a:gd name="T14" fmla="*/ 59 w 71"/>
              <a:gd name="T15" fmla="*/ 46 h 106"/>
              <a:gd name="T16" fmla="*/ 60 w 71"/>
              <a:gd name="T17" fmla="*/ 49 h 106"/>
              <a:gd name="T18" fmla="*/ 59 w 71"/>
              <a:gd name="T19" fmla="*/ 51 h 106"/>
              <a:gd name="T20" fmla="*/ 52 w 71"/>
              <a:gd name="T21" fmla="*/ 52 h 106"/>
              <a:gd name="T22" fmla="*/ 51 w 71"/>
              <a:gd name="T23" fmla="*/ 56 h 106"/>
              <a:gd name="T24" fmla="*/ 51 w 71"/>
              <a:gd name="T25" fmla="*/ 59 h 106"/>
              <a:gd name="T26" fmla="*/ 49 w 71"/>
              <a:gd name="T27" fmla="*/ 67 h 106"/>
              <a:gd name="T28" fmla="*/ 54 w 71"/>
              <a:gd name="T29" fmla="*/ 73 h 106"/>
              <a:gd name="T30" fmla="*/ 57 w 71"/>
              <a:gd name="T31" fmla="*/ 76 h 106"/>
              <a:gd name="T32" fmla="*/ 60 w 71"/>
              <a:gd name="T33" fmla="*/ 78 h 106"/>
              <a:gd name="T34" fmla="*/ 60 w 71"/>
              <a:gd name="T35" fmla="*/ 81 h 106"/>
              <a:gd name="T36" fmla="*/ 62 w 71"/>
              <a:gd name="T37" fmla="*/ 84 h 106"/>
              <a:gd name="T38" fmla="*/ 63 w 71"/>
              <a:gd name="T39" fmla="*/ 85 h 106"/>
              <a:gd name="T40" fmla="*/ 65 w 71"/>
              <a:gd name="T41" fmla="*/ 89 h 106"/>
              <a:gd name="T42" fmla="*/ 68 w 71"/>
              <a:gd name="T43" fmla="*/ 95 h 106"/>
              <a:gd name="T44" fmla="*/ 71 w 71"/>
              <a:gd name="T45" fmla="*/ 96 h 106"/>
              <a:gd name="T46" fmla="*/ 67 w 71"/>
              <a:gd name="T47" fmla="*/ 96 h 106"/>
              <a:gd name="T48" fmla="*/ 62 w 71"/>
              <a:gd name="T49" fmla="*/ 95 h 106"/>
              <a:gd name="T50" fmla="*/ 57 w 71"/>
              <a:gd name="T51" fmla="*/ 96 h 106"/>
              <a:gd name="T52" fmla="*/ 52 w 71"/>
              <a:gd name="T53" fmla="*/ 100 h 106"/>
              <a:gd name="T54" fmla="*/ 49 w 71"/>
              <a:gd name="T55" fmla="*/ 101 h 106"/>
              <a:gd name="T56" fmla="*/ 46 w 71"/>
              <a:gd name="T57" fmla="*/ 101 h 106"/>
              <a:gd name="T58" fmla="*/ 44 w 71"/>
              <a:gd name="T59" fmla="*/ 101 h 106"/>
              <a:gd name="T60" fmla="*/ 43 w 71"/>
              <a:gd name="T61" fmla="*/ 104 h 106"/>
              <a:gd name="T62" fmla="*/ 38 w 71"/>
              <a:gd name="T63" fmla="*/ 106 h 106"/>
              <a:gd name="T64" fmla="*/ 33 w 71"/>
              <a:gd name="T65" fmla="*/ 104 h 106"/>
              <a:gd name="T66" fmla="*/ 29 w 71"/>
              <a:gd name="T67" fmla="*/ 100 h 106"/>
              <a:gd name="T68" fmla="*/ 26 w 71"/>
              <a:gd name="T69" fmla="*/ 96 h 106"/>
              <a:gd name="T70" fmla="*/ 24 w 71"/>
              <a:gd name="T71" fmla="*/ 93 h 106"/>
              <a:gd name="T72" fmla="*/ 21 w 71"/>
              <a:gd name="T73" fmla="*/ 85 h 106"/>
              <a:gd name="T74" fmla="*/ 22 w 71"/>
              <a:gd name="T75" fmla="*/ 76 h 106"/>
              <a:gd name="T76" fmla="*/ 26 w 71"/>
              <a:gd name="T77" fmla="*/ 70 h 106"/>
              <a:gd name="T78" fmla="*/ 27 w 71"/>
              <a:gd name="T79" fmla="*/ 67 h 106"/>
              <a:gd name="T80" fmla="*/ 24 w 71"/>
              <a:gd name="T81" fmla="*/ 63 h 106"/>
              <a:gd name="T82" fmla="*/ 22 w 71"/>
              <a:gd name="T83" fmla="*/ 59 h 106"/>
              <a:gd name="T84" fmla="*/ 18 w 71"/>
              <a:gd name="T85" fmla="*/ 59 h 106"/>
              <a:gd name="T86" fmla="*/ 19 w 71"/>
              <a:gd name="T87" fmla="*/ 54 h 106"/>
              <a:gd name="T88" fmla="*/ 19 w 71"/>
              <a:gd name="T89" fmla="*/ 49 h 106"/>
              <a:gd name="T90" fmla="*/ 14 w 71"/>
              <a:gd name="T91" fmla="*/ 49 h 106"/>
              <a:gd name="T92" fmla="*/ 7 w 71"/>
              <a:gd name="T93" fmla="*/ 44 h 106"/>
              <a:gd name="T94" fmla="*/ 3 w 71"/>
              <a:gd name="T95" fmla="*/ 35 h 106"/>
              <a:gd name="T96" fmla="*/ 3 w 71"/>
              <a:gd name="T97" fmla="*/ 30 h 106"/>
              <a:gd name="T98" fmla="*/ 7 w 71"/>
              <a:gd name="T99" fmla="*/ 27 h 106"/>
              <a:gd name="T100" fmla="*/ 10 w 71"/>
              <a:gd name="T101" fmla="*/ 26 h 106"/>
              <a:gd name="T102" fmla="*/ 16 w 71"/>
              <a:gd name="T103" fmla="*/ 21 h 106"/>
              <a:gd name="T104" fmla="*/ 13 w 71"/>
              <a:gd name="T105" fmla="*/ 21 h 106"/>
              <a:gd name="T106" fmla="*/ 11 w 71"/>
              <a:gd name="T107" fmla="*/ 18 h 106"/>
              <a:gd name="T108" fmla="*/ 13 w 71"/>
              <a:gd name="T109" fmla="*/ 11 h 106"/>
              <a:gd name="T110" fmla="*/ 18 w 71"/>
              <a:gd name="T111" fmla="*/ 8 h 106"/>
              <a:gd name="T112" fmla="*/ 22 w 71"/>
              <a:gd name="T113" fmla="*/ 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1" h="106">
                <a:moveTo>
                  <a:pt x="21" y="0"/>
                </a:moveTo>
                <a:lnTo>
                  <a:pt x="21" y="0"/>
                </a:lnTo>
                <a:lnTo>
                  <a:pt x="22" y="4"/>
                </a:lnTo>
                <a:lnTo>
                  <a:pt x="24" y="4"/>
                </a:lnTo>
                <a:lnTo>
                  <a:pt x="24" y="4"/>
                </a:lnTo>
                <a:lnTo>
                  <a:pt x="24" y="4"/>
                </a:lnTo>
                <a:lnTo>
                  <a:pt x="26" y="4"/>
                </a:lnTo>
                <a:lnTo>
                  <a:pt x="29" y="5"/>
                </a:lnTo>
                <a:lnTo>
                  <a:pt x="32" y="7"/>
                </a:lnTo>
                <a:lnTo>
                  <a:pt x="38" y="11"/>
                </a:lnTo>
                <a:lnTo>
                  <a:pt x="40" y="15"/>
                </a:lnTo>
                <a:lnTo>
                  <a:pt x="40" y="15"/>
                </a:lnTo>
                <a:lnTo>
                  <a:pt x="41" y="18"/>
                </a:lnTo>
                <a:lnTo>
                  <a:pt x="43" y="18"/>
                </a:lnTo>
                <a:lnTo>
                  <a:pt x="43" y="22"/>
                </a:lnTo>
                <a:lnTo>
                  <a:pt x="41" y="26"/>
                </a:lnTo>
                <a:lnTo>
                  <a:pt x="40" y="27"/>
                </a:lnTo>
                <a:lnTo>
                  <a:pt x="40" y="30"/>
                </a:lnTo>
                <a:lnTo>
                  <a:pt x="40" y="32"/>
                </a:lnTo>
                <a:lnTo>
                  <a:pt x="41" y="30"/>
                </a:lnTo>
                <a:lnTo>
                  <a:pt x="41" y="29"/>
                </a:lnTo>
                <a:lnTo>
                  <a:pt x="41" y="27"/>
                </a:lnTo>
                <a:lnTo>
                  <a:pt x="43" y="26"/>
                </a:lnTo>
                <a:lnTo>
                  <a:pt x="44" y="24"/>
                </a:lnTo>
                <a:lnTo>
                  <a:pt x="46" y="26"/>
                </a:lnTo>
                <a:lnTo>
                  <a:pt x="48" y="26"/>
                </a:lnTo>
                <a:lnTo>
                  <a:pt x="49" y="26"/>
                </a:lnTo>
                <a:lnTo>
                  <a:pt x="52" y="29"/>
                </a:lnTo>
                <a:lnTo>
                  <a:pt x="55" y="30"/>
                </a:lnTo>
                <a:lnTo>
                  <a:pt x="55" y="32"/>
                </a:lnTo>
                <a:lnTo>
                  <a:pt x="59" y="33"/>
                </a:lnTo>
                <a:lnTo>
                  <a:pt x="60" y="35"/>
                </a:lnTo>
                <a:lnTo>
                  <a:pt x="60" y="35"/>
                </a:lnTo>
                <a:lnTo>
                  <a:pt x="62" y="38"/>
                </a:lnTo>
                <a:lnTo>
                  <a:pt x="60" y="43"/>
                </a:lnTo>
                <a:lnTo>
                  <a:pt x="60" y="43"/>
                </a:lnTo>
                <a:lnTo>
                  <a:pt x="60" y="44"/>
                </a:lnTo>
                <a:lnTo>
                  <a:pt x="60" y="44"/>
                </a:lnTo>
                <a:lnTo>
                  <a:pt x="60" y="46"/>
                </a:lnTo>
                <a:lnTo>
                  <a:pt x="59" y="46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9"/>
                </a:lnTo>
                <a:lnTo>
                  <a:pt x="60" y="49"/>
                </a:lnTo>
                <a:lnTo>
                  <a:pt x="60" y="49"/>
                </a:lnTo>
                <a:lnTo>
                  <a:pt x="60" y="49"/>
                </a:lnTo>
                <a:lnTo>
                  <a:pt x="59" y="51"/>
                </a:lnTo>
                <a:lnTo>
                  <a:pt x="59" y="51"/>
                </a:lnTo>
                <a:lnTo>
                  <a:pt x="59" y="51"/>
                </a:lnTo>
                <a:lnTo>
                  <a:pt x="57" y="51"/>
                </a:lnTo>
                <a:lnTo>
                  <a:pt x="55" y="51"/>
                </a:lnTo>
                <a:lnTo>
                  <a:pt x="54" y="51"/>
                </a:lnTo>
                <a:lnTo>
                  <a:pt x="54" y="52"/>
                </a:lnTo>
                <a:lnTo>
                  <a:pt x="52" y="52"/>
                </a:lnTo>
                <a:lnTo>
                  <a:pt x="52" y="52"/>
                </a:lnTo>
                <a:lnTo>
                  <a:pt x="51" y="52"/>
                </a:lnTo>
                <a:lnTo>
                  <a:pt x="51" y="54"/>
                </a:lnTo>
                <a:lnTo>
                  <a:pt x="51" y="54"/>
                </a:lnTo>
                <a:lnTo>
                  <a:pt x="51" y="56"/>
                </a:lnTo>
                <a:lnTo>
                  <a:pt x="51" y="56"/>
                </a:lnTo>
                <a:lnTo>
                  <a:pt x="51" y="57"/>
                </a:lnTo>
                <a:lnTo>
                  <a:pt x="51" y="57"/>
                </a:lnTo>
                <a:lnTo>
                  <a:pt x="51" y="59"/>
                </a:lnTo>
                <a:lnTo>
                  <a:pt x="51" y="59"/>
                </a:lnTo>
                <a:lnTo>
                  <a:pt x="51" y="60"/>
                </a:lnTo>
                <a:lnTo>
                  <a:pt x="49" y="62"/>
                </a:lnTo>
                <a:lnTo>
                  <a:pt x="49" y="63"/>
                </a:lnTo>
                <a:lnTo>
                  <a:pt x="49" y="65"/>
                </a:lnTo>
                <a:lnTo>
                  <a:pt x="49" y="67"/>
                </a:lnTo>
                <a:lnTo>
                  <a:pt x="51" y="68"/>
                </a:lnTo>
                <a:lnTo>
                  <a:pt x="51" y="70"/>
                </a:lnTo>
                <a:lnTo>
                  <a:pt x="52" y="71"/>
                </a:lnTo>
                <a:lnTo>
                  <a:pt x="54" y="71"/>
                </a:lnTo>
                <a:lnTo>
                  <a:pt x="54" y="73"/>
                </a:lnTo>
                <a:lnTo>
                  <a:pt x="54" y="74"/>
                </a:lnTo>
                <a:lnTo>
                  <a:pt x="54" y="74"/>
                </a:lnTo>
                <a:lnTo>
                  <a:pt x="55" y="74"/>
                </a:lnTo>
                <a:lnTo>
                  <a:pt x="55" y="76"/>
                </a:lnTo>
                <a:lnTo>
                  <a:pt x="57" y="76"/>
                </a:lnTo>
                <a:lnTo>
                  <a:pt x="57" y="74"/>
                </a:lnTo>
                <a:lnTo>
                  <a:pt x="57" y="74"/>
                </a:lnTo>
                <a:lnTo>
                  <a:pt x="59" y="74"/>
                </a:lnTo>
                <a:lnTo>
                  <a:pt x="60" y="76"/>
                </a:lnTo>
                <a:lnTo>
                  <a:pt x="60" y="78"/>
                </a:lnTo>
                <a:lnTo>
                  <a:pt x="60" y="78"/>
                </a:lnTo>
                <a:lnTo>
                  <a:pt x="60" y="78"/>
                </a:lnTo>
                <a:lnTo>
                  <a:pt x="60" y="79"/>
                </a:lnTo>
                <a:lnTo>
                  <a:pt x="60" y="79"/>
                </a:lnTo>
                <a:lnTo>
                  <a:pt x="60" y="81"/>
                </a:lnTo>
                <a:lnTo>
                  <a:pt x="60" y="81"/>
                </a:lnTo>
                <a:lnTo>
                  <a:pt x="60" y="82"/>
                </a:lnTo>
                <a:lnTo>
                  <a:pt x="60" y="82"/>
                </a:lnTo>
                <a:lnTo>
                  <a:pt x="62" y="82"/>
                </a:lnTo>
                <a:lnTo>
                  <a:pt x="62" y="84"/>
                </a:lnTo>
                <a:lnTo>
                  <a:pt x="62" y="84"/>
                </a:lnTo>
                <a:lnTo>
                  <a:pt x="62" y="84"/>
                </a:lnTo>
                <a:lnTo>
                  <a:pt x="63" y="85"/>
                </a:lnTo>
                <a:lnTo>
                  <a:pt x="63" y="85"/>
                </a:lnTo>
                <a:lnTo>
                  <a:pt x="63" y="85"/>
                </a:lnTo>
                <a:lnTo>
                  <a:pt x="63" y="85"/>
                </a:lnTo>
                <a:lnTo>
                  <a:pt x="63" y="87"/>
                </a:lnTo>
                <a:lnTo>
                  <a:pt x="63" y="87"/>
                </a:lnTo>
                <a:lnTo>
                  <a:pt x="65" y="89"/>
                </a:lnTo>
                <a:lnTo>
                  <a:pt x="65" y="89"/>
                </a:lnTo>
                <a:lnTo>
                  <a:pt x="65" y="90"/>
                </a:lnTo>
                <a:lnTo>
                  <a:pt x="67" y="90"/>
                </a:lnTo>
                <a:lnTo>
                  <a:pt x="67" y="92"/>
                </a:lnTo>
                <a:lnTo>
                  <a:pt x="67" y="93"/>
                </a:lnTo>
                <a:lnTo>
                  <a:pt x="68" y="95"/>
                </a:lnTo>
                <a:lnTo>
                  <a:pt x="70" y="95"/>
                </a:lnTo>
                <a:lnTo>
                  <a:pt x="70" y="95"/>
                </a:lnTo>
                <a:lnTo>
                  <a:pt x="71" y="95"/>
                </a:lnTo>
                <a:lnTo>
                  <a:pt x="71" y="95"/>
                </a:lnTo>
                <a:lnTo>
                  <a:pt x="71" y="96"/>
                </a:lnTo>
                <a:lnTo>
                  <a:pt x="70" y="96"/>
                </a:lnTo>
                <a:lnTo>
                  <a:pt x="70" y="96"/>
                </a:lnTo>
                <a:lnTo>
                  <a:pt x="68" y="96"/>
                </a:lnTo>
                <a:lnTo>
                  <a:pt x="67" y="96"/>
                </a:lnTo>
                <a:lnTo>
                  <a:pt x="67" y="96"/>
                </a:lnTo>
                <a:lnTo>
                  <a:pt x="65" y="96"/>
                </a:lnTo>
                <a:lnTo>
                  <a:pt x="63" y="96"/>
                </a:lnTo>
                <a:lnTo>
                  <a:pt x="63" y="95"/>
                </a:lnTo>
                <a:lnTo>
                  <a:pt x="62" y="95"/>
                </a:lnTo>
                <a:lnTo>
                  <a:pt x="62" y="95"/>
                </a:lnTo>
                <a:lnTo>
                  <a:pt x="62" y="95"/>
                </a:lnTo>
                <a:lnTo>
                  <a:pt x="60" y="95"/>
                </a:lnTo>
                <a:lnTo>
                  <a:pt x="59" y="95"/>
                </a:lnTo>
                <a:lnTo>
                  <a:pt x="59" y="95"/>
                </a:lnTo>
                <a:lnTo>
                  <a:pt x="57" y="96"/>
                </a:lnTo>
                <a:lnTo>
                  <a:pt x="57" y="98"/>
                </a:lnTo>
                <a:lnTo>
                  <a:pt x="55" y="98"/>
                </a:lnTo>
                <a:lnTo>
                  <a:pt x="55" y="100"/>
                </a:lnTo>
                <a:lnTo>
                  <a:pt x="54" y="100"/>
                </a:lnTo>
                <a:lnTo>
                  <a:pt x="52" y="100"/>
                </a:lnTo>
                <a:lnTo>
                  <a:pt x="51" y="100"/>
                </a:lnTo>
                <a:lnTo>
                  <a:pt x="51" y="100"/>
                </a:lnTo>
                <a:lnTo>
                  <a:pt x="49" y="100"/>
                </a:lnTo>
                <a:lnTo>
                  <a:pt x="49" y="101"/>
                </a:lnTo>
                <a:lnTo>
                  <a:pt x="49" y="101"/>
                </a:lnTo>
                <a:lnTo>
                  <a:pt x="49" y="101"/>
                </a:lnTo>
                <a:lnTo>
                  <a:pt x="48" y="101"/>
                </a:lnTo>
                <a:lnTo>
                  <a:pt x="48" y="101"/>
                </a:lnTo>
                <a:lnTo>
                  <a:pt x="46" y="101"/>
                </a:lnTo>
                <a:lnTo>
                  <a:pt x="46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3" y="103"/>
                </a:lnTo>
                <a:lnTo>
                  <a:pt x="43" y="103"/>
                </a:lnTo>
                <a:lnTo>
                  <a:pt x="41" y="103"/>
                </a:lnTo>
                <a:lnTo>
                  <a:pt x="43" y="104"/>
                </a:lnTo>
                <a:lnTo>
                  <a:pt x="43" y="104"/>
                </a:lnTo>
                <a:lnTo>
                  <a:pt x="41" y="104"/>
                </a:lnTo>
                <a:lnTo>
                  <a:pt x="41" y="104"/>
                </a:lnTo>
                <a:lnTo>
                  <a:pt x="40" y="104"/>
                </a:lnTo>
                <a:lnTo>
                  <a:pt x="38" y="106"/>
                </a:lnTo>
                <a:lnTo>
                  <a:pt x="38" y="106"/>
                </a:lnTo>
                <a:lnTo>
                  <a:pt x="38" y="106"/>
                </a:lnTo>
                <a:lnTo>
                  <a:pt x="37" y="106"/>
                </a:lnTo>
                <a:lnTo>
                  <a:pt x="37" y="106"/>
                </a:lnTo>
                <a:lnTo>
                  <a:pt x="35" y="104"/>
                </a:lnTo>
                <a:lnTo>
                  <a:pt x="33" y="104"/>
                </a:lnTo>
                <a:lnTo>
                  <a:pt x="32" y="104"/>
                </a:lnTo>
                <a:lnTo>
                  <a:pt x="30" y="103"/>
                </a:lnTo>
                <a:lnTo>
                  <a:pt x="30" y="101"/>
                </a:lnTo>
                <a:lnTo>
                  <a:pt x="29" y="101"/>
                </a:lnTo>
                <a:lnTo>
                  <a:pt x="29" y="100"/>
                </a:lnTo>
                <a:lnTo>
                  <a:pt x="27" y="100"/>
                </a:lnTo>
                <a:lnTo>
                  <a:pt x="26" y="98"/>
                </a:lnTo>
                <a:lnTo>
                  <a:pt x="26" y="98"/>
                </a:lnTo>
                <a:lnTo>
                  <a:pt x="26" y="98"/>
                </a:lnTo>
                <a:lnTo>
                  <a:pt x="26" y="96"/>
                </a:lnTo>
                <a:lnTo>
                  <a:pt x="26" y="96"/>
                </a:lnTo>
                <a:lnTo>
                  <a:pt x="24" y="96"/>
                </a:lnTo>
                <a:lnTo>
                  <a:pt x="24" y="96"/>
                </a:lnTo>
                <a:lnTo>
                  <a:pt x="24" y="95"/>
                </a:lnTo>
                <a:lnTo>
                  <a:pt x="24" y="93"/>
                </a:lnTo>
                <a:lnTo>
                  <a:pt x="24" y="90"/>
                </a:lnTo>
                <a:lnTo>
                  <a:pt x="22" y="90"/>
                </a:lnTo>
                <a:lnTo>
                  <a:pt x="22" y="90"/>
                </a:lnTo>
                <a:lnTo>
                  <a:pt x="21" y="85"/>
                </a:lnTo>
                <a:lnTo>
                  <a:pt x="21" y="85"/>
                </a:lnTo>
                <a:lnTo>
                  <a:pt x="21" y="84"/>
                </a:lnTo>
                <a:lnTo>
                  <a:pt x="21" y="81"/>
                </a:lnTo>
                <a:lnTo>
                  <a:pt x="21" y="79"/>
                </a:lnTo>
                <a:lnTo>
                  <a:pt x="22" y="76"/>
                </a:lnTo>
                <a:lnTo>
                  <a:pt x="22" y="76"/>
                </a:lnTo>
                <a:lnTo>
                  <a:pt x="22" y="74"/>
                </a:lnTo>
                <a:lnTo>
                  <a:pt x="22" y="74"/>
                </a:lnTo>
                <a:lnTo>
                  <a:pt x="22" y="71"/>
                </a:lnTo>
                <a:lnTo>
                  <a:pt x="24" y="71"/>
                </a:lnTo>
                <a:lnTo>
                  <a:pt x="26" y="70"/>
                </a:lnTo>
                <a:lnTo>
                  <a:pt x="26" y="70"/>
                </a:lnTo>
                <a:lnTo>
                  <a:pt x="26" y="68"/>
                </a:lnTo>
                <a:lnTo>
                  <a:pt x="27" y="68"/>
                </a:lnTo>
                <a:lnTo>
                  <a:pt x="27" y="67"/>
                </a:lnTo>
                <a:lnTo>
                  <a:pt x="27" y="67"/>
                </a:lnTo>
                <a:lnTo>
                  <a:pt x="27" y="67"/>
                </a:lnTo>
                <a:lnTo>
                  <a:pt x="26" y="65"/>
                </a:lnTo>
                <a:lnTo>
                  <a:pt x="26" y="63"/>
                </a:lnTo>
                <a:lnTo>
                  <a:pt x="24" y="63"/>
                </a:lnTo>
                <a:lnTo>
                  <a:pt x="24" y="63"/>
                </a:lnTo>
                <a:lnTo>
                  <a:pt x="24" y="62"/>
                </a:lnTo>
                <a:lnTo>
                  <a:pt x="24" y="60"/>
                </a:lnTo>
                <a:lnTo>
                  <a:pt x="24" y="60"/>
                </a:lnTo>
                <a:lnTo>
                  <a:pt x="24" y="60"/>
                </a:lnTo>
                <a:lnTo>
                  <a:pt x="22" y="59"/>
                </a:lnTo>
                <a:lnTo>
                  <a:pt x="22" y="59"/>
                </a:lnTo>
                <a:lnTo>
                  <a:pt x="21" y="59"/>
                </a:lnTo>
                <a:lnTo>
                  <a:pt x="19" y="59"/>
                </a:lnTo>
                <a:lnTo>
                  <a:pt x="19" y="59"/>
                </a:lnTo>
                <a:lnTo>
                  <a:pt x="18" y="59"/>
                </a:lnTo>
                <a:lnTo>
                  <a:pt x="18" y="57"/>
                </a:lnTo>
                <a:lnTo>
                  <a:pt x="19" y="57"/>
                </a:lnTo>
                <a:lnTo>
                  <a:pt x="19" y="57"/>
                </a:lnTo>
                <a:lnTo>
                  <a:pt x="19" y="56"/>
                </a:lnTo>
                <a:lnTo>
                  <a:pt x="19" y="54"/>
                </a:lnTo>
                <a:lnTo>
                  <a:pt x="21" y="52"/>
                </a:lnTo>
                <a:lnTo>
                  <a:pt x="21" y="52"/>
                </a:lnTo>
                <a:lnTo>
                  <a:pt x="21" y="51"/>
                </a:lnTo>
                <a:lnTo>
                  <a:pt x="19" y="49"/>
                </a:lnTo>
                <a:lnTo>
                  <a:pt x="19" y="49"/>
                </a:lnTo>
                <a:lnTo>
                  <a:pt x="18" y="48"/>
                </a:lnTo>
                <a:lnTo>
                  <a:pt x="18" y="48"/>
                </a:lnTo>
                <a:lnTo>
                  <a:pt x="18" y="48"/>
                </a:lnTo>
                <a:lnTo>
                  <a:pt x="16" y="49"/>
                </a:lnTo>
                <a:lnTo>
                  <a:pt x="14" y="49"/>
                </a:lnTo>
                <a:lnTo>
                  <a:pt x="14" y="49"/>
                </a:lnTo>
                <a:lnTo>
                  <a:pt x="11" y="49"/>
                </a:lnTo>
                <a:lnTo>
                  <a:pt x="11" y="48"/>
                </a:lnTo>
                <a:lnTo>
                  <a:pt x="10" y="49"/>
                </a:lnTo>
                <a:lnTo>
                  <a:pt x="7" y="44"/>
                </a:lnTo>
                <a:lnTo>
                  <a:pt x="3" y="41"/>
                </a:lnTo>
                <a:lnTo>
                  <a:pt x="0" y="38"/>
                </a:lnTo>
                <a:lnTo>
                  <a:pt x="0" y="38"/>
                </a:lnTo>
                <a:lnTo>
                  <a:pt x="2" y="37"/>
                </a:lnTo>
                <a:lnTo>
                  <a:pt x="3" y="35"/>
                </a:lnTo>
                <a:lnTo>
                  <a:pt x="3" y="35"/>
                </a:lnTo>
                <a:lnTo>
                  <a:pt x="3" y="33"/>
                </a:lnTo>
                <a:lnTo>
                  <a:pt x="3" y="32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7"/>
                </a:lnTo>
                <a:lnTo>
                  <a:pt x="3" y="27"/>
                </a:lnTo>
                <a:lnTo>
                  <a:pt x="5" y="27"/>
                </a:lnTo>
                <a:lnTo>
                  <a:pt x="7" y="27"/>
                </a:lnTo>
                <a:lnTo>
                  <a:pt x="7" y="27"/>
                </a:lnTo>
                <a:lnTo>
                  <a:pt x="7" y="26"/>
                </a:lnTo>
                <a:lnTo>
                  <a:pt x="8" y="26"/>
                </a:lnTo>
                <a:lnTo>
                  <a:pt x="8" y="26"/>
                </a:lnTo>
                <a:lnTo>
                  <a:pt x="10" y="26"/>
                </a:lnTo>
                <a:lnTo>
                  <a:pt x="11" y="26"/>
                </a:lnTo>
                <a:lnTo>
                  <a:pt x="11" y="26"/>
                </a:lnTo>
                <a:lnTo>
                  <a:pt x="14" y="24"/>
                </a:lnTo>
                <a:lnTo>
                  <a:pt x="16" y="22"/>
                </a:lnTo>
                <a:lnTo>
                  <a:pt x="16" y="21"/>
                </a:lnTo>
                <a:lnTo>
                  <a:pt x="16" y="21"/>
                </a:lnTo>
                <a:lnTo>
                  <a:pt x="16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1" y="21"/>
                </a:lnTo>
                <a:lnTo>
                  <a:pt x="11" y="19"/>
                </a:lnTo>
                <a:lnTo>
                  <a:pt x="11" y="19"/>
                </a:lnTo>
                <a:lnTo>
                  <a:pt x="11" y="18"/>
                </a:lnTo>
                <a:lnTo>
                  <a:pt x="11" y="18"/>
                </a:lnTo>
                <a:lnTo>
                  <a:pt x="10" y="16"/>
                </a:lnTo>
                <a:lnTo>
                  <a:pt x="10" y="15"/>
                </a:lnTo>
                <a:lnTo>
                  <a:pt x="11" y="15"/>
                </a:lnTo>
                <a:lnTo>
                  <a:pt x="11" y="13"/>
                </a:lnTo>
                <a:lnTo>
                  <a:pt x="13" y="11"/>
                </a:lnTo>
                <a:lnTo>
                  <a:pt x="13" y="11"/>
                </a:lnTo>
                <a:lnTo>
                  <a:pt x="14" y="11"/>
                </a:lnTo>
                <a:lnTo>
                  <a:pt x="16" y="10"/>
                </a:lnTo>
                <a:lnTo>
                  <a:pt x="16" y="10"/>
                </a:lnTo>
                <a:lnTo>
                  <a:pt x="18" y="8"/>
                </a:lnTo>
                <a:lnTo>
                  <a:pt x="19" y="8"/>
                </a:lnTo>
                <a:lnTo>
                  <a:pt x="21" y="7"/>
                </a:lnTo>
                <a:lnTo>
                  <a:pt x="21" y="5"/>
                </a:lnTo>
                <a:lnTo>
                  <a:pt x="22" y="5"/>
                </a:lnTo>
                <a:lnTo>
                  <a:pt x="22" y="4"/>
                </a:lnTo>
                <a:lnTo>
                  <a:pt x="22" y="4"/>
                </a:lnTo>
                <a:lnTo>
                  <a:pt x="2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7" name="Freeform 260">
            <a:extLst>
              <a:ext uri="{FF2B5EF4-FFF2-40B4-BE49-F238E27FC236}">
                <a16:creationId xmlns:a16="http://schemas.microsoft.com/office/drawing/2014/main" id="{ABB33623-CF5B-F31F-1675-A4B77B07220F}"/>
              </a:ext>
            </a:extLst>
          </p:cNvPr>
          <p:cNvSpPr>
            <a:spLocks noEditPoints="1"/>
          </p:cNvSpPr>
          <p:nvPr/>
        </p:nvSpPr>
        <p:spPr bwMode="auto">
          <a:xfrm>
            <a:off x="5562868" y="3311494"/>
            <a:ext cx="49460" cy="31936"/>
          </a:xfrm>
          <a:custGeom>
            <a:avLst/>
            <a:gdLst>
              <a:gd name="T0" fmla="*/ 11 w 42"/>
              <a:gd name="T1" fmla="*/ 23 h 26"/>
              <a:gd name="T2" fmla="*/ 9 w 42"/>
              <a:gd name="T3" fmla="*/ 24 h 26"/>
              <a:gd name="T4" fmla="*/ 11 w 42"/>
              <a:gd name="T5" fmla="*/ 23 h 26"/>
              <a:gd name="T6" fmla="*/ 8 w 42"/>
              <a:gd name="T7" fmla="*/ 23 h 26"/>
              <a:gd name="T8" fmla="*/ 8 w 42"/>
              <a:gd name="T9" fmla="*/ 24 h 26"/>
              <a:gd name="T10" fmla="*/ 6 w 42"/>
              <a:gd name="T11" fmla="*/ 23 h 26"/>
              <a:gd name="T12" fmla="*/ 8 w 42"/>
              <a:gd name="T13" fmla="*/ 23 h 26"/>
              <a:gd name="T14" fmla="*/ 14 w 42"/>
              <a:gd name="T15" fmla="*/ 21 h 26"/>
              <a:gd name="T16" fmla="*/ 14 w 42"/>
              <a:gd name="T17" fmla="*/ 21 h 26"/>
              <a:gd name="T18" fmla="*/ 14 w 42"/>
              <a:gd name="T19" fmla="*/ 23 h 26"/>
              <a:gd name="T20" fmla="*/ 12 w 42"/>
              <a:gd name="T21" fmla="*/ 21 h 26"/>
              <a:gd name="T22" fmla="*/ 11 w 42"/>
              <a:gd name="T23" fmla="*/ 16 h 26"/>
              <a:gd name="T24" fmla="*/ 9 w 42"/>
              <a:gd name="T25" fmla="*/ 18 h 26"/>
              <a:gd name="T26" fmla="*/ 9 w 42"/>
              <a:gd name="T27" fmla="*/ 16 h 26"/>
              <a:gd name="T28" fmla="*/ 16 w 42"/>
              <a:gd name="T29" fmla="*/ 16 h 26"/>
              <a:gd name="T30" fmla="*/ 16 w 42"/>
              <a:gd name="T31" fmla="*/ 18 h 26"/>
              <a:gd name="T32" fmla="*/ 9 w 42"/>
              <a:gd name="T33" fmla="*/ 12 h 26"/>
              <a:gd name="T34" fmla="*/ 8 w 42"/>
              <a:gd name="T35" fmla="*/ 13 h 26"/>
              <a:gd name="T36" fmla="*/ 9 w 42"/>
              <a:gd name="T37" fmla="*/ 12 h 26"/>
              <a:gd name="T38" fmla="*/ 28 w 42"/>
              <a:gd name="T39" fmla="*/ 0 h 26"/>
              <a:gd name="T40" fmla="*/ 42 w 42"/>
              <a:gd name="T41" fmla="*/ 0 h 26"/>
              <a:gd name="T42" fmla="*/ 42 w 42"/>
              <a:gd name="T43" fmla="*/ 5 h 26"/>
              <a:gd name="T44" fmla="*/ 42 w 42"/>
              <a:gd name="T45" fmla="*/ 7 h 26"/>
              <a:gd name="T46" fmla="*/ 39 w 42"/>
              <a:gd name="T47" fmla="*/ 7 h 26"/>
              <a:gd name="T48" fmla="*/ 41 w 42"/>
              <a:gd name="T49" fmla="*/ 8 h 26"/>
              <a:gd name="T50" fmla="*/ 42 w 42"/>
              <a:gd name="T51" fmla="*/ 12 h 26"/>
              <a:gd name="T52" fmla="*/ 39 w 42"/>
              <a:gd name="T53" fmla="*/ 15 h 26"/>
              <a:gd name="T54" fmla="*/ 33 w 42"/>
              <a:gd name="T55" fmla="*/ 16 h 26"/>
              <a:gd name="T56" fmla="*/ 28 w 42"/>
              <a:gd name="T57" fmla="*/ 18 h 26"/>
              <a:gd name="T58" fmla="*/ 25 w 42"/>
              <a:gd name="T59" fmla="*/ 24 h 26"/>
              <a:gd name="T60" fmla="*/ 22 w 42"/>
              <a:gd name="T61" fmla="*/ 24 h 26"/>
              <a:gd name="T62" fmla="*/ 22 w 42"/>
              <a:gd name="T63" fmla="*/ 24 h 26"/>
              <a:gd name="T64" fmla="*/ 20 w 42"/>
              <a:gd name="T65" fmla="*/ 23 h 26"/>
              <a:gd name="T66" fmla="*/ 19 w 42"/>
              <a:gd name="T67" fmla="*/ 21 h 26"/>
              <a:gd name="T68" fmla="*/ 19 w 42"/>
              <a:gd name="T69" fmla="*/ 19 h 26"/>
              <a:gd name="T70" fmla="*/ 17 w 42"/>
              <a:gd name="T71" fmla="*/ 19 h 26"/>
              <a:gd name="T72" fmla="*/ 22 w 42"/>
              <a:gd name="T73" fmla="*/ 16 h 26"/>
              <a:gd name="T74" fmla="*/ 20 w 42"/>
              <a:gd name="T75" fmla="*/ 15 h 26"/>
              <a:gd name="T76" fmla="*/ 17 w 42"/>
              <a:gd name="T77" fmla="*/ 16 h 26"/>
              <a:gd name="T78" fmla="*/ 17 w 42"/>
              <a:gd name="T79" fmla="*/ 13 h 26"/>
              <a:gd name="T80" fmla="*/ 22 w 42"/>
              <a:gd name="T81" fmla="*/ 12 h 26"/>
              <a:gd name="T82" fmla="*/ 23 w 42"/>
              <a:gd name="T83" fmla="*/ 12 h 26"/>
              <a:gd name="T84" fmla="*/ 17 w 42"/>
              <a:gd name="T85" fmla="*/ 12 h 26"/>
              <a:gd name="T86" fmla="*/ 12 w 42"/>
              <a:gd name="T87" fmla="*/ 13 h 26"/>
              <a:gd name="T88" fmla="*/ 11 w 42"/>
              <a:gd name="T89" fmla="*/ 12 h 26"/>
              <a:gd name="T90" fmla="*/ 6 w 42"/>
              <a:gd name="T91" fmla="*/ 10 h 26"/>
              <a:gd name="T92" fmla="*/ 6 w 42"/>
              <a:gd name="T93" fmla="*/ 7 h 26"/>
              <a:gd name="T94" fmla="*/ 3 w 42"/>
              <a:gd name="T95" fmla="*/ 7 h 26"/>
              <a:gd name="T96" fmla="*/ 1 w 42"/>
              <a:gd name="T97" fmla="*/ 5 h 26"/>
              <a:gd name="T98" fmla="*/ 6 w 42"/>
              <a:gd name="T99" fmla="*/ 4 h 26"/>
              <a:gd name="T100" fmla="*/ 16 w 42"/>
              <a:gd name="T101" fmla="*/ 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" h="26">
                <a:moveTo>
                  <a:pt x="11" y="23"/>
                </a:moveTo>
                <a:lnTo>
                  <a:pt x="11" y="23"/>
                </a:lnTo>
                <a:lnTo>
                  <a:pt x="11" y="23"/>
                </a:lnTo>
                <a:lnTo>
                  <a:pt x="11" y="24"/>
                </a:lnTo>
                <a:lnTo>
                  <a:pt x="11" y="24"/>
                </a:lnTo>
                <a:lnTo>
                  <a:pt x="9" y="24"/>
                </a:lnTo>
                <a:lnTo>
                  <a:pt x="11" y="24"/>
                </a:lnTo>
                <a:lnTo>
                  <a:pt x="9" y="24"/>
                </a:lnTo>
                <a:lnTo>
                  <a:pt x="11" y="23"/>
                </a:lnTo>
                <a:lnTo>
                  <a:pt x="11" y="23"/>
                </a:lnTo>
                <a:close/>
                <a:moveTo>
                  <a:pt x="8" y="23"/>
                </a:moveTo>
                <a:lnTo>
                  <a:pt x="8" y="23"/>
                </a:lnTo>
                <a:lnTo>
                  <a:pt x="9" y="23"/>
                </a:lnTo>
                <a:lnTo>
                  <a:pt x="8" y="24"/>
                </a:lnTo>
                <a:lnTo>
                  <a:pt x="8" y="24"/>
                </a:lnTo>
                <a:lnTo>
                  <a:pt x="6" y="24"/>
                </a:lnTo>
                <a:lnTo>
                  <a:pt x="6" y="24"/>
                </a:lnTo>
                <a:lnTo>
                  <a:pt x="6" y="23"/>
                </a:lnTo>
                <a:lnTo>
                  <a:pt x="6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close/>
                <a:moveTo>
                  <a:pt x="14" y="21"/>
                </a:move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3"/>
                </a:lnTo>
                <a:lnTo>
                  <a:pt x="14" y="23"/>
                </a:lnTo>
                <a:lnTo>
                  <a:pt x="12" y="23"/>
                </a:lnTo>
                <a:lnTo>
                  <a:pt x="12" y="23"/>
                </a:lnTo>
                <a:lnTo>
                  <a:pt x="12" y="21"/>
                </a:lnTo>
                <a:lnTo>
                  <a:pt x="14" y="21"/>
                </a:lnTo>
                <a:close/>
                <a:moveTo>
                  <a:pt x="9" y="16"/>
                </a:moveTo>
                <a:lnTo>
                  <a:pt x="11" y="16"/>
                </a:lnTo>
                <a:lnTo>
                  <a:pt x="11" y="18"/>
                </a:lnTo>
                <a:lnTo>
                  <a:pt x="11" y="18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6"/>
                </a:lnTo>
                <a:close/>
                <a:moveTo>
                  <a:pt x="17" y="16"/>
                </a:moveTo>
                <a:lnTo>
                  <a:pt x="17" y="16"/>
                </a:lnTo>
                <a:lnTo>
                  <a:pt x="16" y="16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6"/>
                </a:lnTo>
                <a:lnTo>
                  <a:pt x="17" y="16"/>
                </a:lnTo>
                <a:close/>
                <a:moveTo>
                  <a:pt x="9" y="12"/>
                </a:moveTo>
                <a:lnTo>
                  <a:pt x="9" y="12"/>
                </a:lnTo>
                <a:lnTo>
                  <a:pt x="9" y="13"/>
                </a:lnTo>
                <a:lnTo>
                  <a:pt x="8" y="13"/>
                </a:lnTo>
                <a:lnTo>
                  <a:pt x="8" y="13"/>
                </a:lnTo>
                <a:lnTo>
                  <a:pt x="8" y="12"/>
                </a:lnTo>
                <a:lnTo>
                  <a:pt x="9" y="12"/>
                </a:lnTo>
                <a:close/>
                <a:moveTo>
                  <a:pt x="20" y="0"/>
                </a:moveTo>
                <a:lnTo>
                  <a:pt x="25" y="0"/>
                </a:lnTo>
                <a:lnTo>
                  <a:pt x="28" y="0"/>
                </a:lnTo>
                <a:lnTo>
                  <a:pt x="33" y="0"/>
                </a:lnTo>
                <a:lnTo>
                  <a:pt x="38" y="0"/>
                </a:lnTo>
                <a:lnTo>
                  <a:pt x="42" y="0"/>
                </a:lnTo>
                <a:lnTo>
                  <a:pt x="42" y="2"/>
                </a:lnTo>
                <a:lnTo>
                  <a:pt x="42" y="4"/>
                </a:lnTo>
                <a:lnTo>
                  <a:pt x="42" y="5"/>
                </a:lnTo>
                <a:lnTo>
                  <a:pt x="42" y="5"/>
                </a:lnTo>
                <a:lnTo>
                  <a:pt x="42" y="7"/>
                </a:lnTo>
                <a:lnTo>
                  <a:pt x="42" y="7"/>
                </a:lnTo>
                <a:lnTo>
                  <a:pt x="41" y="7"/>
                </a:lnTo>
                <a:lnTo>
                  <a:pt x="39" y="7"/>
                </a:lnTo>
                <a:lnTo>
                  <a:pt x="39" y="7"/>
                </a:lnTo>
                <a:lnTo>
                  <a:pt x="39" y="8"/>
                </a:lnTo>
                <a:lnTo>
                  <a:pt x="39" y="8"/>
                </a:lnTo>
                <a:lnTo>
                  <a:pt x="41" y="8"/>
                </a:lnTo>
                <a:lnTo>
                  <a:pt x="41" y="10"/>
                </a:lnTo>
                <a:lnTo>
                  <a:pt x="42" y="10"/>
                </a:lnTo>
                <a:lnTo>
                  <a:pt x="42" y="12"/>
                </a:lnTo>
                <a:lnTo>
                  <a:pt x="42" y="13"/>
                </a:lnTo>
                <a:lnTo>
                  <a:pt x="42" y="15"/>
                </a:lnTo>
                <a:lnTo>
                  <a:pt x="39" y="15"/>
                </a:lnTo>
                <a:lnTo>
                  <a:pt x="36" y="15"/>
                </a:lnTo>
                <a:lnTo>
                  <a:pt x="35" y="15"/>
                </a:lnTo>
                <a:lnTo>
                  <a:pt x="33" y="16"/>
                </a:lnTo>
                <a:lnTo>
                  <a:pt x="31" y="16"/>
                </a:lnTo>
                <a:lnTo>
                  <a:pt x="30" y="18"/>
                </a:lnTo>
                <a:lnTo>
                  <a:pt x="28" y="18"/>
                </a:lnTo>
                <a:lnTo>
                  <a:pt x="28" y="18"/>
                </a:lnTo>
                <a:lnTo>
                  <a:pt x="27" y="19"/>
                </a:lnTo>
                <a:lnTo>
                  <a:pt x="25" y="24"/>
                </a:lnTo>
                <a:lnTo>
                  <a:pt x="23" y="26"/>
                </a:lnTo>
                <a:lnTo>
                  <a:pt x="23" y="26"/>
                </a:lnTo>
                <a:lnTo>
                  <a:pt x="22" y="24"/>
                </a:lnTo>
                <a:lnTo>
                  <a:pt x="23" y="23"/>
                </a:lnTo>
                <a:lnTo>
                  <a:pt x="22" y="23"/>
                </a:lnTo>
                <a:lnTo>
                  <a:pt x="22" y="24"/>
                </a:lnTo>
                <a:lnTo>
                  <a:pt x="20" y="24"/>
                </a:lnTo>
                <a:lnTo>
                  <a:pt x="20" y="23"/>
                </a:lnTo>
                <a:lnTo>
                  <a:pt x="20" y="23"/>
                </a:lnTo>
                <a:lnTo>
                  <a:pt x="19" y="23"/>
                </a:lnTo>
                <a:lnTo>
                  <a:pt x="19" y="21"/>
                </a:lnTo>
                <a:lnTo>
                  <a:pt x="19" y="21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9" y="19"/>
                </a:lnTo>
                <a:lnTo>
                  <a:pt x="17" y="19"/>
                </a:lnTo>
                <a:lnTo>
                  <a:pt x="17" y="19"/>
                </a:lnTo>
                <a:lnTo>
                  <a:pt x="17" y="18"/>
                </a:lnTo>
                <a:lnTo>
                  <a:pt x="20" y="16"/>
                </a:lnTo>
                <a:lnTo>
                  <a:pt x="22" y="16"/>
                </a:lnTo>
                <a:lnTo>
                  <a:pt x="23" y="16"/>
                </a:lnTo>
                <a:lnTo>
                  <a:pt x="22" y="15"/>
                </a:lnTo>
                <a:lnTo>
                  <a:pt x="20" y="15"/>
                </a:lnTo>
                <a:lnTo>
                  <a:pt x="19" y="15"/>
                </a:lnTo>
                <a:lnTo>
                  <a:pt x="19" y="16"/>
                </a:lnTo>
                <a:lnTo>
                  <a:pt x="17" y="16"/>
                </a:lnTo>
                <a:lnTo>
                  <a:pt x="17" y="15"/>
                </a:lnTo>
                <a:lnTo>
                  <a:pt x="17" y="13"/>
                </a:lnTo>
                <a:lnTo>
                  <a:pt x="17" y="13"/>
                </a:lnTo>
                <a:lnTo>
                  <a:pt x="17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17" y="12"/>
                </a:lnTo>
                <a:lnTo>
                  <a:pt x="17" y="12"/>
                </a:lnTo>
                <a:lnTo>
                  <a:pt x="14" y="13"/>
                </a:lnTo>
                <a:lnTo>
                  <a:pt x="12" y="13"/>
                </a:lnTo>
                <a:lnTo>
                  <a:pt x="11" y="13"/>
                </a:lnTo>
                <a:lnTo>
                  <a:pt x="11" y="12"/>
                </a:lnTo>
                <a:lnTo>
                  <a:pt x="11" y="12"/>
                </a:lnTo>
                <a:lnTo>
                  <a:pt x="9" y="12"/>
                </a:lnTo>
                <a:lnTo>
                  <a:pt x="8" y="12"/>
                </a:lnTo>
                <a:lnTo>
                  <a:pt x="6" y="10"/>
                </a:lnTo>
                <a:lnTo>
                  <a:pt x="5" y="10"/>
                </a:lnTo>
                <a:lnTo>
                  <a:pt x="5" y="8"/>
                </a:lnTo>
                <a:lnTo>
                  <a:pt x="6" y="7"/>
                </a:lnTo>
                <a:lnTo>
                  <a:pt x="6" y="7"/>
                </a:lnTo>
                <a:lnTo>
                  <a:pt x="5" y="7"/>
                </a:lnTo>
                <a:lnTo>
                  <a:pt x="3" y="7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3" y="5"/>
                </a:lnTo>
                <a:lnTo>
                  <a:pt x="5" y="5"/>
                </a:lnTo>
                <a:lnTo>
                  <a:pt x="6" y="4"/>
                </a:lnTo>
                <a:lnTo>
                  <a:pt x="8" y="4"/>
                </a:lnTo>
                <a:lnTo>
                  <a:pt x="12" y="4"/>
                </a:lnTo>
                <a:lnTo>
                  <a:pt x="16" y="4"/>
                </a:lnTo>
                <a:lnTo>
                  <a:pt x="19" y="2"/>
                </a:lnTo>
                <a:lnTo>
                  <a:pt x="2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8" name="Freeform 261">
            <a:extLst>
              <a:ext uri="{FF2B5EF4-FFF2-40B4-BE49-F238E27FC236}">
                <a16:creationId xmlns:a16="http://schemas.microsoft.com/office/drawing/2014/main" id="{6432F89C-DB34-505D-0930-DED5FF33AE82}"/>
              </a:ext>
            </a:extLst>
          </p:cNvPr>
          <p:cNvSpPr>
            <a:spLocks/>
          </p:cNvSpPr>
          <p:nvPr/>
        </p:nvSpPr>
        <p:spPr bwMode="auto">
          <a:xfrm>
            <a:off x="8309087" y="3294298"/>
            <a:ext cx="5889" cy="8598"/>
          </a:xfrm>
          <a:custGeom>
            <a:avLst/>
            <a:gdLst>
              <a:gd name="T0" fmla="*/ 3 w 5"/>
              <a:gd name="T1" fmla="*/ 0 h 7"/>
              <a:gd name="T2" fmla="*/ 3 w 5"/>
              <a:gd name="T3" fmla="*/ 0 h 7"/>
              <a:gd name="T4" fmla="*/ 3 w 5"/>
              <a:gd name="T5" fmla="*/ 0 h 7"/>
              <a:gd name="T6" fmla="*/ 5 w 5"/>
              <a:gd name="T7" fmla="*/ 2 h 7"/>
              <a:gd name="T8" fmla="*/ 2 w 5"/>
              <a:gd name="T9" fmla="*/ 3 h 7"/>
              <a:gd name="T10" fmla="*/ 2 w 5"/>
              <a:gd name="T11" fmla="*/ 7 h 7"/>
              <a:gd name="T12" fmla="*/ 0 w 5"/>
              <a:gd name="T13" fmla="*/ 7 h 7"/>
              <a:gd name="T14" fmla="*/ 0 w 5"/>
              <a:gd name="T15" fmla="*/ 5 h 7"/>
              <a:gd name="T16" fmla="*/ 0 w 5"/>
              <a:gd name="T17" fmla="*/ 5 h 7"/>
              <a:gd name="T18" fmla="*/ 0 w 5"/>
              <a:gd name="T19" fmla="*/ 3 h 7"/>
              <a:gd name="T20" fmla="*/ 2 w 5"/>
              <a:gd name="T21" fmla="*/ 2 h 7"/>
              <a:gd name="T22" fmla="*/ 3 w 5"/>
              <a:gd name="T2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7">
                <a:moveTo>
                  <a:pt x="3" y="0"/>
                </a:moveTo>
                <a:lnTo>
                  <a:pt x="3" y="0"/>
                </a:lnTo>
                <a:lnTo>
                  <a:pt x="3" y="0"/>
                </a:lnTo>
                <a:lnTo>
                  <a:pt x="5" y="2"/>
                </a:lnTo>
                <a:lnTo>
                  <a:pt x="2" y="3"/>
                </a:lnTo>
                <a:lnTo>
                  <a:pt x="2" y="7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9" name="Freeform 262">
            <a:extLst>
              <a:ext uri="{FF2B5EF4-FFF2-40B4-BE49-F238E27FC236}">
                <a16:creationId xmlns:a16="http://schemas.microsoft.com/office/drawing/2014/main" id="{06B85145-4AEA-25C3-83B2-9C6EC77C28B3}"/>
              </a:ext>
            </a:extLst>
          </p:cNvPr>
          <p:cNvSpPr>
            <a:spLocks/>
          </p:cNvSpPr>
          <p:nvPr/>
        </p:nvSpPr>
        <p:spPr bwMode="auto">
          <a:xfrm>
            <a:off x="4275725" y="3219371"/>
            <a:ext cx="68302" cy="73698"/>
          </a:xfrm>
          <a:custGeom>
            <a:avLst/>
            <a:gdLst>
              <a:gd name="T0" fmla="*/ 24 w 58"/>
              <a:gd name="T1" fmla="*/ 0 h 60"/>
              <a:gd name="T2" fmla="*/ 36 w 58"/>
              <a:gd name="T3" fmla="*/ 0 h 60"/>
              <a:gd name="T4" fmla="*/ 44 w 58"/>
              <a:gd name="T5" fmla="*/ 3 h 60"/>
              <a:gd name="T6" fmla="*/ 44 w 58"/>
              <a:gd name="T7" fmla="*/ 11 h 60"/>
              <a:gd name="T8" fmla="*/ 44 w 58"/>
              <a:gd name="T9" fmla="*/ 19 h 60"/>
              <a:gd name="T10" fmla="*/ 44 w 58"/>
              <a:gd name="T11" fmla="*/ 28 h 60"/>
              <a:gd name="T12" fmla="*/ 46 w 58"/>
              <a:gd name="T13" fmla="*/ 28 h 60"/>
              <a:gd name="T14" fmla="*/ 49 w 58"/>
              <a:gd name="T15" fmla="*/ 28 h 60"/>
              <a:gd name="T16" fmla="*/ 51 w 58"/>
              <a:gd name="T17" fmla="*/ 28 h 60"/>
              <a:gd name="T18" fmla="*/ 54 w 58"/>
              <a:gd name="T19" fmla="*/ 30 h 60"/>
              <a:gd name="T20" fmla="*/ 54 w 58"/>
              <a:gd name="T21" fmla="*/ 28 h 60"/>
              <a:gd name="T22" fmla="*/ 54 w 58"/>
              <a:gd name="T23" fmla="*/ 28 h 60"/>
              <a:gd name="T24" fmla="*/ 58 w 58"/>
              <a:gd name="T25" fmla="*/ 31 h 60"/>
              <a:gd name="T26" fmla="*/ 54 w 58"/>
              <a:gd name="T27" fmla="*/ 35 h 60"/>
              <a:gd name="T28" fmla="*/ 49 w 58"/>
              <a:gd name="T29" fmla="*/ 38 h 60"/>
              <a:gd name="T30" fmla="*/ 47 w 58"/>
              <a:gd name="T31" fmla="*/ 39 h 60"/>
              <a:gd name="T32" fmla="*/ 44 w 58"/>
              <a:gd name="T33" fmla="*/ 41 h 60"/>
              <a:gd name="T34" fmla="*/ 44 w 58"/>
              <a:gd name="T35" fmla="*/ 44 h 60"/>
              <a:gd name="T36" fmla="*/ 44 w 58"/>
              <a:gd name="T37" fmla="*/ 47 h 60"/>
              <a:gd name="T38" fmla="*/ 43 w 58"/>
              <a:gd name="T39" fmla="*/ 49 h 60"/>
              <a:gd name="T40" fmla="*/ 43 w 58"/>
              <a:gd name="T41" fmla="*/ 50 h 60"/>
              <a:gd name="T42" fmla="*/ 41 w 58"/>
              <a:gd name="T43" fmla="*/ 50 h 60"/>
              <a:gd name="T44" fmla="*/ 39 w 58"/>
              <a:gd name="T45" fmla="*/ 50 h 60"/>
              <a:gd name="T46" fmla="*/ 39 w 58"/>
              <a:gd name="T47" fmla="*/ 52 h 60"/>
              <a:gd name="T48" fmla="*/ 39 w 58"/>
              <a:gd name="T49" fmla="*/ 52 h 60"/>
              <a:gd name="T50" fmla="*/ 38 w 58"/>
              <a:gd name="T51" fmla="*/ 53 h 60"/>
              <a:gd name="T52" fmla="*/ 36 w 58"/>
              <a:gd name="T53" fmla="*/ 55 h 60"/>
              <a:gd name="T54" fmla="*/ 35 w 58"/>
              <a:gd name="T55" fmla="*/ 55 h 60"/>
              <a:gd name="T56" fmla="*/ 33 w 58"/>
              <a:gd name="T57" fmla="*/ 57 h 60"/>
              <a:gd name="T58" fmla="*/ 32 w 58"/>
              <a:gd name="T59" fmla="*/ 58 h 60"/>
              <a:gd name="T60" fmla="*/ 32 w 58"/>
              <a:gd name="T61" fmla="*/ 60 h 60"/>
              <a:gd name="T62" fmla="*/ 24 w 58"/>
              <a:gd name="T63" fmla="*/ 57 h 60"/>
              <a:gd name="T64" fmla="*/ 13 w 58"/>
              <a:gd name="T65" fmla="*/ 57 h 60"/>
              <a:gd name="T66" fmla="*/ 6 w 58"/>
              <a:gd name="T67" fmla="*/ 53 h 60"/>
              <a:gd name="T68" fmla="*/ 0 w 58"/>
              <a:gd name="T69" fmla="*/ 47 h 60"/>
              <a:gd name="T70" fmla="*/ 2 w 58"/>
              <a:gd name="T71" fmla="*/ 46 h 60"/>
              <a:gd name="T72" fmla="*/ 2 w 58"/>
              <a:gd name="T73" fmla="*/ 44 h 60"/>
              <a:gd name="T74" fmla="*/ 2 w 58"/>
              <a:gd name="T75" fmla="*/ 42 h 60"/>
              <a:gd name="T76" fmla="*/ 2 w 58"/>
              <a:gd name="T77" fmla="*/ 41 h 60"/>
              <a:gd name="T78" fmla="*/ 2 w 58"/>
              <a:gd name="T79" fmla="*/ 38 h 60"/>
              <a:gd name="T80" fmla="*/ 2 w 58"/>
              <a:gd name="T81" fmla="*/ 36 h 60"/>
              <a:gd name="T82" fmla="*/ 5 w 58"/>
              <a:gd name="T83" fmla="*/ 31 h 60"/>
              <a:gd name="T84" fmla="*/ 8 w 58"/>
              <a:gd name="T85" fmla="*/ 25 h 60"/>
              <a:gd name="T86" fmla="*/ 14 w 58"/>
              <a:gd name="T87" fmla="*/ 25 h 60"/>
              <a:gd name="T88" fmla="*/ 22 w 58"/>
              <a:gd name="T89" fmla="*/ 25 h 60"/>
              <a:gd name="T90" fmla="*/ 27 w 58"/>
              <a:gd name="T91" fmla="*/ 25 h 60"/>
              <a:gd name="T92" fmla="*/ 27 w 58"/>
              <a:gd name="T93" fmla="*/ 23 h 60"/>
              <a:gd name="T94" fmla="*/ 27 w 58"/>
              <a:gd name="T95" fmla="*/ 20 h 60"/>
              <a:gd name="T96" fmla="*/ 24 w 58"/>
              <a:gd name="T97" fmla="*/ 20 h 60"/>
              <a:gd name="T98" fmla="*/ 24 w 58"/>
              <a:gd name="T99" fmla="*/ 19 h 60"/>
              <a:gd name="T100" fmla="*/ 22 w 58"/>
              <a:gd name="T101" fmla="*/ 16 h 60"/>
              <a:gd name="T102" fmla="*/ 19 w 58"/>
              <a:gd name="T103" fmla="*/ 14 h 60"/>
              <a:gd name="T104" fmla="*/ 14 w 58"/>
              <a:gd name="T105" fmla="*/ 11 h 60"/>
              <a:gd name="T106" fmla="*/ 13 w 58"/>
              <a:gd name="T107" fmla="*/ 9 h 60"/>
              <a:gd name="T108" fmla="*/ 16 w 58"/>
              <a:gd name="T109" fmla="*/ 8 h 60"/>
              <a:gd name="T110" fmla="*/ 19 w 58"/>
              <a:gd name="T111" fmla="*/ 6 h 60"/>
              <a:gd name="T112" fmla="*/ 19 w 58"/>
              <a:gd name="T1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" h="60">
                <a:moveTo>
                  <a:pt x="19" y="0"/>
                </a:move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4" y="0"/>
                </a:lnTo>
                <a:lnTo>
                  <a:pt x="44" y="3"/>
                </a:lnTo>
                <a:lnTo>
                  <a:pt x="44" y="8"/>
                </a:lnTo>
                <a:lnTo>
                  <a:pt x="44" y="11"/>
                </a:lnTo>
                <a:lnTo>
                  <a:pt x="44" y="16"/>
                </a:lnTo>
                <a:lnTo>
                  <a:pt x="44" y="19"/>
                </a:lnTo>
                <a:lnTo>
                  <a:pt x="44" y="25"/>
                </a:lnTo>
                <a:lnTo>
                  <a:pt x="44" y="28"/>
                </a:lnTo>
                <a:lnTo>
                  <a:pt x="44" y="28"/>
                </a:lnTo>
                <a:lnTo>
                  <a:pt x="46" y="28"/>
                </a:lnTo>
                <a:lnTo>
                  <a:pt x="47" y="28"/>
                </a:lnTo>
                <a:lnTo>
                  <a:pt x="49" y="28"/>
                </a:lnTo>
                <a:lnTo>
                  <a:pt x="49" y="28"/>
                </a:lnTo>
                <a:lnTo>
                  <a:pt x="51" y="28"/>
                </a:lnTo>
                <a:lnTo>
                  <a:pt x="52" y="30"/>
                </a:lnTo>
                <a:lnTo>
                  <a:pt x="54" y="30"/>
                </a:lnTo>
                <a:lnTo>
                  <a:pt x="54" y="30"/>
                </a:lnTo>
                <a:lnTo>
                  <a:pt x="54" y="28"/>
                </a:lnTo>
                <a:lnTo>
                  <a:pt x="54" y="28"/>
                </a:lnTo>
                <a:lnTo>
                  <a:pt x="54" y="28"/>
                </a:lnTo>
                <a:lnTo>
                  <a:pt x="58" y="31"/>
                </a:lnTo>
                <a:lnTo>
                  <a:pt x="58" y="31"/>
                </a:lnTo>
                <a:lnTo>
                  <a:pt x="57" y="33"/>
                </a:lnTo>
                <a:lnTo>
                  <a:pt x="54" y="35"/>
                </a:lnTo>
                <a:lnTo>
                  <a:pt x="52" y="36"/>
                </a:lnTo>
                <a:lnTo>
                  <a:pt x="49" y="38"/>
                </a:lnTo>
                <a:lnTo>
                  <a:pt x="47" y="39"/>
                </a:lnTo>
                <a:lnTo>
                  <a:pt x="47" y="39"/>
                </a:lnTo>
                <a:lnTo>
                  <a:pt x="46" y="41"/>
                </a:lnTo>
                <a:lnTo>
                  <a:pt x="44" y="41"/>
                </a:lnTo>
                <a:lnTo>
                  <a:pt x="44" y="42"/>
                </a:lnTo>
                <a:lnTo>
                  <a:pt x="44" y="44"/>
                </a:lnTo>
                <a:lnTo>
                  <a:pt x="44" y="44"/>
                </a:lnTo>
                <a:lnTo>
                  <a:pt x="44" y="47"/>
                </a:lnTo>
                <a:lnTo>
                  <a:pt x="44" y="47"/>
                </a:lnTo>
                <a:lnTo>
                  <a:pt x="43" y="49"/>
                </a:lnTo>
                <a:lnTo>
                  <a:pt x="43" y="49"/>
                </a:lnTo>
                <a:lnTo>
                  <a:pt x="43" y="50"/>
                </a:lnTo>
                <a:lnTo>
                  <a:pt x="41" y="50"/>
                </a:lnTo>
                <a:lnTo>
                  <a:pt x="41" y="50"/>
                </a:lnTo>
                <a:lnTo>
                  <a:pt x="39" y="50"/>
                </a:lnTo>
                <a:lnTo>
                  <a:pt x="39" y="50"/>
                </a:lnTo>
                <a:lnTo>
                  <a:pt x="39" y="50"/>
                </a:lnTo>
                <a:lnTo>
                  <a:pt x="39" y="52"/>
                </a:lnTo>
                <a:lnTo>
                  <a:pt x="39" y="52"/>
                </a:lnTo>
                <a:lnTo>
                  <a:pt x="39" y="52"/>
                </a:lnTo>
                <a:lnTo>
                  <a:pt x="39" y="53"/>
                </a:lnTo>
                <a:lnTo>
                  <a:pt x="38" y="53"/>
                </a:lnTo>
                <a:lnTo>
                  <a:pt x="36" y="53"/>
                </a:lnTo>
                <a:lnTo>
                  <a:pt x="36" y="55"/>
                </a:lnTo>
                <a:lnTo>
                  <a:pt x="36" y="55"/>
                </a:lnTo>
                <a:lnTo>
                  <a:pt x="35" y="55"/>
                </a:lnTo>
                <a:lnTo>
                  <a:pt x="35" y="55"/>
                </a:lnTo>
                <a:lnTo>
                  <a:pt x="33" y="57"/>
                </a:lnTo>
                <a:lnTo>
                  <a:pt x="32" y="58"/>
                </a:lnTo>
                <a:lnTo>
                  <a:pt x="32" y="58"/>
                </a:lnTo>
                <a:lnTo>
                  <a:pt x="32" y="60"/>
                </a:lnTo>
                <a:lnTo>
                  <a:pt x="32" y="60"/>
                </a:lnTo>
                <a:lnTo>
                  <a:pt x="25" y="58"/>
                </a:lnTo>
                <a:lnTo>
                  <a:pt x="24" y="57"/>
                </a:lnTo>
                <a:lnTo>
                  <a:pt x="16" y="57"/>
                </a:lnTo>
                <a:lnTo>
                  <a:pt x="13" y="57"/>
                </a:lnTo>
                <a:lnTo>
                  <a:pt x="10" y="55"/>
                </a:lnTo>
                <a:lnTo>
                  <a:pt x="6" y="53"/>
                </a:lnTo>
                <a:lnTo>
                  <a:pt x="0" y="49"/>
                </a:lnTo>
                <a:lnTo>
                  <a:pt x="0" y="47"/>
                </a:lnTo>
                <a:lnTo>
                  <a:pt x="2" y="47"/>
                </a:lnTo>
                <a:lnTo>
                  <a:pt x="2" y="46"/>
                </a:lnTo>
                <a:lnTo>
                  <a:pt x="2" y="46"/>
                </a:lnTo>
                <a:lnTo>
                  <a:pt x="2" y="44"/>
                </a:lnTo>
                <a:lnTo>
                  <a:pt x="2" y="42"/>
                </a:lnTo>
                <a:lnTo>
                  <a:pt x="2" y="42"/>
                </a:lnTo>
                <a:lnTo>
                  <a:pt x="2" y="41"/>
                </a:lnTo>
                <a:lnTo>
                  <a:pt x="2" y="41"/>
                </a:lnTo>
                <a:lnTo>
                  <a:pt x="3" y="41"/>
                </a:lnTo>
                <a:lnTo>
                  <a:pt x="2" y="38"/>
                </a:lnTo>
                <a:lnTo>
                  <a:pt x="2" y="38"/>
                </a:lnTo>
                <a:lnTo>
                  <a:pt x="2" y="36"/>
                </a:lnTo>
                <a:lnTo>
                  <a:pt x="3" y="35"/>
                </a:lnTo>
                <a:lnTo>
                  <a:pt x="5" y="31"/>
                </a:lnTo>
                <a:lnTo>
                  <a:pt x="6" y="28"/>
                </a:lnTo>
                <a:lnTo>
                  <a:pt x="8" y="25"/>
                </a:lnTo>
                <a:lnTo>
                  <a:pt x="13" y="25"/>
                </a:lnTo>
                <a:lnTo>
                  <a:pt x="14" y="25"/>
                </a:lnTo>
                <a:lnTo>
                  <a:pt x="19" y="25"/>
                </a:lnTo>
                <a:lnTo>
                  <a:pt x="22" y="25"/>
                </a:lnTo>
                <a:lnTo>
                  <a:pt x="25" y="25"/>
                </a:lnTo>
                <a:lnTo>
                  <a:pt x="27" y="25"/>
                </a:lnTo>
                <a:lnTo>
                  <a:pt x="25" y="25"/>
                </a:lnTo>
                <a:lnTo>
                  <a:pt x="27" y="23"/>
                </a:lnTo>
                <a:lnTo>
                  <a:pt x="27" y="22"/>
                </a:lnTo>
                <a:lnTo>
                  <a:pt x="27" y="20"/>
                </a:lnTo>
                <a:lnTo>
                  <a:pt x="25" y="20"/>
                </a:lnTo>
                <a:lnTo>
                  <a:pt x="24" y="20"/>
                </a:lnTo>
                <a:lnTo>
                  <a:pt x="24" y="19"/>
                </a:lnTo>
                <a:lnTo>
                  <a:pt x="24" y="19"/>
                </a:lnTo>
                <a:lnTo>
                  <a:pt x="24" y="17"/>
                </a:lnTo>
                <a:lnTo>
                  <a:pt x="22" y="16"/>
                </a:lnTo>
                <a:lnTo>
                  <a:pt x="21" y="16"/>
                </a:lnTo>
                <a:lnTo>
                  <a:pt x="19" y="14"/>
                </a:lnTo>
                <a:lnTo>
                  <a:pt x="17" y="12"/>
                </a:lnTo>
                <a:lnTo>
                  <a:pt x="14" y="11"/>
                </a:lnTo>
                <a:lnTo>
                  <a:pt x="14" y="9"/>
                </a:lnTo>
                <a:lnTo>
                  <a:pt x="13" y="9"/>
                </a:lnTo>
                <a:lnTo>
                  <a:pt x="13" y="8"/>
                </a:lnTo>
                <a:lnTo>
                  <a:pt x="16" y="8"/>
                </a:lnTo>
                <a:lnTo>
                  <a:pt x="19" y="8"/>
                </a:lnTo>
                <a:lnTo>
                  <a:pt x="19" y="6"/>
                </a:lnTo>
                <a:lnTo>
                  <a:pt x="19" y="3"/>
                </a:lnTo>
                <a:lnTo>
                  <a:pt x="1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0" name="Freeform 263">
            <a:extLst>
              <a:ext uri="{FF2B5EF4-FFF2-40B4-BE49-F238E27FC236}">
                <a16:creationId xmlns:a16="http://schemas.microsoft.com/office/drawing/2014/main" id="{30092E7C-3457-83BD-AE62-12B37E51443F}"/>
              </a:ext>
            </a:extLst>
          </p:cNvPr>
          <p:cNvSpPr>
            <a:spLocks noEditPoints="1"/>
          </p:cNvSpPr>
          <p:nvPr/>
        </p:nvSpPr>
        <p:spPr bwMode="auto">
          <a:xfrm>
            <a:off x="5198982" y="4517073"/>
            <a:ext cx="200196" cy="111777"/>
          </a:xfrm>
          <a:custGeom>
            <a:avLst/>
            <a:gdLst>
              <a:gd name="T0" fmla="*/ 170 w 170"/>
              <a:gd name="T1" fmla="*/ 89 h 91"/>
              <a:gd name="T2" fmla="*/ 170 w 170"/>
              <a:gd name="T3" fmla="*/ 89 h 91"/>
              <a:gd name="T4" fmla="*/ 170 w 170"/>
              <a:gd name="T5" fmla="*/ 89 h 91"/>
              <a:gd name="T6" fmla="*/ 170 w 170"/>
              <a:gd name="T7" fmla="*/ 91 h 91"/>
              <a:gd name="T8" fmla="*/ 168 w 170"/>
              <a:gd name="T9" fmla="*/ 89 h 91"/>
              <a:gd name="T10" fmla="*/ 167 w 170"/>
              <a:gd name="T11" fmla="*/ 89 h 91"/>
              <a:gd name="T12" fmla="*/ 168 w 170"/>
              <a:gd name="T13" fmla="*/ 89 h 91"/>
              <a:gd name="T14" fmla="*/ 170 w 170"/>
              <a:gd name="T15" fmla="*/ 89 h 91"/>
              <a:gd name="T16" fmla="*/ 9 w 170"/>
              <a:gd name="T17" fmla="*/ 0 h 91"/>
              <a:gd name="T18" fmla="*/ 9 w 170"/>
              <a:gd name="T19" fmla="*/ 0 h 91"/>
              <a:gd name="T20" fmla="*/ 11 w 170"/>
              <a:gd name="T21" fmla="*/ 0 h 91"/>
              <a:gd name="T22" fmla="*/ 14 w 170"/>
              <a:gd name="T23" fmla="*/ 1 h 91"/>
              <a:gd name="T24" fmla="*/ 16 w 170"/>
              <a:gd name="T25" fmla="*/ 1 h 91"/>
              <a:gd name="T26" fmla="*/ 16 w 170"/>
              <a:gd name="T27" fmla="*/ 1 h 91"/>
              <a:gd name="T28" fmla="*/ 17 w 170"/>
              <a:gd name="T29" fmla="*/ 1 h 91"/>
              <a:gd name="T30" fmla="*/ 17 w 170"/>
              <a:gd name="T31" fmla="*/ 1 h 91"/>
              <a:gd name="T32" fmla="*/ 19 w 170"/>
              <a:gd name="T33" fmla="*/ 1 h 91"/>
              <a:gd name="T34" fmla="*/ 19 w 170"/>
              <a:gd name="T35" fmla="*/ 1 h 91"/>
              <a:gd name="T36" fmla="*/ 20 w 170"/>
              <a:gd name="T37" fmla="*/ 3 h 91"/>
              <a:gd name="T38" fmla="*/ 20 w 170"/>
              <a:gd name="T39" fmla="*/ 4 h 91"/>
              <a:gd name="T40" fmla="*/ 22 w 170"/>
              <a:gd name="T41" fmla="*/ 4 h 91"/>
              <a:gd name="T42" fmla="*/ 23 w 170"/>
              <a:gd name="T43" fmla="*/ 6 h 91"/>
              <a:gd name="T44" fmla="*/ 23 w 170"/>
              <a:gd name="T45" fmla="*/ 6 h 91"/>
              <a:gd name="T46" fmla="*/ 23 w 170"/>
              <a:gd name="T47" fmla="*/ 4 h 91"/>
              <a:gd name="T48" fmla="*/ 25 w 170"/>
              <a:gd name="T49" fmla="*/ 4 h 91"/>
              <a:gd name="T50" fmla="*/ 25 w 170"/>
              <a:gd name="T51" fmla="*/ 4 h 91"/>
              <a:gd name="T52" fmla="*/ 27 w 170"/>
              <a:gd name="T53" fmla="*/ 6 h 91"/>
              <a:gd name="T54" fmla="*/ 27 w 170"/>
              <a:gd name="T55" fmla="*/ 7 h 91"/>
              <a:gd name="T56" fmla="*/ 28 w 170"/>
              <a:gd name="T57" fmla="*/ 9 h 91"/>
              <a:gd name="T58" fmla="*/ 28 w 170"/>
              <a:gd name="T59" fmla="*/ 11 h 91"/>
              <a:gd name="T60" fmla="*/ 28 w 170"/>
              <a:gd name="T61" fmla="*/ 11 h 91"/>
              <a:gd name="T62" fmla="*/ 30 w 170"/>
              <a:gd name="T63" fmla="*/ 11 h 91"/>
              <a:gd name="T64" fmla="*/ 31 w 170"/>
              <a:gd name="T65" fmla="*/ 11 h 91"/>
              <a:gd name="T66" fmla="*/ 30 w 170"/>
              <a:gd name="T67" fmla="*/ 12 h 91"/>
              <a:gd name="T68" fmla="*/ 31 w 170"/>
              <a:gd name="T69" fmla="*/ 14 h 91"/>
              <a:gd name="T70" fmla="*/ 33 w 170"/>
              <a:gd name="T71" fmla="*/ 14 h 91"/>
              <a:gd name="T72" fmla="*/ 31 w 170"/>
              <a:gd name="T73" fmla="*/ 15 h 91"/>
              <a:gd name="T74" fmla="*/ 30 w 170"/>
              <a:gd name="T75" fmla="*/ 15 h 91"/>
              <a:gd name="T76" fmla="*/ 28 w 170"/>
              <a:gd name="T77" fmla="*/ 17 h 91"/>
              <a:gd name="T78" fmla="*/ 28 w 170"/>
              <a:gd name="T79" fmla="*/ 17 h 91"/>
              <a:gd name="T80" fmla="*/ 25 w 170"/>
              <a:gd name="T81" fmla="*/ 15 h 91"/>
              <a:gd name="T82" fmla="*/ 25 w 170"/>
              <a:gd name="T83" fmla="*/ 12 h 91"/>
              <a:gd name="T84" fmla="*/ 23 w 170"/>
              <a:gd name="T85" fmla="*/ 11 h 91"/>
              <a:gd name="T86" fmla="*/ 22 w 170"/>
              <a:gd name="T87" fmla="*/ 9 h 91"/>
              <a:gd name="T88" fmla="*/ 22 w 170"/>
              <a:gd name="T89" fmla="*/ 9 h 91"/>
              <a:gd name="T90" fmla="*/ 20 w 170"/>
              <a:gd name="T91" fmla="*/ 9 h 91"/>
              <a:gd name="T92" fmla="*/ 19 w 170"/>
              <a:gd name="T93" fmla="*/ 9 h 91"/>
              <a:gd name="T94" fmla="*/ 17 w 170"/>
              <a:gd name="T95" fmla="*/ 7 h 91"/>
              <a:gd name="T96" fmla="*/ 17 w 170"/>
              <a:gd name="T97" fmla="*/ 6 h 91"/>
              <a:gd name="T98" fmla="*/ 17 w 170"/>
              <a:gd name="T99" fmla="*/ 6 h 91"/>
              <a:gd name="T100" fmla="*/ 16 w 170"/>
              <a:gd name="T101" fmla="*/ 6 h 91"/>
              <a:gd name="T102" fmla="*/ 14 w 170"/>
              <a:gd name="T103" fmla="*/ 6 h 91"/>
              <a:gd name="T104" fmla="*/ 12 w 170"/>
              <a:gd name="T105" fmla="*/ 4 h 91"/>
              <a:gd name="T106" fmla="*/ 8 w 170"/>
              <a:gd name="T107" fmla="*/ 3 h 91"/>
              <a:gd name="T108" fmla="*/ 6 w 170"/>
              <a:gd name="T109" fmla="*/ 3 h 91"/>
              <a:gd name="T110" fmla="*/ 4 w 170"/>
              <a:gd name="T111" fmla="*/ 1 h 91"/>
              <a:gd name="T112" fmla="*/ 4 w 170"/>
              <a:gd name="T113" fmla="*/ 1 h 91"/>
              <a:gd name="T114" fmla="*/ 6 w 170"/>
              <a:gd name="T115" fmla="*/ 0 h 91"/>
              <a:gd name="T116" fmla="*/ 1 w 170"/>
              <a:gd name="T117" fmla="*/ 0 h 91"/>
              <a:gd name="T118" fmla="*/ 0 w 170"/>
              <a:gd name="T119" fmla="*/ 0 h 91"/>
              <a:gd name="T120" fmla="*/ 1 w 170"/>
              <a:gd name="T121" fmla="*/ 0 h 91"/>
              <a:gd name="T122" fmla="*/ 8 w 170"/>
              <a:gd name="T123" fmla="*/ 0 h 91"/>
              <a:gd name="T124" fmla="*/ 9 w 170"/>
              <a:gd name="T125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0" h="91">
                <a:moveTo>
                  <a:pt x="170" y="89"/>
                </a:moveTo>
                <a:lnTo>
                  <a:pt x="170" y="89"/>
                </a:lnTo>
                <a:lnTo>
                  <a:pt x="170" y="89"/>
                </a:lnTo>
                <a:lnTo>
                  <a:pt x="170" y="91"/>
                </a:lnTo>
                <a:lnTo>
                  <a:pt x="168" y="89"/>
                </a:lnTo>
                <a:lnTo>
                  <a:pt x="167" y="89"/>
                </a:lnTo>
                <a:lnTo>
                  <a:pt x="168" y="89"/>
                </a:lnTo>
                <a:lnTo>
                  <a:pt x="170" y="89"/>
                </a:lnTo>
                <a:close/>
                <a:moveTo>
                  <a:pt x="9" y="0"/>
                </a:moveTo>
                <a:lnTo>
                  <a:pt x="9" y="0"/>
                </a:lnTo>
                <a:lnTo>
                  <a:pt x="11" y="0"/>
                </a:lnTo>
                <a:lnTo>
                  <a:pt x="14" y="1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7" y="1"/>
                </a:lnTo>
                <a:lnTo>
                  <a:pt x="19" y="1"/>
                </a:lnTo>
                <a:lnTo>
                  <a:pt x="19" y="1"/>
                </a:lnTo>
                <a:lnTo>
                  <a:pt x="20" y="3"/>
                </a:lnTo>
                <a:lnTo>
                  <a:pt x="20" y="4"/>
                </a:lnTo>
                <a:lnTo>
                  <a:pt x="22" y="4"/>
                </a:lnTo>
                <a:lnTo>
                  <a:pt x="23" y="6"/>
                </a:lnTo>
                <a:lnTo>
                  <a:pt x="23" y="6"/>
                </a:lnTo>
                <a:lnTo>
                  <a:pt x="23" y="4"/>
                </a:lnTo>
                <a:lnTo>
                  <a:pt x="25" y="4"/>
                </a:lnTo>
                <a:lnTo>
                  <a:pt x="25" y="4"/>
                </a:lnTo>
                <a:lnTo>
                  <a:pt x="27" y="6"/>
                </a:lnTo>
                <a:lnTo>
                  <a:pt x="27" y="7"/>
                </a:lnTo>
                <a:lnTo>
                  <a:pt x="28" y="9"/>
                </a:lnTo>
                <a:lnTo>
                  <a:pt x="28" y="11"/>
                </a:lnTo>
                <a:lnTo>
                  <a:pt x="28" y="11"/>
                </a:lnTo>
                <a:lnTo>
                  <a:pt x="30" y="11"/>
                </a:lnTo>
                <a:lnTo>
                  <a:pt x="31" y="11"/>
                </a:lnTo>
                <a:lnTo>
                  <a:pt x="30" y="12"/>
                </a:lnTo>
                <a:lnTo>
                  <a:pt x="31" y="14"/>
                </a:lnTo>
                <a:lnTo>
                  <a:pt x="33" y="14"/>
                </a:lnTo>
                <a:lnTo>
                  <a:pt x="31" y="15"/>
                </a:lnTo>
                <a:lnTo>
                  <a:pt x="30" y="15"/>
                </a:lnTo>
                <a:lnTo>
                  <a:pt x="28" y="17"/>
                </a:lnTo>
                <a:lnTo>
                  <a:pt x="28" y="17"/>
                </a:lnTo>
                <a:lnTo>
                  <a:pt x="25" y="15"/>
                </a:lnTo>
                <a:lnTo>
                  <a:pt x="25" y="12"/>
                </a:lnTo>
                <a:lnTo>
                  <a:pt x="23" y="11"/>
                </a:lnTo>
                <a:lnTo>
                  <a:pt x="22" y="9"/>
                </a:lnTo>
                <a:lnTo>
                  <a:pt x="22" y="9"/>
                </a:lnTo>
                <a:lnTo>
                  <a:pt x="20" y="9"/>
                </a:lnTo>
                <a:lnTo>
                  <a:pt x="19" y="9"/>
                </a:lnTo>
                <a:lnTo>
                  <a:pt x="17" y="7"/>
                </a:lnTo>
                <a:lnTo>
                  <a:pt x="17" y="6"/>
                </a:lnTo>
                <a:lnTo>
                  <a:pt x="17" y="6"/>
                </a:lnTo>
                <a:lnTo>
                  <a:pt x="16" y="6"/>
                </a:lnTo>
                <a:lnTo>
                  <a:pt x="14" y="6"/>
                </a:lnTo>
                <a:lnTo>
                  <a:pt x="12" y="4"/>
                </a:lnTo>
                <a:lnTo>
                  <a:pt x="8" y="3"/>
                </a:lnTo>
                <a:lnTo>
                  <a:pt x="6" y="3"/>
                </a:lnTo>
                <a:lnTo>
                  <a:pt x="4" y="1"/>
                </a:lnTo>
                <a:lnTo>
                  <a:pt x="4" y="1"/>
                </a:lnTo>
                <a:lnTo>
                  <a:pt x="6" y="0"/>
                </a:lnTo>
                <a:lnTo>
                  <a:pt x="1" y="0"/>
                </a:lnTo>
                <a:lnTo>
                  <a:pt x="0" y="0"/>
                </a:lnTo>
                <a:lnTo>
                  <a:pt x="1" y="0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1" name="Freeform 264">
            <a:extLst>
              <a:ext uri="{FF2B5EF4-FFF2-40B4-BE49-F238E27FC236}">
                <a16:creationId xmlns:a16="http://schemas.microsoft.com/office/drawing/2014/main" id="{07FDA110-007B-57AE-6707-D97E73CB4E98}"/>
              </a:ext>
            </a:extLst>
          </p:cNvPr>
          <p:cNvSpPr>
            <a:spLocks noEditPoints="1"/>
          </p:cNvSpPr>
          <p:nvPr/>
        </p:nvSpPr>
        <p:spPr bwMode="auto">
          <a:xfrm>
            <a:off x="6181121" y="2755071"/>
            <a:ext cx="146025" cy="138799"/>
          </a:xfrm>
          <a:custGeom>
            <a:avLst/>
            <a:gdLst>
              <a:gd name="T0" fmla="*/ 66 w 124"/>
              <a:gd name="T1" fmla="*/ 105 h 113"/>
              <a:gd name="T2" fmla="*/ 88 w 124"/>
              <a:gd name="T3" fmla="*/ 107 h 113"/>
              <a:gd name="T4" fmla="*/ 93 w 124"/>
              <a:gd name="T5" fmla="*/ 112 h 113"/>
              <a:gd name="T6" fmla="*/ 57 w 124"/>
              <a:gd name="T7" fmla="*/ 108 h 113"/>
              <a:gd name="T8" fmla="*/ 109 w 124"/>
              <a:gd name="T9" fmla="*/ 105 h 113"/>
              <a:gd name="T10" fmla="*/ 47 w 124"/>
              <a:gd name="T11" fmla="*/ 91 h 113"/>
              <a:gd name="T12" fmla="*/ 117 w 124"/>
              <a:gd name="T13" fmla="*/ 93 h 113"/>
              <a:gd name="T14" fmla="*/ 83 w 124"/>
              <a:gd name="T15" fmla="*/ 88 h 113"/>
              <a:gd name="T16" fmla="*/ 118 w 124"/>
              <a:gd name="T17" fmla="*/ 86 h 113"/>
              <a:gd name="T18" fmla="*/ 82 w 124"/>
              <a:gd name="T19" fmla="*/ 83 h 113"/>
              <a:gd name="T20" fmla="*/ 107 w 124"/>
              <a:gd name="T21" fmla="*/ 82 h 113"/>
              <a:gd name="T22" fmla="*/ 74 w 124"/>
              <a:gd name="T23" fmla="*/ 80 h 113"/>
              <a:gd name="T24" fmla="*/ 104 w 124"/>
              <a:gd name="T25" fmla="*/ 79 h 113"/>
              <a:gd name="T26" fmla="*/ 83 w 124"/>
              <a:gd name="T27" fmla="*/ 80 h 113"/>
              <a:gd name="T28" fmla="*/ 69 w 124"/>
              <a:gd name="T29" fmla="*/ 74 h 113"/>
              <a:gd name="T30" fmla="*/ 83 w 124"/>
              <a:gd name="T31" fmla="*/ 72 h 113"/>
              <a:gd name="T32" fmla="*/ 77 w 124"/>
              <a:gd name="T33" fmla="*/ 67 h 113"/>
              <a:gd name="T34" fmla="*/ 68 w 124"/>
              <a:gd name="T35" fmla="*/ 67 h 113"/>
              <a:gd name="T36" fmla="*/ 104 w 124"/>
              <a:gd name="T37" fmla="*/ 66 h 113"/>
              <a:gd name="T38" fmla="*/ 77 w 124"/>
              <a:gd name="T39" fmla="*/ 66 h 113"/>
              <a:gd name="T40" fmla="*/ 55 w 124"/>
              <a:gd name="T41" fmla="*/ 64 h 113"/>
              <a:gd name="T42" fmla="*/ 13 w 124"/>
              <a:gd name="T43" fmla="*/ 61 h 113"/>
              <a:gd name="T44" fmla="*/ 13 w 124"/>
              <a:gd name="T45" fmla="*/ 55 h 113"/>
              <a:gd name="T46" fmla="*/ 93 w 124"/>
              <a:gd name="T47" fmla="*/ 55 h 113"/>
              <a:gd name="T48" fmla="*/ 16 w 124"/>
              <a:gd name="T49" fmla="*/ 49 h 113"/>
              <a:gd name="T50" fmla="*/ 72 w 124"/>
              <a:gd name="T51" fmla="*/ 49 h 113"/>
              <a:gd name="T52" fmla="*/ 65 w 124"/>
              <a:gd name="T53" fmla="*/ 52 h 113"/>
              <a:gd name="T54" fmla="*/ 69 w 124"/>
              <a:gd name="T55" fmla="*/ 63 h 113"/>
              <a:gd name="T56" fmla="*/ 58 w 124"/>
              <a:gd name="T57" fmla="*/ 55 h 113"/>
              <a:gd name="T58" fmla="*/ 54 w 124"/>
              <a:gd name="T59" fmla="*/ 45 h 113"/>
              <a:gd name="T60" fmla="*/ 99 w 124"/>
              <a:gd name="T61" fmla="*/ 44 h 113"/>
              <a:gd name="T62" fmla="*/ 93 w 124"/>
              <a:gd name="T63" fmla="*/ 44 h 113"/>
              <a:gd name="T64" fmla="*/ 3 w 124"/>
              <a:gd name="T65" fmla="*/ 34 h 113"/>
              <a:gd name="T66" fmla="*/ 83 w 124"/>
              <a:gd name="T67" fmla="*/ 28 h 113"/>
              <a:gd name="T68" fmla="*/ 77 w 124"/>
              <a:gd name="T69" fmla="*/ 30 h 113"/>
              <a:gd name="T70" fmla="*/ 72 w 124"/>
              <a:gd name="T71" fmla="*/ 15 h 113"/>
              <a:gd name="T72" fmla="*/ 99 w 124"/>
              <a:gd name="T73" fmla="*/ 1 h 113"/>
              <a:gd name="T74" fmla="*/ 93 w 124"/>
              <a:gd name="T75" fmla="*/ 17 h 113"/>
              <a:gd name="T76" fmla="*/ 66 w 124"/>
              <a:gd name="T77" fmla="*/ 15 h 113"/>
              <a:gd name="T78" fmla="*/ 65 w 124"/>
              <a:gd name="T79" fmla="*/ 25 h 113"/>
              <a:gd name="T80" fmla="*/ 54 w 124"/>
              <a:gd name="T81" fmla="*/ 25 h 113"/>
              <a:gd name="T82" fmla="*/ 44 w 124"/>
              <a:gd name="T83" fmla="*/ 20 h 113"/>
              <a:gd name="T84" fmla="*/ 50 w 124"/>
              <a:gd name="T85" fmla="*/ 44 h 113"/>
              <a:gd name="T86" fmla="*/ 42 w 124"/>
              <a:gd name="T87" fmla="*/ 49 h 113"/>
              <a:gd name="T88" fmla="*/ 63 w 124"/>
              <a:gd name="T89" fmla="*/ 66 h 113"/>
              <a:gd name="T90" fmla="*/ 49 w 124"/>
              <a:gd name="T91" fmla="*/ 66 h 113"/>
              <a:gd name="T92" fmla="*/ 50 w 124"/>
              <a:gd name="T93" fmla="*/ 72 h 113"/>
              <a:gd name="T94" fmla="*/ 49 w 124"/>
              <a:gd name="T95" fmla="*/ 88 h 113"/>
              <a:gd name="T96" fmla="*/ 35 w 124"/>
              <a:gd name="T97" fmla="*/ 79 h 113"/>
              <a:gd name="T98" fmla="*/ 22 w 124"/>
              <a:gd name="T99" fmla="*/ 66 h 113"/>
              <a:gd name="T100" fmla="*/ 46 w 124"/>
              <a:gd name="T101" fmla="*/ 63 h 113"/>
              <a:gd name="T102" fmla="*/ 46 w 124"/>
              <a:gd name="T103" fmla="*/ 58 h 113"/>
              <a:gd name="T104" fmla="*/ 24 w 124"/>
              <a:gd name="T105" fmla="*/ 55 h 113"/>
              <a:gd name="T106" fmla="*/ 22 w 124"/>
              <a:gd name="T107" fmla="*/ 47 h 113"/>
              <a:gd name="T108" fmla="*/ 6 w 124"/>
              <a:gd name="T109" fmla="*/ 34 h 113"/>
              <a:gd name="T110" fmla="*/ 11 w 124"/>
              <a:gd name="T111" fmla="*/ 30 h 113"/>
              <a:gd name="T112" fmla="*/ 20 w 124"/>
              <a:gd name="T113" fmla="*/ 19 h 113"/>
              <a:gd name="T114" fmla="*/ 36 w 124"/>
              <a:gd name="T115" fmla="*/ 9 h 113"/>
              <a:gd name="T116" fmla="*/ 55 w 124"/>
              <a:gd name="T117" fmla="*/ 6 h 113"/>
              <a:gd name="T118" fmla="*/ 71 w 124"/>
              <a:gd name="T119" fmla="*/ 4 h 113"/>
              <a:gd name="T120" fmla="*/ 93 w 124"/>
              <a:gd name="T121" fmla="*/ 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" h="113">
                <a:moveTo>
                  <a:pt x="58" y="102"/>
                </a:moveTo>
                <a:lnTo>
                  <a:pt x="60" y="102"/>
                </a:lnTo>
                <a:lnTo>
                  <a:pt x="60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4"/>
                </a:lnTo>
                <a:lnTo>
                  <a:pt x="63" y="104"/>
                </a:lnTo>
                <a:lnTo>
                  <a:pt x="65" y="102"/>
                </a:lnTo>
                <a:lnTo>
                  <a:pt x="65" y="102"/>
                </a:lnTo>
                <a:lnTo>
                  <a:pt x="66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5"/>
                </a:lnTo>
                <a:lnTo>
                  <a:pt x="66" y="105"/>
                </a:lnTo>
                <a:lnTo>
                  <a:pt x="66" y="105"/>
                </a:lnTo>
                <a:lnTo>
                  <a:pt x="66" y="105"/>
                </a:lnTo>
                <a:lnTo>
                  <a:pt x="68" y="107"/>
                </a:lnTo>
                <a:lnTo>
                  <a:pt x="68" y="107"/>
                </a:lnTo>
                <a:lnTo>
                  <a:pt x="69" y="107"/>
                </a:lnTo>
                <a:lnTo>
                  <a:pt x="71" y="107"/>
                </a:lnTo>
                <a:lnTo>
                  <a:pt x="72" y="105"/>
                </a:lnTo>
                <a:lnTo>
                  <a:pt x="72" y="105"/>
                </a:lnTo>
                <a:lnTo>
                  <a:pt x="77" y="105"/>
                </a:lnTo>
                <a:lnTo>
                  <a:pt x="79" y="107"/>
                </a:lnTo>
                <a:lnTo>
                  <a:pt x="82" y="107"/>
                </a:lnTo>
                <a:lnTo>
                  <a:pt x="83" y="107"/>
                </a:lnTo>
                <a:lnTo>
                  <a:pt x="85" y="107"/>
                </a:lnTo>
                <a:lnTo>
                  <a:pt x="88" y="107"/>
                </a:lnTo>
                <a:lnTo>
                  <a:pt x="88" y="107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90" y="110"/>
                </a:lnTo>
                <a:lnTo>
                  <a:pt x="90" y="110"/>
                </a:lnTo>
                <a:lnTo>
                  <a:pt x="91" y="108"/>
                </a:lnTo>
                <a:lnTo>
                  <a:pt x="95" y="108"/>
                </a:lnTo>
                <a:lnTo>
                  <a:pt x="96" y="107"/>
                </a:lnTo>
                <a:lnTo>
                  <a:pt x="96" y="107"/>
                </a:lnTo>
                <a:lnTo>
                  <a:pt x="96" y="108"/>
                </a:lnTo>
                <a:lnTo>
                  <a:pt x="96" y="110"/>
                </a:lnTo>
                <a:lnTo>
                  <a:pt x="95" y="110"/>
                </a:lnTo>
                <a:lnTo>
                  <a:pt x="95" y="112"/>
                </a:lnTo>
                <a:lnTo>
                  <a:pt x="95" y="112"/>
                </a:lnTo>
                <a:lnTo>
                  <a:pt x="93" y="112"/>
                </a:lnTo>
                <a:lnTo>
                  <a:pt x="90" y="112"/>
                </a:lnTo>
                <a:lnTo>
                  <a:pt x="87" y="112"/>
                </a:lnTo>
                <a:lnTo>
                  <a:pt x="80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1" y="110"/>
                </a:lnTo>
                <a:lnTo>
                  <a:pt x="69" y="110"/>
                </a:lnTo>
                <a:lnTo>
                  <a:pt x="63" y="108"/>
                </a:lnTo>
                <a:lnTo>
                  <a:pt x="61" y="108"/>
                </a:lnTo>
                <a:lnTo>
                  <a:pt x="58" y="108"/>
                </a:lnTo>
                <a:lnTo>
                  <a:pt x="58" y="108"/>
                </a:lnTo>
                <a:lnTo>
                  <a:pt x="57" y="108"/>
                </a:lnTo>
                <a:lnTo>
                  <a:pt x="57" y="107"/>
                </a:lnTo>
                <a:lnTo>
                  <a:pt x="57" y="105"/>
                </a:lnTo>
                <a:lnTo>
                  <a:pt x="57" y="104"/>
                </a:lnTo>
                <a:lnTo>
                  <a:pt x="57" y="104"/>
                </a:lnTo>
                <a:lnTo>
                  <a:pt x="57" y="104"/>
                </a:lnTo>
                <a:lnTo>
                  <a:pt x="58" y="104"/>
                </a:lnTo>
                <a:lnTo>
                  <a:pt x="58" y="104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9" y="99"/>
                </a:moveTo>
                <a:lnTo>
                  <a:pt x="109" y="101"/>
                </a:lnTo>
                <a:lnTo>
                  <a:pt x="109" y="102"/>
                </a:lnTo>
                <a:lnTo>
                  <a:pt x="109" y="104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7" y="105"/>
                </a:lnTo>
                <a:lnTo>
                  <a:pt x="107" y="104"/>
                </a:lnTo>
                <a:lnTo>
                  <a:pt x="107" y="102"/>
                </a:lnTo>
                <a:lnTo>
                  <a:pt x="109" y="101"/>
                </a:lnTo>
                <a:lnTo>
                  <a:pt x="109" y="99"/>
                </a:lnTo>
                <a:lnTo>
                  <a:pt x="109" y="99"/>
                </a:lnTo>
                <a:close/>
                <a:moveTo>
                  <a:pt x="47" y="90"/>
                </a:moveTo>
                <a:lnTo>
                  <a:pt x="49" y="91"/>
                </a:lnTo>
                <a:lnTo>
                  <a:pt x="50" y="93"/>
                </a:lnTo>
                <a:lnTo>
                  <a:pt x="49" y="93"/>
                </a:lnTo>
                <a:lnTo>
                  <a:pt x="49" y="94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7" y="90"/>
                </a:lnTo>
                <a:close/>
                <a:moveTo>
                  <a:pt x="124" y="90"/>
                </a:moveTo>
                <a:lnTo>
                  <a:pt x="124" y="90"/>
                </a:lnTo>
                <a:lnTo>
                  <a:pt x="123" y="93"/>
                </a:lnTo>
                <a:lnTo>
                  <a:pt x="121" y="94"/>
                </a:lnTo>
                <a:lnTo>
                  <a:pt x="121" y="94"/>
                </a:lnTo>
                <a:lnTo>
                  <a:pt x="120" y="96"/>
                </a:lnTo>
                <a:lnTo>
                  <a:pt x="118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4"/>
                </a:lnTo>
                <a:lnTo>
                  <a:pt x="117" y="94"/>
                </a:lnTo>
                <a:lnTo>
                  <a:pt x="117" y="93"/>
                </a:lnTo>
                <a:lnTo>
                  <a:pt x="117" y="93"/>
                </a:lnTo>
                <a:lnTo>
                  <a:pt x="118" y="91"/>
                </a:lnTo>
                <a:lnTo>
                  <a:pt x="120" y="90"/>
                </a:lnTo>
                <a:lnTo>
                  <a:pt x="123" y="90"/>
                </a:lnTo>
                <a:lnTo>
                  <a:pt x="124" y="90"/>
                </a:lnTo>
                <a:close/>
                <a:moveTo>
                  <a:pt x="83" y="88"/>
                </a:moveTo>
                <a:lnTo>
                  <a:pt x="83" y="90"/>
                </a:lnTo>
                <a:lnTo>
                  <a:pt x="83" y="90"/>
                </a:lnTo>
                <a:lnTo>
                  <a:pt x="83" y="91"/>
                </a:lnTo>
                <a:lnTo>
                  <a:pt x="82" y="90"/>
                </a:lnTo>
                <a:lnTo>
                  <a:pt x="83" y="90"/>
                </a:lnTo>
                <a:lnTo>
                  <a:pt x="83" y="90"/>
                </a:lnTo>
                <a:lnTo>
                  <a:pt x="83" y="88"/>
                </a:lnTo>
                <a:lnTo>
                  <a:pt x="83" y="88"/>
                </a:lnTo>
                <a:lnTo>
                  <a:pt x="83" y="88"/>
                </a:lnTo>
                <a:close/>
                <a:moveTo>
                  <a:pt x="98" y="85"/>
                </a:move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6" y="88"/>
                </a:lnTo>
                <a:lnTo>
                  <a:pt x="96" y="86"/>
                </a:lnTo>
                <a:lnTo>
                  <a:pt x="96" y="86"/>
                </a:lnTo>
                <a:lnTo>
                  <a:pt x="96" y="86"/>
                </a:lnTo>
                <a:lnTo>
                  <a:pt x="98" y="86"/>
                </a:lnTo>
                <a:lnTo>
                  <a:pt x="98" y="85"/>
                </a:lnTo>
                <a:close/>
                <a:moveTo>
                  <a:pt x="118" y="85"/>
                </a:move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5"/>
                </a:lnTo>
                <a:lnTo>
                  <a:pt x="118" y="85"/>
                </a:lnTo>
                <a:close/>
                <a:moveTo>
                  <a:pt x="71" y="83"/>
                </a:moveTo>
                <a:lnTo>
                  <a:pt x="71" y="85"/>
                </a:lnTo>
                <a:lnTo>
                  <a:pt x="71" y="85"/>
                </a:lnTo>
                <a:lnTo>
                  <a:pt x="68" y="85"/>
                </a:lnTo>
                <a:lnTo>
                  <a:pt x="68" y="85"/>
                </a:lnTo>
                <a:lnTo>
                  <a:pt x="68" y="83"/>
                </a:lnTo>
                <a:lnTo>
                  <a:pt x="69" y="85"/>
                </a:lnTo>
                <a:lnTo>
                  <a:pt x="69" y="83"/>
                </a:lnTo>
                <a:lnTo>
                  <a:pt x="69" y="83"/>
                </a:lnTo>
                <a:lnTo>
                  <a:pt x="71" y="83"/>
                </a:lnTo>
                <a:close/>
                <a:moveTo>
                  <a:pt x="82" y="83"/>
                </a:moveTo>
                <a:lnTo>
                  <a:pt x="83" y="85"/>
                </a:lnTo>
                <a:lnTo>
                  <a:pt x="82" y="85"/>
                </a:lnTo>
                <a:lnTo>
                  <a:pt x="82" y="85"/>
                </a:lnTo>
                <a:lnTo>
                  <a:pt x="82" y="85"/>
                </a:lnTo>
                <a:lnTo>
                  <a:pt x="80" y="83"/>
                </a:lnTo>
                <a:lnTo>
                  <a:pt x="82" y="83"/>
                </a:lnTo>
                <a:close/>
                <a:moveTo>
                  <a:pt x="110" y="82"/>
                </a:moveTo>
                <a:lnTo>
                  <a:pt x="112" y="82"/>
                </a:lnTo>
                <a:lnTo>
                  <a:pt x="109" y="83"/>
                </a:lnTo>
                <a:lnTo>
                  <a:pt x="109" y="83"/>
                </a:lnTo>
                <a:lnTo>
                  <a:pt x="107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3"/>
                </a:lnTo>
                <a:lnTo>
                  <a:pt x="107" y="82"/>
                </a:lnTo>
                <a:lnTo>
                  <a:pt x="109" y="82"/>
                </a:lnTo>
                <a:lnTo>
                  <a:pt x="110" y="82"/>
                </a:lnTo>
                <a:close/>
                <a:moveTo>
                  <a:pt x="91" y="80"/>
                </a:moveTo>
                <a:lnTo>
                  <a:pt x="93" y="82"/>
                </a:lnTo>
                <a:lnTo>
                  <a:pt x="91" y="82"/>
                </a:lnTo>
                <a:lnTo>
                  <a:pt x="90" y="83"/>
                </a:lnTo>
                <a:lnTo>
                  <a:pt x="88" y="83"/>
                </a:lnTo>
                <a:lnTo>
                  <a:pt x="88" y="83"/>
                </a:lnTo>
                <a:lnTo>
                  <a:pt x="88" y="83"/>
                </a:lnTo>
                <a:lnTo>
                  <a:pt x="90" y="82"/>
                </a:lnTo>
                <a:lnTo>
                  <a:pt x="90" y="82"/>
                </a:lnTo>
                <a:lnTo>
                  <a:pt x="91" y="82"/>
                </a:lnTo>
                <a:lnTo>
                  <a:pt x="91" y="80"/>
                </a:lnTo>
                <a:close/>
                <a:moveTo>
                  <a:pt x="72" y="79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79"/>
                </a:lnTo>
                <a:lnTo>
                  <a:pt x="72" y="79"/>
                </a:lnTo>
                <a:close/>
                <a:moveTo>
                  <a:pt x="104" y="79"/>
                </a:moveTo>
                <a:lnTo>
                  <a:pt x="106" y="79"/>
                </a:lnTo>
                <a:lnTo>
                  <a:pt x="106" y="80"/>
                </a:lnTo>
                <a:lnTo>
                  <a:pt x="107" y="80"/>
                </a:lnTo>
                <a:lnTo>
                  <a:pt x="107" y="80"/>
                </a:lnTo>
                <a:lnTo>
                  <a:pt x="107" y="80"/>
                </a:lnTo>
                <a:lnTo>
                  <a:pt x="106" y="80"/>
                </a:lnTo>
                <a:lnTo>
                  <a:pt x="106" y="79"/>
                </a:lnTo>
                <a:lnTo>
                  <a:pt x="104" y="79"/>
                </a:lnTo>
                <a:close/>
                <a:moveTo>
                  <a:pt x="80" y="77"/>
                </a:moveTo>
                <a:lnTo>
                  <a:pt x="82" y="77"/>
                </a:lnTo>
                <a:lnTo>
                  <a:pt x="80" y="79"/>
                </a:lnTo>
                <a:lnTo>
                  <a:pt x="82" y="79"/>
                </a:lnTo>
                <a:lnTo>
                  <a:pt x="80" y="80"/>
                </a:lnTo>
                <a:lnTo>
                  <a:pt x="79" y="80"/>
                </a:lnTo>
                <a:lnTo>
                  <a:pt x="79" y="79"/>
                </a:lnTo>
                <a:lnTo>
                  <a:pt x="79" y="77"/>
                </a:lnTo>
                <a:lnTo>
                  <a:pt x="80" y="77"/>
                </a:lnTo>
                <a:close/>
                <a:moveTo>
                  <a:pt x="85" y="77"/>
                </a:moveTo>
                <a:lnTo>
                  <a:pt x="85" y="77"/>
                </a:lnTo>
                <a:lnTo>
                  <a:pt x="85" y="77"/>
                </a:lnTo>
                <a:lnTo>
                  <a:pt x="85" y="79"/>
                </a:lnTo>
                <a:lnTo>
                  <a:pt x="85" y="80"/>
                </a:lnTo>
                <a:lnTo>
                  <a:pt x="83" y="80"/>
                </a:lnTo>
                <a:lnTo>
                  <a:pt x="83" y="80"/>
                </a:lnTo>
                <a:lnTo>
                  <a:pt x="82" y="79"/>
                </a:lnTo>
                <a:lnTo>
                  <a:pt x="85" y="77"/>
                </a:lnTo>
                <a:close/>
                <a:moveTo>
                  <a:pt x="69" y="75"/>
                </a:moveTo>
                <a:lnTo>
                  <a:pt x="71" y="77"/>
                </a:lnTo>
                <a:lnTo>
                  <a:pt x="71" y="77"/>
                </a:lnTo>
                <a:lnTo>
                  <a:pt x="71" y="77"/>
                </a:lnTo>
                <a:lnTo>
                  <a:pt x="69" y="77"/>
                </a:lnTo>
                <a:lnTo>
                  <a:pt x="69" y="77"/>
                </a:lnTo>
                <a:lnTo>
                  <a:pt x="69" y="77"/>
                </a:lnTo>
                <a:lnTo>
                  <a:pt x="69" y="75"/>
                </a:lnTo>
                <a:close/>
                <a:moveTo>
                  <a:pt x="69" y="72"/>
                </a:moveTo>
                <a:lnTo>
                  <a:pt x="69" y="72"/>
                </a:lnTo>
                <a:lnTo>
                  <a:pt x="69" y="72"/>
                </a:lnTo>
                <a:lnTo>
                  <a:pt x="69" y="74"/>
                </a:lnTo>
                <a:lnTo>
                  <a:pt x="68" y="74"/>
                </a:lnTo>
                <a:lnTo>
                  <a:pt x="68" y="74"/>
                </a:lnTo>
                <a:lnTo>
                  <a:pt x="68" y="72"/>
                </a:lnTo>
                <a:lnTo>
                  <a:pt x="68" y="72"/>
                </a:lnTo>
                <a:lnTo>
                  <a:pt x="69" y="72"/>
                </a:lnTo>
                <a:close/>
                <a:moveTo>
                  <a:pt x="76" y="71"/>
                </a:moveTo>
                <a:lnTo>
                  <a:pt x="76" y="71"/>
                </a:lnTo>
                <a:lnTo>
                  <a:pt x="76" y="74"/>
                </a:lnTo>
                <a:lnTo>
                  <a:pt x="76" y="74"/>
                </a:lnTo>
                <a:lnTo>
                  <a:pt x="76" y="72"/>
                </a:lnTo>
                <a:lnTo>
                  <a:pt x="76" y="72"/>
                </a:lnTo>
                <a:lnTo>
                  <a:pt x="76" y="71"/>
                </a:lnTo>
                <a:close/>
                <a:moveTo>
                  <a:pt x="82" y="71"/>
                </a:moveTo>
                <a:lnTo>
                  <a:pt x="83" y="72"/>
                </a:lnTo>
                <a:lnTo>
                  <a:pt x="83" y="72"/>
                </a:lnTo>
                <a:lnTo>
                  <a:pt x="83" y="72"/>
                </a:lnTo>
                <a:lnTo>
                  <a:pt x="82" y="72"/>
                </a:lnTo>
                <a:lnTo>
                  <a:pt x="82" y="71"/>
                </a:lnTo>
                <a:lnTo>
                  <a:pt x="82" y="71"/>
                </a:lnTo>
                <a:close/>
                <a:moveTo>
                  <a:pt x="96" y="69"/>
                </a:moveTo>
                <a:lnTo>
                  <a:pt x="96" y="69"/>
                </a:lnTo>
                <a:lnTo>
                  <a:pt x="95" y="71"/>
                </a:lnTo>
                <a:lnTo>
                  <a:pt x="91" y="71"/>
                </a:lnTo>
                <a:lnTo>
                  <a:pt x="91" y="71"/>
                </a:lnTo>
                <a:lnTo>
                  <a:pt x="91" y="71"/>
                </a:lnTo>
                <a:lnTo>
                  <a:pt x="93" y="69"/>
                </a:lnTo>
                <a:lnTo>
                  <a:pt x="95" y="69"/>
                </a:lnTo>
                <a:lnTo>
                  <a:pt x="96" y="69"/>
                </a:lnTo>
                <a:lnTo>
                  <a:pt x="96" y="69"/>
                </a:lnTo>
                <a:close/>
                <a:moveTo>
                  <a:pt x="77" y="67"/>
                </a:moveTo>
                <a:lnTo>
                  <a:pt x="79" y="69"/>
                </a:lnTo>
                <a:lnTo>
                  <a:pt x="80" y="69"/>
                </a:lnTo>
                <a:lnTo>
                  <a:pt x="80" y="69"/>
                </a:lnTo>
                <a:lnTo>
                  <a:pt x="80" y="71"/>
                </a:lnTo>
                <a:lnTo>
                  <a:pt x="79" y="71"/>
                </a:lnTo>
                <a:lnTo>
                  <a:pt x="77" y="69"/>
                </a:lnTo>
                <a:lnTo>
                  <a:pt x="77" y="69"/>
                </a:lnTo>
                <a:lnTo>
                  <a:pt x="77" y="67"/>
                </a:lnTo>
                <a:lnTo>
                  <a:pt x="77" y="67"/>
                </a:lnTo>
                <a:close/>
                <a:moveTo>
                  <a:pt x="68" y="67"/>
                </a:moveTo>
                <a:lnTo>
                  <a:pt x="68" y="69"/>
                </a:lnTo>
                <a:lnTo>
                  <a:pt x="68" y="71"/>
                </a:lnTo>
                <a:lnTo>
                  <a:pt x="66" y="71"/>
                </a:lnTo>
                <a:lnTo>
                  <a:pt x="66" y="69"/>
                </a:lnTo>
                <a:lnTo>
                  <a:pt x="68" y="67"/>
                </a:lnTo>
                <a:lnTo>
                  <a:pt x="68" y="67"/>
                </a:lnTo>
                <a:close/>
                <a:moveTo>
                  <a:pt x="104" y="66"/>
                </a:moveTo>
                <a:lnTo>
                  <a:pt x="106" y="66"/>
                </a:lnTo>
                <a:lnTo>
                  <a:pt x="106" y="66"/>
                </a:lnTo>
                <a:lnTo>
                  <a:pt x="107" y="67"/>
                </a:lnTo>
                <a:lnTo>
                  <a:pt x="107" y="67"/>
                </a:lnTo>
                <a:lnTo>
                  <a:pt x="106" y="67"/>
                </a:lnTo>
                <a:lnTo>
                  <a:pt x="104" y="69"/>
                </a:lnTo>
                <a:lnTo>
                  <a:pt x="102" y="69"/>
                </a:lnTo>
                <a:lnTo>
                  <a:pt x="102" y="67"/>
                </a:lnTo>
                <a:lnTo>
                  <a:pt x="101" y="67"/>
                </a:lnTo>
                <a:lnTo>
                  <a:pt x="99" y="67"/>
                </a:lnTo>
                <a:lnTo>
                  <a:pt x="101" y="66"/>
                </a:lnTo>
                <a:lnTo>
                  <a:pt x="102" y="66"/>
                </a:lnTo>
                <a:lnTo>
                  <a:pt x="104" y="66"/>
                </a:lnTo>
                <a:close/>
                <a:moveTo>
                  <a:pt x="14" y="64"/>
                </a:moveTo>
                <a:lnTo>
                  <a:pt x="16" y="66"/>
                </a:lnTo>
                <a:lnTo>
                  <a:pt x="17" y="66"/>
                </a:lnTo>
                <a:lnTo>
                  <a:pt x="17" y="66"/>
                </a:lnTo>
                <a:lnTo>
                  <a:pt x="19" y="67"/>
                </a:lnTo>
                <a:lnTo>
                  <a:pt x="17" y="67"/>
                </a:lnTo>
                <a:lnTo>
                  <a:pt x="17" y="69"/>
                </a:lnTo>
                <a:lnTo>
                  <a:pt x="16" y="67"/>
                </a:lnTo>
                <a:lnTo>
                  <a:pt x="14" y="66"/>
                </a:lnTo>
                <a:lnTo>
                  <a:pt x="14" y="66"/>
                </a:lnTo>
                <a:lnTo>
                  <a:pt x="14" y="64"/>
                </a:lnTo>
                <a:close/>
                <a:moveTo>
                  <a:pt x="74" y="63"/>
                </a:moveTo>
                <a:lnTo>
                  <a:pt x="76" y="64"/>
                </a:lnTo>
                <a:lnTo>
                  <a:pt x="77" y="64"/>
                </a:lnTo>
                <a:lnTo>
                  <a:pt x="77" y="66"/>
                </a:lnTo>
                <a:lnTo>
                  <a:pt x="77" y="66"/>
                </a:lnTo>
                <a:lnTo>
                  <a:pt x="77" y="67"/>
                </a:lnTo>
                <a:lnTo>
                  <a:pt x="77" y="67"/>
                </a:lnTo>
                <a:lnTo>
                  <a:pt x="76" y="67"/>
                </a:lnTo>
                <a:lnTo>
                  <a:pt x="74" y="66"/>
                </a:lnTo>
                <a:lnTo>
                  <a:pt x="74" y="64"/>
                </a:lnTo>
                <a:lnTo>
                  <a:pt x="72" y="64"/>
                </a:lnTo>
                <a:lnTo>
                  <a:pt x="72" y="63"/>
                </a:lnTo>
                <a:lnTo>
                  <a:pt x="74" y="63"/>
                </a:lnTo>
                <a:lnTo>
                  <a:pt x="74" y="63"/>
                </a:lnTo>
                <a:close/>
                <a:moveTo>
                  <a:pt x="55" y="63"/>
                </a:moveTo>
                <a:lnTo>
                  <a:pt x="55" y="63"/>
                </a:lnTo>
                <a:lnTo>
                  <a:pt x="57" y="63"/>
                </a:lnTo>
                <a:lnTo>
                  <a:pt x="57" y="64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4" y="64"/>
                </a:lnTo>
                <a:lnTo>
                  <a:pt x="55" y="64"/>
                </a:lnTo>
                <a:lnTo>
                  <a:pt x="55" y="63"/>
                </a:lnTo>
                <a:lnTo>
                  <a:pt x="55" y="63"/>
                </a:lnTo>
                <a:close/>
                <a:moveTo>
                  <a:pt x="13" y="55"/>
                </a:moveTo>
                <a:lnTo>
                  <a:pt x="14" y="56"/>
                </a:lnTo>
                <a:lnTo>
                  <a:pt x="14" y="58"/>
                </a:lnTo>
                <a:lnTo>
                  <a:pt x="16" y="58"/>
                </a:lnTo>
                <a:lnTo>
                  <a:pt x="16" y="61"/>
                </a:lnTo>
                <a:lnTo>
                  <a:pt x="16" y="61"/>
                </a:lnTo>
                <a:lnTo>
                  <a:pt x="16" y="61"/>
                </a:lnTo>
                <a:lnTo>
                  <a:pt x="14" y="61"/>
                </a:lnTo>
                <a:lnTo>
                  <a:pt x="13" y="61"/>
                </a:lnTo>
                <a:lnTo>
                  <a:pt x="13" y="61"/>
                </a:lnTo>
                <a:lnTo>
                  <a:pt x="13" y="60"/>
                </a:lnTo>
                <a:lnTo>
                  <a:pt x="13" y="60"/>
                </a:lnTo>
                <a:lnTo>
                  <a:pt x="11" y="60"/>
                </a:lnTo>
                <a:lnTo>
                  <a:pt x="11" y="60"/>
                </a:lnTo>
                <a:lnTo>
                  <a:pt x="11" y="60"/>
                </a:lnTo>
                <a:lnTo>
                  <a:pt x="9" y="60"/>
                </a:lnTo>
                <a:lnTo>
                  <a:pt x="9" y="60"/>
                </a:lnTo>
                <a:lnTo>
                  <a:pt x="11" y="58"/>
                </a:lnTo>
                <a:lnTo>
                  <a:pt x="11" y="56"/>
                </a:lnTo>
                <a:lnTo>
                  <a:pt x="13" y="58"/>
                </a:lnTo>
                <a:lnTo>
                  <a:pt x="13" y="58"/>
                </a:lnTo>
                <a:lnTo>
                  <a:pt x="13" y="56"/>
                </a:lnTo>
                <a:lnTo>
                  <a:pt x="13" y="55"/>
                </a:lnTo>
                <a:lnTo>
                  <a:pt x="13" y="55"/>
                </a:lnTo>
                <a:close/>
                <a:moveTo>
                  <a:pt x="14" y="55"/>
                </a:moveTo>
                <a:lnTo>
                  <a:pt x="14" y="55"/>
                </a:lnTo>
                <a:lnTo>
                  <a:pt x="16" y="55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8"/>
                </a:lnTo>
                <a:lnTo>
                  <a:pt x="16" y="58"/>
                </a:lnTo>
                <a:lnTo>
                  <a:pt x="14" y="56"/>
                </a:lnTo>
                <a:lnTo>
                  <a:pt x="14" y="55"/>
                </a:lnTo>
                <a:lnTo>
                  <a:pt x="14" y="55"/>
                </a:lnTo>
                <a:close/>
                <a:moveTo>
                  <a:pt x="91" y="53"/>
                </a:moveTo>
                <a:lnTo>
                  <a:pt x="93" y="53"/>
                </a:lnTo>
                <a:lnTo>
                  <a:pt x="95" y="53"/>
                </a:lnTo>
                <a:lnTo>
                  <a:pt x="93" y="55"/>
                </a:lnTo>
                <a:lnTo>
                  <a:pt x="95" y="55"/>
                </a:lnTo>
                <a:lnTo>
                  <a:pt x="95" y="58"/>
                </a:lnTo>
                <a:lnTo>
                  <a:pt x="93" y="58"/>
                </a:lnTo>
                <a:lnTo>
                  <a:pt x="93" y="60"/>
                </a:lnTo>
                <a:lnTo>
                  <a:pt x="93" y="60"/>
                </a:lnTo>
                <a:lnTo>
                  <a:pt x="91" y="60"/>
                </a:lnTo>
                <a:lnTo>
                  <a:pt x="90" y="58"/>
                </a:lnTo>
                <a:lnTo>
                  <a:pt x="90" y="58"/>
                </a:lnTo>
                <a:lnTo>
                  <a:pt x="91" y="58"/>
                </a:lnTo>
                <a:lnTo>
                  <a:pt x="91" y="56"/>
                </a:lnTo>
                <a:lnTo>
                  <a:pt x="91" y="56"/>
                </a:lnTo>
                <a:lnTo>
                  <a:pt x="90" y="55"/>
                </a:lnTo>
                <a:lnTo>
                  <a:pt x="90" y="53"/>
                </a:lnTo>
                <a:lnTo>
                  <a:pt x="91" y="53"/>
                </a:lnTo>
                <a:close/>
                <a:moveTo>
                  <a:pt x="16" y="49"/>
                </a:moveTo>
                <a:lnTo>
                  <a:pt x="16" y="50"/>
                </a:lnTo>
                <a:lnTo>
                  <a:pt x="16" y="52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3" y="53"/>
                </a:lnTo>
                <a:lnTo>
                  <a:pt x="13" y="52"/>
                </a:lnTo>
                <a:lnTo>
                  <a:pt x="14" y="50"/>
                </a:lnTo>
                <a:lnTo>
                  <a:pt x="14" y="49"/>
                </a:lnTo>
                <a:lnTo>
                  <a:pt x="16" y="49"/>
                </a:lnTo>
                <a:close/>
                <a:moveTo>
                  <a:pt x="69" y="47"/>
                </a:moveTo>
                <a:lnTo>
                  <a:pt x="71" y="47"/>
                </a:lnTo>
                <a:lnTo>
                  <a:pt x="71" y="49"/>
                </a:lnTo>
                <a:lnTo>
                  <a:pt x="72" y="49"/>
                </a:lnTo>
                <a:lnTo>
                  <a:pt x="71" y="50"/>
                </a:lnTo>
                <a:lnTo>
                  <a:pt x="71" y="50"/>
                </a:lnTo>
                <a:lnTo>
                  <a:pt x="71" y="49"/>
                </a:lnTo>
                <a:lnTo>
                  <a:pt x="71" y="49"/>
                </a:lnTo>
                <a:lnTo>
                  <a:pt x="69" y="49"/>
                </a:lnTo>
                <a:lnTo>
                  <a:pt x="69" y="47"/>
                </a:lnTo>
                <a:lnTo>
                  <a:pt x="69" y="47"/>
                </a:lnTo>
                <a:close/>
                <a:moveTo>
                  <a:pt x="54" y="45"/>
                </a:moveTo>
                <a:lnTo>
                  <a:pt x="54" y="47"/>
                </a:lnTo>
                <a:lnTo>
                  <a:pt x="55" y="49"/>
                </a:lnTo>
                <a:lnTo>
                  <a:pt x="55" y="49"/>
                </a:lnTo>
                <a:lnTo>
                  <a:pt x="57" y="50"/>
                </a:lnTo>
                <a:lnTo>
                  <a:pt x="58" y="50"/>
                </a:lnTo>
                <a:lnTo>
                  <a:pt x="61" y="52"/>
                </a:lnTo>
                <a:lnTo>
                  <a:pt x="65" y="52"/>
                </a:lnTo>
                <a:lnTo>
                  <a:pt x="65" y="52"/>
                </a:lnTo>
                <a:lnTo>
                  <a:pt x="65" y="53"/>
                </a:lnTo>
                <a:lnTo>
                  <a:pt x="66" y="53"/>
                </a:lnTo>
                <a:lnTo>
                  <a:pt x="66" y="55"/>
                </a:lnTo>
                <a:lnTo>
                  <a:pt x="66" y="55"/>
                </a:lnTo>
                <a:lnTo>
                  <a:pt x="66" y="56"/>
                </a:lnTo>
                <a:lnTo>
                  <a:pt x="66" y="60"/>
                </a:lnTo>
                <a:lnTo>
                  <a:pt x="68" y="60"/>
                </a:lnTo>
                <a:lnTo>
                  <a:pt x="69" y="61"/>
                </a:lnTo>
                <a:lnTo>
                  <a:pt x="71" y="61"/>
                </a:lnTo>
                <a:lnTo>
                  <a:pt x="71" y="61"/>
                </a:lnTo>
                <a:lnTo>
                  <a:pt x="71" y="63"/>
                </a:lnTo>
                <a:lnTo>
                  <a:pt x="71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8" y="63"/>
                </a:lnTo>
                <a:lnTo>
                  <a:pt x="68" y="61"/>
                </a:lnTo>
                <a:lnTo>
                  <a:pt x="66" y="61"/>
                </a:lnTo>
                <a:lnTo>
                  <a:pt x="66" y="60"/>
                </a:lnTo>
                <a:lnTo>
                  <a:pt x="66" y="60"/>
                </a:lnTo>
                <a:lnTo>
                  <a:pt x="65" y="58"/>
                </a:lnTo>
                <a:lnTo>
                  <a:pt x="65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1" y="56"/>
                </a:lnTo>
                <a:lnTo>
                  <a:pt x="60" y="56"/>
                </a:lnTo>
                <a:lnTo>
                  <a:pt x="58" y="55"/>
                </a:lnTo>
                <a:lnTo>
                  <a:pt x="57" y="53"/>
                </a:lnTo>
                <a:lnTo>
                  <a:pt x="57" y="53"/>
                </a:lnTo>
                <a:lnTo>
                  <a:pt x="55" y="53"/>
                </a:lnTo>
                <a:lnTo>
                  <a:pt x="55" y="52"/>
                </a:lnTo>
                <a:lnTo>
                  <a:pt x="54" y="50"/>
                </a:lnTo>
                <a:lnTo>
                  <a:pt x="52" y="50"/>
                </a:lnTo>
                <a:lnTo>
                  <a:pt x="50" y="49"/>
                </a:lnTo>
                <a:lnTo>
                  <a:pt x="49" y="49"/>
                </a:lnTo>
                <a:lnTo>
                  <a:pt x="47" y="49"/>
                </a:lnTo>
                <a:lnTo>
                  <a:pt x="47" y="49"/>
                </a:lnTo>
                <a:lnTo>
                  <a:pt x="46" y="49"/>
                </a:lnTo>
                <a:lnTo>
                  <a:pt x="49" y="47"/>
                </a:lnTo>
                <a:lnTo>
                  <a:pt x="50" y="45"/>
                </a:lnTo>
                <a:lnTo>
                  <a:pt x="52" y="45"/>
                </a:lnTo>
                <a:lnTo>
                  <a:pt x="54" y="45"/>
                </a:lnTo>
                <a:close/>
                <a:moveTo>
                  <a:pt x="57" y="42"/>
                </a:moveTo>
                <a:lnTo>
                  <a:pt x="60" y="44"/>
                </a:lnTo>
                <a:lnTo>
                  <a:pt x="58" y="45"/>
                </a:lnTo>
                <a:lnTo>
                  <a:pt x="58" y="44"/>
                </a:lnTo>
                <a:lnTo>
                  <a:pt x="57" y="42"/>
                </a:lnTo>
                <a:close/>
                <a:moveTo>
                  <a:pt x="63" y="42"/>
                </a:moveTo>
                <a:lnTo>
                  <a:pt x="61" y="42"/>
                </a:lnTo>
                <a:lnTo>
                  <a:pt x="61" y="44"/>
                </a:lnTo>
                <a:lnTo>
                  <a:pt x="60" y="44"/>
                </a:lnTo>
                <a:lnTo>
                  <a:pt x="61" y="42"/>
                </a:lnTo>
                <a:lnTo>
                  <a:pt x="63" y="42"/>
                </a:lnTo>
                <a:close/>
                <a:moveTo>
                  <a:pt x="96" y="39"/>
                </a:moveTo>
                <a:lnTo>
                  <a:pt x="98" y="41"/>
                </a:lnTo>
                <a:lnTo>
                  <a:pt x="98" y="42"/>
                </a:lnTo>
                <a:lnTo>
                  <a:pt x="99" y="44"/>
                </a:lnTo>
                <a:lnTo>
                  <a:pt x="99" y="44"/>
                </a:lnTo>
                <a:lnTo>
                  <a:pt x="101" y="45"/>
                </a:lnTo>
                <a:lnTo>
                  <a:pt x="101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8" y="47"/>
                </a:lnTo>
                <a:lnTo>
                  <a:pt x="98" y="47"/>
                </a:lnTo>
                <a:lnTo>
                  <a:pt x="95" y="45"/>
                </a:lnTo>
                <a:lnTo>
                  <a:pt x="93" y="45"/>
                </a:lnTo>
                <a:lnTo>
                  <a:pt x="95" y="44"/>
                </a:lnTo>
                <a:lnTo>
                  <a:pt x="96" y="42"/>
                </a:lnTo>
                <a:lnTo>
                  <a:pt x="95" y="42"/>
                </a:lnTo>
                <a:lnTo>
                  <a:pt x="93" y="44"/>
                </a:lnTo>
                <a:lnTo>
                  <a:pt x="90" y="44"/>
                </a:lnTo>
                <a:lnTo>
                  <a:pt x="90" y="44"/>
                </a:lnTo>
                <a:lnTo>
                  <a:pt x="90" y="42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5" y="41"/>
                </a:lnTo>
                <a:lnTo>
                  <a:pt x="95" y="39"/>
                </a:lnTo>
                <a:lnTo>
                  <a:pt x="96" y="39"/>
                </a:lnTo>
                <a:close/>
                <a:moveTo>
                  <a:pt x="3" y="33"/>
                </a:moveTo>
                <a:lnTo>
                  <a:pt x="3" y="33"/>
                </a:lnTo>
                <a:lnTo>
                  <a:pt x="3" y="33"/>
                </a:lnTo>
                <a:lnTo>
                  <a:pt x="5" y="33"/>
                </a:lnTo>
                <a:lnTo>
                  <a:pt x="3" y="34"/>
                </a:lnTo>
                <a:lnTo>
                  <a:pt x="3" y="34"/>
                </a:lnTo>
                <a:lnTo>
                  <a:pt x="3" y="36"/>
                </a:lnTo>
                <a:lnTo>
                  <a:pt x="3" y="36"/>
                </a:lnTo>
                <a:lnTo>
                  <a:pt x="3" y="38"/>
                </a:lnTo>
                <a:lnTo>
                  <a:pt x="5" y="38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5" y="39"/>
                </a:lnTo>
                <a:lnTo>
                  <a:pt x="3" y="38"/>
                </a:lnTo>
                <a:lnTo>
                  <a:pt x="1" y="36"/>
                </a:lnTo>
                <a:lnTo>
                  <a:pt x="0" y="34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close/>
                <a:moveTo>
                  <a:pt x="83" y="28"/>
                </a:moveTo>
                <a:lnTo>
                  <a:pt x="83" y="30"/>
                </a:lnTo>
                <a:lnTo>
                  <a:pt x="83" y="30"/>
                </a:lnTo>
                <a:lnTo>
                  <a:pt x="82" y="31"/>
                </a:lnTo>
                <a:lnTo>
                  <a:pt x="82" y="33"/>
                </a:lnTo>
                <a:lnTo>
                  <a:pt x="82" y="33"/>
                </a:lnTo>
                <a:lnTo>
                  <a:pt x="80" y="33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3"/>
                </a:lnTo>
                <a:lnTo>
                  <a:pt x="79" y="33"/>
                </a:lnTo>
                <a:lnTo>
                  <a:pt x="79" y="31"/>
                </a:lnTo>
                <a:lnTo>
                  <a:pt x="79" y="31"/>
                </a:lnTo>
                <a:lnTo>
                  <a:pt x="77" y="30"/>
                </a:lnTo>
                <a:lnTo>
                  <a:pt x="79" y="30"/>
                </a:lnTo>
                <a:lnTo>
                  <a:pt x="80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3" y="28"/>
                </a:lnTo>
                <a:close/>
                <a:moveTo>
                  <a:pt x="85" y="20"/>
                </a:moveTo>
                <a:lnTo>
                  <a:pt x="87" y="20"/>
                </a:lnTo>
                <a:lnTo>
                  <a:pt x="87" y="22"/>
                </a:lnTo>
                <a:lnTo>
                  <a:pt x="87" y="22"/>
                </a:lnTo>
                <a:lnTo>
                  <a:pt x="85" y="22"/>
                </a:lnTo>
                <a:lnTo>
                  <a:pt x="83" y="20"/>
                </a:lnTo>
                <a:lnTo>
                  <a:pt x="85" y="20"/>
                </a:lnTo>
                <a:close/>
                <a:moveTo>
                  <a:pt x="72" y="15"/>
                </a:moveTo>
                <a:lnTo>
                  <a:pt x="72" y="15"/>
                </a:lnTo>
                <a:lnTo>
                  <a:pt x="74" y="17"/>
                </a:lnTo>
                <a:lnTo>
                  <a:pt x="74" y="17"/>
                </a:lnTo>
                <a:lnTo>
                  <a:pt x="74" y="19"/>
                </a:lnTo>
                <a:lnTo>
                  <a:pt x="74" y="19"/>
                </a:lnTo>
                <a:lnTo>
                  <a:pt x="72" y="19"/>
                </a:lnTo>
                <a:lnTo>
                  <a:pt x="71" y="19"/>
                </a:lnTo>
                <a:lnTo>
                  <a:pt x="71" y="17"/>
                </a:lnTo>
                <a:lnTo>
                  <a:pt x="71" y="15"/>
                </a:lnTo>
                <a:lnTo>
                  <a:pt x="72" y="15"/>
                </a:lnTo>
                <a:close/>
                <a:moveTo>
                  <a:pt x="95" y="0"/>
                </a:moveTo>
                <a:lnTo>
                  <a:pt x="96" y="0"/>
                </a:lnTo>
                <a:lnTo>
                  <a:pt x="98" y="0"/>
                </a:lnTo>
                <a:lnTo>
                  <a:pt x="98" y="1"/>
                </a:lnTo>
                <a:lnTo>
                  <a:pt x="99" y="1"/>
                </a:lnTo>
                <a:lnTo>
                  <a:pt x="99" y="1"/>
                </a:lnTo>
                <a:lnTo>
                  <a:pt x="99" y="1"/>
                </a:lnTo>
                <a:lnTo>
                  <a:pt x="101" y="3"/>
                </a:lnTo>
                <a:lnTo>
                  <a:pt x="101" y="4"/>
                </a:lnTo>
                <a:lnTo>
                  <a:pt x="101" y="6"/>
                </a:lnTo>
                <a:lnTo>
                  <a:pt x="99" y="6"/>
                </a:lnTo>
                <a:lnTo>
                  <a:pt x="96" y="8"/>
                </a:lnTo>
                <a:lnTo>
                  <a:pt x="96" y="9"/>
                </a:lnTo>
                <a:lnTo>
                  <a:pt x="96" y="11"/>
                </a:lnTo>
                <a:lnTo>
                  <a:pt x="96" y="11"/>
                </a:lnTo>
                <a:lnTo>
                  <a:pt x="96" y="11"/>
                </a:lnTo>
                <a:lnTo>
                  <a:pt x="96" y="12"/>
                </a:lnTo>
                <a:lnTo>
                  <a:pt x="96" y="12"/>
                </a:lnTo>
                <a:lnTo>
                  <a:pt x="95" y="14"/>
                </a:lnTo>
                <a:lnTo>
                  <a:pt x="95" y="15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1" y="15"/>
                </a:lnTo>
                <a:lnTo>
                  <a:pt x="90" y="15"/>
                </a:lnTo>
                <a:lnTo>
                  <a:pt x="85" y="14"/>
                </a:lnTo>
                <a:lnTo>
                  <a:pt x="82" y="12"/>
                </a:lnTo>
                <a:lnTo>
                  <a:pt x="80" y="14"/>
                </a:lnTo>
                <a:lnTo>
                  <a:pt x="79" y="12"/>
                </a:lnTo>
                <a:lnTo>
                  <a:pt x="77" y="12"/>
                </a:lnTo>
                <a:lnTo>
                  <a:pt x="74" y="14"/>
                </a:lnTo>
                <a:lnTo>
                  <a:pt x="72" y="14"/>
                </a:lnTo>
                <a:lnTo>
                  <a:pt x="71" y="14"/>
                </a:lnTo>
                <a:lnTo>
                  <a:pt x="69" y="12"/>
                </a:lnTo>
                <a:lnTo>
                  <a:pt x="68" y="14"/>
                </a:lnTo>
                <a:lnTo>
                  <a:pt x="66" y="15"/>
                </a:lnTo>
                <a:lnTo>
                  <a:pt x="65" y="17"/>
                </a:lnTo>
                <a:lnTo>
                  <a:pt x="61" y="17"/>
                </a:lnTo>
                <a:lnTo>
                  <a:pt x="60" y="17"/>
                </a:lnTo>
                <a:lnTo>
                  <a:pt x="58" y="17"/>
                </a:lnTo>
                <a:lnTo>
                  <a:pt x="60" y="19"/>
                </a:lnTo>
                <a:lnTo>
                  <a:pt x="61" y="20"/>
                </a:lnTo>
                <a:lnTo>
                  <a:pt x="60" y="20"/>
                </a:lnTo>
                <a:lnTo>
                  <a:pt x="61" y="22"/>
                </a:lnTo>
                <a:lnTo>
                  <a:pt x="61" y="22"/>
                </a:lnTo>
                <a:lnTo>
                  <a:pt x="63" y="22"/>
                </a:lnTo>
                <a:lnTo>
                  <a:pt x="66" y="23"/>
                </a:lnTo>
                <a:lnTo>
                  <a:pt x="66" y="25"/>
                </a:lnTo>
                <a:lnTo>
                  <a:pt x="68" y="27"/>
                </a:lnTo>
                <a:lnTo>
                  <a:pt x="66" y="25"/>
                </a:lnTo>
                <a:lnTo>
                  <a:pt x="65" y="25"/>
                </a:lnTo>
                <a:lnTo>
                  <a:pt x="63" y="23"/>
                </a:lnTo>
                <a:lnTo>
                  <a:pt x="61" y="23"/>
                </a:lnTo>
                <a:lnTo>
                  <a:pt x="60" y="23"/>
                </a:lnTo>
                <a:lnTo>
                  <a:pt x="58" y="23"/>
                </a:lnTo>
                <a:lnTo>
                  <a:pt x="58" y="25"/>
                </a:lnTo>
                <a:lnTo>
                  <a:pt x="60" y="25"/>
                </a:lnTo>
                <a:lnTo>
                  <a:pt x="61" y="27"/>
                </a:lnTo>
                <a:lnTo>
                  <a:pt x="63" y="27"/>
                </a:lnTo>
                <a:lnTo>
                  <a:pt x="63" y="28"/>
                </a:lnTo>
                <a:lnTo>
                  <a:pt x="63" y="30"/>
                </a:lnTo>
                <a:lnTo>
                  <a:pt x="61" y="30"/>
                </a:lnTo>
                <a:lnTo>
                  <a:pt x="60" y="28"/>
                </a:lnTo>
                <a:lnTo>
                  <a:pt x="58" y="25"/>
                </a:lnTo>
                <a:lnTo>
                  <a:pt x="55" y="25"/>
                </a:lnTo>
                <a:lnTo>
                  <a:pt x="54" y="25"/>
                </a:lnTo>
                <a:lnTo>
                  <a:pt x="55" y="27"/>
                </a:lnTo>
                <a:lnTo>
                  <a:pt x="55" y="28"/>
                </a:lnTo>
                <a:lnTo>
                  <a:pt x="58" y="30"/>
                </a:lnTo>
                <a:lnTo>
                  <a:pt x="58" y="30"/>
                </a:lnTo>
                <a:lnTo>
                  <a:pt x="57" y="31"/>
                </a:lnTo>
                <a:lnTo>
                  <a:pt x="54" y="30"/>
                </a:lnTo>
                <a:lnTo>
                  <a:pt x="54" y="28"/>
                </a:lnTo>
                <a:lnTo>
                  <a:pt x="54" y="25"/>
                </a:lnTo>
                <a:lnTo>
                  <a:pt x="50" y="23"/>
                </a:lnTo>
                <a:lnTo>
                  <a:pt x="47" y="22"/>
                </a:lnTo>
                <a:lnTo>
                  <a:pt x="46" y="20"/>
                </a:lnTo>
                <a:lnTo>
                  <a:pt x="47" y="20"/>
                </a:lnTo>
                <a:lnTo>
                  <a:pt x="47" y="19"/>
                </a:lnTo>
                <a:lnTo>
                  <a:pt x="46" y="19"/>
                </a:lnTo>
                <a:lnTo>
                  <a:pt x="44" y="20"/>
                </a:lnTo>
                <a:lnTo>
                  <a:pt x="42" y="20"/>
                </a:lnTo>
                <a:lnTo>
                  <a:pt x="42" y="22"/>
                </a:lnTo>
                <a:lnTo>
                  <a:pt x="42" y="23"/>
                </a:lnTo>
                <a:lnTo>
                  <a:pt x="42" y="25"/>
                </a:lnTo>
                <a:lnTo>
                  <a:pt x="42" y="27"/>
                </a:lnTo>
                <a:lnTo>
                  <a:pt x="42" y="28"/>
                </a:lnTo>
                <a:lnTo>
                  <a:pt x="46" y="33"/>
                </a:lnTo>
                <a:lnTo>
                  <a:pt x="47" y="36"/>
                </a:lnTo>
                <a:lnTo>
                  <a:pt x="47" y="36"/>
                </a:lnTo>
                <a:lnTo>
                  <a:pt x="50" y="38"/>
                </a:lnTo>
                <a:lnTo>
                  <a:pt x="52" y="41"/>
                </a:lnTo>
                <a:lnTo>
                  <a:pt x="52" y="41"/>
                </a:lnTo>
                <a:lnTo>
                  <a:pt x="54" y="44"/>
                </a:lnTo>
                <a:lnTo>
                  <a:pt x="52" y="44"/>
                </a:lnTo>
                <a:lnTo>
                  <a:pt x="50" y="44"/>
                </a:lnTo>
                <a:lnTo>
                  <a:pt x="50" y="44"/>
                </a:lnTo>
                <a:lnTo>
                  <a:pt x="50" y="42"/>
                </a:lnTo>
                <a:lnTo>
                  <a:pt x="50" y="42"/>
                </a:lnTo>
                <a:lnTo>
                  <a:pt x="49" y="41"/>
                </a:lnTo>
                <a:lnTo>
                  <a:pt x="47" y="41"/>
                </a:lnTo>
                <a:lnTo>
                  <a:pt x="46" y="42"/>
                </a:lnTo>
                <a:lnTo>
                  <a:pt x="47" y="44"/>
                </a:lnTo>
                <a:lnTo>
                  <a:pt x="47" y="44"/>
                </a:lnTo>
                <a:lnTo>
                  <a:pt x="47" y="45"/>
                </a:lnTo>
                <a:lnTo>
                  <a:pt x="49" y="45"/>
                </a:lnTo>
                <a:lnTo>
                  <a:pt x="47" y="47"/>
                </a:lnTo>
                <a:lnTo>
                  <a:pt x="46" y="47"/>
                </a:lnTo>
                <a:lnTo>
                  <a:pt x="44" y="49"/>
                </a:lnTo>
                <a:lnTo>
                  <a:pt x="42" y="49"/>
                </a:lnTo>
                <a:lnTo>
                  <a:pt x="42" y="49"/>
                </a:lnTo>
                <a:lnTo>
                  <a:pt x="42" y="49"/>
                </a:lnTo>
                <a:lnTo>
                  <a:pt x="44" y="49"/>
                </a:lnTo>
                <a:lnTo>
                  <a:pt x="46" y="50"/>
                </a:lnTo>
                <a:lnTo>
                  <a:pt x="49" y="50"/>
                </a:lnTo>
                <a:lnTo>
                  <a:pt x="50" y="52"/>
                </a:lnTo>
                <a:lnTo>
                  <a:pt x="52" y="52"/>
                </a:lnTo>
                <a:lnTo>
                  <a:pt x="54" y="53"/>
                </a:lnTo>
                <a:lnTo>
                  <a:pt x="57" y="55"/>
                </a:lnTo>
                <a:lnTo>
                  <a:pt x="58" y="56"/>
                </a:lnTo>
                <a:lnTo>
                  <a:pt x="60" y="58"/>
                </a:lnTo>
                <a:lnTo>
                  <a:pt x="63" y="58"/>
                </a:lnTo>
                <a:lnTo>
                  <a:pt x="63" y="60"/>
                </a:lnTo>
                <a:lnTo>
                  <a:pt x="63" y="61"/>
                </a:lnTo>
                <a:lnTo>
                  <a:pt x="63" y="64"/>
                </a:lnTo>
                <a:lnTo>
                  <a:pt x="63" y="66"/>
                </a:lnTo>
                <a:lnTo>
                  <a:pt x="63" y="66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1" y="66"/>
                </a:lnTo>
                <a:lnTo>
                  <a:pt x="58" y="64"/>
                </a:lnTo>
                <a:lnTo>
                  <a:pt x="57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0" y="64"/>
                </a:lnTo>
                <a:lnTo>
                  <a:pt x="49" y="64"/>
                </a:lnTo>
                <a:lnTo>
                  <a:pt x="49" y="64"/>
                </a:lnTo>
                <a:lnTo>
                  <a:pt x="49" y="64"/>
                </a:lnTo>
                <a:lnTo>
                  <a:pt x="49" y="66"/>
                </a:lnTo>
                <a:lnTo>
                  <a:pt x="50" y="66"/>
                </a:lnTo>
                <a:lnTo>
                  <a:pt x="50" y="67"/>
                </a:lnTo>
                <a:lnTo>
                  <a:pt x="50" y="69"/>
                </a:lnTo>
                <a:lnTo>
                  <a:pt x="52" y="69"/>
                </a:lnTo>
                <a:lnTo>
                  <a:pt x="54" y="69"/>
                </a:lnTo>
                <a:lnTo>
                  <a:pt x="54" y="71"/>
                </a:lnTo>
                <a:lnTo>
                  <a:pt x="54" y="71"/>
                </a:lnTo>
                <a:lnTo>
                  <a:pt x="55" y="71"/>
                </a:lnTo>
                <a:lnTo>
                  <a:pt x="55" y="72"/>
                </a:lnTo>
                <a:lnTo>
                  <a:pt x="55" y="72"/>
                </a:lnTo>
                <a:lnTo>
                  <a:pt x="52" y="74"/>
                </a:lnTo>
                <a:lnTo>
                  <a:pt x="52" y="74"/>
                </a:lnTo>
                <a:lnTo>
                  <a:pt x="50" y="74"/>
                </a:lnTo>
                <a:lnTo>
                  <a:pt x="50" y="74"/>
                </a:lnTo>
                <a:lnTo>
                  <a:pt x="50" y="72"/>
                </a:lnTo>
                <a:lnTo>
                  <a:pt x="49" y="72"/>
                </a:lnTo>
                <a:lnTo>
                  <a:pt x="47" y="71"/>
                </a:lnTo>
                <a:lnTo>
                  <a:pt x="46" y="71"/>
                </a:lnTo>
                <a:lnTo>
                  <a:pt x="46" y="69"/>
                </a:lnTo>
                <a:lnTo>
                  <a:pt x="44" y="71"/>
                </a:lnTo>
                <a:lnTo>
                  <a:pt x="44" y="72"/>
                </a:lnTo>
                <a:lnTo>
                  <a:pt x="46" y="75"/>
                </a:lnTo>
                <a:lnTo>
                  <a:pt x="49" y="79"/>
                </a:lnTo>
                <a:lnTo>
                  <a:pt x="49" y="82"/>
                </a:lnTo>
                <a:lnTo>
                  <a:pt x="49" y="83"/>
                </a:lnTo>
                <a:lnTo>
                  <a:pt x="49" y="85"/>
                </a:lnTo>
                <a:lnTo>
                  <a:pt x="50" y="86"/>
                </a:lnTo>
                <a:lnTo>
                  <a:pt x="50" y="88"/>
                </a:lnTo>
                <a:lnTo>
                  <a:pt x="50" y="88"/>
                </a:lnTo>
                <a:lnTo>
                  <a:pt x="49" y="88"/>
                </a:lnTo>
                <a:lnTo>
                  <a:pt x="47" y="88"/>
                </a:lnTo>
                <a:lnTo>
                  <a:pt x="46" y="85"/>
                </a:lnTo>
                <a:lnTo>
                  <a:pt x="46" y="83"/>
                </a:lnTo>
                <a:lnTo>
                  <a:pt x="44" y="83"/>
                </a:lnTo>
                <a:lnTo>
                  <a:pt x="42" y="83"/>
                </a:lnTo>
                <a:lnTo>
                  <a:pt x="41" y="86"/>
                </a:lnTo>
                <a:lnTo>
                  <a:pt x="41" y="88"/>
                </a:lnTo>
                <a:lnTo>
                  <a:pt x="39" y="88"/>
                </a:lnTo>
                <a:lnTo>
                  <a:pt x="39" y="88"/>
                </a:lnTo>
                <a:lnTo>
                  <a:pt x="39" y="85"/>
                </a:lnTo>
                <a:lnTo>
                  <a:pt x="39" y="85"/>
                </a:lnTo>
                <a:lnTo>
                  <a:pt x="38" y="82"/>
                </a:lnTo>
                <a:lnTo>
                  <a:pt x="36" y="82"/>
                </a:lnTo>
                <a:lnTo>
                  <a:pt x="36" y="80"/>
                </a:lnTo>
                <a:lnTo>
                  <a:pt x="35" y="79"/>
                </a:lnTo>
                <a:lnTo>
                  <a:pt x="35" y="79"/>
                </a:lnTo>
                <a:lnTo>
                  <a:pt x="33" y="80"/>
                </a:lnTo>
                <a:lnTo>
                  <a:pt x="33" y="82"/>
                </a:lnTo>
                <a:lnTo>
                  <a:pt x="33" y="83"/>
                </a:lnTo>
                <a:lnTo>
                  <a:pt x="31" y="83"/>
                </a:lnTo>
                <a:lnTo>
                  <a:pt x="30" y="82"/>
                </a:lnTo>
                <a:lnTo>
                  <a:pt x="28" y="79"/>
                </a:lnTo>
                <a:lnTo>
                  <a:pt x="28" y="77"/>
                </a:lnTo>
                <a:lnTo>
                  <a:pt x="30" y="74"/>
                </a:lnTo>
                <a:lnTo>
                  <a:pt x="30" y="74"/>
                </a:lnTo>
                <a:lnTo>
                  <a:pt x="28" y="71"/>
                </a:lnTo>
                <a:lnTo>
                  <a:pt x="25" y="69"/>
                </a:lnTo>
                <a:lnTo>
                  <a:pt x="24" y="69"/>
                </a:lnTo>
                <a:lnTo>
                  <a:pt x="24" y="66"/>
                </a:lnTo>
                <a:lnTo>
                  <a:pt x="22" y="66"/>
                </a:lnTo>
                <a:lnTo>
                  <a:pt x="22" y="66"/>
                </a:lnTo>
                <a:lnTo>
                  <a:pt x="20" y="64"/>
                </a:lnTo>
                <a:lnTo>
                  <a:pt x="22" y="64"/>
                </a:lnTo>
                <a:lnTo>
                  <a:pt x="24" y="63"/>
                </a:lnTo>
                <a:lnTo>
                  <a:pt x="25" y="60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58"/>
                </a:lnTo>
                <a:lnTo>
                  <a:pt x="31" y="58"/>
                </a:lnTo>
                <a:lnTo>
                  <a:pt x="33" y="58"/>
                </a:lnTo>
                <a:lnTo>
                  <a:pt x="38" y="60"/>
                </a:lnTo>
                <a:lnTo>
                  <a:pt x="42" y="61"/>
                </a:lnTo>
                <a:lnTo>
                  <a:pt x="44" y="63"/>
                </a:lnTo>
                <a:lnTo>
                  <a:pt x="46" y="63"/>
                </a:lnTo>
                <a:lnTo>
                  <a:pt x="46" y="63"/>
                </a:lnTo>
                <a:lnTo>
                  <a:pt x="47" y="64"/>
                </a:lnTo>
                <a:lnTo>
                  <a:pt x="47" y="63"/>
                </a:lnTo>
                <a:lnTo>
                  <a:pt x="47" y="63"/>
                </a:lnTo>
                <a:lnTo>
                  <a:pt x="47" y="61"/>
                </a:lnTo>
                <a:lnTo>
                  <a:pt x="50" y="61"/>
                </a:lnTo>
                <a:lnTo>
                  <a:pt x="50" y="61"/>
                </a:lnTo>
                <a:lnTo>
                  <a:pt x="50" y="61"/>
                </a:lnTo>
                <a:lnTo>
                  <a:pt x="50" y="60"/>
                </a:lnTo>
                <a:lnTo>
                  <a:pt x="50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4" y="58"/>
                </a:lnTo>
                <a:lnTo>
                  <a:pt x="42" y="56"/>
                </a:lnTo>
                <a:lnTo>
                  <a:pt x="39" y="55"/>
                </a:lnTo>
                <a:lnTo>
                  <a:pt x="39" y="56"/>
                </a:lnTo>
                <a:lnTo>
                  <a:pt x="38" y="56"/>
                </a:lnTo>
                <a:lnTo>
                  <a:pt x="38" y="56"/>
                </a:lnTo>
                <a:lnTo>
                  <a:pt x="33" y="56"/>
                </a:lnTo>
                <a:lnTo>
                  <a:pt x="31" y="56"/>
                </a:lnTo>
                <a:lnTo>
                  <a:pt x="30" y="56"/>
                </a:lnTo>
                <a:lnTo>
                  <a:pt x="28" y="56"/>
                </a:lnTo>
                <a:lnTo>
                  <a:pt x="28" y="58"/>
                </a:lnTo>
                <a:lnTo>
                  <a:pt x="27" y="58"/>
                </a:lnTo>
                <a:lnTo>
                  <a:pt x="25" y="56"/>
                </a:lnTo>
                <a:lnTo>
                  <a:pt x="25" y="55"/>
                </a:lnTo>
                <a:lnTo>
                  <a:pt x="24" y="55"/>
                </a:lnTo>
                <a:lnTo>
                  <a:pt x="24" y="56"/>
                </a:lnTo>
                <a:lnTo>
                  <a:pt x="24" y="56"/>
                </a:lnTo>
                <a:lnTo>
                  <a:pt x="22" y="56"/>
                </a:lnTo>
                <a:lnTo>
                  <a:pt x="20" y="56"/>
                </a:lnTo>
                <a:lnTo>
                  <a:pt x="20" y="55"/>
                </a:lnTo>
                <a:lnTo>
                  <a:pt x="19" y="52"/>
                </a:lnTo>
                <a:lnTo>
                  <a:pt x="17" y="50"/>
                </a:lnTo>
                <a:lnTo>
                  <a:pt x="16" y="49"/>
                </a:lnTo>
                <a:lnTo>
                  <a:pt x="16" y="49"/>
                </a:lnTo>
                <a:lnTo>
                  <a:pt x="16" y="47"/>
                </a:lnTo>
                <a:lnTo>
                  <a:pt x="17" y="47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0" y="45"/>
                </a:lnTo>
                <a:lnTo>
                  <a:pt x="20" y="45"/>
                </a:lnTo>
                <a:lnTo>
                  <a:pt x="20" y="45"/>
                </a:lnTo>
                <a:lnTo>
                  <a:pt x="19" y="45"/>
                </a:lnTo>
                <a:lnTo>
                  <a:pt x="16" y="45"/>
                </a:lnTo>
                <a:lnTo>
                  <a:pt x="16" y="45"/>
                </a:lnTo>
                <a:lnTo>
                  <a:pt x="14" y="45"/>
                </a:lnTo>
                <a:lnTo>
                  <a:pt x="13" y="44"/>
                </a:lnTo>
                <a:lnTo>
                  <a:pt x="11" y="42"/>
                </a:lnTo>
                <a:lnTo>
                  <a:pt x="9" y="41"/>
                </a:lnTo>
                <a:lnTo>
                  <a:pt x="8" y="38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6" y="34"/>
                </a:lnTo>
                <a:lnTo>
                  <a:pt x="6" y="34"/>
                </a:lnTo>
                <a:lnTo>
                  <a:pt x="8" y="34"/>
                </a:lnTo>
                <a:lnTo>
                  <a:pt x="8" y="34"/>
                </a:lnTo>
                <a:lnTo>
                  <a:pt x="9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11" y="33"/>
                </a:lnTo>
                <a:lnTo>
                  <a:pt x="11" y="31"/>
                </a:lnTo>
                <a:lnTo>
                  <a:pt x="9" y="31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3" y="28"/>
                </a:lnTo>
                <a:lnTo>
                  <a:pt x="14" y="28"/>
                </a:lnTo>
                <a:lnTo>
                  <a:pt x="14" y="27"/>
                </a:lnTo>
                <a:lnTo>
                  <a:pt x="14" y="27"/>
                </a:lnTo>
                <a:lnTo>
                  <a:pt x="16" y="25"/>
                </a:lnTo>
                <a:lnTo>
                  <a:pt x="16" y="25"/>
                </a:lnTo>
                <a:lnTo>
                  <a:pt x="16" y="23"/>
                </a:lnTo>
                <a:lnTo>
                  <a:pt x="16" y="22"/>
                </a:lnTo>
                <a:lnTo>
                  <a:pt x="17" y="22"/>
                </a:lnTo>
                <a:lnTo>
                  <a:pt x="17" y="22"/>
                </a:lnTo>
                <a:lnTo>
                  <a:pt x="19" y="20"/>
                </a:lnTo>
                <a:lnTo>
                  <a:pt x="19" y="20"/>
                </a:lnTo>
                <a:lnTo>
                  <a:pt x="20" y="19"/>
                </a:lnTo>
                <a:lnTo>
                  <a:pt x="20" y="19"/>
                </a:lnTo>
                <a:lnTo>
                  <a:pt x="19" y="17"/>
                </a:lnTo>
                <a:lnTo>
                  <a:pt x="19" y="15"/>
                </a:lnTo>
                <a:lnTo>
                  <a:pt x="19" y="15"/>
                </a:lnTo>
                <a:lnTo>
                  <a:pt x="20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8" y="14"/>
                </a:lnTo>
                <a:lnTo>
                  <a:pt x="30" y="12"/>
                </a:lnTo>
                <a:lnTo>
                  <a:pt x="33" y="11"/>
                </a:lnTo>
                <a:lnTo>
                  <a:pt x="33" y="9"/>
                </a:lnTo>
                <a:lnTo>
                  <a:pt x="36" y="9"/>
                </a:lnTo>
                <a:lnTo>
                  <a:pt x="36" y="9"/>
                </a:lnTo>
                <a:lnTo>
                  <a:pt x="38" y="9"/>
                </a:lnTo>
                <a:lnTo>
                  <a:pt x="39" y="11"/>
                </a:lnTo>
                <a:lnTo>
                  <a:pt x="41" y="11"/>
                </a:lnTo>
                <a:lnTo>
                  <a:pt x="42" y="9"/>
                </a:lnTo>
                <a:lnTo>
                  <a:pt x="44" y="9"/>
                </a:lnTo>
                <a:lnTo>
                  <a:pt x="44" y="6"/>
                </a:lnTo>
                <a:lnTo>
                  <a:pt x="46" y="6"/>
                </a:lnTo>
                <a:lnTo>
                  <a:pt x="46" y="6"/>
                </a:lnTo>
                <a:lnTo>
                  <a:pt x="47" y="6"/>
                </a:lnTo>
                <a:lnTo>
                  <a:pt x="49" y="6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7" y="6"/>
                </a:lnTo>
                <a:lnTo>
                  <a:pt x="57" y="6"/>
                </a:lnTo>
                <a:lnTo>
                  <a:pt x="60" y="4"/>
                </a:lnTo>
                <a:lnTo>
                  <a:pt x="61" y="4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3" y="3"/>
                </a:lnTo>
                <a:lnTo>
                  <a:pt x="66" y="3"/>
                </a:lnTo>
                <a:lnTo>
                  <a:pt x="66" y="3"/>
                </a:lnTo>
                <a:lnTo>
                  <a:pt x="68" y="3"/>
                </a:lnTo>
                <a:lnTo>
                  <a:pt x="69" y="3"/>
                </a:lnTo>
                <a:lnTo>
                  <a:pt x="71" y="3"/>
                </a:lnTo>
                <a:lnTo>
                  <a:pt x="71" y="4"/>
                </a:lnTo>
                <a:lnTo>
                  <a:pt x="71" y="4"/>
                </a:lnTo>
                <a:lnTo>
                  <a:pt x="72" y="4"/>
                </a:lnTo>
                <a:lnTo>
                  <a:pt x="74" y="6"/>
                </a:lnTo>
                <a:lnTo>
                  <a:pt x="74" y="6"/>
                </a:lnTo>
                <a:lnTo>
                  <a:pt x="76" y="6"/>
                </a:lnTo>
                <a:lnTo>
                  <a:pt x="77" y="6"/>
                </a:lnTo>
                <a:lnTo>
                  <a:pt x="79" y="6"/>
                </a:lnTo>
                <a:lnTo>
                  <a:pt x="80" y="8"/>
                </a:lnTo>
                <a:lnTo>
                  <a:pt x="82" y="8"/>
                </a:lnTo>
                <a:lnTo>
                  <a:pt x="85" y="8"/>
                </a:lnTo>
                <a:lnTo>
                  <a:pt x="87" y="6"/>
                </a:lnTo>
                <a:lnTo>
                  <a:pt x="88" y="6"/>
                </a:lnTo>
                <a:lnTo>
                  <a:pt x="88" y="6"/>
                </a:lnTo>
                <a:lnTo>
                  <a:pt x="90" y="6"/>
                </a:lnTo>
                <a:lnTo>
                  <a:pt x="93" y="6"/>
                </a:lnTo>
                <a:lnTo>
                  <a:pt x="93" y="6"/>
                </a:lnTo>
                <a:lnTo>
                  <a:pt x="95" y="4"/>
                </a:lnTo>
                <a:lnTo>
                  <a:pt x="93" y="3"/>
                </a:lnTo>
                <a:lnTo>
                  <a:pt x="93" y="1"/>
                </a:lnTo>
                <a:lnTo>
                  <a:pt x="93" y="1"/>
                </a:lnTo>
                <a:lnTo>
                  <a:pt x="93" y="1"/>
                </a:lnTo>
                <a:lnTo>
                  <a:pt x="93" y="0"/>
                </a:lnTo>
                <a:lnTo>
                  <a:pt x="93" y="0"/>
                </a:lnTo>
                <a:lnTo>
                  <a:pt x="9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2" name="Freeform 265">
            <a:extLst>
              <a:ext uri="{FF2B5EF4-FFF2-40B4-BE49-F238E27FC236}">
                <a16:creationId xmlns:a16="http://schemas.microsoft.com/office/drawing/2014/main" id="{BD9A0302-0620-6CD9-035B-81A8A2C1EE44}"/>
              </a:ext>
            </a:extLst>
          </p:cNvPr>
          <p:cNvSpPr>
            <a:spLocks noEditPoints="1"/>
          </p:cNvSpPr>
          <p:nvPr/>
        </p:nvSpPr>
        <p:spPr bwMode="auto">
          <a:xfrm>
            <a:off x="5989168" y="3471174"/>
            <a:ext cx="50638" cy="47904"/>
          </a:xfrm>
          <a:custGeom>
            <a:avLst/>
            <a:gdLst>
              <a:gd name="T0" fmla="*/ 21 w 43"/>
              <a:gd name="T1" fmla="*/ 20 h 39"/>
              <a:gd name="T2" fmla="*/ 21 w 43"/>
              <a:gd name="T3" fmla="*/ 22 h 39"/>
              <a:gd name="T4" fmla="*/ 23 w 43"/>
              <a:gd name="T5" fmla="*/ 22 h 39"/>
              <a:gd name="T6" fmla="*/ 30 w 43"/>
              <a:gd name="T7" fmla="*/ 22 h 39"/>
              <a:gd name="T8" fmla="*/ 43 w 43"/>
              <a:gd name="T9" fmla="*/ 25 h 39"/>
              <a:gd name="T10" fmla="*/ 43 w 43"/>
              <a:gd name="T11" fmla="*/ 31 h 39"/>
              <a:gd name="T12" fmla="*/ 43 w 43"/>
              <a:gd name="T13" fmla="*/ 37 h 39"/>
              <a:gd name="T14" fmla="*/ 40 w 43"/>
              <a:gd name="T15" fmla="*/ 39 h 39"/>
              <a:gd name="T16" fmla="*/ 32 w 43"/>
              <a:gd name="T17" fmla="*/ 39 h 39"/>
              <a:gd name="T18" fmla="*/ 26 w 43"/>
              <a:gd name="T19" fmla="*/ 39 h 39"/>
              <a:gd name="T20" fmla="*/ 23 w 43"/>
              <a:gd name="T21" fmla="*/ 39 h 39"/>
              <a:gd name="T22" fmla="*/ 23 w 43"/>
              <a:gd name="T23" fmla="*/ 39 h 39"/>
              <a:gd name="T24" fmla="*/ 21 w 43"/>
              <a:gd name="T25" fmla="*/ 39 h 39"/>
              <a:gd name="T26" fmla="*/ 19 w 43"/>
              <a:gd name="T27" fmla="*/ 37 h 39"/>
              <a:gd name="T28" fmla="*/ 19 w 43"/>
              <a:gd name="T29" fmla="*/ 37 h 39"/>
              <a:gd name="T30" fmla="*/ 18 w 43"/>
              <a:gd name="T31" fmla="*/ 39 h 39"/>
              <a:gd name="T32" fmla="*/ 16 w 43"/>
              <a:gd name="T33" fmla="*/ 37 h 39"/>
              <a:gd name="T34" fmla="*/ 15 w 43"/>
              <a:gd name="T35" fmla="*/ 37 h 39"/>
              <a:gd name="T36" fmla="*/ 16 w 43"/>
              <a:gd name="T37" fmla="*/ 33 h 39"/>
              <a:gd name="T38" fmla="*/ 18 w 43"/>
              <a:gd name="T39" fmla="*/ 31 h 39"/>
              <a:gd name="T40" fmla="*/ 19 w 43"/>
              <a:gd name="T41" fmla="*/ 28 h 39"/>
              <a:gd name="T42" fmla="*/ 19 w 43"/>
              <a:gd name="T43" fmla="*/ 23 h 39"/>
              <a:gd name="T44" fmla="*/ 5 w 43"/>
              <a:gd name="T45" fmla="*/ 0 h 39"/>
              <a:gd name="T46" fmla="*/ 7 w 43"/>
              <a:gd name="T47" fmla="*/ 0 h 39"/>
              <a:gd name="T48" fmla="*/ 8 w 43"/>
              <a:gd name="T49" fmla="*/ 1 h 39"/>
              <a:gd name="T50" fmla="*/ 5 w 43"/>
              <a:gd name="T51" fmla="*/ 6 h 39"/>
              <a:gd name="T52" fmla="*/ 4 w 43"/>
              <a:gd name="T53" fmla="*/ 8 h 39"/>
              <a:gd name="T54" fmla="*/ 0 w 43"/>
              <a:gd name="T55" fmla="*/ 6 h 39"/>
              <a:gd name="T56" fmla="*/ 0 w 43"/>
              <a:gd name="T57" fmla="*/ 4 h 39"/>
              <a:gd name="T58" fmla="*/ 2 w 43"/>
              <a:gd name="T59" fmla="*/ 3 h 39"/>
              <a:gd name="T60" fmla="*/ 4 w 43"/>
              <a:gd name="T61" fmla="*/ 1 h 39"/>
              <a:gd name="T62" fmla="*/ 4 w 43"/>
              <a:gd name="T63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" h="39">
                <a:moveTo>
                  <a:pt x="21" y="20"/>
                </a:moveTo>
                <a:lnTo>
                  <a:pt x="21" y="20"/>
                </a:lnTo>
                <a:lnTo>
                  <a:pt x="21" y="20"/>
                </a:lnTo>
                <a:lnTo>
                  <a:pt x="21" y="22"/>
                </a:lnTo>
                <a:lnTo>
                  <a:pt x="21" y="22"/>
                </a:lnTo>
                <a:lnTo>
                  <a:pt x="23" y="22"/>
                </a:lnTo>
                <a:lnTo>
                  <a:pt x="27" y="22"/>
                </a:lnTo>
                <a:lnTo>
                  <a:pt x="30" y="22"/>
                </a:lnTo>
                <a:lnTo>
                  <a:pt x="43" y="22"/>
                </a:lnTo>
                <a:lnTo>
                  <a:pt x="43" y="25"/>
                </a:lnTo>
                <a:lnTo>
                  <a:pt x="43" y="28"/>
                </a:lnTo>
                <a:lnTo>
                  <a:pt x="43" y="31"/>
                </a:lnTo>
                <a:lnTo>
                  <a:pt x="43" y="34"/>
                </a:lnTo>
                <a:lnTo>
                  <a:pt x="43" y="37"/>
                </a:lnTo>
                <a:lnTo>
                  <a:pt x="43" y="39"/>
                </a:lnTo>
                <a:lnTo>
                  <a:pt x="40" y="39"/>
                </a:lnTo>
                <a:lnTo>
                  <a:pt x="35" y="39"/>
                </a:lnTo>
                <a:lnTo>
                  <a:pt x="32" y="39"/>
                </a:lnTo>
                <a:lnTo>
                  <a:pt x="27" y="39"/>
                </a:lnTo>
                <a:lnTo>
                  <a:pt x="26" y="39"/>
                </a:lnTo>
                <a:lnTo>
                  <a:pt x="24" y="39"/>
                </a:lnTo>
                <a:lnTo>
                  <a:pt x="23" y="39"/>
                </a:lnTo>
                <a:lnTo>
                  <a:pt x="23" y="39"/>
                </a:lnTo>
                <a:lnTo>
                  <a:pt x="23" y="39"/>
                </a:lnTo>
                <a:lnTo>
                  <a:pt x="21" y="39"/>
                </a:lnTo>
                <a:lnTo>
                  <a:pt x="21" y="39"/>
                </a:lnTo>
                <a:lnTo>
                  <a:pt x="21" y="39"/>
                </a:lnTo>
                <a:lnTo>
                  <a:pt x="19" y="37"/>
                </a:lnTo>
                <a:lnTo>
                  <a:pt x="19" y="37"/>
                </a:lnTo>
                <a:lnTo>
                  <a:pt x="19" y="37"/>
                </a:lnTo>
                <a:lnTo>
                  <a:pt x="18" y="39"/>
                </a:lnTo>
                <a:lnTo>
                  <a:pt x="18" y="39"/>
                </a:lnTo>
                <a:lnTo>
                  <a:pt x="18" y="37"/>
                </a:lnTo>
                <a:lnTo>
                  <a:pt x="16" y="37"/>
                </a:lnTo>
                <a:lnTo>
                  <a:pt x="15" y="37"/>
                </a:lnTo>
                <a:lnTo>
                  <a:pt x="15" y="37"/>
                </a:lnTo>
                <a:lnTo>
                  <a:pt x="15" y="34"/>
                </a:lnTo>
                <a:lnTo>
                  <a:pt x="16" y="33"/>
                </a:lnTo>
                <a:lnTo>
                  <a:pt x="18" y="31"/>
                </a:lnTo>
                <a:lnTo>
                  <a:pt x="18" y="31"/>
                </a:lnTo>
                <a:lnTo>
                  <a:pt x="18" y="30"/>
                </a:lnTo>
                <a:lnTo>
                  <a:pt x="19" y="28"/>
                </a:lnTo>
                <a:lnTo>
                  <a:pt x="21" y="26"/>
                </a:lnTo>
                <a:lnTo>
                  <a:pt x="19" y="23"/>
                </a:lnTo>
                <a:lnTo>
                  <a:pt x="21" y="20"/>
                </a:lnTo>
                <a:close/>
                <a:moveTo>
                  <a:pt x="5" y="0"/>
                </a:move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5" y="4"/>
                </a:lnTo>
                <a:lnTo>
                  <a:pt x="5" y="6"/>
                </a:lnTo>
                <a:lnTo>
                  <a:pt x="5" y="8"/>
                </a:lnTo>
                <a:lnTo>
                  <a:pt x="4" y="8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3"/>
                </a:lnTo>
                <a:lnTo>
                  <a:pt x="2" y="3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3" name="Freeform 266">
            <a:extLst>
              <a:ext uri="{FF2B5EF4-FFF2-40B4-BE49-F238E27FC236}">
                <a16:creationId xmlns:a16="http://schemas.microsoft.com/office/drawing/2014/main" id="{65C88752-CD77-5BD5-8CFD-F3CC508A5C42}"/>
              </a:ext>
            </a:extLst>
          </p:cNvPr>
          <p:cNvSpPr>
            <a:spLocks noEditPoints="1"/>
          </p:cNvSpPr>
          <p:nvPr/>
        </p:nvSpPr>
        <p:spPr bwMode="auto">
          <a:xfrm>
            <a:off x="4793880" y="3242709"/>
            <a:ext cx="10599" cy="11055"/>
          </a:xfrm>
          <a:custGeom>
            <a:avLst/>
            <a:gdLst>
              <a:gd name="T0" fmla="*/ 8 w 9"/>
              <a:gd name="T1" fmla="*/ 8 h 9"/>
              <a:gd name="T2" fmla="*/ 9 w 9"/>
              <a:gd name="T3" fmla="*/ 8 h 9"/>
              <a:gd name="T4" fmla="*/ 9 w 9"/>
              <a:gd name="T5" fmla="*/ 9 h 9"/>
              <a:gd name="T6" fmla="*/ 8 w 9"/>
              <a:gd name="T7" fmla="*/ 9 h 9"/>
              <a:gd name="T8" fmla="*/ 8 w 9"/>
              <a:gd name="T9" fmla="*/ 9 h 9"/>
              <a:gd name="T10" fmla="*/ 8 w 9"/>
              <a:gd name="T11" fmla="*/ 9 h 9"/>
              <a:gd name="T12" fmla="*/ 8 w 9"/>
              <a:gd name="T13" fmla="*/ 9 h 9"/>
              <a:gd name="T14" fmla="*/ 8 w 9"/>
              <a:gd name="T15" fmla="*/ 8 h 9"/>
              <a:gd name="T16" fmla="*/ 8 w 9"/>
              <a:gd name="T17" fmla="*/ 8 h 9"/>
              <a:gd name="T18" fmla="*/ 2 w 9"/>
              <a:gd name="T19" fmla="*/ 3 h 9"/>
              <a:gd name="T20" fmla="*/ 3 w 9"/>
              <a:gd name="T21" fmla="*/ 3 h 9"/>
              <a:gd name="T22" fmla="*/ 3 w 9"/>
              <a:gd name="T23" fmla="*/ 3 h 9"/>
              <a:gd name="T24" fmla="*/ 5 w 9"/>
              <a:gd name="T25" fmla="*/ 4 h 9"/>
              <a:gd name="T26" fmla="*/ 3 w 9"/>
              <a:gd name="T27" fmla="*/ 4 h 9"/>
              <a:gd name="T28" fmla="*/ 3 w 9"/>
              <a:gd name="T29" fmla="*/ 8 h 9"/>
              <a:gd name="T30" fmla="*/ 3 w 9"/>
              <a:gd name="T31" fmla="*/ 8 h 9"/>
              <a:gd name="T32" fmla="*/ 2 w 9"/>
              <a:gd name="T33" fmla="*/ 8 h 9"/>
              <a:gd name="T34" fmla="*/ 2 w 9"/>
              <a:gd name="T35" fmla="*/ 8 h 9"/>
              <a:gd name="T36" fmla="*/ 2 w 9"/>
              <a:gd name="T37" fmla="*/ 8 h 9"/>
              <a:gd name="T38" fmla="*/ 0 w 9"/>
              <a:gd name="T39" fmla="*/ 3 h 9"/>
              <a:gd name="T40" fmla="*/ 2 w 9"/>
              <a:gd name="T41" fmla="*/ 3 h 9"/>
              <a:gd name="T42" fmla="*/ 2 w 9"/>
              <a:gd name="T43" fmla="*/ 3 h 9"/>
              <a:gd name="T44" fmla="*/ 5 w 9"/>
              <a:gd name="T45" fmla="*/ 0 h 9"/>
              <a:gd name="T46" fmla="*/ 6 w 9"/>
              <a:gd name="T47" fmla="*/ 1 h 9"/>
              <a:gd name="T48" fmla="*/ 6 w 9"/>
              <a:gd name="T49" fmla="*/ 1 h 9"/>
              <a:gd name="T50" fmla="*/ 6 w 9"/>
              <a:gd name="T51" fmla="*/ 3 h 9"/>
              <a:gd name="T52" fmla="*/ 9 w 9"/>
              <a:gd name="T53" fmla="*/ 4 h 9"/>
              <a:gd name="T54" fmla="*/ 8 w 9"/>
              <a:gd name="T55" fmla="*/ 4 h 9"/>
              <a:gd name="T56" fmla="*/ 5 w 9"/>
              <a:gd name="T57" fmla="*/ 4 h 9"/>
              <a:gd name="T58" fmla="*/ 5 w 9"/>
              <a:gd name="T59" fmla="*/ 4 h 9"/>
              <a:gd name="T60" fmla="*/ 5 w 9"/>
              <a:gd name="T61" fmla="*/ 3 h 9"/>
              <a:gd name="T62" fmla="*/ 5 w 9"/>
              <a:gd name="T63" fmla="*/ 3 h 9"/>
              <a:gd name="T64" fmla="*/ 5 w 9"/>
              <a:gd name="T65" fmla="*/ 1 h 9"/>
              <a:gd name="T66" fmla="*/ 5 w 9"/>
              <a:gd name="T67" fmla="*/ 1 h 9"/>
              <a:gd name="T68" fmla="*/ 5 w 9"/>
              <a:gd name="T6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" h="9">
                <a:moveTo>
                  <a:pt x="8" y="8"/>
                </a:moveTo>
                <a:lnTo>
                  <a:pt x="9" y="8"/>
                </a:lnTo>
                <a:lnTo>
                  <a:pt x="9" y="9"/>
                </a:lnTo>
                <a:lnTo>
                  <a:pt x="8" y="9"/>
                </a:lnTo>
                <a:lnTo>
                  <a:pt x="8" y="9"/>
                </a:lnTo>
                <a:lnTo>
                  <a:pt x="8" y="9"/>
                </a:lnTo>
                <a:lnTo>
                  <a:pt x="8" y="9"/>
                </a:lnTo>
                <a:lnTo>
                  <a:pt x="8" y="8"/>
                </a:lnTo>
                <a:lnTo>
                  <a:pt x="8" y="8"/>
                </a:lnTo>
                <a:close/>
                <a:moveTo>
                  <a:pt x="2" y="3"/>
                </a:moveTo>
                <a:lnTo>
                  <a:pt x="3" y="3"/>
                </a:lnTo>
                <a:lnTo>
                  <a:pt x="3" y="3"/>
                </a:lnTo>
                <a:lnTo>
                  <a:pt x="5" y="4"/>
                </a:lnTo>
                <a:lnTo>
                  <a:pt x="3" y="4"/>
                </a:lnTo>
                <a:lnTo>
                  <a:pt x="3" y="8"/>
                </a:lnTo>
                <a:lnTo>
                  <a:pt x="3" y="8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close/>
                <a:moveTo>
                  <a:pt x="5" y="0"/>
                </a:moveTo>
                <a:lnTo>
                  <a:pt x="6" y="1"/>
                </a:lnTo>
                <a:lnTo>
                  <a:pt x="6" y="1"/>
                </a:lnTo>
                <a:lnTo>
                  <a:pt x="6" y="3"/>
                </a:lnTo>
                <a:lnTo>
                  <a:pt x="9" y="4"/>
                </a:lnTo>
                <a:lnTo>
                  <a:pt x="8" y="4"/>
                </a:lnTo>
                <a:lnTo>
                  <a:pt x="5" y="4"/>
                </a:lnTo>
                <a:lnTo>
                  <a:pt x="5" y="4"/>
                </a:lnTo>
                <a:lnTo>
                  <a:pt x="5" y="3"/>
                </a:lnTo>
                <a:lnTo>
                  <a:pt x="5" y="3"/>
                </a:lnTo>
                <a:lnTo>
                  <a:pt x="5" y="1"/>
                </a:lnTo>
                <a:lnTo>
                  <a:pt x="5" y="1"/>
                </a:lnTo>
                <a:lnTo>
                  <a:pt x="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4" name="Freeform 267">
            <a:extLst>
              <a:ext uri="{FF2B5EF4-FFF2-40B4-BE49-F238E27FC236}">
                <a16:creationId xmlns:a16="http://schemas.microsoft.com/office/drawing/2014/main" id="{B670730D-95A1-AE4D-D036-4CE97C34273C}"/>
              </a:ext>
            </a:extLst>
          </p:cNvPr>
          <p:cNvSpPr>
            <a:spLocks/>
          </p:cNvSpPr>
          <p:nvPr/>
        </p:nvSpPr>
        <p:spPr bwMode="auto">
          <a:xfrm>
            <a:off x="5589954" y="3311494"/>
            <a:ext cx="124828" cy="97037"/>
          </a:xfrm>
          <a:custGeom>
            <a:avLst/>
            <a:gdLst>
              <a:gd name="T0" fmla="*/ 29 w 106"/>
              <a:gd name="T1" fmla="*/ 0 h 79"/>
              <a:gd name="T2" fmla="*/ 30 w 106"/>
              <a:gd name="T3" fmla="*/ 4 h 79"/>
              <a:gd name="T4" fmla="*/ 35 w 106"/>
              <a:gd name="T5" fmla="*/ 5 h 79"/>
              <a:gd name="T6" fmla="*/ 43 w 106"/>
              <a:gd name="T7" fmla="*/ 5 h 79"/>
              <a:gd name="T8" fmla="*/ 52 w 106"/>
              <a:gd name="T9" fmla="*/ 5 h 79"/>
              <a:gd name="T10" fmla="*/ 54 w 106"/>
              <a:gd name="T11" fmla="*/ 10 h 79"/>
              <a:gd name="T12" fmla="*/ 60 w 106"/>
              <a:gd name="T13" fmla="*/ 7 h 79"/>
              <a:gd name="T14" fmla="*/ 64 w 106"/>
              <a:gd name="T15" fmla="*/ 12 h 79"/>
              <a:gd name="T16" fmla="*/ 68 w 106"/>
              <a:gd name="T17" fmla="*/ 7 h 79"/>
              <a:gd name="T18" fmla="*/ 78 w 106"/>
              <a:gd name="T19" fmla="*/ 10 h 79"/>
              <a:gd name="T20" fmla="*/ 82 w 106"/>
              <a:gd name="T21" fmla="*/ 7 h 79"/>
              <a:gd name="T22" fmla="*/ 84 w 106"/>
              <a:gd name="T23" fmla="*/ 4 h 79"/>
              <a:gd name="T24" fmla="*/ 89 w 106"/>
              <a:gd name="T25" fmla="*/ 8 h 79"/>
              <a:gd name="T26" fmla="*/ 92 w 106"/>
              <a:gd name="T27" fmla="*/ 16 h 79"/>
              <a:gd name="T28" fmla="*/ 97 w 106"/>
              <a:gd name="T29" fmla="*/ 19 h 79"/>
              <a:gd name="T30" fmla="*/ 92 w 106"/>
              <a:gd name="T31" fmla="*/ 24 h 79"/>
              <a:gd name="T32" fmla="*/ 97 w 106"/>
              <a:gd name="T33" fmla="*/ 24 h 79"/>
              <a:gd name="T34" fmla="*/ 98 w 106"/>
              <a:gd name="T35" fmla="*/ 30 h 79"/>
              <a:gd name="T36" fmla="*/ 103 w 106"/>
              <a:gd name="T37" fmla="*/ 37 h 79"/>
              <a:gd name="T38" fmla="*/ 100 w 106"/>
              <a:gd name="T39" fmla="*/ 45 h 79"/>
              <a:gd name="T40" fmla="*/ 103 w 106"/>
              <a:gd name="T41" fmla="*/ 49 h 79"/>
              <a:gd name="T42" fmla="*/ 103 w 106"/>
              <a:gd name="T43" fmla="*/ 54 h 79"/>
              <a:gd name="T44" fmla="*/ 106 w 106"/>
              <a:gd name="T45" fmla="*/ 62 h 79"/>
              <a:gd name="T46" fmla="*/ 103 w 106"/>
              <a:gd name="T47" fmla="*/ 62 h 79"/>
              <a:gd name="T48" fmla="*/ 98 w 106"/>
              <a:gd name="T49" fmla="*/ 65 h 79"/>
              <a:gd name="T50" fmla="*/ 101 w 106"/>
              <a:gd name="T51" fmla="*/ 67 h 79"/>
              <a:gd name="T52" fmla="*/ 100 w 106"/>
              <a:gd name="T53" fmla="*/ 75 h 79"/>
              <a:gd name="T54" fmla="*/ 93 w 106"/>
              <a:gd name="T55" fmla="*/ 73 h 79"/>
              <a:gd name="T56" fmla="*/ 92 w 106"/>
              <a:gd name="T57" fmla="*/ 75 h 79"/>
              <a:gd name="T58" fmla="*/ 89 w 106"/>
              <a:gd name="T59" fmla="*/ 79 h 79"/>
              <a:gd name="T60" fmla="*/ 86 w 106"/>
              <a:gd name="T61" fmla="*/ 79 h 79"/>
              <a:gd name="T62" fmla="*/ 81 w 106"/>
              <a:gd name="T63" fmla="*/ 76 h 79"/>
              <a:gd name="T64" fmla="*/ 82 w 106"/>
              <a:gd name="T65" fmla="*/ 71 h 79"/>
              <a:gd name="T66" fmla="*/ 81 w 106"/>
              <a:gd name="T67" fmla="*/ 67 h 79"/>
              <a:gd name="T68" fmla="*/ 79 w 106"/>
              <a:gd name="T69" fmla="*/ 62 h 79"/>
              <a:gd name="T70" fmla="*/ 78 w 106"/>
              <a:gd name="T71" fmla="*/ 62 h 79"/>
              <a:gd name="T72" fmla="*/ 71 w 106"/>
              <a:gd name="T73" fmla="*/ 60 h 79"/>
              <a:gd name="T74" fmla="*/ 67 w 106"/>
              <a:gd name="T75" fmla="*/ 64 h 79"/>
              <a:gd name="T76" fmla="*/ 64 w 106"/>
              <a:gd name="T77" fmla="*/ 64 h 79"/>
              <a:gd name="T78" fmla="*/ 65 w 106"/>
              <a:gd name="T79" fmla="*/ 56 h 79"/>
              <a:gd name="T80" fmla="*/ 64 w 106"/>
              <a:gd name="T81" fmla="*/ 51 h 79"/>
              <a:gd name="T82" fmla="*/ 59 w 106"/>
              <a:gd name="T83" fmla="*/ 45 h 79"/>
              <a:gd name="T84" fmla="*/ 52 w 106"/>
              <a:gd name="T85" fmla="*/ 40 h 79"/>
              <a:gd name="T86" fmla="*/ 38 w 106"/>
              <a:gd name="T87" fmla="*/ 41 h 79"/>
              <a:gd name="T88" fmla="*/ 35 w 106"/>
              <a:gd name="T89" fmla="*/ 45 h 79"/>
              <a:gd name="T90" fmla="*/ 30 w 106"/>
              <a:gd name="T91" fmla="*/ 52 h 79"/>
              <a:gd name="T92" fmla="*/ 26 w 106"/>
              <a:gd name="T93" fmla="*/ 52 h 79"/>
              <a:gd name="T94" fmla="*/ 24 w 106"/>
              <a:gd name="T95" fmla="*/ 48 h 79"/>
              <a:gd name="T96" fmla="*/ 19 w 106"/>
              <a:gd name="T97" fmla="*/ 40 h 79"/>
              <a:gd name="T98" fmla="*/ 15 w 106"/>
              <a:gd name="T99" fmla="*/ 38 h 79"/>
              <a:gd name="T100" fmla="*/ 7 w 106"/>
              <a:gd name="T101" fmla="*/ 30 h 79"/>
              <a:gd name="T102" fmla="*/ 4 w 106"/>
              <a:gd name="T103" fmla="*/ 26 h 79"/>
              <a:gd name="T104" fmla="*/ 0 w 106"/>
              <a:gd name="T105" fmla="*/ 27 h 79"/>
              <a:gd name="T106" fmla="*/ 5 w 106"/>
              <a:gd name="T107" fmla="*/ 18 h 79"/>
              <a:gd name="T108" fmla="*/ 16 w 106"/>
              <a:gd name="T109" fmla="*/ 15 h 79"/>
              <a:gd name="T110" fmla="*/ 18 w 106"/>
              <a:gd name="T111" fmla="*/ 8 h 79"/>
              <a:gd name="T112" fmla="*/ 19 w 106"/>
              <a:gd name="T113" fmla="*/ 7 h 79"/>
              <a:gd name="T114" fmla="*/ 19 w 106"/>
              <a:gd name="T11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" h="79">
                <a:moveTo>
                  <a:pt x="19" y="0"/>
                </a:moveTo>
                <a:lnTo>
                  <a:pt x="24" y="0"/>
                </a:lnTo>
                <a:lnTo>
                  <a:pt x="24" y="0"/>
                </a:lnTo>
                <a:lnTo>
                  <a:pt x="27" y="0"/>
                </a:lnTo>
                <a:lnTo>
                  <a:pt x="27" y="0"/>
                </a:lnTo>
                <a:lnTo>
                  <a:pt x="29" y="0"/>
                </a:lnTo>
                <a:lnTo>
                  <a:pt x="29" y="2"/>
                </a:lnTo>
                <a:lnTo>
                  <a:pt x="29" y="2"/>
                </a:lnTo>
                <a:lnTo>
                  <a:pt x="29" y="2"/>
                </a:lnTo>
                <a:lnTo>
                  <a:pt x="29" y="4"/>
                </a:lnTo>
                <a:lnTo>
                  <a:pt x="30" y="4"/>
                </a:lnTo>
                <a:lnTo>
                  <a:pt x="30" y="4"/>
                </a:lnTo>
                <a:lnTo>
                  <a:pt x="30" y="2"/>
                </a:lnTo>
                <a:lnTo>
                  <a:pt x="30" y="2"/>
                </a:lnTo>
                <a:lnTo>
                  <a:pt x="32" y="2"/>
                </a:lnTo>
                <a:lnTo>
                  <a:pt x="32" y="4"/>
                </a:lnTo>
                <a:lnTo>
                  <a:pt x="34" y="4"/>
                </a:lnTo>
                <a:lnTo>
                  <a:pt x="35" y="5"/>
                </a:lnTo>
                <a:lnTo>
                  <a:pt x="37" y="5"/>
                </a:lnTo>
                <a:lnTo>
                  <a:pt x="38" y="5"/>
                </a:lnTo>
                <a:lnTo>
                  <a:pt x="38" y="5"/>
                </a:lnTo>
                <a:lnTo>
                  <a:pt x="40" y="5"/>
                </a:lnTo>
                <a:lnTo>
                  <a:pt x="41" y="5"/>
                </a:lnTo>
                <a:lnTo>
                  <a:pt x="43" y="5"/>
                </a:lnTo>
                <a:lnTo>
                  <a:pt x="46" y="5"/>
                </a:lnTo>
                <a:lnTo>
                  <a:pt x="48" y="5"/>
                </a:lnTo>
                <a:lnTo>
                  <a:pt x="51" y="4"/>
                </a:lnTo>
                <a:lnTo>
                  <a:pt x="52" y="4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2" y="7"/>
                </a:lnTo>
                <a:lnTo>
                  <a:pt x="51" y="7"/>
                </a:lnTo>
                <a:lnTo>
                  <a:pt x="51" y="8"/>
                </a:lnTo>
                <a:lnTo>
                  <a:pt x="52" y="8"/>
                </a:lnTo>
                <a:lnTo>
                  <a:pt x="54" y="10"/>
                </a:lnTo>
                <a:lnTo>
                  <a:pt x="56" y="10"/>
                </a:lnTo>
                <a:lnTo>
                  <a:pt x="56" y="10"/>
                </a:lnTo>
                <a:lnTo>
                  <a:pt x="57" y="8"/>
                </a:lnTo>
                <a:lnTo>
                  <a:pt x="57" y="8"/>
                </a:lnTo>
                <a:lnTo>
                  <a:pt x="59" y="7"/>
                </a:lnTo>
                <a:lnTo>
                  <a:pt x="60" y="7"/>
                </a:lnTo>
                <a:lnTo>
                  <a:pt x="60" y="8"/>
                </a:lnTo>
                <a:lnTo>
                  <a:pt x="62" y="10"/>
                </a:lnTo>
                <a:lnTo>
                  <a:pt x="62" y="12"/>
                </a:lnTo>
                <a:lnTo>
                  <a:pt x="62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4" y="12"/>
                </a:lnTo>
                <a:lnTo>
                  <a:pt x="65" y="10"/>
                </a:lnTo>
                <a:lnTo>
                  <a:pt x="67" y="8"/>
                </a:lnTo>
                <a:lnTo>
                  <a:pt x="68" y="8"/>
                </a:lnTo>
                <a:lnTo>
                  <a:pt x="68" y="7"/>
                </a:lnTo>
                <a:lnTo>
                  <a:pt x="70" y="7"/>
                </a:lnTo>
                <a:lnTo>
                  <a:pt x="71" y="8"/>
                </a:lnTo>
                <a:lnTo>
                  <a:pt x="73" y="8"/>
                </a:lnTo>
                <a:lnTo>
                  <a:pt x="76" y="10"/>
                </a:lnTo>
                <a:lnTo>
                  <a:pt x="76" y="10"/>
                </a:lnTo>
                <a:lnTo>
                  <a:pt x="78" y="10"/>
                </a:lnTo>
                <a:lnTo>
                  <a:pt x="78" y="8"/>
                </a:lnTo>
                <a:lnTo>
                  <a:pt x="79" y="8"/>
                </a:lnTo>
                <a:lnTo>
                  <a:pt x="81" y="7"/>
                </a:lnTo>
                <a:lnTo>
                  <a:pt x="82" y="7"/>
                </a:lnTo>
                <a:lnTo>
                  <a:pt x="82" y="7"/>
                </a:lnTo>
                <a:lnTo>
                  <a:pt x="82" y="7"/>
                </a:lnTo>
                <a:lnTo>
                  <a:pt x="82" y="5"/>
                </a:lnTo>
                <a:lnTo>
                  <a:pt x="82" y="5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4" y="4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5"/>
                </a:lnTo>
                <a:lnTo>
                  <a:pt x="89" y="7"/>
                </a:lnTo>
                <a:lnTo>
                  <a:pt x="89" y="8"/>
                </a:lnTo>
                <a:lnTo>
                  <a:pt x="90" y="12"/>
                </a:lnTo>
                <a:lnTo>
                  <a:pt x="90" y="13"/>
                </a:lnTo>
                <a:lnTo>
                  <a:pt x="90" y="15"/>
                </a:lnTo>
                <a:lnTo>
                  <a:pt x="90" y="16"/>
                </a:lnTo>
                <a:lnTo>
                  <a:pt x="92" y="16"/>
                </a:lnTo>
                <a:lnTo>
                  <a:pt x="92" y="16"/>
                </a:lnTo>
                <a:lnTo>
                  <a:pt x="92" y="18"/>
                </a:lnTo>
                <a:lnTo>
                  <a:pt x="93" y="18"/>
                </a:lnTo>
                <a:lnTo>
                  <a:pt x="93" y="18"/>
                </a:lnTo>
                <a:lnTo>
                  <a:pt x="95" y="19"/>
                </a:lnTo>
                <a:lnTo>
                  <a:pt x="97" y="19"/>
                </a:lnTo>
                <a:lnTo>
                  <a:pt x="97" y="19"/>
                </a:lnTo>
                <a:lnTo>
                  <a:pt x="97" y="19"/>
                </a:lnTo>
                <a:lnTo>
                  <a:pt x="97" y="21"/>
                </a:lnTo>
                <a:lnTo>
                  <a:pt x="95" y="21"/>
                </a:lnTo>
                <a:lnTo>
                  <a:pt x="95" y="21"/>
                </a:lnTo>
                <a:lnTo>
                  <a:pt x="93" y="23"/>
                </a:lnTo>
                <a:lnTo>
                  <a:pt x="92" y="24"/>
                </a:lnTo>
                <a:lnTo>
                  <a:pt x="92" y="24"/>
                </a:lnTo>
                <a:lnTo>
                  <a:pt x="93" y="26"/>
                </a:lnTo>
                <a:lnTo>
                  <a:pt x="93" y="26"/>
                </a:lnTo>
                <a:lnTo>
                  <a:pt x="93" y="26"/>
                </a:lnTo>
                <a:lnTo>
                  <a:pt x="95" y="24"/>
                </a:lnTo>
                <a:lnTo>
                  <a:pt x="97" y="24"/>
                </a:lnTo>
                <a:lnTo>
                  <a:pt x="97" y="26"/>
                </a:lnTo>
                <a:lnTo>
                  <a:pt x="98" y="26"/>
                </a:lnTo>
                <a:lnTo>
                  <a:pt x="98" y="26"/>
                </a:lnTo>
                <a:lnTo>
                  <a:pt x="98" y="27"/>
                </a:lnTo>
                <a:lnTo>
                  <a:pt x="97" y="29"/>
                </a:lnTo>
                <a:lnTo>
                  <a:pt x="98" y="30"/>
                </a:lnTo>
                <a:lnTo>
                  <a:pt x="98" y="32"/>
                </a:lnTo>
                <a:lnTo>
                  <a:pt x="98" y="34"/>
                </a:lnTo>
                <a:lnTo>
                  <a:pt x="101" y="35"/>
                </a:lnTo>
                <a:lnTo>
                  <a:pt x="103" y="35"/>
                </a:lnTo>
                <a:lnTo>
                  <a:pt x="103" y="37"/>
                </a:lnTo>
                <a:lnTo>
                  <a:pt x="103" y="37"/>
                </a:lnTo>
                <a:lnTo>
                  <a:pt x="101" y="38"/>
                </a:lnTo>
                <a:lnTo>
                  <a:pt x="101" y="38"/>
                </a:lnTo>
                <a:lnTo>
                  <a:pt x="100" y="38"/>
                </a:lnTo>
                <a:lnTo>
                  <a:pt x="100" y="40"/>
                </a:lnTo>
                <a:lnTo>
                  <a:pt x="100" y="41"/>
                </a:lnTo>
                <a:lnTo>
                  <a:pt x="100" y="45"/>
                </a:lnTo>
                <a:lnTo>
                  <a:pt x="100" y="46"/>
                </a:lnTo>
                <a:lnTo>
                  <a:pt x="101" y="48"/>
                </a:lnTo>
                <a:lnTo>
                  <a:pt x="101" y="48"/>
                </a:lnTo>
                <a:lnTo>
                  <a:pt x="103" y="48"/>
                </a:lnTo>
                <a:lnTo>
                  <a:pt x="103" y="48"/>
                </a:lnTo>
                <a:lnTo>
                  <a:pt x="103" y="49"/>
                </a:lnTo>
                <a:lnTo>
                  <a:pt x="103" y="51"/>
                </a:lnTo>
                <a:lnTo>
                  <a:pt x="105" y="51"/>
                </a:lnTo>
                <a:lnTo>
                  <a:pt x="105" y="52"/>
                </a:lnTo>
                <a:lnTo>
                  <a:pt x="105" y="52"/>
                </a:lnTo>
                <a:lnTo>
                  <a:pt x="103" y="54"/>
                </a:lnTo>
                <a:lnTo>
                  <a:pt x="103" y="54"/>
                </a:lnTo>
                <a:lnTo>
                  <a:pt x="103" y="56"/>
                </a:lnTo>
                <a:lnTo>
                  <a:pt x="103" y="57"/>
                </a:lnTo>
                <a:lnTo>
                  <a:pt x="105" y="57"/>
                </a:lnTo>
                <a:lnTo>
                  <a:pt x="106" y="59"/>
                </a:lnTo>
                <a:lnTo>
                  <a:pt x="106" y="60"/>
                </a:lnTo>
                <a:lnTo>
                  <a:pt x="106" y="62"/>
                </a:lnTo>
                <a:lnTo>
                  <a:pt x="106" y="64"/>
                </a:lnTo>
                <a:lnTo>
                  <a:pt x="106" y="64"/>
                </a:lnTo>
                <a:lnTo>
                  <a:pt x="105" y="62"/>
                </a:lnTo>
                <a:lnTo>
                  <a:pt x="105" y="62"/>
                </a:lnTo>
                <a:lnTo>
                  <a:pt x="105" y="62"/>
                </a:lnTo>
                <a:lnTo>
                  <a:pt x="103" y="62"/>
                </a:lnTo>
                <a:lnTo>
                  <a:pt x="101" y="62"/>
                </a:lnTo>
                <a:lnTo>
                  <a:pt x="100" y="62"/>
                </a:lnTo>
                <a:lnTo>
                  <a:pt x="100" y="62"/>
                </a:lnTo>
                <a:lnTo>
                  <a:pt x="98" y="62"/>
                </a:lnTo>
                <a:lnTo>
                  <a:pt x="98" y="62"/>
                </a:lnTo>
                <a:lnTo>
                  <a:pt x="98" y="65"/>
                </a:lnTo>
                <a:lnTo>
                  <a:pt x="98" y="65"/>
                </a:lnTo>
                <a:lnTo>
                  <a:pt x="100" y="65"/>
                </a:lnTo>
                <a:lnTo>
                  <a:pt x="101" y="67"/>
                </a:lnTo>
                <a:lnTo>
                  <a:pt x="101" y="65"/>
                </a:lnTo>
                <a:lnTo>
                  <a:pt x="101" y="67"/>
                </a:lnTo>
                <a:lnTo>
                  <a:pt x="101" y="67"/>
                </a:lnTo>
                <a:lnTo>
                  <a:pt x="101" y="68"/>
                </a:lnTo>
                <a:lnTo>
                  <a:pt x="101" y="68"/>
                </a:lnTo>
                <a:lnTo>
                  <a:pt x="100" y="70"/>
                </a:lnTo>
                <a:lnTo>
                  <a:pt x="100" y="71"/>
                </a:lnTo>
                <a:lnTo>
                  <a:pt x="100" y="71"/>
                </a:lnTo>
                <a:lnTo>
                  <a:pt x="100" y="75"/>
                </a:lnTo>
                <a:lnTo>
                  <a:pt x="98" y="75"/>
                </a:lnTo>
                <a:lnTo>
                  <a:pt x="97" y="75"/>
                </a:lnTo>
                <a:lnTo>
                  <a:pt x="97" y="75"/>
                </a:lnTo>
                <a:lnTo>
                  <a:pt x="95" y="75"/>
                </a:lnTo>
                <a:lnTo>
                  <a:pt x="95" y="75"/>
                </a:lnTo>
                <a:lnTo>
                  <a:pt x="93" y="73"/>
                </a:lnTo>
                <a:lnTo>
                  <a:pt x="93" y="73"/>
                </a:lnTo>
                <a:lnTo>
                  <a:pt x="93" y="73"/>
                </a:lnTo>
                <a:lnTo>
                  <a:pt x="92" y="73"/>
                </a:lnTo>
                <a:lnTo>
                  <a:pt x="92" y="73"/>
                </a:lnTo>
                <a:lnTo>
                  <a:pt x="92" y="75"/>
                </a:lnTo>
                <a:lnTo>
                  <a:pt x="92" y="75"/>
                </a:lnTo>
                <a:lnTo>
                  <a:pt x="92" y="76"/>
                </a:lnTo>
                <a:lnTo>
                  <a:pt x="90" y="76"/>
                </a:lnTo>
                <a:lnTo>
                  <a:pt x="90" y="78"/>
                </a:lnTo>
                <a:lnTo>
                  <a:pt x="90" y="78"/>
                </a:lnTo>
                <a:lnTo>
                  <a:pt x="89" y="79"/>
                </a:lnTo>
                <a:lnTo>
                  <a:pt x="89" y="79"/>
                </a:lnTo>
                <a:lnTo>
                  <a:pt x="89" y="79"/>
                </a:lnTo>
                <a:lnTo>
                  <a:pt x="89" y="79"/>
                </a:lnTo>
                <a:lnTo>
                  <a:pt x="87" y="79"/>
                </a:lnTo>
                <a:lnTo>
                  <a:pt x="86" y="79"/>
                </a:lnTo>
                <a:lnTo>
                  <a:pt x="86" y="79"/>
                </a:lnTo>
                <a:lnTo>
                  <a:pt x="86" y="79"/>
                </a:lnTo>
                <a:lnTo>
                  <a:pt x="84" y="78"/>
                </a:lnTo>
                <a:lnTo>
                  <a:pt x="84" y="78"/>
                </a:lnTo>
                <a:lnTo>
                  <a:pt x="82" y="76"/>
                </a:lnTo>
                <a:lnTo>
                  <a:pt x="82" y="78"/>
                </a:lnTo>
                <a:lnTo>
                  <a:pt x="81" y="78"/>
                </a:lnTo>
                <a:lnTo>
                  <a:pt x="81" y="76"/>
                </a:lnTo>
                <a:lnTo>
                  <a:pt x="81" y="76"/>
                </a:lnTo>
                <a:lnTo>
                  <a:pt x="82" y="76"/>
                </a:lnTo>
                <a:lnTo>
                  <a:pt x="82" y="75"/>
                </a:lnTo>
                <a:lnTo>
                  <a:pt x="82" y="73"/>
                </a:lnTo>
                <a:lnTo>
                  <a:pt x="82" y="73"/>
                </a:lnTo>
                <a:lnTo>
                  <a:pt x="82" y="71"/>
                </a:lnTo>
                <a:lnTo>
                  <a:pt x="81" y="70"/>
                </a:lnTo>
                <a:lnTo>
                  <a:pt x="81" y="70"/>
                </a:lnTo>
                <a:lnTo>
                  <a:pt x="81" y="68"/>
                </a:lnTo>
                <a:lnTo>
                  <a:pt x="81" y="68"/>
                </a:lnTo>
                <a:lnTo>
                  <a:pt x="81" y="68"/>
                </a:lnTo>
                <a:lnTo>
                  <a:pt x="81" y="67"/>
                </a:lnTo>
                <a:lnTo>
                  <a:pt x="81" y="67"/>
                </a:lnTo>
                <a:lnTo>
                  <a:pt x="81" y="65"/>
                </a:lnTo>
                <a:lnTo>
                  <a:pt x="81" y="65"/>
                </a:lnTo>
                <a:lnTo>
                  <a:pt x="81" y="64"/>
                </a:lnTo>
                <a:lnTo>
                  <a:pt x="79" y="64"/>
                </a:lnTo>
                <a:lnTo>
                  <a:pt x="79" y="62"/>
                </a:lnTo>
                <a:lnTo>
                  <a:pt x="78" y="62"/>
                </a:lnTo>
                <a:lnTo>
                  <a:pt x="78" y="62"/>
                </a:lnTo>
                <a:lnTo>
                  <a:pt x="78" y="62"/>
                </a:lnTo>
                <a:lnTo>
                  <a:pt x="78" y="62"/>
                </a:lnTo>
                <a:lnTo>
                  <a:pt x="78" y="62"/>
                </a:lnTo>
                <a:lnTo>
                  <a:pt x="78" y="62"/>
                </a:lnTo>
                <a:lnTo>
                  <a:pt x="76" y="60"/>
                </a:lnTo>
                <a:lnTo>
                  <a:pt x="76" y="60"/>
                </a:lnTo>
                <a:lnTo>
                  <a:pt x="76" y="60"/>
                </a:lnTo>
                <a:lnTo>
                  <a:pt x="73" y="62"/>
                </a:lnTo>
                <a:lnTo>
                  <a:pt x="71" y="62"/>
                </a:lnTo>
                <a:lnTo>
                  <a:pt x="71" y="60"/>
                </a:lnTo>
                <a:lnTo>
                  <a:pt x="71" y="60"/>
                </a:lnTo>
                <a:lnTo>
                  <a:pt x="70" y="62"/>
                </a:lnTo>
                <a:lnTo>
                  <a:pt x="70" y="62"/>
                </a:lnTo>
                <a:lnTo>
                  <a:pt x="68" y="62"/>
                </a:lnTo>
                <a:lnTo>
                  <a:pt x="68" y="62"/>
                </a:lnTo>
                <a:lnTo>
                  <a:pt x="67" y="64"/>
                </a:lnTo>
                <a:lnTo>
                  <a:pt x="65" y="64"/>
                </a:lnTo>
                <a:lnTo>
                  <a:pt x="65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2"/>
                </a:lnTo>
                <a:lnTo>
                  <a:pt x="64" y="60"/>
                </a:lnTo>
                <a:lnTo>
                  <a:pt x="67" y="59"/>
                </a:lnTo>
                <a:lnTo>
                  <a:pt x="67" y="59"/>
                </a:lnTo>
                <a:lnTo>
                  <a:pt x="65" y="57"/>
                </a:lnTo>
                <a:lnTo>
                  <a:pt x="65" y="56"/>
                </a:lnTo>
                <a:lnTo>
                  <a:pt x="65" y="54"/>
                </a:lnTo>
                <a:lnTo>
                  <a:pt x="64" y="52"/>
                </a:lnTo>
                <a:lnTo>
                  <a:pt x="62" y="52"/>
                </a:lnTo>
                <a:lnTo>
                  <a:pt x="62" y="52"/>
                </a:lnTo>
                <a:lnTo>
                  <a:pt x="62" y="52"/>
                </a:lnTo>
                <a:lnTo>
                  <a:pt x="64" y="51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2" y="48"/>
                </a:lnTo>
                <a:lnTo>
                  <a:pt x="60" y="46"/>
                </a:lnTo>
                <a:lnTo>
                  <a:pt x="59" y="45"/>
                </a:lnTo>
                <a:lnTo>
                  <a:pt x="59" y="43"/>
                </a:lnTo>
                <a:lnTo>
                  <a:pt x="57" y="41"/>
                </a:lnTo>
                <a:lnTo>
                  <a:pt x="56" y="40"/>
                </a:lnTo>
                <a:lnTo>
                  <a:pt x="56" y="40"/>
                </a:lnTo>
                <a:lnTo>
                  <a:pt x="54" y="40"/>
                </a:lnTo>
                <a:lnTo>
                  <a:pt x="52" y="40"/>
                </a:lnTo>
                <a:lnTo>
                  <a:pt x="48" y="40"/>
                </a:lnTo>
                <a:lnTo>
                  <a:pt x="46" y="40"/>
                </a:lnTo>
                <a:lnTo>
                  <a:pt x="45" y="40"/>
                </a:lnTo>
                <a:lnTo>
                  <a:pt x="41" y="41"/>
                </a:lnTo>
                <a:lnTo>
                  <a:pt x="40" y="40"/>
                </a:lnTo>
                <a:lnTo>
                  <a:pt x="38" y="41"/>
                </a:lnTo>
                <a:lnTo>
                  <a:pt x="37" y="41"/>
                </a:lnTo>
                <a:lnTo>
                  <a:pt x="37" y="43"/>
                </a:lnTo>
                <a:lnTo>
                  <a:pt x="37" y="43"/>
                </a:lnTo>
                <a:lnTo>
                  <a:pt x="35" y="45"/>
                </a:lnTo>
                <a:lnTo>
                  <a:pt x="35" y="45"/>
                </a:lnTo>
                <a:lnTo>
                  <a:pt x="35" y="45"/>
                </a:lnTo>
                <a:lnTo>
                  <a:pt x="35" y="46"/>
                </a:lnTo>
                <a:lnTo>
                  <a:pt x="35" y="46"/>
                </a:lnTo>
                <a:lnTo>
                  <a:pt x="34" y="48"/>
                </a:lnTo>
                <a:lnTo>
                  <a:pt x="32" y="49"/>
                </a:lnTo>
                <a:lnTo>
                  <a:pt x="30" y="49"/>
                </a:lnTo>
                <a:lnTo>
                  <a:pt x="30" y="52"/>
                </a:lnTo>
                <a:lnTo>
                  <a:pt x="29" y="52"/>
                </a:lnTo>
                <a:lnTo>
                  <a:pt x="29" y="52"/>
                </a:lnTo>
                <a:lnTo>
                  <a:pt x="27" y="52"/>
                </a:lnTo>
                <a:lnTo>
                  <a:pt x="27" y="52"/>
                </a:lnTo>
                <a:lnTo>
                  <a:pt x="26" y="52"/>
                </a:lnTo>
                <a:lnTo>
                  <a:pt x="26" y="52"/>
                </a:lnTo>
                <a:lnTo>
                  <a:pt x="26" y="52"/>
                </a:lnTo>
                <a:lnTo>
                  <a:pt x="26" y="51"/>
                </a:lnTo>
                <a:lnTo>
                  <a:pt x="26" y="51"/>
                </a:lnTo>
                <a:lnTo>
                  <a:pt x="24" y="49"/>
                </a:lnTo>
                <a:lnTo>
                  <a:pt x="24" y="49"/>
                </a:lnTo>
                <a:lnTo>
                  <a:pt x="24" y="48"/>
                </a:lnTo>
                <a:lnTo>
                  <a:pt x="21" y="46"/>
                </a:lnTo>
                <a:lnTo>
                  <a:pt x="19" y="46"/>
                </a:lnTo>
                <a:lnTo>
                  <a:pt x="21" y="45"/>
                </a:lnTo>
                <a:lnTo>
                  <a:pt x="21" y="43"/>
                </a:lnTo>
                <a:lnTo>
                  <a:pt x="19" y="41"/>
                </a:lnTo>
                <a:lnTo>
                  <a:pt x="19" y="40"/>
                </a:lnTo>
                <a:lnTo>
                  <a:pt x="19" y="40"/>
                </a:lnTo>
                <a:lnTo>
                  <a:pt x="19" y="41"/>
                </a:lnTo>
                <a:lnTo>
                  <a:pt x="18" y="41"/>
                </a:lnTo>
                <a:lnTo>
                  <a:pt x="16" y="40"/>
                </a:lnTo>
                <a:lnTo>
                  <a:pt x="15" y="38"/>
                </a:lnTo>
                <a:lnTo>
                  <a:pt x="15" y="38"/>
                </a:lnTo>
                <a:lnTo>
                  <a:pt x="15" y="37"/>
                </a:lnTo>
                <a:lnTo>
                  <a:pt x="15" y="38"/>
                </a:lnTo>
                <a:lnTo>
                  <a:pt x="13" y="38"/>
                </a:lnTo>
                <a:lnTo>
                  <a:pt x="10" y="35"/>
                </a:lnTo>
                <a:lnTo>
                  <a:pt x="7" y="32"/>
                </a:lnTo>
                <a:lnTo>
                  <a:pt x="7" y="30"/>
                </a:lnTo>
                <a:lnTo>
                  <a:pt x="7" y="29"/>
                </a:lnTo>
                <a:lnTo>
                  <a:pt x="7" y="29"/>
                </a:lnTo>
                <a:lnTo>
                  <a:pt x="5" y="29"/>
                </a:lnTo>
                <a:lnTo>
                  <a:pt x="5" y="29"/>
                </a:lnTo>
                <a:lnTo>
                  <a:pt x="5" y="27"/>
                </a:lnTo>
                <a:lnTo>
                  <a:pt x="4" y="26"/>
                </a:lnTo>
                <a:lnTo>
                  <a:pt x="4" y="26"/>
                </a:lnTo>
                <a:lnTo>
                  <a:pt x="2" y="26"/>
                </a:lnTo>
                <a:lnTo>
                  <a:pt x="2" y="26"/>
                </a:lnTo>
                <a:lnTo>
                  <a:pt x="2" y="27"/>
                </a:lnTo>
                <a:lnTo>
                  <a:pt x="0" y="27"/>
                </a:lnTo>
                <a:lnTo>
                  <a:pt x="0" y="27"/>
                </a:lnTo>
                <a:lnTo>
                  <a:pt x="0" y="26"/>
                </a:lnTo>
                <a:lnTo>
                  <a:pt x="0" y="26"/>
                </a:lnTo>
                <a:lnTo>
                  <a:pt x="2" y="24"/>
                </a:lnTo>
                <a:lnTo>
                  <a:pt x="4" y="19"/>
                </a:lnTo>
                <a:lnTo>
                  <a:pt x="5" y="18"/>
                </a:lnTo>
                <a:lnTo>
                  <a:pt x="5" y="18"/>
                </a:lnTo>
                <a:lnTo>
                  <a:pt x="7" y="18"/>
                </a:lnTo>
                <a:lnTo>
                  <a:pt x="8" y="16"/>
                </a:lnTo>
                <a:lnTo>
                  <a:pt x="10" y="16"/>
                </a:lnTo>
                <a:lnTo>
                  <a:pt x="12" y="15"/>
                </a:lnTo>
                <a:lnTo>
                  <a:pt x="13" y="15"/>
                </a:lnTo>
                <a:lnTo>
                  <a:pt x="16" y="15"/>
                </a:lnTo>
                <a:lnTo>
                  <a:pt x="19" y="15"/>
                </a:lnTo>
                <a:lnTo>
                  <a:pt x="19" y="13"/>
                </a:lnTo>
                <a:lnTo>
                  <a:pt x="19" y="12"/>
                </a:lnTo>
                <a:lnTo>
                  <a:pt x="19" y="10"/>
                </a:lnTo>
                <a:lnTo>
                  <a:pt x="18" y="10"/>
                </a:lnTo>
                <a:lnTo>
                  <a:pt x="18" y="8"/>
                </a:lnTo>
                <a:lnTo>
                  <a:pt x="16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8" y="7"/>
                </a:lnTo>
                <a:lnTo>
                  <a:pt x="19" y="7"/>
                </a:lnTo>
                <a:lnTo>
                  <a:pt x="19" y="7"/>
                </a:lnTo>
                <a:lnTo>
                  <a:pt x="19" y="5"/>
                </a:lnTo>
                <a:lnTo>
                  <a:pt x="19" y="5"/>
                </a:lnTo>
                <a:lnTo>
                  <a:pt x="19" y="4"/>
                </a:lnTo>
                <a:lnTo>
                  <a:pt x="19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5" name="Freeform 268">
            <a:extLst>
              <a:ext uri="{FF2B5EF4-FFF2-40B4-BE49-F238E27FC236}">
                <a16:creationId xmlns:a16="http://schemas.microsoft.com/office/drawing/2014/main" id="{A3282438-C109-1E17-479E-8675F7F8FC9F}"/>
              </a:ext>
            </a:extLst>
          </p:cNvPr>
          <p:cNvSpPr>
            <a:spLocks/>
          </p:cNvSpPr>
          <p:nvPr/>
        </p:nvSpPr>
        <p:spPr bwMode="auto">
          <a:xfrm>
            <a:off x="5560513" y="3290613"/>
            <a:ext cx="50638" cy="13512"/>
          </a:xfrm>
          <a:custGeom>
            <a:avLst/>
            <a:gdLst>
              <a:gd name="T0" fmla="*/ 25 w 43"/>
              <a:gd name="T1" fmla="*/ 2 h 11"/>
              <a:gd name="T2" fmla="*/ 29 w 43"/>
              <a:gd name="T3" fmla="*/ 3 h 11"/>
              <a:gd name="T4" fmla="*/ 32 w 43"/>
              <a:gd name="T5" fmla="*/ 3 h 11"/>
              <a:gd name="T6" fmla="*/ 35 w 43"/>
              <a:gd name="T7" fmla="*/ 5 h 11"/>
              <a:gd name="T8" fmla="*/ 37 w 43"/>
              <a:gd name="T9" fmla="*/ 5 h 11"/>
              <a:gd name="T10" fmla="*/ 38 w 43"/>
              <a:gd name="T11" fmla="*/ 5 h 11"/>
              <a:gd name="T12" fmla="*/ 43 w 43"/>
              <a:gd name="T13" fmla="*/ 6 h 11"/>
              <a:gd name="T14" fmla="*/ 43 w 43"/>
              <a:gd name="T15" fmla="*/ 8 h 11"/>
              <a:gd name="T16" fmla="*/ 37 w 43"/>
              <a:gd name="T17" fmla="*/ 10 h 11"/>
              <a:gd name="T18" fmla="*/ 30 w 43"/>
              <a:gd name="T19" fmla="*/ 8 h 11"/>
              <a:gd name="T20" fmla="*/ 29 w 43"/>
              <a:gd name="T21" fmla="*/ 6 h 11"/>
              <a:gd name="T22" fmla="*/ 25 w 43"/>
              <a:gd name="T23" fmla="*/ 5 h 11"/>
              <a:gd name="T24" fmla="*/ 24 w 43"/>
              <a:gd name="T25" fmla="*/ 5 h 11"/>
              <a:gd name="T26" fmla="*/ 22 w 43"/>
              <a:gd name="T27" fmla="*/ 6 h 11"/>
              <a:gd name="T28" fmla="*/ 22 w 43"/>
              <a:gd name="T29" fmla="*/ 6 h 11"/>
              <a:gd name="T30" fmla="*/ 16 w 43"/>
              <a:gd name="T31" fmla="*/ 8 h 11"/>
              <a:gd name="T32" fmla="*/ 14 w 43"/>
              <a:gd name="T33" fmla="*/ 8 h 11"/>
              <a:gd name="T34" fmla="*/ 11 w 43"/>
              <a:gd name="T35" fmla="*/ 11 h 11"/>
              <a:gd name="T36" fmla="*/ 5 w 43"/>
              <a:gd name="T37" fmla="*/ 11 h 11"/>
              <a:gd name="T38" fmla="*/ 2 w 43"/>
              <a:gd name="T39" fmla="*/ 11 h 11"/>
              <a:gd name="T40" fmla="*/ 0 w 43"/>
              <a:gd name="T41" fmla="*/ 11 h 11"/>
              <a:gd name="T42" fmla="*/ 0 w 43"/>
              <a:gd name="T43" fmla="*/ 6 h 11"/>
              <a:gd name="T44" fmla="*/ 2 w 43"/>
              <a:gd name="T45" fmla="*/ 6 h 11"/>
              <a:gd name="T46" fmla="*/ 3 w 43"/>
              <a:gd name="T47" fmla="*/ 8 h 11"/>
              <a:gd name="T48" fmla="*/ 8 w 43"/>
              <a:gd name="T49" fmla="*/ 8 h 11"/>
              <a:gd name="T50" fmla="*/ 8 w 43"/>
              <a:gd name="T51" fmla="*/ 8 h 11"/>
              <a:gd name="T52" fmla="*/ 11 w 43"/>
              <a:gd name="T53" fmla="*/ 6 h 11"/>
              <a:gd name="T54" fmla="*/ 18 w 43"/>
              <a:gd name="T55" fmla="*/ 6 h 11"/>
              <a:gd name="T56" fmla="*/ 19 w 43"/>
              <a:gd name="T57" fmla="*/ 6 h 11"/>
              <a:gd name="T58" fmla="*/ 18 w 43"/>
              <a:gd name="T59" fmla="*/ 5 h 11"/>
              <a:gd name="T60" fmla="*/ 10 w 43"/>
              <a:gd name="T61" fmla="*/ 6 h 11"/>
              <a:gd name="T62" fmla="*/ 5 w 43"/>
              <a:gd name="T63" fmla="*/ 8 h 11"/>
              <a:gd name="T64" fmla="*/ 3 w 43"/>
              <a:gd name="T65" fmla="*/ 5 h 11"/>
              <a:gd name="T66" fmla="*/ 11 w 43"/>
              <a:gd name="T67" fmla="*/ 5 h 11"/>
              <a:gd name="T68" fmla="*/ 19 w 43"/>
              <a:gd name="T69" fmla="*/ 5 h 11"/>
              <a:gd name="T70" fmla="*/ 22 w 43"/>
              <a:gd name="T71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" h="11">
                <a:moveTo>
                  <a:pt x="24" y="0"/>
                </a:moveTo>
                <a:lnTo>
                  <a:pt x="25" y="2"/>
                </a:lnTo>
                <a:lnTo>
                  <a:pt x="27" y="2"/>
                </a:lnTo>
                <a:lnTo>
                  <a:pt x="29" y="3"/>
                </a:lnTo>
                <a:lnTo>
                  <a:pt x="30" y="3"/>
                </a:lnTo>
                <a:lnTo>
                  <a:pt x="32" y="3"/>
                </a:lnTo>
                <a:lnTo>
                  <a:pt x="33" y="5"/>
                </a:lnTo>
                <a:lnTo>
                  <a:pt x="35" y="5"/>
                </a:lnTo>
                <a:lnTo>
                  <a:pt x="35" y="5"/>
                </a:lnTo>
                <a:lnTo>
                  <a:pt x="37" y="5"/>
                </a:lnTo>
                <a:lnTo>
                  <a:pt x="38" y="5"/>
                </a:lnTo>
                <a:lnTo>
                  <a:pt x="38" y="5"/>
                </a:lnTo>
                <a:lnTo>
                  <a:pt x="41" y="5"/>
                </a:lnTo>
                <a:lnTo>
                  <a:pt x="43" y="6"/>
                </a:lnTo>
                <a:lnTo>
                  <a:pt x="43" y="6"/>
                </a:lnTo>
                <a:lnTo>
                  <a:pt x="43" y="8"/>
                </a:lnTo>
                <a:lnTo>
                  <a:pt x="40" y="8"/>
                </a:lnTo>
                <a:lnTo>
                  <a:pt x="37" y="10"/>
                </a:lnTo>
                <a:lnTo>
                  <a:pt x="33" y="10"/>
                </a:lnTo>
                <a:lnTo>
                  <a:pt x="30" y="8"/>
                </a:lnTo>
                <a:lnTo>
                  <a:pt x="29" y="6"/>
                </a:lnTo>
                <a:lnTo>
                  <a:pt x="29" y="6"/>
                </a:lnTo>
                <a:lnTo>
                  <a:pt x="27" y="6"/>
                </a:lnTo>
                <a:lnTo>
                  <a:pt x="25" y="5"/>
                </a:lnTo>
                <a:lnTo>
                  <a:pt x="24" y="5"/>
                </a:lnTo>
                <a:lnTo>
                  <a:pt x="24" y="5"/>
                </a:lnTo>
                <a:lnTo>
                  <a:pt x="24" y="5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19" y="8"/>
                </a:lnTo>
                <a:lnTo>
                  <a:pt x="16" y="8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1" y="11"/>
                </a:lnTo>
                <a:lnTo>
                  <a:pt x="8" y="11"/>
                </a:lnTo>
                <a:lnTo>
                  <a:pt x="5" y="11"/>
                </a:lnTo>
                <a:lnTo>
                  <a:pt x="2" y="11"/>
                </a:lnTo>
                <a:lnTo>
                  <a:pt x="2" y="11"/>
                </a:lnTo>
                <a:lnTo>
                  <a:pt x="0" y="11"/>
                </a:lnTo>
                <a:lnTo>
                  <a:pt x="0" y="11"/>
                </a:lnTo>
                <a:lnTo>
                  <a:pt x="0" y="8"/>
                </a:lnTo>
                <a:lnTo>
                  <a:pt x="0" y="6"/>
                </a:lnTo>
                <a:lnTo>
                  <a:pt x="2" y="6"/>
                </a:lnTo>
                <a:lnTo>
                  <a:pt x="2" y="6"/>
                </a:lnTo>
                <a:lnTo>
                  <a:pt x="3" y="8"/>
                </a:lnTo>
                <a:lnTo>
                  <a:pt x="3" y="8"/>
                </a:lnTo>
                <a:lnTo>
                  <a:pt x="5" y="10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0" y="6"/>
                </a:lnTo>
                <a:lnTo>
                  <a:pt x="11" y="6"/>
                </a:lnTo>
                <a:lnTo>
                  <a:pt x="14" y="6"/>
                </a:lnTo>
                <a:lnTo>
                  <a:pt x="18" y="6"/>
                </a:lnTo>
                <a:lnTo>
                  <a:pt x="19" y="6"/>
                </a:lnTo>
                <a:lnTo>
                  <a:pt x="19" y="6"/>
                </a:lnTo>
                <a:lnTo>
                  <a:pt x="19" y="6"/>
                </a:lnTo>
                <a:lnTo>
                  <a:pt x="18" y="5"/>
                </a:lnTo>
                <a:lnTo>
                  <a:pt x="13" y="6"/>
                </a:lnTo>
                <a:lnTo>
                  <a:pt x="10" y="6"/>
                </a:lnTo>
                <a:lnTo>
                  <a:pt x="7" y="8"/>
                </a:lnTo>
                <a:lnTo>
                  <a:pt x="5" y="8"/>
                </a:lnTo>
                <a:lnTo>
                  <a:pt x="3" y="6"/>
                </a:lnTo>
                <a:lnTo>
                  <a:pt x="3" y="5"/>
                </a:lnTo>
                <a:lnTo>
                  <a:pt x="7" y="3"/>
                </a:lnTo>
                <a:lnTo>
                  <a:pt x="11" y="5"/>
                </a:lnTo>
                <a:lnTo>
                  <a:pt x="16" y="5"/>
                </a:lnTo>
                <a:lnTo>
                  <a:pt x="19" y="5"/>
                </a:lnTo>
                <a:lnTo>
                  <a:pt x="19" y="2"/>
                </a:lnTo>
                <a:lnTo>
                  <a:pt x="22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6" name="Freeform 269">
            <a:extLst>
              <a:ext uri="{FF2B5EF4-FFF2-40B4-BE49-F238E27FC236}">
                <a16:creationId xmlns:a16="http://schemas.microsoft.com/office/drawing/2014/main" id="{CF723EE8-9278-6427-60A8-3B1BB25C1341}"/>
              </a:ext>
            </a:extLst>
          </p:cNvPr>
          <p:cNvSpPr>
            <a:spLocks noEditPoints="1"/>
          </p:cNvSpPr>
          <p:nvPr/>
        </p:nvSpPr>
        <p:spPr bwMode="auto">
          <a:xfrm>
            <a:off x="4606637" y="1521849"/>
            <a:ext cx="1044553" cy="806999"/>
          </a:xfrm>
          <a:custGeom>
            <a:avLst/>
            <a:gdLst>
              <a:gd name="T0" fmla="*/ 310 w 887"/>
              <a:gd name="T1" fmla="*/ 422 h 657"/>
              <a:gd name="T2" fmla="*/ 276 w 887"/>
              <a:gd name="T3" fmla="*/ 430 h 657"/>
              <a:gd name="T4" fmla="*/ 681 w 887"/>
              <a:gd name="T5" fmla="*/ 391 h 657"/>
              <a:gd name="T6" fmla="*/ 662 w 887"/>
              <a:gd name="T7" fmla="*/ 396 h 657"/>
              <a:gd name="T8" fmla="*/ 239 w 887"/>
              <a:gd name="T9" fmla="*/ 345 h 657"/>
              <a:gd name="T10" fmla="*/ 16 w 887"/>
              <a:gd name="T11" fmla="*/ 208 h 657"/>
              <a:gd name="T12" fmla="*/ 801 w 887"/>
              <a:gd name="T13" fmla="*/ 128 h 657"/>
              <a:gd name="T14" fmla="*/ 608 w 887"/>
              <a:gd name="T15" fmla="*/ 0 h 657"/>
              <a:gd name="T16" fmla="*/ 741 w 887"/>
              <a:gd name="T17" fmla="*/ 35 h 657"/>
              <a:gd name="T18" fmla="*/ 739 w 887"/>
              <a:gd name="T19" fmla="*/ 81 h 657"/>
              <a:gd name="T20" fmla="*/ 829 w 887"/>
              <a:gd name="T21" fmla="*/ 63 h 657"/>
              <a:gd name="T22" fmla="*/ 809 w 887"/>
              <a:gd name="T23" fmla="*/ 120 h 657"/>
              <a:gd name="T24" fmla="*/ 777 w 887"/>
              <a:gd name="T25" fmla="*/ 155 h 657"/>
              <a:gd name="T26" fmla="*/ 771 w 887"/>
              <a:gd name="T27" fmla="*/ 203 h 657"/>
              <a:gd name="T28" fmla="*/ 731 w 887"/>
              <a:gd name="T29" fmla="*/ 227 h 657"/>
              <a:gd name="T30" fmla="*/ 766 w 887"/>
              <a:gd name="T31" fmla="*/ 276 h 657"/>
              <a:gd name="T32" fmla="*/ 771 w 887"/>
              <a:gd name="T33" fmla="*/ 292 h 657"/>
              <a:gd name="T34" fmla="*/ 746 w 887"/>
              <a:gd name="T35" fmla="*/ 311 h 657"/>
              <a:gd name="T36" fmla="*/ 676 w 887"/>
              <a:gd name="T37" fmla="*/ 331 h 657"/>
              <a:gd name="T38" fmla="*/ 722 w 887"/>
              <a:gd name="T39" fmla="*/ 336 h 657"/>
              <a:gd name="T40" fmla="*/ 695 w 887"/>
              <a:gd name="T41" fmla="*/ 340 h 657"/>
              <a:gd name="T42" fmla="*/ 739 w 887"/>
              <a:gd name="T43" fmla="*/ 383 h 657"/>
              <a:gd name="T44" fmla="*/ 683 w 887"/>
              <a:gd name="T45" fmla="*/ 377 h 657"/>
              <a:gd name="T46" fmla="*/ 632 w 887"/>
              <a:gd name="T47" fmla="*/ 407 h 657"/>
              <a:gd name="T48" fmla="*/ 725 w 887"/>
              <a:gd name="T49" fmla="*/ 419 h 657"/>
              <a:gd name="T50" fmla="*/ 678 w 887"/>
              <a:gd name="T51" fmla="*/ 448 h 657"/>
              <a:gd name="T52" fmla="*/ 588 w 887"/>
              <a:gd name="T53" fmla="*/ 462 h 657"/>
              <a:gd name="T54" fmla="*/ 541 w 887"/>
              <a:gd name="T55" fmla="*/ 511 h 657"/>
              <a:gd name="T56" fmla="*/ 506 w 887"/>
              <a:gd name="T57" fmla="*/ 520 h 657"/>
              <a:gd name="T58" fmla="*/ 462 w 887"/>
              <a:gd name="T59" fmla="*/ 539 h 657"/>
              <a:gd name="T60" fmla="*/ 459 w 887"/>
              <a:gd name="T61" fmla="*/ 582 h 657"/>
              <a:gd name="T62" fmla="*/ 443 w 887"/>
              <a:gd name="T63" fmla="*/ 610 h 657"/>
              <a:gd name="T64" fmla="*/ 422 w 887"/>
              <a:gd name="T65" fmla="*/ 657 h 657"/>
              <a:gd name="T66" fmla="*/ 392 w 887"/>
              <a:gd name="T67" fmla="*/ 641 h 657"/>
              <a:gd name="T68" fmla="*/ 362 w 887"/>
              <a:gd name="T69" fmla="*/ 632 h 657"/>
              <a:gd name="T70" fmla="*/ 334 w 887"/>
              <a:gd name="T71" fmla="*/ 608 h 657"/>
              <a:gd name="T72" fmla="*/ 321 w 887"/>
              <a:gd name="T73" fmla="*/ 561 h 657"/>
              <a:gd name="T74" fmla="*/ 326 w 887"/>
              <a:gd name="T75" fmla="*/ 547 h 657"/>
              <a:gd name="T76" fmla="*/ 295 w 887"/>
              <a:gd name="T77" fmla="*/ 536 h 657"/>
              <a:gd name="T78" fmla="*/ 302 w 887"/>
              <a:gd name="T79" fmla="*/ 503 h 657"/>
              <a:gd name="T80" fmla="*/ 288 w 887"/>
              <a:gd name="T81" fmla="*/ 495 h 657"/>
              <a:gd name="T82" fmla="*/ 288 w 887"/>
              <a:gd name="T83" fmla="*/ 474 h 657"/>
              <a:gd name="T84" fmla="*/ 290 w 887"/>
              <a:gd name="T85" fmla="*/ 462 h 657"/>
              <a:gd name="T86" fmla="*/ 317 w 887"/>
              <a:gd name="T87" fmla="*/ 432 h 657"/>
              <a:gd name="T88" fmla="*/ 274 w 887"/>
              <a:gd name="T89" fmla="*/ 397 h 657"/>
              <a:gd name="T90" fmla="*/ 301 w 887"/>
              <a:gd name="T91" fmla="*/ 388 h 657"/>
              <a:gd name="T92" fmla="*/ 279 w 887"/>
              <a:gd name="T93" fmla="*/ 363 h 657"/>
              <a:gd name="T94" fmla="*/ 249 w 887"/>
              <a:gd name="T95" fmla="*/ 377 h 657"/>
              <a:gd name="T96" fmla="*/ 255 w 887"/>
              <a:gd name="T97" fmla="*/ 339 h 657"/>
              <a:gd name="T98" fmla="*/ 239 w 887"/>
              <a:gd name="T99" fmla="*/ 306 h 657"/>
              <a:gd name="T100" fmla="*/ 209 w 887"/>
              <a:gd name="T101" fmla="*/ 263 h 657"/>
              <a:gd name="T102" fmla="*/ 102 w 887"/>
              <a:gd name="T103" fmla="*/ 244 h 657"/>
              <a:gd name="T104" fmla="*/ 42 w 887"/>
              <a:gd name="T105" fmla="*/ 225 h 657"/>
              <a:gd name="T106" fmla="*/ 86 w 887"/>
              <a:gd name="T107" fmla="*/ 200 h 657"/>
              <a:gd name="T108" fmla="*/ 3 w 887"/>
              <a:gd name="T109" fmla="*/ 188 h 657"/>
              <a:gd name="T110" fmla="*/ 105 w 887"/>
              <a:gd name="T111" fmla="*/ 150 h 657"/>
              <a:gd name="T112" fmla="*/ 102 w 887"/>
              <a:gd name="T113" fmla="*/ 104 h 657"/>
              <a:gd name="T114" fmla="*/ 191 w 887"/>
              <a:gd name="T115" fmla="*/ 62 h 657"/>
              <a:gd name="T116" fmla="*/ 279 w 887"/>
              <a:gd name="T117" fmla="*/ 69 h 657"/>
              <a:gd name="T118" fmla="*/ 408 w 887"/>
              <a:gd name="T119" fmla="*/ 54 h 657"/>
              <a:gd name="T120" fmla="*/ 448 w 887"/>
              <a:gd name="T121" fmla="*/ 17 h 657"/>
              <a:gd name="T122" fmla="*/ 541 w 887"/>
              <a:gd name="T123" fmla="*/ 3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7" h="657">
                <a:moveTo>
                  <a:pt x="384" y="634"/>
                </a:moveTo>
                <a:lnTo>
                  <a:pt x="384" y="634"/>
                </a:lnTo>
                <a:lnTo>
                  <a:pt x="384" y="635"/>
                </a:lnTo>
                <a:lnTo>
                  <a:pt x="384" y="637"/>
                </a:lnTo>
                <a:lnTo>
                  <a:pt x="383" y="640"/>
                </a:lnTo>
                <a:lnTo>
                  <a:pt x="381" y="638"/>
                </a:lnTo>
                <a:lnTo>
                  <a:pt x="380" y="637"/>
                </a:lnTo>
                <a:lnTo>
                  <a:pt x="378" y="637"/>
                </a:lnTo>
                <a:lnTo>
                  <a:pt x="377" y="637"/>
                </a:lnTo>
                <a:lnTo>
                  <a:pt x="377" y="637"/>
                </a:lnTo>
                <a:lnTo>
                  <a:pt x="381" y="634"/>
                </a:lnTo>
                <a:lnTo>
                  <a:pt x="384" y="634"/>
                </a:lnTo>
                <a:close/>
                <a:moveTo>
                  <a:pt x="517" y="523"/>
                </a:moveTo>
                <a:lnTo>
                  <a:pt x="519" y="525"/>
                </a:lnTo>
                <a:lnTo>
                  <a:pt x="519" y="528"/>
                </a:lnTo>
                <a:lnTo>
                  <a:pt x="517" y="528"/>
                </a:lnTo>
                <a:lnTo>
                  <a:pt x="515" y="528"/>
                </a:lnTo>
                <a:lnTo>
                  <a:pt x="514" y="526"/>
                </a:lnTo>
                <a:lnTo>
                  <a:pt x="515" y="525"/>
                </a:lnTo>
                <a:lnTo>
                  <a:pt x="517" y="523"/>
                </a:lnTo>
                <a:close/>
                <a:moveTo>
                  <a:pt x="314" y="419"/>
                </a:moveTo>
                <a:lnTo>
                  <a:pt x="317" y="421"/>
                </a:lnTo>
                <a:lnTo>
                  <a:pt x="320" y="421"/>
                </a:lnTo>
                <a:lnTo>
                  <a:pt x="320" y="422"/>
                </a:lnTo>
                <a:lnTo>
                  <a:pt x="320" y="422"/>
                </a:lnTo>
                <a:lnTo>
                  <a:pt x="317" y="424"/>
                </a:lnTo>
                <a:lnTo>
                  <a:pt x="317" y="427"/>
                </a:lnTo>
                <a:lnTo>
                  <a:pt x="315" y="427"/>
                </a:lnTo>
                <a:lnTo>
                  <a:pt x="317" y="429"/>
                </a:lnTo>
                <a:lnTo>
                  <a:pt x="315" y="429"/>
                </a:lnTo>
                <a:lnTo>
                  <a:pt x="314" y="430"/>
                </a:lnTo>
                <a:lnTo>
                  <a:pt x="312" y="430"/>
                </a:lnTo>
                <a:lnTo>
                  <a:pt x="312" y="429"/>
                </a:lnTo>
                <a:lnTo>
                  <a:pt x="310" y="426"/>
                </a:lnTo>
                <a:lnTo>
                  <a:pt x="310" y="424"/>
                </a:lnTo>
                <a:lnTo>
                  <a:pt x="310" y="422"/>
                </a:lnTo>
                <a:lnTo>
                  <a:pt x="310" y="421"/>
                </a:lnTo>
                <a:lnTo>
                  <a:pt x="312" y="419"/>
                </a:lnTo>
                <a:lnTo>
                  <a:pt x="314" y="419"/>
                </a:lnTo>
                <a:close/>
                <a:moveTo>
                  <a:pt x="266" y="410"/>
                </a:moveTo>
                <a:lnTo>
                  <a:pt x="273" y="410"/>
                </a:lnTo>
                <a:lnTo>
                  <a:pt x="280" y="411"/>
                </a:lnTo>
                <a:lnTo>
                  <a:pt x="282" y="413"/>
                </a:lnTo>
                <a:lnTo>
                  <a:pt x="285" y="415"/>
                </a:lnTo>
                <a:lnTo>
                  <a:pt x="290" y="419"/>
                </a:lnTo>
                <a:lnTo>
                  <a:pt x="295" y="421"/>
                </a:lnTo>
                <a:lnTo>
                  <a:pt x="301" y="422"/>
                </a:lnTo>
                <a:lnTo>
                  <a:pt x="301" y="424"/>
                </a:lnTo>
                <a:lnTo>
                  <a:pt x="301" y="424"/>
                </a:lnTo>
                <a:lnTo>
                  <a:pt x="301" y="426"/>
                </a:lnTo>
                <a:lnTo>
                  <a:pt x="301" y="426"/>
                </a:lnTo>
                <a:lnTo>
                  <a:pt x="301" y="426"/>
                </a:lnTo>
                <a:lnTo>
                  <a:pt x="301" y="427"/>
                </a:lnTo>
                <a:lnTo>
                  <a:pt x="302" y="427"/>
                </a:lnTo>
                <a:lnTo>
                  <a:pt x="302" y="427"/>
                </a:lnTo>
                <a:lnTo>
                  <a:pt x="301" y="429"/>
                </a:lnTo>
                <a:lnTo>
                  <a:pt x="299" y="430"/>
                </a:lnTo>
                <a:lnTo>
                  <a:pt x="290" y="433"/>
                </a:lnTo>
                <a:lnTo>
                  <a:pt x="287" y="435"/>
                </a:lnTo>
                <a:lnTo>
                  <a:pt x="279" y="437"/>
                </a:lnTo>
                <a:lnTo>
                  <a:pt x="276" y="437"/>
                </a:lnTo>
                <a:lnTo>
                  <a:pt x="276" y="437"/>
                </a:lnTo>
                <a:lnTo>
                  <a:pt x="274" y="435"/>
                </a:lnTo>
                <a:lnTo>
                  <a:pt x="271" y="435"/>
                </a:lnTo>
                <a:lnTo>
                  <a:pt x="271" y="433"/>
                </a:lnTo>
                <a:lnTo>
                  <a:pt x="269" y="433"/>
                </a:lnTo>
                <a:lnTo>
                  <a:pt x="269" y="432"/>
                </a:lnTo>
                <a:lnTo>
                  <a:pt x="271" y="432"/>
                </a:lnTo>
                <a:lnTo>
                  <a:pt x="274" y="432"/>
                </a:lnTo>
                <a:lnTo>
                  <a:pt x="277" y="432"/>
                </a:lnTo>
                <a:lnTo>
                  <a:pt x="276" y="430"/>
                </a:lnTo>
                <a:lnTo>
                  <a:pt x="276" y="430"/>
                </a:lnTo>
                <a:lnTo>
                  <a:pt x="274" y="430"/>
                </a:lnTo>
                <a:lnTo>
                  <a:pt x="273" y="430"/>
                </a:lnTo>
                <a:lnTo>
                  <a:pt x="273" y="429"/>
                </a:lnTo>
                <a:lnTo>
                  <a:pt x="271" y="429"/>
                </a:lnTo>
                <a:lnTo>
                  <a:pt x="265" y="429"/>
                </a:lnTo>
                <a:lnTo>
                  <a:pt x="261" y="427"/>
                </a:lnTo>
                <a:lnTo>
                  <a:pt x="260" y="427"/>
                </a:lnTo>
                <a:lnTo>
                  <a:pt x="260" y="426"/>
                </a:lnTo>
                <a:lnTo>
                  <a:pt x="258" y="426"/>
                </a:lnTo>
                <a:lnTo>
                  <a:pt x="260" y="421"/>
                </a:lnTo>
                <a:lnTo>
                  <a:pt x="261" y="419"/>
                </a:lnTo>
                <a:lnTo>
                  <a:pt x="263" y="419"/>
                </a:lnTo>
                <a:lnTo>
                  <a:pt x="266" y="419"/>
                </a:lnTo>
                <a:lnTo>
                  <a:pt x="268" y="419"/>
                </a:lnTo>
                <a:lnTo>
                  <a:pt x="263" y="418"/>
                </a:lnTo>
                <a:lnTo>
                  <a:pt x="261" y="416"/>
                </a:lnTo>
                <a:lnTo>
                  <a:pt x="260" y="416"/>
                </a:lnTo>
                <a:lnTo>
                  <a:pt x="260" y="415"/>
                </a:lnTo>
                <a:lnTo>
                  <a:pt x="260" y="413"/>
                </a:lnTo>
                <a:lnTo>
                  <a:pt x="260" y="413"/>
                </a:lnTo>
                <a:lnTo>
                  <a:pt x="261" y="411"/>
                </a:lnTo>
                <a:lnTo>
                  <a:pt x="261" y="411"/>
                </a:lnTo>
                <a:lnTo>
                  <a:pt x="266" y="410"/>
                </a:lnTo>
                <a:close/>
                <a:moveTo>
                  <a:pt x="301" y="392"/>
                </a:moveTo>
                <a:lnTo>
                  <a:pt x="304" y="392"/>
                </a:lnTo>
                <a:lnTo>
                  <a:pt x="306" y="394"/>
                </a:lnTo>
                <a:lnTo>
                  <a:pt x="307" y="396"/>
                </a:lnTo>
                <a:lnTo>
                  <a:pt x="306" y="396"/>
                </a:lnTo>
                <a:lnTo>
                  <a:pt x="304" y="396"/>
                </a:lnTo>
                <a:lnTo>
                  <a:pt x="299" y="396"/>
                </a:lnTo>
                <a:lnTo>
                  <a:pt x="299" y="394"/>
                </a:lnTo>
                <a:lnTo>
                  <a:pt x="299" y="394"/>
                </a:lnTo>
                <a:lnTo>
                  <a:pt x="299" y="392"/>
                </a:lnTo>
                <a:lnTo>
                  <a:pt x="301" y="392"/>
                </a:lnTo>
                <a:close/>
                <a:moveTo>
                  <a:pt x="679" y="391"/>
                </a:moveTo>
                <a:lnTo>
                  <a:pt x="681" y="391"/>
                </a:lnTo>
                <a:lnTo>
                  <a:pt x="683" y="391"/>
                </a:lnTo>
                <a:lnTo>
                  <a:pt x="683" y="392"/>
                </a:lnTo>
                <a:lnTo>
                  <a:pt x="684" y="392"/>
                </a:lnTo>
                <a:lnTo>
                  <a:pt x="686" y="394"/>
                </a:lnTo>
                <a:lnTo>
                  <a:pt x="686" y="396"/>
                </a:lnTo>
                <a:lnTo>
                  <a:pt x="686" y="396"/>
                </a:lnTo>
                <a:lnTo>
                  <a:pt x="686" y="397"/>
                </a:lnTo>
                <a:lnTo>
                  <a:pt x="686" y="397"/>
                </a:lnTo>
                <a:lnTo>
                  <a:pt x="684" y="397"/>
                </a:lnTo>
                <a:lnTo>
                  <a:pt x="686" y="399"/>
                </a:lnTo>
                <a:lnTo>
                  <a:pt x="686" y="399"/>
                </a:lnTo>
                <a:lnTo>
                  <a:pt x="686" y="400"/>
                </a:lnTo>
                <a:lnTo>
                  <a:pt x="686" y="400"/>
                </a:lnTo>
                <a:lnTo>
                  <a:pt x="679" y="402"/>
                </a:lnTo>
                <a:lnTo>
                  <a:pt x="678" y="403"/>
                </a:lnTo>
                <a:lnTo>
                  <a:pt x="676" y="405"/>
                </a:lnTo>
                <a:lnTo>
                  <a:pt x="673" y="407"/>
                </a:lnTo>
                <a:lnTo>
                  <a:pt x="673" y="407"/>
                </a:lnTo>
                <a:lnTo>
                  <a:pt x="671" y="405"/>
                </a:lnTo>
                <a:lnTo>
                  <a:pt x="668" y="403"/>
                </a:lnTo>
                <a:lnTo>
                  <a:pt x="660" y="403"/>
                </a:lnTo>
                <a:lnTo>
                  <a:pt x="653" y="405"/>
                </a:lnTo>
                <a:lnTo>
                  <a:pt x="649" y="407"/>
                </a:lnTo>
                <a:lnTo>
                  <a:pt x="648" y="405"/>
                </a:lnTo>
                <a:lnTo>
                  <a:pt x="648" y="405"/>
                </a:lnTo>
                <a:lnTo>
                  <a:pt x="648" y="405"/>
                </a:lnTo>
                <a:lnTo>
                  <a:pt x="648" y="402"/>
                </a:lnTo>
                <a:lnTo>
                  <a:pt x="649" y="402"/>
                </a:lnTo>
                <a:lnTo>
                  <a:pt x="651" y="400"/>
                </a:lnTo>
                <a:lnTo>
                  <a:pt x="653" y="399"/>
                </a:lnTo>
                <a:lnTo>
                  <a:pt x="651" y="397"/>
                </a:lnTo>
                <a:lnTo>
                  <a:pt x="653" y="394"/>
                </a:lnTo>
                <a:lnTo>
                  <a:pt x="654" y="394"/>
                </a:lnTo>
                <a:lnTo>
                  <a:pt x="657" y="394"/>
                </a:lnTo>
                <a:lnTo>
                  <a:pt x="659" y="396"/>
                </a:lnTo>
                <a:lnTo>
                  <a:pt x="662" y="396"/>
                </a:lnTo>
                <a:lnTo>
                  <a:pt x="668" y="394"/>
                </a:lnTo>
                <a:lnTo>
                  <a:pt x="671" y="394"/>
                </a:lnTo>
                <a:lnTo>
                  <a:pt x="679" y="391"/>
                </a:lnTo>
                <a:close/>
                <a:moveTo>
                  <a:pt x="279" y="383"/>
                </a:moveTo>
                <a:lnTo>
                  <a:pt x="279" y="385"/>
                </a:lnTo>
                <a:lnTo>
                  <a:pt x="280" y="386"/>
                </a:lnTo>
                <a:lnTo>
                  <a:pt x="280" y="388"/>
                </a:lnTo>
                <a:lnTo>
                  <a:pt x="280" y="388"/>
                </a:lnTo>
                <a:lnTo>
                  <a:pt x="280" y="389"/>
                </a:lnTo>
                <a:lnTo>
                  <a:pt x="279" y="389"/>
                </a:lnTo>
                <a:lnTo>
                  <a:pt x="279" y="391"/>
                </a:lnTo>
                <a:lnTo>
                  <a:pt x="277" y="391"/>
                </a:lnTo>
                <a:lnTo>
                  <a:pt x="274" y="389"/>
                </a:lnTo>
                <a:lnTo>
                  <a:pt x="273" y="389"/>
                </a:lnTo>
                <a:lnTo>
                  <a:pt x="273" y="388"/>
                </a:lnTo>
                <a:lnTo>
                  <a:pt x="273" y="388"/>
                </a:lnTo>
                <a:lnTo>
                  <a:pt x="274" y="386"/>
                </a:lnTo>
                <a:lnTo>
                  <a:pt x="276" y="385"/>
                </a:lnTo>
                <a:lnTo>
                  <a:pt x="279" y="383"/>
                </a:lnTo>
                <a:close/>
                <a:moveTo>
                  <a:pt x="255" y="342"/>
                </a:moveTo>
                <a:lnTo>
                  <a:pt x="257" y="342"/>
                </a:lnTo>
                <a:lnTo>
                  <a:pt x="257" y="344"/>
                </a:lnTo>
                <a:lnTo>
                  <a:pt x="255" y="345"/>
                </a:lnTo>
                <a:lnTo>
                  <a:pt x="254" y="347"/>
                </a:lnTo>
                <a:lnTo>
                  <a:pt x="250" y="350"/>
                </a:lnTo>
                <a:lnTo>
                  <a:pt x="249" y="350"/>
                </a:lnTo>
                <a:lnTo>
                  <a:pt x="249" y="348"/>
                </a:lnTo>
                <a:lnTo>
                  <a:pt x="247" y="348"/>
                </a:lnTo>
                <a:lnTo>
                  <a:pt x="246" y="348"/>
                </a:lnTo>
                <a:lnTo>
                  <a:pt x="246" y="347"/>
                </a:lnTo>
                <a:lnTo>
                  <a:pt x="246" y="347"/>
                </a:lnTo>
                <a:lnTo>
                  <a:pt x="246" y="347"/>
                </a:lnTo>
                <a:lnTo>
                  <a:pt x="244" y="347"/>
                </a:lnTo>
                <a:lnTo>
                  <a:pt x="243" y="347"/>
                </a:lnTo>
                <a:lnTo>
                  <a:pt x="241" y="347"/>
                </a:lnTo>
                <a:lnTo>
                  <a:pt x="239" y="345"/>
                </a:lnTo>
                <a:lnTo>
                  <a:pt x="243" y="344"/>
                </a:lnTo>
                <a:lnTo>
                  <a:pt x="243" y="344"/>
                </a:lnTo>
                <a:lnTo>
                  <a:pt x="247" y="344"/>
                </a:lnTo>
                <a:lnTo>
                  <a:pt x="249" y="344"/>
                </a:lnTo>
                <a:lnTo>
                  <a:pt x="250" y="344"/>
                </a:lnTo>
                <a:lnTo>
                  <a:pt x="252" y="344"/>
                </a:lnTo>
                <a:lnTo>
                  <a:pt x="254" y="342"/>
                </a:lnTo>
                <a:lnTo>
                  <a:pt x="255" y="342"/>
                </a:lnTo>
                <a:close/>
                <a:moveTo>
                  <a:pt x="793" y="270"/>
                </a:moveTo>
                <a:lnTo>
                  <a:pt x="794" y="273"/>
                </a:lnTo>
                <a:lnTo>
                  <a:pt x="794" y="274"/>
                </a:lnTo>
                <a:lnTo>
                  <a:pt x="796" y="277"/>
                </a:lnTo>
                <a:lnTo>
                  <a:pt x="799" y="276"/>
                </a:lnTo>
                <a:lnTo>
                  <a:pt x="801" y="279"/>
                </a:lnTo>
                <a:lnTo>
                  <a:pt x="799" y="281"/>
                </a:lnTo>
                <a:lnTo>
                  <a:pt x="788" y="281"/>
                </a:lnTo>
                <a:lnTo>
                  <a:pt x="783" y="281"/>
                </a:lnTo>
                <a:lnTo>
                  <a:pt x="780" y="279"/>
                </a:lnTo>
                <a:lnTo>
                  <a:pt x="780" y="276"/>
                </a:lnTo>
                <a:lnTo>
                  <a:pt x="780" y="271"/>
                </a:lnTo>
                <a:lnTo>
                  <a:pt x="783" y="270"/>
                </a:lnTo>
                <a:lnTo>
                  <a:pt x="787" y="271"/>
                </a:lnTo>
                <a:lnTo>
                  <a:pt x="790" y="270"/>
                </a:lnTo>
                <a:lnTo>
                  <a:pt x="793" y="270"/>
                </a:lnTo>
                <a:close/>
                <a:moveTo>
                  <a:pt x="780" y="230"/>
                </a:moveTo>
                <a:lnTo>
                  <a:pt x="782" y="232"/>
                </a:lnTo>
                <a:lnTo>
                  <a:pt x="783" y="240"/>
                </a:lnTo>
                <a:lnTo>
                  <a:pt x="783" y="251"/>
                </a:lnTo>
                <a:lnTo>
                  <a:pt x="782" y="251"/>
                </a:lnTo>
                <a:lnTo>
                  <a:pt x="777" y="238"/>
                </a:lnTo>
                <a:lnTo>
                  <a:pt x="777" y="233"/>
                </a:lnTo>
                <a:lnTo>
                  <a:pt x="777" y="230"/>
                </a:lnTo>
                <a:lnTo>
                  <a:pt x="780" y="230"/>
                </a:lnTo>
                <a:close/>
                <a:moveTo>
                  <a:pt x="11" y="207"/>
                </a:moveTo>
                <a:lnTo>
                  <a:pt x="12" y="207"/>
                </a:lnTo>
                <a:lnTo>
                  <a:pt x="16" y="208"/>
                </a:lnTo>
                <a:lnTo>
                  <a:pt x="19" y="210"/>
                </a:lnTo>
                <a:lnTo>
                  <a:pt x="20" y="210"/>
                </a:lnTo>
                <a:lnTo>
                  <a:pt x="20" y="211"/>
                </a:lnTo>
                <a:lnTo>
                  <a:pt x="17" y="211"/>
                </a:lnTo>
                <a:lnTo>
                  <a:pt x="12" y="211"/>
                </a:lnTo>
                <a:lnTo>
                  <a:pt x="6" y="210"/>
                </a:lnTo>
                <a:lnTo>
                  <a:pt x="4" y="210"/>
                </a:lnTo>
                <a:lnTo>
                  <a:pt x="4" y="208"/>
                </a:lnTo>
                <a:lnTo>
                  <a:pt x="6" y="208"/>
                </a:lnTo>
                <a:lnTo>
                  <a:pt x="8" y="207"/>
                </a:lnTo>
                <a:lnTo>
                  <a:pt x="11" y="207"/>
                </a:lnTo>
                <a:close/>
                <a:moveTo>
                  <a:pt x="794" y="194"/>
                </a:moveTo>
                <a:lnTo>
                  <a:pt x="798" y="196"/>
                </a:lnTo>
                <a:lnTo>
                  <a:pt x="798" y="197"/>
                </a:lnTo>
                <a:lnTo>
                  <a:pt x="796" y="200"/>
                </a:lnTo>
                <a:lnTo>
                  <a:pt x="793" y="202"/>
                </a:lnTo>
                <a:lnTo>
                  <a:pt x="790" y="202"/>
                </a:lnTo>
                <a:lnTo>
                  <a:pt x="790" y="200"/>
                </a:lnTo>
                <a:lnTo>
                  <a:pt x="790" y="199"/>
                </a:lnTo>
                <a:lnTo>
                  <a:pt x="794" y="196"/>
                </a:lnTo>
                <a:lnTo>
                  <a:pt x="794" y="194"/>
                </a:lnTo>
                <a:close/>
                <a:moveTo>
                  <a:pt x="779" y="177"/>
                </a:moveTo>
                <a:lnTo>
                  <a:pt x="779" y="177"/>
                </a:lnTo>
                <a:lnTo>
                  <a:pt x="779" y="180"/>
                </a:lnTo>
                <a:lnTo>
                  <a:pt x="779" y="184"/>
                </a:lnTo>
                <a:lnTo>
                  <a:pt x="780" y="188"/>
                </a:lnTo>
                <a:lnTo>
                  <a:pt x="779" y="191"/>
                </a:lnTo>
                <a:lnTo>
                  <a:pt x="776" y="192"/>
                </a:lnTo>
                <a:lnTo>
                  <a:pt x="776" y="189"/>
                </a:lnTo>
                <a:lnTo>
                  <a:pt x="774" y="184"/>
                </a:lnTo>
                <a:lnTo>
                  <a:pt x="774" y="180"/>
                </a:lnTo>
                <a:lnTo>
                  <a:pt x="777" y="177"/>
                </a:lnTo>
                <a:lnTo>
                  <a:pt x="779" y="177"/>
                </a:lnTo>
                <a:close/>
                <a:moveTo>
                  <a:pt x="793" y="125"/>
                </a:moveTo>
                <a:lnTo>
                  <a:pt x="801" y="125"/>
                </a:lnTo>
                <a:lnTo>
                  <a:pt x="801" y="128"/>
                </a:lnTo>
                <a:lnTo>
                  <a:pt x="798" y="132"/>
                </a:lnTo>
                <a:lnTo>
                  <a:pt x="791" y="136"/>
                </a:lnTo>
                <a:lnTo>
                  <a:pt x="783" y="136"/>
                </a:lnTo>
                <a:lnTo>
                  <a:pt x="777" y="134"/>
                </a:lnTo>
                <a:lnTo>
                  <a:pt x="776" y="131"/>
                </a:lnTo>
                <a:lnTo>
                  <a:pt x="779" y="128"/>
                </a:lnTo>
                <a:lnTo>
                  <a:pt x="785" y="126"/>
                </a:lnTo>
                <a:lnTo>
                  <a:pt x="793" y="125"/>
                </a:lnTo>
                <a:close/>
                <a:moveTo>
                  <a:pt x="774" y="54"/>
                </a:moveTo>
                <a:lnTo>
                  <a:pt x="777" y="57"/>
                </a:lnTo>
                <a:lnTo>
                  <a:pt x="780" y="60"/>
                </a:lnTo>
                <a:lnTo>
                  <a:pt x="783" y="63"/>
                </a:lnTo>
                <a:lnTo>
                  <a:pt x="782" y="65"/>
                </a:lnTo>
                <a:lnTo>
                  <a:pt x="777" y="65"/>
                </a:lnTo>
                <a:lnTo>
                  <a:pt x="772" y="62"/>
                </a:lnTo>
                <a:lnTo>
                  <a:pt x="769" y="58"/>
                </a:lnTo>
                <a:lnTo>
                  <a:pt x="769" y="55"/>
                </a:lnTo>
                <a:lnTo>
                  <a:pt x="771" y="54"/>
                </a:lnTo>
                <a:lnTo>
                  <a:pt x="774" y="54"/>
                </a:lnTo>
                <a:close/>
                <a:moveTo>
                  <a:pt x="381" y="33"/>
                </a:moveTo>
                <a:lnTo>
                  <a:pt x="396" y="38"/>
                </a:lnTo>
                <a:lnTo>
                  <a:pt x="403" y="41"/>
                </a:lnTo>
                <a:lnTo>
                  <a:pt x="407" y="44"/>
                </a:lnTo>
                <a:lnTo>
                  <a:pt x="405" y="49"/>
                </a:lnTo>
                <a:lnTo>
                  <a:pt x="403" y="55"/>
                </a:lnTo>
                <a:lnTo>
                  <a:pt x="402" y="55"/>
                </a:lnTo>
                <a:lnTo>
                  <a:pt x="396" y="52"/>
                </a:lnTo>
                <a:lnTo>
                  <a:pt x="386" y="47"/>
                </a:lnTo>
                <a:lnTo>
                  <a:pt x="377" y="46"/>
                </a:lnTo>
                <a:lnTo>
                  <a:pt x="369" y="40"/>
                </a:lnTo>
                <a:lnTo>
                  <a:pt x="369" y="36"/>
                </a:lnTo>
                <a:lnTo>
                  <a:pt x="369" y="35"/>
                </a:lnTo>
                <a:lnTo>
                  <a:pt x="377" y="35"/>
                </a:lnTo>
                <a:lnTo>
                  <a:pt x="381" y="33"/>
                </a:lnTo>
                <a:close/>
                <a:moveTo>
                  <a:pt x="575" y="0"/>
                </a:moveTo>
                <a:lnTo>
                  <a:pt x="608" y="0"/>
                </a:lnTo>
                <a:lnTo>
                  <a:pt x="619" y="2"/>
                </a:lnTo>
                <a:lnTo>
                  <a:pt x="634" y="3"/>
                </a:lnTo>
                <a:lnTo>
                  <a:pt x="642" y="6"/>
                </a:lnTo>
                <a:lnTo>
                  <a:pt x="643" y="6"/>
                </a:lnTo>
                <a:lnTo>
                  <a:pt x="653" y="8"/>
                </a:lnTo>
                <a:lnTo>
                  <a:pt x="662" y="8"/>
                </a:lnTo>
                <a:lnTo>
                  <a:pt x="678" y="11"/>
                </a:lnTo>
                <a:lnTo>
                  <a:pt x="679" y="13"/>
                </a:lnTo>
                <a:lnTo>
                  <a:pt x="678" y="14"/>
                </a:lnTo>
                <a:lnTo>
                  <a:pt x="675" y="14"/>
                </a:lnTo>
                <a:lnTo>
                  <a:pt x="654" y="16"/>
                </a:lnTo>
                <a:lnTo>
                  <a:pt x="618" y="16"/>
                </a:lnTo>
                <a:lnTo>
                  <a:pt x="597" y="19"/>
                </a:lnTo>
                <a:lnTo>
                  <a:pt x="591" y="19"/>
                </a:lnTo>
                <a:lnTo>
                  <a:pt x="589" y="22"/>
                </a:lnTo>
                <a:lnTo>
                  <a:pt x="593" y="24"/>
                </a:lnTo>
                <a:lnTo>
                  <a:pt x="597" y="22"/>
                </a:lnTo>
                <a:lnTo>
                  <a:pt x="613" y="19"/>
                </a:lnTo>
                <a:lnTo>
                  <a:pt x="619" y="17"/>
                </a:lnTo>
                <a:lnTo>
                  <a:pt x="630" y="19"/>
                </a:lnTo>
                <a:lnTo>
                  <a:pt x="646" y="21"/>
                </a:lnTo>
                <a:lnTo>
                  <a:pt x="653" y="19"/>
                </a:lnTo>
                <a:lnTo>
                  <a:pt x="662" y="19"/>
                </a:lnTo>
                <a:lnTo>
                  <a:pt x="675" y="19"/>
                </a:lnTo>
                <a:lnTo>
                  <a:pt x="689" y="16"/>
                </a:lnTo>
                <a:lnTo>
                  <a:pt x="694" y="22"/>
                </a:lnTo>
                <a:lnTo>
                  <a:pt x="698" y="27"/>
                </a:lnTo>
                <a:lnTo>
                  <a:pt x="703" y="25"/>
                </a:lnTo>
                <a:lnTo>
                  <a:pt x="708" y="27"/>
                </a:lnTo>
                <a:lnTo>
                  <a:pt x="708" y="29"/>
                </a:lnTo>
                <a:lnTo>
                  <a:pt x="711" y="29"/>
                </a:lnTo>
                <a:lnTo>
                  <a:pt x="714" y="29"/>
                </a:lnTo>
                <a:lnTo>
                  <a:pt x="727" y="30"/>
                </a:lnTo>
                <a:lnTo>
                  <a:pt x="736" y="33"/>
                </a:lnTo>
                <a:lnTo>
                  <a:pt x="739" y="33"/>
                </a:lnTo>
                <a:lnTo>
                  <a:pt x="741" y="35"/>
                </a:lnTo>
                <a:lnTo>
                  <a:pt x="742" y="36"/>
                </a:lnTo>
                <a:lnTo>
                  <a:pt x="741" y="38"/>
                </a:lnTo>
                <a:lnTo>
                  <a:pt x="735" y="41"/>
                </a:lnTo>
                <a:lnTo>
                  <a:pt x="728" y="44"/>
                </a:lnTo>
                <a:lnTo>
                  <a:pt x="719" y="46"/>
                </a:lnTo>
                <a:lnTo>
                  <a:pt x="708" y="47"/>
                </a:lnTo>
                <a:lnTo>
                  <a:pt x="626" y="52"/>
                </a:lnTo>
                <a:lnTo>
                  <a:pt x="623" y="54"/>
                </a:lnTo>
                <a:lnTo>
                  <a:pt x="621" y="55"/>
                </a:lnTo>
                <a:lnTo>
                  <a:pt x="621" y="60"/>
                </a:lnTo>
                <a:lnTo>
                  <a:pt x="626" y="60"/>
                </a:lnTo>
                <a:lnTo>
                  <a:pt x="635" y="58"/>
                </a:lnTo>
                <a:lnTo>
                  <a:pt x="651" y="57"/>
                </a:lnTo>
                <a:lnTo>
                  <a:pt x="662" y="57"/>
                </a:lnTo>
                <a:lnTo>
                  <a:pt x="689" y="58"/>
                </a:lnTo>
                <a:lnTo>
                  <a:pt x="697" y="62"/>
                </a:lnTo>
                <a:lnTo>
                  <a:pt x="701" y="68"/>
                </a:lnTo>
                <a:lnTo>
                  <a:pt x="711" y="66"/>
                </a:lnTo>
                <a:lnTo>
                  <a:pt x="712" y="66"/>
                </a:lnTo>
                <a:lnTo>
                  <a:pt x="714" y="65"/>
                </a:lnTo>
                <a:lnTo>
                  <a:pt x="716" y="62"/>
                </a:lnTo>
                <a:lnTo>
                  <a:pt x="717" y="60"/>
                </a:lnTo>
                <a:lnTo>
                  <a:pt x="717" y="58"/>
                </a:lnTo>
                <a:lnTo>
                  <a:pt x="719" y="57"/>
                </a:lnTo>
                <a:lnTo>
                  <a:pt x="720" y="57"/>
                </a:lnTo>
                <a:lnTo>
                  <a:pt x="727" y="55"/>
                </a:lnTo>
                <a:lnTo>
                  <a:pt x="741" y="55"/>
                </a:lnTo>
                <a:lnTo>
                  <a:pt x="744" y="55"/>
                </a:lnTo>
                <a:lnTo>
                  <a:pt x="747" y="58"/>
                </a:lnTo>
                <a:lnTo>
                  <a:pt x="747" y="60"/>
                </a:lnTo>
                <a:lnTo>
                  <a:pt x="747" y="63"/>
                </a:lnTo>
                <a:lnTo>
                  <a:pt x="747" y="65"/>
                </a:lnTo>
                <a:lnTo>
                  <a:pt x="747" y="68"/>
                </a:lnTo>
                <a:lnTo>
                  <a:pt x="746" y="73"/>
                </a:lnTo>
                <a:lnTo>
                  <a:pt x="742" y="77"/>
                </a:lnTo>
                <a:lnTo>
                  <a:pt x="739" y="81"/>
                </a:lnTo>
                <a:lnTo>
                  <a:pt x="735" y="82"/>
                </a:lnTo>
                <a:lnTo>
                  <a:pt x="728" y="88"/>
                </a:lnTo>
                <a:lnTo>
                  <a:pt x="727" y="90"/>
                </a:lnTo>
                <a:lnTo>
                  <a:pt x="719" y="95"/>
                </a:lnTo>
                <a:lnTo>
                  <a:pt x="717" y="98"/>
                </a:lnTo>
                <a:lnTo>
                  <a:pt x="717" y="99"/>
                </a:lnTo>
                <a:lnTo>
                  <a:pt x="719" y="99"/>
                </a:lnTo>
                <a:lnTo>
                  <a:pt x="720" y="98"/>
                </a:lnTo>
                <a:lnTo>
                  <a:pt x="722" y="96"/>
                </a:lnTo>
                <a:lnTo>
                  <a:pt x="724" y="96"/>
                </a:lnTo>
                <a:lnTo>
                  <a:pt x="733" y="92"/>
                </a:lnTo>
                <a:lnTo>
                  <a:pt x="736" y="92"/>
                </a:lnTo>
                <a:lnTo>
                  <a:pt x="742" y="87"/>
                </a:lnTo>
                <a:lnTo>
                  <a:pt x="747" y="85"/>
                </a:lnTo>
                <a:lnTo>
                  <a:pt x="750" y="84"/>
                </a:lnTo>
                <a:lnTo>
                  <a:pt x="753" y="82"/>
                </a:lnTo>
                <a:lnTo>
                  <a:pt x="763" y="73"/>
                </a:lnTo>
                <a:lnTo>
                  <a:pt x="769" y="71"/>
                </a:lnTo>
                <a:lnTo>
                  <a:pt x="776" y="71"/>
                </a:lnTo>
                <a:lnTo>
                  <a:pt x="776" y="74"/>
                </a:lnTo>
                <a:lnTo>
                  <a:pt x="783" y="76"/>
                </a:lnTo>
                <a:lnTo>
                  <a:pt x="787" y="76"/>
                </a:lnTo>
                <a:lnTo>
                  <a:pt x="791" y="76"/>
                </a:lnTo>
                <a:lnTo>
                  <a:pt x="793" y="77"/>
                </a:lnTo>
                <a:lnTo>
                  <a:pt x="796" y="77"/>
                </a:lnTo>
                <a:lnTo>
                  <a:pt x="801" y="79"/>
                </a:lnTo>
                <a:lnTo>
                  <a:pt x="804" y="77"/>
                </a:lnTo>
                <a:lnTo>
                  <a:pt x="804" y="77"/>
                </a:lnTo>
                <a:lnTo>
                  <a:pt x="809" y="74"/>
                </a:lnTo>
                <a:lnTo>
                  <a:pt x="812" y="71"/>
                </a:lnTo>
                <a:lnTo>
                  <a:pt x="817" y="68"/>
                </a:lnTo>
                <a:lnTo>
                  <a:pt x="818" y="66"/>
                </a:lnTo>
                <a:lnTo>
                  <a:pt x="820" y="66"/>
                </a:lnTo>
                <a:lnTo>
                  <a:pt x="821" y="65"/>
                </a:lnTo>
                <a:lnTo>
                  <a:pt x="828" y="63"/>
                </a:lnTo>
                <a:lnTo>
                  <a:pt x="829" y="63"/>
                </a:lnTo>
                <a:lnTo>
                  <a:pt x="832" y="65"/>
                </a:lnTo>
                <a:lnTo>
                  <a:pt x="847" y="65"/>
                </a:lnTo>
                <a:lnTo>
                  <a:pt x="854" y="65"/>
                </a:lnTo>
                <a:lnTo>
                  <a:pt x="865" y="68"/>
                </a:lnTo>
                <a:lnTo>
                  <a:pt x="873" y="69"/>
                </a:lnTo>
                <a:lnTo>
                  <a:pt x="876" y="69"/>
                </a:lnTo>
                <a:lnTo>
                  <a:pt x="881" y="73"/>
                </a:lnTo>
                <a:lnTo>
                  <a:pt x="886" y="76"/>
                </a:lnTo>
                <a:lnTo>
                  <a:pt x="887" y="76"/>
                </a:lnTo>
                <a:lnTo>
                  <a:pt x="887" y="77"/>
                </a:lnTo>
                <a:lnTo>
                  <a:pt x="886" y="77"/>
                </a:lnTo>
                <a:lnTo>
                  <a:pt x="876" y="82"/>
                </a:lnTo>
                <a:lnTo>
                  <a:pt x="873" y="85"/>
                </a:lnTo>
                <a:lnTo>
                  <a:pt x="862" y="90"/>
                </a:lnTo>
                <a:lnTo>
                  <a:pt x="858" y="92"/>
                </a:lnTo>
                <a:lnTo>
                  <a:pt x="853" y="92"/>
                </a:lnTo>
                <a:lnTo>
                  <a:pt x="848" y="92"/>
                </a:lnTo>
                <a:lnTo>
                  <a:pt x="843" y="93"/>
                </a:lnTo>
                <a:lnTo>
                  <a:pt x="843" y="93"/>
                </a:lnTo>
                <a:lnTo>
                  <a:pt x="847" y="96"/>
                </a:lnTo>
                <a:lnTo>
                  <a:pt x="847" y="96"/>
                </a:lnTo>
                <a:lnTo>
                  <a:pt x="847" y="98"/>
                </a:lnTo>
                <a:lnTo>
                  <a:pt x="843" y="99"/>
                </a:lnTo>
                <a:lnTo>
                  <a:pt x="843" y="101"/>
                </a:lnTo>
                <a:lnTo>
                  <a:pt x="834" y="103"/>
                </a:lnTo>
                <a:lnTo>
                  <a:pt x="828" y="104"/>
                </a:lnTo>
                <a:lnTo>
                  <a:pt x="821" y="104"/>
                </a:lnTo>
                <a:lnTo>
                  <a:pt x="817" y="104"/>
                </a:lnTo>
                <a:lnTo>
                  <a:pt x="810" y="107"/>
                </a:lnTo>
                <a:lnTo>
                  <a:pt x="813" y="109"/>
                </a:lnTo>
                <a:lnTo>
                  <a:pt x="815" y="110"/>
                </a:lnTo>
                <a:lnTo>
                  <a:pt x="823" y="112"/>
                </a:lnTo>
                <a:lnTo>
                  <a:pt x="823" y="114"/>
                </a:lnTo>
                <a:lnTo>
                  <a:pt x="820" y="115"/>
                </a:lnTo>
                <a:lnTo>
                  <a:pt x="815" y="118"/>
                </a:lnTo>
                <a:lnTo>
                  <a:pt x="809" y="120"/>
                </a:lnTo>
                <a:lnTo>
                  <a:pt x="807" y="120"/>
                </a:lnTo>
                <a:lnTo>
                  <a:pt x="804" y="120"/>
                </a:lnTo>
                <a:lnTo>
                  <a:pt x="802" y="120"/>
                </a:lnTo>
                <a:lnTo>
                  <a:pt x="796" y="120"/>
                </a:lnTo>
                <a:lnTo>
                  <a:pt x="791" y="120"/>
                </a:lnTo>
                <a:lnTo>
                  <a:pt x="782" y="120"/>
                </a:lnTo>
                <a:lnTo>
                  <a:pt x="777" y="118"/>
                </a:lnTo>
                <a:lnTo>
                  <a:pt x="776" y="117"/>
                </a:lnTo>
                <a:lnTo>
                  <a:pt x="772" y="118"/>
                </a:lnTo>
                <a:lnTo>
                  <a:pt x="771" y="118"/>
                </a:lnTo>
                <a:lnTo>
                  <a:pt x="766" y="121"/>
                </a:lnTo>
                <a:lnTo>
                  <a:pt x="763" y="123"/>
                </a:lnTo>
                <a:lnTo>
                  <a:pt x="761" y="126"/>
                </a:lnTo>
                <a:lnTo>
                  <a:pt x="761" y="128"/>
                </a:lnTo>
                <a:lnTo>
                  <a:pt x="761" y="131"/>
                </a:lnTo>
                <a:lnTo>
                  <a:pt x="761" y="132"/>
                </a:lnTo>
                <a:lnTo>
                  <a:pt x="763" y="134"/>
                </a:lnTo>
                <a:lnTo>
                  <a:pt x="765" y="134"/>
                </a:lnTo>
                <a:lnTo>
                  <a:pt x="766" y="134"/>
                </a:lnTo>
                <a:lnTo>
                  <a:pt x="771" y="134"/>
                </a:lnTo>
                <a:lnTo>
                  <a:pt x="772" y="134"/>
                </a:lnTo>
                <a:lnTo>
                  <a:pt x="772" y="136"/>
                </a:lnTo>
                <a:lnTo>
                  <a:pt x="774" y="137"/>
                </a:lnTo>
                <a:lnTo>
                  <a:pt x="774" y="139"/>
                </a:lnTo>
                <a:lnTo>
                  <a:pt x="772" y="140"/>
                </a:lnTo>
                <a:lnTo>
                  <a:pt x="772" y="144"/>
                </a:lnTo>
                <a:lnTo>
                  <a:pt x="772" y="145"/>
                </a:lnTo>
                <a:lnTo>
                  <a:pt x="772" y="148"/>
                </a:lnTo>
                <a:lnTo>
                  <a:pt x="774" y="148"/>
                </a:lnTo>
                <a:lnTo>
                  <a:pt x="776" y="148"/>
                </a:lnTo>
                <a:lnTo>
                  <a:pt x="776" y="148"/>
                </a:lnTo>
                <a:lnTo>
                  <a:pt x="777" y="150"/>
                </a:lnTo>
                <a:lnTo>
                  <a:pt x="779" y="151"/>
                </a:lnTo>
                <a:lnTo>
                  <a:pt x="779" y="151"/>
                </a:lnTo>
                <a:lnTo>
                  <a:pt x="779" y="153"/>
                </a:lnTo>
                <a:lnTo>
                  <a:pt x="777" y="155"/>
                </a:lnTo>
                <a:lnTo>
                  <a:pt x="774" y="155"/>
                </a:lnTo>
                <a:lnTo>
                  <a:pt x="768" y="156"/>
                </a:lnTo>
                <a:lnTo>
                  <a:pt x="768" y="158"/>
                </a:lnTo>
                <a:lnTo>
                  <a:pt x="766" y="158"/>
                </a:lnTo>
                <a:lnTo>
                  <a:pt x="766" y="159"/>
                </a:lnTo>
                <a:lnTo>
                  <a:pt x="765" y="161"/>
                </a:lnTo>
                <a:lnTo>
                  <a:pt x="765" y="162"/>
                </a:lnTo>
                <a:lnTo>
                  <a:pt x="763" y="164"/>
                </a:lnTo>
                <a:lnTo>
                  <a:pt x="761" y="164"/>
                </a:lnTo>
                <a:lnTo>
                  <a:pt x="758" y="164"/>
                </a:lnTo>
                <a:lnTo>
                  <a:pt x="755" y="166"/>
                </a:lnTo>
                <a:lnTo>
                  <a:pt x="747" y="170"/>
                </a:lnTo>
                <a:lnTo>
                  <a:pt x="747" y="170"/>
                </a:lnTo>
                <a:lnTo>
                  <a:pt x="750" y="172"/>
                </a:lnTo>
                <a:lnTo>
                  <a:pt x="750" y="173"/>
                </a:lnTo>
                <a:lnTo>
                  <a:pt x="746" y="178"/>
                </a:lnTo>
                <a:lnTo>
                  <a:pt x="746" y="181"/>
                </a:lnTo>
                <a:lnTo>
                  <a:pt x="744" y="184"/>
                </a:lnTo>
                <a:lnTo>
                  <a:pt x="744" y="188"/>
                </a:lnTo>
                <a:lnTo>
                  <a:pt x="742" y="191"/>
                </a:lnTo>
                <a:lnTo>
                  <a:pt x="739" y="194"/>
                </a:lnTo>
                <a:lnTo>
                  <a:pt x="738" y="197"/>
                </a:lnTo>
                <a:lnTo>
                  <a:pt x="739" y="200"/>
                </a:lnTo>
                <a:lnTo>
                  <a:pt x="741" y="202"/>
                </a:lnTo>
                <a:lnTo>
                  <a:pt x="744" y="200"/>
                </a:lnTo>
                <a:lnTo>
                  <a:pt x="747" y="196"/>
                </a:lnTo>
                <a:lnTo>
                  <a:pt x="752" y="194"/>
                </a:lnTo>
                <a:lnTo>
                  <a:pt x="755" y="194"/>
                </a:lnTo>
                <a:lnTo>
                  <a:pt x="760" y="196"/>
                </a:lnTo>
                <a:lnTo>
                  <a:pt x="763" y="197"/>
                </a:lnTo>
                <a:lnTo>
                  <a:pt x="768" y="197"/>
                </a:lnTo>
                <a:lnTo>
                  <a:pt x="771" y="199"/>
                </a:lnTo>
                <a:lnTo>
                  <a:pt x="772" y="200"/>
                </a:lnTo>
                <a:lnTo>
                  <a:pt x="774" y="202"/>
                </a:lnTo>
                <a:lnTo>
                  <a:pt x="774" y="203"/>
                </a:lnTo>
                <a:lnTo>
                  <a:pt x="771" y="203"/>
                </a:lnTo>
                <a:lnTo>
                  <a:pt x="771" y="203"/>
                </a:lnTo>
                <a:lnTo>
                  <a:pt x="765" y="200"/>
                </a:lnTo>
                <a:lnTo>
                  <a:pt x="761" y="200"/>
                </a:lnTo>
                <a:lnTo>
                  <a:pt x="757" y="200"/>
                </a:lnTo>
                <a:lnTo>
                  <a:pt x="753" y="202"/>
                </a:lnTo>
                <a:lnTo>
                  <a:pt x="757" y="208"/>
                </a:lnTo>
                <a:lnTo>
                  <a:pt x="760" y="210"/>
                </a:lnTo>
                <a:lnTo>
                  <a:pt x="766" y="211"/>
                </a:lnTo>
                <a:lnTo>
                  <a:pt x="769" y="213"/>
                </a:lnTo>
                <a:lnTo>
                  <a:pt x="772" y="214"/>
                </a:lnTo>
                <a:lnTo>
                  <a:pt x="774" y="214"/>
                </a:lnTo>
                <a:lnTo>
                  <a:pt x="776" y="214"/>
                </a:lnTo>
                <a:lnTo>
                  <a:pt x="779" y="213"/>
                </a:lnTo>
                <a:lnTo>
                  <a:pt x="783" y="213"/>
                </a:lnTo>
                <a:lnTo>
                  <a:pt x="787" y="213"/>
                </a:lnTo>
                <a:lnTo>
                  <a:pt x="788" y="214"/>
                </a:lnTo>
                <a:lnTo>
                  <a:pt x="788" y="218"/>
                </a:lnTo>
                <a:lnTo>
                  <a:pt x="788" y="221"/>
                </a:lnTo>
                <a:lnTo>
                  <a:pt x="788" y="224"/>
                </a:lnTo>
                <a:lnTo>
                  <a:pt x="787" y="225"/>
                </a:lnTo>
                <a:lnTo>
                  <a:pt x="785" y="229"/>
                </a:lnTo>
                <a:lnTo>
                  <a:pt x="783" y="229"/>
                </a:lnTo>
                <a:lnTo>
                  <a:pt x="782" y="229"/>
                </a:lnTo>
                <a:lnTo>
                  <a:pt x="780" y="229"/>
                </a:lnTo>
                <a:lnTo>
                  <a:pt x="779" y="227"/>
                </a:lnTo>
                <a:lnTo>
                  <a:pt x="776" y="227"/>
                </a:lnTo>
                <a:lnTo>
                  <a:pt x="771" y="225"/>
                </a:lnTo>
                <a:lnTo>
                  <a:pt x="766" y="224"/>
                </a:lnTo>
                <a:lnTo>
                  <a:pt x="763" y="224"/>
                </a:lnTo>
                <a:lnTo>
                  <a:pt x="757" y="224"/>
                </a:lnTo>
                <a:lnTo>
                  <a:pt x="750" y="225"/>
                </a:lnTo>
                <a:lnTo>
                  <a:pt x="750" y="225"/>
                </a:lnTo>
                <a:lnTo>
                  <a:pt x="741" y="230"/>
                </a:lnTo>
                <a:lnTo>
                  <a:pt x="738" y="230"/>
                </a:lnTo>
                <a:lnTo>
                  <a:pt x="736" y="229"/>
                </a:lnTo>
                <a:lnTo>
                  <a:pt x="731" y="227"/>
                </a:lnTo>
                <a:lnTo>
                  <a:pt x="730" y="227"/>
                </a:lnTo>
                <a:lnTo>
                  <a:pt x="727" y="230"/>
                </a:lnTo>
                <a:lnTo>
                  <a:pt x="727" y="230"/>
                </a:lnTo>
                <a:lnTo>
                  <a:pt x="727" y="232"/>
                </a:lnTo>
                <a:lnTo>
                  <a:pt x="728" y="233"/>
                </a:lnTo>
                <a:lnTo>
                  <a:pt x="730" y="233"/>
                </a:lnTo>
                <a:lnTo>
                  <a:pt x="730" y="233"/>
                </a:lnTo>
                <a:lnTo>
                  <a:pt x="735" y="233"/>
                </a:lnTo>
                <a:lnTo>
                  <a:pt x="736" y="235"/>
                </a:lnTo>
                <a:lnTo>
                  <a:pt x="738" y="240"/>
                </a:lnTo>
                <a:lnTo>
                  <a:pt x="741" y="243"/>
                </a:lnTo>
                <a:lnTo>
                  <a:pt x="742" y="243"/>
                </a:lnTo>
                <a:lnTo>
                  <a:pt x="742" y="244"/>
                </a:lnTo>
                <a:lnTo>
                  <a:pt x="747" y="243"/>
                </a:lnTo>
                <a:lnTo>
                  <a:pt x="750" y="243"/>
                </a:lnTo>
                <a:lnTo>
                  <a:pt x="752" y="243"/>
                </a:lnTo>
                <a:lnTo>
                  <a:pt x="755" y="244"/>
                </a:lnTo>
                <a:lnTo>
                  <a:pt x="757" y="244"/>
                </a:lnTo>
                <a:lnTo>
                  <a:pt x="760" y="244"/>
                </a:lnTo>
                <a:lnTo>
                  <a:pt x="761" y="244"/>
                </a:lnTo>
                <a:lnTo>
                  <a:pt x="766" y="248"/>
                </a:lnTo>
                <a:lnTo>
                  <a:pt x="765" y="252"/>
                </a:lnTo>
                <a:lnTo>
                  <a:pt x="766" y="254"/>
                </a:lnTo>
                <a:lnTo>
                  <a:pt x="769" y="257"/>
                </a:lnTo>
                <a:lnTo>
                  <a:pt x="771" y="259"/>
                </a:lnTo>
                <a:lnTo>
                  <a:pt x="771" y="260"/>
                </a:lnTo>
                <a:lnTo>
                  <a:pt x="771" y="262"/>
                </a:lnTo>
                <a:lnTo>
                  <a:pt x="771" y="263"/>
                </a:lnTo>
                <a:lnTo>
                  <a:pt x="772" y="265"/>
                </a:lnTo>
                <a:lnTo>
                  <a:pt x="772" y="266"/>
                </a:lnTo>
                <a:lnTo>
                  <a:pt x="772" y="270"/>
                </a:lnTo>
                <a:lnTo>
                  <a:pt x="772" y="273"/>
                </a:lnTo>
                <a:lnTo>
                  <a:pt x="772" y="274"/>
                </a:lnTo>
                <a:lnTo>
                  <a:pt x="771" y="276"/>
                </a:lnTo>
                <a:lnTo>
                  <a:pt x="768" y="276"/>
                </a:lnTo>
                <a:lnTo>
                  <a:pt x="766" y="276"/>
                </a:lnTo>
                <a:lnTo>
                  <a:pt x="765" y="274"/>
                </a:lnTo>
                <a:lnTo>
                  <a:pt x="763" y="273"/>
                </a:lnTo>
                <a:lnTo>
                  <a:pt x="761" y="271"/>
                </a:lnTo>
                <a:lnTo>
                  <a:pt x="757" y="271"/>
                </a:lnTo>
                <a:lnTo>
                  <a:pt x="750" y="276"/>
                </a:lnTo>
                <a:lnTo>
                  <a:pt x="747" y="276"/>
                </a:lnTo>
                <a:lnTo>
                  <a:pt x="746" y="277"/>
                </a:lnTo>
                <a:lnTo>
                  <a:pt x="744" y="279"/>
                </a:lnTo>
                <a:lnTo>
                  <a:pt x="739" y="281"/>
                </a:lnTo>
                <a:lnTo>
                  <a:pt x="736" y="279"/>
                </a:lnTo>
                <a:lnTo>
                  <a:pt x="731" y="277"/>
                </a:lnTo>
                <a:lnTo>
                  <a:pt x="733" y="279"/>
                </a:lnTo>
                <a:lnTo>
                  <a:pt x="736" y="281"/>
                </a:lnTo>
                <a:lnTo>
                  <a:pt x="738" y="282"/>
                </a:lnTo>
                <a:lnTo>
                  <a:pt x="739" y="282"/>
                </a:lnTo>
                <a:lnTo>
                  <a:pt x="741" y="282"/>
                </a:lnTo>
                <a:lnTo>
                  <a:pt x="742" y="281"/>
                </a:lnTo>
                <a:lnTo>
                  <a:pt x="747" y="279"/>
                </a:lnTo>
                <a:lnTo>
                  <a:pt x="749" y="279"/>
                </a:lnTo>
                <a:lnTo>
                  <a:pt x="749" y="279"/>
                </a:lnTo>
                <a:lnTo>
                  <a:pt x="750" y="279"/>
                </a:lnTo>
                <a:lnTo>
                  <a:pt x="752" y="281"/>
                </a:lnTo>
                <a:lnTo>
                  <a:pt x="752" y="284"/>
                </a:lnTo>
                <a:lnTo>
                  <a:pt x="752" y="287"/>
                </a:lnTo>
                <a:lnTo>
                  <a:pt x="750" y="288"/>
                </a:lnTo>
                <a:lnTo>
                  <a:pt x="750" y="290"/>
                </a:lnTo>
                <a:lnTo>
                  <a:pt x="749" y="290"/>
                </a:lnTo>
                <a:lnTo>
                  <a:pt x="749" y="290"/>
                </a:lnTo>
                <a:lnTo>
                  <a:pt x="752" y="292"/>
                </a:lnTo>
                <a:lnTo>
                  <a:pt x="755" y="288"/>
                </a:lnTo>
                <a:lnTo>
                  <a:pt x="757" y="285"/>
                </a:lnTo>
                <a:lnTo>
                  <a:pt x="758" y="282"/>
                </a:lnTo>
                <a:lnTo>
                  <a:pt x="760" y="281"/>
                </a:lnTo>
                <a:lnTo>
                  <a:pt x="765" y="282"/>
                </a:lnTo>
                <a:lnTo>
                  <a:pt x="766" y="285"/>
                </a:lnTo>
                <a:lnTo>
                  <a:pt x="771" y="292"/>
                </a:lnTo>
                <a:lnTo>
                  <a:pt x="772" y="292"/>
                </a:lnTo>
                <a:lnTo>
                  <a:pt x="774" y="293"/>
                </a:lnTo>
                <a:lnTo>
                  <a:pt x="776" y="296"/>
                </a:lnTo>
                <a:lnTo>
                  <a:pt x="774" y="298"/>
                </a:lnTo>
                <a:lnTo>
                  <a:pt x="774" y="299"/>
                </a:lnTo>
                <a:lnTo>
                  <a:pt x="774" y="301"/>
                </a:lnTo>
                <a:lnTo>
                  <a:pt x="772" y="301"/>
                </a:lnTo>
                <a:lnTo>
                  <a:pt x="771" y="301"/>
                </a:lnTo>
                <a:lnTo>
                  <a:pt x="769" y="303"/>
                </a:lnTo>
                <a:lnTo>
                  <a:pt x="763" y="301"/>
                </a:lnTo>
                <a:lnTo>
                  <a:pt x="760" y="301"/>
                </a:lnTo>
                <a:lnTo>
                  <a:pt x="760" y="304"/>
                </a:lnTo>
                <a:lnTo>
                  <a:pt x="753" y="306"/>
                </a:lnTo>
                <a:lnTo>
                  <a:pt x="747" y="306"/>
                </a:lnTo>
                <a:lnTo>
                  <a:pt x="741" y="304"/>
                </a:lnTo>
                <a:lnTo>
                  <a:pt x="736" y="303"/>
                </a:lnTo>
                <a:lnTo>
                  <a:pt x="738" y="299"/>
                </a:lnTo>
                <a:lnTo>
                  <a:pt x="738" y="296"/>
                </a:lnTo>
                <a:lnTo>
                  <a:pt x="736" y="293"/>
                </a:lnTo>
                <a:lnTo>
                  <a:pt x="735" y="293"/>
                </a:lnTo>
                <a:lnTo>
                  <a:pt x="736" y="296"/>
                </a:lnTo>
                <a:lnTo>
                  <a:pt x="735" y="298"/>
                </a:lnTo>
                <a:lnTo>
                  <a:pt x="731" y="299"/>
                </a:lnTo>
                <a:lnTo>
                  <a:pt x="730" y="301"/>
                </a:lnTo>
                <a:lnTo>
                  <a:pt x="730" y="301"/>
                </a:lnTo>
                <a:lnTo>
                  <a:pt x="731" y="301"/>
                </a:lnTo>
                <a:lnTo>
                  <a:pt x="731" y="303"/>
                </a:lnTo>
                <a:lnTo>
                  <a:pt x="731" y="304"/>
                </a:lnTo>
                <a:lnTo>
                  <a:pt x="731" y="304"/>
                </a:lnTo>
                <a:lnTo>
                  <a:pt x="730" y="306"/>
                </a:lnTo>
                <a:lnTo>
                  <a:pt x="730" y="307"/>
                </a:lnTo>
                <a:lnTo>
                  <a:pt x="730" y="307"/>
                </a:lnTo>
                <a:lnTo>
                  <a:pt x="731" y="309"/>
                </a:lnTo>
                <a:lnTo>
                  <a:pt x="733" y="309"/>
                </a:lnTo>
                <a:lnTo>
                  <a:pt x="735" y="311"/>
                </a:lnTo>
                <a:lnTo>
                  <a:pt x="746" y="311"/>
                </a:lnTo>
                <a:lnTo>
                  <a:pt x="749" y="311"/>
                </a:lnTo>
                <a:lnTo>
                  <a:pt x="758" y="314"/>
                </a:lnTo>
                <a:lnTo>
                  <a:pt x="758" y="315"/>
                </a:lnTo>
                <a:lnTo>
                  <a:pt x="757" y="320"/>
                </a:lnTo>
                <a:lnTo>
                  <a:pt x="757" y="323"/>
                </a:lnTo>
                <a:lnTo>
                  <a:pt x="755" y="325"/>
                </a:lnTo>
                <a:lnTo>
                  <a:pt x="744" y="325"/>
                </a:lnTo>
                <a:lnTo>
                  <a:pt x="741" y="325"/>
                </a:lnTo>
                <a:lnTo>
                  <a:pt x="736" y="328"/>
                </a:lnTo>
                <a:lnTo>
                  <a:pt x="731" y="329"/>
                </a:lnTo>
                <a:lnTo>
                  <a:pt x="730" y="329"/>
                </a:lnTo>
                <a:lnTo>
                  <a:pt x="720" y="328"/>
                </a:lnTo>
                <a:lnTo>
                  <a:pt x="717" y="326"/>
                </a:lnTo>
                <a:lnTo>
                  <a:pt x="709" y="322"/>
                </a:lnTo>
                <a:lnTo>
                  <a:pt x="703" y="317"/>
                </a:lnTo>
                <a:lnTo>
                  <a:pt x="701" y="318"/>
                </a:lnTo>
                <a:lnTo>
                  <a:pt x="700" y="320"/>
                </a:lnTo>
                <a:lnTo>
                  <a:pt x="698" y="320"/>
                </a:lnTo>
                <a:lnTo>
                  <a:pt x="697" y="320"/>
                </a:lnTo>
                <a:lnTo>
                  <a:pt x="695" y="320"/>
                </a:lnTo>
                <a:lnTo>
                  <a:pt x="692" y="320"/>
                </a:lnTo>
                <a:lnTo>
                  <a:pt x="690" y="317"/>
                </a:lnTo>
                <a:lnTo>
                  <a:pt x="686" y="315"/>
                </a:lnTo>
                <a:lnTo>
                  <a:pt x="684" y="314"/>
                </a:lnTo>
                <a:lnTo>
                  <a:pt x="684" y="314"/>
                </a:lnTo>
                <a:lnTo>
                  <a:pt x="686" y="315"/>
                </a:lnTo>
                <a:lnTo>
                  <a:pt x="687" y="317"/>
                </a:lnTo>
                <a:lnTo>
                  <a:pt x="692" y="322"/>
                </a:lnTo>
                <a:lnTo>
                  <a:pt x="695" y="323"/>
                </a:lnTo>
                <a:lnTo>
                  <a:pt x="695" y="323"/>
                </a:lnTo>
                <a:lnTo>
                  <a:pt x="690" y="323"/>
                </a:lnTo>
                <a:lnTo>
                  <a:pt x="687" y="325"/>
                </a:lnTo>
                <a:lnTo>
                  <a:pt x="684" y="326"/>
                </a:lnTo>
                <a:lnTo>
                  <a:pt x="683" y="329"/>
                </a:lnTo>
                <a:lnTo>
                  <a:pt x="681" y="329"/>
                </a:lnTo>
                <a:lnTo>
                  <a:pt x="676" y="331"/>
                </a:lnTo>
                <a:lnTo>
                  <a:pt x="675" y="331"/>
                </a:lnTo>
                <a:lnTo>
                  <a:pt x="671" y="329"/>
                </a:lnTo>
                <a:lnTo>
                  <a:pt x="665" y="328"/>
                </a:lnTo>
                <a:lnTo>
                  <a:pt x="662" y="326"/>
                </a:lnTo>
                <a:lnTo>
                  <a:pt x="659" y="325"/>
                </a:lnTo>
                <a:lnTo>
                  <a:pt x="660" y="326"/>
                </a:lnTo>
                <a:lnTo>
                  <a:pt x="668" y="329"/>
                </a:lnTo>
                <a:lnTo>
                  <a:pt x="668" y="331"/>
                </a:lnTo>
                <a:lnTo>
                  <a:pt x="667" y="333"/>
                </a:lnTo>
                <a:lnTo>
                  <a:pt x="667" y="333"/>
                </a:lnTo>
                <a:lnTo>
                  <a:pt x="665" y="333"/>
                </a:lnTo>
                <a:lnTo>
                  <a:pt x="662" y="333"/>
                </a:lnTo>
                <a:lnTo>
                  <a:pt x="659" y="333"/>
                </a:lnTo>
                <a:lnTo>
                  <a:pt x="656" y="333"/>
                </a:lnTo>
                <a:lnTo>
                  <a:pt x="654" y="334"/>
                </a:lnTo>
                <a:lnTo>
                  <a:pt x="654" y="334"/>
                </a:lnTo>
                <a:lnTo>
                  <a:pt x="656" y="336"/>
                </a:lnTo>
                <a:lnTo>
                  <a:pt x="656" y="336"/>
                </a:lnTo>
                <a:lnTo>
                  <a:pt x="657" y="336"/>
                </a:lnTo>
                <a:lnTo>
                  <a:pt x="660" y="334"/>
                </a:lnTo>
                <a:lnTo>
                  <a:pt x="662" y="334"/>
                </a:lnTo>
                <a:lnTo>
                  <a:pt x="667" y="334"/>
                </a:lnTo>
                <a:lnTo>
                  <a:pt x="670" y="333"/>
                </a:lnTo>
                <a:lnTo>
                  <a:pt x="675" y="333"/>
                </a:lnTo>
                <a:lnTo>
                  <a:pt x="676" y="333"/>
                </a:lnTo>
                <a:lnTo>
                  <a:pt x="686" y="329"/>
                </a:lnTo>
                <a:lnTo>
                  <a:pt x="687" y="328"/>
                </a:lnTo>
                <a:lnTo>
                  <a:pt x="690" y="326"/>
                </a:lnTo>
                <a:lnTo>
                  <a:pt x="697" y="326"/>
                </a:lnTo>
                <a:lnTo>
                  <a:pt x="705" y="326"/>
                </a:lnTo>
                <a:lnTo>
                  <a:pt x="708" y="326"/>
                </a:lnTo>
                <a:lnTo>
                  <a:pt x="709" y="328"/>
                </a:lnTo>
                <a:lnTo>
                  <a:pt x="714" y="331"/>
                </a:lnTo>
                <a:lnTo>
                  <a:pt x="717" y="333"/>
                </a:lnTo>
                <a:lnTo>
                  <a:pt x="720" y="333"/>
                </a:lnTo>
                <a:lnTo>
                  <a:pt x="722" y="336"/>
                </a:lnTo>
                <a:lnTo>
                  <a:pt x="728" y="337"/>
                </a:lnTo>
                <a:lnTo>
                  <a:pt x="731" y="339"/>
                </a:lnTo>
                <a:lnTo>
                  <a:pt x="735" y="340"/>
                </a:lnTo>
                <a:lnTo>
                  <a:pt x="735" y="345"/>
                </a:lnTo>
                <a:lnTo>
                  <a:pt x="735" y="347"/>
                </a:lnTo>
                <a:lnTo>
                  <a:pt x="733" y="355"/>
                </a:lnTo>
                <a:lnTo>
                  <a:pt x="731" y="355"/>
                </a:lnTo>
                <a:lnTo>
                  <a:pt x="731" y="359"/>
                </a:lnTo>
                <a:lnTo>
                  <a:pt x="730" y="361"/>
                </a:lnTo>
                <a:lnTo>
                  <a:pt x="728" y="361"/>
                </a:lnTo>
                <a:lnTo>
                  <a:pt x="725" y="359"/>
                </a:lnTo>
                <a:lnTo>
                  <a:pt x="717" y="356"/>
                </a:lnTo>
                <a:lnTo>
                  <a:pt x="711" y="355"/>
                </a:lnTo>
                <a:lnTo>
                  <a:pt x="708" y="353"/>
                </a:lnTo>
                <a:lnTo>
                  <a:pt x="705" y="351"/>
                </a:lnTo>
                <a:lnTo>
                  <a:pt x="700" y="347"/>
                </a:lnTo>
                <a:lnTo>
                  <a:pt x="698" y="339"/>
                </a:lnTo>
                <a:lnTo>
                  <a:pt x="697" y="336"/>
                </a:lnTo>
                <a:lnTo>
                  <a:pt x="695" y="336"/>
                </a:lnTo>
                <a:lnTo>
                  <a:pt x="692" y="337"/>
                </a:lnTo>
                <a:lnTo>
                  <a:pt x="689" y="337"/>
                </a:lnTo>
                <a:lnTo>
                  <a:pt x="687" y="339"/>
                </a:lnTo>
                <a:lnTo>
                  <a:pt x="679" y="342"/>
                </a:lnTo>
                <a:lnTo>
                  <a:pt x="676" y="344"/>
                </a:lnTo>
                <a:lnTo>
                  <a:pt x="675" y="344"/>
                </a:lnTo>
                <a:lnTo>
                  <a:pt x="667" y="345"/>
                </a:lnTo>
                <a:lnTo>
                  <a:pt x="670" y="347"/>
                </a:lnTo>
                <a:lnTo>
                  <a:pt x="671" y="347"/>
                </a:lnTo>
                <a:lnTo>
                  <a:pt x="675" y="345"/>
                </a:lnTo>
                <a:lnTo>
                  <a:pt x="676" y="345"/>
                </a:lnTo>
                <a:lnTo>
                  <a:pt x="681" y="344"/>
                </a:lnTo>
                <a:lnTo>
                  <a:pt x="686" y="342"/>
                </a:lnTo>
                <a:lnTo>
                  <a:pt x="687" y="342"/>
                </a:lnTo>
                <a:lnTo>
                  <a:pt x="692" y="340"/>
                </a:lnTo>
                <a:lnTo>
                  <a:pt x="694" y="340"/>
                </a:lnTo>
                <a:lnTo>
                  <a:pt x="695" y="340"/>
                </a:lnTo>
                <a:lnTo>
                  <a:pt x="695" y="340"/>
                </a:lnTo>
                <a:lnTo>
                  <a:pt x="697" y="348"/>
                </a:lnTo>
                <a:lnTo>
                  <a:pt x="695" y="351"/>
                </a:lnTo>
                <a:lnTo>
                  <a:pt x="694" y="351"/>
                </a:lnTo>
                <a:lnTo>
                  <a:pt x="689" y="353"/>
                </a:lnTo>
                <a:lnTo>
                  <a:pt x="689" y="355"/>
                </a:lnTo>
                <a:lnTo>
                  <a:pt x="690" y="355"/>
                </a:lnTo>
                <a:lnTo>
                  <a:pt x="694" y="355"/>
                </a:lnTo>
                <a:lnTo>
                  <a:pt x="697" y="353"/>
                </a:lnTo>
                <a:lnTo>
                  <a:pt x="698" y="353"/>
                </a:lnTo>
                <a:lnTo>
                  <a:pt x="700" y="355"/>
                </a:lnTo>
                <a:lnTo>
                  <a:pt x="703" y="356"/>
                </a:lnTo>
                <a:lnTo>
                  <a:pt x="709" y="359"/>
                </a:lnTo>
                <a:lnTo>
                  <a:pt x="712" y="361"/>
                </a:lnTo>
                <a:lnTo>
                  <a:pt x="716" y="363"/>
                </a:lnTo>
                <a:lnTo>
                  <a:pt x="720" y="364"/>
                </a:lnTo>
                <a:lnTo>
                  <a:pt x="722" y="366"/>
                </a:lnTo>
                <a:lnTo>
                  <a:pt x="727" y="367"/>
                </a:lnTo>
                <a:lnTo>
                  <a:pt x="728" y="367"/>
                </a:lnTo>
                <a:lnTo>
                  <a:pt x="730" y="370"/>
                </a:lnTo>
                <a:lnTo>
                  <a:pt x="731" y="372"/>
                </a:lnTo>
                <a:lnTo>
                  <a:pt x="735" y="372"/>
                </a:lnTo>
                <a:lnTo>
                  <a:pt x="735" y="374"/>
                </a:lnTo>
                <a:lnTo>
                  <a:pt x="730" y="377"/>
                </a:lnTo>
                <a:lnTo>
                  <a:pt x="728" y="378"/>
                </a:lnTo>
                <a:lnTo>
                  <a:pt x="727" y="378"/>
                </a:lnTo>
                <a:lnTo>
                  <a:pt x="728" y="380"/>
                </a:lnTo>
                <a:lnTo>
                  <a:pt x="728" y="381"/>
                </a:lnTo>
                <a:lnTo>
                  <a:pt x="728" y="385"/>
                </a:lnTo>
                <a:lnTo>
                  <a:pt x="730" y="381"/>
                </a:lnTo>
                <a:lnTo>
                  <a:pt x="730" y="380"/>
                </a:lnTo>
                <a:lnTo>
                  <a:pt x="731" y="380"/>
                </a:lnTo>
                <a:lnTo>
                  <a:pt x="733" y="380"/>
                </a:lnTo>
                <a:lnTo>
                  <a:pt x="735" y="378"/>
                </a:lnTo>
                <a:lnTo>
                  <a:pt x="738" y="378"/>
                </a:lnTo>
                <a:lnTo>
                  <a:pt x="739" y="383"/>
                </a:lnTo>
                <a:lnTo>
                  <a:pt x="739" y="386"/>
                </a:lnTo>
                <a:lnTo>
                  <a:pt x="739" y="389"/>
                </a:lnTo>
                <a:lnTo>
                  <a:pt x="739" y="394"/>
                </a:lnTo>
                <a:lnTo>
                  <a:pt x="739" y="396"/>
                </a:lnTo>
                <a:lnTo>
                  <a:pt x="741" y="397"/>
                </a:lnTo>
                <a:lnTo>
                  <a:pt x="741" y="402"/>
                </a:lnTo>
                <a:lnTo>
                  <a:pt x="741" y="403"/>
                </a:lnTo>
                <a:lnTo>
                  <a:pt x="741" y="405"/>
                </a:lnTo>
                <a:lnTo>
                  <a:pt x="736" y="407"/>
                </a:lnTo>
                <a:lnTo>
                  <a:pt x="733" y="405"/>
                </a:lnTo>
                <a:lnTo>
                  <a:pt x="730" y="405"/>
                </a:lnTo>
                <a:lnTo>
                  <a:pt x="730" y="405"/>
                </a:lnTo>
                <a:lnTo>
                  <a:pt x="728" y="403"/>
                </a:lnTo>
                <a:lnTo>
                  <a:pt x="728" y="402"/>
                </a:lnTo>
                <a:lnTo>
                  <a:pt x="728" y="400"/>
                </a:lnTo>
                <a:lnTo>
                  <a:pt x="728" y="396"/>
                </a:lnTo>
                <a:lnTo>
                  <a:pt x="727" y="397"/>
                </a:lnTo>
                <a:lnTo>
                  <a:pt x="727" y="397"/>
                </a:lnTo>
                <a:lnTo>
                  <a:pt x="727" y="399"/>
                </a:lnTo>
                <a:lnTo>
                  <a:pt x="727" y="405"/>
                </a:lnTo>
                <a:lnTo>
                  <a:pt x="725" y="407"/>
                </a:lnTo>
                <a:lnTo>
                  <a:pt x="720" y="407"/>
                </a:lnTo>
                <a:lnTo>
                  <a:pt x="717" y="407"/>
                </a:lnTo>
                <a:lnTo>
                  <a:pt x="716" y="407"/>
                </a:lnTo>
                <a:lnTo>
                  <a:pt x="709" y="403"/>
                </a:lnTo>
                <a:lnTo>
                  <a:pt x="706" y="400"/>
                </a:lnTo>
                <a:lnTo>
                  <a:pt x="705" y="397"/>
                </a:lnTo>
                <a:lnTo>
                  <a:pt x="703" y="394"/>
                </a:lnTo>
                <a:lnTo>
                  <a:pt x="701" y="391"/>
                </a:lnTo>
                <a:lnTo>
                  <a:pt x="700" y="388"/>
                </a:lnTo>
                <a:lnTo>
                  <a:pt x="698" y="386"/>
                </a:lnTo>
                <a:lnTo>
                  <a:pt x="695" y="385"/>
                </a:lnTo>
                <a:lnTo>
                  <a:pt x="690" y="383"/>
                </a:lnTo>
                <a:lnTo>
                  <a:pt x="687" y="381"/>
                </a:lnTo>
                <a:lnTo>
                  <a:pt x="686" y="378"/>
                </a:lnTo>
                <a:lnTo>
                  <a:pt x="683" y="377"/>
                </a:lnTo>
                <a:lnTo>
                  <a:pt x="678" y="377"/>
                </a:lnTo>
                <a:lnTo>
                  <a:pt x="673" y="375"/>
                </a:lnTo>
                <a:lnTo>
                  <a:pt x="667" y="377"/>
                </a:lnTo>
                <a:lnTo>
                  <a:pt x="662" y="375"/>
                </a:lnTo>
                <a:lnTo>
                  <a:pt x="660" y="375"/>
                </a:lnTo>
                <a:lnTo>
                  <a:pt x="660" y="375"/>
                </a:lnTo>
                <a:lnTo>
                  <a:pt x="660" y="377"/>
                </a:lnTo>
                <a:lnTo>
                  <a:pt x="667" y="378"/>
                </a:lnTo>
                <a:lnTo>
                  <a:pt x="670" y="378"/>
                </a:lnTo>
                <a:lnTo>
                  <a:pt x="676" y="378"/>
                </a:lnTo>
                <a:lnTo>
                  <a:pt x="679" y="378"/>
                </a:lnTo>
                <a:lnTo>
                  <a:pt x="681" y="380"/>
                </a:lnTo>
                <a:lnTo>
                  <a:pt x="681" y="381"/>
                </a:lnTo>
                <a:lnTo>
                  <a:pt x="681" y="385"/>
                </a:lnTo>
                <a:lnTo>
                  <a:pt x="681" y="386"/>
                </a:lnTo>
                <a:lnTo>
                  <a:pt x="676" y="389"/>
                </a:lnTo>
                <a:lnTo>
                  <a:pt x="675" y="391"/>
                </a:lnTo>
                <a:lnTo>
                  <a:pt x="668" y="392"/>
                </a:lnTo>
                <a:lnTo>
                  <a:pt x="667" y="392"/>
                </a:lnTo>
                <a:lnTo>
                  <a:pt x="662" y="392"/>
                </a:lnTo>
                <a:lnTo>
                  <a:pt x="657" y="392"/>
                </a:lnTo>
                <a:lnTo>
                  <a:pt x="653" y="392"/>
                </a:lnTo>
                <a:lnTo>
                  <a:pt x="649" y="391"/>
                </a:lnTo>
                <a:lnTo>
                  <a:pt x="643" y="391"/>
                </a:lnTo>
                <a:lnTo>
                  <a:pt x="642" y="392"/>
                </a:lnTo>
                <a:lnTo>
                  <a:pt x="643" y="392"/>
                </a:lnTo>
                <a:lnTo>
                  <a:pt x="646" y="394"/>
                </a:lnTo>
                <a:lnTo>
                  <a:pt x="648" y="394"/>
                </a:lnTo>
                <a:lnTo>
                  <a:pt x="648" y="396"/>
                </a:lnTo>
                <a:lnTo>
                  <a:pt x="648" y="397"/>
                </a:lnTo>
                <a:lnTo>
                  <a:pt x="646" y="399"/>
                </a:lnTo>
                <a:lnTo>
                  <a:pt x="646" y="400"/>
                </a:lnTo>
                <a:lnTo>
                  <a:pt x="642" y="403"/>
                </a:lnTo>
                <a:lnTo>
                  <a:pt x="640" y="403"/>
                </a:lnTo>
                <a:lnTo>
                  <a:pt x="634" y="405"/>
                </a:lnTo>
                <a:lnTo>
                  <a:pt x="632" y="407"/>
                </a:lnTo>
                <a:lnTo>
                  <a:pt x="634" y="407"/>
                </a:lnTo>
                <a:lnTo>
                  <a:pt x="638" y="405"/>
                </a:lnTo>
                <a:lnTo>
                  <a:pt x="640" y="405"/>
                </a:lnTo>
                <a:lnTo>
                  <a:pt x="648" y="407"/>
                </a:lnTo>
                <a:lnTo>
                  <a:pt x="654" y="407"/>
                </a:lnTo>
                <a:lnTo>
                  <a:pt x="667" y="405"/>
                </a:lnTo>
                <a:lnTo>
                  <a:pt x="667" y="405"/>
                </a:lnTo>
                <a:lnTo>
                  <a:pt x="668" y="405"/>
                </a:lnTo>
                <a:lnTo>
                  <a:pt x="668" y="407"/>
                </a:lnTo>
                <a:lnTo>
                  <a:pt x="670" y="407"/>
                </a:lnTo>
                <a:lnTo>
                  <a:pt x="668" y="408"/>
                </a:lnTo>
                <a:lnTo>
                  <a:pt x="665" y="410"/>
                </a:lnTo>
                <a:lnTo>
                  <a:pt x="662" y="410"/>
                </a:lnTo>
                <a:lnTo>
                  <a:pt x="659" y="411"/>
                </a:lnTo>
                <a:lnTo>
                  <a:pt x="657" y="411"/>
                </a:lnTo>
                <a:lnTo>
                  <a:pt x="654" y="415"/>
                </a:lnTo>
                <a:lnTo>
                  <a:pt x="654" y="418"/>
                </a:lnTo>
                <a:lnTo>
                  <a:pt x="657" y="418"/>
                </a:lnTo>
                <a:lnTo>
                  <a:pt x="659" y="416"/>
                </a:lnTo>
                <a:lnTo>
                  <a:pt x="660" y="415"/>
                </a:lnTo>
                <a:lnTo>
                  <a:pt x="662" y="413"/>
                </a:lnTo>
                <a:lnTo>
                  <a:pt x="667" y="411"/>
                </a:lnTo>
                <a:lnTo>
                  <a:pt x="671" y="411"/>
                </a:lnTo>
                <a:lnTo>
                  <a:pt x="675" y="411"/>
                </a:lnTo>
                <a:lnTo>
                  <a:pt x="683" y="408"/>
                </a:lnTo>
                <a:lnTo>
                  <a:pt x="684" y="408"/>
                </a:lnTo>
                <a:lnTo>
                  <a:pt x="695" y="410"/>
                </a:lnTo>
                <a:lnTo>
                  <a:pt x="705" y="413"/>
                </a:lnTo>
                <a:lnTo>
                  <a:pt x="711" y="415"/>
                </a:lnTo>
                <a:lnTo>
                  <a:pt x="717" y="415"/>
                </a:lnTo>
                <a:lnTo>
                  <a:pt x="731" y="415"/>
                </a:lnTo>
                <a:lnTo>
                  <a:pt x="731" y="415"/>
                </a:lnTo>
                <a:lnTo>
                  <a:pt x="731" y="416"/>
                </a:lnTo>
                <a:lnTo>
                  <a:pt x="730" y="416"/>
                </a:lnTo>
                <a:lnTo>
                  <a:pt x="728" y="418"/>
                </a:lnTo>
                <a:lnTo>
                  <a:pt x="725" y="419"/>
                </a:lnTo>
                <a:lnTo>
                  <a:pt x="724" y="419"/>
                </a:lnTo>
                <a:lnTo>
                  <a:pt x="724" y="419"/>
                </a:lnTo>
                <a:lnTo>
                  <a:pt x="720" y="421"/>
                </a:lnTo>
                <a:lnTo>
                  <a:pt x="719" y="421"/>
                </a:lnTo>
                <a:lnTo>
                  <a:pt x="720" y="422"/>
                </a:lnTo>
                <a:lnTo>
                  <a:pt x="719" y="422"/>
                </a:lnTo>
                <a:lnTo>
                  <a:pt x="717" y="422"/>
                </a:lnTo>
                <a:lnTo>
                  <a:pt x="712" y="424"/>
                </a:lnTo>
                <a:lnTo>
                  <a:pt x="709" y="424"/>
                </a:lnTo>
                <a:lnTo>
                  <a:pt x="708" y="424"/>
                </a:lnTo>
                <a:lnTo>
                  <a:pt x="708" y="426"/>
                </a:lnTo>
                <a:lnTo>
                  <a:pt x="709" y="426"/>
                </a:lnTo>
                <a:lnTo>
                  <a:pt x="709" y="427"/>
                </a:lnTo>
                <a:lnTo>
                  <a:pt x="709" y="429"/>
                </a:lnTo>
                <a:lnTo>
                  <a:pt x="708" y="429"/>
                </a:lnTo>
                <a:lnTo>
                  <a:pt x="706" y="429"/>
                </a:lnTo>
                <a:lnTo>
                  <a:pt x="703" y="429"/>
                </a:lnTo>
                <a:lnTo>
                  <a:pt x="701" y="429"/>
                </a:lnTo>
                <a:lnTo>
                  <a:pt x="701" y="429"/>
                </a:lnTo>
                <a:lnTo>
                  <a:pt x="703" y="430"/>
                </a:lnTo>
                <a:lnTo>
                  <a:pt x="703" y="432"/>
                </a:lnTo>
                <a:lnTo>
                  <a:pt x="701" y="432"/>
                </a:lnTo>
                <a:lnTo>
                  <a:pt x="700" y="433"/>
                </a:lnTo>
                <a:lnTo>
                  <a:pt x="695" y="435"/>
                </a:lnTo>
                <a:lnTo>
                  <a:pt x="694" y="437"/>
                </a:lnTo>
                <a:lnTo>
                  <a:pt x="689" y="437"/>
                </a:lnTo>
                <a:lnTo>
                  <a:pt x="689" y="437"/>
                </a:lnTo>
                <a:lnTo>
                  <a:pt x="690" y="438"/>
                </a:lnTo>
                <a:lnTo>
                  <a:pt x="690" y="440"/>
                </a:lnTo>
                <a:lnTo>
                  <a:pt x="687" y="441"/>
                </a:lnTo>
                <a:lnTo>
                  <a:pt x="684" y="443"/>
                </a:lnTo>
                <a:lnTo>
                  <a:pt x="683" y="443"/>
                </a:lnTo>
                <a:lnTo>
                  <a:pt x="683" y="444"/>
                </a:lnTo>
                <a:lnTo>
                  <a:pt x="683" y="444"/>
                </a:lnTo>
                <a:lnTo>
                  <a:pt x="681" y="446"/>
                </a:lnTo>
                <a:lnTo>
                  <a:pt x="678" y="448"/>
                </a:lnTo>
                <a:lnTo>
                  <a:pt x="675" y="449"/>
                </a:lnTo>
                <a:lnTo>
                  <a:pt x="673" y="449"/>
                </a:lnTo>
                <a:lnTo>
                  <a:pt x="671" y="451"/>
                </a:lnTo>
                <a:lnTo>
                  <a:pt x="670" y="451"/>
                </a:lnTo>
                <a:lnTo>
                  <a:pt x="667" y="452"/>
                </a:lnTo>
                <a:lnTo>
                  <a:pt x="665" y="452"/>
                </a:lnTo>
                <a:lnTo>
                  <a:pt x="662" y="454"/>
                </a:lnTo>
                <a:lnTo>
                  <a:pt x="659" y="454"/>
                </a:lnTo>
                <a:lnTo>
                  <a:pt x="649" y="455"/>
                </a:lnTo>
                <a:lnTo>
                  <a:pt x="646" y="457"/>
                </a:lnTo>
                <a:lnTo>
                  <a:pt x="643" y="457"/>
                </a:lnTo>
                <a:lnTo>
                  <a:pt x="635" y="460"/>
                </a:lnTo>
                <a:lnTo>
                  <a:pt x="632" y="460"/>
                </a:lnTo>
                <a:lnTo>
                  <a:pt x="630" y="460"/>
                </a:lnTo>
                <a:lnTo>
                  <a:pt x="627" y="462"/>
                </a:lnTo>
                <a:lnTo>
                  <a:pt x="623" y="460"/>
                </a:lnTo>
                <a:lnTo>
                  <a:pt x="621" y="460"/>
                </a:lnTo>
                <a:lnTo>
                  <a:pt x="619" y="460"/>
                </a:lnTo>
                <a:lnTo>
                  <a:pt x="618" y="462"/>
                </a:lnTo>
                <a:lnTo>
                  <a:pt x="616" y="463"/>
                </a:lnTo>
                <a:lnTo>
                  <a:pt x="615" y="463"/>
                </a:lnTo>
                <a:lnTo>
                  <a:pt x="608" y="462"/>
                </a:lnTo>
                <a:lnTo>
                  <a:pt x="608" y="463"/>
                </a:lnTo>
                <a:lnTo>
                  <a:pt x="610" y="465"/>
                </a:lnTo>
                <a:lnTo>
                  <a:pt x="610" y="465"/>
                </a:lnTo>
                <a:lnTo>
                  <a:pt x="607" y="466"/>
                </a:lnTo>
                <a:lnTo>
                  <a:pt x="605" y="466"/>
                </a:lnTo>
                <a:lnTo>
                  <a:pt x="602" y="466"/>
                </a:lnTo>
                <a:lnTo>
                  <a:pt x="599" y="465"/>
                </a:lnTo>
                <a:lnTo>
                  <a:pt x="594" y="463"/>
                </a:lnTo>
                <a:lnTo>
                  <a:pt x="588" y="459"/>
                </a:lnTo>
                <a:lnTo>
                  <a:pt x="585" y="457"/>
                </a:lnTo>
                <a:lnTo>
                  <a:pt x="586" y="459"/>
                </a:lnTo>
                <a:lnTo>
                  <a:pt x="586" y="460"/>
                </a:lnTo>
                <a:lnTo>
                  <a:pt x="588" y="462"/>
                </a:lnTo>
                <a:lnTo>
                  <a:pt x="588" y="462"/>
                </a:lnTo>
                <a:lnTo>
                  <a:pt x="586" y="462"/>
                </a:lnTo>
                <a:lnTo>
                  <a:pt x="586" y="463"/>
                </a:lnTo>
                <a:lnTo>
                  <a:pt x="585" y="463"/>
                </a:lnTo>
                <a:lnTo>
                  <a:pt x="585" y="463"/>
                </a:lnTo>
                <a:lnTo>
                  <a:pt x="586" y="465"/>
                </a:lnTo>
                <a:lnTo>
                  <a:pt x="588" y="466"/>
                </a:lnTo>
                <a:lnTo>
                  <a:pt x="588" y="468"/>
                </a:lnTo>
                <a:lnTo>
                  <a:pt x="586" y="470"/>
                </a:lnTo>
                <a:lnTo>
                  <a:pt x="585" y="471"/>
                </a:lnTo>
                <a:lnTo>
                  <a:pt x="583" y="471"/>
                </a:lnTo>
                <a:lnTo>
                  <a:pt x="577" y="476"/>
                </a:lnTo>
                <a:lnTo>
                  <a:pt x="575" y="476"/>
                </a:lnTo>
                <a:lnTo>
                  <a:pt x="574" y="478"/>
                </a:lnTo>
                <a:lnTo>
                  <a:pt x="574" y="478"/>
                </a:lnTo>
                <a:lnTo>
                  <a:pt x="572" y="481"/>
                </a:lnTo>
                <a:lnTo>
                  <a:pt x="571" y="482"/>
                </a:lnTo>
                <a:lnTo>
                  <a:pt x="569" y="484"/>
                </a:lnTo>
                <a:lnTo>
                  <a:pt x="569" y="484"/>
                </a:lnTo>
                <a:lnTo>
                  <a:pt x="569" y="484"/>
                </a:lnTo>
                <a:lnTo>
                  <a:pt x="569" y="485"/>
                </a:lnTo>
                <a:lnTo>
                  <a:pt x="567" y="487"/>
                </a:lnTo>
                <a:lnTo>
                  <a:pt x="567" y="489"/>
                </a:lnTo>
                <a:lnTo>
                  <a:pt x="563" y="495"/>
                </a:lnTo>
                <a:lnTo>
                  <a:pt x="560" y="500"/>
                </a:lnTo>
                <a:lnTo>
                  <a:pt x="558" y="501"/>
                </a:lnTo>
                <a:lnTo>
                  <a:pt x="558" y="503"/>
                </a:lnTo>
                <a:lnTo>
                  <a:pt x="556" y="501"/>
                </a:lnTo>
                <a:lnTo>
                  <a:pt x="555" y="503"/>
                </a:lnTo>
                <a:lnTo>
                  <a:pt x="555" y="503"/>
                </a:lnTo>
                <a:lnTo>
                  <a:pt x="553" y="504"/>
                </a:lnTo>
                <a:lnTo>
                  <a:pt x="553" y="506"/>
                </a:lnTo>
                <a:lnTo>
                  <a:pt x="552" y="507"/>
                </a:lnTo>
                <a:lnTo>
                  <a:pt x="545" y="511"/>
                </a:lnTo>
                <a:lnTo>
                  <a:pt x="544" y="511"/>
                </a:lnTo>
                <a:lnTo>
                  <a:pt x="542" y="511"/>
                </a:lnTo>
                <a:lnTo>
                  <a:pt x="541" y="511"/>
                </a:lnTo>
                <a:lnTo>
                  <a:pt x="537" y="509"/>
                </a:lnTo>
                <a:lnTo>
                  <a:pt x="536" y="507"/>
                </a:lnTo>
                <a:lnTo>
                  <a:pt x="534" y="506"/>
                </a:lnTo>
                <a:lnTo>
                  <a:pt x="534" y="507"/>
                </a:lnTo>
                <a:lnTo>
                  <a:pt x="534" y="507"/>
                </a:lnTo>
                <a:lnTo>
                  <a:pt x="534" y="509"/>
                </a:lnTo>
                <a:lnTo>
                  <a:pt x="536" y="509"/>
                </a:lnTo>
                <a:lnTo>
                  <a:pt x="537" y="514"/>
                </a:lnTo>
                <a:lnTo>
                  <a:pt x="536" y="515"/>
                </a:lnTo>
                <a:lnTo>
                  <a:pt x="534" y="515"/>
                </a:lnTo>
                <a:lnTo>
                  <a:pt x="531" y="517"/>
                </a:lnTo>
                <a:lnTo>
                  <a:pt x="528" y="520"/>
                </a:lnTo>
                <a:lnTo>
                  <a:pt x="526" y="522"/>
                </a:lnTo>
                <a:lnTo>
                  <a:pt x="526" y="518"/>
                </a:lnTo>
                <a:lnTo>
                  <a:pt x="526" y="518"/>
                </a:lnTo>
                <a:lnTo>
                  <a:pt x="525" y="517"/>
                </a:lnTo>
                <a:lnTo>
                  <a:pt x="525" y="518"/>
                </a:lnTo>
                <a:lnTo>
                  <a:pt x="525" y="518"/>
                </a:lnTo>
                <a:lnTo>
                  <a:pt x="523" y="522"/>
                </a:lnTo>
                <a:lnTo>
                  <a:pt x="523" y="522"/>
                </a:lnTo>
                <a:lnTo>
                  <a:pt x="522" y="522"/>
                </a:lnTo>
                <a:lnTo>
                  <a:pt x="520" y="523"/>
                </a:lnTo>
                <a:lnTo>
                  <a:pt x="519" y="522"/>
                </a:lnTo>
                <a:lnTo>
                  <a:pt x="517" y="522"/>
                </a:lnTo>
                <a:lnTo>
                  <a:pt x="517" y="520"/>
                </a:lnTo>
                <a:lnTo>
                  <a:pt x="514" y="522"/>
                </a:lnTo>
                <a:lnTo>
                  <a:pt x="514" y="522"/>
                </a:lnTo>
                <a:lnTo>
                  <a:pt x="514" y="523"/>
                </a:lnTo>
                <a:lnTo>
                  <a:pt x="512" y="525"/>
                </a:lnTo>
                <a:lnTo>
                  <a:pt x="511" y="526"/>
                </a:lnTo>
                <a:lnTo>
                  <a:pt x="509" y="526"/>
                </a:lnTo>
                <a:lnTo>
                  <a:pt x="507" y="526"/>
                </a:lnTo>
                <a:lnTo>
                  <a:pt x="504" y="526"/>
                </a:lnTo>
                <a:lnTo>
                  <a:pt x="503" y="525"/>
                </a:lnTo>
                <a:lnTo>
                  <a:pt x="506" y="522"/>
                </a:lnTo>
                <a:lnTo>
                  <a:pt x="506" y="520"/>
                </a:lnTo>
                <a:lnTo>
                  <a:pt x="506" y="520"/>
                </a:lnTo>
                <a:lnTo>
                  <a:pt x="506" y="518"/>
                </a:lnTo>
                <a:lnTo>
                  <a:pt x="511" y="512"/>
                </a:lnTo>
                <a:lnTo>
                  <a:pt x="514" y="511"/>
                </a:lnTo>
                <a:lnTo>
                  <a:pt x="514" y="509"/>
                </a:lnTo>
                <a:lnTo>
                  <a:pt x="509" y="509"/>
                </a:lnTo>
                <a:lnTo>
                  <a:pt x="506" y="507"/>
                </a:lnTo>
                <a:lnTo>
                  <a:pt x="503" y="507"/>
                </a:lnTo>
                <a:lnTo>
                  <a:pt x="501" y="507"/>
                </a:lnTo>
                <a:lnTo>
                  <a:pt x="504" y="509"/>
                </a:lnTo>
                <a:lnTo>
                  <a:pt x="507" y="511"/>
                </a:lnTo>
                <a:lnTo>
                  <a:pt x="506" y="512"/>
                </a:lnTo>
                <a:lnTo>
                  <a:pt x="504" y="514"/>
                </a:lnTo>
                <a:lnTo>
                  <a:pt x="503" y="518"/>
                </a:lnTo>
                <a:lnTo>
                  <a:pt x="501" y="520"/>
                </a:lnTo>
                <a:lnTo>
                  <a:pt x="498" y="517"/>
                </a:lnTo>
                <a:lnTo>
                  <a:pt x="496" y="517"/>
                </a:lnTo>
                <a:lnTo>
                  <a:pt x="496" y="518"/>
                </a:lnTo>
                <a:lnTo>
                  <a:pt x="500" y="522"/>
                </a:lnTo>
                <a:lnTo>
                  <a:pt x="501" y="522"/>
                </a:lnTo>
                <a:lnTo>
                  <a:pt x="501" y="525"/>
                </a:lnTo>
                <a:lnTo>
                  <a:pt x="495" y="526"/>
                </a:lnTo>
                <a:lnTo>
                  <a:pt x="487" y="526"/>
                </a:lnTo>
                <a:lnTo>
                  <a:pt x="482" y="526"/>
                </a:lnTo>
                <a:lnTo>
                  <a:pt x="474" y="528"/>
                </a:lnTo>
                <a:lnTo>
                  <a:pt x="473" y="528"/>
                </a:lnTo>
                <a:lnTo>
                  <a:pt x="471" y="528"/>
                </a:lnTo>
                <a:lnTo>
                  <a:pt x="479" y="533"/>
                </a:lnTo>
                <a:lnTo>
                  <a:pt x="481" y="533"/>
                </a:lnTo>
                <a:lnTo>
                  <a:pt x="479" y="534"/>
                </a:lnTo>
                <a:lnTo>
                  <a:pt x="478" y="534"/>
                </a:lnTo>
                <a:lnTo>
                  <a:pt x="476" y="537"/>
                </a:lnTo>
                <a:lnTo>
                  <a:pt x="474" y="539"/>
                </a:lnTo>
                <a:lnTo>
                  <a:pt x="471" y="541"/>
                </a:lnTo>
                <a:lnTo>
                  <a:pt x="465" y="539"/>
                </a:lnTo>
                <a:lnTo>
                  <a:pt x="462" y="539"/>
                </a:lnTo>
                <a:lnTo>
                  <a:pt x="459" y="539"/>
                </a:lnTo>
                <a:lnTo>
                  <a:pt x="459" y="541"/>
                </a:lnTo>
                <a:lnTo>
                  <a:pt x="460" y="541"/>
                </a:lnTo>
                <a:lnTo>
                  <a:pt x="460" y="544"/>
                </a:lnTo>
                <a:lnTo>
                  <a:pt x="462" y="544"/>
                </a:lnTo>
                <a:lnTo>
                  <a:pt x="465" y="542"/>
                </a:lnTo>
                <a:lnTo>
                  <a:pt x="466" y="545"/>
                </a:lnTo>
                <a:lnTo>
                  <a:pt x="468" y="548"/>
                </a:lnTo>
                <a:lnTo>
                  <a:pt x="471" y="550"/>
                </a:lnTo>
                <a:lnTo>
                  <a:pt x="471" y="552"/>
                </a:lnTo>
                <a:lnTo>
                  <a:pt x="471" y="553"/>
                </a:lnTo>
                <a:lnTo>
                  <a:pt x="471" y="555"/>
                </a:lnTo>
                <a:lnTo>
                  <a:pt x="468" y="556"/>
                </a:lnTo>
                <a:lnTo>
                  <a:pt x="465" y="556"/>
                </a:lnTo>
                <a:lnTo>
                  <a:pt x="465" y="558"/>
                </a:lnTo>
                <a:lnTo>
                  <a:pt x="463" y="559"/>
                </a:lnTo>
                <a:lnTo>
                  <a:pt x="460" y="559"/>
                </a:lnTo>
                <a:lnTo>
                  <a:pt x="459" y="558"/>
                </a:lnTo>
                <a:lnTo>
                  <a:pt x="457" y="558"/>
                </a:lnTo>
                <a:lnTo>
                  <a:pt x="452" y="558"/>
                </a:lnTo>
                <a:lnTo>
                  <a:pt x="457" y="559"/>
                </a:lnTo>
                <a:lnTo>
                  <a:pt x="460" y="561"/>
                </a:lnTo>
                <a:lnTo>
                  <a:pt x="460" y="561"/>
                </a:lnTo>
                <a:lnTo>
                  <a:pt x="463" y="561"/>
                </a:lnTo>
                <a:lnTo>
                  <a:pt x="465" y="561"/>
                </a:lnTo>
                <a:lnTo>
                  <a:pt x="465" y="566"/>
                </a:lnTo>
                <a:lnTo>
                  <a:pt x="466" y="569"/>
                </a:lnTo>
                <a:lnTo>
                  <a:pt x="466" y="570"/>
                </a:lnTo>
                <a:lnTo>
                  <a:pt x="463" y="572"/>
                </a:lnTo>
                <a:lnTo>
                  <a:pt x="463" y="575"/>
                </a:lnTo>
                <a:lnTo>
                  <a:pt x="462" y="575"/>
                </a:lnTo>
                <a:lnTo>
                  <a:pt x="459" y="575"/>
                </a:lnTo>
                <a:lnTo>
                  <a:pt x="459" y="578"/>
                </a:lnTo>
                <a:lnTo>
                  <a:pt x="459" y="580"/>
                </a:lnTo>
                <a:lnTo>
                  <a:pt x="459" y="580"/>
                </a:lnTo>
                <a:lnTo>
                  <a:pt x="459" y="582"/>
                </a:lnTo>
                <a:lnTo>
                  <a:pt x="457" y="583"/>
                </a:lnTo>
                <a:lnTo>
                  <a:pt x="455" y="585"/>
                </a:lnTo>
                <a:lnTo>
                  <a:pt x="454" y="586"/>
                </a:lnTo>
                <a:lnTo>
                  <a:pt x="454" y="586"/>
                </a:lnTo>
                <a:lnTo>
                  <a:pt x="451" y="586"/>
                </a:lnTo>
                <a:lnTo>
                  <a:pt x="448" y="586"/>
                </a:lnTo>
                <a:lnTo>
                  <a:pt x="446" y="583"/>
                </a:lnTo>
                <a:lnTo>
                  <a:pt x="444" y="583"/>
                </a:lnTo>
                <a:lnTo>
                  <a:pt x="443" y="583"/>
                </a:lnTo>
                <a:lnTo>
                  <a:pt x="443" y="583"/>
                </a:lnTo>
                <a:lnTo>
                  <a:pt x="444" y="585"/>
                </a:lnTo>
                <a:lnTo>
                  <a:pt x="446" y="586"/>
                </a:lnTo>
                <a:lnTo>
                  <a:pt x="451" y="588"/>
                </a:lnTo>
                <a:lnTo>
                  <a:pt x="451" y="589"/>
                </a:lnTo>
                <a:lnTo>
                  <a:pt x="449" y="589"/>
                </a:lnTo>
                <a:lnTo>
                  <a:pt x="448" y="593"/>
                </a:lnTo>
                <a:lnTo>
                  <a:pt x="446" y="593"/>
                </a:lnTo>
                <a:lnTo>
                  <a:pt x="444" y="594"/>
                </a:lnTo>
                <a:lnTo>
                  <a:pt x="441" y="594"/>
                </a:lnTo>
                <a:lnTo>
                  <a:pt x="440" y="594"/>
                </a:lnTo>
                <a:lnTo>
                  <a:pt x="435" y="594"/>
                </a:lnTo>
                <a:lnTo>
                  <a:pt x="433" y="593"/>
                </a:lnTo>
                <a:lnTo>
                  <a:pt x="432" y="594"/>
                </a:lnTo>
                <a:lnTo>
                  <a:pt x="433" y="594"/>
                </a:lnTo>
                <a:lnTo>
                  <a:pt x="437" y="596"/>
                </a:lnTo>
                <a:lnTo>
                  <a:pt x="438" y="596"/>
                </a:lnTo>
                <a:lnTo>
                  <a:pt x="443" y="597"/>
                </a:lnTo>
                <a:lnTo>
                  <a:pt x="443" y="599"/>
                </a:lnTo>
                <a:lnTo>
                  <a:pt x="443" y="599"/>
                </a:lnTo>
                <a:lnTo>
                  <a:pt x="443" y="600"/>
                </a:lnTo>
                <a:lnTo>
                  <a:pt x="443" y="602"/>
                </a:lnTo>
                <a:lnTo>
                  <a:pt x="441" y="604"/>
                </a:lnTo>
                <a:lnTo>
                  <a:pt x="441" y="607"/>
                </a:lnTo>
                <a:lnTo>
                  <a:pt x="443" y="608"/>
                </a:lnTo>
                <a:lnTo>
                  <a:pt x="443" y="610"/>
                </a:lnTo>
                <a:lnTo>
                  <a:pt x="443" y="610"/>
                </a:lnTo>
                <a:lnTo>
                  <a:pt x="444" y="613"/>
                </a:lnTo>
                <a:lnTo>
                  <a:pt x="441" y="615"/>
                </a:lnTo>
                <a:lnTo>
                  <a:pt x="440" y="615"/>
                </a:lnTo>
                <a:lnTo>
                  <a:pt x="438" y="615"/>
                </a:lnTo>
                <a:lnTo>
                  <a:pt x="437" y="616"/>
                </a:lnTo>
                <a:lnTo>
                  <a:pt x="441" y="616"/>
                </a:lnTo>
                <a:lnTo>
                  <a:pt x="441" y="618"/>
                </a:lnTo>
                <a:lnTo>
                  <a:pt x="440" y="619"/>
                </a:lnTo>
                <a:lnTo>
                  <a:pt x="438" y="624"/>
                </a:lnTo>
                <a:lnTo>
                  <a:pt x="437" y="630"/>
                </a:lnTo>
                <a:lnTo>
                  <a:pt x="435" y="637"/>
                </a:lnTo>
                <a:lnTo>
                  <a:pt x="430" y="641"/>
                </a:lnTo>
                <a:lnTo>
                  <a:pt x="429" y="643"/>
                </a:lnTo>
                <a:lnTo>
                  <a:pt x="429" y="643"/>
                </a:lnTo>
                <a:lnTo>
                  <a:pt x="425" y="643"/>
                </a:lnTo>
                <a:lnTo>
                  <a:pt x="422" y="641"/>
                </a:lnTo>
                <a:lnTo>
                  <a:pt x="419" y="640"/>
                </a:lnTo>
                <a:lnTo>
                  <a:pt x="418" y="640"/>
                </a:lnTo>
                <a:lnTo>
                  <a:pt x="418" y="641"/>
                </a:lnTo>
                <a:lnTo>
                  <a:pt x="419" y="643"/>
                </a:lnTo>
                <a:lnTo>
                  <a:pt x="421" y="643"/>
                </a:lnTo>
                <a:lnTo>
                  <a:pt x="424" y="643"/>
                </a:lnTo>
                <a:lnTo>
                  <a:pt x="427" y="645"/>
                </a:lnTo>
                <a:lnTo>
                  <a:pt x="429" y="645"/>
                </a:lnTo>
                <a:lnTo>
                  <a:pt x="429" y="646"/>
                </a:lnTo>
                <a:lnTo>
                  <a:pt x="429" y="648"/>
                </a:lnTo>
                <a:lnTo>
                  <a:pt x="429" y="648"/>
                </a:lnTo>
                <a:lnTo>
                  <a:pt x="429" y="652"/>
                </a:lnTo>
                <a:lnTo>
                  <a:pt x="427" y="654"/>
                </a:lnTo>
                <a:lnTo>
                  <a:pt x="427" y="656"/>
                </a:lnTo>
                <a:lnTo>
                  <a:pt x="422" y="656"/>
                </a:lnTo>
                <a:lnTo>
                  <a:pt x="421" y="654"/>
                </a:lnTo>
                <a:lnTo>
                  <a:pt x="418" y="652"/>
                </a:lnTo>
                <a:lnTo>
                  <a:pt x="418" y="654"/>
                </a:lnTo>
                <a:lnTo>
                  <a:pt x="421" y="656"/>
                </a:lnTo>
                <a:lnTo>
                  <a:pt x="422" y="657"/>
                </a:lnTo>
                <a:lnTo>
                  <a:pt x="421" y="657"/>
                </a:lnTo>
                <a:lnTo>
                  <a:pt x="419" y="657"/>
                </a:lnTo>
                <a:lnTo>
                  <a:pt x="418" y="657"/>
                </a:lnTo>
                <a:lnTo>
                  <a:pt x="414" y="657"/>
                </a:lnTo>
                <a:lnTo>
                  <a:pt x="414" y="656"/>
                </a:lnTo>
                <a:lnTo>
                  <a:pt x="416" y="656"/>
                </a:lnTo>
                <a:lnTo>
                  <a:pt x="414" y="656"/>
                </a:lnTo>
                <a:lnTo>
                  <a:pt x="413" y="656"/>
                </a:lnTo>
                <a:lnTo>
                  <a:pt x="411" y="656"/>
                </a:lnTo>
                <a:lnTo>
                  <a:pt x="411" y="656"/>
                </a:lnTo>
                <a:lnTo>
                  <a:pt x="411" y="656"/>
                </a:lnTo>
                <a:lnTo>
                  <a:pt x="410" y="652"/>
                </a:lnTo>
                <a:lnTo>
                  <a:pt x="411" y="652"/>
                </a:lnTo>
                <a:lnTo>
                  <a:pt x="413" y="649"/>
                </a:lnTo>
                <a:lnTo>
                  <a:pt x="414" y="648"/>
                </a:lnTo>
                <a:lnTo>
                  <a:pt x="413" y="648"/>
                </a:lnTo>
                <a:lnTo>
                  <a:pt x="411" y="649"/>
                </a:lnTo>
                <a:lnTo>
                  <a:pt x="410" y="651"/>
                </a:lnTo>
                <a:lnTo>
                  <a:pt x="410" y="652"/>
                </a:lnTo>
                <a:lnTo>
                  <a:pt x="408" y="652"/>
                </a:lnTo>
                <a:lnTo>
                  <a:pt x="405" y="652"/>
                </a:lnTo>
                <a:lnTo>
                  <a:pt x="397" y="649"/>
                </a:lnTo>
                <a:lnTo>
                  <a:pt x="397" y="648"/>
                </a:lnTo>
                <a:lnTo>
                  <a:pt x="397" y="646"/>
                </a:lnTo>
                <a:lnTo>
                  <a:pt x="399" y="645"/>
                </a:lnTo>
                <a:lnTo>
                  <a:pt x="400" y="645"/>
                </a:lnTo>
                <a:lnTo>
                  <a:pt x="402" y="643"/>
                </a:lnTo>
                <a:lnTo>
                  <a:pt x="405" y="641"/>
                </a:lnTo>
                <a:lnTo>
                  <a:pt x="407" y="640"/>
                </a:lnTo>
                <a:lnTo>
                  <a:pt x="405" y="640"/>
                </a:lnTo>
                <a:lnTo>
                  <a:pt x="400" y="643"/>
                </a:lnTo>
                <a:lnTo>
                  <a:pt x="399" y="643"/>
                </a:lnTo>
                <a:lnTo>
                  <a:pt x="397" y="645"/>
                </a:lnTo>
                <a:lnTo>
                  <a:pt x="396" y="643"/>
                </a:lnTo>
                <a:lnTo>
                  <a:pt x="394" y="643"/>
                </a:lnTo>
                <a:lnTo>
                  <a:pt x="392" y="641"/>
                </a:lnTo>
                <a:lnTo>
                  <a:pt x="389" y="641"/>
                </a:lnTo>
                <a:lnTo>
                  <a:pt x="388" y="640"/>
                </a:lnTo>
                <a:lnTo>
                  <a:pt x="388" y="640"/>
                </a:lnTo>
                <a:lnTo>
                  <a:pt x="386" y="637"/>
                </a:lnTo>
                <a:lnTo>
                  <a:pt x="388" y="632"/>
                </a:lnTo>
                <a:lnTo>
                  <a:pt x="389" y="630"/>
                </a:lnTo>
                <a:lnTo>
                  <a:pt x="389" y="630"/>
                </a:lnTo>
                <a:lnTo>
                  <a:pt x="389" y="627"/>
                </a:lnTo>
                <a:lnTo>
                  <a:pt x="389" y="627"/>
                </a:lnTo>
                <a:lnTo>
                  <a:pt x="389" y="627"/>
                </a:lnTo>
                <a:lnTo>
                  <a:pt x="388" y="627"/>
                </a:lnTo>
                <a:lnTo>
                  <a:pt x="388" y="629"/>
                </a:lnTo>
                <a:lnTo>
                  <a:pt x="388" y="630"/>
                </a:lnTo>
                <a:lnTo>
                  <a:pt x="383" y="632"/>
                </a:lnTo>
                <a:lnTo>
                  <a:pt x="380" y="632"/>
                </a:lnTo>
                <a:lnTo>
                  <a:pt x="378" y="634"/>
                </a:lnTo>
                <a:lnTo>
                  <a:pt x="377" y="635"/>
                </a:lnTo>
                <a:lnTo>
                  <a:pt x="375" y="635"/>
                </a:lnTo>
                <a:lnTo>
                  <a:pt x="373" y="635"/>
                </a:lnTo>
                <a:lnTo>
                  <a:pt x="372" y="635"/>
                </a:lnTo>
                <a:lnTo>
                  <a:pt x="370" y="637"/>
                </a:lnTo>
                <a:lnTo>
                  <a:pt x="369" y="637"/>
                </a:lnTo>
                <a:lnTo>
                  <a:pt x="367" y="635"/>
                </a:lnTo>
                <a:lnTo>
                  <a:pt x="366" y="635"/>
                </a:lnTo>
                <a:lnTo>
                  <a:pt x="362" y="635"/>
                </a:lnTo>
                <a:lnTo>
                  <a:pt x="362" y="635"/>
                </a:lnTo>
                <a:lnTo>
                  <a:pt x="362" y="637"/>
                </a:lnTo>
                <a:lnTo>
                  <a:pt x="362" y="638"/>
                </a:lnTo>
                <a:lnTo>
                  <a:pt x="361" y="638"/>
                </a:lnTo>
                <a:lnTo>
                  <a:pt x="359" y="638"/>
                </a:lnTo>
                <a:lnTo>
                  <a:pt x="358" y="637"/>
                </a:lnTo>
                <a:lnTo>
                  <a:pt x="356" y="637"/>
                </a:lnTo>
                <a:lnTo>
                  <a:pt x="356" y="637"/>
                </a:lnTo>
                <a:lnTo>
                  <a:pt x="356" y="635"/>
                </a:lnTo>
                <a:lnTo>
                  <a:pt x="361" y="634"/>
                </a:lnTo>
                <a:lnTo>
                  <a:pt x="362" y="632"/>
                </a:lnTo>
                <a:lnTo>
                  <a:pt x="361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51" y="627"/>
                </a:lnTo>
                <a:lnTo>
                  <a:pt x="351" y="627"/>
                </a:lnTo>
                <a:lnTo>
                  <a:pt x="350" y="626"/>
                </a:lnTo>
                <a:lnTo>
                  <a:pt x="345" y="626"/>
                </a:lnTo>
                <a:lnTo>
                  <a:pt x="345" y="624"/>
                </a:lnTo>
                <a:lnTo>
                  <a:pt x="345" y="622"/>
                </a:lnTo>
                <a:lnTo>
                  <a:pt x="343" y="621"/>
                </a:lnTo>
                <a:lnTo>
                  <a:pt x="342" y="619"/>
                </a:lnTo>
                <a:lnTo>
                  <a:pt x="340" y="619"/>
                </a:lnTo>
                <a:lnTo>
                  <a:pt x="342" y="618"/>
                </a:lnTo>
                <a:lnTo>
                  <a:pt x="342" y="616"/>
                </a:lnTo>
                <a:lnTo>
                  <a:pt x="340" y="616"/>
                </a:lnTo>
                <a:lnTo>
                  <a:pt x="340" y="615"/>
                </a:lnTo>
                <a:lnTo>
                  <a:pt x="340" y="615"/>
                </a:lnTo>
                <a:lnTo>
                  <a:pt x="339" y="613"/>
                </a:lnTo>
                <a:lnTo>
                  <a:pt x="339" y="611"/>
                </a:lnTo>
                <a:lnTo>
                  <a:pt x="340" y="611"/>
                </a:lnTo>
                <a:lnTo>
                  <a:pt x="342" y="610"/>
                </a:lnTo>
                <a:lnTo>
                  <a:pt x="343" y="610"/>
                </a:lnTo>
                <a:lnTo>
                  <a:pt x="343" y="608"/>
                </a:lnTo>
                <a:lnTo>
                  <a:pt x="347" y="608"/>
                </a:lnTo>
                <a:lnTo>
                  <a:pt x="345" y="607"/>
                </a:lnTo>
                <a:lnTo>
                  <a:pt x="342" y="607"/>
                </a:lnTo>
                <a:lnTo>
                  <a:pt x="342" y="607"/>
                </a:lnTo>
                <a:lnTo>
                  <a:pt x="340" y="608"/>
                </a:lnTo>
                <a:lnTo>
                  <a:pt x="339" y="610"/>
                </a:lnTo>
                <a:lnTo>
                  <a:pt x="336" y="610"/>
                </a:lnTo>
                <a:lnTo>
                  <a:pt x="334" y="610"/>
                </a:lnTo>
                <a:lnTo>
                  <a:pt x="334" y="608"/>
                </a:lnTo>
                <a:lnTo>
                  <a:pt x="334" y="607"/>
                </a:lnTo>
                <a:lnTo>
                  <a:pt x="337" y="605"/>
                </a:lnTo>
                <a:lnTo>
                  <a:pt x="334" y="604"/>
                </a:lnTo>
                <a:lnTo>
                  <a:pt x="332" y="604"/>
                </a:lnTo>
                <a:lnTo>
                  <a:pt x="331" y="602"/>
                </a:lnTo>
                <a:lnTo>
                  <a:pt x="329" y="602"/>
                </a:lnTo>
                <a:lnTo>
                  <a:pt x="328" y="600"/>
                </a:lnTo>
                <a:lnTo>
                  <a:pt x="326" y="599"/>
                </a:lnTo>
                <a:lnTo>
                  <a:pt x="325" y="599"/>
                </a:lnTo>
                <a:lnTo>
                  <a:pt x="326" y="597"/>
                </a:lnTo>
                <a:lnTo>
                  <a:pt x="326" y="597"/>
                </a:lnTo>
                <a:lnTo>
                  <a:pt x="326" y="594"/>
                </a:lnTo>
                <a:lnTo>
                  <a:pt x="326" y="594"/>
                </a:lnTo>
                <a:lnTo>
                  <a:pt x="328" y="591"/>
                </a:lnTo>
                <a:lnTo>
                  <a:pt x="329" y="589"/>
                </a:lnTo>
                <a:lnTo>
                  <a:pt x="332" y="586"/>
                </a:lnTo>
                <a:lnTo>
                  <a:pt x="329" y="588"/>
                </a:lnTo>
                <a:lnTo>
                  <a:pt x="325" y="591"/>
                </a:lnTo>
                <a:lnTo>
                  <a:pt x="325" y="591"/>
                </a:lnTo>
                <a:lnTo>
                  <a:pt x="325" y="591"/>
                </a:lnTo>
                <a:lnTo>
                  <a:pt x="323" y="588"/>
                </a:lnTo>
                <a:lnTo>
                  <a:pt x="321" y="588"/>
                </a:lnTo>
                <a:lnTo>
                  <a:pt x="321" y="588"/>
                </a:lnTo>
                <a:lnTo>
                  <a:pt x="320" y="586"/>
                </a:lnTo>
                <a:lnTo>
                  <a:pt x="318" y="585"/>
                </a:lnTo>
                <a:lnTo>
                  <a:pt x="317" y="583"/>
                </a:lnTo>
                <a:lnTo>
                  <a:pt x="315" y="582"/>
                </a:lnTo>
                <a:lnTo>
                  <a:pt x="314" y="577"/>
                </a:lnTo>
                <a:lnTo>
                  <a:pt x="309" y="572"/>
                </a:lnTo>
                <a:lnTo>
                  <a:pt x="307" y="570"/>
                </a:lnTo>
                <a:lnTo>
                  <a:pt x="309" y="566"/>
                </a:lnTo>
                <a:lnTo>
                  <a:pt x="307" y="564"/>
                </a:lnTo>
                <a:lnTo>
                  <a:pt x="312" y="563"/>
                </a:lnTo>
                <a:lnTo>
                  <a:pt x="317" y="561"/>
                </a:lnTo>
                <a:lnTo>
                  <a:pt x="320" y="561"/>
                </a:lnTo>
                <a:lnTo>
                  <a:pt x="321" y="561"/>
                </a:lnTo>
                <a:lnTo>
                  <a:pt x="325" y="561"/>
                </a:lnTo>
                <a:lnTo>
                  <a:pt x="326" y="559"/>
                </a:lnTo>
                <a:lnTo>
                  <a:pt x="325" y="559"/>
                </a:lnTo>
                <a:lnTo>
                  <a:pt x="323" y="559"/>
                </a:lnTo>
                <a:lnTo>
                  <a:pt x="323" y="559"/>
                </a:lnTo>
                <a:lnTo>
                  <a:pt x="323" y="558"/>
                </a:lnTo>
                <a:lnTo>
                  <a:pt x="323" y="556"/>
                </a:lnTo>
                <a:lnTo>
                  <a:pt x="323" y="558"/>
                </a:lnTo>
                <a:lnTo>
                  <a:pt x="320" y="559"/>
                </a:lnTo>
                <a:lnTo>
                  <a:pt x="315" y="561"/>
                </a:lnTo>
                <a:lnTo>
                  <a:pt x="310" y="561"/>
                </a:lnTo>
                <a:lnTo>
                  <a:pt x="310" y="561"/>
                </a:lnTo>
                <a:lnTo>
                  <a:pt x="309" y="563"/>
                </a:lnTo>
                <a:lnTo>
                  <a:pt x="307" y="563"/>
                </a:lnTo>
                <a:lnTo>
                  <a:pt x="307" y="563"/>
                </a:lnTo>
                <a:lnTo>
                  <a:pt x="306" y="561"/>
                </a:lnTo>
                <a:lnTo>
                  <a:pt x="306" y="559"/>
                </a:lnTo>
                <a:lnTo>
                  <a:pt x="307" y="556"/>
                </a:lnTo>
                <a:lnTo>
                  <a:pt x="310" y="553"/>
                </a:lnTo>
                <a:lnTo>
                  <a:pt x="312" y="552"/>
                </a:lnTo>
                <a:lnTo>
                  <a:pt x="314" y="552"/>
                </a:lnTo>
                <a:lnTo>
                  <a:pt x="317" y="552"/>
                </a:lnTo>
                <a:lnTo>
                  <a:pt x="318" y="552"/>
                </a:lnTo>
                <a:lnTo>
                  <a:pt x="318" y="550"/>
                </a:lnTo>
                <a:lnTo>
                  <a:pt x="318" y="550"/>
                </a:lnTo>
                <a:lnTo>
                  <a:pt x="320" y="548"/>
                </a:lnTo>
                <a:lnTo>
                  <a:pt x="323" y="548"/>
                </a:lnTo>
                <a:lnTo>
                  <a:pt x="325" y="548"/>
                </a:lnTo>
                <a:lnTo>
                  <a:pt x="326" y="550"/>
                </a:lnTo>
                <a:lnTo>
                  <a:pt x="328" y="553"/>
                </a:lnTo>
                <a:lnTo>
                  <a:pt x="329" y="553"/>
                </a:lnTo>
                <a:lnTo>
                  <a:pt x="329" y="553"/>
                </a:lnTo>
                <a:lnTo>
                  <a:pt x="329" y="550"/>
                </a:lnTo>
                <a:lnTo>
                  <a:pt x="328" y="548"/>
                </a:lnTo>
                <a:lnTo>
                  <a:pt x="326" y="547"/>
                </a:lnTo>
                <a:lnTo>
                  <a:pt x="326" y="547"/>
                </a:lnTo>
                <a:lnTo>
                  <a:pt x="323" y="547"/>
                </a:lnTo>
                <a:lnTo>
                  <a:pt x="320" y="544"/>
                </a:lnTo>
                <a:lnTo>
                  <a:pt x="320" y="544"/>
                </a:lnTo>
                <a:lnTo>
                  <a:pt x="320" y="542"/>
                </a:lnTo>
                <a:lnTo>
                  <a:pt x="318" y="539"/>
                </a:lnTo>
                <a:lnTo>
                  <a:pt x="318" y="539"/>
                </a:lnTo>
                <a:lnTo>
                  <a:pt x="317" y="536"/>
                </a:lnTo>
                <a:lnTo>
                  <a:pt x="317" y="536"/>
                </a:lnTo>
                <a:lnTo>
                  <a:pt x="317" y="539"/>
                </a:lnTo>
                <a:lnTo>
                  <a:pt x="318" y="541"/>
                </a:lnTo>
                <a:lnTo>
                  <a:pt x="318" y="544"/>
                </a:lnTo>
                <a:lnTo>
                  <a:pt x="320" y="545"/>
                </a:lnTo>
                <a:lnTo>
                  <a:pt x="318" y="547"/>
                </a:lnTo>
                <a:lnTo>
                  <a:pt x="317" y="548"/>
                </a:lnTo>
                <a:lnTo>
                  <a:pt x="315" y="548"/>
                </a:lnTo>
                <a:lnTo>
                  <a:pt x="312" y="550"/>
                </a:lnTo>
                <a:lnTo>
                  <a:pt x="314" y="548"/>
                </a:lnTo>
                <a:lnTo>
                  <a:pt x="314" y="545"/>
                </a:lnTo>
                <a:lnTo>
                  <a:pt x="312" y="547"/>
                </a:lnTo>
                <a:lnTo>
                  <a:pt x="310" y="548"/>
                </a:lnTo>
                <a:lnTo>
                  <a:pt x="310" y="550"/>
                </a:lnTo>
                <a:lnTo>
                  <a:pt x="309" y="552"/>
                </a:lnTo>
                <a:lnTo>
                  <a:pt x="306" y="555"/>
                </a:lnTo>
                <a:lnTo>
                  <a:pt x="304" y="558"/>
                </a:lnTo>
                <a:lnTo>
                  <a:pt x="304" y="559"/>
                </a:lnTo>
                <a:lnTo>
                  <a:pt x="302" y="559"/>
                </a:lnTo>
                <a:lnTo>
                  <a:pt x="301" y="558"/>
                </a:lnTo>
                <a:lnTo>
                  <a:pt x="299" y="556"/>
                </a:lnTo>
                <a:lnTo>
                  <a:pt x="299" y="555"/>
                </a:lnTo>
                <a:lnTo>
                  <a:pt x="299" y="550"/>
                </a:lnTo>
                <a:lnTo>
                  <a:pt x="299" y="548"/>
                </a:lnTo>
                <a:lnTo>
                  <a:pt x="299" y="545"/>
                </a:lnTo>
                <a:lnTo>
                  <a:pt x="298" y="539"/>
                </a:lnTo>
                <a:lnTo>
                  <a:pt x="298" y="537"/>
                </a:lnTo>
                <a:lnTo>
                  <a:pt x="295" y="536"/>
                </a:lnTo>
                <a:lnTo>
                  <a:pt x="295" y="536"/>
                </a:lnTo>
                <a:lnTo>
                  <a:pt x="293" y="534"/>
                </a:lnTo>
                <a:lnTo>
                  <a:pt x="293" y="533"/>
                </a:lnTo>
                <a:lnTo>
                  <a:pt x="293" y="533"/>
                </a:lnTo>
                <a:lnTo>
                  <a:pt x="295" y="533"/>
                </a:lnTo>
                <a:lnTo>
                  <a:pt x="298" y="531"/>
                </a:lnTo>
                <a:lnTo>
                  <a:pt x="301" y="528"/>
                </a:lnTo>
                <a:lnTo>
                  <a:pt x="306" y="525"/>
                </a:lnTo>
                <a:lnTo>
                  <a:pt x="307" y="525"/>
                </a:lnTo>
                <a:lnTo>
                  <a:pt x="312" y="523"/>
                </a:lnTo>
                <a:lnTo>
                  <a:pt x="314" y="523"/>
                </a:lnTo>
                <a:lnTo>
                  <a:pt x="314" y="523"/>
                </a:lnTo>
                <a:lnTo>
                  <a:pt x="314" y="522"/>
                </a:lnTo>
                <a:lnTo>
                  <a:pt x="310" y="523"/>
                </a:lnTo>
                <a:lnTo>
                  <a:pt x="306" y="523"/>
                </a:lnTo>
                <a:lnTo>
                  <a:pt x="304" y="525"/>
                </a:lnTo>
                <a:lnTo>
                  <a:pt x="302" y="526"/>
                </a:lnTo>
                <a:lnTo>
                  <a:pt x="301" y="528"/>
                </a:lnTo>
                <a:lnTo>
                  <a:pt x="296" y="530"/>
                </a:lnTo>
                <a:lnTo>
                  <a:pt x="293" y="530"/>
                </a:lnTo>
                <a:lnTo>
                  <a:pt x="290" y="526"/>
                </a:lnTo>
                <a:lnTo>
                  <a:pt x="287" y="528"/>
                </a:lnTo>
                <a:lnTo>
                  <a:pt x="285" y="528"/>
                </a:lnTo>
                <a:lnTo>
                  <a:pt x="284" y="526"/>
                </a:lnTo>
                <a:lnTo>
                  <a:pt x="284" y="523"/>
                </a:lnTo>
                <a:lnTo>
                  <a:pt x="285" y="518"/>
                </a:lnTo>
                <a:lnTo>
                  <a:pt x="284" y="518"/>
                </a:lnTo>
                <a:lnTo>
                  <a:pt x="282" y="517"/>
                </a:lnTo>
                <a:lnTo>
                  <a:pt x="282" y="517"/>
                </a:lnTo>
                <a:lnTo>
                  <a:pt x="280" y="515"/>
                </a:lnTo>
                <a:lnTo>
                  <a:pt x="282" y="515"/>
                </a:lnTo>
                <a:lnTo>
                  <a:pt x="287" y="514"/>
                </a:lnTo>
                <a:lnTo>
                  <a:pt x="293" y="509"/>
                </a:lnTo>
                <a:lnTo>
                  <a:pt x="296" y="507"/>
                </a:lnTo>
                <a:lnTo>
                  <a:pt x="299" y="506"/>
                </a:lnTo>
                <a:lnTo>
                  <a:pt x="301" y="504"/>
                </a:lnTo>
                <a:lnTo>
                  <a:pt x="302" y="503"/>
                </a:lnTo>
                <a:lnTo>
                  <a:pt x="302" y="503"/>
                </a:lnTo>
                <a:lnTo>
                  <a:pt x="304" y="501"/>
                </a:lnTo>
                <a:lnTo>
                  <a:pt x="306" y="501"/>
                </a:lnTo>
                <a:lnTo>
                  <a:pt x="309" y="500"/>
                </a:lnTo>
                <a:lnTo>
                  <a:pt x="312" y="496"/>
                </a:lnTo>
                <a:lnTo>
                  <a:pt x="312" y="496"/>
                </a:lnTo>
                <a:lnTo>
                  <a:pt x="312" y="496"/>
                </a:lnTo>
                <a:lnTo>
                  <a:pt x="310" y="496"/>
                </a:lnTo>
                <a:lnTo>
                  <a:pt x="306" y="500"/>
                </a:lnTo>
                <a:lnTo>
                  <a:pt x="304" y="501"/>
                </a:lnTo>
                <a:lnTo>
                  <a:pt x="295" y="506"/>
                </a:lnTo>
                <a:lnTo>
                  <a:pt x="291" y="509"/>
                </a:lnTo>
                <a:lnTo>
                  <a:pt x="290" y="511"/>
                </a:lnTo>
                <a:lnTo>
                  <a:pt x="288" y="512"/>
                </a:lnTo>
                <a:lnTo>
                  <a:pt x="287" y="512"/>
                </a:lnTo>
                <a:lnTo>
                  <a:pt x="284" y="512"/>
                </a:lnTo>
                <a:lnTo>
                  <a:pt x="280" y="514"/>
                </a:lnTo>
                <a:lnTo>
                  <a:pt x="279" y="514"/>
                </a:lnTo>
                <a:lnTo>
                  <a:pt x="277" y="514"/>
                </a:lnTo>
                <a:lnTo>
                  <a:pt x="277" y="511"/>
                </a:lnTo>
                <a:lnTo>
                  <a:pt x="277" y="509"/>
                </a:lnTo>
                <a:lnTo>
                  <a:pt x="277" y="507"/>
                </a:lnTo>
                <a:lnTo>
                  <a:pt x="279" y="504"/>
                </a:lnTo>
                <a:lnTo>
                  <a:pt x="280" y="503"/>
                </a:lnTo>
                <a:lnTo>
                  <a:pt x="280" y="503"/>
                </a:lnTo>
                <a:lnTo>
                  <a:pt x="280" y="501"/>
                </a:lnTo>
                <a:lnTo>
                  <a:pt x="284" y="500"/>
                </a:lnTo>
                <a:lnTo>
                  <a:pt x="285" y="500"/>
                </a:lnTo>
                <a:lnTo>
                  <a:pt x="287" y="498"/>
                </a:lnTo>
                <a:lnTo>
                  <a:pt x="293" y="496"/>
                </a:lnTo>
                <a:lnTo>
                  <a:pt x="295" y="496"/>
                </a:lnTo>
                <a:lnTo>
                  <a:pt x="295" y="496"/>
                </a:lnTo>
                <a:lnTo>
                  <a:pt x="296" y="496"/>
                </a:lnTo>
                <a:lnTo>
                  <a:pt x="295" y="495"/>
                </a:lnTo>
                <a:lnTo>
                  <a:pt x="293" y="495"/>
                </a:lnTo>
                <a:lnTo>
                  <a:pt x="288" y="495"/>
                </a:lnTo>
                <a:lnTo>
                  <a:pt x="284" y="495"/>
                </a:lnTo>
                <a:lnTo>
                  <a:pt x="280" y="495"/>
                </a:lnTo>
                <a:lnTo>
                  <a:pt x="280" y="495"/>
                </a:lnTo>
                <a:lnTo>
                  <a:pt x="279" y="495"/>
                </a:lnTo>
                <a:lnTo>
                  <a:pt x="277" y="493"/>
                </a:lnTo>
                <a:lnTo>
                  <a:pt x="274" y="490"/>
                </a:lnTo>
                <a:lnTo>
                  <a:pt x="276" y="485"/>
                </a:lnTo>
                <a:lnTo>
                  <a:pt x="276" y="482"/>
                </a:lnTo>
                <a:lnTo>
                  <a:pt x="279" y="481"/>
                </a:lnTo>
                <a:lnTo>
                  <a:pt x="280" y="481"/>
                </a:lnTo>
                <a:lnTo>
                  <a:pt x="284" y="479"/>
                </a:lnTo>
                <a:lnTo>
                  <a:pt x="287" y="476"/>
                </a:lnTo>
                <a:lnTo>
                  <a:pt x="291" y="474"/>
                </a:lnTo>
                <a:lnTo>
                  <a:pt x="293" y="474"/>
                </a:lnTo>
                <a:lnTo>
                  <a:pt x="296" y="474"/>
                </a:lnTo>
                <a:lnTo>
                  <a:pt x="302" y="478"/>
                </a:lnTo>
                <a:lnTo>
                  <a:pt x="306" y="478"/>
                </a:lnTo>
                <a:lnTo>
                  <a:pt x="309" y="476"/>
                </a:lnTo>
                <a:lnTo>
                  <a:pt x="314" y="478"/>
                </a:lnTo>
                <a:lnTo>
                  <a:pt x="320" y="481"/>
                </a:lnTo>
                <a:lnTo>
                  <a:pt x="321" y="481"/>
                </a:lnTo>
                <a:lnTo>
                  <a:pt x="321" y="479"/>
                </a:lnTo>
                <a:lnTo>
                  <a:pt x="314" y="476"/>
                </a:lnTo>
                <a:lnTo>
                  <a:pt x="314" y="474"/>
                </a:lnTo>
                <a:lnTo>
                  <a:pt x="315" y="474"/>
                </a:lnTo>
                <a:lnTo>
                  <a:pt x="317" y="474"/>
                </a:lnTo>
                <a:lnTo>
                  <a:pt x="317" y="473"/>
                </a:lnTo>
                <a:lnTo>
                  <a:pt x="310" y="474"/>
                </a:lnTo>
                <a:lnTo>
                  <a:pt x="309" y="474"/>
                </a:lnTo>
                <a:lnTo>
                  <a:pt x="304" y="474"/>
                </a:lnTo>
                <a:lnTo>
                  <a:pt x="302" y="474"/>
                </a:lnTo>
                <a:lnTo>
                  <a:pt x="299" y="474"/>
                </a:lnTo>
                <a:lnTo>
                  <a:pt x="296" y="473"/>
                </a:lnTo>
                <a:lnTo>
                  <a:pt x="293" y="473"/>
                </a:lnTo>
                <a:lnTo>
                  <a:pt x="291" y="473"/>
                </a:lnTo>
                <a:lnTo>
                  <a:pt x="288" y="474"/>
                </a:lnTo>
                <a:lnTo>
                  <a:pt x="287" y="474"/>
                </a:lnTo>
                <a:lnTo>
                  <a:pt x="280" y="479"/>
                </a:lnTo>
                <a:lnTo>
                  <a:pt x="277" y="479"/>
                </a:lnTo>
                <a:lnTo>
                  <a:pt x="276" y="479"/>
                </a:lnTo>
                <a:lnTo>
                  <a:pt x="277" y="476"/>
                </a:lnTo>
                <a:lnTo>
                  <a:pt x="277" y="476"/>
                </a:lnTo>
                <a:lnTo>
                  <a:pt x="277" y="474"/>
                </a:lnTo>
                <a:lnTo>
                  <a:pt x="279" y="473"/>
                </a:lnTo>
                <a:lnTo>
                  <a:pt x="282" y="470"/>
                </a:lnTo>
                <a:lnTo>
                  <a:pt x="284" y="465"/>
                </a:lnTo>
                <a:lnTo>
                  <a:pt x="285" y="463"/>
                </a:lnTo>
                <a:lnTo>
                  <a:pt x="287" y="463"/>
                </a:lnTo>
                <a:lnTo>
                  <a:pt x="288" y="463"/>
                </a:lnTo>
                <a:lnTo>
                  <a:pt x="295" y="465"/>
                </a:lnTo>
                <a:lnTo>
                  <a:pt x="301" y="466"/>
                </a:lnTo>
                <a:lnTo>
                  <a:pt x="304" y="466"/>
                </a:lnTo>
                <a:lnTo>
                  <a:pt x="307" y="466"/>
                </a:lnTo>
                <a:lnTo>
                  <a:pt x="307" y="466"/>
                </a:lnTo>
                <a:lnTo>
                  <a:pt x="309" y="465"/>
                </a:lnTo>
                <a:lnTo>
                  <a:pt x="309" y="465"/>
                </a:lnTo>
                <a:lnTo>
                  <a:pt x="309" y="463"/>
                </a:lnTo>
                <a:lnTo>
                  <a:pt x="310" y="463"/>
                </a:lnTo>
                <a:lnTo>
                  <a:pt x="310" y="462"/>
                </a:lnTo>
                <a:lnTo>
                  <a:pt x="312" y="460"/>
                </a:lnTo>
                <a:lnTo>
                  <a:pt x="314" y="459"/>
                </a:lnTo>
                <a:lnTo>
                  <a:pt x="312" y="459"/>
                </a:lnTo>
                <a:lnTo>
                  <a:pt x="312" y="459"/>
                </a:lnTo>
                <a:lnTo>
                  <a:pt x="309" y="459"/>
                </a:lnTo>
                <a:lnTo>
                  <a:pt x="309" y="459"/>
                </a:lnTo>
                <a:lnTo>
                  <a:pt x="309" y="459"/>
                </a:lnTo>
                <a:lnTo>
                  <a:pt x="306" y="462"/>
                </a:lnTo>
                <a:lnTo>
                  <a:pt x="304" y="462"/>
                </a:lnTo>
                <a:lnTo>
                  <a:pt x="298" y="463"/>
                </a:lnTo>
                <a:lnTo>
                  <a:pt x="296" y="463"/>
                </a:lnTo>
                <a:lnTo>
                  <a:pt x="291" y="462"/>
                </a:lnTo>
                <a:lnTo>
                  <a:pt x="290" y="462"/>
                </a:lnTo>
                <a:lnTo>
                  <a:pt x="290" y="460"/>
                </a:lnTo>
                <a:lnTo>
                  <a:pt x="284" y="460"/>
                </a:lnTo>
                <a:lnTo>
                  <a:pt x="282" y="462"/>
                </a:lnTo>
                <a:lnTo>
                  <a:pt x="280" y="462"/>
                </a:lnTo>
                <a:lnTo>
                  <a:pt x="282" y="460"/>
                </a:lnTo>
                <a:lnTo>
                  <a:pt x="284" y="459"/>
                </a:lnTo>
                <a:lnTo>
                  <a:pt x="287" y="454"/>
                </a:lnTo>
                <a:lnTo>
                  <a:pt x="288" y="452"/>
                </a:lnTo>
                <a:lnTo>
                  <a:pt x="293" y="451"/>
                </a:lnTo>
                <a:lnTo>
                  <a:pt x="296" y="451"/>
                </a:lnTo>
                <a:lnTo>
                  <a:pt x="304" y="455"/>
                </a:lnTo>
                <a:lnTo>
                  <a:pt x="307" y="455"/>
                </a:lnTo>
                <a:lnTo>
                  <a:pt x="309" y="455"/>
                </a:lnTo>
                <a:lnTo>
                  <a:pt x="314" y="454"/>
                </a:lnTo>
                <a:lnTo>
                  <a:pt x="315" y="452"/>
                </a:lnTo>
                <a:lnTo>
                  <a:pt x="317" y="451"/>
                </a:lnTo>
                <a:lnTo>
                  <a:pt x="318" y="449"/>
                </a:lnTo>
                <a:lnTo>
                  <a:pt x="318" y="448"/>
                </a:lnTo>
                <a:lnTo>
                  <a:pt x="315" y="449"/>
                </a:lnTo>
                <a:lnTo>
                  <a:pt x="314" y="449"/>
                </a:lnTo>
                <a:lnTo>
                  <a:pt x="312" y="449"/>
                </a:lnTo>
                <a:lnTo>
                  <a:pt x="314" y="444"/>
                </a:lnTo>
                <a:lnTo>
                  <a:pt x="314" y="441"/>
                </a:lnTo>
                <a:lnTo>
                  <a:pt x="314" y="440"/>
                </a:lnTo>
                <a:lnTo>
                  <a:pt x="318" y="440"/>
                </a:lnTo>
                <a:lnTo>
                  <a:pt x="325" y="440"/>
                </a:lnTo>
                <a:lnTo>
                  <a:pt x="326" y="440"/>
                </a:lnTo>
                <a:lnTo>
                  <a:pt x="326" y="438"/>
                </a:lnTo>
                <a:lnTo>
                  <a:pt x="323" y="438"/>
                </a:lnTo>
                <a:lnTo>
                  <a:pt x="321" y="437"/>
                </a:lnTo>
                <a:lnTo>
                  <a:pt x="320" y="437"/>
                </a:lnTo>
                <a:lnTo>
                  <a:pt x="318" y="438"/>
                </a:lnTo>
                <a:lnTo>
                  <a:pt x="315" y="438"/>
                </a:lnTo>
                <a:lnTo>
                  <a:pt x="315" y="437"/>
                </a:lnTo>
                <a:lnTo>
                  <a:pt x="317" y="433"/>
                </a:lnTo>
                <a:lnTo>
                  <a:pt x="317" y="432"/>
                </a:lnTo>
                <a:lnTo>
                  <a:pt x="318" y="429"/>
                </a:lnTo>
                <a:lnTo>
                  <a:pt x="318" y="427"/>
                </a:lnTo>
                <a:lnTo>
                  <a:pt x="320" y="426"/>
                </a:lnTo>
                <a:lnTo>
                  <a:pt x="323" y="424"/>
                </a:lnTo>
                <a:lnTo>
                  <a:pt x="325" y="422"/>
                </a:lnTo>
                <a:lnTo>
                  <a:pt x="325" y="422"/>
                </a:lnTo>
                <a:lnTo>
                  <a:pt x="323" y="419"/>
                </a:lnTo>
                <a:lnTo>
                  <a:pt x="323" y="419"/>
                </a:lnTo>
                <a:lnTo>
                  <a:pt x="325" y="418"/>
                </a:lnTo>
                <a:lnTo>
                  <a:pt x="326" y="418"/>
                </a:lnTo>
                <a:lnTo>
                  <a:pt x="325" y="418"/>
                </a:lnTo>
                <a:lnTo>
                  <a:pt x="323" y="416"/>
                </a:lnTo>
                <a:lnTo>
                  <a:pt x="321" y="418"/>
                </a:lnTo>
                <a:lnTo>
                  <a:pt x="318" y="418"/>
                </a:lnTo>
                <a:lnTo>
                  <a:pt x="317" y="416"/>
                </a:lnTo>
                <a:lnTo>
                  <a:pt x="314" y="416"/>
                </a:lnTo>
                <a:lnTo>
                  <a:pt x="314" y="416"/>
                </a:lnTo>
                <a:lnTo>
                  <a:pt x="309" y="418"/>
                </a:lnTo>
                <a:lnTo>
                  <a:pt x="309" y="418"/>
                </a:lnTo>
                <a:lnTo>
                  <a:pt x="307" y="418"/>
                </a:lnTo>
                <a:lnTo>
                  <a:pt x="298" y="416"/>
                </a:lnTo>
                <a:lnTo>
                  <a:pt x="296" y="416"/>
                </a:lnTo>
                <a:lnTo>
                  <a:pt x="293" y="413"/>
                </a:lnTo>
                <a:lnTo>
                  <a:pt x="290" y="411"/>
                </a:lnTo>
                <a:lnTo>
                  <a:pt x="287" y="410"/>
                </a:lnTo>
                <a:lnTo>
                  <a:pt x="282" y="408"/>
                </a:lnTo>
                <a:lnTo>
                  <a:pt x="276" y="408"/>
                </a:lnTo>
                <a:lnTo>
                  <a:pt x="273" y="407"/>
                </a:lnTo>
                <a:lnTo>
                  <a:pt x="271" y="405"/>
                </a:lnTo>
                <a:lnTo>
                  <a:pt x="268" y="403"/>
                </a:lnTo>
                <a:lnTo>
                  <a:pt x="265" y="400"/>
                </a:lnTo>
                <a:lnTo>
                  <a:pt x="265" y="399"/>
                </a:lnTo>
                <a:lnTo>
                  <a:pt x="266" y="399"/>
                </a:lnTo>
                <a:lnTo>
                  <a:pt x="268" y="397"/>
                </a:lnTo>
                <a:lnTo>
                  <a:pt x="269" y="396"/>
                </a:lnTo>
                <a:lnTo>
                  <a:pt x="274" y="397"/>
                </a:lnTo>
                <a:lnTo>
                  <a:pt x="277" y="397"/>
                </a:lnTo>
                <a:lnTo>
                  <a:pt x="279" y="397"/>
                </a:lnTo>
                <a:lnTo>
                  <a:pt x="280" y="397"/>
                </a:lnTo>
                <a:lnTo>
                  <a:pt x="285" y="397"/>
                </a:lnTo>
                <a:lnTo>
                  <a:pt x="290" y="399"/>
                </a:lnTo>
                <a:lnTo>
                  <a:pt x="291" y="399"/>
                </a:lnTo>
                <a:lnTo>
                  <a:pt x="295" y="400"/>
                </a:lnTo>
                <a:lnTo>
                  <a:pt x="304" y="405"/>
                </a:lnTo>
                <a:lnTo>
                  <a:pt x="307" y="407"/>
                </a:lnTo>
                <a:lnTo>
                  <a:pt x="309" y="407"/>
                </a:lnTo>
                <a:lnTo>
                  <a:pt x="317" y="408"/>
                </a:lnTo>
                <a:lnTo>
                  <a:pt x="317" y="408"/>
                </a:lnTo>
                <a:lnTo>
                  <a:pt x="320" y="407"/>
                </a:lnTo>
                <a:lnTo>
                  <a:pt x="320" y="407"/>
                </a:lnTo>
                <a:lnTo>
                  <a:pt x="320" y="407"/>
                </a:lnTo>
                <a:lnTo>
                  <a:pt x="317" y="407"/>
                </a:lnTo>
                <a:lnTo>
                  <a:pt x="314" y="403"/>
                </a:lnTo>
                <a:lnTo>
                  <a:pt x="310" y="402"/>
                </a:lnTo>
                <a:lnTo>
                  <a:pt x="310" y="400"/>
                </a:lnTo>
                <a:lnTo>
                  <a:pt x="310" y="399"/>
                </a:lnTo>
                <a:lnTo>
                  <a:pt x="312" y="397"/>
                </a:lnTo>
                <a:lnTo>
                  <a:pt x="312" y="396"/>
                </a:lnTo>
                <a:lnTo>
                  <a:pt x="310" y="394"/>
                </a:lnTo>
                <a:lnTo>
                  <a:pt x="309" y="394"/>
                </a:lnTo>
                <a:lnTo>
                  <a:pt x="304" y="392"/>
                </a:lnTo>
                <a:lnTo>
                  <a:pt x="304" y="391"/>
                </a:lnTo>
                <a:lnTo>
                  <a:pt x="306" y="391"/>
                </a:lnTo>
                <a:lnTo>
                  <a:pt x="307" y="391"/>
                </a:lnTo>
                <a:lnTo>
                  <a:pt x="312" y="392"/>
                </a:lnTo>
                <a:lnTo>
                  <a:pt x="314" y="392"/>
                </a:lnTo>
                <a:lnTo>
                  <a:pt x="315" y="392"/>
                </a:lnTo>
                <a:lnTo>
                  <a:pt x="315" y="391"/>
                </a:lnTo>
                <a:lnTo>
                  <a:pt x="314" y="391"/>
                </a:lnTo>
                <a:lnTo>
                  <a:pt x="310" y="388"/>
                </a:lnTo>
                <a:lnTo>
                  <a:pt x="304" y="388"/>
                </a:lnTo>
                <a:lnTo>
                  <a:pt x="301" y="388"/>
                </a:lnTo>
                <a:lnTo>
                  <a:pt x="298" y="388"/>
                </a:lnTo>
                <a:lnTo>
                  <a:pt x="295" y="386"/>
                </a:lnTo>
                <a:lnTo>
                  <a:pt x="293" y="386"/>
                </a:lnTo>
                <a:lnTo>
                  <a:pt x="290" y="386"/>
                </a:lnTo>
                <a:lnTo>
                  <a:pt x="288" y="388"/>
                </a:lnTo>
                <a:lnTo>
                  <a:pt x="287" y="386"/>
                </a:lnTo>
                <a:lnTo>
                  <a:pt x="285" y="383"/>
                </a:lnTo>
                <a:lnTo>
                  <a:pt x="285" y="381"/>
                </a:lnTo>
                <a:lnTo>
                  <a:pt x="287" y="381"/>
                </a:lnTo>
                <a:lnTo>
                  <a:pt x="287" y="380"/>
                </a:lnTo>
                <a:lnTo>
                  <a:pt x="288" y="380"/>
                </a:lnTo>
                <a:lnTo>
                  <a:pt x="290" y="378"/>
                </a:lnTo>
                <a:lnTo>
                  <a:pt x="301" y="375"/>
                </a:lnTo>
                <a:lnTo>
                  <a:pt x="304" y="374"/>
                </a:lnTo>
                <a:lnTo>
                  <a:pt x="304" y="374"/>
                </a:lnTo>
                <a:lnTo>
                  <a:pt x="302" y="374"/>
                </a:lnTo>
                <a:lnTo>
                  <a:pt x="299" y="375"/>
                </a:lnTo>
                <a:lnTo>
                  <a:pt x="298" y="375"/>
                </a:lnTo>
                <a:lnTo>
                  <a:pt x="291" y="374"/>
                </a:lnTo>
                <a:lnTo>
                  <a:pt x="290" y="374"/>
                </a:lnTo>
                <a:lnTo>
                  <a:pt x="288" y="375"/>
                </a:lnTo>
                <a:lnTo>
                  <a:pt x="284" y="377"/>
                </a:lnTo>
                <a:lnTo>
                  <a:pt x="282" y="377"/>
                </a:lnTo>
                <a:lnTo>
                  <a:pt x="280" y="377"/>
                </a:lnTo>
                <a:lnTo>
                  <a:pt x="280" y="375"/>
                </a:lnTo>
                <a:lnTo>
                  <a:pt x="280" y="375"/>
                </a:lnTo>
                <a:lnTo>
                  <a:pt x="282" y="374"/>
                </a:lnTo>
                <a:lnTo>
                  <a:pt x="284" y="372"/>
                </a:lnTo>
                <a:lnTo>
                  <a:pt x="285" y="370"/>
                </a:lnTo>
                <a:lnTo>
                  <a:pt x="285" y="370"/>
                </a:lnTo>
                <a:lnTo>
                  <a:pt x="282" y="370"/>
                </a:lnTo>
                <a:lnTo>
                  <a:pt x="282" y="370"/>
                </a:lnTo>
                <a:lnTo>
                  <a:pt x="282" y="369"/>
                </a:lnTo>
                <a:lnTo>
                  <a:pt x="280" y="367"/>
                </a:lnTo>
                <a:lnTo>
                  <a:pt x="280" y="364"/>
                </a:lnTo>
                <a:lnTo>
                  <a:pt x="279" y="363"/>
                </a:lnTo>
                <a:lnTo>
                  <a:pt x="277" y="361"/>
                </a:lnTo>
                <a:lnTo>
                  <a:pt x="277" y="361"/>
                </a:lnTo>
                <a:lnTo>
                  <a:pt x="274" y="356"/>
                </a:lnTo>
                <a:lnTo>
                  <a:pt x="276" y="356"/>
                </a:lnTo>
                <a:lnTo>
                  <a:pt x="277" y="355"/>
                </a:lnTo>
                <a:lnTo>
                  <a:pt x="277" y="355"/>
                </a:lnTo>
                <a:lnTo>
                  <a:pt x="274" y="356"/>
                </a:lnTo>
                <a:lnTo>
                  <a:pt x="273" y="356"/>
                </a:lnTo>
                <a:lnTo>
                  <a:pt x="274" y="358"/>
                </a:lnTo>
                <a:lnTo>
                  <a:pt x="274" y="358"/>
                </a:lnTo>
                <a:lnTo>
                  <a:pt x="274" y="359"/>
                </a:lnTo>
                <a:lnTo>
                  <a:pt x="276" y="361"/>
                </a:lnTo>
                <a:lnTo>
                  <a:pt x="276" y="363"/>
                </a:lnTo>
                <a:lnTo>
                  <a:pt x="277" y="364"/>
                </a:lnTo>
                <a:lnTo>
                  <a:pt x="279" y="366"/>
                </a:lnTo>
                <a:lnTo>
                  <a:pt x="280" y="367"/>
                </a:lnTo>
                <a:lnTo>
                  <a:pt x="280" y="369"/>
                </a:lnTo>
                <a:lnTo>
                  <a:pt x="279" y="370"/>
                </a:lnTo>
                <a:lnTo>
                  <a:pt x="276" y="372"/>
                </a:lnTo>
                <a:lnTo>
                  <a:pt x="276" y="372"/>
                </a:lnTo>
                <a:lnTo>
                  <a:pt x="276" y="374"/>
                </a:lnTo>
                <a:lnTo>
                  <a:pt x="274" y="375"/>
                </a:lnTo>
                <a:lnTo>
                  <a:pt x="273" y="374"/>
                </a:lnTo>
                <a:lnTo>
                  <a:pt x="273" y="374"/>
                </a:lnTo>
                <a:lnTo>
                  <a:pt x="273" y="375"/>
                </a:lnTo>
                <a:lnTo>
                  <a:pt x="274" y="378"/>
                </a:lnTo>
                <a:lnTo>
                  <a:pt x="273" y="380"/>
                </a:lnTo>
                <a:lnTo>
                  <a:pt x="271" y="380"/>
                </a:lnTo>
                <a:lnTo>
                  <a:pt x="269" y="380"/>
                </a:lnTo>
                <a:lnTo>
                  <a:pt x="268" y="381"/>
                </a:lnTo>
                <a:lnTo>
                  <a:pt x="261" y="381"/>
                </a:lnTo>
                <a:lnTo>
                  <a:pt x="260" y="381"/>
                </a:lnTo>
                <a:lnTo>
                  <a:pt x="257" y="381"/>
                </a:lnTo>
                <a:lnTo>
                  <a:pt x="252" y="380"/>
                </a:lnTo>
                <a:lnTo>
                  <a:pt x="250" y="378"/>
                </a:lnTo>
                <a:lnTo>
                  <a:pt x="249" y="377"/>
                </a:lnTo>
                <a:lnTo>
                  <a:pt x="247" y="375"/>
                </a:lnTo>
                <a:lnTo>
                  <a:pt x="247" y="374"/>
                </a:lnTo>
                <a:lnTo>
                  <a:pt x="249" y="372"/>
                </a:lnTo>
                <a:lnTo>
                  <a:pt x="250" y="370"/>
                </a:lnTo>
                <a:lnTo>
                  <a:pt x="250" y="366"/>
                </a:lnTo>
                <a:lnTo>
                  <a:pt x="254" y="363"/>
                </a:lnTo>
                <a:lnTo>
                  <a:pt x="258" y="358"/>
                </a:lnTo>
                <a:lnTo>
                  <a:pt x="260" y="356"/>
                </a:lnTo>
                <a:lnTo>
                  <a:pt x="260" y="355"/>
                </a:lnTo>
                <a:lnTo>
                  <a:pt x="260" y="355"/>
                </a:lnTo>
                <a:lnTo>
                  <a:pt x="260" y="355"/>
                </a:lnTo>
                <a:lnTo>
                  <a:pt x="254" y="359"/>
                </a:lnTo>
                <a:lnTo>
                  <a:pt x="249" y="359"/>
                </a:lnTo>
                <a:lnTo>
                  <a:pt x="249" y="359"/>
                </a:lnTo>
                <a:lnTo>
                  <a:pt x="249" y="356"/>
                </a:lnTo>
                <a:lnTo>
                  <a:pt x="249" y="356"/>
                </a:lnTo>
                <a:lnTo>
                  <a:pt x="252" y="356"/>
                </a:lnTo>
                <a:lnTo>
                  <a:pt x="254" y="355"/>
                </a:lnTo>
                <a:lnTo>
                  <a:pt x="252" y="353"/>
                </a:lnTo>
                <a:lnTo>
                  <a:pt x="249" y="353"/>
                </a:lnTo>
                <a:lnTo>
                  <a:pt x="249" y="353"/>
                </a:lnTo>
                <a:lnTo>
                  <a:pt x="250" y="351"/>
                </a:lnTo>
                <a:lnTo>
                  <a:pt x="255" y="351"/>
                </a:lnTo>
                <a:lnTo>
                  <a:pt x="257" y="350"/>
                </a:lnTo>
                <a:lnTo>
                  <a:pt x="258" y="350"/>
                </a:lnTo>
                <a:lnTo>
                  <a:pt x="261" y="347"/>
                </a:lnTo>
                <a:lnTo>
                  <a:pt x="261" y="345"/>
                </a:lnTo>
                <a:lnTo>
                  <a:pt x="261" y="344"/>
                </a:lnTo>
                <a:lnTo>
                  <a:pt x="261" y="344"/>
                </a:lnTo>
                <a:lnTo>
                  <a:pt x="261" y="342"/>
                </a:lnTo>
                <a:lnTo>
                  <a:pt x="261" y="340"/>
                </a:lnTo>
                <a:lnTo>
                  <a:pt x="261" y="340"/>
                </a:lnTo>
                <a:lnTo>
                  <a:pt x="260" y="339"/>
                </a:lnTo>
                <a:lnTo>
                  <a:pt x="257" y="337"/>
                </a:lnTo>
                <a:lnTo>
                  <a:pt x="255" y="339"/>
                </a:lnTo>
                <a:lnTo>
                  <a:pt x="255" y="339"/>
                </a:lnTo>
                <a:lnTo>
                  <a:pt x="254" y="339"/>
                </a:lnTo>
                <a:lnTo>
                  <a:pt x="252" y="339"/>
                </a:lnTo>
                <a:lnTo>
                  <a:pt x="250" y="339"/>
                </a:lnTo>
                <a:lnTo>
                  <a:pt x="250" y="337"/>
                </a:lnTo>
                <a:lnTo>
                  <a:pt x="249" y="337"/>
                </a:lnTo>
                <a:lnTo>
                  <a:pt x="247" y="337"/>
                </a:lnTo>
                <a:lnTo>
                  <a:pt x="247" y="336"/>
                </a:lnTo>
                <a:lnTo>
                  <a:pt x="247" y="334"/>
                </a:lnTo>
                <a:lnTo>
                  <a:pt x="249" y="334"/>
                </a:lnTo>
                <a:lnTo>
                  <a:pt x="250" y="333"/>
                </a:lnTo>
                <a:lnTo>
                  <a:pt x="252" y="333"/>
                </a:lnTo>
                <a:lnTo>
                  <a:pt x="254" y="329"/>
                </a:lnTo>
                <a:lnTo>
                  <a:pt x="254" y="328"/>
                </a:lnTo>
                <a:lnTo>
                  <a:pt x="254" y="326"/>
                </a:lnTo>
                <a:lnTo>
                  <a:pt x="250" y="325"/>
                </a:lnTo>
                <a:lnTo>
                  <a:pt x="249" y="326"/>
                </a:lnTo>
                <a:lnTo>
                  <a:pt x="247" y="326"/>
                </a:lnTo>
                <a:lnTo>
                  <a:pt x="247" y="326"/>
                </a:lnTo>
                <a:lnTo>
                  <a:pt x="246" y="325"/>
                </a:lnTo>
                <a:lnTo>
                  <a:pt x="246" y="323"/>
                </a:lnTo>
                <a:lnTo>
                  <a:pt x="243" y="323"/>
                </a:lnTo>
                <a:lnTo>
                  <a:pt x="241" y="322"/>
                </a:lnTo>
                <a:lnTo>
                  <a:pt x="241" y="322"/>
                </a:lnTo>
                <a:lnTo>
                  <a:pt x="243" y="320"/>
                </a:lnTo>
                <a:lnTo>
                  <a:pt x="243" y="318"/>
                </a:lnTo>
                <a:lnTo>
                  <a:pt x="244" y="317"/>
                </a:lnTo>
                <a:lnTo>
                  <a:pt x="244" y="317"/>
                </a:lnTo>
                <a:lnTo>
                  <a:pt x="246" y="317"/>
                </a:lnTo>
                <a:lnTo>
                  <a:pt x="246" y="314"/>
                </a:lnTo>
                <a:lnTo>
                  <a:pt x="244" y="312"/>
                </a:lnTo>
                <a:lnTo>
                  <a:pt x="243" y="312"/>
                </a:lnTo>
                <a:lnTo>
                  <a:pt x="243" y="311"/>
                </a:lnTo>
                <a:lnTo>
                  <a:pt x="243" y="311"/>
                </a:lnTo>
                <a:lnTo>
                  <a:pt x="243" y="309"/>
                </a:lnTo>
                <a:lnTo>
                  <a:pt x="241" y="309"/>
                </a:lnTo>
                <a:lnTo>
                  <a:pt x="239" y="306"/>
                </a:lnTo>
                <a:lnTo>
                  <a:pt x="239" y="304"/>
                </a:lnTo>
                <a:lnTo>
                  <a:pt x="238" y="304"/>
                </a:lnTo>
                <a:lnTo>
                  <a:pt x="236" y="304"/>
                </a:lnTo>
                <a:lnTo>
                  <a:pt x="233" y="304"/>
                </a:lnTo>
                <a:lnTo>
                  <a:pt x="230" y="306"/>
                </a:lnTo>
                <a:lnTo>
                  <a:pt x="225" y="306"/>
                </a:lnTo>
                <a:lnTo>
                  <a:pt x="225" y="306"/>
                </a:lnTo>
                <a:lnTo>
                  <a:pt x="227" y="304"/>
                </a:lnTo>
                <a:lnTo>
                  <a:pt x="230" y="304"/>
                </a:lnTo>
                <a:lnTo>
                  <a:pt x="233" y="303"/>
                </a:lnTo>
                <a:lnTo>
                  <a:pt x="235" y="301"/>
                </a:lnTo>
                <a:lnTo>
                  <a:pt x="233" y="299"/>
                </a:lnTo>
                <a:lnTo>
                  <a:pt x="233" y="298"/>
                </a:lnTo>
                <a:lnTo>
                  <a:pt x="233" y="298"/>
                </a:lnTo>
                <a:lnTo>
                  <a:pt x="233" y="296"/>
                </a:lnTo>
                <a:lnTo>
                  <a:pt x="236" y="296"/>
                </a:lnTo>
                <a:lnTo>
                  <a:pt x="238" y="295"/>
                </a:lnTo>
                <a:lnTo>
                  <a:pt x="239" y="295"/>
                </a:lnTo>
                <a:lnTo>
                  <a:pt x="236" y="292"/>
                </a:lnTo>
                <a:lnTo>
                  <a:pt x="232" y="290"/>
                </a:lnTo>
                <a:lnTo>
                  <a:pt x="230" y="290"/>
                </a:lnTo>
                <a:lnTo>
                  <a:pt x="230" y="288"/>
                </a:lnTo>
                <a:lnTo>
                  <a:pt x="228" y="287"/>
                </a:lnTo>
                <a:lnTo>
                  <a:pt x="228" y="285"/>
                </a:lnTo>
                <a:lnTo>
                  <a:pt x="225" y="284"/>
                </a:lnTo>
                <a:lnTo>
                  <a:pt x="224" y="282"/>
                </a:lnTo>
                <a:lnTo>
                  <a:pt x="217" y="279"/>
                </a:lnTo>
                <a:lnTo>
                  <a:pt x="214" y="277"/>
                </a:lnTo>
                <a:lnTo>
                  <a:pt x="213" y="274"/>
                </a:lnTo>
                <a:lnTo>
                  <a:pt x="211" y="274"/>
                </a:lnTo>
                <a:lnTo>
                  <a:pt x="211" y="273"/>
                </a:lnTo>
                <a:lnTo>
                  <a:pt x="206" y="271"/>
                </a:lnTo>
                <a:lnTo>
                  <a:pt x="206" y="270"/>
                </a:lnTo>
                <a:lnTo>
                  <a:pt x="209" y="266"/>
                </a:lnTo>
                <a:lnTo>
                  <a:pt x="211" y="266"/>
                </a:lnTo>
                <a:lnTo>
                  <a:pt x="209" y="263"/>
                </a:lnTo>
                <a:lnTo>
                  <a:pt x="206" y="260"/>
                </a:lnTo>
                <a:lnTo>
                  <a:pt x="205" y="260"/>
                </a:lnTo>
                <a:lnTo>
                  <a:pt x="202" y="260"/>
                </a:lnTo>
                <a:lnTo>
                  <a:pt x="198" y="259"/>
                </a:lnTo>
                <a:lnTo>
                  <a:pt x="195" y="257"/>
                </a:lnTo>
                <a:lnTo>
                  <a:pt x="194" y="255"/>
                </a:lnTo>
                <a:lnTo>
                  <a:pt x="189" y="254"/>
                </a:lnTo>
                <a:lnTo>
                  <a:pt x="183" y="252"/>
                </a:lnTo>
                <a:lnTo>
                  <a:pt x="173" y="249"/>
                </a:lnTo>
                <a:lnTo>
                  <a:pt x="168" y="248"/>
                </a:lnTo>
                <a:lnTo>
                  <a:pt x="165" y="246"/>
                </a:lnTo>
                <a:lnTo>
                  <a:pt x="162" y="246"/>
                </a:lnTo>
                <a:lnTo>
                  <a:pt x="156" y="244"/>
                </a:lnTo>
                <a:lnTo>
                  <a:pt x="150" y="244"/>
                </a:lnTo>
                <a:lnTo>
                  <a:pt x="146" y="244"/>
                </a:lnTo>
                <a:lnTo>
                  <a:pt x="145" y="244"/>
                </a:lnTo>
                <a:lnTo>
                  <a:pt x="142" y="241"/>
                </a:lnTo>
                <a:lnTo>
                  <a:pt x="138" y="241"/>
                </a:lnTo>
                <a:lnTo>
                  <a:pt x="135" y="241"/>
                </a:lnTo>
                <a:lnTo>
                  <a:pt x="134" y="243"/>
                </a:lnTo>
                <a:lnTo>
                  <a:pt x="131" y="244"/>
                </a:lnTo>
                <a:lnTo>
                  <a:pt x="127" y="246"/>
                </a:lnTo>
                <a:lnTo>
                  <a:pt x="126" y="244"/>
                </a:lnTo>
                <a:lnTo>
                  <a:pt x="124" y="243"/>
                </a:lnTo>
                <a:lnTo>
                  <a:pt x="123" y="243"/>
                </a:lnTo>
                <a:lnTo>
                  <a:pt x="123" y="243"/>
                </a:lnTo>
                <a:lnTo>
                  <a:pt x="120" y="244"/>
                </a:lnTo>
                <a:lnTo>
                  <a:pt x="118" y="244"/>
                </a:lnTo>
                <a:lnTo>
                  <a:pt x="115" y="246"/>
                </a:lnTo>
                <a:lnTo>
                  <a:pt x="112" y="248"/>
                </a:lnTo>
                <a:lnTo>
                  <a:pt x="109" y="248"/>
                </a:lnTo>
                <a:lnTo>
                  <a:pt x="109" y="248"/>
                </a:lnTo>
                <a:lnTo>
                  <a:pt x="107" y="248"/>
                </a:lnTo>
                <a:lnTo>
                  <a:pt x="105" y="248"/>
                </a:lnTo>
                <a:lnTo>
                  <a:pt x="104" y="246"/>
                </a:lnTo>
                <a:lnTo>
                  <a:pt x="102" y="244"/>
                </a:lnTo>
                <a:lnTo>
                  <a:pt x="101" y="244"/>
                </a:lnTo>
                <a:lnTo>
                  <a:pt x="99" y="244"/>
                </a:lnTo>
                <a:lnTo>
                  <a:pt x="98" y="244"/>
                </a:lnTo>
                <a:lnTo>
                  <a:pt x="93" y="248"/>
                </a:lnTo>
                <a:lnTo>
                  <a:pt x="91" y="248"/>
                </a:lnTo>
                <a:lnTo>
                  <a:pt x="91" y="248"/>
                </a:lnTo>
                <a:lnTo>
                  <a:pt x="90" y="246"/>
                </a:lnTo>
                <a:lnTo>
                  <a:pt x="86" y="244"/>
                </a:lnTo>
                <a:lnTo>
                  <a:pt x="85" y="244"/>
                </a:lnTo>
                <a:lnTo>
                  <a:pt x="83" y="246"/>
                </a:lnTo>
                <a:lnTo>
                  <a:pt x="83" y="248"/>
                </a:lnTo>
                <a:lnTo>
                  <a:pt x="86" y="251"/>
                </a:lnTo>
                <a:lnTo>
                  <a:pt x="90" y="252"/>
                </a:lnTo>
                <a:lnTo>
                  <a:pt x="86" y="252"/>
                </a:lnTo>
                <a:lnTo>
                  <a:pt x="68" y="249"/>
                </a:lnTo>
                <a:lnTo>
                  <a:pt x="64" y="249"/>
                </a:lnTo>
                <a:lnTo>
                  <a:pt x="61" y="248"/>
                </a:lnTo>
                <a:lnTo>
                  <a:pt x="58" y="246"/>
                </a:lnTo>
                <a:lnTo>
                  <a:pt x="53" y="243"/>
                </a:lnTo>
                <a:lnTo>
                  <a:pt x="50" y="241"/>
                </a:lnTo>
                <a:lnTo>
                  <a:pt x="49" y="240"/>
                </a:lnTo>
                <a:lnTo>
                  <a:pt x="49" y="240"/>
                </a:lnTo>
                <a:lnTo>
                  <a:pt x="50" y="238"/>
                </a:lnTo>
                <a:lnTo>
                  <a:pt x="57" y="235"/>
                </a:lnTo>
                <a:lnTo>
                  <a:pt x="60" y="233"/>
                </a:lnTo>
                <a:lnTo>
                  <a:pt x="66" y="233"/>
                </a:lnTo>
                <a:lnTo>
                  <a:pt x="68" y="232"/>
                </a:lnTo>
                <a:lnTo>
                  <a:pt x="68" y="232"/>
                </a:lnTo>
                <a:lnTo>
                  <a:pt x="66" y="232"/>
                </a:lnTo>
                <a:lnTo>
                  <a:pt x="58" y="232"/>
                </a:lnTo>
                <a:lnTo>
                  <a:pt x="52" y="230"/>
                </a:lnTo>
                <a:lnTo>
                  <a:pt x="45" y="229"/>
                </a:lnTo>
                <a:lnTo>
                  <a:pt x="44" y="229"/>
                </a:lnTo>
                <a:lnTo>
                  <a:pt x="44" y="229"/>
                </a:lnTo>
                <a:lnTo>
                  <a:pt x="42" y="227"/>
                </a:lnTo>
                <a:lnTo>
                  <a:pt x="42" y="225"/>
                </a:lnTo>
                <a:lnTo>
                  <a:pt x="44" y="224"/>
                </a:lnTo>
                <a:lnTo>
                  <a:pt x="45" y="222"/>
                </a:lnTo>
                <a:lnTo>
                  <a:pt x="45" y="222"/>
                </a:lnTo>
                <a:lnTo>
                  <a:pt x="38" y="225"/>
                </a:lnTo>
                <a:lnTo>
                  <a:pt x="34" y="227"/>
                </a:lnTo>
                <a:lnTo>
                  <a:pt x="31" y="227"/>
                </a:lnTo>
                <a:lnTo>
                  <a:pt x="30" y="225"/>
                </a:lnTo>
                <a:lnTo>
                  <a:pt x="30" y="225"/>
                </a:lnTo>
                <a:lnTo>
                  <a:pt x="30" y="224"/>
                </a:lnTo>
                <a:lnTo>
                  <a:pt x="30" y="224"/>
                </a:lnTo>
                <a:lnTo>
                  <a:pt x="30" y="224"/>
                </a:lnTo>
                <a:lnTo>
                  <a:pt x="27" y="222"/>
                </a:lnTo>
                <a:lnTo>
                  <a:pt x="25" y="221"/>
                </a:lnTo>
                <a:lnTo>
                  <a:pt x="23" y="219"/>
                </a:lnTo>
                <a:lnTo>
                  <a:pt x="25" y="218"/>
                </a:lnTo>
                <a:lnTo>
                  <a:pt x="27" y="216"/>
                </a:lnTo>
                <a:lnTo>
                  <a:pt x="28" y="216"/>
                </a:lnTo>
                <a:lnTo>
                  <a:pt x="33" y="216"/>
                </a:lnTo>
                <a:lnTo>
                  <a:pt x="45" y="214"/>
                </a:lnTo>
                <a:lnTo>
                  <a:pt x="55" y="216"/>
                </a:lnTo>
                <a:lnTo>
                  <a:pt x="60" y="211"/>
                </a:lnTo>
                <a:lnTo>
                  <a:pt x="61" y="211"/>
                </a:lnTo>
                <a:lnTo>
                  <a:pt x="68" y="210"/>
                </a:lnTo>
                <a:lnTo>
                  <a:pt x="79" y="210"/>
                </a:lnTo>
                <a:lnTo>
                  <a:pt x="85" y="210"/>
                </a:lnTo>
                <a:lnTo>
                  <a:pt x="88" y="211"/>
                </a:lnTo>
                <a:lnTo>
                  <a:pt x="93" y="213"/>
                </a:lnTo>
                <a:lnTo>
                  <a:pt x="93" y="213"/>
                </a:lnTo>
                <a:lnTo>
                  <a:pt x="93" y="211"/>
                </a:lnTo>
                <a:lnTo>
                  <a:pt x="93" y="210"/>
                </a:lnTo>
                <a:lnTo>
                  <a:pt x="94" y="207"/>
                </a:lnTo>
                <a:lnTo>
                  <a:pt x="94" y="205"/>
                </a:lnTo>
                <a:lnTo>
                  <a:pt x="94" y="203"/>
                </a:lnTo>
                <a:lnTo>
                  <a:pt x="93" y="202"/>
                </a:lnTo>
                <a:lnTo>
                  <a:pt x="88" y="200"/>
                </a:lnTo>
                <a:lnTo>
                  <a:pt x="86" y="200"/>
                </a:lnTo>
                <a:lnTo>
                  <a:pt x="85" y="200"/>
                </a:lnTo>
                <a:lnTo>
                  <a:pt x="82" y="202"/>
                </a:lnTo>
                <a:lnTo>
                  <a:pt x="77" y="205"/>
                </a:lnTo>
                <a:lnTo>
                  <a:pt x="74" y="205"/>
                </a:lnTo>
                <a:lnTo>
                  <a:pt x="71" y="205"/>
                </a:lnTo>
                <a:lnTo>
                  <a:pt x="68" y="205"/>
                </a:lnTo>
                <a:lnTo>
                  <a:pt x="66" y="205"/>
                </a:lnTo>
                <a:lnTo>
                  <a:pt x="63" y="203"/>
                </a:lnTo>
                <a:lnTo>
                  <a:pt x="61" y="203"/>
                </a:lnTo>
                <a:lnTo>
                  <a:pt x="60" y="203"/>
                </a:lnTo>
                <a:lnTo>
                  <a:pt x="58" y="205"/>
                </a:lnTo>
                <a:lnTo>
                  <a:pt x="55" y="207"/>
                </a:lnTo>
                <a:lnTo>
                  <a:pt x="53" y="207"/>
                </a:lnTo>
                <a:lnTo>
                  <a:pt x="52" y="207"/>
                </a:lnTo>
                <a:lnTo>
                  <a:pt x="50" y="207"/>
                </a:lnTo>
                <a:lnTo>
                  <a:pt x="41" y="205"/>
                </a:lnTo>
                <a:lnTo>
                  <a:pt x="39" y="203"/>
                </a:lnTo>
                <a:lnTo>
                  <a:pt x="39" y="202"/>
                </a:lnTo>
                <a:lnTo>
                  <a:pt x="36" y="200"/>
                </a:lnTo>
                <a:lnTo>
                  <a:pt x="33" y="200"/>
                </a:lnTo>
                <a:lnTo>
                  <a:pt x="33" y="199"/>
                </a:lnTo>
                <a:lnTo>
                  <a:pt x="36" y="197"/>
                </a:lnTo>
                <a:lnTo>
                  <a:pt x="39" y="196"/>
                </a:lnTo>
                <a:lnTo>
                  <a:pt x="39" y="196"/>
                </a:lnTo>
                <a:lnTo>
                  <a:pt x="34" y="196"/>
                </a:lnTo>
                <a:lnTo>
                  <a:pt x="31" y="197"/>
                </a:lnTo>
                <a:lnTo>
                  <a:pt x="30" y="197"/>
                </a:lnTo>
                <a:lnTo>
                  <a:pt x="27" y="197"/>
                </a:lnTo>
                <a:lnTo>
                  <a:pt x="22" y="197"/>
                </a:lnTo>
                <a:lnTo>
                  <a:pt x="20" y="196"/>
                </a:lnTo>
                <a:lnTo>
                  <a:pt x="19" y="194"/>
                </a:lnTo>
                <a:lnTo>
                  <a:pt x="17" y="194"/>
                </a:lnTo>
                <a:lnTo>
                  <a:pt x="11" y="192"/>
                </a:lnTo>
                <a:lnTo>
                  <a:pt x="9" y="192"/>
                </a:lnTo>
                <a:lnTo>
                  <a:pt x="8" y="191"/>
                </a:lnTo>
                <a:lnTo>
                  <a:pt x="3" y="188"/>
                </a:lnTo>
                <a:lnTo>
                  <a:pt x="0" y="186"/>
                </a:lnTo>
                <a:lnTo>
                  <a:pt x="0" y="184"/>
                </a:lnTo>
                <a:lnTo>
                  <a:pt x="3" y="181"/>
                </a:lnTo>
                <a:lnTo>
                  <a:pt x="3" y="181"/>
                </a:lnTo>
                <a:lnTo>
                  <a:pt x="3" y="180"/>
                </a:lnTo>
                <a:lnTo>
                  <a:pt x="1" y="180"/>
                </a:lnTo>
                <a:lnTo>
                  <a:pt x="1" y="178"/>
                </a:lnTo>
                <a:lnTo>
                  <a:pt x="4" y="175"/>
                </a:lnTo>
                <a:lnTo>
                  <a:pt x="6" y="175"/>
                </a:lnTo>
                <a:lnTo>
                  <a:pt x="12" y="173"/>
                </a:lnTo>
                <a:lnTo>
                  <a:pt x="17" y="170"/>
                </a:lnTo>
                <a:lnTo>
                  <a:pt x="19" y="170"/>
                </a:lnTo>
                <a:lnTo>
                  <a:pt x="20" y="170"/>
                </a:lnTo>
                <a:lnTo>
                  <a:pt x="28" y="170"/>
                </a:lnTo>
                <a:lnTo>
                  <a:pt x="30" y="170"/>
                </a:lnTo>
                <a:lnTo>
                  <a:pt x="31" y="169"/>
                </a:lnTo>
                <a:lnTo>
                  <a:pt x="34" y="167"/>
                </a:lnTo>
                <a:lnTo>
                  <a:pt x="41" y="166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55" y="161"/>
                </a:lnTo>
                <a:lnTo>
                  <a:pt x="55" y="161"/>
                </a:lnTo>
                <a:lnTo>
                  <a:pt x="58" y="159"/>
                </a:lnTo>
                <a:lnTo>
                  <a:pt x="64" y="158"/>
                </a:lnTo>
                <a:lnTo>
                  <a:pt x="69" y="156"/>
                </a:lnTo>
                <a:lnTo>
                  <a:pt x="72" y="156"/>
                </a:lnTo>
                <a:lnTo>
                  <a:pt x="74" y="156"/>
                </a:lnTo>
                <a:lnTo>
                  <a:pt x="77" y="155"/>
                </a:lnTo>
                <a:lnTo>
                  <a:pt x="79" y="155"/>
                </a:lnTo>
                <a:lnTo>
                  <a:pt x="90" y="155"/>
                </a:lnTo>
                <a:lnTo>
                  <a:pt x="96" y="155"/>
                </a:lnTo>
                <a:lnTo>
                  <a:pt x="98" y="155"/>
                </a:lnTo>
                <a:lnTo>
                  <a:pt x="99" y="155"/>
                </a:lnTo>
                <a:lnTo>
                  <a:pt x="101" y="153"/>
                </a:lnTo>
                <a:lnTo>
                  <a:pt x="105" y="150"/>
                </a:lnTo>
                <a:lnTo>
                  <a:pt x="107" y="148"/>
                </a:lnTo>
                <a:lnTo>
                  <a:pt x="109" y="145"/>
                </a:lnTo>
                <a:lnTo>
                  <a:pt x="112" y="140"/>
                </a:lnTo>
                <a:lnTo>
                  <a:pt x="113" y="134"/>
                </a:lnTo>
                <a:lnTo>
                  <a:pt x="115" y="129"/>
                </a:lnTo>
                <a:lnTo>
                  <a:pt x="115" y="128"/>
                </a:lnTo>
                <a:lnTo>
                  <a:pt x="116" y="126"/>
                </a:lnTo>
                <a:lnTo>
                  <a:pt x="118" y="125"/>
                </a:lnTo>
                <a:lnTo>
                  <a:pt x="121" y="123"/>
                </a:lnTo>
                <a:lnTo>
                  <a:pt x="124" y="123"/>
                </a:lnTo>
                <a:lnTo>
                  <a:pt x="124" y="123"/>
                </a:lnTo>
                <a:lnTo>
                  <a:pt x="123" y="121"/>
                </a:lnTo>
                <a:lnTo>
                  <a:pt x="121" y="121"/>
                </a:lnTo>
                <a:lnTo>
                  <a:pt x="120" y="121"/>
                </a:lnTo>
                <a:lnTo>
                  <a:pt x="116" y="123"/>
                </a:lnTo>
                <a:lnTo>
                  <a:pt x="113" y="123"/>
                </a:lnTo>
                <a:lnTo>
                  <a:pt x="110" y="123"/>
                </a:lnTo>
                <a:lnTo>
                  <a:pt x="107" y="123"/>
                </a:lnTo>
                <a:lnTo>
                  <a:pt x="105" y="125"/>
                </a:lnTo>
                <a:lnTo>
                  <a:pt x="101" y="125"/>
                </a:lnTo>
                <a:lnTo>
                  <a:pt x="99" y="125"/>
                </a:lnTo>
                <a:lnTo>
                  <a:pt x="94" y="123"/>
                </a:lnTo>
                <a:lnTo>
                  <a:pt x="93" y="123"/>
                </a:lnTo>
                <a:lnTo>
                  <a:pt x="86" y="123"/>
                </a:lnTo>
                <a:lnTo>
                  <a:pt x="85" y="123"/>
                </a:lnTo>
                <a:lnTo>
                  <a:pt x="83" y="121"/>
                </a:lnTo>
                <a:lnTo>
                  <a:pt x="82" y="120"/>
                </a:lnTo>
                <a:lnTo>
                  <a:pt x="82" y="118"/>
                </a:lnTo>
                <a:lnTo>
                  <a:pt x="82" y="117"/>
                </a:lnTo>
                <a:lnTo>
                  <a:pt x="83" y="114"/>
                </a:lnTo>
                <a:lnTo>
                  <a:pt x="85" y="112"/>
                </a:lnTo>
                <a:lnTo>
                  <a:pt x="90" y="109"/>
                </a:lnTo>
                <a:lnTo>
                  <a:pt x="93" y="107"/>
                </a:lnTo>
                <a:lnTo>
                  <a:pt x="96" y="106"/>
                </a:lnTo>
                <a:lnTo>
                  <a:pt x="99" y="104"/>
                </a:lnTo>
                <a:lnTo>
                  <a:pt x="102" y="104"/>
                </a:lnTo>
                <a:lnTo>
                  <a:pt x="104" y="103"/>
                </a:lnTo>
                <a:lnTo>
                  <a:pt x="109" y="101"/>
                </a:lnTo>
                <a:lnTo>
                  <a:pt x="112" y="98"/>
                </a:lnTo>
                <a:lnTo>
                  <a:pt x="118" y="93"/>
                </a:lnTo>
                <a:lnTo>
                  <a:pt x="120" y="93"/>
                </a:lnTo>
                <a:lnTo>
                  <a:pt x="129" y="90"/>
                </a:lnTo>
                <a:lnTo>
                  <a:pt x="132" y="90"/>
                </a:lnTo>
                <a:lnTo>
                  <a:pt x="134" y="92"/>
                </a:lnTo>
                <a:lnTo>
                  <a:pt x="135" y="92"/>
                </a:lnTo>
                <a:lnTo>
                  <a:pt x="142" y="96"/>
                </a:lnTo>
                <a:lnTo>
                  <a:pt x="142" y="96"/>
                </a:lnTo>
                <a:lnTo>
                  <a:pt x="140" y="95"/>
                </a:lnTo>
                <a:lnTo>
                  <a:pt x="138" y="90"/>
                </a:lnTo>
                <a:lnTo>
                  <a:pt x="138" y="88"/>
                </a:lnTo>
                <a:lnTo>
                  <a:pt x="142" y="85"/>
                </a:lnTo>
                <a:lnTo>
                  <a:pt x="143" y="85"/>
                </a:lnTo>
                <a:lnTo>
                  <a:pt x="146" y="85"/>
                </a:lnTo>
                <a:lnTo>
                  <a:pt x="153" y="85"/>
                </a:lnTo>
                <a:lnTo>
                  <a:pt x="156" y="87"/>
                </a:lnTo>
                <a:lnTo>
                  <a:pt x="159" y="88"/>
                </a:lnTo>
                <a:lnTo>
                  <a:pt x="162" y="88"/>
                </a:lnTo>
                <a:lnTo>
                  <a:pt x="164" y="88"/>
                </a:lnTo>
                <a:lnTo>
                  <a:pt x="165" y="88"/>
                </a:lnTo>
                <a:lnTo>
                  <a:pt x="167" y="87"/>
                </a:lnTo>
                <a:lnTo>
                  <a:pt x="168" y="84"/>
                </a:lnTo>
                <a:lnTo>
                  <a:pt x="170" y="79"/>
                </a:lnTo>
                <a:lnTo>
                  <a:pt x="168" y="74"/>
                </a:lnTo>
                <a:lnTo>
                  <a:pt x="168" y="71"/>
                </a:lnTo>
                <a:lnTo>
                  <a:pt x="167" y="68"/>
                </a:lnTo>
                <a:lnTo>
                  <a:pt x="168" y="66"/>
                </a:lnTo>
                <a:lnTo>
                  <a:pt x="170" y="65"/>
                </a:lnTo>
                <a:lnTo>
                  <a:pt x="173" y="63"/>
                </a:lnTo>
                <a:lnTo>
                  <a:pt x="179" y="60"/>
                </a:lnTo>
                <a:lnTo>
                  <a:pt x="184" y="60"/>
                </a:lnTo>
                <a:lnTo>
                  <a:pt x="187" y="60"/>
                </a:lnTo>
                <a:lnTo>
                  <a:pt x="191" y="62"/>
                </a:lnTo>
                <a:lnTo>
                  <a:pt x="195" y="62"/>
                </a:lnTo>
                <a:lnTo>
                  <a:pt x="200" y="65"/>
                </a:lnTo>
                <a:lnTo>
                  <a:pt x="208" y="69"/>
                </a:lnTo>
                <a:lnTo>
                  <a:pt x="213" y="71"/>
                </a:lnTo>
                <a:lnTo>
                  <a:pt x="217" y="73"/>
                </a:lnTo>
                <a:lnTo>
                  <a:pt x="222" y="74"/>
                </a:lnTo>
                <a:lnTo>
                  <a:pt x="227" y="77"/>
                </a:lnTo>
                <a:lnTo>
                  <a:pt x="232" y="79"/>
                </a:lnTo>
                <a:lnTo>
                  <a:pt x="233" y="81"/>
                </a:lnTo>
                <a:lnTo>
                  <a:pt x="235" y="81"/>
                </a:lnTo>
                <a:lnTo>
                  <a:pt x="233" y="79"/>
                </a:lnTo>
                <a:lnTo>
                  <a:pt x="232" y="77"/>
                </a:lnTo>
                <a:lnTo>
                  <a:pt x="227" y="74"/>
                </a:lnTo>
                <a:lnTo>
                  <a:pt x="216" y="69"/>
                </a:lnTo>
                <a:lnTo>
                  <a:pt x="211" y="66"/>
                </a:lnTo>
                <a:lnTo>
                  <a:pt x="206" y="63"/>
                </a:lnTo>
                <a:lnTo>
                  <a:pt x="203" y="60"/>
                </a:lnTo>
                <a:lnTo>
                  <a:pt x="195" y="58"/>
                </a:lnTo>
                <a:lnTo>
                  <a:pt x="197" y="58"/>
                </a:lnTo>
                <a:lnTo>
                  <a:pt x="203" y="55"/>
                </a:lnTo>
                <a:lnTo>
                  <a:pt x="219" y="52"/>
                </a:lnTo>
                <a:lnTo>
                  <a:pt x="235" y="51"/>
                </a:lnTo>
                <a:lnTo>
                  <a:pt x="239" y="51"/>
                </a:lnTo>
                <a:lnTo>
                  <a:pt x="250" y="49"/>
                </a:lnTo>
                <a:lnTo>
                  <a:pt x="250" y="47"/>
                </a:lnTo>
                <a:lnTo>
                  <a:pt x="252" y="47"/>
                </a:lnTo>
                <a:lnTo>
                  <a:pt x="261" y="46"/>
                </a:lnTo>
                <a:lnTo>
                  <a:pt x="265" y="46"/>
                </a:lnTo>
                <a:lnTo>
                  <a:pt x="268" y="46"/>
                </a:lnTo>
                <a:lnTo>
                  <a:pt x="273" y="47"/>
                </a:lnTo>
                <a:lnTo>
                  <a:pt x="274" y="49"/>
                </a:lnTo>
                <a:lnTo>
                  <a:pt x="277" y="52"/>
                </a:lnTo>
                <a:lnTo>
                  <a:pt x="279" y="55"/>
                </a:lnTo>
                <a:lnTo>
                  <a:pt x="277" y="66"/>
                </a:lnTo>
                <a:lnTo>
                  <a:pt x="277" y="69"/>
                </a:lnTo>
                <a:lnTo>
                  <a:pt x="279" y="69"/>
                </a:lnTo>
                <a:lnTo>
                  <a:pt x="280" y="69"/>
                </a:lnTo>
                <a:lnTo>
                  <a:pt x="282" y="66"/>
                </a:lnTo>
                <a:lnTo>
                  <a:pt x="285" y="65"/>
                </a:lnTo>
                <a:lnTo>
                  <a:pt x="287" y="63"/>
                </a:lnTo>
                <a:lnTo>
                  <a:pt x="287" y="58"/>
                </a:lnTo>
                <a:lnTo>
                  <a:pt x="288" y="57"/>
                </a:lnTo>
                <a:lnTo>
                  <a:pt x="285" y="54"/>
                </a:lnTo>
                <a:lnTo>
                  <a:pt x="285" y="49"/>
                </a:lnTo>
                <a:lnTo>
                  <a:pt x="287" y="46"/>
                </a:lnTo>
                <a:lnTo>
                  <a:pt x="290" y="46"/>
                </a:lnTo>
                <a:lnTo>
                  <a:pt x="304" y="55"/>
                </a:lnTo>
                <a:lnTo>
                  <a:pt x="310" y="57"/>
                </a:lnTo>
                <a:lnTo>
                  <a:pt x="317" y="62"/>
                </a:lnTo>
                <a:lnTo>
                  <a:pt x="325" y="62"/>
                </a:lnTo>
                <a:lnTo>
                  <a:pt x="332" y="62"/>
                </a:lnTo>
                <a:lnTo>
                  <a:pt x="336" y="62"/>
                </a:lnTo>
                <a:lnTo>
                  <a:pt x="337" y="60"/>
                </a:lnTo>
                <a:lnTo>
                  <a:pt x="334" y="58"/>
                </a:lnTo>
                <a:lnTo>
                  <a:pt x="325" y="54"/>
                </a:lnTo>
                <a:lnTo>
                  <a:pt x="320" y="49"/>
                </a:lnTo>
                <a:lnTo>
                  <a:pt x="317" y="44"/>
                </a:lnTo>
                <a:lnTo>
                  <a:pt x="315" y="41"/>
                </a:lnTo>
                <a:lnTo>
                  <a:pt x="318" y="41"/>
                </a:lnTo>
                <a:lnTo>
                  <a:pt x="329" y="41"/>
                </a:lnTo>
                <a:lnTo>
                  <a:pt x="347" y="44"/>
                </a:lnTo>
                <a:lnTo>
                  <a:pt x="369" y="52"/>
                </a:lnTo>
                <a:lnTo>
                  <a:pt x="378" y="55"/>
                </a:lnTo>
                <a:lnTo>
                  <a:pt x="399" y="63"/>
                </a:lnTo>
                <a:lnTo>
                  <a:pt x="403" y="65"/>
                </a:lnTo>
                <a:lnTo>
                  <a:pt x="407" y="66"/>
                </a:lnTo>
                <a:lnTo>
                  <a:pt x="408" y="65"/>
                </a:lnTo>
                <a:lnTo>
                  <a:pt x="410" y="63"/>
                </a:lnTo>
                <a:lnTo>
                  <a:pt x="410" y="62"/>
                </a:lnTo>
                <a:lnTo>
                  <a:pt x="408" y="60"/>
                </a:lnTo>
                <a:lnTo>
                  <a:pt x="408" y="57"/>
                </a:lnTo>
                <a:lnTo>
                  <a:pt x="408" y="54"/>
                </a:lnTo>
                <a:lnTo>
                  <a:pt x="408" y="49"/>
                </a:lnTo>
                <a:lnTo>
                  <a:pt x="411" y="47"/>
                </a:lnTo>
                <a:lnTo>
                  <a:pt x="413" y="44"/>
                </a:lnTo>
                <a:lnTo>
                  <a:pt x="411" y="41"/>
                </a:lnTo>
                <a:lnTo>
                  <a:pt x="408" y="38"/>
                </a:lnTo>
                <a:lnTo>
                  <a:pt x="394" y="32"/>
                </a:lnTo>
                <a:lnTo>
                  <a:pt x="394" y="32"/>
                </a:lnTo>
                <a:lnTo>
                  <a:pt x="397" y="30"/>
                </a:lnTo>
                <a:lnTo>
                  <a:pt x="402" y="30"/>
                </a:lnTo>
                <a:lnTo>
                  <a:pt x="437" y="32"/>
                </a:lnTo>
                <a:lnTo>
                  <a:pt x="443" y="32"/>
                </a:lnTo>
                <a:lnTo>
                  <a:pt x="444" y="33"/>
                </a:lnTo>
                <a:lnTo>
                  <a:pt x="446" y="33"/>
                </a:lnTo>
                <a:lnTo>
                  <a:pt x="448" y="33"/>
                </a:lnTo>
                <a:lnTo>
                  <a:pt x="455" y="33"/>
                </a:lnTo>
                <a:lnTo>
                  <a:pt x="455" y="32"/>
                </a:lnTo>
                <a:lnTo>
                  <a:pt x="454" y="30"/>
                </a:lnTo>
                <a:lnTo>
                  <a:pt x="413" y="27"/>
                </a:lnTo>
                <a:lnTo>
                  <a:pt x="405" y="27"/>
                </a:lnTo>
                <a:lnTo>
                  <a:pt x="402" y="27"/>
                </a:lnTo>
                <a:lnTo>
                  <a:pt x="397" y="27"/>
                </a:lnTo>
                <a:lnTo>
                  <a:pt x="389" y="27"/>
                </a:lnTo>
                <a:lnTo>
                  <a:pt x="386" y="27"/>
                </a:lnTo>
                <a:lnTo>
                  <a:pt x="381" y="24"/>
                </a:lnTo>
                <a:lnTo>
                  <a:pt x="386" y="21"/>
                </a:lnTo>
                <a:lnTo>
                  <a:pt x="389" y="21"/>
                </a:lnTo>
                <a:lnTo>
                  <a:pt x="396" y="22"/>
                </a:lnTo>
                <a:lnTo>
                  <a:pt x="400" y="19"/>
                </a:lnTo>
                <a:lnTo>
                  <a:pt x="407" y="17"/>
                </a:lnTo>
                <a:lnTo>
                  <a:pt x="414" y="17"/>
                </a:lnTo>
                <a:lnTo>
                  <a:pt x="429" y="13"/>
                </a:lnTo>
                <a:lnTo>
                  <a:pt x="432" y="13"/>
                </a:lnTo>
                <a:lnTo>
                  <a:pt x="435" y="13"/>
                </a:lnTo>
                <a:lnTo>
                  <a:pt x="441" y="14"/>
                </a:lnTo>
                <a:lnTo>
                  <a:pt x="444" y="14"/>
                </a:lnTo>
                <a:lnTo>
                  <a:pt x="448" y="17"/>
                </a:lnTo>
                <a:lnTo>
                  <a:pt x="451" y="17"/>
                </a:lnTo>
                <a:lnTo>
                  <a:pt x="452" y="17"/>
                </a:lnTo>
                <a:lnTo>
                  <a:pt x="455" y="19"/>
                </a:lnTo>
                <a:lnTo>
                  <a:pt x="460" y="16"/>
                </a:lnTo>
                <a:lnTo>
                  <a:pt x="465" y="13"/>
                </a:lnTo>
                <a:lnTo>
                  <a:pt x="470" y="10"/>
                </a:lnTo>
                <a:lnTo>
                  <a:pt x="476" y="11"/>
                </a:lnTo>
                <a:lnTo>
                  <a:pt x="481" y="13"/>
                </a:lnTo>
                <a:lnTo>
                  <a:pt x="484" y="14"/>
                </a:lnTo>
                <a:lnTo>
                  <a:pt x="490" y="16"/>
                </a:lnTo>
                <a:lnTo>
                  <a:pt x="500" y="22"/>
                </a:lnTo>
                <a:lnTo>
                  <a:pt x="501" y="22"/>
                </a:lnTo>
                <a:lnTo>
                  <a:pt x="503" y="22"/>
                </a:lnTo>
                <a:lnTo>
                  <a:pt x="503" y="21"/>
                </a:lnTo>
                <a:lnTo>
                  <a:pt x="503" y="19"/>
                </a:lnTo>
                <a:lnTo>
                  <a:pt x="504" y="16"/>
                </a:lnTo>
                <a:lnTo>
                  <a:pt x="503" y="16"/>
                </a:lnTo>
                <a:lnTo>
                  <a:pt x="495" y="13"/>
                </a:lnTo>
                <a:lnTo>
                  <a:pt x="495" y="11"/>
                </a:lnTo>
                <a:lnTo>
                  <a:pt x="493" y="10"/>
                </a:lnTo>
                <a:lnTo>
                  <a:pt x="493" y="8"/>
                </a:lnTo>
                <a:lnTo>
                  <a:pt x="493" y="8"/>
                </a:lnTo>
                <a:lnTo>
                  <a:pt x="495" y="6"/>
                </a:lnTo>
                <a:lnTo>
                  <a:pt x="501" y="8"/>
                </a:lnTo>
                <a:lnTo>
                  <a:pt x="503" y="6"/>
                </a:lnTo>
                <a:lnTo>
                  <a:pt x="504" y="6"/>
                </a:lnTo>
                <a:lnTo>
                  <a:pt x="506" y="5"/>
                </a:lnTo>
                <a:lnTo>
                  <a:pt x="507" y="3"/>
                </a:lnTo>
                <a:lnTo>
                  <a:pt x="511" y="3"/>
                </a:lnTo>
                <a:lnTo>
                  <a:pt x="515" y="5"/>
                </a:lnTo>
                <a:lnTo>
                  <a:pt x="520" y="5"/>
                </a:lnTo>
                <a:lnTo>
                  <a:pt x="522" y="5"/>
                </a:lnTo>
                <a:lnTo>
                  <a:pt x="523" y="3"/>
                </a:lnTo>
                <a:lnTo>
                  <a:pt x="523" y="3"/>
                </a:lnTo>
                <a:lnTo>
                  <a:pt x="523" y="3"/>
                </a:lnTo>
                <a:lnTo>
                  <a:pt x="541" y="3"/>
                </a:lnTo>
                <a:lnTo>
                  <a:pt x="544" y="2"/>
                </a:lnTo>
                <a:lnTo>
                  <a:pt x="547" y="2"/>
                </a:lnTo>
                <a:lnTo>
                  <a:pt x="552" y="2"/>
                </a:lnTo>
                <a:lnTo>
                  <a:pt x="555" y="2"/>
                </a:lnTo>
                <a:lnTo>
                  <a:pt x="560" y="3"/>
                </a:lnTo>
                <a:lnTo>
                  <a:pt x="564" y="3"/>
                </a:lnTo>
                <a:lnTo>
                  <a:pt x="571" y="2"/>
                </a:lnTo>
                <a:lnTo>
                  <a:pt x="57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7" name="Freeform 270">
            <a:extLst>
              <a:ext uri="{FF2B5EF4-FFF2-40B4-BE49-F238E27FC236}">
                <a16:creationId xmlns:a16="http://schemas.microsoft.com/office/drawing/2014/main" id="{0AE615E0-F45D-E0E6-3019-2EEEEE0CC157}"/>
              </a:ext>
            </a:extLst>
          </p:cNvPr>
          <p:cNvSpPr>
            <a:spLocks/>
          </p:cNvSpPr>
          <p:nvPr/>
        </p:nvSpPr>
        <p:spPr bwMode="auto">
          <a:xfrm>
            <a:off x="5791327" y="3339746"/>
            <a:ext cx="75368" cy="114233"/>
          </a:xfrm>
          <a:custGeom>
            <a:avLst/>
            <a:gdLst>
              <a:gd name="T0" fmla="*/ 47 w 64"/>
              <a:gd name="T1" fmla="*/ 1 h 93"/>
              <a:gd name="T2" fmla="*/ 45 w 64"/>
              <a:gd name="T3" fmla="*/ 6 h 93"/>
              <a:gd name="T4" fmla="*/ 49 w 64"/>
              <a:gd name="T5" fmla="*/ 11 h 93"/>
              <a:gd name="T6" fmla="*/ 52 w 64"/>
              <a:gd name="T7" fmla="*/ 12 h 93"/>
              <a:gd name="T8" fmla="*/ 52 w 64"/>
              <a:gd name="T9" fmla="*/ 18 h 93"/>
              <a:gd name="T10" fmla="*/ 50 w 64"/>
              <a:gd name="T11" fmla="*/ 22 h 93"/>
              <a:gd name="T12" fmla="*/ 52 w 64"/>
              <a:gd name="T13" fmla="*/ 22 h 93"/>
              <a:gd name="T14" fmla="*/ 50 w 64"/>
              <a:gd name="T15" fmla="*/ 25 h 93"/>
              <a:gd name="T16" fmla="*/ 52 w 64"/>
              <a:gd name="T17" fmla="*/ 23 h 93"/>
              <a:gd name="T18" fmla="*/ 55 w 64"/>
              <a:gd name="T19" fmla="*/ 26 h 93"/>
              <a:gd name="T20" fmla="*/ 53 w 64"/>
              <a:gd name="T21" fmla="*/ 33 h 93"/>
              <a:gd name="T22" fmla="*/ 52 w 64"/>
              <a:gd name="T23" fmla="*/ 34 h 93"/>
              <a:gd name="T24" fmla="*/ 57 w 64"/>
              <a:gd name="T25" fmla="*/ 41 h 93"/>
              <a:gd name="T26" fmla="*/ 55 w 64"/>
              <a:gd name="T27" fmla="*/ 44 h 93"/>
              <a:gd name="T28" fmla="*/ 53 w 64"/>
              <a:gd name="T29" fmla="*/ 53 h 93"/>
              <a:gd name="T30" fmla="*/ 55 w 64"/>
              <a:gd name="T31" fmla="*/ 56 h 93"/>
              <a:gd name="T32" fmla="*/ 55 w 64"/>
              <a:gd name="T33" fmla="*/ 59 h 93"/>
              <a:gd name="T34" fmla="*/ 55 w 64"/>
              <a:gd name="T35" fmla="*/ 63 h 93"/>
              <a:gd name="T36" fmla="*/ 57 w 64"/>
              <a:gd name="T37" fmla="*/ 66 h 93"/>
              <a:gd name="T38" fmla="*/ 60 w 64"/>
              <a:gd name="T39" fmla="*/ 69 h 93"/>
              <a:gd name="T40" fmla="*/ 63 w 64"/>
              <a:gd name="T41" fmla="*/ 72 h 93"/>
              <a:gd name="T42" fmla="*/ 63 w 64"/>
              <a:gd name="T43" fmla="*/ 74 h 93"/>
              <a:gd name="T44" fmla="*/ 58 w 64"/>
              <a:gd name="T45" fmla="*/ 78 h 93"/>
              <a:gd name="T46" fmla="*/ 42 w 64"/>
              <a:gd name="T47" fmla="*/ 81 h 93"/>
              <a:gd name="T48" fmla="*/ 31 w 64"/>
              <a:gd name="T49" fmla="*/ 86 h 93"/>
              <a:gd name="T50" fmla="*/ 17 w 64"/>
              <a:gd name="T51" fmla="*/ 93 h 93"/>
              <a:gd name="T52" fmla="*/ 8 w 64"/>
              <a:gd name="T53" fmla="*/ 88 h 93"/>
              <a:gd name="T54" fmla="*/ 1 w 64"/>
              <a:gd name="T55" fmla="*/ 86 h 93"/>
              <a:gd name="T56" fmla="*/ 6 w 64"/>
              <a:gd name="T57" fmla="*/ 86 h 93"/>
              <a:gd name="T58" fmla="*/ 6 w 64"/>
              <a:gd name="T59" fmla="*/ 83 h 93"/>
              <a:gd name="T60" fmla="*/ 4 w 64"/>
              <a:gd name="T61" fmla="*/ 80 h 93"/>
              <a:gd name="T62" fmla="*/ 3 w 64"/>
              <a:gd name="T63" fmla="*/ 75 h 93"/>
              <a:gd name="T64" fmla="*/ 0 w 64"/>
              <a:gd name="T65" fmla="*/ 66 h 93"/>
              <a:gd name="T66" fmla="*/ 0 w 64"/>
              <a:gd name="T67" fmla="*/ 63 h 93"/>
              <a:gd name="T68" fmla="*/ 3 w 64"/>
              <a:gd name="T69" fmla="*/ 56 h 93"/>
              <a:gd name="T70" fmla="*/ 6 w 64"/>
              <a:gd name="T71" fmla="*/ 48 h 93"/>
              <a:gd name="T72" fmla="*/ 8 w 64"/>
              <a:gd name="T73" fmla="*/ 45 h 93"/>
              <a:gd name="T74" fmla="*/ 9 w 64"/>
              <a:gd name="T75" fmla="*/ 44 h 93"/>
              <a:gd name="T76" fmla="*/ 9 w 64"/>
              <a:gd name="T77" fmla="*/ 39 h 93"/>
              <a:gd name="T78" fmla="*/ 9 w 64"/>
              <a:gd name="T79" fmla="*/ 31 h 93"/>
              <a:gd name="T80" fmla="*/ 8 w 64"/>
              <a:gd name="T81" fmla="*/ 28 h 93"/>
              <a:gd name="T82" fmla="*/ 8 w 64"/>
              <a:gd name="T83" fmla="*/ 25 h 93"/>
              <a:gd name="T84" fmla="*/ 6 w 64"/>
              <a:gd name="T85" fmla="*/ 20 h 93"/>
              <a:gd name="T86" fmla="*/ 6 w 64"/>
              <a:gd name="T87" fmla="*/ 14 h 93"/>
              <a:gd name="T88" fmla="*/ 6 w 64"/>
              <a:gd name="T89" fmla="*/ 11 h 93"/>
              <a:gd name="T90" fmla="*/ 4 w 64"/>
              <a:gd name="T91" fmla="*/ 9 h 93"/>
              <a:gd name="T92" fmla="*/ 6 w 64"/>
              <a:gd name="T93" fmla="*/ 3 h 93"/>
              <a:gd name="T94" fmla="*/ 14 w 64"/>
              <a:gd name="T95" fmla="*/ 3 h 93"/>
              <a:gd name="T96" fmla="*/ 25 w 64"/>
              <a:gd name="T97" fmla="*/ 1 h 93"/>
              <a:gd name="T98" fmla="*/ 34 w 64"/>
              <a:gd name="T99" fmla="*/ 3 h 93"/>
              <a:gd name="T100" fmla="*/ 38 w 64"/>
              <a:gd name="T101" fmla="*/ 3 h 93"/>
              <a:gd name="T102" fmla="*/ 41 w 64"/>
              <a:gd name="T103" fmla="*/ 1 h 93"/>
              <a:gd name="T104" fmla="*/ 42 w 64"/>
              <a:gd name="T10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" h="93">
                <a:moveTo>
                  <a:pt x="42" y="0"/>
                </a:moveTo>
                <a:lnTo>
                  <a:pt x="45" y="0"/>
                </a:lnTo>
                <a:lnTo>
                  <a:pt x="47" y="1"/>
                </a:lnTo>
                <a:lnTo>
                  <a:pt x="47" y="1"/>
                </a:lnTo>
                <a:lnTo>
                  <a:pt x="47" y="3"/>
                </a:lnTo>
                <a:lnTo>
                  <a:pt x="45" y="4"/>
                </a:lnTo>
                <a:lnTo>
                  <a:pt x="45" y="6"/>
                </a:lnTo>
                <a:lnTo>
                  <a:pt x="45" y="6"/>
                </a:lnTo>
                <a:lnTo>
                  <a:pt x="45" y="7"/>
                </a:lnTo>
                <a:lnTo>
                  <a:pt x="47" y="9"/>
                </a:lnTo>
                <a:lnTo>
                  <a:pt x="49" y="9"/>
                </a:lnTo>
                <a:lnTo>
                  <a:pt x="49" y="11"/>
                </a:lnTo>
                <a:lnTo>
                  <a:pt x="50" y="11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4"/>
                </a:lnTo>
                <a:lnTo>
                  <a:pt x="52" y="17"/>
                </a:lnTo>
                <a:lnTo>
                  <a:pt x="52" y="18"/>
                </a:lnTo>
                <a:lnTo>
                  <a:pt x="52" y="18"/>
                </a:lnTo>
                <a:lnTo>
                  <a:pt x="52" y="22"/>
                </a:lnTo>
                <a:lnTo>
                  <a:pt x="52" y="22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0" y="22"/>
                </a:lnTo>
                <a:lnTo>
                  <a:pt x="52" y="22"/>
                </a:lnTo>
                <a:lnTo>
                  <a:pt x="52" y="22"/>
                </a:lnTo>
                <a:lnTo>
                  <a:pt x="50" y="23"/>
                </a:lnTo>
                <a:lnTo>
                  <a:pt x="50" y="23"/>
                </a:lnTo>
                <a:lnTo>
                  <a:pt x="50" y="23"/>
                </a:lnTo>
                <a:lnTo>
                  <a:pt x="50" y="25"/>
                </a:lnTo>
                <a:lnTo>
                  <a:pt x="50" y="25"/>
                </a:lnTo>
                <a:lnTo>
                  <a:pt x="50" y="25"/>
                </a:lnTo>
                <a:lnTo>
                  <a:pt x="50" y="25"/>
                </a:lnTo>
                <a:lnTo>
                  <a:pt x="52" y="23"/>
                </a:lnTo>
                <a:lnTo>
                  <a:pt x="53" y="23"/>
                </a:lnTo>
                <a:lnTo>
                  <a:pt x="53" y="23"/>
                </a:lnTo>
                <a:lnTo>
                  <a:pt x="55" y="25"/>
                </a:lnTo>
                <a:lnTo>
                  <a:pt x="55" y="26"/>
                </a:lnTo>
                <a:lnTo>
                  <a:pt x="53" y="28"/>
                </a:lnTo>
                <a:lnTo>
                  <a:pt x="53" y="29"/>
                </a:lnTo>
                <a:lnTo>
                  <a:pt x="53" y="31"/>
                </a:lnTo>
                <a:lnTo>
                  <a:pt x="53" y="33"/>
                </a:lnTo>
                <a:lnTo>
                  <a:pt x="53" y="33"/>
                </a:lnTo>
                <a:lnTo>
                  <a:pt x="53" y="34"/>
                </a:lnTo>
                <a:lnTo>
                  <a:pt x="52" y="34"/>
                </a:lnTo>
                <a:lnTo>
                  <a:pt x="52" y="34"/>
                </a:lnTo>
                <a:lnTo>
                  <a:pt x="53" y="36"/>
                </a:lnTo>
                <a:lnTo>
                  <a:pt x="53" y="37"/>
                </a:lnTo>
                <a:lnTo>
                  <a:pt x="55" y="39"/>
                </a:lnTo>
                <a:lnTo>
                  <a:pt x="57" y="41"/>
                </a:lnTo>
                <a:lnTo>
                  <a:pt x="57" y="41"/>
                </a:lnTo>
                <a:lnTo>
                  <a:pt x="57" y="42"/>
                </a:lnTo>
                <a:lnTo>
                  <a:pt x="55" y="42"/>
                </a:lnTo>
                <a:lnTo>
                  <a:pt x="55" y="44"/>
                </a:lnTo>
                <a:lnTo>
                  <a:pt x="55" y="50"/>
                </a:lnTo>
                <a:lnTo>
                  <a:pt x="53" y="52"/>
                </a:lnTo>
                <a:lnTo>
                  <a:pt x="53" y="53"/>
                </a:lnTo>
                <a:lnTo>
                  <a:pt x="53" y="53"/>
                </a:lnTo>
                <a:lnTo>
                  <a:pt x="55" y="55"/>
                </a:lnTo>
                <a:lnTo>
                  <a:pt x="55" y="55"/>
                </a:lnTo>
                <a:lnTo>
                  <a:pt x="57" y="55"/>
                </a:lnTo>
                <a:lnTo>
                  <a:pt x="55" y="56"/>
                </a:lnTo>
                <a:lnTo>
                  <a:pt x="55" y="58"/>
                </a:lnTo>
                <a:lnTo>
                  <a:pt x="55" y="59"/>
                </a:lnTo>
                <a:lnTo>
                  <a:pt x="55" y="59"/>
                </a:lnTo>
                <a:lnTo>
                  <a:pt x="55" y="59"/>
                </a:lnTo>
                <a:lnTo>
                  <a:pt x="55" y="61"/>
                </a:lnTo>
                <a:lnTo>
                  <a:pt x="55" y="61"/>
                </a:lnTo>
                <a:lnTo>
                  <a:pt x="55" y="63"/>
                </a:lnTo>
                <a:lnTo>
                  <a:pt x="55" y="63"/>
                </a:lnTo>
                <a:lnTo>
                  <a:pt x="55" y="64"/>
                </a:lnTo>
                <a:lnTo>
                  <a:pt x="57" y="66"/>
                </a:lnTo>
                <a:lnTo>
                  <a:pt x="57" y="66"/>
                </a:lnTo>
                <a:lnTo>
                  <a:pt x="57" y="66"/>
                </a:lnTo>
                <a:lnTo>
                  <a:pt x="57" y="67"/>
                </a:lnTo>
                <a:lnTo>
                  <a:pt x="58" y="67"/>
                </a:lnTo>
                <a:lnTo>
                  <a:pt x="58" y="69"/>
                </a:lnTo>
                <a:lnTo>
                  <a:pt x="60" y="69"/>
                </a:lnTo>
                <a:lnTo>
                  <a:pt x="61" y="69"/>
                </a:lnTo>
                <a:lnTo>
                  <a:pt x="61" y="70"/>
                </a:lnTo>
                <a:lnTo>
                  <a:pt x="61" y="72"/>
                </a:lnTo>
                <a:lnTo>
                  <a:pt x="63" y="72"/>
                </a:lnTo>
                <a:lnTo>
                  <a:pt x="63" y="72"/>
                </a:lnTo>
                <a:lnTo>
                  <a:pt x="64" y="72"/>
                </a:lnTo>
                <a:lnTo>
                  <a:pt x="64" y="74"/>
                </a:lnTo>
                <a:lnTo>
                  <a:pt x="63" y="74"/>
                </a:lnTo>
                <a:lnTo>
                  <a:pt x="61" y="74"/>
                </a:lnTo>
                <a:lnTo>
                  <a:pt x="61" y="75"/>
                </a:lnTo>
                <a:lnTo>
                  <a:pt x="61" y="77"/>
                </a:lnTo>
                <a:lnTo>
                  <a:pt x="58" y="78"/>
                </a:lnTo>
                <a:lnTo>
                  <a:pt x="57" y="78"/>
                </a:lnTo>
                <a:lnTo>
                  <a:pt x="50" y="78"/>
                </a:lnTo>
                <a:lnTo>
                  <a:pt x="45" y="80"/>
                </a:lnTo>
                <a:lnTo>
                  <a:pt x="42" y="81"/>
                </a:lnTo>
                <a:lnTo>
                  <a:pt x="39" y="83"/>
                </a:lnTo>
                <a:lnTo>
                  <a:pt x="38" y="85"/>
                </a:lnTo>
                <a:lnTo>
                  <a:pt x="34" y="85"/>
                </a:lnTo>
                <a:lnTo>
                  <a:pt x="31" y="86"/>
                </a:lnTo>
                <a:lnTo>
                  <a:pt x="25" y="88"/>
                </a:lnTo>
                <a:lnTo>
                  <a:pt x="23" y="89"/>
                </a:lnTo>
                <a:lnTo>
                  <a:pt x="22" y="91"/>
                </a:lnTo>
                <a:lnTo>
                  <a:pt x="17" y="93"/>
                </a:lnTo>
                <a:lnTo>
                  <a:pt x="17" y="93"/>
                </a:lnTo>
                <a:lnTo>
                  <a:pt x="14" y="91"/>
                </a:lnTo>
                <a:lnTo>
                  <a:pt x="12" y="89"/>
                </a:lnTo>
                <a:lnTo>
                  <a:pt x="8" y="88"/>
                </a:lnTo>
                <a:lnTo>
                  <a:pt x="4" y="88"/>
                </a:lnTo>
                <a:lnTo>
                  <a:pt x="3" y="88"/>
                </a:lnTo>
                <a:lnTo>
                  <a:pt x="1" y="88"/>
                </a:lnTo>
                <a:lnTo>
                  <a:pt x="1" y="86"/>
                </a:lnTo>
                <a:lnTo>
                  <a:pt x="3" y="86"/>
                </a:lnTo>
                <a:lnTo>
                  <a:pt x="4" y="86"/>
                </a:lnTo>
                <a:lnTo>
                  <a:pt x="4" y="86"/>
                </a:lnTo>
                <a:lnTo>
                  <a:pt x="6" y="86"/>
                </a:lnTo>
                <a:lnTo>
                  <a:pt x="6" y="86"/>
                </a:lnTo>
                <a:lnTo>
                  <a:pt x="6" y="85"/>
                </a:lnTo>
                <a:lnTo>
                  <a:pt x="6" y="83"/>
                </a:lnTo>
                <a:lnTo>
                  <a:pt x="6" y="83"/>
                </a:lnTo>
                <a:lnTo>
                  <a:pt x="8" y="83"/>
                </a:lnTo>
                <a:lnTo>
                  <a:pt x="6" y="80"/>
                </a:lnTo>
                <a:lnTo>
                  <a:pt x="6" y="80"/>
                </a:lnTo>
                <a:lnTo>
                  <a:pt x="4" y="80"/>
                </a:lnTo>
                <a:lnTo>
                  <a:pt x="4" y="78"/>
                </a:lnTo>
                <a:lnTo>
                  <a:pt x="3" y="78"/>
                </a:lnTo>
                <a:lnTo>
                  <a:pt x="3" y="77"/>
                </a:lnTo>
                <a:lnTo>
                  <a:pt x="3" y="75"/>
                </a:lnTo>
                <a:lnTo>
                  <a:pt x="1" y="74"/>
                </a:lnTo>
                <a:lnTo>
                  <a:pt x="0" y="69"/>
                </a:lnTo>
                <a:lnTo>
                  <a:pt x="0" y="67"/>
                </a:lnTo>
                <a:lnTo>
                  <a:pt x="0" y="66"/>
                </a:lnTo>
                <a:lnTo>
                  <a:pt x="0" y="64"/>
                </a:lnTo>
                <a:lnTo>
                  <a:pt x="0" y="64"/>
                </a:lnTo>
                <a:lnTo>
                  <a:pt x="0" y="64"/>
                </a:lnTo>
                <a:lnTo>
                  <a:pt x="0" y="63"/>
                </a:lnTo>
                <a:lnTo>
                  <a:pt x="1" y="61"/>
                </a:lnTo>
                <a:lnTo>
                  <a:pt x="3" y="58"/>
                </a:lnTo>
                <a:lnTo>
                  <a:pt x="3" y="58"/>
                </a:lnTo>
                <a:lnTo>
                  <a:pt x="3" y="56"/>
                </a:lnTo>
                <a:lnTo>
                  <a:pt x="3" y="56"/>
                </a:lnTo>
                <a:lnTo>
                  <a:pt x="4" y="53"/>
                </a:lnTo>
                <a:lnTo>
                  <a:pt x="4" y="50"/>
                </a:lnTo>
                <a:lnTo>
                  <a:pt x="6" y="48"/>
                </a:lnTo>
                <a:lnTo>
                  <a:pt x="6" y="48"/>
                </a:lnTo>
                <a:lnTo>
                  <a:pt x="6" y="47"/>
                </a:lnTo>
                <a:lnTo>
                  <a:pt x="6" y="47"/>
                </a:lnTo>
                <a:lnTo>
                  <a:pt x="8" y="45"/>
                </a:lnTo>
                <a:lnTo>
                  <a:pt x="9" y="45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11" y="42"/>
                </a:lnTo>
                <a:lnTo>
                  <a:pt x="11" y="42"/>
                </a:lnTo>
                <a:lnTo>
                  <a:pt x="9" y="39"/>
                </a:lnTo>
                <a:lnTo>
                  <a:pt x="9" y="34"/>
                </a:lnTo>
                <a:lnTo>
                  <a:pt x="9" y="34"/>
                </a:lnTo>
                <a:lnTo>
                  <a:pt x="9" y="33"/>
                </a:lnTo>
                <a:lnTo>
                  <a:pt x="9" y="31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8" y="28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5"/>
                </a:lnTo>
                <a:lnTo>
                  <a:pt x="8" y="23"/>
                </a:lnTo>
                <a:lnTo>
                  <a:pt x="8" y="23"/>
                </a:lnTo>
                <a:lnTo>
                  <a:pt x="6" y="22"/>
                </a:lnTo>
                <a:lnTo>
                  <a:pt x="6" y="20"/>
                </a:lnTo>
                <a:lnTo>
                  <a:pt x="8" y="20"/>
                </a:lnTo>
                <a:lnTo>
                  <a:pt x="8" y="18"/>
                </a:lnTo>
                <a:lnTo>
                  <a:pt x="6" y="15"/>
                </a:lnTo>
                <a:lnTo>
                  <a:pt x="6" y="14"/>
                </a:lnTo>
                <a:lnTo>
                  <a:pt x="6" y="14"/>
                </a:lnTo>
                <a:lnTo>
                  <a:pt x="6" y="12"/>
                </a:lnTo>
                <a:lnTo>
                  <a:pt x="6" y="12"/>
                </a:lnTo>
                <a:lnTo>
                  <a:pt x="6" y="11"/>
                </a:lnTo>
                <a:lnTo>
                  <a:pt x="6" y="11"/>
                </a:lnTo>
                <a:lnTo>
                  <a:pt x="6" y="11"/>
                </a:lnTo>
                <a:lnTo>
                  <a:pt x="6" y="11"/>
                </a:lnTo>
                <a:lnTo>
                  <a:pt x="4" y="9"/>
                </a:lnTo>
                <a:lnTo>
                  <a:pt x="4" y="7"/>
                </a:lnTo>
                <a:lnTo>
                  <a:pt x="4" y="6"/>
                </a:lnTo>
                <a:lnTo>
                  <a:pt x="6" y="3"/>
                </a:lnTo>
                <a:lnTo>
                  <a:pt x="6" y="3"/>
                </a:lnTo>
                <a:lnTo>
                  <a:pt x="8" y="3"/>
                </a:lnTo>
                <a:lnTo>
                  <a:pt x="8" y="3"/>
                </a:lnTo>
                <a:lnTo>
                  <a:pt x="11" y="3"/>
                </a:lnTo>
                <a:lnTo>
                  <a:pt x="14" y="3"/>
                </a:lnTo>
                <a:lnTo>
                  <a:pt x="19" y="3"/>
                </a:lnTo>
                <a:lnTo>
                  <a:pt x="23" y="3"/>
                </a:lnTo>
                <a:lnTo>
                  <a:pt x="23" y="1"/>
                </a:lnTo>
                <a:lnTo>
                  <a:pt x="25" y="1"/>
                </a:lnTo>
                <a:lnTo>
                  <a:pt x="28" y="3"/>
                </a:lnTo>
                <a:lnTo>
                  <a:pt x="31" y="1"/>
                </a:lnTo>
                <a:lnTo>
                  <a:pt x="33" y="1"/>
                </a:lnTo>
                <a:lnTo>
                  <a:pt x="34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38" y="3"/>
                </a:lnTo>
                <a:lnTo>
                  <a:pt x="38" y="3"/>
                </a:lnTo>
                <a:lnTo>
                  <a:pt x="39" y="3"/>
                </a:lnTo>
                <a:lnTo>
                  <a:pt x="39" y="1"/>
                </a:lnTo>
                <a:lnTo>
                  <a:pt x="41" y="1"/>
                </a:lnTo>
                <a:lnTo>
                  <a:pt x="41" y="1"/>
                </a:lnTo>
                <a:lnTo>
                  <a:pt x="41" y="1"/>
                </a:lnTo>
                <a:lnTo>
                  <a:pt x="42" y="1"/>
                </a:ln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8" name="Freeform 271">
            <a:extLst>
              <a:ext uri="{FF2B5EF4-FFF2-40B4-BE49-F238E27FC236}">
                <a16:creationId xmlns:a16="http://schemas.microsoft.com/office/drawing/2014/main" id="{6D95F8CA-3815-8EE8-19CF-E9B829B7F484}"/>
              </a:ext>
            </a:extLst>
          </p:cNvPr>
          <p:cNvSpPr>
            <a:spLocks/>
          </p:cNvSpPr>
          <p:nvPr/>
        </p:nvSpPr>
        <p:spPr bwMode="auto">
          <a:xfrm>
            <a:off x="4916353" y="3434325"/>
            <a:ext cx="50638" cy="65101"/>
          </a:xfrm>
          <a:custGeom>
            <a:avLst/>
            <a:gdLst>
              <a:gd name="T0" fmla="*/ 17 w 43"/>
              <a:gd name="T1" fmla="*/ 3 h 53"/>
              <a:gd name="T2" fmla="*/ 25 w 43"/>
              <a:gd name="T3" fmla="*/ 6 h 53"/>
              <a:gd name="T4" fmla="*/ 32 w 43"/>
              <a:gd name="T5" fmla="*/ 11 h 53"/>
              <a:gd name="T6" fmla="*/ 33 w 43"/>
              <a:gd name="T7" fmla="*/ 14 h 53"/>
              <a:gd name="T8" fmla="*/ 35 w 43"/>
              <a:gd name="T9" fmla="*/ 14 h 53"/>
              <a:gd name="T10" fmla="*/ 38 w 43"/>
              <a:gd name="T11" fmla="*/ 17 h 53"/>
              <a:gd name="T12" fmla="*/ 38 w 43"/>
              <a:gd name="T13" fmla="*/ 20 h 53"/>
              <a:gd name="T14" fmla="*/ 38 w 43"/>
              <a:gd name="T15" fmla="*/ 20 h 53"/>
              <a:gd name="T16" fmla="*/ 39 w 43"/>
              <a:gd name="T17" fmla="*/ 20 h 53"/>
              <a:gd name="T18" fmla="*/ 39 w 43"/>
              <a:gd name="T19" fmla="*/ 17 h 53"/>
              <a:gd name="T20" fmla="*/ 41 w 43"/>
              <a:gd name="T21" fmla="*/ 17 h 53"/>
              <a:gd name="T22" fmla="*/ 43 w 43"/>
              <a:gd name="T23" fmla="*/ 23 h 53"/>
              <a:gd name="T24" fmla="*/ 43 w 43"/>
              <a:gd name="T25" fmla="*/ 25 h 53"/>
              <a:gd name="T26" fmla="*/ 43 w 43"/>
              <a:gd name="T27" fmla="*/ 25 h 53"/>
              <a:gd name="T28" fmla="*/ 41 w 43"/>
              <a:gd name="T29" fmla="*/ 27 h 53"/>
              <a:gd name="T30" fmla="*/ 39 w 43"/>
              <a:gd name="T31" fmla="*/ 28 h 53"/>
              <a:gd name="T32" fmla="*/ 39 w 43"/>
              <a:gd name="T33" fmla="*/ 30 h 53"/>
              <a:gd name="T34" fmla="*/ 38 w 43"/>
              <a:gd name="T35" fmla="*/ 31 h 53"/>
              <a:gd name="T36" fmla="*/ 36 w 43"/>
              <a:gd name="T37" fmla="*/ 34 h 53"/>
              <a:gd name="T38" fmla="*/ 35 w 43"/>
              <a:gd name="T39" fmla="*/ 38 h 53"/>
              <a:gd name="T40" fmla="*/ 33 w 43"/>
              <a:gd name="T41" fmla="*/ 39 h 53"/>
              <a:gd name="T42" fmla="*/ 32 w 43"/>
              <a:gd name="T43" fmla="*/ 41 h 53"/>
              <a:gd name="T44" fmla="*/ 32 w 43"/>
              <a:gd name="T45" fmla="*/ 42 h 53"/>
              <a:gd name="T46" fmla="*/ 30 w 43"/>
              <a:gd name="T47" fmla="*/ 47 h 53"/>
              <a:gd name="T48" fmla="*/ 28 w 43"/>
              <a:gd name="T49" fmla="*/ 49 h 53"/>
              <a:gd name="T50" fmla="*/ 27 w 43"/>
              <a:gd name="T51" fmla="*/ 50 h 53"/>
              <a:gd name="T52" fmla="*/ 25 w 43"/>
              <a:gd name="T53" fmla="*/ 52 h 53"/>
              <a:gd name="T54" fmla="*/ 24 w 43"/>
              <a:gd name="T55" fmla="*/ 52 h 53"/>
              <a:gd name="T56" fmla="*/ 21 w 43"/>
              <a:gd name="T57" fmla="*/ 52 h 53"/>
              <a:gd name="T58" fmla="*/ 21 w 43"/>
              <a:gd name="T59" fmla="*/ 52 h 53"/>
              <a:gd name="T60" fmla="*/ 19 w 43"/>
              <a:gd name="T61" fmla="*/ 50 h 53"/>
              <a:gd name="T62" fmla="*/ 17 w 43"/>
              <a:gd name="T63" fmla="*/ 50 h 53"/>
              <a:gd name="T64" fmla="*/ 16 w 43"/>
              <a:gd name="T65" fmla="*/ 50 h 53"/>
              <a:gd name="T66" fmla="*/ 13 w 43"/>
              <a:gd name="T67" fmla="*/ 50 h 53"/>
              <a:gd name="T68" fmla="*/ 13 w 43"/>
              <a:gd name="T69" fmla="*/ 50 h 53"/>
              <a:gd name="T70" fmla="*/ 11 w 43"/>
              <a:gd name="T71" fmla="*/ 50 h 53"/>
              <a:gd name="T72" fmla="*/ 10 w 43"/>
              <a:gd name="T73" fmla="*/ 52 h 53"/>
              <a:gd name="T74" fmla="*/ 8 w 43"/>
              <a:gd name="T75" fmla="*/ 53 h 53"/>
              <a:gd name="T76" fmla="*/ 6 w 43"/>
              <a:gd name="T77" fmla="*/ 52 h 53"/>
              <a:gd name="T78" fmla="*/ 3 w 43"/>
              <a:gd name="T79" fmla="*/ 52 h 53"/>
              <a:gd name="T80" fmla="*/ 2 w 43"/>
              <a:gd name="T81" fmla="*/ 50 h 53"/>
              <a:gd name="T82" fmla="*/ 0 w 43"/>
              <a:gd name="T83" fmla="*/ 50 h 53"/>
              <a:gd name="T84" fmla="*/ 2 w 43"/>
              <a:gd name="T85" fmla="*/ 50 h 53"/>
              <a:gd name="T86" fmla="*/ 2 w 43"/>
              <a:gd name="T87" fmla="*/ 49 h 53"/>
              <a:gd name="T88" fmla="*/ 5 w 43"/>
              <a:gd name="T89" fmla="*/ 44 h 53"/>
              <a:gd name="T90" fmla="*/ 6 w 43"/>
              <a:gd name="T91" fmla="*/ 42 h 53"/>
              <a:gd name="T92" fmla="*/ 6 w 43"/>
              <a:gd name="T93" fmla="*/ 38 h 53"/>
              <a:gd name="T94" fmla="*/ 8 w 43"/>
              <a:gd name="T95" fmla="*/ 36 h 53"/>
              <a:gd name="T96" fmla="*/ 10 w 43"/>
              <a:gd name="T97" fmla="*/ 33 h 53"/>
              <a:gd name="T98" fmla="*/ 10 w 43"/>
              <a:gd name="T99" fmla="*/ 31 h 53"/>
              <a:gd name="T100" fmla="*/ 8 w 43"/>
              <a:gd name="T101" fmla="*/ 30 h 53"/>
              <a:gd name="T102" fmla="*/ 6 w 43"/>
              <a:gd name="T103" fmla="*/ 28 h 53"/>
              <a:gd name="T104" fmla="*/ 5 w 43"/>
              <a:gd name="T105" fmla="*/ 25 h 53"/>
              <a:gd name="T106" fmla="*/ 3 w 43"/>
              <a:gd name="T107" fmla="*/ 23 h 53"/>
              <a:gd name="T108" fmla="*/ 3 w 43"/>
              <a:gd name="T109" fmla="*/ 22 h 53"/>
              <a:gd name="T110" fmla="*/ 3 w 43"/>
              <a:gd name="T111" fmla="*/ 20 h 53"/>
              <a:gd name="T112" fmla="*/ 3 w 43"/>
              <a:gd name="T113" fmla="*/ 17 h 53"/>
              <a:gd name="T114" fmla="*/ 2 w 43"/>
              <a:gd name="T115" fmla="*/ 16 h 53"/>
              <a:gd name="T116" fmla="*/ 2 w 43"/>
              <a:gd name="T117" fmla="*/ 12 h 53"/>
              <a:gd name="T118" fmla="*/ 3 w 43"/>
              <a:gd name="T119" fmla="*/ 11 h 53"/>
              <a:gd name="T120" fmla="*/ 6 w 43"/>
              <a:gd name="T121" fmla="*/ 8 h 53"/>
              <a:gd name="T122" fmla="*/ 8 w 43"/>
              <a:gd name="T123" fmla="*/ 6 h 53"/>
              <a:gd name="T124" fmla="*/ 10 w 43"/>
              <a:gd name="T12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" h="53">
                <a:moveTo>
                  <a:pt x="11" y="0"/>
                </a:moveTo>
                <a:lnTo>
                  <a:pt x="17" y="3"/>
                </a:lnTo>
                <a:lnTo>
                  <a:pt x="19" y="4"/>
                </a:lnTo>
                <a:lnTo>
                  <a:pt x="25" y="6"/>
                </a:lnTo>
                <a:lnTo>
                  <a:pt x="27" y="8"/>
                </a:lnTo>
                <a:lnTo>
                  <a:pt x="32" y="11"/>
                </a:lnTo>
                <a:lnTo>
                  <a:pt x="33" y="12"/>
                </a:lnTo>
                <a:lnTo>
                  <a:pt x="33" y="14"/>
                </a:lnTo>
                <a:lnTo>
                  <a:pt x="33" y="16"/>
                </a:lnTo>
                <a:lnTo>
                  <a:pt x="35" y="14"/>
                </a:lnTo>
                <a:lnTo>
                  <a:pt x="38" y="16"/>
                </a:lnTo>
                <a:lnTo>
                  <a:pt x="38" y="17"/>
                </a:lnTo>
                <a:lnTo>
                  <a:pt x="38" y="19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8" y="20"/>
                </a:lnTo>
                <a:lnTo>
                  <a:pt x="39" y="20"/>
                </a:lnTo>
                <a:lnTo>
                  <a:pt x="39" y="19"/>
                </a:lnTo>
                <a:lnTo>
                  <a:pt x="39" y="17"/>
                </a:lnTo>
                <a:lnTo>
                  <a:pt x="41" y="17"/>
                </a:lnTo>
                <a:lnTo>
                  <a:pt x="41" y="17"/>
                </a:lnTo>
                <a:lnTo>
                  <a:pt x="43" y="22"/>
                </a:lnTo>
                <a:lnTo>
                  <a:pt x="43" y="23"/>
                </a:lnTo>
                <a:lnTo>
                  <a:pt x="43" y="23"/>
                </a:lnTo>
                <a:lnTo>
                  <a:pt x="43" y="25"/>
                </a:lnTo>
                <a:lnTo>
                  <a:pt x="43" y="25"/>
                </a:lnTo>
                <a:lnTo>
                  <a:pt x="43" y="25"/>
                </a:lnTo>
                <a:lnTo>
                  <a:pt x="41" y="27"/>
                </a:lnTo>
                <a:lnTo>
                  <a:pt x="41" y="27"/>
                </a:lnTo>
                <a:lnTo>
                  <a:pt x="41" y="28"/>
                </a:lnTo>
                <a:lnTo>
                  <a:pt x="39" y="28"/>
                </a:lnTo>
                <a:lnTo>
                  <a:pt x="39" y="30"/>
                </a:lnTo>
                <a:lnTo>
                  <a:pt x="39" y="30"/>
                </a:lnTo>
                <a:lnTo>
                  <a:pt x="38" y="30"/>
                </a:lnTo>
                <a:lnTo>
                  <a:pt x="38" y="31"/>
                </a:lnTo>
                <a:lnTo>
                  <a:pt x="36" y="34"/>
                </a:lnTo>
                <a:lnTo>
                  <a:pt x="36" y="34"/>
                </a:lnTo>
                <a:lnTo>
                  <a:pt x="35" y="36"/>
                </a:lnTo>
                <a:lnTo>
                  <a:pt x="35" y="38"/>
                </a:lnTo>
                <a:lnTo>
                  <a:pt x="33" y="38"/>
                </a:lnTo>
                <a:lnTo>
                  <a:pt x="33" y="39"/>
                </a:lnTo>
                <a:lnTo>
                  <a:pt x="33" y="39"/>
                </a:lnTo>
                <a:lnTo>
                  <a:pt x="32" y="41"/>
                </a:lnTo>
                <a:lnTo>
                  <a:pt x="32" y="42"/>
                </a:lnTo>
                <a:lnTo>
                  <a:pt x="32" y="42"/>
                </a:lnTo>
                <a:lnTo>
                  <a:pt x="30" y="45"/>
                </a:lnTo>
                <a:lnTo>
                  <a:pt x="30" y="47"/>
                </a:lnTo>
                <a:lnTo>
                  <a:pt x="30" y="47"/>
                </a:lnTo>
                <a:lnTo>
                  <a:pt x="28" y="49"/>
                </a:lnTo>
                <a:lnTo>
                  <a:pt x="28" y="50"/>
                </a:lnTo>
                <a:lnTo>
                  <a:pt x="27" y="50"/>
                </a:lnTo>
                <a:lnTo>
                  <a:pt x="25" y="50"/>
                </a:lnTo>
                <a:lnTo>
                  <a:pt x="25" y="52"/>
                </a:lnTo>
                <a:lnTo>
                  <a:pt x="24" y="52"/>
                </a:lnTo>
                <a:lnTo>
                  <a:pt x="24" y="52"/>
                </a:lnTo>
                <a:lnTo>
                  <a:pt x="22" y="52"/>
                </a:lnTo>
                <a:lnTo>
                  <a:pt x="21" y="52"/>
                </a:lnTo>
                <a:lnTo>
                  <a:pt x="21" y="52"/>
                </a:lnTo>
                <a:lnTo>
                  <a:pt x="21" y="52"/>
                </a:lnTo>
                <a:lnTo>
                  <a:pt x="19" y="50"/>
                </a:lnTo>
                <a:lnTo>
                  <a:pt x="19" y="50"/>
                </a:lnTo>
                <a:lnTo>
                  <a:pt x="19" y="50"/>
                </a:lnTo>
                <a:lnTo>
                  <a:pt x="17" y="50"/>
                </a:lnTo>
                <a:lnTo>
                  <a:pt x="16" y="52"/>
                </a:lnTo>
                <a:lnTo>
                  <a:pt x="16" y="50"/>
                </a:lnTo>
                <a:lnTo>
                  <a:pt x="14" y="50"/>
                </a:lnTo>
                <a:lnTo>
                  <a:pt x="13" y="50"/>
                </a:lnTo>
                <a:lnTo>
                  <a:pt x="13" y="50"/>
                </a:lnTo>
                <a:lnTo>
                  <a:pt x="13" y="50"/>
                </a:lnTo>
                <a:lnTo>
                  <a:pt x="13" y="50"/>
                </a:lnTo>
                <a:lnTo>
                  <a:pt x="11" y="50"/>
                </a:lnTo>
                <a:lnTo>
                  <a:pt x="11" y="50"/>
                </a:lnTo>
                <a:lnTo>
                  <a:pt x="10" y="52"/>
                </a:lnTo>
                <a:lnTo>
                  <a:pt x="8" y="52"/>
                </a:lnTo>
                <a:lnTo>
                  <a:pt x="8" y="53"/>
                </a:lnTo>
                <a:lnTo>
                  <a:pt x="6" y="53"/>
                </a:lnTo>
                <a:lnTo>
                  <a:pt x="6" y="52"/>
                </a:lnTo>
                <a:lnTo>
                  <a:pt x="5" y="52"/>
                </a:lnTo>
                <a:lnTo>
                  <a:pt x="3" y="52"/>
                </a:lnTo>
                <a:lnTo>
                  <a:pt x="2" y="52"/>
                </a:lnTo>
                <a:lnTo>
                  <a:pt x="2" y="50"/>
                </a:lnTo>
                <a:lnTo>
                  <a:pt x="0" y="50"/>
                </a:lnTo>
                <a:lnTo>
                  <a:pt x="0" y="50"/>
                </a:lnTo>
                <a:lnTo>
                  <a:pt x="0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3" y="49"/>
                </a:lnTo>
                <a:lnTo>
                  <a:pt x="5" y="44"/>
                </a:lnTo>
                <a:lnTo>
                  <a:pt x="6" y="42"/>
                </a:lnTo>
                <a:lnTo>
                  <a:pt x="6" y="42"/>
                </a:lnTo>
                <a:lnTo>
                  <a:pt x="6" y="41"/>
                </a:lnTo>
                <a:lnTo>
                  <a:pt x="6" y="38"/>
                </a:lnTo>
                <a:lnTo>
                  <a:pt x="6" y="38"/>
                </a:lnTo>
                <a:lnTo>
                  <a:pt x="8" y="36"/>
                </a:lnTo>
                <a:lnTo>
                  <a:pt x="10" y="34"/>
                </a:lnTo>
                <a:lnTo>
                  <a:pt x="10" y="33"/>
                </a:lnTo>
                <a:lnTo>
                  <a:pt x="10" y="31"/>
                </a:lnTo>
                <a:lnTo>
                  <a:pt x="10" y="31"/>
                </a:lnTo>
                <a:lnTo>
                  <a:pt x="8" y="31"/>
                </a:lnTo>
                <a:lnTo>
                  <a:pt x="8" y="30"/>
                </a:lnTo>
                <a:lnTo>
                  <a:pt x="8" y="30"/>
                </a:lnTo>
                <a:lnTo>
                  <a:pt x="6" y="28"/>
                </a:lnTo>
                <a:lnTo>
                  <a:pt x="5" y="28"/>
                </a:lnTo>
                <a:lnTo>
                  <a:pt x="5" y="25"/>
                </a:lnTo>
                <a:lnTo>
                  <a:pt x="5" y="23"/>
                </a:lnTo>
                <a:lnTo>
                  <a:pt x="3" y="23"/>
                </a:lnTo>
                <a:lnTo>
                  <a:pt x="3" y="23"/>
                </a:lnTo>
                <a:lnTo>
                  <a:pt x="3" y="22"/>
                </a:lnTo>
                <a:lnTo>
                  <a:pt x="3" y="22"/>
                </a:lnTo>
                <a:lnTo>
                  <a:pt x="3" y="20"/>
                </a:lnTo>
                <a:lnTo>
                  <a:pt x="3" y="19"/>
                </a:lnTo>
                <a:lnTo>
                  <a:pt x="3" y="17"/>
                </a:lnTo>
                <a:lnTo>
                  <a:pt x="3" y="16"/>
                </a:lnTo>
                <a:lnTo>
                  <a:pt x="2" y="16"/>
                </a:lnTo>
                <a:lnTo>
                  <a:pt x="2" y="14"/>
                </a:lnTo>
                <a:lnTo>
                  <a:pt x="2" y="12"/>
                </a:lnTo>
                <a:lnTo>
                  <a:pt x="3" y="12"/>
                </a:lnTo>
                <a:lnTo>
                  <a:pt x="3" y="11"/>
                </a:lnTo>
                <a:lnTo>
                  <a:pt x="5" y="9"/>
                </a:lnTo>
                <a:lnTo>
                  <a:pt x="6" y="8"/>
                </a:lnTo>
                <a:lnTo>
                  <a:pt x="6" y="6"/>
                </a:lnTo>
                <a:lnTo>
                  <a:pt x="8" y="6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9" name="Freeform 272">
            <a:extLst>
              <a:ext uri="{FF2B5EF4-FFF2-40B4-BE49-F238E27FC236}">
                <a16:creationId xmlns:a16="http://schemas.microsoft.com/office/drawing/2014/main" id="{1D443601-C58F-0BE4-503D-D69E249113D7}"/>
              </a:ext>
            </a:extLst>
          </p:cNvPr>
          <p:cNvSpPr>
            <a:spLocks/>
          </p:cNvSpPr>
          <p:nvPr/>
        </p:nvSpPr>
        <p:spPr bwMode="auto">
          <a:xfrm>
            <a:off x="6526164" y="2715765"/>
            <a:ext cx="115407" cy="52818"/>
          </a:xfrm>
          <a:custGeom>
            <a:avLst/>
            <a:gdLst>
              <a:gd name="T0" fmla="*/ 8 w 98"/>
              <a:gd name="T1" fmla="*/ 0 h 43"/>
              <a:gd name="T2" fmla="*/ 14 w 98"/>
              <a:gd name="T3" fmla="*/ 2 h 43"/>
              <a:gd name="T4" fmla="*/ 22 w 98"/>
              <a:gd name="T5" fmla="*/ 5 h 43"/>
              <a:gd name="T6" fmla="*/ 32 w 98"/>
              <a:gd name="T7" fmla="*/ 7 h 43"/>
              <a:gd name="T8" fmla="*/ 36 w 98"/>
              <a:gd name="T9" fmla="*/ 5 h 43"/>
              <a:gd name="T10" fmla="*/ 41 w 98"/>
              <a:gd name="T11" fmla="*/ 7 h 43"/>
              <a:gd name="T12" fmla="*/ 44 w 98"/>
              <a:gd name="T13" fmla="*/ 8 h 43"/>
              <a:gd name="T14" fmla="*/ 52 w 98"/>
              <a:gd name="T15" fmla="*/ 13 h 43"/>
              <a:gd name="T16" fmla="*/ 55 w 98"/>
              <a:gd name="T17" fmla="*/ 14 h 43"/>
              <a:gd name="T18" fmla="*/ 55 w 98"/>
              <a:gd name="T19" fmla="*/ 16 h 43"/>
              <a:gd name="T20" fmla="*/ 59 w 98"/>
              <a:gd name="T21" fmla="*/ 18 h 43"/>
              <a:gd name="T22" fmla="*/ 62 w 98"/>
              <a:gd name="T23" fmla="*/ 16 h 43"/>
              <a:gd name="T24" fmla="*/ 66 w 98"/>
              <a:gd name="T25" fmla="*/ 14 h 43"/>
              <a:gd name="T26" fmla="*/ 70 w 98"/>
              <a:gd name="T27" fmla="*/ 16 h 43"/>
              <a:gd name="T28" fmla="*/ 73 w 98"/>
              <a:gd name="T29" fmla="*/ 14 h 43"/>
              <a:gd name="T30" fmla="*/ 76 w 98"/>
              <a:gd name="T31" fmla="*/ 16 h 43"/>
              <a:gd name="T32" fmla="*/ 82 w 98"/>
              <a:gd name="T33" fmla="*/ 18 h 43"/>
              <a:gd name="T34" fmla="*/ 84 w 98"/>
              <a:gd name="T35" fmla="*/ 21 h 43"/>
              <a:gd name="T36" fmla="*/ 84 w 98"/>
              <a:gd name="T37" fmla="*/ 24 h 43"/>
              <a:gd name="T38" fmla="*/ 87 w 98"/>
              <a:gd name="T39" fmla="*/ 27 h 43"/>
              <a:gd name="T40" fmla="*/ 90 w 98"/>
              <a:gd name="T41" fmla="*/ 27 h 43"/>
              <a:gd name="T42" fmla="*/ 93 w 98"/>
              <a:gd name="T43" fmla="*/ 29 h 43"/>
              <a:gd name="T44" fmla="*/ 92 w 98"/>
              <a:gd name="T45" fmla="*/ 32 h 43"/>
              <a:gd name="T46" fmla="*/ 90 w 98"/>
              <a:gd name="T47" fmla="*/ 32 h 43"/>
              <a:gd name="T48" fmla="*/ 90 w 98"/>
              <a:gd name="T49" fmla="*/ 33 h 43"/>
              <a:gd name="T50" fmla="*/ 93 w 98"/>
              <a:gd name="T51" fmla="*/ 36 h 43"/>
              <a:gd name="T52" fmla="*/ 98 w 98"/>
              <a:gd name="T53" fmla="*/ 40 h 43"/>
              <a:gd name="T54" fmla="*/ 95 w 98"/>
              <a:gd name="T55" fmla="*/ 43 h 43"/>
              <a:gd name="T56" fmla="*/ 93 w 98"/>
              <a:gd name="T57" fmla="*/ 43 h 43"/>
              <a:gd name="T58" fmla="*/ 88 w 98"/>
              <a:gd name="T59" fmla="*/ 41 h 43"/>
              <a:gd name="T60" fmla="*/ 85 w 98"/>
              <a:gd name="T61" fmla="*/ 40 h 43"/>
              <a:gd name="T62" fmla="*/ 84 w 98"/>
              <a:gd name="T63" fmla="*/ 38 h 43"/>
              <a:gd name="T64" fmla="*/ 76 w 98"/>
              <a:gd name="T65" fmla="*/ 36 h 43"/>
              <a:gd name="T66" fmla="*/ 71 w 98"/>
              <a:gd name="T67" fmla="*/ 40 h 43"/>
              <a:gd name="T68" fmla="*/ 71 w 98"/>
              <a:gd name="T69" fmla="*/ 41 h 43"/>
              <a:gd name="T70" fmla="*/ 62 w 98"/>
              <a:gd name="T71" fmla="*/ 41 h 43"/>
              <a:gd name="T72" fmla="*/ 57 w 98"/>
              <a:gd name="T73" fmla="*/ 41 h 43"/>
              <a:gd name="T74" fmla="*/ 52 w 98"/>
              <a:gd name="T75" fmla="*/ 43 h 43"/>
              <a:gd name="T76" fmla="*/ 51 w 98"/>
              <a:gd name="T77" fmla="*/ 41 h 43"/>
              <a:gd name="T78" fmla="*/ 49 w 98"/>
              <a:gd name="T79" fmla="*/ 41 h 43"/>
              <a:gd name="T80" fmla="*/ 46 w 98"/>
              <a:gd name="T81" fmla="*/ 40 h 43"/>
              <a:gd name="T82" fmla="*/ 46 w 98"/>
              <a:gd name="T83" fmla="*/ 38 h 43"/>
              <a:gd name="T84" fmla="*/ 41 w 98"/>
              <a:gd name="T85" fmla="*/ 35 h 43"/>
              <a:gd name="T86" fmla="*/ 38 w 98"/>
              <a:gd name="T87" fmla="*/ 35 h 43"/>
              <a:gd name="T88" fmla="*/ 36 w 98"/>
              <a:gd name="T89" fmla="*/ 36 h 43"/>
              <a:gd name="T90" fmla="*/ 33 w 98"/>
              <a:gd name="T91" fmla="*/ 36 h 43"/>
              <a:gd name="T92" fmla="*/ 29 w 98"/>
              <a:gd name="T93" fmla="*/ 35 h 43"/>
              <a:gd name="T94" fmla="*/ 25 w 98"/>
              <a:gd name="T95" fmla="*/ 36 h 43"/>
              <a:gd name="T96" fmla="*/ 25 w 98"/>
              <a:gd name="T97" fmla="*/ 32 h 43"/>
              <a:gd name="T98" fmla="*/ 27 w 98"/>
              <a:gd name="T99" fmla="*/ 27 h 43"/>
              <a:gd name="T100" fmla="*/ 22 w 98"/>
              <a:gd name="T101" fmla="*/ 16 h 43"/>
              <a:gd name="T102" fmla="*/ 16 w 98"/>
              <a:gd name="T103" fmla="*/ 11 h 43"/>
              <a:gd name="T104" fmla="*/ 8 w 98"/>
              <a:gd name="T105" fmla="*/ 7 h 43"/>
              <a:gd name="T106" fmla="*/ 2 w 98"/>
              <a:gd name="T107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43">
                <a:moveTo>
                  <a:pt x="3" y="0"/>
                </a:move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4" y="2"/>
                </a:lnTo>
                <a:lnTo>
                  <a:pt x="16" y="3"/>
                </a:lnTo>
                <a:lnTo>
                  <a:pt x="21" y="3"/>
                </a:lnTo>
                <a:lnTo>
                  <a:pt x="22" y="5"/>
                </a:lnTo>
                <a:lnTo>
                  <a:pt x="24" y="5"/>
                </a:lnTo>
                <a:lnTo>
                  <a:pt x="30" y="7"/>
                </a:lnTo>
                <a:lnTo>
                  <a:pt x="32" y="7"/>
                </a:lnTo>
                <a:lnTo>
                  <a:pt x="32" y="7"/>
                </a:lnTo>
                <a:lnTo>
                  <a:pt x="33" y="5"/>
                </a:lnTo>
                <a:lnTo>
                  <a:pt x="36" y="5"/>
                </a:lnTo>
                <a:lnTo>
                  <a:pt x="38" y="7"/>
                </a:lnTo>
                <a:lnTo>
                  <a:pt x="40" y="7"/>
                </a:lnTo>
                <a:lnTo>
                  <a:pt x="41" y="7"/>
                </a:lnTo>
                <a:lnTo>
                  <a:pt x="43" y="7"/>
                </a:lnTo>
                <a:lnTo>
                  <a:pt x="44" y="8"/>
                </a:lnTo>
                <a:lnTo>
                  <a:pt x="44" y="8"/>
                </a:lnTo>
                <a:lnTo>
                  <a:pt x="46" y="10"/>
                </a:lnTo>
                <a:lnTo>
                  <a:pt x="49" y="11"/>
                </a:lnTo>
                <a:lnTo>
                  <a:pt x="52" y="13"/>
                </a:lnTo>
                <a:lnTo>
                  <a:pt x="54" y="13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6"/>
                </a:lnTo>
                <a:lnTo>
                  <a:pt x="55" y="16"/>
                </a:lnTo>
                <a:lnTo>
                  <a:pt x="55" y="16"/>
                </a:lnTo>
                <a:lnTo>
                  <a:pt x="57" y="18"/>
                </a:lnTo>
                <a:lnTo>
                  <a:pt x="59" y="18"/>
                </a:lnTo>
                <a:lnTo>
                  <a:pt x="59" y="16"/>
                </a:lnTo>
                <a:lnTo>
                  <a:pt x="60" y="16"/>
                </a:lnTo>
                <a:lnTo>
                  <a:pt x="62" y="16"/>
                </a:lnTo>
                <a:lnTo>
                  <a:pt x="63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70" y="14"/>
                </a:lnTo>
                <a:lnTo>
                  <a:pt x="70" y="16"/>
                </a:lnTo>
                <a:lnTo>
                  <a:pt x="71" y="14"/>
                </a:lnTo>
                <a:lnTo>
                  <a:pt x="71" y="14"/>
                </a:lnTo>
                <a:lnTo>
                  <a:pt x="73" y="14"/>
                </a:lnTo>
                <a:lnTo>
                  <a:pt x="74" y="14"/>
                </a:lnTo>
                <a:lnTo>
                  <a:pt x="76" y="16"/>
                </a:lnTo>
                <a:lnTo>
                  <a:pt x="76" y="16"/>
                </a:lnTo>
                <a:lnTo>
                  <a:pt x="77" y="18"/>
                </a:lnTo>
                <a:lnTo>
                  <a:pt x="81" y="18"/>
                </a:lnTo>
                <a:lnTo>
                  <a:pt x="82" y="18"/>
                </a:lnTo>
                <a:lnTo>
                  <a:pt x="84" y="18"/>
                </a:lnTo>
                <a:lnTo>
                  <a:pt x="84" y="19"/>
                </a:lnTo>
                <a:lnTo>
                  <a:pt x="84" y="21"/>
                </a:lnTo>
                <a:lnTo>
                  <a:pt x="82" y="22"/>
                </a:lnTo>
                <a:lnTo>
                  <a:pt x="82" y="24"/>
                </a:lnTo>
                <a:lnTo>
                  <a:pt x="84" y="24"/>
                </a:lnTo>
                <a:lnTo>
                  <a:pt x="85" y="25"/>
                </a:lnTo>
                <a:lnTo>
                  <a:pt x="87" y="25"/>
                </a:lnTo>
                <a:lnTo>
                  <a:pt x="87" y="27"/>
                </a:lnTo>
                <a:lnTo>
                  <a:pt x="88" y="27"/>
                </a:lnTo>
                <a:lnTo>
                  <a:pt x="90" y="27"/>
                </a:lnTo>
                <a:lnTo>
                  <a:pt x="90" y="27"/>
                </a:lnTo>
                <a:lnTo>
                  <a:pt x="92" y="27"/>
                </a:lnTo>
                <a:lnTo>
                  <a:pt x="93" y="29"/>
                </a:lnTo>
                <a:lnTo>
                  <a:pt x="93" y="29"/>
                </a:lnTo>
                <a:lnTo>
                  <a:pt x="93" y="30"/>
                </a:lnTo>
                <a:lnTo>
                  <a:pt x="93" y="30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90" y="33"/>
                </a:lnTo>
                <a:lnTo>
                  <a:pt x="90" y="33"/>
                </a:lnTo>
                <a:lnTo>
                  <a:pt x="90" y="33"/>
                </a:lnTo>
                <a:lnTo>
                  <a:pt x="92" y="33"/>
                </a:lnTo>
                <a:lnTo>
                  <a:pt x="92" y="35"/>
                </a:lnTo>
                <a:lnTo>
                  <a:pt x="93" y="36"/>
                </a:lnTo>
                <a:lnTo>
                  <a:pt x="95" y="36"/>
                </a:lnTo>
                <a:lnTo>
                  <a:pt x="96" y="38"/>
                </a:lnTo>
                <a:lnTo>
                  <a:pt x="98" y="40"/>
                </a:lnTo>
                <a:lnTo>
                  <a:pt x="98" y="40"/>
                </a:lnTo>
                <a:lnTo>
                  <a:pt x="96" y="41"/>
                </a:lnTo>
                <a:lnTo>
                  <a:pt x="95" y="43"/>
                </a:lnTo>
                <a:lnTo>
                  <a:pt x="95" y="43"/>
                </a:lnTo>
                <a:lnTo>
                  <a:pt x="93" y="43"/>
                </a:lnTo>
                <a:lnTo>
                  <a:pt x="93" y="43"/>
                </a:lnTo>
                <a:lnTo>
                  <a:pt x="92" y="41"/>
                </a:lnTo>
                <a:lnTo>
                  <a:pt x="90" y="41"/>
                </a:lnTo>
                <a:lnTo>
                  <a:pt x="88" y="41"/>
                </a:lnTo>
                <a:lnTo>
                  <a:pt x="88" y="41"/>
                </a:lnTo>
                <a:lnTo>
                  <a:pt x="87" y="41"/>
                </a:lnTo>
                <a:lnTo>
                  <a:pt x="85" y="40"/>
                </a:lnTo>
                <a:lnTo>
                  <a:pt x="84" y="40"/>
                </a:lnTo>
                <a:lnTo>
                  <a:pt x="84" y="40"/>
                </a:lnTo>
                <a:lnTo>
                  <a:pt x="84" y="38"/>
                </a:lnTo>
                <a:lnTo>
                  <a:pt x="79" y="36"/>
                </a:lnTo>
                <a:lnTo>
                  <a:pt x="77" y="36"/>
                </a:lnTo>
                <a:lnTo>
                  <a:pt x="76" y="36"/>
                </a:lnTo>
                <a:lnTo>
                  <a:pt x="73" y="40"/>
                </a:lnTo>
                <a:lnTo>
                  <a:pt x="73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1"/>
                </a:lnTo>
                <a:lnTo>
                  <a:pt x="66" y="41"/>
                </a:lnTo>
                <a:lnTo>
                  <a:pt x="66" y="41"/>
                </a:lnTo>
                <a:lnTo>
                  <a:pt x="62" y="41"/>
                </a:lnTo>
                <a:lnTo>
                  <a:pt x="62" y="41"/>
                </a:lnTo>
                <a:lnTo>
                  <a:pt x="60" y="41"/>
                </a:lnTo>
                <a:lnTo>
                  <a:pt x="57" y="41"/>
                </a:lnTo>
                <a:lnTo>
                  <a:pt x="55" y="41"/>
                </a:lnTo>
                <a:lnTo>
                  <a:pt x="54" y="43"/>
                </a:lnTo>
                <a:lnTo>
                  <a:pt x="52" y="43"/>
                </a:lnTo>
                <a:lnTo>
                  <a:pt x="51" y="43"/>
                </a:lnTo>
                <a:lnTo>
                  <a:pt x="51" y="43"/>
                </a:lnTo>
                <a:lnTo>
                  <a:pt x="51" y="41"/>
                </a:lnTo>
                <a:lnTo>
                  <a:pt x="51" y="41"/>
                </a:lnTo>
                <a:lnTo>
                  <a:pt x="49" y="41"/>
                </a:lnTo>
                <a:lnTo>
                  <a:pt x="49" y="41"/>
                </a:lnTo>
                <a:lnTo>
                  <a:pt x="47" y="41"/>
                </a:lnTo>
                <a:lnTo>
                  <a:pt x="46" y="40"/>
                </a:lnTo>
                <a:lnTo>
                  <a:pt x="46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3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0" y="33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6" y="36"/>
                </a:lnTo>
                <a:lnTo>
                  <a:pt x="36" y="36"/>
                </a:lnTo>
                <a:lnTo>
                  <a:pt x="35" y="36"/>
                </a:lnTo>
                <a:lnTo>
                  <a:pt x="33" y="36"/>
                </a:lnTo>
                <a:lnTo>
                  <a:pt x="33" y="36"/>
                </a:lnTo>
                <a:lnTo>
                  <a:pt x="32" y="35"/>
                </a:lnTo>
                <a:lnTo>
                  <a:pt x="29" y="35"/>
                </a:lnTo>
                <a:lnTo>
                  <a:pt x="27" y="36"/>
                </a:lnTo>
                <a:lnTo>
                  <a:pt x="27" y="36"/>
                </a:lnTo>
                <a:lnTo>
                  <a:pt x="25" y="36"/>
                </a:lnTo>
                <a:lnTo>
                  <a:pt x="24" y="35"/>
                </a:lnTo>
                <a:lnTo>
                  <a:pt x="22" y="35"/>
                </a:lnTo>
                <a:lnTo>
                  <a:pt x="25" y="32"/>
                </a:lnTo>
                <a:lnTo>
                  <a:pt x="27" y="30"/>
                </a:lnTo>
                <a:lnTo>
                  <a:pt x="27" y="29"/>
                </a:lnTo>
                <a:lnTo>
                  <a:pt x="27" y="27"/>
                </a:lnTo>
                <a:lnTo>
                  <a:pt x="25" y="24"/>
                </a:lnTo>
                <a:lnTo>
                  <a:pt x="24" y="21"/>
                </a:lnTo>
                <a:lnTo>
                  <a:pt x="22" y="16"/>
                </a:lnTo>
                <a:lnTo>
                  <a:pt x="22" y="14"/>
                </a:lnTo>
                <a:lnTo>
                  <a:pt x="18" y="13"/>
                </a:lnTo>
                <a:lnTo>
                  <a:pt x="16" y="11"/>
                </a:lnTo>
                <a:lnTo>
                  <a:pt x="13" y="8"/>
                </a:lnTo>
                <a:lnTo>
                  <a:pt x="8" y="8"/>
                </a:lnTo>
                <a:lnTo>
                  <a:pt x="8" y="7"/>
                </a:lnTo>
                <a:lnTo>
                  <a:pt x="3" y="3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0" name="Freeform 273">
            <a:extLst>
              <a:ext uri="{FF2B5EF4-FFF2-40B4-BE49-F238E27FC236}">
                <a16:creationId xmlns:a16="http://schemas.microsoft.com/office/drawing/2014/main" id="{8DC4C4AE-6535-34E3-4B1B-1F048809BE1D}"/>
              </a:ext>
            </a:extLst>
          </p:cNvPr>
          <p:cNvSpPr>
            <a:spLocks/>
          </p:cNvSpPr>
          <p:nvPr/>
        </p:nvSpPr>
        <p:spPr bwMode="auto">
          <a:xfrm>
            <a:off x="4793880" y="3320093"/>
            <a:ext cx="3533" cy="3685"/>
          </a:xfrm>
          <a:custGeom>
            <a:avLst/>
            <a:gdLst>
              <a:gd name="T0" fmla="*/ 3 w 3"/>
              <a:gd name="T1" fmla="*/ 0 h 3"/>
              <a:gd name="T2" fmla="*/ 3 w 3"/>
              <a:gd name="T3" fmla="*/ 0 h 3"/>
              <a:gd name="T4" fmla="*/ 3 w 3"/>
              <a:gd name="T5" fmla="*/ 3 h 3"/>
              <a:gd name="T6" fmla="*/ 2 w 3"/>
              <a:gd name="T7" fmla="*/ 3 h 3"/>
              <a:gd name="T8" fmla="*/ 0 w 3"/>
              <a:gd name="T9" fmla="*/ 3 h 3"/>
              <a:gd name="T10" fmla="*/ 2 w 3"/>
              <a:gd name="T11" fmla="*/ 3 h 3"/>
              <a:gd name="T12" fmla="*/ 2 w 3"/>
              <a:gd name="T13" fmla="*/ 1 h 3"/>
              <a:gd name="T14" fmla="*/ 2 w 3"/>
              <a:gd name="T15" fmla="*/ 1 h 3"/>
              <a:gd name="T16" fmla="*/ 3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2" y="3"/>
                </a:lnTo>
                <a:lnTo>
                  <a:pt x="2" y="1"/>
                </a:lnTo>
                <a:lnTo>
                  <a:pt x="2" y="1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1" name="Freeform 274">
            <a:extLst>
              <a:ext uri="{FF2B5EF4-FFF2-40B4-BE49-F238E27FC236}">
                <a16:creationId xmlns:a16="http://schemas.microsoft.com/office/drawing/2014/main" id="{9F889FA3-D42C-853E-4389-CCBFA96BF69D}"/>
              </a:ext>
            </a:extLst>
          </p:cNvPr>
          <p:cNvSpPr>
            <a:spLocks/>
          </p:cNvSpPr>
          <p:nvPr/>
        </p:nvSpPr>
        <p:spPr bwMode="auto">
          <a:xfrm>
            <a:off x="5995056" y="3495740"/>
            <a:ext cx="98921" cy="110548"/>
          </a:xfrm>
          <a:custGeom>
            <a:avLst/>
            <a:gdLst>
              <a:gd name="T0" fmla="*/ 52 w 84"/>
              <a:gd name="T1" fmla="*/ 0 h 90"/>
              <a:gd name="T2" fmla="*/ 63 w 84"/>
              <a:gd name="T3" fmla="*/ 0 h 90"/>
              <a:gd name="T4" fmla="*/ 65 w 84"/>
              <a:gd name="T5" fmla="*/ 6 h 90"/>
              <a:gd name="T6" fmla="*/ 65 w 84"/>
              <a:gd name="T7" fmla="*/ 14 h 90"/>
              <a:gd name="T8" fmla="*/ 66 w 84"/>
              <a:gd name="T9" fmla="*/ 16 h 90"/>
              <a:gd name="T10" fmla="*/ 79 w 84"/>
              <a:gd name="T11" fmla="*/ 14 h 90"/>
              <a:gd name="T12" fmla="*/ 82 w 84"/>
              <a:gd name="T13" fmla="*/ 21 h 90"/>
              <a:gd name="T14" fmla="*/ 81 w 84"/>
              <a:gd name="T15" fmla="*/ 24 h 90"/>
              <a:gd name="T16" fmla="*/ 76 w 84"/>
              <a:gd name="T17" fmla="*/ 27 h 90"/>
              <a:gd name="T18" fmla="*/ 74 w 84"/>
              <a:gd name="T19" fmla="*/ 35 h 90"/>
              <a:gd name="T20" fmla="*/ 79 w 84"/>
              <a:gd name="T21" fmla="*/ 38 h 90"/>
              <a:gd name="T22" fmla="*/ 84 w 84"/>
              <a:gd name="T23" fmla="*/ 43 h 90"/>
              <a:gd name="T24" fmla="*/ 82 w 84"/>
              <a:gd name="T25" fmla="*/ 54 h 90"/>
              <a:gd name="T26" fmla="*/ 82 w 84"/>
              <a:gd name="T27" fmla="*/ 60 h 90"/>
              <a:gd name="T28" fmla="*/ 79 w 84"/>
              <a:gd name="T29" fmla="*/ 65 h 90"/>
              <a:gd name="T30" fmla="*/ 77 w 84"/>
              <a:gd name="T31" fmla="*/ 68 h 90"/>
              <a:gd name="T32" fmla="*/ 74 w 84"/>
              <a:gd name="T33" fmla="*/ 68 h 90"/>
              <a:gd name="T34" fmla="*/ 71 w 84"/>
              <a:gd name="T35" fmla="*/ 65 h 90"/>
              <a:gd name="T36" fmla="*/ 62 w 84"/>
              <a:gd name="T37" fmla="*/ 66 h 90"/>
              <a:gd name="T38" fmla="*/ 57 w 84"/>
              <a:gd name="T39" fmla="*/ 60 h 90"/>
              <a:gd name="T40" fmla="*/ 54 w 84"/>
              <a:gd name="T41" fmla="*/ 63 h 90"/>
              <a:gd name="T42" fmla="*/ 54 w 84"/>
              <a:gd name="T43" fmla="*/ 66 h 90"/>
              <a:gd name="T44" fmla="*/ 43 w 84"/>
              <a:gd name="T45" fmla="*/ 68 h 90"/>
              <a:gd name="T46" fmla="*/ 41 w 84"/>
              <a:gd name="T47" fmla="*/ 71 h 90"/>
              <a:gd name="T48" fmla="*/ 41 w 84"/>
              <a:gd name="T49" fmla="*/ 74 h 90"/>
              <a:gd name="T50" fmla="*/ 41 w 84"/>
              <a:gd name="T51" fmla="*/ 79 h 90"/>
              <a:gd name="T52" fmla="*/ 46 w 84"/>
              <a:gd name="T53" fmla="*/ 82 h 90"/>
              <a:gd name="T54" fmla="*/ 46 w 84"/>
              <a:gd name="T55" fmla="*/ 85 h 90"/>
              <a:gd name="T56" fmla="*/ 41 w 84"/>
              <a:gd name="T57" fmla="*/ 87 h 90"/>
              <a:gd name="T58" fmla="*/ 35 w 84"/>
              <a:gd name="T59" fmla="*/ 87 h 90"/>
              <a:gd name="T60" fmla="*/ 27 w 84"/>
              <a:gd name="T61" fmla="*/ 82 h 90"/>
              <a:gd name="T62" fmla="*/ 14 w 84"/>
              <a:gd name="T63" fmla="*/ 69 h 90"/>
              <a:gd name="T64" fmla="*/ 18 w 84"/>
              <a:gd name="T65" fmla="*/ 69 h 90"/>
              <a:gd name="T66" fmla="*/ 13 w 84"/>
              <a:gd name="T67" fmla="*/ 66 h 90"/>
              <a:gd name="T68" fmla="*/ 8 w 84"/>
              <a:gd name="T69" fmla="*/ 60 h 90"/>
              <a:gd name="T70" fmla="*/ 8 w 84"/>
              <a:gd name="T71" fmla="*/ 60 h 90"/>
              <a:gd name="T72" fmla="*/ 5 w 84"/>
              <a:gd name="T73" fmla="*/ 54 h 90"/>
              <a:gd name="T74" fmla="*/ 11 w 84"/>
              <a:gd name="T75" fmla="*/ 57 h 90"/>
              <a:gd name="T76" fmla="*/ 8 w 84"/>
              <a:gd name="T77" fmla="*/ 55 h 90"/>
              <a:gd name="T78" fmla="*/ 8 w 84"/>
              <a:gd name="T79" fmla="*/ 54 h 90"/>
              <a:gd name="T80" fmla="*/ 2 w 84"/>
              <a:gd name="T81" fmla="*/ 47 h 90"/>
              <a:gd name="T82" fmla="*/ 3 w 84"/>
              <a:gd name="T83" fmla="*/ 43 h 90"/>
              <a:gd name="T84" fmla="*/ 8 w 84"/>
              <a:gd name="T85" fmla="*/ 38 h 90"/>
              <a:gd name="T86" fmla="*/ 10 w 84"/>
              <a:gd name="T87" fmla="*/ 29 h 90"/>
              <a:gd name="T88" fmla="*/ 14 w 84"/>
              <a:gd name="T89" fmla="*/ 32 h 90"/>
              <a:gd name="T90" fmla="*/ 14 w 84"/>
              <a:gd name="T91" fmla="*/ 30 h 90"/>
              <a:gd name="T92" fmla="*/ 8 w 84"/>
              <a:gd name="T93" fmla="*/ 24 h 90"/>
              <a:gd name="T94" fmla="*/ 13 w 84"/>
              <a:gd name="T95" fmla="*/ 25 h 90"/>
              <a:gd name="T96" fmla="*/ 13 w 84"/>
              <a:gd name="T97" fmla="*/ 19 h 90"/>
              <a:gd name="T98" fmla="*/ 16 w 84"/>
              <a:gd name="T99" fmla="*/ 19 h 90"/>
              <a:gd name="T100" fmla="*/ 19 w 84"/>
              <a:gd name="T101" fmla="*/ 19 h 90"/>
              <a:gd name="T102" fmla="*/ 35 w 84"/>
              <a:gd name="T103" fmla="*/ 19 h 90"/>
              <a:gd name="T104" fmla="*/ 38 w 84"/>
              <a:gd name="T105" fmla="*/ 8 h 90"/>
              <a:gd name="T106" fmla="*/ 38 w 84"/>
              <a:gd name="T10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" h="90">
                <a:moveTo>
                  <a:pt x="41" y="0"/>
                </a:moveTo>
                <a:lnTo>
                  <a:pt x="46" y="0"/>
                </a:lnTo>
                <a:lnTo>
                  <a:pt x="49" y="0"/>
                </a:lnTo>
                <a:lnTo>
                  <a:pt x="49" y="0"/>
                </a:lnTo>
                <a:lnTo>
                  <a:pt x="52" y="0"/>
                </a:lnTo>
                <a:lnTo>
                  <a:pt x="55" y="0"/>
                </a:lnTo>
                <a:lnTo>
                  <a:pt x="55" y="0"/>
                </a:lnTo>
                <a:lnTo>
                  <a:pt x="57" y="2"/>
                </a:lnTo>
                <a:lnTo>
                  <a:pt x="60" y="2"/>
                </a:lnTo>
                <a:lnTo>
                  <a:pt x="63" y="0"/>
                </a:lnTo>
                <a:lnTo>
                  <a:pt x="65" y="2"/>
                </a:lnTo>
                <a:lnTo>
                  <a:pt x="65" y="2"/>
                </a:lnTo>
                <a:lnTo>
                  <a:pt x="66" y="2"/>
                </a:lnTo>
                <a:lnTo>
                  <a:pt x="66" y="3"/>
                </a:lnTo>
                <a:lnTo>
                  <a:pt x="65" y="6"/>
                </a:lnTo>
                <a:lnTo>
                  <a:pt x="65" y="8"/>
                </a:lnTo>
                <a:lnTo>
                  <a:pt x="63" y="10"/>
                </a:lnTo>
                <a:lnTo>
                  <a:pt x="65" y="11"/>
                </a:lnTo>
                <a:lnTo>
                  <a:pt x="65" y="13"/>
                </a:lnTo>
                <a:lnTo>
                  <a:pt x="65" y="14"/>
                </a:lnTo>
                <a:lnTo>
                  <a:pt x="65" y="14"/>
                </a:lnTo>
                <a:lnTo>
                  <a:pt x="65" y="14"/>
                </a:lnTo>
                <a:lnTo>
                  <a:pt x="65" y="16"/>
                </a:lnTo>
                <a:lnTo>
                  <a:pt x="65" y="16"/>
                </a:lnTo>
                <a:lnTo>
                  <a:pt x="66" y="16"/>
                </a:lnTo>
                <a:lnTo>
                  <a:pt x="70" y="14"/>
                </a:lnTo>
                <a:lnTo>
                  <a:pt x="73" y="13"/>
                </a:lnTo>
                <a:lnTo>
                  <a:pt x="74" y="13"/>
                </a:lnTo>
                <a:lnTo>
                  <a:pt x="77" y="13"/>
                </a:lnTo>
                <a:lnTo>
                  <a:pt x="79" y="14"/>
                </a:lnTo>
                <a:lnTo>
                  <a:pt x="79" y="14"/>
                </a:lnTo>
                <a:lnTo>
                  <a:pt x="81" y="17"/>
                </a:lnTo>
                <a:lnTo>
                  <a:pt x="81" y="17"/>
                </a:lnTo>
                <a:lnTo>
                  <a:pt x="82" y="19"/>
                </a:lnTo>
                <a:lnTo>
                  <a:pt x="82" y="21"/>
                </a:lnTo>
                <a:lnTo>
                  <a:pt x="82" y="21"/>
                </a:lnTo>
                <a:lnTo>
                  <a:pt x="82" y="22"/>
                </a:lnTo>
                <a:lnTo>
                  <a:pt x="82" y="22"/>
                </a:lnTo>
                <a:lnTo>
                  <a:pt x="81" y="24"/>
                </a:lnTo>
                <a:lnTo>
                  <a:pt x="81" y="24"/>
                </a:lnTo>
                <a:lnTo>
                  <a:pt x="81" y="25"/>
                </a:lnTo>
                <a:lnTo>
                  <a:pt x="79" y="25"/>
                </a:lnTo>
                <a:lnTo>
                  <a:pt x="77" y="25"/>
                </a:lnTo>
                <a:lnTo>
                  <a:pt x="77" y="25"/>
                </a:lnTo>
                <a:lnTo>
                  <a:pt x="76" y="27"/>
                </a:lnTo>
                <a:lnTo>
                  <a:pt x="76" y="29"/>
                </a:lnTo>
                <a:lnTo>
                  <a:pt x="74" y="29"/>
                </a:lnTo>
                <a:lnTo>
                  <a:pt x="74" y="30"/>
                </a:lnTo>
                <a:lnTo>
                  <a:pt x="74" y="32"/>
                </a:lnTo>
                <a:lnTo>
                  <a:pt x="74" y="35"/>
                </a:lnTo>
                <a:lnTo>
                  <a:pt x="74" y="36"/>
                </a:lnTo>
                <a:lnTo>
                  <a:pt x="74" y="36"/>
                </a:lnTo>
                <a:lnTo>
                  <a:pt x="77" y="38"/>
                </a:lnTo>
                <a:lnTo>
                  <a:pt x="77" y="38"/>
                </a:lnTo>
                <a:lnTo>
                  <a:pt x="79" y="38"/>
                </a:lnTo>
                <a:lnTo>
                  <a:pt x="79" y="40"/>
                </a:lnTo>
                <a:lnTo>
                  <a:pt x="81" y="40"/>
                </a:lnTo>
                <a:lnTo>
                  <a:pt x="82" y="41"/>
                </a:lnTo>
                <a:lnTo>
                  <a:pt x="82" y="41"/>
                </a:lnTo>
                <a:lnTo>
                  <a:pt x="84" y="43"/>
                </a:lnTo>
                <a:lnTo>
                  <a:pt x="82" y="44"/>
                </a:lnTo>
                <a:lnTo>
                  <a:pt x="82" y="47"/>
                </a:lnTo>
                <a:lnTo>
                  <a:pt x="82" y="49"/>
                </a:lnTo>
                <a:lnTo>
                  <a:pt x="82" y="51"/>
                </a:lnTo>
                <a:lnTo>
                  <a:pt x="82" y="54"/>
                </a:lnTo>
                <a:lnTo>
                  <a:pt x="82" y="55"/>
                </a:lnTo>
                <a:lnTo>
                  <a:pt x="82" y="57"/>
                </a:lnTo>
                <a:lnTo>
                  <a:pt x="82" y="57"/>
                </a:lnTo>
                <a:lnTo>
                  <a:pt x="82" y="58"/>
                </a:lnTo>
                <a:lnTo>
                  <a:pt x="82" y="60"/>
                </a:lnTo>
                <a:lnTo>
                  <a:pt x="81" y="62"/>
                </a:lnTo>
                <a:lnTo>
                  <a:pt x="81" y="62"/>
                </a:lnTo>
                <a:lnTo>
                  <a:pt x="79" y="62"/>
                </a:lnTo>
                <a:lnTo>
                  <a:pt x="79" y="63"/>
                </a:lnTo>
                <a:lnTo>
                  <a:pt x="79" y="65"/>
                </a:lnTo>
                <a:lnTo>
                  <a:pt x="79" y="65"/>
                </a:lnTo>
                <a:lnTo>
                  <a:pt x="79" y="66"/>
                </a:lnTo>
                <a:lnTo>
                  <a:pt x="79" y="66"/>
                </a:lnTo>
                <a:lnTo>
                  <a:pt x="79" y="68"/>
                </a:lnTo>
                <a:lnTo>
                  <a:pt x="77" y="68"/>
                </a:lnTo>
                <a:lnTo>
                  <a:pt x="77" y="69"/>
                </a:lnTo>
                <a:lnTo>
                  <a:pt x="76" y="69"/>
                </a:lnTo>
                <a:lnTo>
                  <a:pt x="74" y="69"/>
                </a:lnTo>
                <a:lnTo>
                  <a:pt x="74" y="68"/>
                </a:lnTo>
                <a:lnTo>
                  <a:pt x="74" y="68"/>
                </a:lnTo>
                <a:lnTo>
                  <a:pt x="74" y="66"/>
                </a:lnTo>
                <a:lnTo>
                  <a:pt x="74" y="66"/>
                </a:lnTo>
                <a:lnTo>
                  <a:pt x="73" y="65"/>
                </a:lnTo>
                <a:lnTo>
                  <a:pt x="73" y="65"/>
                </a:lnTo>
                <a:lnTo>
                  <a:pt x="71" y="65"/>
                </a:lnTo>
                <a:lnTo>
                  <a:pt x="71" y="66"/>
                </a:lnTo>
                <a:lnTo>
                  <a:pt x="68" y="68"/>
                </a:lnTo>
                <a:lnTo>
                  <a:pt x="66" y="68"/>
                </a:lnTo>
                <a:lnTo>
                  <a:pt x="63" y="68"/>
                </a:lnTo>
                <a:lnTo>
                  <a:pt x="62" y="66"/>
                </a:lnTo>
                <a:lnTo>
                  <a:pt x="60" y="65"/>
                </a:lnTo>
                <a:lnTo>
                  <a:pt x="60" y="63"/>
                </a:lnTo>
                <a:lnTo>
                  <a:pt x="59" y="62"/>
                </a:lnTo>
                <a:lnTo>
                  <a:pt x="57" y="60"/>
                </a:lnTo>
                <a:lnTo>
                  <a:pt x="57" y="60"/>
                </a:lnTo>
                <a:lnTo>
                  <a:pt x="55" y="60"/>
                </a:lnTo>
                <a:lnTo>
                  <a:pt x="54" y="60"/>
                </a:lnTo>
                <a:lnTo>
                  <a:pt x="54" y="62"/>
                </a:lnTo>
                <a:lnTo>
                  <a:pt x="54" y="62"/>
                </a:lnTo>
                <a:lnTo>
                  <a:pt x="54" y="63"/>
                </a:lnTo>
                <a:lnTo>
                  <a:pt x="54" y="63"/>
                </a:lnTo>
                <a:lnTo>
                  <a:pt x="54" y="63"/>
                </a:lnTo>
                <a:lnTo>
                  <a:pt x="54" y="65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8" y="68"/>
                </a:lnTo>
                <a:lnTo>
                  <a:pt x="46" y="66"/>
                </a:lnTo>
                <a:lnTo>
                  <a:pt x="46" y="66"/>
                </a:lnTo>
                <a:lnTo>
                  <a:pt x="43" y="68"/>
                </a:lnTo>
                <a:lnTo>
                  <a:pt x="41" y="68"/>
                </a:lnTo>
                <a:lnTo>
                  <a:pt x="41" y="66"/>
                </a:lnTo>
                <a:lnTo>
                  <a:pt x="41" y="68"/>
                </a:lnTo>
                <a:lnTo>
                  <a:pt x="41" y="68"/>
                </a:lnTo>
                <a:lnTo>
                  <a:pt x="41" y="71"/>
                </a:lnTo>
                <a:lnTo>
                  <a:pt x="41" y="71"/>
                </a:lnTo>
                <a:lnTo>
                  <a:pt x="41" y="73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3" y="76"/>
                </a:lnTo>
                <a:lnTo>
                  <a:pt x="44" y="76"/>
                </a:lnTo>
                <a:lnTo>
                  <a:pt x="44" y="76"/>
                </a:lnTo>
                <a:lnTo>
                  <a:pt x="43" y="77"/>
                </a:lnTo>
                <a:lnTo>
                  <a:pt x="41" y="79"/>
                </a:lnTo>
                <a:lnTo>
                  <a:pt x="43" y="79"/>
                </a:lnTo>
                <a:lnTo>
                  <a:pt x="44" y="79"/>
                </a:lnTo>
                <a:lnTo>
                  <a:pt x="46" y="81"/>
                </a:lnTo>
                <a:lnTo>
                  <a:pt x="46" y="81"/>
                </a:lnTo>
                <a:lnTo>
                  <a:pt x="46" y="82"/>
                </a:lnTo>
                <a:lnTo>
                  <a:pt x="46" y="82"/>
                </a:lnTo>
                <a:lnTo>
                  <a:pt x="46" y="84"/>
                </a:lnTo>
                <a:lnTo>
                  <a:pt x="44" y="84"/>
                </a:lnTo>
                <a:lnTo>
                  <a:pt x="44" y="85"/>
                </a:lnTo>
                <a:lnTo>
                  <a:pt x="46" y="85"/>
                </a:lnTo>
                <a:lnTo>
                  <a:pt x="46" y="85"/>
                </a:lnTo>
                <a:lnTo>
                  <a:pt x="44" y="87"/>
                </a:lnTo>
                <a:lnTo>
                  <a:pt x="44" y="87"/>
                </a:lnTo>
                <a:lnTo>
                  <a:pt x="43" y="87"/>
                </a:lnTo>
                <a:lnTo>
                  <a:pt x="41" y="87"/>
                </a:lnTo>
                <a:lnTo>
                  <a:pt x="41" y="84"/>
                </a:lnTo>
                <a:lnTo>
                  <a:pt x="40" y="84"/>
                </a:lnTo>
                <a:lnTo>
                  <a:pt x="36" y="85"/>
                </a:lnTo>
                <a:lnTo>
                  <a:pt x="36" y="87"/>
                </a:lnTo>
                <a:lnTo>
                  <a:pt x="35" y="87"/>
                </a:lnTo>
                <a:lnTo>
                  <a:pt x="35" y="90"/>
                </a:lnTo>
                <a:lnTo>
                  <a:pt x="33" y="88"/>
                </a:lnTo>
                <a:lnTo>
                  <a:pt x="32" y="85"/>
                </a:lnTo>
                <a:lnTo>
                  <a:pt x="30" y="85"/>
                </a:lnTo>
                <a:lnTo>
                  <a:pt x="27" y="82"/>
                </a:lnTo>
                <a:lnTo>
                  <a:pt x="27" y="81"/>
                </a:lnTo>
                <a:lnTo>
                  <a:pt x="24" y="77"/>
                </a:lnTo>
                <a:lnTo>
                  <a:pt x="19" y="73"/>
                </a:lnTo>
                <a:lnTo>
                  <a:pt x="14" y="69"/>
                </a:lnTo>
                <a:lnTo>
                  <a:pt x="14" y="69"/>
                </a:lnTo>
                <a:lnTo>
                  <a:pt x="14" y="69"/>
                </a:lnTo>
                <a:lnTo>
                  <a:pt x="18" y="71"/>
                </a:lnTo>
                <a:lnTo>
                  <a:pt x="19" y="71"/>
                </a:lnTo>
                <a:lnTo>
                  <a:pt x="19" y="69"/>
                </a:lnTo>
                <a:lnTo>
                  <a:pt x="18" y="69"/>
                </a:lnTo>
                <a:lnTo>
                  <a:pt x="16" y="68"/>
                </a:lnTo>
                <a:lnTo>
                  <a:pt x="14" y="68"/>
                </a:lnTo>
                <a:lnTo>
                  <a:pt x="14" y="68"/>
                </a:lnTo>
                <a:lnTo>
                  <a:pt x="13" y="68"/>
                </a:lnTo>
                <a:lnTo>
                  <a:pt x="13" y="66"/>
                </a:lnTo>
                <a:lnTo>
                  <a:pt x="13" y="65"/>
                </a:lnTo>
                <a:lnTo>
                  <a:pt x="11" y="65"/>
                </a:lnTo>
                <a:lnTo>
                  <a:pt x="10" y="63"/>
                </a:lnTo>
                <a:lnTo>
                  <a:pt x="10" y="62"/>
                </a:lnTo>
                <a:lnTo>
                  <a:pt x="8" y="60"/>
                </a:lnTo>
                <a:lnTo>
                  <a:pt x="8" y="60"/>
                </a:lnTo>
                <a:lnTo>
                  <a:pt x="11" y="62"/>
                </a:lnTo>
                <a:lnTo>
                  <a:pt x="11" y="62"/>
                </a:lnTo>
                <a:lnTo>
                  <a:pt x="11" y="60"/>
                </a:lnTo>
                <a:lnTo>
                  <a:pt x="8" y="60"/>
                </a:lnTo>
                <a:lnTo>
                  <a:pt x="8" y="60"/>
                </a:lnTo>
                <a:lnTo>
                  <a:pt x="8" y="58"/>
                </a:lnTo>
                <a:lnTo>
                  <a:pt x="8" y="58"/>
                </a:lnTo>
                <a:lnTo>
                  <a:pt x="7" y="55"/>
                </a:lnTo>
                <a:lnTo>
                  <a:pt x="5" y="54"/>
                </a:lnTo>
                <a:lnTo>
                  <a:pt x="5" y="52"/>
                </a:lnTo>
                <a:lnTo>
                  <a:pt x="8" y="57"/>
                </a:lnTo>
                <a:lnTo>
                  <a:pt x="10" y="57"/>
                </a:lnTo>
                <a:lnTo>
                  <a:pt x="10" y="57"/>
                </a:lnTo>
                <a:lnTo>
                  <a:pt x="11" y="57"/>
                </a:lnTo>
                <a:lnTo>
                  <a:pt x="11" y="55"/>
                </a:lnTo>
                <a:lnTo>
                  <a:pt x="10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5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4"/>
                </a:lnTo>
                <a:lnTo>
                  <a:pt x="7" y="54"/>
                </a:lnTo>
                <a:lnTo>
                  <a:pt x="5" y="52"/>
                </a:lnTo>
                <a:lnTo>
                  <a:pt x="3" y="49"/>
                </a:lnTo>
                <a:lnTo>
                  <a:pt x="2" y="47"/>
                </a:lnTo>
                <a:lnTo>
                  <a:pt x="2" y="47"/>
                </a:lnTo>
                <a:lnTo>
                  <a:pt x="2" y="46"/>
                </a:lnTo>
                <a:lnTo>
                  <a:pt x="0" y="41"/>
                </a:lnTo>
                <a:lnTo>
                  <a:pt x="0" y="43"/>
                </a:lnTo>
                <a:lnTo>
                  <a:pt x="2" y="44"/>
                </a:lnTo>
                <a:lnTo>
                  <a:pt x="3" y="43"/>
                </a:lnTo>
                <a:lnTo>
                  <a:pt x="3" y="43"/>
                </a:lnTo>
                <a:lnTo>
                  <a:pt x="5" y="43"/>
                </a:lnTo>
                <a:lnTo>
                  <a:pt x="5" y="43"/>
                </a:lnTo>
                <a:lnTo>
                  <a:pt x="7" y="41"/>
                </a:lnTo>
                <a:lnTo>
                  <a:pt x="8" y="38"/>
                </a:lnTo>
                <a:lnTo>
                  <a:pt x="8" y="35"/>
                </a:lnTo>
                <a:lnTo>
                  <a:pt x="8" y="32"/>
                </a:lnTo>
                <a:lnTo>
                  <a:pt x="8" y="29"/>
                </a:lnTo>
                <a:lnTo>
                  <a:pt x="10" y="29"/>
                </a:lnTo>
                <a:lnTo>
                  <a:pt x="10" y="29"/>
                </a:lnTo>
                <a:lnTo>
                  <a:pt x="10" y="30"/>
                </a:lnTo>
                <a:lnTo>
                  <a:pt x="10" y="30"/>
                </a:lnTo>
                <a:lnTo>
                  <a:pt x="11" y="32"/>
                </a:lnTo>
                <a:lnTo>
                  <a:pt x="13" y="32"/>
                </a:lnTo>
                <a:lnTo>
                  <a:pt x="14" y="32"/>
                </a:lnTo>
                <a:lnTo>
                  <a:pt x="16" y="33"/>
                </a:lnTo>
                <a:lnTo>
                  <a:pt x="16" y="32"/>
                </a:lnTo>
                <a:lnTo>
                  <a:pt x="18" y="30"/>
                </a:lnTo>
                <a:lnTo>
                  <a:pt x="18" y="30"/>
                </a:lnTo>
                <a:lnTo>
                  <a:pt x="14" y="30"/>
                </a:lnTo>
                <a:lnTo>
                  <a:pt x="11" y="29"/>
                </a:lnTo>
                <a:lnTo>
                  <a:pt x="11" y="29"/>
                </a:lnTo>
                <a:lnTo>
                  <a:pt x="10" y="27"/>
                </a:lnTo>
                <a:lnTo>
                  <a:pt x="8" y="25"/>
                </a:lnTo>
                <a:lnTo>
                  <a:pt x="8" y="24"/>
                </a:lnTo>
                <a:lnTo>
                  <a:pt x="11" y="24"/>
                </a:lnTo>
                <a:lnTo>
                  <a:pt x="11" y="24"/>
                </a:lnTo>
                <a:lnTo>
                  <a:pt x="11" y="25"/>
                </a:lnTo>
                <a:lnTo>
                  <a:pt x="13" y="25"/>
                </a:lnTo>
                <a:lnTo>
                  <a:pt x="13" y="25"/>
                </a:lnTo>
                <a:lnTo>
                  <a:pt x="13" y="24"/>
                </a:lnTo>
                <a:lnTo>
                  <a:pt x="13" y="22"/>
                </a:lnTo>
                <a:lnTo>
                  <a:pt x="13" y="19"/>
                </a:lnTo>
                <a:lnTo>
                  <a:pt x="13" y="19"/>
                </a:lnTo>
                <a:lnTo>
                  <a:pt x="13" y="19"/>
                </a:lnTo>
                <a:lnTo>
                  <a:pt x="14" y="17"/>
                </a:lnTo>
                <a:lnTo>
                  <a:pt x="14" y="17"/>
                </a:lnTo>
                <a:lnTo>
                  <a:pt x="14" y="17"/>
                </a:lnTo>
                <a:lnTo>
                  <a:pt x="16" y="19"/>
                </a:lnTo>
                <a:lnTo>
                  <a:pt x="16" y="19"/>
                </a:lnTo>
                <a:lnTo>
                  <a:pt x="16" y="19"/>
                </a:lnTo>
                <a:lnTo>
                  <a:pt x="18" y="19"/>
                </a:lnTo>
                <a:lnTo>
                  <a:pt x="18" y="19"/>
                </a:lnTo>
                <a:lnTo>
                  <a:pt x="18" y="19"/>
                </a:lnTo>
                <a:lnTo>
                  <a:pt x="19" y="19"/>
                </a:lnTo>
                <a:lnTo>
                  <a:pt x="21" y="19"/>
                </a:lnTo>
                <a:lnTo>
                  <a:pt x="22" y="19"/>
                </a:lnTo>
                <a:lnTo>
                  <a:pt x="27" y="19"/>
                </a:lnTo>
                <a:lnTo>
                  <a:pt x="30" y="19"/>
                </a:lnTo>
                <a:lnTo>
                  <a:pt x="35" y="19"/>
                </a:lnTo>
                <a:lnTo>
                  <a:pt x="38" y="19"/>
                </a:lnTo>
                <a:lnTo>
                  <a:pt x="38" y="17"/>
                </a:lnTo>
                <a:lnTo>
                  <a:pt x="38" y="14"/>
                </a:lnTo>
                <a:lnTo>
                  <a:pt x="38" y="11"/>
                </a:lnTo>
                <a:lnTo>
                  <a:pt x="38" y="8"/>
                </a:lnTo>
                <a:lnTo>
                  <a:pt x="38" y="5"/>
                </a:lnTo>
                <a:lnTo>
                  <a:pt x="38" y="2"/>
                </a:lnTo>
                <a:lnTo>
                  <a:pt x="38" y="2"/>
                </a:lnTo>
                <a:lnTo>
                  <a:pt x="38" y="0"/>
                </a:lnTo>
                <a:lnTo>
                  <a:pt x="38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2" name="Freeform 275">
            <a:extLst>
              <a:ext uri="{FF2B5EF4-FFF2-40B4-BE49-F238E27FC236}">
                <a16:creationId xmlns:a16="http://schemas.microsoft.com/office/drawing/2014/main" id="{57D82A15-435E-7336-7BCD-9BC7FF79C331}"/>
              </a:ext>
            </a:extLst>
          </p:cNvPr>
          <p:cNvSpPr>
            <a:spLocks noEditPoints="1"/>
          </p:cNvSpPr>
          <p:nvPr/>
        </p:nvSpPr>
        <p:spPr bwMode="auto">
          <a:xfrm>
            <a:off x="5765419" y="2546259"/>
            <a:ext cx="242591" cy="216182"/>
          </a:xfrm>
          <a:custGeom>
            <a:avLst/>
            <a:gdLst>
              <a:gd name="T0" fmla="*/ 206 w 206"/>
              <a:gd name="T1" fmla="*/ 162 h 176"/>
              <a:gd name="T2" fmla="*/ 197 w 206"/>
              <a:gd name="T3" fmla="*/ 173 h 176"/>
              <a:gd name="T4" fmla="*/ 195 w 206"/>
              <a:gd name="T5" fmla="*/ 167 h 176"/>
              <a:gd name="T6" fmla="*/ 194 w 206"/>
              <a:gd name="T7" fmla="*/ 160 h 176"/>
              <a:gd name="T8" fmla="*/ 200 w 206"/>
              <a:gd name="T9" fmla="*/ 154 h 176"/>
              <a:gd name="T10" fmla="*/ 205 w 206"/>
              <a:gd name="T11" fmla="*/ 148 h 176"/>
              <a:gd name="T12" fmla="*/ 105 w 206"/>
              <a:gd name="T13" fmla="*/ 0 h 176"/>
              <a:gd name="T14" fmla="*/ 112 w 206"/>
              <a:gd name="T15" fmla="*/ 7 h 176"/>
              <a:gd name="T16" fmla="*/ 121 w 206"/>
              <a:gd name="T17" fmla="*/ 12 h 176"/>
              <a:gd name="T18" fmla="*/ 129 w 206"/>
              <a:gd name="T19" fmla="*/ 15 h 176"/>
              <a:gd name="T20" fmla="*/ 129 w 206"/>
              <a:gd name="T21" fmla="*/ 22 h 176"/>
              <a:gd name="T22" fmla="*/ 138 w 206"/>
              <a:gd name="T23" fmla="*/ 22 h 176"/>
              <a:gd name="T24" fmla="*/ 145 w 206"/>
              <a:gd name="T25" fmla="*/ 28 h 176"/>
              <a:gd name="T26" fmla="*/ 154 w 206"/>
              <a:gd name="T27" fmla="*/ 31 h 176"/>
              <a:gd name="T28" fmla="*/ 162 w 206"/>
              <a:gd name="T29" fmla="*/ 31 h 176"/>
              <a:gd name="T30" fmla="*/ 170 w 206"/>
              <a:gd name="T31" fmla="*/ 36 h 176"/>
              <a:gd name="T32" fmla="*/ 178 w 206"/>
              <a:gd name="T33" fmla="*/ 37 h 176"/>
              <a:gd name="T34" fmla="*/ 181 w 206"/>
              <a:gd name="T35" fmla="*/ 48 h 176"/>
              <a:gd name="T36" fmla="*/ 179 w 206"/>
              <a:gd name="T37" fmla="*/ 66 h 176"/>
              <a:gd name="T38" fmla="*/ 170 w 206"/>
              <a:gd name="T39" fmla="*/ 67 h 176"/>
              <a:gd name="T40" fmla="*/ 165 w 206"/>
              <a:gd name="T41" fmla="*/ 75 h 176"/>
              <a:gd name="T42" fmla="*/ 157 w 206"/>
              <a:gd name="T43" fmla="*/ 85 h 176"/>
              <a:gd name="T44" fmla="*/ 157 w 206"/>
              <a:gd name="T45" fmla="*/ 91 h 176"/>
              <a:gd name="T46" fmla="*/ 167 w 206"/>
              <a:gd name="T47" fmla="*/ 86 h 176"/>
              <a:gd name="T48" fmla="*/ 170 w 206"/>
              <a:gd name="T49" fmla="*/ 96 h 176"/>
              <a:gd name="T50" fmla="*/ 172 w 206"/>
              <a:gd name="T51" fmla="*/ 105 h 176"/>
              <a:gd name="T52" fmla="*/ 165 w 206"/>
              <a:gd name="T53" fmla="*/ 111 h 176"/>
              <a:gd name="T54" fmla="*/ 170 w 206"/>
              <a:gd name="T55" fmla="*/ 118 h 176"/>
              <a:gd name="T56" fmla="*/ 172 w 206"/>
              <a:gd name="T57" fmla="*/ 127 h 176"/>
              <a:gd name="T58" fmla="*/ 176 w 206"/>
              <a:gd name="T59" fmla="*/ 132 h 176"/>
              <a:gd name="T60" fmla="*/ 173 w 206"/>
              <a:gd name="T61" fmla="*/ 137 h 176"/>
              <a:gd name="T62" fmla="*/ 153 w 206"/>
              <a:gd name="T63" fmla="*/ 146 h 176"/>
              <a:gd name="T64" fmla="*/ 140 w 206"/>
              <a:gd name="T65" fmla="*/ 140 h 176"/>
              <a:gd name="T66" fmla="*/ 131 w 206"/>
              <a:gd name="T67" fmla="*/ 140 h 176"/>
              <a:gd name="T68" fmla="*/ 113 w 206"/>
              <a:gd name="T69" fmla="*/ 149 h 176"/>
              <a:gd name="T70" fmla="*/ 108 w 206"/>
              <a:gd name="T71" fmla="*/ 157 h 176"/>
              <a:gd name="T72" fmla="*/ 97 w 206"/>
              <a:gd name="T73" fmla="*/ 159 h 176"/>
              <a:gd name="T74" fmla="*/ 91 w 206"/>
              <a:gd name="T75" fmla="*/ 154 h 176"/>
              <a:gd name="T76" fmla="*/ 79 w 206"/>
              <a:gd name="T77" fmla="*/ 151 h 176"/>
              <a:gd name="T78" fmla="*/ 67 w 206"/>
              <a:gd name="T79" fmla="*/ 152 h 176"/>
              <a:gd name="T80" fmla="*/ 58 w 206"/>
              <a:gd name="T81" fmla="*/ 149 h 176"/>
              <a:gd name="T82" fmla="*/ 49 w 206"/>
              <a:gd name="T83" fmla="*/ 146 h 176"/>
              <a:gd name="T84" fmla="*/ 45 w 206"/>
              <a:gd name="T85" fmla="*/ 143 h 176"/>
              <a:gd name="T86" fmla="*/ 52 w 206"/>
              <a:gd name="T87" fmla="*/ 118 h 176"/>
              <a:gd name="T88" fmla="*/ 56 w 206"/>
              <a:gd name="T89" fmla="*/ 105 h 176"/>
              <a:gd name="T90" fmla="*/ 52 w 206"/>
              <a:gd name="T91" fmla="*/ 100 h 176"/>
              <a:gd name="T92" fmla="*/ 52 w 206"/>
              <a:gd name="T93" fmla="*/ 89 h 176"/>
              <a:gd name="T94" fmla="*/ 39 w 206"/>
              <a:gd name="T95" fmla="*/ 74 h 176"/>
              <a:gd name="T96" fmla="*/ 34 w 206"/>
              <a:gd name="T97" fmla="*/ 70 h 176"/>
              <a:gd name="T98" fmla="*/ 28 w 206"/>
              <a:gd name="T99" fmla="*/ 66 h 176"/>
              <a:gd name="T100" fmla="*/ 20 w 206"/>
              <a:gd name="T101" fmla="*/ 63 h 176"/>
              <a:gd name="T102" fmla="*/ 1 w 206"/>
              <a:gd name="T103" fmla="*/ 56 h 176"/>
              <a:gd name="T104" fmla="*/ 4 w 206"/>
              <a:gd name="T105" fmla="*/ 53 h 176"/>
              <a:gd name="T106" fmla="*/ 1 w 206"/>
              <a:gd name="T107" fmla="*/ 48 h 176"/>
              <a:gd name="T108" fmla="*/ 30 w 206"/>
              <a:gd name="T109" fmla="*/ 48 h 176"/>
              <a:gd name="T110" fmla="*/ 47 w 206"/>
              <a:gd name="T111" fmla="*/ 45 h 176"/>
              <a:gd name="T112" fmla="*/ 49 w 206"/>
              <a:gd name="T113" fmla="*/ 26 h 176"/>
              <a:gd name="T114" fmla="*/ 69 w 206"/>
              <a:gd name="T115" fmla="*/ 33 h 176"/>
              <a:gd name="T116" fmla="*/ 82 w 206"/>
              <a:gd name="T117" fmla="*/ 22 h 176"/>
              <a:gd name="T118" fmla="*/ 94 w 206"/>
              <a:gd name="T119" fmla="*/ 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6" h="176">
                <a:moveTo>
                  <a:pt x="205" y="148"/>
                </a:moveTo>
                <a:lnTo>
                  <a:pt x="206" y="148"/>
                </a:lnTo>
                <a:lnTo>
                  <a:pt x="206" y="149"/>
                </a:lnTo>
                <a:lnTo>
                  <a:pt x="206" y="149"/>
                </a:lnTo>
                <a:lnTo>
                  <a:pt x="206" y="151"/>
                </a:lnTo>
                <a:lnTo>
                  <a:pt x="205" y="154"/>
                </a:lnTo>
                <a:lnTo>
                  <a:pt x="206" y="154"/>
                </a:lnTo>
                <a:lnTo>
                  <a:pt x="206" y="154"/>
                </a:lnTo>
                <a:lnTo>
                  <a:pt x="206" y="156"/>
                </a:lnTo>
                <a:lnTo>
                  <a:pt x="206" y="162"/>
                </a:lnTo>
                <a:lnTo>
                  <a:pt x="206" y="163"/>
                </a:lnTo>
                <a:lnTo>
                  <a:pt x="205" y="165"/>
                </a:lnTo>
                <a:lnTo>
                  <a:pt x="205" y="167"/>
                </a:lnTo>
                <a:lnTo>
                  <a:pt x="205" y="170"/>
                </a:lnTo>
                <a:lnTo>
                  <a:pt x="205" y="170"/>
                </a:lnTo>
                <a:lnTo>
                  <a:pt x="203" y="171"/>
                </a:lnTo>
                <a:lnTo>
                  <a:pt x="203" y="174"/>
                </a:lnTo>
                <a:lnTo>
                  <a:pt x="202" y="176"/>
                </a:lnTo>
                <a:lnTo>
                  <a:pt x="198" y="174"/>
                </a:lnTo>
                <a:lnTo>
                  <a:pt x="197" y="173"/>
                </a:lnTo>
                <a:lnTo>
                  <a:pt x="197" y="173"/>
                </a:lnTo>
                <a:lnTo>
                  <a:pt x="197" y="171"/>
                </a:lnTo>
                <a:lnTo>
                  <a:pt x="197" y="171"/>
                </a:lnTo>
                <a:lnTo>
                  <a:pt x="197" y="171"/>
                </a:lnTo>
                <a:lnTo>
                  <a:pt x="197" y="170"/>
                </a:lnTo>
                <a:lnTo>
                  <a:pt x="195" y="170"/>
                </a:lnTo>
                <a:lnTo>
                  <a:pt x="195" y="170"/>
                </a:lnTo>
                <a:lnTo>
                  <a:pt x="195" y="168"/>
                </a:lnTo>
                <a:lnTo>
                  <a:pt x="195" y="167"/>
                </a:lnTo>
                <a:lnTo>
                  <a:pt x="195" y="167"/>
                </a:lnTo>
                <a:lnTo>
                  <a:pt x="194" y="167"/>
                </a:lnTo>
                <a:lnTo>
                  <a:pt x="194" y="167"/>
                </a:lnTo>
                <a:lnTo>
                  <a:pt x="194" y="165"/>
                </a:lnTo>
                <a:lnTo>
                  <a:pt x="194" y="165"/>
                </a:lnTo>
                <a:lnTo>
                  <a:pt x="195" y="163"/>
                </a:lnTo>
                <a:lnTo>
                  <a:pt x="195" y="163"/>
                </a:lnTo>
                <a:lnTo>
                  <a:pt x="194" y="163"/>
                </a:lnTo>
                <a:lnTo>
                  <a:pt x="194" y="162"/>
                </a:lnTo>
                <a:lnTo>
                  <a:pt x="192" y="162"/>
                </a:lnTo>
                <a:lnTo>
                  <a:pt x="194" y="160"/>
                </a:lnTo>
                <a:lnTo>
                  <a:pt x="194" y="160"/>
                </a:lnTo>
                <a:lnTo>
                  <a:pt x="194" y="159"/>
                </a:lnTo>
                <a:lnTo>
                  <a:pt x="194" y="159"/>
                </a:lnTo>
                <a:lnTo>
                  <a:pt x="192" y="159"/>
                </a:lnTo>
                <a:lnTo>
                  <a:pt x="194" y="159"/>
                </a:lnTo>
                <a:lnTo>
                  <a:pt x="194" y="157"/>
                </a:lnTo>
                <a:lnTo>
                  <a:pt x="195" y="156"/>
                </a:lnTo>
                <a:lnTo>
                  <a:pt x="197" y="154"/>
                </a:lnTo>
                <a:lnTo>
                  <a:pt x="198" y="154"/>
                </a:lnTo>
                <a:lnTo>
                  <a:pt x="200" y="154"/>
                </a:lnTo>
                <a:lnTo>
                  <a:pt x="200" y="152"/>
                </a:lnTo>
                <a:lnTo>
                  <a:pt x="202" y="152"/>
                </a:lnTo>
                <a:lnTo>
                  <a:pt x="202" y="152"/>
                </a:lnTo>
                <a:lnTo>
                  <a:pt x="203" y="152"/>
                </a:lnTo>
                <a:lnTo>
                  <a:pt x="203" y="152"/>
                </a:lnTo>
                <a:lnTo>
                  <a:pt x="203" y="152"/>
                </a:lnTo>
                <a:lnTo>
                  <a:pt x="203" y="151"/>
                </a:lnTo>
                <a:lnTo>
                  <a:pt x="203" y="151"/>
                </a:lnTo>
                <a:lnTo>
                  <a:pt x="203" y="149"/>
                </a:lnTo>
                <a:lnTo>
                  <a:pt x="205" y="148"/>
                </a:lnTo>
                <a:lnTo>
                  <a:pt x="205" y="148"/>
                </a:lnTo>
                <a:close/>
                <a:moveTo>
                  <a:pt x="49" y="94"/>
                </a:moveTo>
                <a:lnTo>
                  <a:pt x="50" y="94"/>
                </a:lnTo>
                <a:lnTo>
                  <a:pt x="52" y="96"/>
                </a:lnTo>
                <a:lnTo>
                  <a:pt x="52" y="97"/>
                </a:lnTo>
                <a:lnTo>
                  <a:pt x="50" y="96"/>
                </a:lnTo>
                <a:lnTo>
                  <a:pt x="49" y="96"/>
                </a:lnTo>
                <a:lnTo>
                  <a:pt x="49" y="94"/>
                </a:lnTo>
                <a:lnTo>
                  <a:pt x="49" y="94"/>
                </a:lnTo>
                <a:close/>
                <a:moveTo>
                  <a:pt x="105" y="0"/>
                </a:moveTo>
                <a:lnTo>
                  <a:pt x="105" y="1"/>
                </a:lnTo>
                <a:lnTo>
                  <a:pt x="105" y="3"/>
                </a:lnTo>
                <a:lnTo>
                  <a:pt x="107" y="3"/>
                </a:lnTo>
                <a:lnTo>
                  <a:pt x="105" y="3"/>
                </a:lnTo>
                <a:lnTo>
                  <a:pt x="107" y="4"/>
                </a:lnTo>
                <a:lnTo>
                  <a:pt x="107" y="6"/>
                </a:lnTo>
                <a:lnTo>
                  <a:pt x="108" y="6"/>
                </a:lnTo>
                <a:lnTo>
                  <a:pt x="110" y="7"/>
                </a:lnTo>
                <a:lnTo>
                  <a:pt x="110" y="7"/>
                </a:lnTo>
                <a:lnTo>
                  <a:pt x="112" y="7"/>
                </a:lnTo>
                <a:lnTo>
                  <a:pt x="113" y="6"/>
                </a:lnTo>
                <a:lnTo>
                  <a:pt x="113" y="6"/>
                </a:lnTo>
                <a:lnTo>
                  <a:pt x="115" y="6"/>
                </a:lnTo>
                <a:lnTo>
                  <a:pt x="115" y="7"/>
                </a:lnTo>
                <a:lnTo>
                  <a:pt x="115" y="7"/>
                </a:lnTo>
                <a:lnTo>
                  <a:pt x="116" y="9"/>
                </a:lnTo>
                <a:lnTo>
                  <a:pt x="116" y="11"/>
                </a:lnTo>
                <a:lnTo>
                  <a:pt x="116" y="11"/>
                </a:lnTo>
                <a:lnTo>
                  <a:pt x="120" y="11"/>
                </a:lnTo>
                <a:lnTo>
                  <a:pt x="121" y="12"/>
                </a:lnTo>
                <a:lnTo>
                  <a:pt x="121" y="12"/>
                </a:lnTo>
                <a:lnTo>
                  <a:pt x="121" y="15"/>
                </a:lnTo>
                <a:lnTo>
                  <a:pt x="123" y="15"/>
                </a:lnTo>
                <a:lnTo>
                  <a:pt x="123" y="15"/>
                </a:lnTo>
                <a:lnTo>
                  <a:pt x="123" y="14"/>
                </a:lnTo>
                <a:lnTo>
                  <a:pt x="124" y="14"/>
                </a:lnTo>
                <a:lnTo>
                  <a:pt x="124" y="14"/>
                </a:lnTo>
                <a:lnTo>
                  <a:pt x="126" y="14"/>
                </a:lnTo>
                <a:lnTo>
                  <a:pt x="127" y="15"/>
                </a:lnTo>
                <a:lnTo>
                  <a:pt x="129" y="15"/>
                </a:lnTo>
                <a:lnTo>
                  <a:pt x="129" y="17"/>
                </a:lnTo>
                <a:lnTo>
                  <a:pt x="129" y="17"/>
                </a:lnTo>
                <a:lnTo>
                  <a:pt x="129" y="18"/>
                </a:lnTo>
                <a:lnTo>
                  <a:pt x="129" y="18"/>
                </a:lnTo>
                <a:lnTo>
                  <a:pt x="129" y="18"/>
                </a:lnTo>
                <a:lnTo>
                  <a:pt x="129" y="20"/>
                </a:lnTo>
                <a:lnTo>
                  <a:pt x="129" y="20"/>
                </a:lnTo>
                <a:lnTo>
                  <a:pt x="129" y="20"/>
                </a:lnTo>
                <a:lnTo>
                  <a:pt x="129" y="22"/>
                </a:lnTo>
                <a:lnTo>
                  <a:pt x="129" y="22"/>
                </a:lnTo>
                <a:lnTo>
                  <a:pt x="129" y="22"/>
                </a:lnTo>
                <a:lnTo>
                  <a:pt x="132" y="22"/>
                </a:lnTo>
                <a:lnTo>
                  <a:pt x="134" y="22"/>
                </a:lnTo>
                <a:lnTo>
                  <a:pt x="135" y="20"/>
                </a:lnTo>
                <a:lnTo>
                  <a:pt x="137" y="20"/>
                </a:lnTo>
                <a:lnTo>
                  <a:pt x="137" y="18"/>
                </a:lnTo>
                <a:lnTo>
                  <a:pt x="138" y="18"/>
                </a:lnTo>
                <a:lnTo>
                  <a:pt x="138" y="18"/>
                </a:lnTo>
                <a:lnTo>
                  <a:pt x="138" y="18"/>
                </a:lnTo>
                <a:lnTo>
                  <a:pt x="138" y="22"/>
                </a:lnTo>
                <a:lnTo>
                  <a:pt x="138" y="22"/>
                </a:lnTo>
                <a:lnTo>
                  <a:pt x="138" y="23"/>
                </a:lnTo>
                <a:lnTo>
                  <a:pt x="138" y="25"/>
                </a:lnTo>
                <a:lnTo>
                  <a:pt x="140" y="25"/>
                </a:lnTo>
                <a:lnTo>
                  <a:pt x="142" y="25"/>
                </a:lnTo>
                <a:lnTo>
                  <a:pt x="142" y="25"/>
                </a:lnTo>
                <a:lnTo>
                  <a:pt x="143" y="26"/>
                </a:lnTo>
                <a:lnTo>
                  <a:pt x="145" y="26"/>
                </a:lnTo>
                <a:lnTo>
                  <a:pt x="145" y="26"/>
                </a:lnTo>
                <a:lnTo>
                  <a:pt x="145" y="28"/>
                </a:lnTo>
                <a:lnTo>
                  <a:pt x="146" y="28"/>
                </a:lnTo>
                <a:lnTo>
                  <a:pt x="148" y="30"/>
                </a:lnTo>
                <a:lnTo>
                  <a:pt x="148" y="30"/>
                </a:lnTo>
                <a:lnTo>
                  <a:pt x="149" y="30"/>
                </a:lnTo>
                <a:lnTo>
                  <a:pt x="149" y="30"/>
                </a:lnTo>
                <a:lnTo>
                  <a:pt x="151" y="30"/>
                </a:lnTo>
                <a:lnTo>
                  <a:pt x="153" y="30"/>
                </a:lnTo>
                <a:lnTo>
                  <a:pt x="153" y="30"/>
                </a:lnTo>
                <a:lnTo>
                  <a:pt x="154" y="30"/>
                </a:lnTo>
                <a:lnTo>
                  <a:pt x="154" y="31"/>
                </a:lnTo>
                <a:lnTo>
                  <a:pt x="154" y="31"/>
                </a:lnTo>
                <a:lnTo>
                  <a:pt x="156" y="31"/>
                </a:lnTo>
                <a:lnTo>
                  <a:pt x="156" y="31"/>
                </a:lnTo>
                <a:lnTo>
                  <a:pt x="157" y="31"/>
                </a:lnTo>
                <a:lnTo>
                  <a:pt x="157" y="30"/>
                </a:lnTo>
                <a:lnTo>
                  <a:pt x="159" y="30"/>
                </a:lnTo>
                <a:lnTo>
                  <a:pt x="159" y="31"/>
                </a:lnTo>
                <a:lnTo>
                  <a:pt x="161" y="31"/>
                </a:lnTo>
                <a:lnTo>
                  <a:pt x="161" y="31"/>
                </a:lnTo>
                <a:lnTo>
                  <a:pt x="162" y="31"/>
                </a:lnTo>
                <a:lnTo>
                  <a:pt x="164" y="33"/>
                </a:lnTo>
                <a:lnTo>
                  <a:pt x="164" y="33"/>
                </a:lnTo>
                <a:lnTo>
                  <a:pt x="164" y="34"/>
                </a:lnTo>
                <a:lnTo>
                  <a:pt x="164" y="34"/>
                </a:lnTo>
                <a:lnTo>
                  <a:pt x="167" y="36"/>
                </a:lnTo>
                <a:lnTo>
                  <a:pt x="167" y="36"/>
                </a:lnTo>
                <a:lnTo>
                  <a:pt x="167" y="36"/>
                </a:lnTo>
                <a:lnTo>
                  <a:pt x="168" y="36"/>
                </a:lnTo>
                <a:lnTo>
                  <a:pt x="168" y="36"/>
                </a:lnTo>
                <a:lnTo>
                  <a:pt x="170" y="36"/>
                </a:lnTo>
                <a:lnTo>
                  <a:pt x="170" y="36"/>
                </a:lnTo>
                <a:lnTo>
                  <a:pt x="170" y="37"/>
                </a:lnTo>
                <a:lnTo>
                  <a:pt x="170" y="37"/>
                </a:lnTo>
                <a:lnTo>
                  <a:pt x="172" y="37"/>
                </a:lnTo>
                <a:lnTo>
                  <a:pt x="172" y="37"/>
                </a:lnTo>
                <a:lnTo>
                  <a:pt x="173" y="37"/>
                </a:lnTo>
                <a:lnTo>
                  <a:pt x="175" y="37"/>
                </a:lnTo>
                <a:lnTo>
                  <a:pt x="176" y="36"/>
                </a:lnTo>
                <a:lnTo>
                  <a:pt x="176" y="36"/>
                </a:lnTo>
                <a:lnTo>
                  <a:pt x="178" y="37"/>
                </a:lnTo>
                <a:lnTo>
                  <a:pt x="179" y="39"/>
                </a:lnTo>
                <a:lnTo>
                  <a:pt x="181" y="39"/>
                </a:lnTo>
                <a:lnTo>
                  <a:pt x="184" y="39"/>
                </a:lnTo>
                <a:lnTo>
                  <a:pt x="186" y="39"/>
                </a:lnTo>
                <a:lnTo>
                  <a:pt x="186" y="41"/>
                </a:lnTo>
                <a:lnTo>
                  <a:pt x="186" y="42"/>
                </a:lnTo>
                <a:lnTo>
                  <a:pt x="186" y="42"/>
                </a:lnTo>
                <a:lnTo>
                  <a:pt x="183" y="45"/>
                </a:lnTo>
                <a:lnTo>
                  <a:pt x="183" y="47"/>
                </a:lnTo>
                <a:lnTo>
                  <a:pt x="181" y="48"/>
                </a:lnTo>
                <a:lnTo>
                  <a:pt x="181" y="50"/>
                </a:lnTo>
                <a:lnTo>
                  <a:pt x="179" y="53"/>
                </a:lnTo>
                <a:lnTo>
                  <a:pt x="179" y="55"/>
                </a:lnTo>
                <a:lnTo>
                  <a:pt x="178" y="56"/>
                </a:lnTo>
                <a:lnTo>
                  <a:pt x="179" y="58"/>
                </a:lnTo>
                <a:lnTo>
                  <a:pt x="178" y="59"/>
                </a:lnTo>
                <a:lnTo>
                  <a:pt x="178" y="63"/>
                </a:lnTo>
                <a:lnTo>
                  <a:pt x="178" y="64"/>
                </a:lnTo>
                <a:lnTo>
                  <a:pt x="178" y="66"/>
                </a:lnTo>
                <a:lnTo>
                  <a:pt x="179" y="66"/>
                </a:lnTo>
                <a:lnTo>
                  <a:pt x="178" y="66"/>
                </a:lnTo>
                <a:lnTo>
                  <a:pt x="176" y="67"/>
                </a:lnTo>
                <a:lnTo>
                  <a:pt x="176" y="67"/>
                </a:lnTo>
                <a:lnTo>
                  <a:pt x="175" y="69"/>
                </a:lnTo>
                <a:lnTo>
                  <a:pt x="173" y="69"/>
                </a:lnTo>
                <a:lnTo>
                  <a:pt x="173" y="69"/>
                </a:lnTo>
                <a:lnTo>
                  <a:pt x="173" y="67"/>
                </a:lnTo>
                <a:lnTo>
                  <a:pt x="173" y="67"/>
                </a:lnTo>
                <a:lnTo>
                  <a:pt x="172" y="67"/>
                </a:lnTo>
                <a:lnTo>
                  <a:pt x="170" y="67"/>
                </a:lnTo>
                <a:lnTo>
                  <a:pt x="170" y="67"/>
                </a:lnTo>
                <a:lnTo>
                  <a:pt x="168" y="69"/>
                </a:lnTo>
                <a:lnTo>
                  <a:pt x="168" y="69"/>
                </a:lnTo>
                <a:lnTo>
                  <a:pt x="170" y="70"/>
                </a:lnTo>
                <a:lnTo>
                  <a:pt x="170" y="70"/>
                </a:lnTo>
                <a:lnTo>
                  <a:pt x="170" y="70"/>
                </a:lnTo>
                <a:lnTo>
                  <a:pt x="170" y="70"/>
                </a:lnTo>
                <a:lnTo>
                  <a:pt x="170" y="72"/>
                </a:lnTo>
                <a:lnTo>
                  <a:pt x="167" y="74"/>
                </a:lnTo>
                <a:lnTo>
                  <a:pt x="165" y="75"/>
                </a:lnTo>
                <a:lnTo>
                  <a:pt x="165" y="75"/>
                </a:lnTo>
                <a:lnTo>
                  <a:pt x="165" y="77"/>
                </a:lnTo>
                <a:lnTo>
                  <a:pt x="162" y="77"/>
                </a:lnTo>
                <a:lnTo>
                  <a:pt x="162" y="78"/>
                </a:lnTo>
                <a:lnTo>
                  <a:pt x="162" y="80"/>
                </a:lnTo>
                <a:lnTo>
                  <a:pt x="162" y="80"/>
                </a:lnTo>
                <a:lnTo>
                  <a:pt x="159" y="82"/>
                </a:lnTo>
                <a:lnTo>
                  <a:pt x="157" y="83"/>
                </a:lnTo>
                <a:lnTo>
                  <a:pt x="157" y="85"/>
                </a:lnTo>
                <a:lnTo>
                  <a:pt x="157" y="85"/>
                </a:lnTo>
                <a:lnTo>
                  <a:pt x="156" y="86"/>
                </a:lnTo>
                <a:lnTo>
                  <a:pt x="156" y="86"/>
                </a:lnTo>
                <a:lnTo>
                  <a:pt x="157" y="88"/>
                </a:lnTo>
                <a:lnTo>
                  <a:pt x="157" y="88"/>
                </a:lnTo>
                <a:lnTo>
                  <a:pt x="157" y="89"/>
                </a:lnTo>
                <a:lnTo>
                  <a:pt x="156" y="89"/>
                </a:lnTo>
                <a:lnTo>
                  <a:pt x="156" y="91"/>
                </a:lnTo>
                <a:lnTo>
                  <a:pt x="156" y="91"/>
                </a:lnTo>
                <a:lnTo>
                  <a:pt x="156" y="93"/>
                </a:lnTo>
                <a:lnTo>
                  <a:pt x="157" y="91"/>
                </a:lnTo>
                <a:lnTo>
                  <a:pt x="159" y="91"/>
                </a:lnTo>
                <a:lnTo>
                  <a:pt x="159" y="89"/>
                </a:lnTo>
                <a:lnTo>
                  <a:pt x="159" y="89"/>
                </a:lnTo>
                <a:lnTo>
                  <a:pt x="159" y="88"/>
                </a:lnTo>
                <a:lnTo>
                  <a:pt x="159" y="88"/>
                </a:lnTo>
                <a:lnTo>
                  <a:pt x="161" y="88"/>
                </a:lnTo>
                <a:lnTo>
                  <a:pt x="162" y="86"/>
                </a:lnTo>
                <a:lnTo>
                  <a:pt x="164" y="86"/>
                </a:lnTo>
                <a:lnTo>
                  <a:pt x="167" y="86"/>
                </a:lnTo>
                <a:lnTo>
                  <a:pt x="167" y="86"/>
                </a:lnTo>
                <a:lnTo>
                  <a:pt x="167" y="88"/>
                </a:lnTo>
                <a:lnTo>
                  <a:pt x="167" y="89"/>
                </a:lnTo>
                <a:lnTo>
                  <a:pt x="167" y="89"/>
                </a:lnTo>
                <a:lnTo>
                  <a:pt x="167" y="91"/>
                </a:lnTo>
                <a:lnTo>
                  <a:pt x="167" y="93"/>
                </a:lnTo>
                <a:lnTo>
                  <a:pt x="168" y="93"/>
                </a:lnTo>
                <a:lnTo>
                  <a:pt x="168" y="94"/>
                </a:lnTo>
                <a:lnTo>
                  <a:pt x="170" y="94"/>
                </a:lnTo>
                <a:lnTo>
                  <a:pt x="170" y="96"/>
                </a:lnTo>
                <a:lnTo>
                  <a:pt x="170" y="96"/>
                </a:lnTo>
                <a:lnTo>
                  <a:pt x="168" y="97"/>
                </a:lnTo>
                <a:lnTo>
                  <a:pt x="167" y="97"/>
                </a:lnTo>
                <a:lnTo>
                  <a:pt x="167" y="99"/>
                </a:lnTo>
                <a:lnTo>
                  <a:pt x="167" y="99"/>
                </a:lnTo>
                <a:lnTo>
                  <a:pt x="167" y="99"/>
                </a:lnTo>
                <a:lnTo>
                  <a:pt x="168" y="100"/>
                </a:lnTo>
                <a:lnTo>
                  <a:pt x="170" y="102"/>
                </a:lnTo>
                <a:lnTo>
                  <a:pt x="170" y="104"/>
                </a:lnTo>
                <a:lnTo>
                  <a:pt x="172" y="105"/>
                </a:lnTo>
                <a:lnTo>
                  <a:pt x="172" y="105"/>
                </a:lnTo>
                <a:lnTo>
                  <a:pt x="172" y="105"/>
                </a:lnTo>
                <a:lnTo>
                  <a:pt x="172" y="107"/>
                </a:lnTo>
                <a:lnTo>
                  <a:pt x="172" y="108"/>
                </a:lnTo>
                <a:lnTo>
                  <a:pt x="170" y="108"/>
                </a:lnTo>
                <a:lnTo>
                  <a:pt x="170" y="108"/>
                </a:lnTo>
                <a:lnTo>
                  <a:pt x="168" y="110"/>
                </a:lnTo>
                <a:lnTo>
                  <a:pt x="167" y="110"/>
                </a:lnTo>
                <a:lnTo>
                  <a:pt x="165" y="110"/>
                </a:lnTo>
                <a:lnTo>
                  <a:pt x="165" y="110"/>
                </a:lnTo>
                <a:lnTo>
                  <a:pt x="165" y="111"/>
                </a:lnTo>
                <a:lnTo>
                  <a:pt x="165" y="111"/>
                </a:lnTo>
                <a:lnTo>
                  <a:pt x="165" y="113"/>
                </a:lnTo>
                <a:lnTo>
                  <a:pt x="167" y="113"/>
                </a:lnTo>
                <a:lnTo>
                  <a:pt x="167" y="115"/>
                </a:lnTo>
                <a:lnTo>
                  <a:pt x="168" y="115"/>
                </a:lnTo>
                <a:lnTo>
                  <a:pt x="168" y="115"/>
                </a:lnTo>
                <a:lnTo>
                  <a:pt x="170" y="115"/>
                </a:lnTo>
                <a:lnTo>
                  <a:pt x="170" y="115"/>
                </a:lnTo>
                <a:lnTo>
                  <a:pt x="170" y="118"/>
                </a:lnTo>
                <a:lnTo>
                  <a:pt x="170" y="118"/>
                </a:lnTo>
                <a:lnTo>
                  <a:pt x="170" y="118"/>
                </a:lnTo>
                <a:lnTo>
                  <a:pt x="168" y="119"/>
                </a:lnTo>
                <a:lnTo>
                  <a:pt x="168" y="119"/>
                </a:lnTo>
                <a:lnTo>
                  <a:pt x="168" y="121"/>
                </a:lnTo>
                <a:lnTo>
                  <a:pt x="168" y="122"/>
                </a:lnTo>
                <a:lnTo>
                  <a:pt x="168" y="122"/>
                </a:lnTo>
                <a:lnTo>
                  <a:pt x="168" y="122"/>
                </a:lnTo>
                <a:lnTo>
                  <a:pt x="168" y="124"/>
                </a:lnTo>
                <a:lnTo>
                  <a:pt x="170" y="126"/>
                </a:lnTo>
                <a:lnTo>
                  <a:pt x="172" y="127"/>
                </a:lnTo>
                <a:lnTo>
                  <a:pt x="175" y="127"/>
                </a:lnTo>
                <a:lnTo>
                  <a:pt x="175" y="127"/>
                </a:lnTo>
                <a:lnTo>
                  <a:pt x="178" y="127"/>
                </a:lnTo>
                <a:lnTo>
                  <a:pt x="179" y="127"/>
                </a:lnTo>
                <a:lnTo>
                  <a:pt x="179" y="127"/>
                </a:lnTo>
                <a:lnTo>
                  <a:pt x="179" y="129"/>
                </a:lnTo>
                <a:lnTo>
                  <a:pt x="179" y="129"/>
                </a:lnTo>
                <a:lnTo>
                  <a:pt x="178" y="130"/>
                </a:lnTo>
                <a:lnTo>
                  <a:pt x="178" y="132"/>
                </a:lnTo>
                <a:lnTo>
                  <a:pt x="176" y="132"/>
                </a:lnTo>
                <a:lnTo>
                  <a:pt x="176" y="134"/>
                </a:lnTo>
                <a:lnTo>
                  <a:pt x="176" y="134"/>
                </a:lnTo>
                <a:lnTo>
                  <a:pt x="176" y="135"/>
                </a:lnTo>
                <a:lnTo>
                  <a:pt x="176" y="134"/>
                </a:lnTo>
                <a:lnTo>
                  <a:pt x="176" y="134"/>
                </a:lnTo>
                <a:lnTo>
                  <a:pt x="176" y="134"/>
                </a:lnTo>
                <a:lnTo>
                  <a:pt x="175" y="135"/>
                </a:lnTo>
                <a:lnTo>
                  <a:pt x="175" y="135"/>
                </a:lnTo>
                <a:lnTo>
                  <a:pt x="173" y="135"/>
                </a:lnTo>
                <a:lnTo>
                  <a:pt x="173" y="137"/>
                </a:lnTo>
                <a:lnTo>
                  <a:pt x="168" y="140"/>
                </a:lnTo>
                <a:lnTo>
                  <a:pt x="165" y="141"/>
                </a:lnTo>
                <a:lnTo>
                  <a:pt x="165" y="141"/>
                </a:lnTo>
                <a:lnTo>
                  <a:pt x="165" y="143"/>
                </a:lnTo>
                <a:lnTo>
                  <a:pt x="164" y="145"/>
                </a:lnTo>
                <a:lnTo>
                  <a:pt x="162" y="145"/>
                </a:lnTo>
                <a:lnTo>
                  <a:pt x="161" y="145"/>
                </a:lnTo>
                <a:lnTo>
                  <a:pt x="157" y="146"/>
                </a:lnTo>
                <a:lnTo>
                  <a:pt x="156" y="146"/>
                </a:lnTo>
                <a:lnTo>
                  <a:pt x="153" y="146"/>
                </a:lnTo>
                <a:lnTo>
                  <a:pt x="151" y="145"/>
                </a:lnTo>
                <a:lnTo>
                  <a:pt x="146" y="143"/>
                </a:lnTo>
                <a:lnTo>
                  <a:pt x="146" y="141"/>
                </a:lnTo>
                <a:lnTo>
                  <a:pt x="143" y="141"/>
                </a:lnTo>
                <a:lnTo>
                  <a:pt x="143" y="141"/>
                </a:lnTo>
                <a:lnTo>
                  <a:pt x="142" y="141"/>
                </a:lnTo>
                <a:lnTo>
                  <a:pt x="142" y="140"/>
                </a:lnTo>
                <a:lnTo>
                  <a:pt x="142" y="140"/>
                </a:lnTo>
                <a:lnTo>
                  <a:pt x="140" y="140"/>
                </a:lnTo>
                <a:lnTo>
                  <a:pt x="140" y="140"/>
                </a:lnTo>
                <a:lnTo>
                  <a:pt x="138" y="140"/>
                </a:lnTo>
                <a:lnTo>
                  <a:pt x="138" y="141"/>
                </a:lnTo>
                <a:lnTo>
                  <a:pt x="138" y="140"/>
                </a:lnTo>
                <a:lnTo>
                  <a:pt x="138" y="140"/>
                </a:lnTo>
                <a:lnTo>
                  <a:pt x="138" y="141"/>
                </a:lnTo>
                <a:lnTo>
                  <a:pt x="137" y="141"/>
                </a:lnTo>
                <a:lnTo>
                  <a:pt x="135" y="141"/>
                </a:lnTo>
                <a:lnTo>
                  <a:pt x="132" y="140"/>
                </a:lnTo>
                <a:lnTo>
                  <a:pt x="132" y="140"/>
                </a:lnTo>
                <a:lnTo>
                  <a:pt x="131" y="140"/>
                </a:lnTo>
                <a:lnTo>
                  <a:pt x="129" y="138"/>
                </a:lnTo>
                <a:lnTo>
                  <a:pt x="129" y="138"/>
                </a:lnTo>
                <a:lnTo>
                  <a:pt x="127" y="137"/>
                </a:lnTo>
                <a:lnTo>
                  <a:pt x="127" y="137"/>
                </a:lnTo>
                <a:lnTo>
                  <a:pt x="126" y="138"/>
                </a:lnTo>
                <a:lnTo>
                  <a:pt x="124" y="138"/>
                </a:lnTo>
                <a:lnTo>
                  <a:pt x="123" y="140"/>
                </a:lnTo>
                <a:lnTo>
                  <a:pt x="116" y="145"/>
                </a:lnTo>
                <a:lnTo>
                  <a:pt x="115" y="146"/>
                </a:lnTo>
                <a:lnTo>
                  <a:pt x="113" y="149"/>
                </a:lnTo>
                <a:lnTo>
                  <a:pt x="113" y="151"/>
                </a:lnTo>
                <a:lnTo>
                  <a:pt x="113" y="154"/>
                </a:lnTo>
                <a:lnTo>
                  <a:pt x="115" y="157"/>
                </a:lnTo>
                <a:lnTo>
                  <a:pt x="115" y="157"/>
                </a:lnTo>
                <a:lnTo>
                  <a:pt x="115" y="157"/>
                </a:lnTo>
                <a:lnTo>
                  <a:pt x="113" y="157"/>
                </a:lnTo>
                <a:lnTo>
                  <a:pt x="112" y="157"/>
                </a:lnTo>
                <a:lnTo>
                  <a:pt x="110" y="157"/>
                </a:lnTo>
                <a:lnTo>
                  <a:pt x="110" y="157"/>
                </a:lnTo>
                <a:lnTo>
                  <a:pt x="108" y="157"/>
                </a:lnTo>
                <a:lnTo>
                  <a:pt x="108" y="157"/>
                </a:lnTo>
                <a:lnTo>
                  <a:pt x="107" y="159"/>
                </a:lnTo>
                <a:lnTo>
                  <a:pt x="107" y="159"/>
                </a:lnTo>
                <a:lnTo>
                  <a:pt x="107" y="159"/>
                </a:lnTo>
                <a:lnTo>
                  <a:pt x="105" y="159"/>
                </a:lnTo>
                <a:lnTo>
                  <a:pt x="104" y="159"/>
                </a:lnTo>
                <a:lnTo>
                  <a:pt x="101" y="157"/>
                </a:lnTo>
                <a:lnTo>
                  <a:pt x="99" y="159"/>
                </a:lnTo>
                <a:lnTo>
                  <a:pt x="97" y="159"/>
                </a:lnTo>
                <a:lnTo>
                  <a:pt x="97" y="159"/>
                </a:lnTo>
                <a:lnTo>
                  <a:pt x="97" y="159"/>
                </a:lnTo>
                <a:lnTo>
                  <a:pt x="96" y="157"/>
                </a:lnTo>
                <a:lnTo>
                  <a:pt x="96" y="157"/>
                </a:lnTo>
                <a:lnTo>
                  <a:pt x="93" y="156"/>
                </a:lnTo>
                <a:lnTo>
                  <a:pt x="94" y="156"/>
                </a:lnTo>
                <a:lnTo>
                  <a:pt x="94" y="156"/>
                </a:lnTo>
                <a:lnTo>
                  <a:pt x="94" y="156"/>
                </a:lnTo>
                <a:lnTo>
                  <a:pt x="93" y="154"/>
                </a:lnTo>
                <a:lnTo>
                  <a:pt x="91" y="154"/>
                </a:lnTo>
                <a:lnTo>
                  <a:pt x="91" y="154"/>
                </a:lnTo>
                <a:lnTo>
                  <a:pt x="90" y="154"/>
                </a:lnTo>
                <a:lnTo>
                  <a:pt x="90" y="154"/>
                </a:lnTo>
                <a:lnTo>
                  <a:pt x="88" y="152"/>
                </a:lnTo>
                <a:lnTo>
                  <a:pt x="88" y="152"/>
                </a:lnTo>
                <a:lnTo>
                  <a:pt x="86" y="152"/>
                </a:lnTo>
                <a:lnTo>
                  <a:pt x="85" y="152"/>
                </a:lnTo>
                <a:lnTo>
                  <a:pt x="83" y="151"/>
                </a:lnTo>
                <a:lnTo>
                  <a:pt x="80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1"/>
                </a:lnTo>
                <a:lnTo>
                  <a:pt x="79" y="152"/>
                </a:lnTo>
                <a:lnTo>
                  <a:pt x="79" y="152"/>
                </a:lnTo>
                <a:lnTo>
                  <a:pt x="77" y="152"/>
                </a:lnTo>
                <a:lnTo>
                  <a:pt x="74" y="152"/>
                </a:lnTo>
                <a:lnTo>
                  <a:pt x="74" y="152"/>
                </a:lnTo>
                <a:lnTo>
                  <a:pt x="72" y="152"/>
                </a:lnTo>
                <a:lnTo>
                  <a:pt x="72" y="152"/>
                </a:lnTo>
                <a:lnTo>
                  <a:pt x="67" y="152"/>
                </a:lnTo>
                <a:lnTo>
                  <a:pt x="67" y="152"/>
                </a:lnTo>
                <a:lnTo>
                  <a:pt x="67" y="152"/>
                </a:lnTo>
                <a:lnTo>
                  <a:pt x="66" y="151"/>
                </a:lnTo>
                <a:lnTo>
                  <a:pt x="64" y="151"/>
                </a:lnTo>
                <a:lnTo>
                  <a:pt x="64" y="151"/>
                </a:lnTo>
                <a:lnTo>
                  <a:pt x="64" y="151"/>
                </a:lnTo>
                <a:lnTo>
                  <a:pt x="63" y="151"/>
                </a:lnTo>
                <a:lnTo>
                  <a:pt x="61" y="151"/>
                </a:lnTo>
                <a:lnTo>
                  <a:pt x="61" y="151"/>
                </a:lnTo>
                <a:lnTo>
                  <a:pt x="60" y="151"/>
                </a:lnTo>
                <a:lnTo>
                  <a:pt x="58" y="149"/>
                </a:lnTo>
                <a:lnTo>
                  <a:pt x="58" y="149"/>
                </a:lnTo>
                <a:lnTo>
                  <a:pt x="56" y="148"/>
                </a:lnTo>
                <a:lnTo>
                  <a:pt x="55" y="148"/>
                </a:lnTo>
                <a:lnTo>
                  <a:pt x="52" y="148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8"/>
                </a:lnTo>
                <a:lnTo>
                  <a:pt x="49" y="148"/>
                </a:lnTo>
                <a:lnTo>
                  <a:pt x="47" y="146"/>
                </a:lnTo>
                <a:lnTo>
                  <a:pt x="47" y="146"/>
                </a:lnTo>
                <a:lnTo>
                  <a:pt x="47" y="146"/>
                </a:lnTo>
                <a:lnTo>
                  <a:pt x="49" y="145"/>
                </a:lnTo>
                <a:lnTo>
                  <a:pt x="49" y="145"/>
                </a:lnTo>
                <a:lnTo>
                  <a:pt x="49" y="143"/>
                </a:lnTo>
                <a:lnTo>
                  <a:pt x="47" y="143"/>
                </a:lnTo>
                <a:lnTo>
                  <a:pt x="45" y="143"/>
                </a:lnTo>
                <a:lnTo>
                  <a:pt x="45" y="143"/>
                </a:lnTo>
                <a:lnTo>
                  <a:pt x="44" y="143"/>
                </a:lnTo>
                <a:lnTo>
                  <a:pt x="44" y="141"/>
                </a:lnTo>
                <a:lnTo>
                  <a:pt x="42" y="141"/>
                </a:lnTo>
                <a:lnTo>
                  <a:pt x="42" y="140"/>
                </a:lnTo>
                <a:lnTo>
                  <a:pt x="45" y="140"/>
                </a:lnTo>
                <a:lnTo>
                  <a:pt x="47" y="138"/>
                </a:lnTo>
                <a:lnTo>
                  <a:pt x="49" y="130"/>
                </a:lnTo>
                <a:lnTo>
                  <a:pt x="50" y="119"/>
                </a:lnTo>
                <a:lnTo>
                  <a:pt x="52" y="118"/>
                </a:lnTo>
                <a:lnTo>
                  <a:pt x="53" y="118"/>
                </a:lnTo>
                <a:lnTo>
                  <a:pt x="52" y="116"/>
                </a:lnTo>
                <a:lnTo>
                  <a:pt x="52" y="118"/>
                </a:lnTo>
                <a:lnTo>
                  <a:pt x="52" y="118"/>
                </a:lnTo>
                <a:lnTo>
                  <a:pt x="50" y="118"/>
                </a:lnTo>
                <a:lnTo>
                  <a:pt x="52" y="110"/>
                </a:lnTo>
                <a:lnTo>
                  <a:pt x="52" y="107"/>
                </a:lnTo>
                <a:lnTo>
                  <a:pt x="53" y="102"/>
                </a:lnTo>
                <a:lnTo>
                  <a:pt x="55" y="104"/>
                </a:lnTo>
                <a:lnTo>
                  <a:pt x="56" y="105"/>
                </a:lnTo>
                <a:lnTo>
                  <a:pt x="58" y="107"/>
                </a:lnTo>
                <a:lnTo>
                  <a:pt x="58" y="110"/>
                </a:lnTo>
                <a:lnTo>
                  <a:pt x="60" y="111"/>
                </a:lnTo>
                <a:lnTo>
                  <a:pt x="61" y="113"/>
                </a:lnTo>
                <a:lnTo>
                  <a:pt x="60" y="111"/>
                </a:lnTo>
                <a:lnTo>
                  <a:pt x="60" y="110"/>
                </a:lnTo>
                <a:lnTo>
                  <a:pt x="58" y="105"/>
                </a:lnTo>
                <a:lnTo>
                  <a:pt x="58" y="104"/>
                </a:lnTo>
                <a:lnTo>
                  <a:pt x="56" y="102"/>
                </a:lnTo>
                <a:lnTo>
                  <a:pt x="52" y="100"/>
                </a:lnTo>
                <a:lnTo>
                  <a:pt x="52" y="99"/>
                </a:lnTo>
                <a:lnTo>
                  <a:pt x="52" y="99"/>
                </a:lnTo>
                <a:lnTo>
                  <a:pt x="53" y="99"/>
                </a:lnTo>
                <a:lnTo>
                  <a:pt x="53" y="99"/>
                </a:lnTo>
                <a:lnTo>
                  <a:pt x="53" y="99"/>
                </a:lnTo>
                <a:lnTo>
                  <a:pt x="53" y="97"/>
                </a:lnTo>
                <a:lnTo>
                  <a:pt x="53" y="96"/>
                </a:lnTo>
                <a:lnTo>
                  <a:pt x="52" y="91"/>
                </a:lnTo>
                <a:lnTo>
                  <a:pt x="52" y="89"/>
                </a:lnTo>
                <a:lnTo>
                  <a:pt x="52" y="89"/>
                </a:lnTo>
                <a:lnTo>
                  <a:pt x="50" y="88"/>
                </a:lnTo>
                <a:lnTo>
                  <a:pt x="50" y="88"/>
                </a:lnTo>
                <a:lnTo>
                  <a:pt x="49" y="88"/>
                </a:lnTo>
                <a:lnTo>
                  <a:pt x="42" y="85"/>
                </a:lnTo>
                <a:lnTo>
                  <a:pt x="41" y="82"/>
                </a:lnTo>
                <a:lnTo>
                  <a:pt x="39" y="80"/>
                </a:lnTo>
                <a:lnTo>
                  <a:pt x="39" y="78"/>
                </a:lnTo>
                <a:lnTo>
                  <a:pt x="39" y="78"/>
                </a:lnTo>
                <a:lnTo>
                  <a:pt x="39" y="75"/>
                </a:lnTo>
                <a:lnTo>
                  <a:pt x="39" y="74"/>
                </a:lnTo>
                <a:lnTo>
                  <a:pt x="38" y="74"/>
                </a:lnTo>
                <a:lnTo>
                  <a:pt x="38" y="74"/>
                </a:lnTo>
                <a:lnTo>
                  <a:pt x="38" y="72"/>
                </a:lnTo>
                <a:lnTo>
                  <a:pt x="38" y="72"/>
                </a:lnTo>
                <a:lnTo>
                  <a:pt x="39" y="70"/>
                </a:lnTo>
                <a:lnTo>
                  <a:pt x="41" y="72"/>
                </a:lnTo>
                <a:lnTo>
                  <a:pt x="42" y="72"/>
                </a:lnTo>
                <a:lnTo>
                  <a:pt x="44" y="72"/>
                </a:lnTo>
                <a:lnTo>
                  <a:pt x="41" y="70"/>
                </a:lnTo>
                <a:lnTo>
                  <a:pt x="34" y="70"/>
                </a:lnTo>
                <a:lnTo>
                  <a:pt x="33" y="70"/>
                </a:lnTo>
                <a:lnTo>
                  <a:pt x="33" y="70"/>
                </a:lnTo>
                <a:lnTo>
                  <a:pt x="33" y="69"/>
                </a:lnTo>
                <a:lnTo>
                  <a:pt x="33" y="69"/>
                </a:lnTo>
                <a:lnTo>
                  <a:pt x="34" y="67"/>
                </a:lnTo>
                <a:lnTo>
                  <a:pt x="33" y="67"/>
                </a:lnTo>
                <a:lnTo>
                  <a:pt x="31" y="67"/>
                </a:lnTo>
                <a:lnTo>
                  <a:pt x="30" y="67"/>
                </a:lnTo>
                <a:lnTo>
                  <a:pt x="28" y="67"/>
                </a:lnTo>
                <a:lnTo>
                  <a:pt x="28" y="66"/>
                </a:lnTo>
                <a:lnTo>
                  <a:pt x="30" y="66"/>
                </a:lnTo>
                <a:lnTo>
                  <a:pt x="28" y="64"/>
                </a:lnTo>
                <a:lnTo>
                  <a:pt x="28" y="66"/>
                </a:lnTo>
                <a:lnTo>
                  <a:pt x="26" y="66"/>
                </a:lnTo>
                <a:lnTo>
                  <a:pt x="25" y="64"/>
                </a:lnTo>
                <a:lnTo>
                  <a:pt x="23" y="64"/>
                </a:lnTo>
                <a:lnTo>
                  <a:pt x="22" y="64"/>
                </a:lnTo>
                <a:lnTo>
                  <a:pt x="22" y="64"/>
                </a:lnTo>
                <a:lnTo>
                  <a:pt x="20" y="63"/>
                </a:lnTo>
                <a:lnTo>
                  <a:pt x="20" y="63"/>
                </a:lnTo>
                <a:lnTo>
                  <a:pt x="19" y="63"/>
                </a:lnTo>
                <a:lnTo>
                  <a:pt x="19" y="63"/>
                </a:lnTo>
                <a:lnTo>
                  <a:pt x="12" y="61"/>
                </a:lnTo>
                <a:lnTo>
                  <a:pt x="9" y="61"/>
                </a:lnTo>
                <a:lnTo>
                  <a:pt x="8" y="61"/>
                </a:lnTo>
                <a:lnTo>
                  <a:pt x="6" y="61"/>
                </a:lnTo>
                <a:lnTo>
                  <a:pt x="6" y="59"/>
                </a:lnTo>
                <a:lnTo>
                  <a:pt x="4" y="58"/>
                </a:lnTo>
                <a:lnTo>
                  <a:pt x="1" y="58"/>
                </a:lnTo>
                <a:lnTo>
                  <a:pt x="1" y="56"/>
                </a:lnTo>
                <a:lnTo>
                  <a:pt x="3" y="56"/>
                </a:lnTo>
                <a:lnTo>
                  <a:pt x="6" y="56"/>
                </a:lnTo>
                <a:lnTo>
                  <a:pt x="6" y="55"/>
                </a:lnTo>
                <a:lnTo>
                  <a:pt x="4" y="53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3" y="52"/>
                </a:lnTo>
                <a:lnTo>
                  <a:pt x="4" y="53"/>
                </a:lnTo>
                <a:lnTo>
                  <a:pt x="4" y="53"/>
                </a:lnTo>
                <a:lnTo>
                  <a:pt x="8" y="52"/>
                </a:lnTo>
                <a:lnTo>
                  <a:pt x="6" y="52"/>
                </a:lnTo>
                <a:lnTo>
                  <a:pt x="6" y="52"/>
                </a:lnTo>
                <a:lnTo>
                  <a:pt x="6" y="52"/>
                </a:lnTo>
                <a:lnTo>
                  <a:pt x="3" y="52"/>
                </a:lnTo>
                <a:lnTo>
                  <a:pt x="3" y="52"/>
                </a:lnTo>
                <a:lnTo>
                  <a:pt x="1" y="52"/>
                </a:lnTo>
                <a:lnTo>
                  <a:pt x="0" y="50"/>
                </a:lnTo>
                <a:lnTo>
                  <a:pt x="0" y="50"/>
                </a:lnTo>
                <a:lnTo>
                  <a:pt x="1" y="48"/>
                </a:lnTo>
                <a:lnTo>
                  <a:pt x="3" y="47"/>
                </a:lnTo>
                <a:lnTo>
                  <a:pt x="11" y="45"/>
                </a:lnTo>
                <a:lnTo>
                  <a:pt x="12" y="45"/>
                </a:lnTo>
                <a:lnTo>
                  <a:pt x="15" y="45"/>
                </a:lnTo>
                <a:lnTo>
                  <a:pt x="17" y="44"/>
                </a:lnTo>
                <a:lnTo>
                  <a:pt x="19" y="44"/>
                </a:lnTo>
                <a:lnTo>
                  <a:pt x="22" y="42"/>
                </a:lnTo>
                <a:lnTo>
                  <a:pt x="25" y="44"/>
                </a:lnTo>
                <a:lnTo>
                  <a:pt x="28" y="47"/>
                </a:lnTo>
                <a:lnTo>
                  <a:pt x="30" y="48"/>
                </a:lnTo>
                <a:lnTo>
                  <a:pt x="33" y="45"/>
                </a:lnTo>
                <a:lnTo>
                  <a:pt x="39" y="45"/>
                </a:lnTo>
                <a:lnTo>
                  <a:pt x="39" y="47"/>
                </a:lnTo>
                <a:lnTo>
                  <a:pt x="41" y="47"/>
                </a:lnTo>
                <a:lnTo>
                  <a:pt x="41" y="45"/>
                </a:lnTo>
                <a:lnTo>
                  <a:pt x="42" y="45"/>
                </a:lnTo>
                <a:lnTo>
                  <a:pt x="42" y="47"/>
                </a:lnTo>
                <a:lnTo>
                  <a:pt x="49" y="47"/>
                </a:lnTo>
                <a:lnTo>
                  <a:pt x="49" y="45"/>
                </a:lnTo>
                <a:lnTo>
                  <a:pt x="47" y="45"/>
                </a:lnTo>
                <a:lnTo>
                  <a:pt x="45" y="44"/>
                </a:lnTo>
                <a:lnTo>
                  <a:pt x="45" y="36"/>
                </a:lnTo>
                <a:lnTo>
                  <a:pt x="44" y="34"/>
                </a:lnTo>
                <a:lnTo>
                  <a:pt x="42" y="30"/>
                </a:lnTo>
                <a:lnTo>
                  <a:pt x="42" y="28"/>
                </a:lnTo>
                <a:lnTo>
                  <a:pt x="42" y="28"/>
                </a:lnTo>
                <a:lnTo>
                  <a:pt x="42" y="26"/>
                </a:lnTo>
                <a:lnTo>
                  <a:pt x="44" y="26"/>
                </a:lnTo>
                <a:lnTo>
                  <a:pt x="45" y="26"/>
                </a:lnTo>
                <a:lnTo>
                  <a:pt x="49" y="26"/>
                </a:lnTo>
                <a:lnTo>
                  <a:pt x="50" y="26"/>
                </a:lnTo>
                <a:lnTo>
                  <a:pt x="50" y="28"/>
                </a:lnTo>
                <a:lnTo>
                  <a:pt x="50" y="30"/>
                </a:lnTo>
                <a:lnTo>
                  <a:pt x="52" y="31"/>
                </a:lnTo>
                <a:lnTo>
                  <a:pt x="52" y="33"/>
                </a:lnTo>
                <a:lnTo>
                  <a:pt x="55" y="33"/>
                </a:lnTo>
                <a:lnTo>
                  <a:pt x="58" y="33"/>
                </a:lnTo>
                <a:lnTo>
                  <a:pt x="61" y="33"/>
                </a:lnTo>
                <a:lnTo>
                  <a:pt x="66" y="34"/>
                </a:lnTo>
                <a:lnTo>
                  <a:pt x="69" y="33"/>
                </a:lnTo>
                <a:lnTo>
                  <a:pt x="71" y="33"/>
                </a:lnTo>
                <a:lnTo>
                  <a:pt x="75" y="31"/>
                </a:lnTo>
                <a:lnTo>
                  <a:pt x="75" y="31"/>
                </a:lnTo>
                <a:lnTo>
                  <a:pt x="72" y="31"/>
                </a:lnTo>
                <a:lnTo>
                  <a:pt x="71" y="30"/>
                </a:lnTo>
                <a:lnTo>
                  <a:pt x="71" y="30"/>
                </a:lnTo>
                <a:lnTo>
                  <a:pt x="71" y="28"/>
                </a:lnTo>
                <a:lnTo>
                  <a:pt x="72" y="26"/>
                </a:lnTo>
                <a:lnTo>
                  <a:pt x="77" y="23"/>
                </a:lnTo>
                <a:lnTo>
                  <a:pt x="82" y="22"/>
                </a:lnTo>
                <a:lnTo>
                  <a:pt x="86" y="20"/>
                </a:lnTo>
                <a:lnTo>
                  <a:pt x="90" y="18"/>
                </a:lnTo>
                <a:lnTo>
                  <a:pt x="91" y="17"/>
                </a:lnTo>
                <a:lnTo>
                  <a:pt x="91" y="17"/>
                </a:lnTo>
                <a:lnTo>
                  <a:pt x="91" y="15"/>
                </a:lnTo>
                <a:lnTo>
                  <a:pt x="91" y="15"/>
                </a:lnTo>
                <a:lnTo>
                  <a:pt x="91" y="7"/>
                </a:lnTo>
                <a:lnTo>
                  <a:pt x="93" y="6"/>
                </a:lnTo>
                <a:lnTo>
                  <a:pt x="93" y="4"/>
                </a:lnTo>
                <a:lnTo>
                  <a:pt x="94" y="3"/>
                </a:lnTo>
                <a:lnTo>
                  <a:pt x="96" y="1"/>
                </a:lnTo>
                <a:lnTo>
                  <a:pt x="104" y="1"/>
                </a:lnTo>
                <a:lnTo>
                  <a:pt x="10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3" name="Freeform 276">
            <a:extLst>
              <a:ext uri="{FF2B5EF4-FFF2-40B4-BE49-F238E27FC236}">
                <a16:creationId xmlns:a16="http://schemas.microsoft.com/office/drawing/2014/main" id="{59D2860E-73B6-07C3-5101-42A277F0E88C}"/>
              </a:ext>
            </a:extLst>
          </p:cNvPr>
          <p:cNvSpPr>
            <a:spLocks noEditPoints="1"/>
          </p:cNvSpPr>
          <p:nvPr/>
        </p:nvSpPr>
        <p:spPr bwMode="auto">
          <a:xfrm>
            <a:off x="5720670" y="2261291"/>
            <a:ext cx="16487" cy="24566"/>
          </a:xfrm>
          <a:custGeom>
            <a:avLst/>
            <a:gdLst>
              <a:gd name="T0" fmla="*/ 6 w 14"/>
              <a:gd name="T1" fmla="*/ 16 h 20"/>
              <a:gd name="T2" fmla="*/ 6 w 14"/>
              <a:gd name="T3" fmla="*/ 16 h 20"/>
              <a:gd name="T4" fmla="*/ 8 w 14"/>
              <a:gd name="T5" fmla="*/ 16 h 20"/>
              <a:gd name="T6" fmla="*/ 9 w 14"/>
              <a:gd name="T7" fmla="*/ 17 h 20"/>
              <a:gd name="T8" fmla="*/ 9 w 14"/>
              <a:gd name="T9" fmla="*/ 17 h 20"/>
              <a:gd name="T10" fmla="*/ 9 w 14"/>
              <a:gd name="T11" fmla="*/ 17 h 20"/>
              <a:gd name="T12" fmla="*/ 9 w 14"/>
              <a:gd name="T13" fmla="*/ 19 h 20"/>
              <a:gd name="T14" fmla="*/ 9 w 14"/>
              <a:gd name="T15" fmla="*/ 20 h 20"/>
              <a:gd name="T16" fmla="*/ 11 w 14"/>
              <a:gd name="T17" fmla="*/ 20 h 20"/>
              <a:gd name="T18" fmla="*/ 9 w 14"/>
              <a:gd name="T19" fmla="*/ 20 h 20"/>
              <a:gd name="T20" fmla="*/ 9 w 14"/>
              <a:gd name="T21" fmla="*/ 20 h 20"/>
              <a:gd name="T22" fmla="*/ 8 w 14"/>
              <a:gd name="T23" fmla="*/ 17 h 20"/>
              <a:gd name="T24" fmla="*/ 6 w 14"/>
              <a:gd name="T25" fmla="*/ 16 h 20"/>
              <a:gd name="T26" fmla="*/ 6 w 14"/>
              <a:gd name="T27" fmla="*/ 16 h 20"/>
              <a:gd name="T28" fmla="*/ 8 w 14"/>
              <a:gd name="T29" fmla="*/ 9 h 20"/>
              <a:gd name="T30" fmla="*/ 9 w 14"/>
              <a:gd name="T31" fmla="*/ 9 h 20"/>
              <a:gd name="T32" fmla="*/ 11 w 14"/>
              <a:gd name="T33" fmla="*/ 11 h 20"/>
              <a:gd name="T34" fmla="*/ 11 w 14"/>
              <a:gd name="T35" fmla="*/ 11 h 20"/>
              <a:gd name="T36" fmla="*/ 11 w 14"/>
              <a:gd name="T37" fmla="*/ 13 h 20"/>
              <a:gd name="T38" fmla="*/ 11 w 14"/>
              <a:gd name="T39" fmla="*/ 13 h 20"/>
              <a:gd name="T40" fmla="*/ 11 w 14"/>
              <a:gd name="T41" fmla="*/ 13 h 20"/>
              <a:gd name="T42" fmla="*/ 9 w 14"/>
              <a:gd name="T43" fmla="*/ 11 h 20"/>
              <a:gd name="T44" fmla="*/ 8 w 14"/>
              <a:gd name="T45" fmla="*/ 11 h 20"/>
              <a:gd name="T46" fmla="*/ 8 w 14"/>
              <a:gd name="T47" fmla="*/ 11 h 20"/>
              <a:gd name="T48" fmla="*/ 8 w 14"/>
              <a:gd name="T49" fmla="*/ 9 h 20"/>
              <a:gd name="T50" fmla="*/ 8 w 14"/>
              <a:gd name="T51" fmla="*/ 9 h 20"/>
              <a:gd name="T52" fmla="*/ 1 w 14"/>
              <a:gd name="T53" fmla="*/ 5 h 20"/>
              <a:gd name="T54" fmla="*/ 3 w 14"/>
              <a:gd name="T55" fmla="*/ 5 h 20"/>
              <a:gd name="T56" fmla="*/ 5 w 14"/>
              <a:gd name="T57" fmla="*/ 5 h 20"/>
              <a:gd name="T58" fmla="*/ 5 w 14"/>
              <a:gd name="T59" fmla="*/ 6 h 20"/>
              <a:gd name="T60" fmla="*/ 5 w 14"/>
              <a:gd name="T61" fmla="*/ 6 h 20"/>
              <a:gd name="T62" fmla="*/ 3 w 14"/>
              <a:gd name="T63" fmla="*/ 6 h 20"/>
              <a:gd name="T64" fmla="*/ 1 w 14"/>
              <a:gd name="T65" fmla="*/ 6 h 20"/>
              <a:gd name="T66" fmla="*/ 0 w 14"/>
              <a:gd name="T67" fmla="*/ 6 h 20"/>
              <a:gd name="T68" fmla="*/ 0 w 14"/>
              <a:gd name="T69" fmla="*/ 5 h 20"/>
              <a:gd name="T70" fmla="*/ 1 w 14"/>
              <a:gd name="T71" fmla="*/ 5 h 20"/>
              <a:gd name="T72" fmla="*/ 1 w 14"/>
              <a:gd name="T73" fmla="*/ 5 h 20"/>
              <a:gd name="T74" fmla="*/ 6 w 14"/>
              <a:gd name="T75" fmla="*/ 0 h 20"/>
              <a:gd name="T76" fmla="*/ 8 w 14"/>
              <a:gd name="T77" fmla="*/ 2 h 20"/>
              <a:gd name="T78" fmla="*/ 11 w 14"/>
              <a:gd name="T79" fmla="*/ 3 h 20"/>
              <a:gd name="T80" fmla="*/ 11 w 14"/>
              <a:gd name="T81" fmla="*/ 5 h 20"/>
              <a:gd name="T82" fmla="*/ 9 w 14"/>
              <a:gd name="T83" fmla="*/ 5 h 20"/>
              <a:gd name="T84" fmla="*/ 9 w 14"/>
              <a:gd name="T85" fmla="*/ 5 h 20"/>
              <a:gd name="T86" fmla="*/ 8 w 14"/>
              <a:gd name="T87" fmla="*/ 5 h 20"/>
              <a:gd name="T88" fmla="*/ 8 w 14"/>
              <a:gd name="T89" fmla="*/ 5 h 20"/>
              <a:gd name="T90" fmla="*/ 8 w 14"/>
              <a:gd name="T91" fmla="*/ 5 h 20"/>
              <a:gd name="T92" fmla="*/ 8 w 14"/>
              <a:gd name="T93" fmla="*/ 6 h 20"/>
              <a:gd name="T94" fmla="*/ 9 w 14"/>
              <a:gd name="T95" fmla="*/ 8 h 20"/>
              <a:gd name="T96" fmla="*/ 9 w 14"/>
              <a:gd name="T97" fmla="*/ 8 h 20"/>
              <a:gd name="T98" fmla="*/ 9 w 14"/>
              <a:gd name="T99" fmla="*/ 9 h 20"/>
              <a:gd name="T100" fmla="*/ 8 w 14"/>
              <a:gd name="T101" fmla="*/ 8 h 20"/>
              <a:gd name="T102" fmla="*/ 6 w 14"/>
              <a:gd name="T103" fmla="*/ 5 h 20"/>
              <a:gd name="T104" fmla="*/ 3 w 14"/>
              <a:gd name="T105" fmla="*/ 2 h 20"/>
              <a:gd name="T106" fmla="*/ 6 w 14"/>
              <a:gd name="T107" fmla="*/ 0 h 20"/>
              <a:gd name="T108" fmla="*/ 12 w 14"/>
              <a:gd name="T109" fmla="*/ 0 h 20"/>
              <a:gd name="T110" fmla="*/ 12 w 14"/>
              <a:gd name="T111" fmla="*/ 2 h 20"/>
              <a:gd name="T112" fmla="*/ 14 w 14"/>
              <a:gd name="T113" fmla="*/ 2 h 20"/>
              <a:gd name="T114" fmla="*/ 14 w 14"/>
              <a:gd name="T115" fmla="*/ 3 h 20"/>
              <a:gd name="T116" fmla="*/ 12 w 14"/>
              <a:gd name="T117" fmla="*/ 3 h 20"/>
              <a:gd name="T118" fmla="*/ 12 w 14"/>
              <a:gd name="T119" fmla="*/ 3 h 20"/>
              <a:gd name="T120" fmla="*/ 12 w 14"/>
              <a:gd name="T121" fmla="*/ 3 h 20"/>
              <a:gd name="T122" fmla="*/ 12 w 14"/>
              <a:gd name="T123" fmla="*/ 2 h 20"/>
              <a:gd name="T124" fmla="*/ 12 w 14"/>
              <a:gd name="T12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" h="20">
                <a:moveTo>
                  <a:pt x="6" y="16"/>
                </a:moveTo>
                <a:lnTo>
                  <a:pt x="6" y="16"/>
                </a:lnTo>
                <a:lnTo>
                  <a:pt x="8" y="16"/>
                </a:lnTo>
                <a:lnTo>
                  <a:pt x="9" y="17"/>
                </a:lnTo>
                <a:lnTo>
                  <a:pt x="9" y="17"/>
                </a:lnTo>
                <a:lnTo>
                  <a:pt x="9" y="17"/>
                </a:lnTo>
                <a:lnTo>
                  <a:pt x="9" y="19"/>
                </a:lnTo>
                <a:lnTo>
                  <a:pt x="9" y="20"/>
                </a:lnTo>
                <a:lnTo>
                  <a:pt x="11" y="20"/>
                </a:lnTo>
                <a:lnTo>
                  <a:pt x="9" y="20"/>
                </a:lnTo>
                <a:lnTo>
                  <a:pt x="9" y="20"/>
                </a:lnTo>
                <a:lnTo>
                  <a:pt x="8" y="17"/>
                </a:lnTo>
                <a:lnTo>
                  <a:pt x="6" y="16"/>
                </a:lnTo>
                <a:lnTo>
                  <a:pt x="6" y="16"/>
                </a:lnTo>
                <a:close/>
                <a:moveTo>
                  <a:pt x="8" y="9"/>
                </a:moveTo>
                <a:lnTo>
                  <a:pt x="9" y="9"/>
                </a:lnTo>
                <a:lnTo>
                  <a:pt x="11" y="11"/>
                </a:lnTo>
                <a:lnTo>
                  <a:pt x="11" y="11"/>
                </a:lnTo>
                <a:lnTo>
                  <a:pt x="11" y="13"/>
                </a:lnTo>
                <a:lnTo>
                  <a:pt x="11" y="13"/>
                </a:lnTo>
                <a:lnTo>
                  <a:pt x="11" y="13"/>
                </a:lnTo>
                <a:lnTo>
                  <a:pt x="9" y="11"/>
                </a:lnTo>
                <a:lnTo>
                  <a:pt x="8" y="11"/>
                </a:lnTo>
                <a:lnTo>
                  <a:pt x="8" y="11"/>
                </a:lnTo>
                <a:lnTo>
                  <a:pt x="8" y="9"/>
                </a:lnTo>
                <a:lnTo>
                  <a:pt x="8" y="9"/>
                </a:lnTo>
                <a:close/>
                <a:moveTo>
                  <a:pt x="1" y="5"/>
                </a:moveTo>
                <a:lnTo>
                  <a:pt x="3" y="5"/>
                </a:lnTo>
                <a:lnTo>
                  <a:pt x="5" y="5"/>
                </a:lnTo>
                <a:lnTo>
                  <a:pt x="5" y="6"/>
                </a:lnTo>
                <a:lnTo>
                  <a:pt x="5" y="6"/>
                </a:lnTo>
                <a:lnTo>
                  <a:pt x="3" y="6"/>
                </a:lnTo>
                <a:lnTo>
                  <a:pt x="1" y="6"/>
                </a:lnTo>
                <a:lnTo>
                  <a:pt x="0" y="6"/>
                </a:lnTo>
                <a:lnTo>
                  <a:pt x="0" y="5"/>
                </a:lnTo>
                <a:lnTo>
                  <a:pt x="1" y="5"/>
                </a:lnTo>
                <a:lnTo>
                  <a:pt x="1" y="5"/>
                </a:lnTo>
                <a:close/>
                <a:moveTo>
                  <a:pt x="6" y="0"/>
                </a:moveTo>
                <a:lnTo>
                  <a:pt x="8" y="2"/>
                </a:lnTo>
                <a:lnTo>
                  <a:pt x="11" y="3"/>
                </a:lnTo>
                <a:lnTo>
                  <a:pt x="11" y="5"/>
                </a:lnTo>
                <a:lnTo>
                  <a:pt x="9" y="5"/>
                </a:lnTo>
                <a:lnTo>
                  <a:pt x="9" y="5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8" y="6"/>
                </a:lnTo>
                <a:lnTo>
                  <a:pt x="9" y="8"/>
                </a:lnTo>
                <a:lnTo>
                  <a:pt x="9" y="8"/>
                </a:lnTo>
                <a:lnTo>
                  <a:pt x="9" y="9"/>
                </a:lnTo>
                <a:lnTo>
                  <a:pt x="8" y="8"/>
                </a:lnTo>
                <a:lnTo>
                  <a:pt x="6" y="5"/>
                </a:lnTo>
                <a:lnTo>
                  <a:pt x="3" y="2"/>
                </a:lnTo>
                <a:lnTo>
                  <a:pt x="6" y="0"/>
                </a:lnTo>
                <a:close/>
                <a:moveTo>
                  <a:pt x="12" y="0"/>
                </a:moveTo>
                <a:lnTo>
                  <a:pt x="12" y="2"/>
                </a:lnTo>
                <a:lnTo>
                  <a:pt x="14" y="2"/>
                </a:lnTo>
                <a:lnTo>
                  <a:pt x="14" y="3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2" y="2"/>
                </a:lnTo>
                <a:lnTo>
                  <a:pt x="1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4" name="Freeform 277">
            <a:extLst>
              <a:ext uri="{FF2B5EF4-FFF2-40B4-BE49-F238E27FC236}">
                <a16:creationId xmlns:a16="http://schemas.microsoft.com/office/drawing/2014/main" id="{5EB4935C-527F-12FE-DBCB-89AF756915FB}"/>
              </a:ext>
            </a:extLst>
          </p:cNvPr>
          <p:cNvSpPr>
            <a:spLocks noEditPoints="1"/>
          </p:cNvSpPr>
          <p:nvPr/>
        </p:nvSpPr>
        <p:spPr bwMode="auto">
          <a:xfrm>
            <a:off x="8196036" y="3366768"/>
            <a:ext cx="425123" cy="77384"/>
          </a:xfrm>
          <a:custGeom>
            <a:avLst/>
            <a:gdLst>
              <a:gd name="T0" fmla="*/ 361 w 361"/>
              <a:gd name="T1" fmla="*/ 61 h 63"/>
              <a:gd name="T2" fmla="*/ 361 w 361"/>
              <a:gd name="T3" fmla="*/ 63 h 63"/>
              <a:gd name="T4" fmla="*/ 361 w 361"/>
              <a:gd name="T5" fmla="*/ 63 h 63"/>
              <a:gd name="T6" fmla="*/ 359 w 361"/>
              <a:gd name="T7" fmla="*/ 63 h 63"/>
              <a:gd name="T8" fmla="*/ 359 w 361"/>
              <a:gd name="T9" fmla="*/ 63 h 63"/>
              <a:gd name="T10" fmla="*/ 361 w 361"/>
              <a:gd name="T11" fmla="*/ 61 h 63"/>
              <a:gd name="T12" fmla="*/ 291 w 361"/>
              <a:gd name="T13" fmla="*/ 37 h 63"/>
              <a:gd name="T14" fmla="*/ 293 w 361"/>
              <a:gd name="T15" fmla="*/ 39 h 63"/>
              <a:gd name="T16" fmla="*/ 293 w 361"/>
              <a:gd name="T17" fmla="*/ 39 h 63"/>
              <a:gd name="T18" fmla="*/ 293 w 361"/>
              <a:gd name="T19" fmla="*/ 41 h 63"/>
              <a:gd name="T20" fmla="*/ 293 w 361"/>
              <a:gd name="T21" fmla="*/ 41 h 63"/>
              <a:gd name="T22" fmla="*/ 293 w 361"/>
              <a:gd name="T23" fmla="*/ 41 h 63"/>
              <a:gd name="T24" fmla="*/ 291 w 361"/>
              <a:gd name="T25" fmla="*/ 41 h 63"/>
              <a:gd name="T26" fmla="*/ 291 w 361"/>
              <a:gd name="T27" fmla="*/ 39 h 63"/>
              <a:gd name="T28" fmla="*/ 290 w 361"/>
              <a:gd name="T29" fmla="*/ 39 h 63"/>
              <a:gd name="T30" fmla="*/ 291 w 361"/>
              <a:gd name="T31" fmla="*/ 39 h 63"/>
              <a:gd name="T32" fmla="*/ 291 w 361"/>
              <a:gd name="T33" fmla="*/ 37 h 63"/>
              <a:gd name="T34" fmla="*/ 197 w 361"/>
              <a:gd name="T35" fmla="*/ 33 h 63"/>
              <a:gd name="T36" fmla="*/ 197 w 361"/>
              <a:gd name="T37" fmla="*/ 33 h 63"/>
              <a:gd name="T38" fmla="*/ 197 w 361"/>
              <a:gd name="T39" fmla="*/ 33 h 63"/>
              <a:gd name="T40" fmla="*/ 197 w 361"/>
              <a:gd name="T41" fmla="*/ 33 h 63"/>
              <a:gd name="T42" fmla="*/ 197 w 361"/>
              <a:gd name="T43" fmla="*/ 33 h 63"/>
              <a:gd name="T44" fmla="*/ 195 w 361"/>
              <a:gd name="T45" fmla="*/ 33 h 63"/>
              <a:gd name="T46" fmla="*/ 195 w 361"/>
              <a:gd name="T47" fmla="*/ 33 h 63"/>
              <a:gd name="T48" fmla="*/ 195 w 361"/>
              <a:gd name="T49" fmla="*/ 33 h 63"/>
              <a:gd name="T50" fmla="*/ 197 w 361"/>
              <a:gd name="T51" fmla="*/ 33 h 63"/>
              <a:gd name="T52" fmla="*/ 197 w 361"/>
              <a:gd name="T53" fmla="*/ 33 h 63"/>
              <a:gd name="T54" fmla="*/ 197 w 361"/>
              <a:gd name="T55" fmla="*/ 33 h 63"/>
              <a:gd name="T56" fmla="*/ 197 w 361"/>
              <a:gd name="T57" fmla="*/ 33 h 63"/>
              <a:gd name="T58" fmla="*/ 197 w 361"/>
              <a:gd name="T59" fmla="*/ 33 h 63"/>
              <a:gd name="T60" fmla="*/ 200 w 361"/>
              <a:gd name="T61" fmla="*/ 31 h 63"/>
              <a:gd name="T62" fmla="*/ 200 w 361"/>
              <a:gd name="T63" fmla="*/ 31 h 63"/>
              <a:gd name="T64" fmla="*/ 200 w 361"/>
              <a:gd name="T65" fmla="*/ 31 h 63"/>
              <a:gd name="T66" fmla="*/ 200 w 361"/>
              <a:gd name="T67" fmla="*/ 31 h 63"/>
              <a:gd name="T68" fmla="*/ 200 w 361"/>
              <a:gd name="T69" fmla="*/ 31 h 63"/>
              <a:gd name="T70" fmla="*/ 200 w 361"/>
              <a:gd name="T71" fmla="*/ 31 h 63"/>
              <a:gd name="T72" fmla="*/ 200 w 361"/>
              <a:gd name="T73" fmla="*/ 31 h 63"/>
              <a:gd name="T74" fmla="*/ 200 w 361"/>
              <a:gd name="T75" fmla="*/ 31 h 63"/>
              <a:gd name="T76" fmla="*/ 200 w 361"/>
              <a:gd name="T77" fmla="*/ 31 h 63"/>
              <a:gd name="T78" fmla="*/ 3 w 361"/>
              <a:gd name="T79" fmla="*/ 0 h 63"/>
              <a:gd name="T80" fmla="*/ 3 w 361"/>
              <a:gd name="T81" fmla="*/ 1 h 63"/>
              <a:gd name="T82" fmla="*/ 3 w 361"/>
              <a:gd name="T83" fmla="*/ 1 h 63"/>
              <a:gd name="T84" fmla="*/ 1 w 361"/>
              <a:gd name="T85" fmla="*/ 1 h 63"/>
              <a:gd name="T86" fmla="*/ 1 w 361"/>
              <a:gd name="T87" fmla="*/ 3 h 63"/>
              <a:gd name="T88" fmla="*/ 0 w 361"/>
              <a:gd name="T89" fmla="*/ 3 h 63"/>
              <a:gd name="T90" fmla="*/ 1 w 361"/>
              <a:gd name="T91" fmla="*/ 1 h 63"/>
              <a:gd name="T92" fmla="*/ 1 w 361"/>
              <a:gd name="T93" fmla="*/ 1 h 63"/>
              <a:gd name="T94" fmla="*/ 1 w 361"/>
              <a:gd name="T95" fmla="*/ 1 h 63"/>
              <a:gd name="T96" fmla="*/ 3 w 361"/>
              <a:gd name="T9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1" h="63">
                <a:moveTo>
                  <a:pt x="361" y="61"/>
                </a:moveTo>
                <a:lnTo>
                  <a:pt x="361" y="63"/>
                </a:lnTo>
                <a:lnTo>
                  <a:pt x="361" y="63"/>
                </a:lnTo>
                <a:lnTo>
                  <a:pt x="359" y="63"/>
                </a:lnTo>
                <a:lnTo>
                  <a:pt x="359" y="63"/>
                </a:lnTo>
                <a:lnTo>
                  <a:pt x="361" y="61"/>
                </a:lnTo>
                <a:close/>
                <a:moveTo>
                  <a:pt x="291" y="37"/>
                </a:moveTo>
                <a:lnTo>
                  <a:pt x="293" y="39"/>
                </a:lnTo>
                <a:lnTo>
                  <a:pt x="293" y="39"/>
                </a:lnTo>
                <a:lnTo>
                  <a:pt x="293" y="41"/>
                </a:lnTo>
                <a:lnTo>
                  <a:pt x="293" y="41"/>
                </a:lnTo>
                <a:lnTo>
                  <a:pt x="293" y="41"/>
                </a:lnTo>
                <a:lnTo>
                  <a:pt x="291" y="41"/>
                </a:lnTo>
                <a:lnTo>
                  <a:pt x="291" y="39"/>
                </a:lnTo>
                <a:lnTo>
                  <a:pt x="290" y="39"/>
                </a:lnTo>
                <a:lnTo>
                  <a:pt x="291" y="39"/>
                </a:lnTo>
                <a:lnTo>
                  <a:pt x="291" y="37"/>
                </a:lnTo>
                <a:close/>
                <a:moveTo>
                  <a:pt x="197" y="33"/>
                </a:moveTo>
                <a:lnTo>
                  <a:pt x="197" y="33"/>
                </a:lnTo>
                <a:lnTo>
                  <a:pt x="197" y="33"/>
                </a:lnTo>
                <a:lnTo>
                  <a:pt x="197" y="33"/>
                </a:lnTo>
                <a:lnTo>
                  <a:pt x="197" y="33"/>
                </a:lnTo>
                <a:lnTo>
                  <a:pt x="195" y="33"/>
                </a:lnTo>
                <a:lnTo>
                  <a:pt x="195" y="33"/>
                </a:lnTo>
                <a:lnTo>
                  <a:pt x="195" y="33"/>
                </a:lnTo>
                <a:lnTo>
                  <a:pt x="197" y="33"/>
                </a:lnTo>
                <a:lnTo>
                  <a:pt x="197" y="33"/>
                </a:lnTo>
                <a:lnTo>
                  <a:pt x="197" y="33"/>
                </a:lnTo>
                <a:lnTo>
                  <a:pt x="197" y="33"/>
                </a:lnTo>
                <a:lnTo>
                  <a:pt x="197" y="33"/>
                </a:lnTo>
                <a:close/>
                <a:moveTo>
                  <a:pt x="200" y="31"/>
                </a:moveTo>
                <a:lnTo>
                  <a:pt x="200" y="31"/>
                </a:lnTo>
                <a:lnTo>
                  <a:pt x="200" y="31"/>
                </a:lnTo>
                <a:lnTo>
                  <a:pt x="200" y="31"/>
                </a:lnTo>
                <a:lnTo>
                  <a:pt x="200" y="31"/>
                </a:lnTo>
                <a:lnTo>
                  <a:pt x="200" y="31"/>
                </a:lnTo>
                <a:lnTo>
                  <a:pt x="200" y="31"/>
                </a:lnTo>
                <a:lnTo>
                  <a:pt x="200" y="31"/>
                </a:lnTo>
                <a:lnTo>
                  <a:pt x="200" y="31"/>
                </a:lnTo>
                <a:close/>
                <a:moveTo>
                  <a:pt x="3" y="0"/>
                </a:moveTo>
                <a:lnTo>
                  <a:pt x="3" y="1"/>
                </a:lnTo>
                <a:lnTo>
                  <a:pt x="3" y="1"/>
                </a:lnTo>
                <a:lnTo>
                  <a:pt x="1" y="1"/>
                </a:lnTo>
                <a:lnTo>
                  <a:pt x="1" y="3"/>
                </a:lnTo>
                <a:lnTo>
                  <a:pt x="0" y="3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5" name="Freeform 278">
            <a:extLst>
              <a:ext uri="{FF2B5EF4-FFF2-40B4-BE49-F238E27FC236}">
                <a16:creationId xmlns:a16="http://schemas.microsoft.com/office/drawing/2014/main" id="{F75C2BD1-D5CB-A955-E20E-729418CF9ED0}"/>
              </a:ext>
            </a:extLst>
          </p:cNvPr>
          <p:cNvSpPr>
            <a:spLocks noEditPoints="1"/>
          </p:cNvSpPr>
          <p:nvPr/>
        </p:nvSpPr>
        <p:spPr bwMode="auto">
          <a:xfrm>
            <a:off x="4804478" y="4450745"/>
            <a:ext cx="57704" cy="25795"/>
          </a:xfrm>
          <a:custGeom>
            <a:avLst/>
            <a:gdLst>
              <a:gd name="T0" fmla="*/ 23 w 49"/>
              <a:gd name="T1" fmla="*/ 17 h 21"/>
              <a:gd name="T2" fmla="*/ 21 w 49"/>
              <a:gd name="T3" fmla="*/ 19 h 21"/>
              <a:gd name="T4" fmla="*/ 21 w 49"/>
              <a:gd name="T5" fmla="*/ 17 h 21"/>
              <a:gd name="T6" fmla="*/ 40 w 49"/>
              <a:gd name="T7" fmla="*/ 14 h 21"/>
              <a:gd name="T8" fmla="*/ 38 w 49"/>
              <a:gd name="T9" fmla="*/ 14 h 21"/>
              <a:gd name="T10" fmla="*/ 4 w 49"/>
              <a:gd name="T11" fmla="*/ 10 h 21"/>
              <a:gd name="T12" fmla="*/ 4 w 49"/>
              <a:gd name="T13" fmla="*/ 13 h 21"/>
              <a:gd name="T14" fmla="*/ 0 w 49"/>
              <a:gd name="T15" fmla="*/ 11 h 21"/>
              <a:gd name="T16" fmla="*/ 10 w 49"/>
              <a:gd name="T17" fmla="*/ 2 h 21"/>
              <a:gd name="T18" fmla="*/ 15 w 49"/>
              <a:gd name="T19" fmla="*/ 5 h 21"/>
              <a:gd name="T20" fmla="*/ 19 w 49"/>
              <a:gd name="T21" fmla="*/ 3 h 21"/>
              <a:gd name="T22" fmla="*/ 24 w 49"/>
              <a:gd name="T23" fmla="*/ 3 h 21"/>
              <a:gd name="T24" fmla="*/ 27 w 49"/>
              <a:gd name="T25" fmla="*/ 2 h 21"/>
              <a:gd name="T26" fmla="*/ 27 w 49"/>
              <a:gd name="T27" fmla="*/ 5 h 21"/>
              <a:gd name="T28" fmla="*/ 24 w 49"/>
              <a:gd name="T29" fmla="*/ 6 h 21"/>
              <a:gd name="T30" fmla="*/ 18 w 49"/>
              <a:gd name="T31" fmla="*/ 14 h 21"/>
              <a:gd name="T32" fmla="*/ 15 w 49"/>
              <a:gd name="T33" fmla="*/ 14 h 21"/>
              <a:gd name="T34" fmla="*/ 11 w 49"/>
              <a:gd name="T35" fmla="*/ 17 h 21"/>
              <a:gd name="T36" fmla="*/ 10 w 49"/>
              <a:gd name="T37" fmla="*/ 17 h 21"/>
              <a:gd name="T38" fmla="*/ 5 w 49"/>
              <a:gd name="T39" fmla="*/ 17 h 21"/>
              <a:gd name="T40" fmla="*/ 8 w 49"/>
              <a:gd name="T41" fmla="*/ 13 h 21"/>
              <a:gd name="T42" fmla="*/ 13 w 49"/>
              <a:gd name="T43" fmla="*/ 10 h 21"/>
              <a:gd name="T44" fmla="*/ 13 w 49"/>
              <a:gd name="T45" fmla="*/ 8 h 21"/>
              <a:gd name="T46" fmla="*/ 10 w 49"/>
              <a:gd name="T47" fmla="*/ 10 h 21"/>
              <a:gd name="T48" fmla="*/ 10 w 49"/>
              <a:gd name="T49" fmla="*/ 8 h 21"/>
              <a:gd name="T50" fmla="*/ 13 w 49"/>
              <a:gd name="T51" fmla="*/ 6 h 21"/>
              <a:gd name="T52" fmla="*/ 10 w 49"/>
              <a:gd name="T53" fmla="*/ 3 h 21"/>
              <a:gd name="T54" fmla="*/ 10 w 49"/>
              <a:gd name="T55" fmla="*/ 2 h 21"/>
              <a:gd name="T56" fmla="*/ 16 w 49"/>
              <a:gd name="T57" fmla="*/ 2 h 21"/>
              <a:gd name="T58" fmla="*/ 13 w 49"/>
              <a:gd name="T59" fmla="*/ 2 h 21"/>
              <a:gd name="T60" fmla="*/ 34 w 49"/>
              <a:gd name="T61" fmla="*/ 0 h 21"/>
              <a:gd name="T62" fmla="*/ 40 w 49"/>
              <a:gd name="T63" fmla="*/ 2 h 21"/>
              <a:gd name="T64" fmla="*/ 40 w 49"/>
              <a:gd name="T65" fmla="*/ 3 h 21"/>
              <a:gd name="T66" fmla="*/ 40 w 49"/>
              <a:gd name="T67" fmla="*/ 5 h 21"/>
              <a:gd name="T68" fmla="*/ 43 w 49"/>
              <a:gd name="T69" fmla="*/ 5 h 21"/>
              <a:gd name="T70" fmla="*/ 43 w 49"/>
              <a:gd name="T71" fmla="*/ 3 h 21"/>
              <a:gd name="T72" fmla="*/ 48 w 49"/>
              <a:gd name="T73" fmla="*/ 3 h 21"/>
              <a:gd name="T74" fmla="*/ 46 w 49"/>
              <a:gd name="T75" fmla="*/ 6 h 21"/>
              <a:gd name="T76" fmla="*/ 49 w 49"/>
              <a:gd name="T77" fmla="*/ 8 h 21"/>
              <a:gd name="T78" fmla="*/ 45 w 49"/>
              <a:gd name="T79" fmla="*/ 10 h 21"/>
              <a:gd name="T80" fmla="*/ 37 w 49"/>
              <a:gd name="T81" fmla="*/ 13 h 21"/>
              <a:gd name="T82" fmla="*/ 37 w 49"/>
              <a:gd name="T83" fmla="*/ 16 h 21"/>
              <a:gd name="T84" fmla="*/ 30 w 49"/>
              <a:gd name="T85" fmla="*/ 17 h 21"/>
              <a:gd name="T86" fmla="*/ 27 w 49"/>
              <a:gd name="T87" fmla="*/ 17 h 21"/>
              <a:gd name="T88" fmla="*/ 23 w 49"/>
              <a:gd name="T89" fmla="*/ 17 h 21"/>
              <a:gd name="T90" fmla="*/ 24 w 49"/>
              <a:gd name="T91" fmla="*/ 13 h 21"/>
              <a:gd name="T92" fmla="*/ 29 w 49"/>
              <a:gd name="T93" fmla="*/ 8 h 21"/>
              <a:gd name="T94" fmla="*/ 30 w 49"/>
              <a:gd name="T95" fmla="*/ 8 h 21"/>
              <a:gd name="T96" fmla="*/ 34 w 49"/>
              <a:gd name="T9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9" h="21">
                <a:moveTo>
                  <a:pt x="21" y="17"/>
                </a:moveTo>
                <a:lnTo>
                  <a:pt x="21" y="17"/>
                </a:lnTo>
                <a:lnTo>
                  <a:pt x="23" y="17"/>
                </a:lnTo>
                <a:lnTo>
                  <a:pt x="23" y="19"/>
                </a:lnTo>
                <a:lnTo>
                  <a:pt x="21" y="19"/>
                </a:lnTo>
                <a:lnTo>
                  <a:pt x="21" y="19"/>
                </a:lnTo>
                <a:lnTo>
                  <a:pt x="21" y="17"/>
                </a:lnTo>
                <a:lnTo>
                  <a:pt x="21" y="17"/>
                </a:lnTo>
                <a:lnTo>
                  <a:pt x="21" y="17"/>
                </a:lnTo>
                <a:close/>
                <a:moveTo>
                  <a:pt x="40" y="14"/>
                </a:moveTo>
                <a:lnTo>
                  <a:pt x="40" y="14"/>
                </a:lnTo>
                <a:lnTo>
                  <a:pt x="40" y="14"/>
                </a:lnTo>
                <a:lnTo>
                  <a:pt x="40" y="16"/>
                </a:lnTo>
                <a:lnTo>
                  <a:pt x="38" y="16"/>
                </a:lnTo>
                <a:lnTo>
                  <a:pt x="38" y="14"/>
                </a:lnTo>
                <a:lnTo>
                  <a:pt x="40" y="14"/>
                </a:lnTo>
                <a:close/>
                <a:moveTo>
                  <a:pt x="2" y="10"/>
                </a:moveTo>
                <a:lnTo>
                  <a:pt x="4" y="10"/>
                </a:lnTo>
                <a:lnTo>
                  <a:pt x="5" y="10"/>
                </a:lnTo>
                <a:lnTo>
                  <a:pt x="4" y="13"/>
                </a:lnTo>
                <a:lnTo>
                  <a:pt x="4" y="13"/>
                </a:lnTo>
                <a:lnTo>
                  <a:pt x="2" y="13"/>
                </a:lnTo>
                <a:lnTo>
                  <a:pt x="2" y="11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close/>
                <a:moveTo>
                  <a:pt x="10" y="2"/>
                </a:moveTo>
                <a:lnTo>
                  <a:pt x="11" y="3"/>
                </a:lnTo>
                <a:lnTo>
                  <a:pt x="13" y="3"/>
                </a:lnTo>
                <a:lnTo>
                  <a:pt x="15" y="5"/>
                </a:lnTo>
                <a:lnTo>
                  <a:pt x="18" y="3"/>
                </a:lnTo>
                <a:lnTo>
                  <a:pt x="18" y="2"/>
                </a:lnTo>
                <a:lnTo>
                  <a:pt x="19" y="3"/>
                </a:lnTo>
                <a:lnTo>
                  <a:pt x="21" y="3"/>
                </a:lnTo>
                <a:lnTo>
                  <a:pt x="21" y="3"/>
                </a:lnTo>
                <a:lnTo>
                  <a:pt x="24" y="3"/>
                </a:lnTo>
                <a:lnTo>
                  <a:pt x="26" y="3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7" y="5"/>
                </a:lnTo>
                <a:lnTo>
                  <a:pt x="27" y="5"/>
                </a:lnTo>
                <a:lnTo>
                  <a:pt x="26" y="5"/>
                </a:lnTo>
                <a:lnTo>
                  <a:pt x="26" y="6"/>
                </a:lnTo>
                <a:lnTo>
                  <a:pt x="24" y="6"/>
                </a:lnTo>
                <a:lnTo>
                  <a:pt x="24" y="8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6" y="14"/>
                </a:lnTo>
                <a:lnTo>
                  <a:pt x="15" y="14"/>
                </a:lnTo>
                <a:lnTo>
                  <a:pt x="13" y="14"/>
                </a:lnTo>
                <a:lnTo>
                  <a:pt x="13" y="16"/>
                </a:lnTo>
                <a:lnTo>
                  <a:pt x="11" y="17"/>
                </a:lnTo>
                <a:lnTo>
                  <a:pt x="11" y="17"/>
                </a:lnTo>
                <a:lnTo>
                  <a:pt x="11" y="17"/>
                </a:lnTo>
                <a:lnTo>
                  <a:pt x="10" y="17"/>
                </a:lnTo>
                <a:lnTo>
                  <a:pt x="10" y="17"/>
                </a:lnTo>
                <a:lnTo>
                  <a:pt x="7" y="17"/>
                </a:lnTo>
                <a:lnTo>
                  <a:pt x="5" y="17"/>
                </a:lnTo>
                <a:lnTo>
                  <a:pt x="4" y="16"/>
                </a:lnTo>
                <a:lnTo>
                  <a:pt x="7" y="13"/>
                </a:lnTo>
                <a:lnTo>
                  <a:pt x="8" y="13"/>
                </a:lnTo>
                <a:lnTo>
                  <a:pt x="11" y="11"/>
                </a:lnTo>
                <a:lnTo>
                  <a:pt x="13" y="11"/>
                </a:lnTo>
                <a:lnTo>
                  <a:pt x="13" y="10"/>
                </a:lnTo>
                <a:lnTo>
                  <a:pt x="15" y="10"/>
                </a:lnTo>
                <a:lnTo>
                  <a:pt x="15" y="10"/>
                </a:lnTo>
                <a:lnTo>
                  <a:pt x="13" y="8"/>
                </a:lnTo>
                <a:lnTo>
                  <a:pt x="13" y="8"/>
                </a:lnTo>
                <a:lnTo>
                  <a:pt x="11" y="10"/>
                </a:lnTo>
                <a:lnTo>
                  <a:pt x="10" y="10"/>
                </a:lnTo>
                <a:lnTo>
                  <a:pt x="8" y="8"/>
                </a:lnTo>
                <a:lnTo>
                  <a:pt x="10" y="8"/>
                </a:lnTo>
                <a:lnTo>
                  <a:pt x="10" y="8"/>
                </a:lnTo>
                <a:lnTo>
                  <a:pt x="13" y="8"/>
                </a:lnTo>
                <a:lnTo>
                  <a:pt x="13" y="6"/>
                </a:lnTo>
                <a:lnTo>
                  <a:pt x="13" y="6"/>
                </a:lnTo>
                <a:lnTo>
                  <a:pt x="11" y="5"/>
                </a:lnTo>
                <a:lnTo>
                  <a:pt x="10" y="5"/>
                </a:lnTo>
                <a:lnTo>
                  <a:pt x="10" y="3"/>
                </a:lnTo>
                <a:lnTo>
                  <a:pt x="10" y="3"/>
                </a:lnTo>
                <a:lnTo>
                  <a:pt x="10" y="2"/>
                </a:lnTo>
                <a:lnTo>
                  <a:pt x="10" y="2"/>
                </a:lnTo>
                <a:close/>
                <a:moveTo>
                  <a:pt x="15" y="0"/>
                </a:moveTo>
                <a:lnTo>
                  <a:pt x="16" y="0"/>
                </a:lnTo>
                <a:lnTo>
                  <a:pt x="16" y="2"/>
                </a:lnTo>
                <a:lnTo>
                  <a:pt x="16" y="3"/>
                </a:lnTo>
                <a:lnTo>
                  <a:pt x="13" y="3"/>
                </a:lnTo>
                <a:lnTo>
                  <a:pt x="13" y="2"/>
                </a:lnTo>
                <a:lnTo>
                  <a:pt x="13" y="0"/>
                </a:lnTo>
                <a:lnTo>
                  <a:pt x="15" y="0"/>
                </a:lnTo>
                <a:close/>
                <a:moveTo>
                  <a:pt x="34" y="0"/>
                </a:moveTo>
                <a:lnTo>
                  <a:pt x="37" y="2"/>
                </a:lnTo>
                <a:lnTo>
                  <a:pt x="38" y="0"/>
                </a:lnTo>
                <a:lnTo>
                  <a:pt x="40" y="2"/>
                </a:lnTo>
                <a:lnTo>
                  <a:pt x="41" y="2"/>
                </a:lnTo>
                <a:lnTo>
                  <a:pt x="40" y="3"/>
                </a:lnTo>
                <a:lnTo>
                  <a:pt x="40" y="3"/>
                </a:lnTo>
                <a:lnTo>
                  <a:pt x="38" y="3"/>
                </a:lnTo>
                <a:lnTo>
                  <a:pt x="38" y="5"/>
                </a:lnTo>
                <a:lnTo>
                  <a:pt x="40" y="5"/>
                </a:lnTo>
                <a:lnTo>
                  <a:pt x="43" y="6"/>
                </a:lnTo>
                <a:lnTo>
                  <a:pt x="43" y="6"/>
                </a:lnTo>
                <a:lnTo>
                  <a:pt x="43" y="5"/>
                </a:lnTo>
                <a:lnTo>
                  <a:pt x="43" y="5"/>
                </a:lnTo>
                <a:lnTo>
                  <a:pt x="41" y="3"/>
                </a:lnTo>
                <a:lnTo>
                  <a:pt x="43" y="3"/>
                </a:lnTo>
                <a:lnTo>
                  <a:pt x="43" y="3"/>
                </a:lnTo>
                <a:lnTo>
                  <a:pt x="46" y="2"/>
                </a:lnTo>
                <a:lnTo>
                  <a:pt x="48" y="3"/>
                </a:lnTo>
                <a:lnTo>
                  <a:pt x="49" y="5"/>
                </a:lnTo>
                <a:lnTo>
                  <a:pt x="48" y="5"/>
                </a:lnTo>
                <a:lnTo>
                  <a:pt x="46" y="6"/>
                </a:lnTo>
                <a:lnTo>
                  <a:pt x="48" y="6"/>
                </a:lnTo>
                <a:lnTo>
                  <a:pt x="49" y="6"/>
                </a:lnTo>
                <a:lnTo>
                  <a:pt x="49" y="8"/>
                </a:lnTo>
                <a:lnTo>
                  <a:pt x="49" y="8"/>
                </a:lnTo>
                <a:lnTo>
                  <a:pt x="46" y="10"/>
                </a:lnTo>
                <a:lnTo>
                  <a:pt x="45" y="10"/>
                </a:lnTo>
                <a:lnTo>
                  <a:pt x="43" y="11"/>
                </a:lnTo>
                <a:lnTo>
                  <a:pt x="41" y="11"/>
                </a:lnTo>
                <a:lnTo>
                  <a:pt x="37" y="13"/>
                </a:lnTo>
                <a:lnTo>
                  <a:pt x="37" y="14"/>
                </a:lnTo>
                <a:lnTo>
                  <a:pt x="37" y="14"/>
                </a:lnTo>
                <a:lnTo>
                  <a:pt x="37" y="16"/>
                </a:lnTo>
                <a:lnTo>
                  <a:pt x="30" y="14"/>
                </a:lnTo>
                <a:lnTo>
                  <a:pt x="29" y="14"/>
                </a:lnTo>
                <a:lnTo>
                  <a:pt x="30" y="17"/>
                </a:lnTo>
                <a:lnTo>
                  <a:pt x="29" y="17"/>
                </a:lnTo>
                <a:lnTo>
                  <a:pt x="29" y="17"/>
                </a:lnTo>
                <a:lnTo>
                  <a:pt x="27" y="17"/>
                </a:lnTo>
                <a:lnTo>
                  <a:pt x="26" y="21"/>
                </a:lnTo>
                <a:lnTo>
                  <a:pt x="24" y="19"/>
                </a:lnTo>
                <a:lnTo>
                  <a:pt x="23" y="17"/>
                </a:lnTo>
                <a:lnTo>
                  <a:pt x="23" y="16"/>
                </a:lnTo>
                <a:lnTo>
                  <a:pt x="24" y="14"/>
                </a:lnTo>
                <a:lnTo>
                  <a:pt x="24" y="13"/>
                </a:lnTo>
                <a:lnTo>
                  <a:pt x="27" y="10"/>
                </a:lnTo>
                <a:lnTo>
                  <a:pt x="29" y="10"/>
                </a:lnTo>
                <a:lnTo>
                  <a:pt x="29" y="8"/>
                </a:lnTo>
                <a:lnTo>
                  <a:pt x="30" y="8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5"/>
                </a:lnTo>
                <a:lnTo>
                  <a:pt x="34" y="2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6" name="Freeform 279">
            <a:extLst>
              <a:ext uri="{FF2B5EF4-FFF2-40B4-BE49-F238E27FC236}">
                <a16:creationId xmlns:a16="http://schemas.microsoft.com/office/drawing/2014/main" id="{224FDCA5-3741-E496-93C2-6196675145D9}"/>
              </a:ext>
            </a:extLst>
          </p:cNvPr>
          <p:cNvSpPr>
            <a:spLocks noEditPoints="1"/>
          </p:cNvSpPr>
          <p:nvPr/>
        </p:nvSpPr>
        <p:spPr bwMode="auto">
          <a:xfrm>
            <a:off x="8817821" y="3757371"/>
            <a:ext cx="122473" cy="168279"/>
          </a:xfrm>
          <a:custGeom>
            <a:avLst/>
            <a:gdLst>
              <a:gd name="T0" fmla="*/ 0 w 104"/>
              <a:gd name="T1" fmla="*/ 137 h 137"/>
              <a:gd name="T2" fmla="*/ 98 w 104"/>
              <a:gd name="T3" fmla="*/ 121 h 137"/>
              <a:gd name="T4" fmla="*/ 98 w 104"/>
              <a:gd name="T5" fmla="*/ 121 h 137"/>
              <a:gd name="T6" fmla="*/ 99 w 104"/>
              <a:gd name="T7" fmla="*/ 98 h 137"/>
              <a:gd name="T8" fmla="*/ 99 w 104"/>
              <a:gd name="T9" fmla="*/ 99 h 137"/>
              <a:gd name="T10" fmla="*/ 99 w 104"/>
              <a:gd name="T11" fmla="*/ 98 h 137"/>
              <a:gd name="T12" fmla="*/ 57 w 104"/>
              <a:gd name="T13" fmla="*/ 96 h 137"/>
              <a:gd name="T14" fmla="*/ 54 w 104"/>
              <a:gd name="T15" fmla="*/ 98 h 137"/>
              <a:gd name="T16" fmla="*/ 49 w 104"/>
              <a:gd name="T17" fmla="*/ 98 h 137"/>
              <a:gd name="T18" fmla="*/ 54 w 104"/>
              <a:gd name="T19" fmla="*/ 96 h 137"/>
              <a:gd name="T20" fmla="*/ 82 w 104"/>
              <a:gd name="T21" fmla="*/ 96 h 137"/>
              <a:gd name="T22" fmla="*/ 80 w 104"/>
              <a:gd name="T23" fmla="*/ 96 h 137"/>
              <a:gd name="T24" fmla="*/ 80 w 104"/>
              <a:gd name="T25" fmla="*/ 96 h 137"/>
              <a:gd name="T26" fmla="*/ 96 w 104"/>
              <a:gd name="T27" fmla="*/ 85 h 137"/>
              <a:gd name="T28" fmla="*/ 69 w 104"/>
              <a:gd name="T29" fmla="*/ 82 h 137"/>
              <a:gd name="T30" fmla="*/ 68 w 104"/>
              <a:gd name="T31" fmla="*/ 82 h 137"/>
              <a:gd name="T32" fmla="*/ 93 w 104"/>
              <a:gd name="T33" fmla="*/ 82 h 137"/>
              <a:gd name="T34" fmla="*/ 93 w 104"/>
              <a:gd name="T35" fmla="*/ 80 h 137"/>
              <a:gd name="T36" fmla="*/ 103 w 104"/>
              <a:gd name="T37" fmla="*/ 80 h 137"/>
              <a:gd name="T38" fmla="*/ 62 w 104"/>
              <a:gd name="T39" fmla="*/ 77 h 137"/>
              <a:gd name="T40" fmla="*/ 52 w 104"/>
              <a:gd name="T41" fmla="*/ 71 h 137"/>
              <a:gd name="T42" fmla="*/ 55 w 104"/>
              <a:gd name="T43" fmla="*/ 72 h 137"/>
              <a:gd name="T44" fmla="*/ 58 w 104"/>
              <a:gd name="T45" fmla="*/ 77 h 137"/>
              <a:gd name="T46" fmla="*/ 57 w 104"/>
              <a:gd name="T47" fmla="*/ 83 h 137"/>
              <a:gd name="T48" fmla="*/ 52 w 104"/>
              <a:gd name="T49" fmla="*/ 85 h 137"/>
              <a:gd name="T50" fmla="*/ 44 w 104"/>
              <a:gd name="T51" fmla="*/ 83 h 137"/>
              <a:gd name="T52" fmla="*/ 39 w 104"/>
              <a:gd name="T53" fmla="*/ 80 h 137"/>
              <a:gd name="T54" fmla="*/ 41 w 104"/>
              <a:gd name="T55" fmla="*/ 79 h 137"/>
              <a:gd name="T56" fmla="*/ 43 w 104"/>
              <a:gd name="T57" fmla="*/ 74 h 137"/>
              <a:gd name="T58" fmla="*/ 52 w 104"/>
              <a:gd name="T59" fmla="*/ 71 h 137"/>
              <a:gd name="T60" fmla="*/ 71 w 104"/>
              <a:gd name="T61" fmla="*/ 72 h 137"/>
              <a:gd name="T62" fmla="*/ 95 w 104"/>
              <a:gd name="T63" fmla="*/ 69 h 137"/>
              <a:gd name="T64" fmla="*/ 93 w 104"/>
              <a:gd name="T65" fmla="*/ 71 h 137"/>
              <a:gd name="T66" fmla="*/ 93 w 104"/>
              <a:gd name="T67" fmla="*/ 69 h 137"/>
              <a:gd name="T68" fmla="*/ 38 w 104"/>
              <a:gd name="T69" fmla="*/ 68 h 137"/>
              <a:gd name="T70" fmla="*/ 79 w 104"/>
              <a:gd name="T71" fmla="*/ 64 h 137"/>
              <a:gd name="T72" fmla="*/ 79 w 104"/>
              <a:gd name="T73" fmla="*/ 63 h 137"/>
              <a:gd name="T74" fmla="*/ 79 w 104"/>
              <a:gd name="T75" fmla="*/ 66 h 137"/>
              <a:gd name="T76" fmla="*/ 80 w 104"/>
              <a:gd name="T77" fmla="*/ 60 h 137"/>
              <a:gd name="T78" fmla="*/ 79 w 104"/>
              <a:gd name="T79" fmla="*/ 60 h 137"/>
              <a:gd name="T80" fmla="*/ 77 w 104"/>
              <a:gd name="T81" fmla="*/ 57 h 137"/>
              <a:gd name="T82" fmla="*/ 73 w 104"/>
              <a:gd name="T83" fmla="*/ 63 h 137"/>
              <a:gd name="T84" fmla="*/ 77 w 104"/>
              <a:gd name="T85" fmla="*/ 60 h 137"/>
              <a:gd name="T86" fmla="*/ 74 w 104"/>
              <a:gd name="T87" fmla="*/ 63 h 137"/>
              <a:gd name="T88" fmla="*/ 69 w 104"/>
              <a:gd name="T89" fmla="*/ 63 h 137"/>
              <a:gd name="T90" fmla="*/ 65 w 104"/>
              <a:gd name="T91" fmla="*/ 64 h 137"/>
              <a:gd name="T92" fmla="*/ 60 w 104"/>
              <a:gd name="T93" fmla="*/ 66 h 137"/>
              <a:gd name="T94" fmla="*/ 58 w 104"/>
              <a:gd name="T95" fmla="*/ 63 h 137"/>
              <a:gd name="T96" fmla="*/ 60 w 104"/>
              <a:gd name="T97" fmla="*/ 61 h 137"/>
              <a:gd name="T98" fmla="*/ 68 w 104"/>
              <a:gd name="T99" fmla="*/ 58 h 137"/>
              <a:gd name="T100" fmla="*/ 74 w 104"/>
              <a:gd name="T101" fmla="*/ 55 h 137"/>
              <a:gd name="T102" fmla="*/ 79 w 104"/>
              <a:gd name="T103" fmla="*/ 53 h 137"/>
              <a:gd name="T104" fmla="*/ 79 w 104"/>
              <a:gd name="T105" fmla="*/ 53 h 137"/>
              <a:gd name="T106" fmla="*/ 36 w 104"/>
              <a:gd name="T107" fmla="*/ 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4" h="137">
                <a:moveTo>
                  <a:pt x="0" y="137"/>
                </a:moveTo>
                <a:lnTo>
                  <a:pt x="2" y="137"/>
                </a:lnTo>
                <a:lnTo>
                  <a:pt x="2" y="137"/>
                </a:lnTo>
                <a:lnTo>
                  <a:pt x="2" y="137"/>
                </a:lnTo>
                <a:lnTo>
                  <a:pt x="0" y="137"/>
                </a:lnTo>
                <a:lnTo>
                  <a:pt x="0" y="137"/>
                </a:lnTo>
                <a:lnTo>
                  <a:pt x="0" y="137"/>
                </a:lnTo>
                <a:close/>
                <a:moveTo>
                  <a:pt x="98" y="121"/>
                </a:moveTo>
                <a:lnTo>
                  <a:pt x="98" y="121"/>
                </a:lnTo>
                <a:lnTo>
                  <a:pt x="98" y="121"/>
                </a:lnTo>
                <a:lnTo>
                  <a:pt x="98" y="121"/>
                </a:lnTo>
                <a:lnTo>
                  <a:pt x="98" y="121"/>
                </a:lnTo>
                <a:lnTo>
                  <a:pt x="98" y="121"/>
                </a:lnTo>
                <a:lnTo>
                  <a:pt x="98" y="121"/>
                </a:lnTo>
                <a:lnTo>
                  <a:pt x="98" y="121"/>
                </a:lnTo>
                <a:lnTo>
                  <a:pt x="98" y="121"/>
                </a:lnTo>
                <a:lnTo>
                  <a:pt x="98" y="121"/>
                </a:lnTo>
                <a:lnTo>
                  <a:pt x="98" y="121"/>
                </a:lnTo>
                <a:close/>
                <a:moveTo>
                  <a:pt x="99" y="98"/>
                </a:moveTo>
                <a:lnTo>
                  <a:pt x="99" y="98"/>
                </a:lnTo>
                <a:lnTo>
                  <a:pt x="99" y="98"/>
                </a:lnTo>
                <a:lnTo>
                  <a:pt x="99" y="98"/>
                </a:lnTo>
                <a:lnTo>
                  <a:pt x="99" y="99"/>
                </a:lnTo>
                <a:lnTo>
                  <a:pt x="99" y="99"/>
                </a:lnTo>
                <a:lnTo>
                  <a:pt x="99" y="99"/>
                </a:lnTo>
                <a:lnTo>
                  <a:pt x="99" y="99"/>
                </a:lnTo>
                <a:lnTo>
                  <a:pt x="99" y="99"/>
                </a:lnTo>
                <a:lnTo>
                  <a:pt x="99" y="99"/>
                </a:lnTo>
                <a:lnTo>
                  <a:pt x="99" y="99"/>
                </a:lnTo>
                <a:lnTo>
                  <a:pt x="99" y="98"/>
                </a:lnTo>
                <a:lnTo>
                  <a:pt x="99" y="98"/>
                </a:lnTo>
                <a:lnTo>
                  <a:pt x="99" y="98"/>
                </a:lnTo>
                <a:close/>
                <a:moveTo>
                  <a:pt x="55" y="96"/>
                </a:moveTo>
                <a:lnTo>
                  <a:pt x="55" y="96"/>
                </a:lnTo>
                <a:lnTo>
                  <a:pt x="57" y="96"/>
                </a:lnTo>
                <a:lnTo>
                  <a:pt x="57" y="96"/>
                </a:lnTo>
                <a:lnTo>
                  <a:pt x="55" y="98"/>
                </a:lnTo>
                <a:lnTo>
                  <a:pt x="55" y="96"/>
                </a:lnTo>
                <a:lnTo>
                  <a:pt x="54" y="96"/>
                </a:lnTo>
                <a:lnTo>
                  <a:pt x="54" y="98"/>
                </a:lnTo>
                <a:lnTo>
                  <a:pt x="52" y="98"/>
                </a:lnTo>
                <a:lnTo>
                  <a:pt x="52" y="98"/>
                </a:lnTo>
                <a:lnTo>
                  <a:pt x="52" y="98"/>
                </a:lnTo>
                <a:lnTo>
                  <a:pt x="50" y="99"/>
                </a:lnTo>
                <a:lnTo>
                  <a:pt x="49" y="98"/>
                </a:lnTo>
                <a:lnTo>
                  <a:pt x="50" y="98"/>
                </a:lnTo>
                <a:lnTo>
                  <a:pt x="50" y="98"/>
                </a:lnTo>
                <a:lnTo>
                  <a:pt x="52" y="98"/>
                </a:lnTo>
                <a:lnTo>
                  <a:pt x="52" y="96"/>
                </a:lnTo>
                <a:lnTo>
                  <a:pt x="54" y="96"/>
                </a:lnTo>
                <a:lnTo>
                  <a:pt x="54" y="96"/>
                </a:lnTo>
                <a:lnTo>
                  <a:pt x="55" y="96"/>
                </a:lnTo>
                <a:close/>
                <a:moveTo>
                  <a:pt x="82" y="94"/>
                </a:move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2" y="96"/>
                </a:lnTo>
                <a:lnTo>
                  <a:pt x="80" y="96"/>
                </a:lnTo>
                <a:lnTo>
                  <a:pt x="80" y="96"/>
                </a:lnTo>
                <a:lnTo>
                  <a:pt x="80" y="96"/>
                </a:lnTo>
                <a:lnTo>
                  <a:pt x="80" y="96"/>
                </a:lnTo>
                <a:lnTo>
                  <a:pt x="80" y="96"/>
                </a:lnTo>
                <a:lnTo>
                  <a:pt x="80" y="96"/>
                </a:lnTo>
                <a:lnTo>
                  <a:pt x="80" y="96"/>
                </a:lnTo>
                <a:lnTo>
                  <a:pt x="80" y="96"/>
                </a:lnTo>
                <a:lnTo>
                  <a:pt x="82" y="94"/>
                </a:lnTo>
                <a:close/>
                <a:moveTo>
                  <a:pt x="96" y="85"/>
                </a:moveTo>
                <a:lnTo>
                  <a:pt x="96" y="85"/>
                </a:lnTo>
                <a:lnTo>
                  <a:pt x="96" y="85"/>
                </a:lnTo>
                <a:lnTo>
                  <a:pt x="96" y="85"/>
                </a:lnTo>
                <a:lnTo>
                  <a:pt x="96" y="85"/>
                </a:lnTo>
                <a:lnTo>
                  <a:pt x="96" y="85"/>
                </a:lnTo>
                <a:lnTo>
                  <a:pt x="96" y="85"/>
                </a:lnTo>
                <a:close/>
                <a:moveTo>
                  <a:pt x="69" y="80"/>
                </a:moveTo>
                <a:lnTo>
                  <a:pt x="69" y="82"/>
                </a:lnTo>
                <a:lnTo>
                  <a:pt x="69" y="82"/>
                </a:lnTo>
                <a:lnTo>
                  <a:pt x="69" y="83"/>
                </a:lnTo>
                <a:lnTo>
                  <a:pt x="69" y="83"/>
                </a:lnTo>
                <a:lnTo>
                  <a:pt x="68" y="82"/>
                </a:lnTo>
                <a:lnTo>
                  <a:pt x="68" y="82"/>
                </a:lnTo>
                <a:lnTo>
                  <a:pt x="68" y="82"/>
                </a:lnTo>
                <a:lnTo>
                  <a:pt x="69" y="80"/>
                </a:lnTo>
                <a:close/>
                <a:moveTo>
                  <a:pt x="93" y="80"/>
                </a:moveTo>
                <a:lnTo>
                  <a:pt x="93" y="80"/>
                </a:lnTo>
                <a:lnTo>
                  <a:pt x="93" y="82"/>
                </a:lnTo>
                <a:lnTo>
                  <a:pt x="93" y="82"/>
                </a:lnTo>
                <a:lnTo>
                  <a:pt x="93" y="82"/>
                </a:lnTo>
                <a:lnTo>
                  <a:pt x="93" y="82"/>
                </a:lnTo>
                <a:lnTo>
                  <a:pt x="91" y="80"/>
                </a:lnTo>
                <a:lnTo>
                  <a:pt x="93" y="80"/>
                </a:lnTo>
                <a:close/>
                <a:moveTo>
                  <a:pt x="103" y="80"/>
                </a:moveTo>
                <a:lnTo>
                  <a:pt x="104" y="80"/>
                </a:lnTo>
                <a:lnTo>
                  <a:pt x="104" y="80"/>
                </a:lnTo>
                <a:lnTo>
                  <a:pt x="104" y="80"/>
                </a:lnTo>
                <a:lnTo>
                  <a:pt x="103" y="80"/>
                </a:lnTo>
                <a:lnTo>
                  <a:pt x="103" y="80"/>
                </a:lnTo>
                <a:lnTo>
                  <a:pt x="103" y="80"/>
                </a:lnTo>
                <a:close/>
                <a:moveTo>
                  <a:pt x="62" y="75"/>
                </a:moveTo>
                <a:lnTo>
                  <a:pt x="62" y="77"/>
                </a:lnTo>
                <a:lnTo>
                  <a:pt x="62" y="77"/>
                </a:lnTo>
                <a:lnTo>
                  <a:pt x="62" y="77"/>
                </a:lnTo>
                <a:lnTo>
                  <a:pt x="60" y="77"/>
                </a:lnTo>
                <a:lnTo>
                  <a:pt x="62" y="75"/>
                </a:lnTo>
                <a:lnTo>
                  <a:pt x="62" y="75"/>
                </a:lnTo>
                <a:close/>
                <a:moveTo>
                  <a:pt x="52" y="71"/>
                </a:moveTo>
                <a:lnTo>
                  <a:pt x="54" y="71"/>
                </a:lnTo>
                <a:lnTo>
                  <a:pt x="54" y="72"/>
                </a:lnTo>
                <a:lnTo>
                  <a:pt x="54" y="72"/>
                </a:lnTo>
                <a:lnTo>
                  <a:pt x="54" y="72"/>
                </a:lnTo>
                <a:lnTo>
                  <a:pt x="55" y="72"/>
                </a:lnTo>
                <a:lnTo>
                  <a:pt x="55" y="74"/>
                </a:lnTo>
                <a:lnTo>
                  <a:pt x="57" y="75"/>
                </a:lnTo>
                <a:lnTo>
                  <a:pt x="58" y="75"/>
                </a:lnTo>
                <a:lnTo>
                  <a:pt x="58" y="77"/>
                </a:lnTo>
                <a:lnTo>
                  <a:pt x="58" y="77"/>
                </a:lnTo>
                <a:lnTo>
                  <a:pt x="58" y="79"/>
                </a:lnTo>
                <a:lnTo>
                  <a:pt x="58" y="80"/>
                </a:lnTo>
                <a:lnTo>
                  <a:pt x="60" y="83"/>
                </a:lnTo>
                <a:lnTo>
                  <a:pt x="58" y="83"/>
                </a:lnTo>
                <a:lnTo>
                  <a:pt x="57" y="83"/>
                </a:lnTo>
                <a:lnTo>
                  <a:pt x="57" y="83"/>
                </a:lnTo>
                <a:lnTo>
                  <a:pt x="57" y="83"/>
                </a:lnTo>
                <a:lnTo>
                  <a:pt x="55" y="83"/>
                </a:lnTo>
                <a:lnTo>
                  <a:pt x="54" y="85"/>
                </a:lnTo>
                <a:lnTo>
                  <a:pt x="52" y="85"/>
                </a:lnTo>
                <a:lnTo>
                  <a:pt x="50" y="85"/>
                </a:lnTo>
                <a:lnTo>
                  <a:pt x="49" y="85"/>
                </a:lnTo>
                <a:lnTo>
                  <a:pt x="47" y="85"/>
                </a:lnTo>
                <a:lnTo>
                  <a:pt x="47" y="85"/>
                </a:lnTo>
                <a:lnTo>
                  <a:pt x="44" y="83"/>
                </a:lnTo>
                <a:lnTo>
                  <a:pt x="43" y="83"/>
                </a:lnTo>
                <a:lnTo>
                  <a:pt x="41" y="83"/>
                </a:lnTo>
                <a:lnTo>
                  <a:pt x="39" y="83"/>
                </a:lnTo>
                <a:lnTo>
                  <a:pt x="39" y="80"/>
                </a:lnTo>
                <a:lnTo>
                  <a:pt x="39" y="80"/>
                </a:lnTo>
                <a:lnTo>
                  <a:pt x="39" y="79"/>
                </a:lnTo>
                <a:lnTo>
                  <a:pt x="39" y="79"/>
                </a:lnTo>
                <a:lnTo>
                  <a:pt x="41" y="79"/>
                </a:lnTo>
                <a:lnTo>
                  <a:pt x="41" y="79"/>
                </a:lnTo>
                <a:lnTo>
                  <a:pt x="41" y="79"/>
                </a:lnTo>
                <a:lnTo>
                  <a:pt x="41" y="77"/>
                </a:lnTo>
                <a:lnTo>
                  <a:pt x="41" y="77"/>
                </a:lnTo>
                <a:lnTo>
                  <a:pt x="41" y="77"/>
                </a:lnTo>
                <a:lnTo>
                  <a:pt x="41" y="75"/>
                </a:lnTo>
                <a:lnTo>
                  <a:pt x="43" y="74"/>
                </a:lnTo>
                <a:lnTo>
                  <a:pt x="44" y="74"/>
                </a:lnTo>
                <a:lnTo>
                  <a:pt x="47" y="72"/>
                </a:lnTo>
                <a:lnTo>
                  <a:pt x="49" y="72"/>
                </a:lnTo>
                <a:lnTo>
                  <a:pt x="52" y="72"/>
                </a:lnTo>
                <a:lnTo>
                  <a:pt x="52" y="71"/>
                </a:lnTo>
                <a:close/>
                <a:moveTo>
                  <a:pt x="69" y="71"/>
                </a:move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69" y="72"/>
                </a:lnTo>
                <a:lnTo>
                  <a:pt x="69" y="71"/>
                </a:lnTo>
                <a:close/>
                <a:moveTo>
                  <a:pt x="93" y="69"/>
                </a:moveTo>
                <a:lnTo>
                  <a:pt x="95" y="69"/>
                </a:lnTo>
                <a:lnTo>
                  <a:pt x="95" y="69"/>
                </a:lnTo>
                <a:lnTo>
                  <a:pt x="95" y="69"/>
                </a:lnTo>
                <a:lnTo>
                  <a:pt x="95" y="71"/>
                </a:lnTo>
                <a:lnTo>
                  <a:pt x="95" y="71"/>
                </a:lnTo>
                <a:lnTo>
                  <a:pt x="93" y="71"/>
                </a:lnTo>
                <a:lnTo>
                  <a:pt x="93" y="71"/>
                </a:lnTo>
                <a:lnTo>
                  <a:pt x="93" y="71"/>
                </a:lnTo>
                <a:lnTo>
                  <a:pt x="93" y="69"/>
                </a:lnTo>
                <a:lnTo>
                  <a:pt x="93" y="69"/>
                </a:lnTo>
                <a:lnTo>
                  <a:pt x="93" y="69"/>
                </a:lnTo>
                <a:lnTo>
                  <a:pt x="93" y="69"/>
                </a:lnTo>
                <a:close/>
                <a:moveTo>
                  <a:pt x="39" y="68"/>
                </a:moveTo>
                <a:lnTo>
                  <a:pt x="39" y="68"/>
                </a:lnTo>
                <a:lnTo>
                  <a:pt x="39" y="69"/>
                </a:lnTo>
                <a:lnTo>
                  <a:pt x="38" y="69"/>
                </a:lnTo>
                <a:lnTo>
                  <a:pt x="38" y="68"/>
                </a:lnTo>
                <a:lnTo>
                  <a:pt x="39" y="68"/>
                </a:lnTo>
                <a:lnTo>
                  <a:pt x="39" y="68"/>
                </a:lnTo>
                <a:lnTo>
                  <a:pt x="39" y="68"/>
                </a:lnTo>
                <a:close/>
                <a:moveTo>
                  <a:pt x="79" y="63"/>
                </a:moveTo>
                <a:lnTo>
                  <a:pt x="79" y="64"/>
                </a:lnTo>
                <a:lnTo>
                  <a:pt x="79" y="66"/>
                </a:lnTo>
                <a:lnTo>
                  <a:pt x="77" y="66"/>
                </a:lnTo>
                <a:lnTo>
                  <a:pt x="77" y="66"/>
                </a:lnTo>
                <a:lnTo>
                  <a:pt x="77" y="64"/>
                </a:lnTo>
                <a:lnTo>
                  <a:pt x="79" y="63"/>
                </a:lnTo>
                <a:close/>
                <a:moveTo>
                  <a:pt x="80" y="61"/>
                </a:moveTo>
                <a:lnTo>
                  <a:pt x="82" y="63"/>
                </a:lnTo>
                <a:lnTo>
                  <a:pt x="80" y="64"/>
                </a:lnTo>
                <a:lnTo>
                  <a:pt x="79" y="66"/>
                </a:lnTo>
                <a:lnTo>
                  <a:pt x="79" y="66"/>
                </a:lnTo>
                <a:lnTo>
                  <a:pt x="79" y="63"/>
                </a:lnTo>
                <a:lnTo>
                  <a:pt x="80" y="63"/>
                </a:lnTo>
                <a:lnTo>
                  <a:pt x="80" y="61"/>
                </a:lnTo>
                <a:close/>
                <a:moveTo>
                  <a:pt x="80" y="58"/>
                </a:moveTo>
                <a:lnTo>
                  <a:pt x="80" y="60"/>
                </a:lnTo>
                <a:lnTo>
                  <a:pt x="80" y="60"/>
                </a:lnTo>
                <a:lnTo>
                  <a:pt x="79" y="60"/>
                </a:lnTo>
                <a:lnTo>
                  <a:pt x="79" y="60"/>
                </a:lnTo>
                <a:lnTo>
                  <a:pt x="79" y="60"/>
                </a:lnTo>
                <a:lnTo>
                  <a:pt x="79" y="60"/>
                </a:lnTo>
                <a:lnTo>
                  <a:pt x="79" y="58"/>
                </a:lnTo>
                <a:lnTo>
                  <a:pt x="80" y="58"/>
                </a:lnTo>
                <a:close/>
                <a:moveTo>
                  <a:pt x="79" y="53"/>
                </a:moveTo>
                <a:lnTo>
                  <a:pt x="79" y="55"/>
                </a:lnTo>
                <a:lnTo>
                  <a:pt x="77" y="57"/>
                </a:lnTo>
                <a:lnTo>
                  <a:pt x="76" y="57"/>
                </a:lnTo>
                <a:lnTo>
                  <a:pt x="76" y="58"/>
                </a:lnTo>
                <a:lnTo>
                  <a:pt x="73" y="60"/>
                </a:lnTo>
                <a:lnTo>
                  <a:pt x="73" y="61"/>
                </a:lnTo>
                <a:lnTo>
                  <a:pt x="73" y="63"/>
                </a:lnTo>
                <a:lnTo>
                  <a:pt x="74" y="61"/>
                </a:lnTo>
                <a:lnTo>
                  <a:pt x="77" y="60"/>
                </a:lnTo>
                <a:lnTo>
                  <a:pt x="77" y="60"/>
                </a:lnTo>
                <a:lnTo>
                  <a:pt x="77" y="60"/>
                </a:lnTo>
                <a:lnTo>
                  <a:pt x="77" y="60"/>
                </a:lnTo>
                <a:lnTo>
                  <a:pt x="77" y="60"/>
                </a:lnTo>
                <a:lnTo>
                  <a:pt x="77" y="61"/>
                </a:lnTo>
                <a:lnTo>
                  <a:pt x="77" y="63"/>
                </a:lnTo>
                <a:lnTo>
                  <a:pt x="76" y="63"/>
                </a:lnTo>
                <a:lnTo>
                  <a:pt x="74" y="63"/>
                </a:lnTo>
                <a:lnTo>
                  <a:pt x="73" y="63"/>
                </a:lnTo>
                <a:lnTo>
                  <a:pt x="71" y="64"/>
                </a:lnTo>
                <a:lnTo>
                  <a:pt x="71" y="64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8" y="63"/>
                </a:lnTo>
                <a:lnTo>
                  <a:pt x="65" y="64"/>
                </a:lnTo>
                <a:lnTo>
                  <a:pt x="65" y="64"/>
                </a:lnTo>
                <a:lnTo>
                  <a:pt x="63" y="64"/>
                </a:lnTo>
                <a:lnTo>
                  <a:pt x="63" y="64"/>
                </a:lnTo>
                <a:lnTo>
                  <a:pt x="62" y="66"/>
                </a:lnTo>
                <a:lnTo>
                  <a:pt x="60" y="66"/>
                </a:lnTo>
                <a:lnTo>
                  <a:pt x="60" y="66"/>
                </a:lnTo>
                <a:lnTo>
                  <a:pt x="58" y="64"/>
                </a:lnTo>
                <a:lnTo>
                  <a:pt x="58" y="64"/>
                </a:lnTo>
                <a:lnTo>
                  <a:pt x="57" y="63"/>
                </a:lnTo>
                <a:lnTo>
                  <a:pt x="57" y="63"/>
                </a:lnTo>
                <a:lnTo>
                  <a:pt x="58" y="63"/>
                </a:lnTo>
                <a:lnTo>
                  <a:pt x="58" y="61"/>
                </a:lnTo>
                <a:lnTo>
                  <a:pt x="58" y="61"/>
                </a:lnTo>
                <a:lnTo>
                  <a:pt x="58" y="61"/>
                </a:lnTo>
                <a:lnTo>
                  <a:pt x="60" y="61"/>
                </a:lnTo>
                <a:lnTo>
                  <a:pt x="60" y="61"/>
                </a:lnTo>
                <a:lnTo>
                  <a:pt x="62" y="61"/>
                </a:lnTo>
                <a:lnTo>
                  <a:pt x="63" y="60"/>
                </a:lnTo>
                <a:lnTo>
                  <a:pt x="63" y="60"/>
                </a:lnTo>
                <a:lnTo>
                  <a:pt x="66" y="58"/>
                </a:lnTo>
                <a:lnTo>
                  <a:pt x="68" y="58"/>
                </a:lnTo>
                <a:lnTo>
                  <a:pt x="68" y="58"/>
                </a:lnTo>
                <a:lnTo>
                  <a:pt x="69" y="58"/>
                </a:lnTo>
                <a:lnTo>
                  <a:pt x="71" y="57"/>
                </a:lnTo>
                <a:lnTo>
                  <a:pt x="73" y="55"/>
                </a:lnTo>
                <a:lnTo>
                  <a:pt x="74" y="55"/>
                </a:lnTo>
                <a:lnTo>
                  <a:pt x="74" y="55"/>
                </a:lnTo>
                <a:lnTo>
                  <a:pt x="76" y="55"/>
                </a:lnTo>
                <a:lnTo>
                  <a:pt x="77" y="55"/>
                </a:lnTo>
                <a:lnTo>
                  <a:pt x="79" y="53"/>
                </a:lnTo>
                <a:close/>
                <a:moveTo>
                  <a:pt x="79" y="53"/>
                </a:moveTo>
                <a:lnTo>
                  <a:pt x="79" y="53"/>
                </a:lnTo>
                <a:lnTo>
                  <a:pt x="79" y="53"/>
                </a:lnTo>
                <a:lnTo>
                  <a:pt x="79" y="55"/>
                </a:lnTo>
                <a:lnTo>
                  <a:pt x="79" y="53"/>
                </a:lnTo>
                <a:lnTo>
                  <a:pt x="79" y="53"/>
                </a:lnTo>
                <a:close/>
                <a:moveTo>
                  <a:pt x="36" y="0"/>
                </a:moveTo>
                <a:lnTo>
                  <a:pt x="38" y="0"/>
                </a:lnTo>
                <a:lnTo>
                  <a:pt x="38" y="0"/>
                </a:lnTo>
                <a:lnTo>
                  <a:pt x="38" y="1"/>
                </a:lnTo>
                <a:lnTo>
                  <a:pt x="36" y="1"/>
                </a:lnTo>
                <a:lnTo>
                  <a:pt x="36" y="1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7" name="Freeform 280">
            <a:extLst>
              <a:ext uri="{FF2B5EF4-FFF2-40B4-BE49-F238E27FC236}">
                <a16:creationId xmlns:a16="http://schemas.microsoft.com/office/drawing/2014/main" id="{7DBC0F32-EE1F-5DF4-536A-3A551EED2C31}"/>
              </a:ext>
            </a:extLst>
          </p:cNvPr>
          <p:cNvSpPr>
            <a:spLocks noEditPoints="1"/>
          </p:cNvSpPr>
          <p:nvPr/>
        </p:nvSpPr>
        <p:spPr bwMode="auto">
          <a:xfrm>
            <a:off x="6178766" y="2032825"/>
            <a:ext cx="204907" cy="296023"/>
          </a:xfrm>
          <a:custGeom>
            <a:avLst/>
            <a:gdLst>
              <a:gd name="T0" fmla="*/ 13 w 174"/>
              <a:gd name="T1" fmla="*/ 236 h 241"/>
              <a:gd name="T2" fmla="*/ 30 w 174"/>
              <a:gd name="T3" fmla="*/ 233 h 241"/>
              <a:gd name="T4" fmla="*/ 2 w 174"/>
              <a:gd name="T5" fmla="*/ 233 h 241"/>
              <a:gd name="T6" fmla="*/ 38 w 174"/>
              <a:gd name="T7" fmla="*/ 230 h 241"/>
              <a:gd name="T8" fmla="*/ 38 w 174"/>
              <a:gd name="T9" fmla="*/ 233 h 241"/>
              <a:gd name="T10" fmla="*/ 7 w 174"/>
              <a:gd name="T11" fmla="*/ 230 h 241"/>
              <a:gd name="T12" fmla="*/ 10 w 174"/>
              <a:gd name="T13" fmla="*/ 233 h 241"/>
              <a:gd name="T14" fmla="*/ 2 w 174"/>
              <a:gd name="T15" fmla="*/ 232 h 241"/>
              <a:gd name="T16" fmla="*/ 3 w 174"/>
              <a:gd name="T17" fmla="*/ 230 h 241"/>
              <a:gd name="T18" fmla="*/ 35 w 174"/>
              <a:gd name="T19" fmla="*/ 230 h 241"/>
              <a:gd name="T20" fmla="*/ 27 w 174"/>
              <a:gd name="T21" fmla="*/ 227 h 241"/>
              <a:gd name="T22" fmla="*/ 24 w 174"/>
              <a:gd name="T23" fmla="*/ 166 h 241"/>
              <a:gd name="T24" fmla="*/ 26 w 174"/>
              <a:gd name="T25" fmla="*/ 167 h 241"/>
              <a:gd name="T26" fmla="*/ 78 w 174"/>
              <a:gd name="T27" fmla="*/ 125 h 241"/>
              <a:gd name="T28" fmla="*/ 126 w 174"/>
              <a:gd name="T29" fmla="*/ 5 h 241"/>
              <a:gd name="T30" fmla="*/ 134 w 174"/>
              <a:gd name="T31" fmla="*/ 24 h 241"/>
              <a:gd name="T32" fmla="*/ 133 w 174"/>
              <a:gd name="T33" fmla="*/ 32 h 241"/>
              <a:gd name="T34" fmla="*/ 142 w 174"/>
              <a:gd name="T35" fmla="*/ 50 h 241"/>
              <a:gd name="T36" fmla="*/ 141 w 174"/>
              <a:gd name="T37" fmla="*/ 74 h 241"/>
              <a:gd name="T38" fmla="*/ 145 w 174"/>
              <a:gd name="T39" fmla="*/ 93 h 241"/>
              <a:gd name="T40" fmla="*/ 152 w 174"/>
              <a:gd name="T41" fmla="*/ 109 h 241"/>
              <a:gd name="T42" fmla="*/ 145 w 174"/>
              <a:gd name="T43" fmla="*/ 120 h 241"/>
              <a:gd name="T44" fmla="*/ 145 w 174"/>
              <a:gd name="T45" fmla="*/ 126 h 241"/>
              <a:gd name="T46" fmla="*/ 152 w 174"/>
              <a:gd name="T47" fmla="*/ 136 h 241"/>
              <a:gd name="T48" fmla="*/ 158 w 174"/>
              <a:gd name="T49" fmla="*/ 150 h 241"/>
              <a:gd name="T50" fmla="*/ 169 w 174"/>
              <a:gd name="T51" fmla="*/ 167 h 241"/>
              <a:gd name="T52" fmla="*/ 169 w 174"/>
              <a:gd name="T53" fmla="*/ 183 h 241"/>
              <a:gd name="T54" fmla="*/ 144 w 174"/>
              <a:gd name="T55" fmla="*/ 206 h 241"/>
              <a:gd name="T56" fmla="*/ 120 w 174"/>
              <a:gd name="T57" fmla="*/ 225 h 241"/>
              <a:gd name="T58" fmla="*/ 104 w 174"/>
              <a:gd name="T59" fmla="*/ 227 h 241"/>
              <a:gd name="T60" fmla="*/ 100 w 174"/>
              <a:gd name="T61" fmla="*/ 227 h 241"/>
              <a:gd name="T62" fmla="*/ 92 w 174"/>
              <a:gd name="T63" fmla="*/ 230 h 241"/>
              <a:gd name="T64" fmla="*/ 78 w 174"/>
              <a:gd name="T65" fmla="*/ 235 h 241"/>
              <a:gd name="T66" fmla="*/ 56 w 174"/>
              <a:gd name="T67" fmla="*/ 240 h 241"/>
              <a:gd name="T68" fmla="*/ 51 w 174"/>
              <a:gd name="T69" fmla="*/ 236 h 241"/>
              <a:gd name="T70" fmla="*/ 44 w 174"/>
              <a:gd name="T71" fmla="*/ 236 h 241"/>
              <a:gd name="T72" fmla="*/ 44 w 174"/>
              <a:gd name="T73" fmla="*/ 233 h 241"/>
              <a:gd name="T74" fmla="*/ 35 w 174"/>
              <a:gd name="T75" fmla="*/ 227 h 241"/>
              <a:gd name="T76" fmla="*/ 27 w 174"/>
              <a:gd name="T77" fmla="*/ 221 h 241"/>
              <a:gd name="T78" fmla="*/ 29 w 174"/>
              <a:gd name="T79" fmla="*/ 205 h 241"/>
              <a:gd name="T80" fmla="*/ 29 w 174"/>
              <a:gd name="T81" fmla="*/ 202 h 241"/>
              <a:gd name="T82" fmla="*/ 24 w 174"/>
              <a:gd name="T83" fmla="*/ 184 h 241"/>
              <a:gd name="T84" fmla="*/ 30 w 174"/>
              <a:gd name="T85" fmla="*/ 169 h 241"/>
              <a:gd name="T86" fmla="*/ 40 w 174"/>
              <a:gd name="T87" fmla="*/ 161 h 241"/>
              <a:gd name="T88" fmla="*/ 51 w 174"/>
              <a:gd name="T89" fmla="*/ 153 h 241"/>
              <a:gd name="T90" fmla="*/ 68 w 174"/>
              <a:gd name="T91" fmla="*/ 136 h 241"/>
              <a:gd name="T92" fmla="*/ 84 w 174"/>
              <a:gd name="T93" fmla="*/ 128 h 241"/>
              <a:gd name="T94" fmla="*/ 84 w 174"/>
              <a:gd name="T95" fmla="*/ 117 h 241"/>
              <a:gd name="T96" fmla="*/ 73 w 174"/>
              <a:gd name="T97" fmla="*/ 104 h 241"/>
              <a:gd name="T98" fmla="*/ 60 w 174"/>
              <a:gd name="T99" fmla="*/ 96 h 241"/>
              <a:gd name="T100" fmla="*/ 63 w 174"/>
              <a:gd name="T101" fmla="*/ 84 h 241"/>
              <a:gd name="T102" fmla="*/ 59 w 174"/>
              <a:gd name="T103" fmla="*/ 73 h 241"/>
              <a:gd name="T104" fmla="*/ 57 w 174"/>
              <a:gd name="T105" fmla="*/ 66 h 241"/>
              <a:gd name="T106" fmla="*/ 59 w 174"/>
              <a:gd name="T107" fmla="*/ 54 h 241"/>
              <a:gd name="T108" fmla="*/ 48 w 174"/>
              <a:gd name="T109" fmla="*/ 43 h 241"/>
              <a:gd name="T110" fmla="*/ 26 w 174"/>
              <a:gd name="T111" fmla="*/ 33 h 241"/>
              <a:gd name="T112" fmla="*/ 22 w 174"/>
              <a:gd name="T113" fmla="*/ 27 h 241"/>
              <a:gd name="T114" fmla="*/ 30 w 174"/>
              <a:gd name="T115" fmla="*/ 21 h 241"/>
              <a:gd name="T116" fmla="*/ 51 w 174"/>
              <a:gd name="T117" fmla="*/ 36 h 241"/>
              <a:gd name="T118" fmla="*/ 70 w 174"/>
              <a:gd name="T119" fmla="*/ 35 h 241"/>
              <a:gd name="T120" fmla="*/ 85 w 174"/>
              <a:gd name="T121" fmla="*/ 30 h 241"/>
              <a:gd name="T122" fmla="*/ 93 w 174"/>
              <a:gd name="T123" fmla="*/ 11 h 241"/>
              <a:gd name="T124" fmla="*/ 109 w 174"/>
              <a:gd name="T125" fmla="*/ 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241">
                <a:moveTo>
                  <a:pt x="15" y="236"/>
                </a:moveTo>
                <a:lnTo>
                  <a:pt x="15" y="236"/>
                </a:lnTo>
                <a:lnTo>
                  <a:pt x="16" y="236"/>
                </a:lnTo>
                <a:lnTo>
                  <a:pt x="16" y="236"/>
                </a:lnTo>
                <a:lnTo>
                  <a:pt x="15" y="238"/>
                </a:lnTo>
                <a:lnTo>
                  <a:pt x="15" y="236"/>
                </a:lnTo>
                <a:lnTo>
                  <a:pt x="13" y="236"/>
                </a:lnTo>
                <a:lnTo>
                  <a:pt x="13" y="236"/>
                </a:lnTo>
                <a:lnTo>
                  <a:pt x="13" y="236"/>
                </a:lnTo>
                <a:lnTo>
                  <a:pt x="15" y="236"/>
                </a:lnTo>
                <a:close/>
                <a:moveTo>
                  <a:pt x="30" y="233"/>
                </a:moveTo>
                <a:lnTo>
                  <a:pt x="30" y="233"/>
                </a:lnTo>
                <a:lnTo>
                  <a:pt x="30" y="235"/>
                </a:lnTo>
                <a:lnTo>
                  <a:pt x="30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30" y="233"/>
                </a:lnTo>
                <a:close/>
                <a:moveTo>
                  <a:pt x="33" y="233"/>
                </a:moveTo>
                <a:lnTo>
                  <a:pt x="33" y="235"/>
                </a:lnTo>
                <a:lnTo>
                  <a:pt x="32" y="235"/>
                </a:lnTo>
                <a:lnTo>
                  <a:pt x="32" y="235"/>
                </a:lnTo>
                <a:lnTo>
                  <a:pt x="32" y="233"/>
                </a:lnTo>
                <a:lnTo>
                  <a:pt x="32" y="233"/>
                </a:lnTo>
                <a:lnTo>
                  <a:pt x="33" y="233"/>
                </a:lnTo>
                <a:close/>
                <a:moveTo>
                  <a:pt x="2" y="232"/>
                </a:moveTo>
                <a:lnTo>
                  <a:pt x="2" y="233"/>
                </a:lnTo>
                <a:lnTo>
                  <a:pt x="2" y="233"/>
                </a:lnTo>
                <a:lnTo>
                  <a:pt x="2" y="233"/>
                </a:lnTo>
                <a:lnTo>
                  <a:pt x="0" y="233"/>
                </a:lnTo>
                <a:lnTo>
                  <a:pt x="0" y="235"/>
                </a:lnTo>
                <a:lnTo>
                  <a:pt x="0" y="235"/>
                </a:lnTo>
                <a:lnTo>
                  <a:pt x="0" y="233"/>
                </a:lnTo>
                <a:lnTo>
                  <a:pt x="0" y="232"/>
                </a:lnTo>
                <a:lnTo>
                  <a:pt x="2" y="232"/>
                </a:lnTo>
                <a:close/>
                <a:moveTo>
                  <a:pt x="38" y="230"/>
                </a:moveTo>
                <a:lnTo>
                  <a:pt x="40" y="230"/>
                </a:lnTo>
                <a:lnTo>
                  <a:pt x="41" y="230"/>
                </a:lnTo>
                <a:lnTo>
                  <a:pt x="41" y="232"/>
                </a:lnTo>
                <a:lnTo>
                  <a:pt x="40" y="232"/>
                </a:lnTo>
                <a:lnTo>
                  <a:pt x="40" y="233"/>
                </a:lnTo>
                <a:lnTo>
                  <a:pt x="41" y="233"/>
                </a:lnTo>
                <a:lnTo>
                  <a:pt x="41" y="233"/>
                </a:lnTo>
                <a:lnTo>
                  <a:pt x="40" y="233"/>
                </a:lnTo>
                <a:lnTo>
                  <a:pt x="38" y="233"/>
                </a:lnTo>
                <a:lnTo>
                  <a:pt x="38" y="232"/>
                </a:lnTo>
                <a:lnTo>
                  <a:pt x="38" y="232"/>
                </a:lnTo>
                <a:lnTo>
                  <a:pt x="37" y="232"/>
                </a:lnTo>
                <a:lnTo>
                  <a:pt x="37" y="230"/>
                </a:lnTo>
                <a:lnTo>
                  <a:pt x="38" y="230"/>
                </a:lnTo>
                <a:lnTo>
                  <a:pt x="38" y="230"/>
                </a:lnTo>
                <a:close/>
                <a:moveTo>
                  <a:pt x="5" y="229"/>
                </a:move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8" y="230"/>
                </a:lnTo>
                <a:lnTo>
                  <a:pt x="10" y="230"/>
                </a:lnTo>
                <a:lnTo>
                  <a:pt x="10" y="232"/>
                </a:lnTo>
                <a:lnTo>
                  <a:pt x="10" y="232"/>
                </a:lnTo>
                <a:lnTo>
                  <a:pt x="11" y="232"/>
                </a:lnTo>
                <a:lnTo>
                  <a:pt x="10" y="233"/>
                </a:lnTo>
                <a:lnTo>
                  <a:pt x="10" y="233"/>
                </a:lnTo>
                <a:lnTo>
                  <a:pt x="8" y="233"/>
                </a:lnTo>
                <a:lnTo>
                  <a:pt x="8" y="233"/>
                </a:lnTo>
                <a:lnTo>
                  <a:pt x="8" y="233"/>
                </a:lnTo>
                <a:lnTo>
                  <a:pt x="7" y="235"/>
                </a:lnTo>
                <a:lnTo>
                  <a:pt x="7" y="235"/>
                </a:lnTo>
                <a:lnTo>
                  <a:pt x="3" y="236"/>
                </a:lnTo>
                <a:lnTo>
                  <a:pt x="3" y="235"/>
                </a:lnTo>
                <a:lnTo>
                  <a:pt x="2" y="232"/>
                </a:lnTo>
                <a:lnTo>
                  <a:pt x="2" y="232"/>
                </a:lnTo>
                <a:lnTo>
                  <a:pt x="3" y="232"/>
                </a:lnTo>
                <a:lnTo>
                  <a:pt x="3" y="232"/>
                </a:lnTo>
                <a:lnTo>
                  <a:pt x="3" y="233"/>
                </a:lnTo>
                <a:lnTo>
                  <a:pt x="5" y="233"/>
                </a:lnTo>
                <a:lnTo>
                  <a:pt x="5" y="232"/>
                </a:lnTo>
                <a:lnTo>
                  <a:pt x="5" y="232"/>
                </a:lnTo>
                <a:lnTo>
                  <a:pt x="5" y="230"/>
                </a:lnTo>
                <a:lnTo>
                  <a:pt x="3" y="230"/>
                </a:lnTo>
                <a:lnTo>
                  <a:pt x="3" y="230"/>
                </a:lnTo>
                <a:lnTo>
                  <a:pt x="5" y="229"/>
                </a:lnTo>
                <a:lnTo>
                  <a:pt x="5" y="229"/>
                </a:lnTo>
                <a:close/>
                <a:moveTo>
                  <a:pt x="33" y="227"/>
                </a:moveTo>
                <a:lnTo>
                  <a:pt x="35" y="229"/>
                </a:lnTo>
                <a:lnTo>
                  <a:pt x="35" y="229"/>
                </a:lnTo>
                <a:lnTo>
                  <a:pt x="35" y="229"/>
                </a:lnTo>
                <a:lnTo>
                  <a:pt x="35" y="230"/>
                </a:lnTo>
                <a:lnTo>
                  <a:pt x="35" y="230"/>
                </a:lnTo>
                <a:lnTo>
                  <a:pt x="35" y="230"/>
                </a:lnTo>
                <a:lnTo>
                  <a:pt x="33" y="229"/>
                </a:lnTo>
                <a:lnTo>
                  <a:pt x="33" y="229"/>
                </a:lnTo>
                <a:lnTo>
                  <a:pt x="33" y="229"/>
                </a:lnTo>
                <a:lnTo>
                  <a:pt x="33" y="227"/>
                </a:lnTo>
                <a:lnTo>
                  <a:pt x="33" y="227"/>
                </a:lnTo>
                <a:close/>
                <a:moveTo>
                  <a:pt x="26" y="224"/>
                </a:moveTo>
                <a:lnTo>
                  <a:pt x="26" y="224"/>
                </a:lnTo>
                <a:lnTo>
                  <a:pt x="27" y="225"/>
                </a:lnTo>
                <a:lnTo>
                  <a:pt x="27" y="227"/>
                </a:lnTo>
                <a:lnTo>
                  <a:pt x="27" y="227"/>
                </a:lnTo>
                <a:lnTo>
                  <a:pt x="26" y="227"/>
                </a:lnTo>
                <a:lnTo>
                  <a:pt x="26" y="225"/>
                </a:lnTo>
                <a:lnTo>
                  <a:pt x="24" y="224"/>
                </a:lnTo>
                <a:lnTo>
                  <a:pt x="24" y="224"/>
                </a:lnTo>
                <a:lnTo>
                  <a:pt x="26" y="224"/>
                </a:lnTo>
                <a:close/>
                <a:moveTo>
                  <a:pt x="24" y="166"/>
                </a:moveTo>
                <a:lnTo>
                  <a:pt x="24" y="166"/>
                </a:lnTo>
                <a:lnTo>
                  <a:pt x="24" y="166"/>
                </a:lnTo>
                <a:lnTo>
                  <a:pt x="24" y="166"/>
                </a:lnTo>
                <a:lnTo>
                  <a:pt x="26" y="166"/>
                </a:lnTo>
                <a:lnTo>
                  <a:pt x="27" y="166"/>
                </a:lnTo>
                <a:lnTo>
                  <a:pt x="27" y="166"/>
                </a:lnTo>
                <a:lnTo>
                  <a:pt x="27" y="167"/>
                </a:lnTo>
                <a:lnTo>
                  <a:pt x="27" y="167"/>
                </a:lnTo>
                <a:lnTo>
                  <a:pt x="27" y="167"/>
                </a:lnTo>
                <a:lnTo>
                  <a:pt x="26" y="167"/>
                </a:lnTo>
                <a:lnTo>
                  <a:pt x="26" y="167"/>
                </a:lnTo>
                <a:lnTo>
                  <a:pt x="26" y="167"/>
                </a:lnTo>
                <a:lnTo>
                  <a:pt x="24" y="167"/>
                </a:lnTo>
                <a:lnTo>
                  <a:pt x="22" y="166"/>
                </a:lnTo>
                <a:lnTo>
                  <a:pt x="24" y="166"/>
                </a:lnTo>
                <a:close/>
                <a:moveTo>
                  <a:pt x="76" y="123"/>
                </a:moveTo>
                <a:lnTo>
                  <a:pt x="79" y="123"/>
                </a:lnTo>
                <a:lnTo>
                  <a:pt x="79" y="125"/>
                </a:lnTo>
                <a:lnTo>
                  <a:pt x="78" y="125"/>
                </a:lnTo>
                <a:lnTo>
                  <a:pt x="78" y="125"/>
                </a:lnTo>
                <a:lnTo>
                  <a:pt x="74" y="126"/>
                </a:lnTo>
                <a:lnTo>
                  <a:pt x="73" y="126"/>
                </a:lnTo>
                <a:lnTo>
                  <a:pt x="73" y="125"/>
                </a:lnTo>
                <a:lnTo>
                  <a:pt x="74" y="123"/>
                </a:lnTo>
                <a:lnTo>
                  <a:pt x="76" y="123"/>
                </a:lnTo>
                <a:close/>
                <a:moveTo>
                  <a:pt x="119" y="0"/>
                </a:moveTo>
                <a:lnTo>
                  <a:pt x="120" y="0"/>
                </a:lnTo>
                <a:lnTo>
                  <a:pt x="123" y="2"/>
                </a:lnTo>
                <a:lnTo>
                  <a:pt x="126" y="5"/>
                </a:lnTo>
                <a:lnTo>
                  <a:pt x="128" y="6"/>
                </a:lnTo>
                <a:lnTo>
                  <a:pt x="134" y="8"/>
                </a:lnTo>
                <a:lnTo>
                  <a:pt x="139" y="10"/>
                </a:lnTo>
                <a:lnTo>
                  <a:pt x="142" y="16"/>
                </a:lnTo>
                <a:lnTo>
                  <a:pt x="141" y="17"/>
                </a:lnTo>
                <a:lnTo>
                  <a:pt x="139" y="17"/>
                </a:lnTo>
                <a:lnTo>
                  <a:pt x="138" y="21"/>
                </a:lnTo>
                <a:lnTo>
                  <a:pt x="134" y="22"/>
                </a:lnTo>
                <a:lnTo>
                  <a:pt x="134" y="24"/>
                </a:lnTo>
                <a:lnTo>
                  <a:pt x="136" y="25"/>
                </a:lnTo>
                <a:lnTo>
                  <a:pt x="136" y="27"/>
                </a:lnTo>
                <a:lnTo>
                  <a:pt x="136" y="27"/>
                </a:lnTo>
                <a:lnTo>
                  <a:pt x="133" y="28"/>
                </a:lnTo>
                <a:lnTo>
                  <a:pt x="131" y="28"/>
                </a:lnTo>
                <a:lnTo>
                  <a:pt x="128" y="30"/>
                </a:lnTo>
                <a:lnTo>
                  <a:pt x="130" y="30"/>
                </a:lnTo>
                <a:lnTo>
                  <a:pt x="133" y="30"/>
                </a:lnTo>
                <a:lnTo>
                  <a:pt x="133" y="32"/>
                </a:lnTo>
                <a:lnTo>
                  <a:pt x="134" y="32"/>
                </a:lnTo>
                <a:lnTo>
                  <a:pt x="134" y="32"/>
                </a:lnTo>
                <a:lnTo>
                  <a:pt x="133" y="33"/>
                </a:lnTo>
                <a:lnTo>
                  <a:pt x="130" y="39"/>
                </a:lnTo>
                <a:lnTo>
                  <a:pt x="130" y="39"/>
                </a:lnTo>
                <a:lnTo>
                  <a:pt x="131" y="44"/>
                </a:lnTo>
                <a:lnTo>
                  <a:pt x="133" y="47"/>
                </a:lnTo>
                <a:lnTo>
                  <a:pt x="138" y="49"/>
                </a:lnTo>
                <a:lnTo>
                  <a:pt x="142" y="50"/>
                </a:lnTo>
                <a:lnTo>
                  <a:pt x="144" y="54"/>
                </a:lnTo>
                <a:lnTo>
                  <a:pt x="149" y="58"/>
                </a:lnTo>
                <a:lnTo>
                  <a:pt x="152" y="60"/>
                </a:lnTo>
                <a:lnTo>
                  <a:pt x="152" y="60"/>
                </a:lnTo>
                <a:lnTo>
                  <a:pt x="150" y="63"/>
                </a:lnTo>
                <a:lnTo>
                  <a:pt x="149" y="66"/>
                </a:lnTo>
                <a:lnTo>
                  <a:pt x="145" y="69"/>
                </a:lnTo>
                <a:lnTo>
                  <a:pt x="142" y="73"/>
                </a:lnTo>
                <a:lnTo>
                  <a:pt x="141" y="74"/>
                </a:lnTo>
                <a:lnTo>
                  <a:pt x="138" y="77"/>
                </a:lnTo>
                <a:lnTo>
                  <a:pt x="138" y="79"/>
                </a:lnTo>
                <a:lnTo>
                  <a:pt x="138" y="80"/>
                </a:lnTo>
                <a:lnTo>
                  <a:pt x="139" y="80"/>
                </a:lnTo>
                <a:lnTo>
                  <a:pt x="141" y="85"/>
                </a:lnTo>
                <a:lnTo>
                  <a:pt x="142" y="87"/>
                </a:lnTo>
                <a:lnTo>
                  <a:pt x="144" y="88"/>
                </a:lnTo>
                <a:lnTo>
                  <a:pt x="145" y="90"/>
                </a:lnTo>
                <a:lnTo>
                  <a:pt x="145" y="93"/>
                </a:lnTo>
                <a:lnTo>
                  <a:pt x="147" y="95"/>
                </a:lnTo>
                <a:lnTo>
                  <a:pt x="147" y="96"/>
                </a:lnTo>
                <a:lnTo>
                  <a:pt x="149" y="96"/>
                </a:lnTo>
                <a:lnTo>
                  <a:pt x="150" y="99"/>
                </a:lnTo>
                <a:lnTo>
                  <a:pt x="150" y="101"/>
                </a:lnTo>
                <a:lnTo>
                  <a:pt x="153" y="106"/>
                </a:lnTo>
                <a:lnTo>
                  <a:pt x="153" y="107"/>
                </a:lnTo>
                <a:lnTo>
                  <a:pt x="153" y="109"/>
                </a:lnTo>
                <a:lnTo>
                  <a:pt x="152" y="109"/>
                </a:lnTo>
                <a:lnTo>
                  <a:pt x="150" y="109"/>
                </a:lnTo>
                <a:lnTo>
                  <a:pt x="147" y="110"/>
                </a:lnTo>
                <a:lnTo>
                  <a:pt x="147" y="110"/>
                </a:lnTo>
                <a:lnTo>
                  <a:pt x="149" y="112"/>
                </a:lnTo>
                <a:lnTo>
                  <a:pt x="147" y="114"/>
                </a:lnTo>
                <a:lnTo>
                  <a:pt x="147" y="117"/>
                </a:lnTo>
                <a:lnTo>
                  <a:pt x="145" y="118"/>
                </a:ln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9" y="120"/>
                </a:lnTo>
                <a:lnTo>
                  <a:pt x="149" y="120"/>
                </a:lnTo>
                <a:lnTo>
                  <a:pt x="149" y="121"/>
                </a:lnTo>
                <a:lnTo>
                  <a:pt x="149" y="123"/>
                </a:lnTo>
                <a:lnTo>
                  <a:pt x="147" y="123"/>
                </a:lnTo>
                <a:lnTo>
                  <a:pt x="145" y="125"/>
                </a:lnTo>
                <a:lnTo>
                  <a:pt x="145" y="125"/>
                </a:lnTo>
                <a:lnTo>
                  <a:pt x="145" y="126"/>
                </a:lnTo>
                <a:lnTo>
                  <a:pt x="147" y="128"/>
                </a:lnTo>
                <a:lnTo>
                  <a:pt x="147" y="129"/>
                </a:lnTo>
                <a:lnTo>
                  <a:pt x="149" y="129"/>
                </a:lnTo>
                <a:lnTo>
                  <a:pt x="152" y="131"/>
                </a:lnTo>
                <a:lnTo>
                  <a:pt x="153" y="131"/>
                </a:lnTo>
                <a:lnTo>
                  <a:pt x="153" y="132"/>
                </a:lnTo>
                <a:lnTo>
                  <a:pt x="153" y="134"/>
                </a:lnTo>
                <a:lnTo>
                  <a:pt x="152" y="136"/>
                </a:lnTo>
                <a:lnTo>
                  <a:pt x="152" y="136"/>
                </a:lnTo>
                <a:lnTo>
                  <a:pt x="152" y="137"/>
                </a:lnTo>
                <a:lnTo>
                  <a:pt x="153" y="140"/>
                </a:lnTo>
                <a:lnTo>
                  <a:pt x="156" y="142"/>
                </a:lnTo>
                <a:lnTo>
                  <a:pt x="158" y="143"/>
                </a:lnTo>
                <a:lnTo>
                  <a:pt x="160" y="143"/>
                </a:lnTo>
                <a:lnTo>
                  <a:pt x="160" y="145"/>
                </a:lnTo>
                <a:lnTo>
                  <a:pt x="160" y="147"/>
                </a:lnTo>
                <a:lnTo>
                  <a:pt x="158" y="148"/>
                </a:lnTo>
                <a:lnTo>
                  <a:pt x="158" y="150"/>
                </a:lnTo>
                <a:lnTo>
                  <a:pt x="155" y="153"/>
                </a:lnTo>
                <a:lnTo>
                  <a:pt x="152" y="154"/>
                </a:lnTo>
                <a:lnTo>
                  <a:pt x="152" y="154"/>
                </a:lnTo>
                <a:lnTo>
                  <a:pt x="152" y="156"/>
                </a:lnTo>
                <a:lnTo>
                  <a:pt x="158" y="159"/>
                </a:lnTo>
                <a:lnTo>
                  <a:pt x="161" y="162"/>
                </a:lnTo>
                <a:lnTo>
                  <a:pt x="166" y="164"/>
                </a:lnTo>
                <a:lnTo>
                  <a:pt x="169" y="167"/>
                </a:lnTo>
                <a:lnTo>
                  <a:pt x="169" y="167"/>
                </a:lnTo>
                <a:lnTo>
                  <a:pt x="171" y="170"/>
                </a:lnTo>
                <a:lnTo>
                  <a:pt x="172" y="170"/>
                </a:lnTo>
                <a:lnTo>
                  <a:pt x="174" y="172"/>
                </a:lnTo>
                <a:lnTo>
                  <a:pt x="174" y="173"/>
                </a:lnTo>
                <a:lnTo>
                  <a:pt x="174" y="173"/>
                </a:lnTo>
                <a:lnTo>
                  <a:pt x="172" y="177"/>
                </a:lnTo>
                <a:lnTo>
                  <a:pt x="171" y="178"/>
                </a:lnTo>
                <a:lnTo>
                  <a:pt x="171" y="181"/>
                </a:lnTo>
                <a:lnTo>
                  <a:pt x="169" y="183"/>
                </a:lnTo>
                <a:lnTo>
                  <a:pt x="164" y="186"/>
                </a:lnTo>
                <a:lnTo>
                  <a:pt x="160" y="191"/>
                </a:lnTo>
                <a:lnTo>
                  <a:pt x="158" y="192"/>
                </a:lnTo>
                <a:lnTo>
                  <a:pt x="156" y="194"/>
                </a:lnTo>
                <a:lnTo>
                  <a:pt x="152" y="199"/>
                </a:lnTo>
                <a:lnTo>
                  <a:pt x="150" y="200"/>
                </a:lnTo>
                <a:lnTo>
                  <a:pt x="147" y="203"/>
                </a:lnTo>
                <a:lnTo>
                  <a:pt x="145" y="205"/>
                </a:lnTo>
                <a:lnTo>
                  <a:pt x="144" y="206"/>
                </a:lnTo>
                <a:lnTo>
                  <a:pt x="141" y="210"/>
                </a:lnTo>
                <a:lnTo>
                  <a:pt x="138" y="213"/>
                </a:lnTo>
                <a:lnTo>
                  <a:pt x="133" y="214"/>
                </a:lnTo>
                <a:lnTo>
                  <a:pt x="133" y="216"/>
                </a:lnTo>
                <a:lnTo>
                  <a:pt x="131" y="216"/>
                </a:lnTo>
                <a:lnTo>
                  <a:pt x="130" y="218"/>
                </a:lnTo>
                <a:lnTo>
                  <a:pt x="128" y="218"/>
                </a:lnTo>
                <a:lnTo>
                  <a:pt x="125" y="221"/>
                </a:lnTo>
                <a:lnTo>
                  <a:pt x="120" y="225"/>
                </a:lnTo>
                <a:lnTo>
                  <a:pt x="119" y="225"/>
                </a:lnTo>
                <a:lnTo>
                  <a:pt x="117" y="227"/>
                </a:lnTo>
                <a:lnTo>
                  <a:pt x="115" y="227"/>
                </a:lnTo>
                <a:lnTo>
                  <a:pt x="115" y="227"/>
                </a:lnTo>
                <a:lnTo>
                  <a:pt x="112" y="225"/>
                </a:lnTo>
                <a:lnTo>
                  <a:pt x="111" y="225"/>
                </a:lnTo>
                <a:lnTo>
                  <a:pt x="109" y="225"/>
                </a:lnTo>
                <a:lnTo>
                  <a:pt x="108" y="227"/>
                </a:lnTo>
                <a:lnTo>
                  <a:pt x="104" y="227"/>
                </a:lnTo>
                <a:lnTo>
                  <a:pt x="103" y="229"/>
                </a:lnTo>
                <a:lnTo>
                  <a:pt x="101" y="229"/>
                </a:lnTo>
                <a:lnTo>
                  <a:pt x="101" y="227"/>
                </a:lnTo>
                <a:lnTo>
                  <a:pt x="101" y="225"/>
                </a:lnTo>
                <a:lnTo>
                  <a:pt x="103" y="224"/>
                </a:lnTo>
                <a:lnTo>
                  <a:pt x="103" y="224"/>
                </a:lnTo>
                <a:lnTo>
                  <a:pt x="101" y="224"/>
                </a:lnTo>
                <a:lnTo>
                  <a:pt x="101" y="225"/>
                </a:lnTo>
                <a:lnTo>
                  <a:pt x="100" y="227"/>
                </a:lnTo>
                <a:lnTo>
                  <a:pt x="100" y="229"/>
                </a:lnTo>
                <a:lnTo>
                  <a:pt x="97" y="229"/>
                </a:lnTo>
                <a:lnTo>
                  <a:pt x="93" y="227"/>
                </a:lnTo>
                <a:lnTo>
                  <a:pt x="93" y="227"/>
                </a:lnTo>
                <a:lnTo>
                  <a:pt x="93" y="229"/>
                </a:lnTo>
                <a:lnTo>
                  <a:pt x="95" y="230"/>
                </a:lnTo>
                <a:lnTo>
                  <a:pt x="93" y="230"/>
                </a:lnTo>
                <a:lnTo>
                  <a:pt x="93" y="230"/>
                </a:lnTo>
                <a:lnTo>
                  <a:pt x="92" y="230"/>
                </a:lnTo>
                <a:lnTo>
                  <a:pt x="90" y="232"/>
                </a:lnTo>
                <a:lnTo>
                  <a:pt x="90" y="232"/>
                </a:lnTo>
                <a:lnTo>
                  <a:pt x="89" y="230"/>
                </a:lnTo>
                <a:lnTo>
                  <a:pt x="87" y="232"/>
                </a:lnTo>
                <a:lnTo>
                  <a:pt x="85" y="232"/>
                </a:lnTo>
                <a:lnTo>
                  <a:pt x="82" y="232"/>
                </a:lnTo>
                <a:lnTo>
                  <a:pt x="81" y="233"/>
                </a:lnTo>
                <a:lnTo>
                  <a:pt x="79" y="235"/>
                </a:lnTo>
                <a:lnTo>
                  <a:pt x="78" y="235"/>
                </a:lnTo>
                <a:lnTo>
                  <a:pt x="73" y="235"/>
                </a:lnTo>
                <a:lnTo>
                  <a:pt x="73" y="236"/>
                </a:lnTo>
                <a:lnTo>
                  <a:pt x="71" y="236"/>
                </a:lnTo>
                <a:lnTo>
                  <a:pt x="70" y="236"/>
                </a:lnTo>
                <a:lnTo>
                  <a:pt x="65" y="238"/>
                </a:lnTo>
                <a:lnTo>
                  <a:pt x="60" y="238"/>
                </a:lnTo>
                <a:lnTo>
                  <a:pt x="59" y="238"/>
                </a:lnTo>
                <a:lnTo>
                  <a:pt x="57" y="238"/>
                </a:lnTo>
                <a:lnTo>
                  <a:pt x="56" y="240"/>
                </a:lnTo>
                <a:lnTo>
                  <a:pt x="52" y="241"/>
                </a:lnTo>
                <a:lnTo>
                  <a:pt x="51" y="241"/>
                </a:lnTo>
                <a:lnTo>
                  <a:pt x="49" y="241"/>
                </a:lnTo>
                <a:lnTo>
                  <a:pt x="51" y="240"/>
                </a:lnTo>
                <a:lnTo>
                  <a:pt x="52" y="240"/>
                </a:lnTo>
                <a:lnTo>
                  <a:pt x="52" y="238"/>
                </a:lnTo>
                <a:lnTo>
                  <a:pt x="52" y="236"/>
                </a:lnTo>
                <a:lnTo>
                  <a:pt x="52" y="236"/>
                </a:lnTo>
                <a:lnTo>
                  <a:pt x="51" y="236"/>
                </a:lnTo>
                <a:lnTo>
                  <a:pt x="51" y="235"/>
                </a:lnTo>
                <a:lnTo>
                  <a:pt x="49" y="233"/>
                </a:lnTo>
                <a:lnTo>
                  <a:pt x="48" y="233"/>
                </a:lnTo>
                <a:lnTo>
                  <a:pt x="48" y="233"/>
                </a:lnTo>
                <a:lnTo>
                  <a:pt x="48" y="235"/>
                </a:lnTo>
                <a:lnTo>
                  <a:pt x="48" y="236"/>
                </a:lnTo>
                <a:lnTo>
                  <a:pt x="46" y="236"/>
                </a:lnTo>
                <a:lnTo>
                  <a:pt x="46" y="236"/>
                </a:lnTo>
                <a:lnTo>
                  <a:pt x="44" y="236"/>
                </a:lnTo>
                <a:lnTo>
                  <a:pt x="43" y="236"/>
                </a:lnTo>
                <a:lnTo>
                  <a:pt x="43" y="236"/>
                </a:lnTo>
                <a:lnTo>
                  <a:pt x="43" y="235"/>
                </a:lnTo>
                <a:lnTo>
                  <a:pt x="43" y="235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4" y="233"/>
                </a:lnTo>
                <a:lnTo>
                  <a:pt x="44" y="233"/>
                </a:lnTo>
                <a:lnTo>
                  <a:pt x="44" y="232"/>
                </a:lnTo>
                <a:lnTo>
                  <a:pt x="43" y="232"/>
                </a:lnTo>
                <a:lnTo>
                  <a:pt x="43" y="232"/>
                </a:lnTo>
                <a:lnTo>
                  <a:pt x="44" y="230"/>
                </a:lnTo>
                <a:lnTo>
                  <a:pt x="44" y="229"/>
                </a:lnTo>
                <a:lnTo>
                  <a:pt x="44" y="229"/>
                </a:lnTo>
                <a:lnTo>
                  <a:pt x="43" y="230"/>
                </a:lnTo>
                <a:lnTo>
                  <a:pt x="40" y="229"/>
                </a:lnTo>
                <a:lnTo>
                  <a:pt x="35" y="227"/>
                </a:lnTo>
                <a:lnTo>
                  <a:pt x="33" y="227"/>
                </a:lnTo>
                <a:lnTo>
                  <a:pt x="33" y="225"/>
                </a:lnTo>
                <a:lnTo>
                  <a:pt x="32" y="225"/>
                </a:lnTo>
                <a:lnTo>
                  <a:pt x="30" y="225"/>
                </a:lnTo>
                <a:lnTo>
                  <a:pt x="29" y="225"/>
                </a:lnTo>
                <a:lnTo>
                  <a:pt x="27" y="224"/>
                </a:lnTo>
                <a:lnTo>
                  <a:pt x="27" y="224"/>
                </a:lnTo>
                <a:lnTo>
                  <a:pt x="27" y="222"/>
                </a:lnTo>
                <a:lnTo>
                  <a:pt x="27" y="221"/>
                </a:lnTo>
                <a:lnTo>
                  <a:pt x="27" y="219"/>
                </a:lnTo>
                <a:lnTo>
                  <a:pt x="27" y="216"/>
                </a:lnTo>
                <a:lnTo>
                  <a:pt x="27" y="214"/>
                </a:lnTo>
                <a:lnTo>
                  <a:pt x="27" y="213"/>
                </a:lnTo>
                <a:lnTo>
                  <a:pt x="29" y="211"/>
                </a:lnTo>
                <a:lnTo>
                  <a:pt x="29" y="210"/>
                </a:lnTo>
                <a:lnTo>
                  <a:pt x="29" y="206"/>
                </a:lnTo>
                <a:lnTo>
                  <a:pt x="29" y="206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3"/>
                </a:lnTo>
                <a:lnTo>
                  <a:pt x="29" y="203"/>
                </a:lnTo>
                <a:lnTo>
                  <a:pt x="30" y="203"/>
                </a:lnTo>
                <a:lnTo>
                  <a:pt x="30" y="203"/>
                </a:lnTo>
                <a:lnTo>
                  <a:pt x="30" y="203"/>
                </a:lnTo>
                <a:lnTo>
                  <a:pt x="29" y="202"/>
                </a:lnTo>
                <a:lnTo>
                  <a:pt x="29" y="200"/>
                </a:lnTo>
                <a:lnTo>
                  <a:pt x="29" y="197"/>
                </a:lnTo>
                <a:lnTo>
                  <a:pt x="27" y="195"/>
                </a:lnTo>
                <a:lnTo>
                  <a:pt x="26" y="194"/>
                </a:lnTo>
                <a:lnTo>
                  <a:pt x="26" y="191"/>
                </a:lnTo>
                <a:lnTo>
                  <a:pt x="27" y="189"/>
                </a:lnTo>
                <a:lnTo>
                  <a:pt x="26" y="188"/>
                </a:lnTo>
                <a:lnTo>
                  <a:pt x="26" y="186"/>
                </a:lnTo>
                <a:lnTo>
                  <a:pt x="24" y="184"/>
                </a:lnTo>
                <a:lnTo>
                  <a:pt x="24" y="183"/>
                </a:lnTo>
                <a:lnTo>
                  <a:pt x="22" y="180"/>
                </a:lnTo>
                <a:lnTo>
                  <a:pt x="22" y="178"/>
                </a:lnTo>
                <a:lnTo>
                  <a:pt x="24" y="177"/>
                </a:lnTo>
                <a:lnTo>
                  <a:pt x="24" y="177"/>
                </a:lnTo>
                <a:lnTo>
                  <a:pt x="29" y="172"/>
                </a:lnTo>
                <a:lnTo>
                  <a:pt x="29" y="170"/>
                </a:lnTo>
                <a:lnTo>
                  <a:pt x="30" y="170"/>
                </a:lnTo>
                <a:lnTo>
                  <a:pt x="30" y="169"/>
                </a:lnTo>
                <a:lnTo>
                  <a:pt x="29" y="167"/>
                </a:lnTo>
                <a:lnTo>
                  <a:pt x="29" y="167"/>
                </a:lnTo>
                <a:lnTo>
                  <a:pt x="33" y="166"/>
                </a:lnTo>
                <a:lnTo>
                  <a:pt x="35" y="167"/>
                </a:lnTo>
                <a:lnTo>
                  <a:pt x="38" y="166"/>
                </a:lnTo>
                <a:lnTo>
                  <a:pt x="40" y="164"/>
                </a:lnTo>
                <a:lnTo>
                  <a:pt x="40" y="164"/>
                </a:lnTo>
                <a:lnTo>
                  <a:pt x="40" y="162"/>
                </a:lnTo>
                <a:lnTo>
                  <a:pt x="40" y="161"/>
                </a:lnTo>
                <a:lnTo>
                  <a:pt x="40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1" y="159"/>
                </a:lnTo>
                <a:lnTo>
                  <a:pt x="43" y="158"/>
                </a:lnTo>
                <a:lnTo>
                  <a:pt x="43" y="156"/>
                </a:lnTo>
                <a:lnTo>
                  <a:pt x="46" y="156"/>
                </a:lnTo>
                <a:lnTo>
                  <a:pt x="51" y="153"/>
                </a:lnTo>
                <a:lnTo>
                  <a:pt x="52" y="151"/>
                </a:lnTo>
                <a:lnTo>
                  <a:pt x="54" y="151"/>
                </a:lnTo>
                <a:lnTo>
                  <a:pt x="57" y="148"/>
                </a:lnTo>
                <a:lnTo>
                  <a:pt x="59" y="147"/>
                </a:lnTo>
                <a:lnTo>
                  <a:pt x="60" y="145"/>
                </a:lnTo>
                <a:lnTo>
                  <a:pt x="63" y="142"/>
                </a:lnTo>
                <a:lnTo>
                  <a:pt x="63" y="142"/>
                </a:lnTo>
                <a:lnTo>
                  <a:pt x="65" y="139"/>
                </a:lnTo>
                <a:lnTo>
                  <a:pt x="68" y="136"/>
                </a:lnTo>
                <a:lnTo>
                  <a:pt x="71" y="132"/>
                </a:lnTo>
                <a:lnTo>
                  <a:pt x="73" y="131"/>
                </a:lnTo>
                <a:lnTo>
                  <a:pt x="73" y="129"/>
                </a:lnTo>
                <a:lnTo>
                  <a:pt x="74" y="129"/>
                </a:lnTo>
                <a:lnTo>
                  <a:pt x="76" y="128"/>
                </a:lnTo>
                <a:lnTo>
                  <a:pt x="78" y="128"/>
                </a:lnTo>
                <a:lnTo>
                  <a:pt x="81" y="128"/>
                </a:lnTo>
                <a:lnTo>
                  <a:pt x="82" y="128"/>
                </a:lnTo>
                <a:lnTo>
                  <a:pt x="84" y="128"/>
                </a:lnTo>
                <a:lnTo>
                  <a:pt x="84" y="126"/>
                </a:lnTo>
                <a:lnTo>
                  <a:pt x="82" y="126"/>
                </a:lnTo>
                <a:lnTo>
                  <a:pt x="82" y="125"/>
                </a:lnTo>
                <a:lnTo>
                  <a:pt x="84" y="125"/>
                </a:lnTo>
                <a:lnTo>
                  <a:pt x="84" y="123"/>
                </a:lnTo>
                <a:lnTo>
                  <a:pt x="84" y="123"/>
                </a:lnTo>
                <a:lnTo>
                  <a:pt x="82" y="121"/>
                </a:lnTo>
                <a:lnTo>
                  <a:pt x="84" y="120"/>
                </a:lnTo>
                <a:lnTo>
                  <a:pt x="84" y="117"/>
                </a:lnTo>
                <a:lnTo>
                  <a:pt x="84" y="114"/>
                </a:lnTo>
                <a:lnTo>
                  <a:pt x="82" y="112"/>
                </a:lnTo>
                <a:lnTo>
                  <a:pt x="78" y="109"/>
                </a:lnTo>
                <a:lnTo>
                  <a:pt x="76" y="109"/>
                </a:lnTo>
                <a:lnTo>
                  <a:pt x="74" y="109"/>
                </a:lnTo>
                <a:lnTo>
                  <a:pt x="73" y="107"/>
                </a:lnTo>
                <a:lnTo>
                  <a:pt x="74" y="106"/>
                </a:lnTo>
                <a:lnTo>
                  <a:pt x="74" y="104"/>
                </a:lnTo>
                <a:lnTo>
                  <a:pt x="73" y="104"/>
                </a:lnTo>
                <a:lnTo>
                  <a:pt x="73" y="106"/>
                </a:lnTo>
                <a:lnTo>
                  <a:pt x="71" y="107"/>
                </a:lnTo>
                <a:lnTo>
                  <a:pt x="68" y="106"/>
                </a:lnTo>
                <a:lnTo>
                  <a:pt x="67" y="106"/>
                </a:lnTo>
                <a:lnTo>
                  <a:pt x="65" y="101"/>
                </a:lnTo>
                <a:lnTo>
                  <a:pt x="65" y="99"/>
                </a:lnTo>
                <a:lnTo>
                  <a:pt x="63" y="98"/>
                </a:lnTo>
                <a:lnTo>
                  <a:pt x="62" y="96"/>
                </a:lnTo>
                <a:lnTo>
                  <a:pt x="60" y="96"/>
                </a:lnTo>
                <a:lnTo>
                  <a:pt x="60" y="95"/>
                </a:lnTo>
                <a:lnTo>
                  <a:pt x="60" y="95"/>
                </a:lnTo>
                <a:lnTo>
                  <a:pt x="60" y="91"/>
                </a:lnTo>
                <a:lnTo>
                  <a:pt x="60" y="90"/>
                </a:lnTo>
                <a:lnTo>
                  <a:pt x="60" y="90"/>
                </a:lnTo>
                <a:lnTo>
                  <a:pt x="62" y="88"/>
                </a:lnTo>
                <a:lnTo>
                  <a:pt x="63" y="87"/>
                </a:lnTo>
                <a:lnTo>
                  <a:pt x="63" y="87"/>
                </a:lnTo>
                <a:lnTo>
                  <a:pt x="63" y="84"/>
                </a:lnTo>
                <a:lnTo>
                  <a:pt x="63" y="82"/>
                </a:lnTo>
                <a:lnTo>
                  <a:pt x="65" y="82"/>
                </a:lnTo>
                <a:lnTo>
                  <a:pt x="65" y="80"/>
                </a:lnTo>
                <a:lnTo>
                  <a:pt x="63" y="80"/>
                </a:lnTo>
                <a:lnTo>
                  <a:pt x="63" y="79"/>
                </a:lnTo>
                <a:lnTo>
                  <a:pt x="62" y="77"/>
                </a:lnTo>
                <a:lnTo>
                  <a:pt x="60" y="76"/>
                </a:lnTo>
                <a:lnTo>
                  <a:pt x="60" y="74"/>
                </a:lnTo>
                <a:lnTo>
                  <a:pt x="59" y="73"/>
                </a:lnTo>
                <a:lnTo>
                  <a:pt x="59" y="71"/>
                </a:lnTo>
                <a:lnTo>
                  <a:pt x="60" y="71"/>
                </a:lnTo>
                <a:lnTo>
                  <a:pt x="62" y="69"/>
                </a:lnTo>
                <a:lnTo>
                  <a:pt x="62" y="69"/>
                </a:lnTo>
                <a:lnTo>
                  <a:pt x="60" y="66"/>
                </a:lnTo>
                <a:lnTo>
                  <a:pt x="60" y="66"/>
                </a:lnTo>
                <a:lnTo>
                  <a:pt x="59" y="66"/>
                </a:lnTo>
                <a:lnTo>
                  <a:pt x="57" y="66"/>
                </a:lnTo>
                <a:lnTo>
                  <a:pt x="57" y="66"/>
                </a:lnTo>
                <a:lnTo>
                  <a:pt x="57" y="65"/>
                </a:lnTo>
                <a:lnTo>
                  <a:pt x="57" y="65"/>
                </a:lnTo>
                <a:lnTo>
                  <a:pt x="57" y="63"/>
                </a:lnTo>
                <a:lnTo>
                  <a:pt x="59" y="63"/>
                </a:lnTo>
                <a:lnTo>
                  <a:pt x="59" y="62"/>
                </a:lnTo>
                <a:lnTo>
                  <a:pt x="57" y="60"/>
                </a:lnTo>
                <a:lnTo>
                  <a:pt x="57" y="57"/>
                </a:lnTo>
                <a:lnTo>
                  <a:pt x="57" y="55"/>
                </a:lnTo>
                <a:lnTo>
                  <a:pt x="59" y="54"/>
                </a:lnTo>
                <a:lnTo>
                  <a:pt x="60" y="54"/>
                </a:lnTo>
                <a:lnTo>
                  <a:pt x="57" y="52"/>
                </a:lnTo>
                <a:lnTo>
                  <a:pt x="56" y="50"/>
                </a:lnTo>
                <a:lnTo>
                  <a:pt x="56" y="49"/>
                </a:lnTo>
                <a:lnTo>
                  <a:pt x="52" y="49"/>
                </a:lnTo>
                <a:lnTo>
                  <a:pt x="52" y="46"/>
                </a:lnTo>
                <a:lnTo>
                  <a:pt x="49" y="44"/>
                </a:lnTo>
                <a:lnTo>
                  <a:pt x="48" y="43"/>
                </a:lnTo>
                <a:lnTo>
                  <a:pt x="48" y="43"/>
                </a:lnTo>
                <a:lnTo>
                  <a:pt x="41" y="41"/>
                </a:lnTo>
                <a:lnTo>
                  <a:pt x="38" y="41"/>
                </a:lnTo>
                <a:lnTo>
                  <a:pt x="35" y="39"/>
                </a:lnTo>
                <a:lnTo>
                  <a:pt x="33" y="38"/>
                </a:lnTo>
                <a:lnTo>
                  <a:pt x="32" y="38"/>
                </a:lnTo>
                <a:lnTo>
                  <a:pt x="30" y="36"/>
                </a:lnTo>
                <a:lnTo>
                  <a:pt x="29" y="35"/>
                </a:lnTo>
                <a:lnTo>
                  <a:pt x="27" y="35"/>
                </a:lnTo>
                <a:lnTo>
                  <a:pt x="26" y="33"/>
                </a:lnTo>
                <a:lnTo>
                  <a:pt x="24" y="32"/>
                </a:lnTo>
                <a:lnTo>
                  <a:pt x="21" y="30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6" y="27"/>
                </a:lnTo>
                <a:lnTo>
                  <a:pt x="16" y="25"/>
                </a:lnTo>
                <a:lnTo>
                  <a:pt x="19" y="25"/>
                </a:lnTo>
                <a:lnTo>
                  <a:pt x="22" y="27"/>
                </a:lnTo>
                <a:lnTo>
                  <a:pt x="22" y="25"/>
                </a:lnTo>
                <a:lnTo>
                  <a:pt x="22" y="25"/>
                </a:lnTo>
                <a:lnTo>
                  <a:pt x="22" y="22"/>
                </a:lnTo>
                <a:lnTo>
                  <a:pt x="22" y="22"/>
                </a:lnTo>
                <a:lnTo>
                  <a:pt x="24" y="21"/>
                </a:lnTo>
                <a:lnTo>
                  <a:pt x="26" y="21"/>
                </a:lnTo>
                <a:lnTo>
                  <a:pt x="29" y="21"/>
                </a:lnTo>
                <a:lnTo>
                  <a:pt x="30" y="21"/>
                </a:lnTo>
                <a:lnTo>
                  <a:pt x="30" y="21"/>
                </a:lnTo>
                <a:lnTo>
                  <a:pt x="33" y="24"/>
                </a:lnTo>
                <a:lnTo>
                  <a:pt x="35" y="27"/>
                </a:lnTo>
                <a:lnTo>
                  <a:pt x="37" y="27"/>
                </a:lnTo>
                <a:lnTo>
                  <a:pt x="40" y="32"/>
                </a:lnTo>
                <a:lnTo>
                  <a:pt x="41" y="33"/>
                </a:lnTo>
                <a:lnTo>
                  <a:pt x="41" y="35"/>
                </a:lnTo>
                <a:lnTo>
                  <a:pt x="43" y="35"/>
                </a:lnTo>
                <a:lnTo>
                  <a:pt x="48" y="35"/>
                </a:lnTo>
                <a:lnTo>
                  <a:pt x="51" y="36"/>
                </a:lnTo>
                <a:lnTo>
                  <a:pt x="52" y="36"/>
                </a:lnTo>
                <a:lnTo>
                  <a:pt x="56" y="36"/>
                </a:lnTo>
                <a:lnTo>
                  <a:pt x="57" y="35"/>
                </a:lnTo>
                <a:lnTo>
                  <a:pt x="60" y="35"/>
                </a:lnTo>
                <a:lnTo>
                  <a:pt x="62" y="33"/>
                </a:lnTo>
                <a:lnTo>
                  <a:pt x="62" y="32"/>
                </a:lnTo>
                <a:lnTo>
                  <a:pt x="65" y="33"/>
                </a:lnTo>
                <a:lnTo>
                  <a:pt x="67" y="33"/>
                </a:lnTo>
                <a:lnTo>
                  <a:pt x="70" y="35"/>
                </a:lnTo>
                <a:lnTo>
                  <a:pt x="71" y="35"/>
                </a:lnTo>
                <a:lnTo>
                  <a:pt x="74" y="36"/>
                </a:lnTo>
                <a:lnTo>
                  <a:pt x="76" y="38"/>
                </a:lnTo>
                <a:lnTo>
                  <a:pt x="78" y="38"/>
                </a:lnTo>
                <a:lnTo>
                  <a:pt x="81" y="36"/>
                </a:lnTo>
                <a:lnTo>
                  <a:pt x="82" y="33"/>
                </a:lnTo>
                <a:lnTo>
                  <a:pt x="82" y="32"/>
                </a:lnTo>
                <a:lnTo>
                  <a:pt x="84" y="30"/>
                </a:lnTo>
                <a:lnTo>
                  <a:pt x="85" y="30"/>
                </a:lnTo>
                <a:lnTo>
                  <a:pt x="87" y="30"/>
                </a:lnTo>
                <a:lnTo>
                  <a:pt x="89" y="30"/>
                </a:lnTo>
                <a:lnTo>
                  <a:pt x="90" y="27"/>
                </a:lnTo>
                <a:lnTo>
                  <a:pt x="90" y="25"/>
                </a:lnTo>
                <a:lnTo>
                  <a:pt x="90" y="22"/>
                </a:lnTo>
                <a:lnTo>
                  <a:pt x="90" y="21"/>
                </a:lnTo>
                <a:lnTo>
                  <a:pt x="92" y="17"/>
                </a:lnTo>
                <a:lnTo>
                  <a:pt x="93" y="13"/>
                </a:lnTo>
                <a:lnTo>
                  <a:pt x="93" y="11"/>
                </a:lnTo>
                <a:lnTo>
                  <a:pt x="95" y="10"/>
                </a:lnTo>
                <a:lnTo>
                  <a:pt x="97" y="10"/>
                </a:lnTo>
                <a:lnTo>
                  <a:pt x="98" y="8"/>
                </a:lnTo>
                <a:lnTo>
                  <a:pt x="101" y="3"/>
                </a:lnTo>
                <a:lnTo>
                  <a:pt x="103" y="3"/>
                </a:lnTo>
                <a:lnTo>
                  <a:pt x="104" y="3"/>
                </a:lnTo>
                <a:lnTo>
                  <a:pt x="108" y="3"/>
                </a:lnTo>
                <a:lnTo>
                  <a:pt x="109" y="5"/>
                </a:lnTo>
                <a:lnTo>
                  <a:pt x="109" y="5"/>
                </a:lnTo>
                <a:lnTo>
                  <a:pt x="111" y="3"/>
                </a:lnTo>
                <a:lnTo>
                  <a:pt x="114" y="3"/>
                </a:lnTo>
                <a:lnTo>
                  <a:pt x="117" y="0"/>
                </a:lnTo>
                <a:lnTo>
                  <a:pt x="11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8" name="Freeform 281">
            <a:extLst>
              <a:ext uri="{FF2B5EF4-FFF2-40B4-BE49-F238E27FC236}">
                <a16:creationId xmlns:a16="http://schemas.microsoft.com/office/drawing/2014/main" id="{7846C5E1-95BF-EDCE-1B87-ACB953225DB7}"/>
              </a:ext>
            </a:extLst>
          </p:cNvPr>
          <p:cNvSpPr>
            <a:spLocks/>
          </p:cNvSpPr>
          <p:nvPr/>
        </p:nvSpPr>
        <p:spPr bwMode="auto">
          <a:xfrm>
            <a:off x="6407225" y="3273417"/>
            <a:ext cx="256722" cy="202671"/>
          </a:xfrm>
          <a:custGeom>
            <a:avLst/>
            <a:gdLst>
              <a:gd name="T0" fmla="*/ 74 w 218"/>
              <a:gd name="T1" fmla="*/ 2 h 165"/>
              <a:gd name="T2" fmla="*/ 81 w 218"/>
              <a:gd name="T3" fmla="*/ 6 h 165"/>
              <a:gd name="T4" fmla="*/ 90 w 218"/>
              <a:gd name="T5" fmla="*/ 3 h 165"/>
              <a:gd name="T6" fmla="*/ 95 w 218"/>
              <a:gd name="T7" fmla="*/ 5 h 165"/>
              <a:gd name="T8" fmla="*/ 103 w 218"/>
              <a:gd name="T9" fmla="*/ 5 h 165"/>
              <a:gd name="T10" fmla="*/ 114 w 218"/>
              <a:gd name="T11" fmla="*/ 9 h 165"/>
              <a:gd name="T12" fmla="*/ 125 w 218"/>
              <a:gd name="T13" fmla="*/ 22 h 165"/>
              <a:gd name="T14" fmla="*/ 133 w 218"/>
              <a:gd name="T15" fmla="*/ 30 h 165"/>
              <a:gd name="T16" fmla="*/ 133 w 218"/>
              <a:gd name="T17" fmla="*/ 39 h 165"/>
              <a:gd name="T18" fmla="*/ 128 w 218"/>
              <a:gd name="T19" fmla="*/ 47 h 165"/>
              <a:gd name="T20" fmla="*/ 130 w 218"/>
              <a:gd name="T21" fmla="*/ 57 h 165"/>
              <a:gd name="T22" fmla="*/ 139 w 218"/>
              <a:gd name="T23" fmla="*/ 55 h 165"/>
              <a:gd name="T24" fmla="*/ 144 w 218"/>
              <a:gd name="T25" fmla="*/ 55 h 165"/>
              <a:gd name="T26" fmla="*/ 141 w 218"/>
              <a:gd name="T27" fmla="*/ 61 h 165"/>
              <a:gd name="T28" fmla="*/ 142 w 218"/>
              <a:gd name="T29" fmla="*/ 66 h 165"/>
              <a:gd name="T30" fmla="*/ 148 w 218"/>
              <a:gd name="T31" fmla="*/ 72 h 165"/>
              <a:gd name="T32" fmla="*/ 153 w 218"/>
              <a:gd name="T33" fmla="*/ 80 h 165"/>
              <a:gd name="T34" fmla="*/ 164 w 218"/>
              <a:gd name="T35" fmla="*/ 87 h 165"/>
              <a:gd name="T36" fmla="*/ 186 w 218"/>
              <a:gd name="T37" fmla="*/ 95 h 165"/>
              <a:gd name="T38" fmla="*/ 218 w 218"/>
              <a:gd name="T39" fmla="*/ 99 h 165"/>
              <a:gd name="T40" fmla="*/ 199 w 218"/>
              <a:gd name="T41" fmla="*/ 118 h 165"/>
              <a:gd name="T42" fmla="*/ 180 w 218"/>
              <a:gd name="T43" fmla="*/ 135 h 165"/>
              <a:gd name="T44" fmla="*/ 166 w 218"/>
              <a:gd name="T45" fmla="*/ 143 h 165"/>
              <a:gd name="T46" fmla="*/ 153 w 218"/>
              <a:gd name="T47" fmla="*/ 145 h 165"/>
              <a:gd name="T48" fmla="*/ 144 w 218"/>
              <a:gd name="T49" fmla="*/ 151 h 165"/>
              <a:gd name="T50" fmla="*/ 134 w 218"/>
              <a:gd name="T51" fmla="*/ 154 h 165"/>
              <a:gd name="T52" fmla="*/ 123 w 218"/>
              <a:gd name="T53" fmla="*/ 158 h 165"/>
              <a:gd name="T54" fmla="*/ 117 w 218"/>
              <a:gd name="T55" fmla="*/ 158 h 165"/>
              <a:gd name="T56" fmla="*/ 106 w 218"/>
              <a:gd name="T57" fmla="*/ 156 h 165"/>
              <a:gd name="T58" fmla="*/ 95 w 218"/>
              <a:gd name="T59" fmla="*/ 164 h 165"/>
              <a:gd name="T60" fmla="*/ 84 w 218"/>
              <a:gd name="T61" fmla="*/ 164 h 165"/>
              <a:gd name="T62" fmla="*/ 73 w 218"/>
              <a:gd name="T63" fmla="*/ 161 h 165"/>
              <a:gd name="T64" fmla="*/ 57 w 218"/>
              <a:gd name="T65" fmla="*/ 151 h 165"/>
              <a:gd name="T66" fmla="*/ 46 w 218"/>
              <a:gd name="T67" fmla="*/ 151 h 165"/>
              <a:gd name="T68" fmla="*/ 41 w 218"/>
              <a:gd name="T69" fmla="*/ 145 h 165"/>
              <a:gd name="T70" fmla="*/ 41 w 218"/>
              <a:gd name="T71" fmla="*/ 139 h 165"/>
              <a:gd name="T72" fmla="*/ 35 w 218"/>
              <a:gd name="T73" fmla="*/ 137 h 165"/>
              <a:gd name="T74" fmla="*/ 33 w 218"/>
              <a:gd name="T75" fmla="*/ 135 h 165"/>
              <a:gd name="T76" fmla="*/ 29 w 218"/>
              <a:gd name="T77" fmla="*/ 128 h 165"/>
              <a:gd name="T78" fmla="*/ 24 w 218"/>
              <a:gd name="T79" fmla="*/ 118 h 165"/>
              <a:gd name="T80" fmla="*/ 16 w 218"/>
              <a:gd name="T81" fmla="*/ 110 h 165"/>
              <a:gd name="T82" fmla="*/ 10 w 218"/>
              <a:gd name="T83" fmla="*/ 104 h 165"/>
              <a:gd name="T84" fmla="*/ 2 w 218"/>
              <a:gd name="T85" fmla="*/ 102 h 165"/>
              <a:gd name="T86" fmla="*/ 3 w 218"/>
              <a:gd name="T87" fmla="*/ 96 h 165"/>
              <a:gd name="T88" fmla="*/ 10 w 218"/>
              <a:gd name="T89" fmla="*/ 93 h 165"/>
              <a:gd name="T90" fmla="*/ 16 w 218"/>
              <a:gd name="T91" fmla="*/ 91 h 165"/>
              <a:gd name="T92" fmla="*/ 16 w 218"/>
              <a:gd name="T93" fmla="*/ 79 h 165"/>
              <a:gd name="T94" fmla="*/ 18 w 218"/>
              <a:gd name="T95" fmla="*/ 71 h 165"/>
              <a:gd name="T96" fmla="*/ 21 w 218"/>
              <a:gd name="T97" fmla="*/ 61 h 165"/>
              <a:gd name="T98" fmla="*/ 26 w 218"/>
              <a:gd name="T99" fmla="*/ 58 h 165"/>
              <a:gd name="T100" fmla="*/ 29 w 218"/>
              <a:gd name="T101" fmla="*/ 57 h 165"/>
              <a:gd name="T102" fmla="*/ 30 w 218"/>
              <a:gd name="T103" fmla="*/ 46 h 165"/>
              <a:gd name="T104" fmla="*/ 38 w 218"/>
              <a:gd name="T105" fmla="*/ 33 h 165"/>
              <a:gd name="T106" fmla="*/ 46 w 218"/>
              <a:gd name="T107" fmla="*/ 31 h 165"/>
              <a:gd name="T108" fmla="*/ 48 w 218"/>
              <a:gd name="T109" fmla="*/ 22 h 165"/>
              <a:gd name="T110" fmla="*/ 51 w 218"/>
              <a:gd name="T111" fmla="*/ 14 h 165"/>
              <a:gd name="T112" fmla="*/ 55 w 218"/>
              <a:gd name="T113" fmla="*/ 8 h 165"/>
              <a:gd name="T114" fmla="*/ 60 w 218"/>
              <a:gd name="T115" fmla="*/ 6 h 165"/>
              <a:gd name="T116" fmla="*/ 66 w 218"/>
              <a:gd name="T117" fmla="*/ 9 h 165"/>
              <a:gd name="T118" fmla="*/ 71 w 218"/>
              <a:gd name="T119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8" h="165">
                <a:moveTo>
                  <a:pt x="71" y="0"/>
                </a:moveTo>
                <a:lnTo>
                  <a:pt x="73" y="0"/>
                </a:lnTo>
                <a:lnTo>
                  <a:pt x="73" y="2"/>
                </a:lnTo>
                <a:lnTo>
                  <a:pt x="74" y="2"/>
                </a:lnTo>
                <a:lnTo>
                  <a:pt x="74" y="2"/>
                </a:lnTo>
                <a:lnTo>
                  <a:pt x="76" y="2"/>
                </a:lnTo>
                <a:lnTo>
                  <a:pt x="76" y="3"/>
                </a:lnTo>
                <a:lnTo>
                  <a:pt x="79" y="5"/>
                </a:lnTo>
                <a:lnTo>
                  <a:pt x="79" y="6"/>
                </a:lnTo>
                <a:lnTo>
                  <a:pt x="81" y="6"/>
                </a:lnTo>
                <a:lnTo>
                  <a:pt x="85" y="5"/>
                </a:lnTo>
                <a:lnTo>
                  <a:pt x="87" y="3"/>
                </a:lnTo>
                <a:lnTo>
                  <a:pt x="89" y="3"/>
                </a:lnTo>
                <a:lnTo>
                  <a:pt x="89" y="3"/>
                </a:lnTo>
                <a:lnTo>
                  <a:pt x="90" y="3"/>
                </a:lnTo>
                <a:lnTo>
                  <a:pt x="90" y="5"/>
                </a:lnTo>
                <a:lnTo>
                  <a:pt x="90" y="5"/>
                </a:lnTo>
                <a:lnTo>
                  <a:pt x="92" y="5"/>
                </a:lnTo>
                <a:lnTo>
                  <a:pt x="93" y="5"/>
                </a:lnTo>
                <a:lnTo>
                  <a:pt x="95" y="5"/>
                </a:lnTo>
                <a:lnTo>
                  <a:pt x="96" y="5"/>
                </a:lnTo>
                <a:lnTo>
                  <a:pt x="98" y="5"/>
                </a:lnTo>
                <a:lnTo>
                  <a:pt x="98" y="5"/>
                </a:lnTo>
                <a:lnTo>
                  <a:pt x="101" y="6"/>
                </a:lnTo>
                <a:lnTo>
                  <a:pt x="103" y="5"/>
                </a:lnTo>
                <a:lnTo>
                  <a:pt x="104" y="5"/>
                </a:lnTo>
                <a:lnTo>
                  <a:pt x="106" y="6"/>
                </a:lnTo>
                <a:lnTo>
                  <a:pt x="107" y="8"/>
                </a:lnTo>
                <a:lnTo>
                  <a:pt x="109" y="9"/>
                </a:lnTo>
                <a:lnTo>
                  <a:pt x="114" y="9"/>
                </a:lnTo>
                <a:lnTo>
                  <a:pt x="114" y="11"/>
                </a:lnTo>
                <a:lnTo>
                  <a:pt x="115" y="13"/>
                </a:lnTo>
                <a:lnTo>
                  <a:pt x="119" y="16"/>
                </a:lnTo>
                <a:lnTo>
                  <a:pt x="122" y="19"/>
                </a:lnTo>
                <a:lnTo>
                  <a:pt x="125" y="22"/>
                </a:lnTo>
                <a:lnTo>
                  <a:pt x="128" y="24"/>
                </a:lnTo>
                <a:lnTo>
                  <a:pt x="130" y="27"/>
                </a:lnTo>
                <a:lnTo>
                  <a:pt x="130" y="28"/>
                </a:lnTo>
                <a:lnTo>
                  <a:pt x="131" y="30"/>
                </a:lnTo>
                <a:lnTo>
                  <a:pt x="133" y="30"/>
                </a:lnTo>
                <a:lnTo>
                  <a:pt x="134" y="31"/>
                </a:lnTo>
                <a:lnTo>
                  <a:pt x="134" y="33"/>
                </a:lnTo>
                <a:lnTo>
                  <a:pt x="136" y="35"/>
                </a:lnTo>
                <a:lnTo>
                  <a:pt x="134" y="36"/>
                </a:lnTo>
                <a:lnTo>
                  <a:pt x="133" y="39"/>
                </a:lnTo>
                <a:lnTo>
                  <a:pt x="131" y="43"/>
                </a:lnTo>
                <a:lnTo>
                  <a:pt x="130" y="44"/>
                </a:lnTo>
                <a:lnTo>
                  <a:pt x="128" y="46"/>
                </a:lnTo>
                <a:lnTo>
                  <a:pt x="128" y="46"/>
                </a:lnTo>
                <a:lnTo>
                  <a:pt x="128" y="47"/>
                </a:lnTo>
                <a:lnTo>
                  <a:pt x="128" y="50"/>
                </a:lnTo>
                <a:lnTo>
                  <a:pt x="128" y="54"/>
                </a:lnTo>
                <a:lnTo>
                  <a:pt x="128" y="57"/>
                </a:lnTo>
                <a:lnTo>
                  <a:pt x="130" y="57"/>
                </a:lnTo>
                <a:lnTo>
                  <a:pt x="130" y="57"/>
                </a:lnTo>
                <a:lnTo>
                  <a:pt x="131" y="57"/>
                </a:lnTo>
                <a:lnTo>
                  <a:pt x="133" y="57"/>
                </a:lnTo>
                <a:lnTo>
                  <a:pt x="136" y="55"/>
                </a:lnTo>
                <a:lnTo>
                  <a:pt x="137" y="55"/>
                </a:lnTo>
                <a:lnTo>
                  <a:pt x="139" y="55"/>
                </a:lnTo>
                <a:lnTo>
                  <a:pt x="141" y="55"/>
                </a:lnTo>
                <a:lnTo>
                  <a:pt x="142" y="55"/>
                </a:lnTo>
                <a:lnTo>
                  <a:pt x="142" y="55"/>
                </a:lnTo>
                <a:lnTo>
                  <a:pt x="144" y="57"/>
                </a:lnTo>
                <a:lnTo>
                  <a:pt x="144" y="55"/>
                </a:lnTo>
                <a:lnTo>
                  <a:pt x="144" y="57"/>
                </a:lnTo>
                <a:lnTo>
                  <a:pt x="144" y="57"/>
                </a:lnTo>
                <a:lnTo>
                  <a:pt x="142" y="58"/>
                </a:lnTo>
                <a:lnTo>
                  <a:pt x="142" y="58"/>
                </a:lnTo>
                <a:lnTo>
                  <a:pt x="141" y="61"/>
                </a:lnTo>
                <a:lnTo>
                  <a:pt x="141" y="61"/>
                </a:lnTo>
                <a:lnTo>
                  <a:pt x="141" y="61"/>
                </a:lnTo>
                <a:lnTo>
                  <a:pt x="141" y="63"/>
                </a:lnTo>
                <a:lnTo>
                  <a:pt x="142" y="65"/>
                </a:lnTo>
                <a:lnTo>
                  <a:pt x="142" y="66"/>
                </a:lnTo>
                <a:lnTo>
                  <a:pt x="144" y="68"/>
                </a:lnTo>
                <a:lnTo>
                  <a:pt x="144" y="68"/>
                </a:lnTo>
                <a:lnTo>
                  <a:pt x="145" y="71"/>
                </a:lnTo>
                <a:lnTo>
                  <a:pt x="147" y="71"/>
                </a:lnTo>
                <a:lnTo>
                  <a:pt x="148" y="72"/>
                </a:lnTo>
                <a:lnTo>
                  <a:pt x="148" y="74"/>
                </a:lnTo>
                <a:lnTo>
                  <a:pt x="150" y="76"/>
                </a:lnTo>
                <a:lnTo>
                  <a:pt x="152" y="77"/>
                </a:lnTo>
                <a:lnTo>
                  <a:pt x="152" y="79"/>
                </a:lnTo>
                <a:lnTo>
                  <a:pt x="153" y="80"/>
                </a:lnTo>
                <a:lnTo>
                  <a:pt x="155" y="80"/>
                </a:lnTo>
                <a:lnTo>
                  <a:pt x="158" y="82"/>
                </a:lnTo>
                <a:lnTo>
                  <a:pt x="160" y="85"/>
                </a:lnTo>
                <a:lnTo>
                  <a:pt x="160" y="85"/>
                </a:lnTo>
                <a:lnTo>
                  <a:pt x="164" y="87"/>
                </a:lnTo>
                <a:lnTo>
                  <a:pt x="169" y="88"/>
                </a:lnTo>
                <a:lnTo>
                  <a:pt x="172" y="90"/>
                </a:lnTo>
                <a:lnTo>
                  <a:pt x="177" y="91"/>
                </a:lnTo>
                <a:lnTo>
                  <a:pt x="182" y="93"/>
                </a:lnTo>
                <a:lnTo>
                  <a:pt x="186" y="95"/>
                </a:lnTo>
                <a:lnTo>
                  <a:pt x="193" y="96"/>
                </a:lnTo>
                <a:lnTo>
                  <a:pt x="197" y="98"/>
                </a:lnTo>
                <a:lnTo>
                  <a:pt x="202" y="99"/>
                </a:lnTo>
                <a:lnTo>
                  <a:pt x="202" y="99"/>
                </a:lnTo>
                <a:lnTo>
                  <a:pt x="218" y="99"/>
                </a:lnTo>
                <a:lnTo>
                  <a:pt x="213" y="102"/>
                </a:lnTo>
                <a:lnTo>
                  <a:pt x="210" y="107"/>
                </a:lnTo>
                <a:lnTo>
                  <a:pt x="205" y="110"/>
                </a:lnTo>
                <a:lnTo>
                  <a:pt x="202" y="113"/>
                </a:lnTo>
                <a:lnTo>
                  <a:pt x="199" y="118"/>
                </a:lnTo>
                <a:lnTo>
                  <a:pt x="194" y="121"/>
                </a:lnTo>
                <a:lnTo>
                  <a:pt x="191" y="124"/>
                </a:lnTo>
                <a:lnTo>
                  <a:pt x="188" y="128"/>
                </a:lnTo>
                <a:lnTo>
                  <a:pt x="183" y="132"/>
                </a:lnTo>
                <a:lnTo>
                  <a:pt x="180" y="135"/>
                </a:lnTo>
                <a:lnTo>
                  <a:pt x="177" y="140"/>
                </a:lnTo>
                <a:lnTo>
                  <a:pt x="174" y="143"/>
                </a:lnTo>
                <a:lnTo>
                  <a:pt x="174" y="143"/>
                </a:lnTo>
                <a:lnTo>
                  <a:pt x="169" y="143"/>
                </a:lnTo>
                <a:lnTo>
                  <a:pt x="166" y="143"/>
                </a:lnTo>
                <a:lnTo>
                  <a:pt x="160" y="143"/>
                </a:lnTo>
                <a:lnTo>
                  <a:pt x="160" y="143"/>
                </a:lnTo>
                <a:lnTo>
                  <a:pt x="158" y="143"/>
                </a:lnTo>
                <a:lnTo>
                  <a:pt x="158" y="143"/>
                </a:lnTo>
                <a:lnTo>
                  <a:pt x="153" y="145"/>
                </a:lnTo>
                <a:lnTo>
                  <a:pt x="153" y="145"/>
                </a:lnTo>
                <a:lnTo>
                  <a:pt x="150" y="147"/>
                </a:lnTo>
                <a:lnTo>
                  <a:pt x="147" y="148"/>
                </a:lnTo>
                <a:lnTo>
                  <a:pt x="145" y="148"/>
                </a:lnTo>
                <a:lnTo>
                  <a:pt x="144" y="151"/>
                </a:lnTo>
                <a:lnTo>
                  <a:pt x="144" y="151"/>
                </a:lnTo>
                <a:lnTo>
                  <a:pt x="144" y="153"/>
                </a:lnTo>
                <a:lnTo>
                  <a:pt x="142" y="153"/>
                </a:lnTo>
                <a:lnTo>
                  <a:pt x="136" y="154"/>
                </a:lnTo>
                <a:lnTo>
                  <a:pt x="134" y="154"/>
                </a:lnTo>
                <a:lnTo>
                  <a:pt x="131" y="154"/>
                </a:lnTo>
                <a:lnTo>
                  <a:pt x="130" y="156"/>
                </a:lnTo>
                <a:lnTo>
                  <a:pt x="130" y="158"/>
                </a:lnTo>
                <a:lnTo>
                  <a:pt x="126" y="158"/>
                </a:lnTo>
                <a:lnTo>
                  <a:pt x="123" y="158"/>
                </a:lnTo>
                <a:lnTo>
                  <a:pt x="122" y="158"/>
                </a:lnTo>
                <a:lnTo>
                  <a:pt x="122" y="158"/>
                </a:lnTo>
                <a:lnTo>
                  <a:pt x="120" y="158"/>
                </a:lnTo>
                <a:lnTo>
                  <a:pt x="119" y="158"/>
                </a:lnTo>
                <a:lnTo>
                  <a:pt x="117" y="158"/>
                </a:lnTo>
                <a:lnTo>
                  <a:pt x="117" y="156"/>
                </a:lnTo>
                <a:lnTo>
                  <a:pt x="115" y="154"/>
                </a:lnTo>
                <a:lnTo>
                  <a:pt x="114" y="153"/>
                </a:lnTo>
                <a:lnTo>
                  <a:pt x="109" y="154"/>
                </a:lnTo>
                <a:lnTo>
                  <a:pt x="106" y="156"/>
                </a:lnTo>
                <a:lnTo>
                  <a:pt x="103" y="158"/>
                </a:lnTo>
                <a:lnTo>
                  <a:pt x="100" y="159"/>
                </a:lnTo>
                <a:lnTo>
                  <a:pt x="100" y="161"/>
                </a:lnTo>
                <a:lnTo>
                  <a:pt x="96" y="162"/>
                </a:lnTo>
                <a:lnTo>
                  <a:pt x="95" y="164"/>
                </a:lnTo>
                <a:lnTo>
                  <a:pt x="95" y="165"/>
                </a:lnTo>
                <a:lnTo>
                  <a:pt x="90" y="164"/>
                </a:lnTo>
                <a:lnTo>
                  <a:pt x="90" y="164"/>
                </a:lnTo>
                <a:lnTo>
                  <a:pt x="87" y="164"/>
                </a:lnTo>
                <a:lnTo>
                  <a:pt x="84" y="164"/>
                </a:lnTo>
                <a:lnTo>
                  <a:pt x="82" y="162"/>
                </a:lnTo>
                <a:lnTo>
                  <a:pt x="79" y="162"/>
                </a:lnTo>
                <a:lnTo>
                  <a:pt x="76" y="162"/>
                </a:lnTo>
                <a:lnTo>
                  <a:pt x="74" y="162"/>
                </a:lnTo>
                <a:lnTo>
                  <a:pt x="73" y="161"/>
                </a:lnTo>
                <a:lnTo>
                  <a:pt x="70" y="159"/>
                </a:lnTo>
                <a:lnTo>
                  <a:pt x="66" y="158"/>
                </a:lnTo>
                <a:lnTo>
                  <a:pt x="65" y="156"/>
                </a:lnTo>
                <a:lnTo>
                  <a:pt x="60" y="153"/>
                </a:lnTo>
                <a:lnTo>
                  <a:pt x="57" y="151"/>
                </a:lnTo>
                <a:lnTo>
                  <a:pt x="57" y="151"/>
                </a:lnTo>
                <a:lnTo>
                  <a:pt x="55" y="151"/>
                </a:lnTo>
                <a:lnTo>
                  <a:pt x="52" y="151"/>
                </a:lnTo>
                <a:lnTo>
                  <a:pt x="48" y="151"/>
                </a:lnTo>
                <a:lnTo>
                  <a:pt x="46" y="151"/>
                </a:lnTo>
                <a:lnTo>
                  <a:pt x="44" y="150"/>
                </a:lnTo>
                <a:lnTo>
                  <a:pt x="44" y="150"/>
                </a:lnTo>
                <a:lnTo>
                  <a:pt x="43" y="148"/>
                </a:lnTo>
                <a:lnTo>
                  <a:pt x="41" y="147"/>
                </a:lnTo>
                <a:lnTo>
                  <a:pt x="41" y="145"/>
                </a:lnTo>
                <a:lnTo>
                  <a:pt x="41" y="143"/>
                </a:lnTo>
                <a:lnTo>
                  <a:pt x="41" y="142"/>
                </a:lnTo>
                <a:lnTo>
                  <a:pt x="41" y="140"/>
                </a:lnTo>
                <a:lnTo>
                  <a:pt x="41" y="140"/>
                </a:lnTo>
                <a:lnTo>
                  <a:pt x="41" y="139"/>
                </a:lnTo>
                <a:lnTo>
                  <a:pt x="40" y="137"/>
                </a:lnTo>
                <a:lnTo>
                  <a:pt x="37" y="137"/>
                </a:lnTo>
                <a:lnTo>
                  <a:pt x="37" y="137"/>
                </a:lnTo>
                <a:lnTo>
                  <a:pt x="35" y="137"/>
                </a:lnTo>
                <a:lnTo>
                  <a:pt x="35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2" y="134"/>
                </a:lnTo>
                <a:lnTo>
                  <a:pt x="30" y="132"/>
                </a:lnTo>
                <a:lnTo>
                  <a:pt x="30" y="131"/>
                </a:lnTo>
                <a:lnTo>
                  <a:pt x="30" y="131"/>
                </a:lnTo>
                <a:lnTo>
                  <a:pt x="29" y="128"/>
                </a:lnTo>
                <a:lnTo>
                  <a:pt x="29" y="126"/>
                </a:lnTo>
                <a:lnTo>
                  <a:pt x="27" y="124"/>
                </a:lnTo>
                <a:lnTo>
                  <a:pt x="26" y="120"/>
                </a:lnTo>
                <a:lnTo>
                  <a:pt x="26" y="118"/>
                </a:lnTo>
                <a:lnTo>
                  <a:pt x="24" y="118"/>
                </a:lnTo>
                <a:lnTo>
                  <a:pt x="24" y="117"/>
                </a:lnTo>
                <a:lnTo>
                  <a:pt x="22" y="115"/>
                </a:lnTo>
                <a:lnTo>
                  <a:pt x="19" y="113"/>
                </a:lnTo>
                <a:lnTo>
                  <a:pt x="18" y="112"/>
                </a:lnTo>
                <a:lnTo>
                  <a:pt x="16" y="110"/>
                </a:lnTo>
                <a:lnTo>
                  <a:pt x="16" y="109"/>
                </a:lnTo>
                <a:lnTo>
                  <a:pt x="16" y="109"/>
                </a:lnTo>
                <a:lnTo>
                  <a:pt x="14" y="107"/>
                </a:lnTo>
                <a:lnTo>
                  <a:pt x="14" y="107"/>
                </a:lnTo>
                <a:lnTo>
                  <a:pt x="10" y="104"/>
                </a:lnTo>
                <a:lnTo>
                  <a:pt x="10" y="104"/>
                </a:lnTo>
                <a:lnTo>
                  <a:pt x="8" y="104"/>
                </a:lnTo>
                <a:lnTo>
                  <a:pt x="7" y="104"/>
                </a:lnTo>
                <a:lnTo>
                  <a:pt x="3" y="102"/>
                </a:lnTo>
                <a:lnTo>
                  <a:pt x="2" y="102"/>
                </a:lnTo>
                <a:lnTo>
                  <a:pt x="0" y="101"/>
                </a:lnTo>
                <a:lnTo>
                  <a:pt x="0" y="101"/>
                </a:lnTo>
                <a:lnTo>
                  <a:pt x="0" y="99"/>
                </a:lnTo>
                <a:lnTo>
                  <a:pt x="2" y="99"/>
                </a:lnTo>
                <a:lnTo>
                  <a:pt x="3" y="96"/>
                </a:lnTo>
                <a:lnTo>
                  <a:pt x="3" y="93"/>
                </a:lnTo>
                <a:lnTo>
                  <a:pt x="5" y="93"/>
                </a:lnTo>
                <a:lnTo>
                  <a:pt x="7" y="93"/>
                </a:lnTo>
                <a:lnTo>
                  <a:pt x="8" y="93"/>
                </a:lnTo>
                <a:lnTo>
                  <a:pt x="10" y="93"/>
                </a:lnTo>
                <a:lnTo>
                  <a:pt x="13" y="93"/>
                </a:lnTo>
                <a:lnTo>
                  <a:pt x="14" y="93"/>
                </a:lnTo>
                <a:lnTo>
                  <a:pt x="16" y="93"/>
                </a:lnTo>
                <a:lnTo>
                  <a:pt x="16" y="91"/>
                </a:lnTo>
                <a:lnTo>
                  <a:pt x="16" y="91"/>
                </a:lnTo>
                <a:lnTo>
                  <a:pt x="16" y="90"/>
                </a:lnTo>
                <a:lnTo>
                  <a:pt x="16" y="88"/>
                </a:lnTo>
                <a:lnTo>
                  <a:pt x="16" y="85"/>
                </a:lnTo>
                <a:lnTo>
                  <a:pt x="16" y="82"/>
                </a:lnTo>
                <a:lnTo>
                  <a:pt x="16" y="79"/>
                </a:lnTo>
                <a:lnTo>
                  <a:pt x="16" y="79"/>
                </a:lnTo>
                <a:lnTo>
                  <a:pt x="16" y="77"/>
                </a:lnTo>
                <a:lnTo>
                  <a:pt x="18" y="74"/>
                </a:lnTo>
                <a:lnTo>
                  <a:pt x="18" y="72"/>
                </a:lnTo>
                <a:lnTo>
                  <a:pt x="18" y="71"/>
                </a:lnTo>
                <a:lnTo>
                  <a:pt x="19" y="69"/>
                </a:lnTo>
                <a:lnTo>
                  <a:pt x="19" y="68"/>
                </a:lnTo>
                <a:lnTo>
                  <a:pt x="19" y="66"/>
                </a:lnTo>
                <a:lnTo>
                  <a:pt x="19" y="63"/>
                </a:lnTo>
                <a:lnTo>
                  <a:pt x="21" y="61"/>
                </a:lnTo>
                <a:lnTo>
                  <a:pt x="21" y="58"/>
                </a:lnTo>
                <a:lnTo>
                  <a:pt x="22" y="58"/>
                </a:lnTo>
                <a:lnTo>
                  <a:pt x="24" y="58"/>
                </a:lnTo>
                <a:lnTo>
                  <a:pt x="24" y="58"/>
                </a:lnTo>
                <a:lnTo>
                  <a:pt x="26" y="58"/>
                </a:lnTo>
                <a:lnTo>
                  <a:pt x="27" y="60"/>
                </a:lnTo>
                <a:lnTo>
                  <a:pt x="27" y="60"/>
                </a:lnTo>
                <a:lnTo>
                  <a:pt x="29" y="58"/>
                </a:lnTo>
                <a:lnTo>
                  <a:pt x="29" y="58"/>
                </a:lnTo>
                <a:lnTo>
                  <a:pt x="29" y="57"/>
                </a:lnTo>
                <a:lnTo>
                  <a:pt x="29" y="54"/>
                </a:lnTo>
                <a:lnTo>
                  <a:pt x="29" y="52"/>
                </a:lnTo>
                <a:lnTo>
                  <a:pt x="30" y="50"/>
                </a:lnTo>
                <a:lnTo>
                  <a:pt x="30" y="47"/>
                </a:lnTo>
                <a:lnTo>
                  <a:pt x="30" y="46"/>
                </a:lnTo>
                <a:lnTo>
                  <a:pt x="32" y="44"/>
                </a:lnTo>
                <a:lnTo>
                  <a:pt x="33" y="43"/>
                </a:lnTo>
                <a:lnTo>
                  <a:pt x="35" y="39"/>
                </a:lnTo>
                <a:lnTo>
                  <a:pt x="37" y="36"/>
                </a:lnTo>
                <a:lnTo>
                  <a:pt x="38" y="33"/>
                </a:lnTo>
                <a:lnTo>
                  <a:pt x="40" y="31"/>
                </a:lnTo>
                <a:lnTo>
                  <a:pt x="40" y="31"/>
                </a:lnTo>
                <a:lnTo>
                  <a:pt x="41" y="31"/>
                </a:lnTo>
                <a:lnTo>
                  <a:pt x="44" y="31"/>
                </a:lnTo>
                <a:lnTo>
                  <a:pt x="46" y="31"/>
                </a:lnTo>
                <a:lnTo>
                  <a:pt x="46" y="30"/>
                </a:lnTo>
                <a:lnTo>
                  <a:pt x="46" y="30"/>
                </a:lnTo>
                <a:lnTo>
                  <a:pt x="46" y="28"/>
                </a:lnTo>
                <a:lnTo>
                  <a:pt x="46" y="25"/>
                </a:lnTo>
                <a:lnTo>
                  <a:pt x="48" y="22"/>
                </a:lnTo>
                <a:lnTo>
                  <a:pt x="48" y="20"/>
                </a:lnTo>
                <a:lnTo>
                  <a:pt x="49" y="20"/>
                </a:lnTo>
                <a:lnTo>
                  <a:pt x="49" y="19"/>
                </a:lnTo>
                <a:lnTo>
                  <a:pt x="49" y="17"/>
                </a:lnTo>
                <a:lnTo>
                  <a:pt x="51" y="14"/>
                </a:lnTo>
                <a:lnTo>
                  <a:pt x="51" y="13"/>
                </a:lnTo>
                <a:lnTo>
                  <a:pt x="52" y="8"/>
                </a:lnTo>
                <a:lnTo>
                  <a:pt x="52" y="8"/>
                </a:lnTo>
                <a:lnTo>
                  <a:pt x="54" y="8"/>
                </a:lnTo>
                <a:lnTo>
                  <a:pt x="55" y="8"/>
                </a:lnTo>
                <a:lnTo>
                  <a:pt x="57" y="8"/>
                </a:lnTo>
                <a:lnTo>
                  <a:pt x="59" y="8"/>
                </a:lnTo>
                <a:lnTo>
                  <a:pt x="60" y="8"/>
                </a:lnTo>
                <a:lnTo>
                  <a:pt x="60" y="8"/>
                </a:lnTo>
                <a:lnTo>
                  <a:pt x="60" y="6"/>
                </a:lnTo>
                <a:lnTo>
                  <a:pt x="62" y="6"/>
                </a:lnTo>
                <a:lnTo>
                  <a:pt x="62" y="6"/>
                </a:lnTo>
                <a:lnTo>
                  <a:pt x="63" y="6"/>
                </a:lnTo>
                <a:lnTo>
                  <a:pt x="66" y="9"/>
                </a:lnTo>
                <a:lnTo>
                  <a:pt x="66" y="9"/>
                </a:lnTo>
                <a:lnTo>
                  <a:pt x="66" y="9"/>
                </a:lnTo>
                <a:lnTo>
                  <a:pt x="68" y="8"/>
                </a:lnTo>
                <a:lnTo>
                  <a:pt x="68" y="5"/>
                </a:lnTo>
                <a:lnTo>
                  <a:pt x="71" y="2"/>
                </a:lnTo>
                <a:lnTo>
                  <a:pt x="7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9" name="Freeform 282">
            <a:extLst>
              <a:ext uri="{FF2B5EF4-FFF2-40B4-BE49-F238E27FC236}">
                <a16:creationId xmlns:a16="http://schemas.microsoft.com/office/drawing/2014/main" id="{152A7932-E5E4-2D34-997C-038CB0B3BAC5}"/>
              </a:ext>
            </a:extLst>
          </p:cNvPr>
          <p:cNvSpPr>
            <a:spLocks noEditPoints="1"/>
          </p:cNvSpPr>
          <p:nvPr/>
        </p:nvSpPr>
        <p:spPr bwMode="auto">
          <a:xfrm>
            <a:off x="5536960" y="2710851"/>
            <a:ext cx="382728" cy="326730"/>
          </a:xfrm>
          <a:custGeom>
            <a:avLst/>
            <a:gdLst>
              <a:gd name="T0" fmla="*/ 39 w 325"/>
              <a:gd name="T1" fmla="*/ 258 h 266"/>
              <a:gd name="T2" fmla="*/ 34 w 325"/>
              <a:gd name="T3" fmla="*/ 261 h 266"/>
              <a:gd name="T4" fmla="*/ 16 w 325"/>
              <a:gd name="T5" fmla="*/ 258 h 266"/>
              <a:gd name="T6" fmla="*/ 30 w 325"/>
              <a:gd name="T7" fmla="*/ 250 h 266"/>
              <a:gd name="T8" fmla="*/ 19 w 325"/>
              <a:gd name="T9" fmla="*/ 255 h 266"/>
              <a:gd name="T10" fmla="*/ 63 w 325"/>
              <a:gd name="T11" fmla="*/ 248 h 266"/>
              <a:gd name="T12" fmla="*/ 57 w 325"/>
              <a:gd name="T13" fmla="*/ 256 h 266"/>
              <a:gd name="T14" fmla="*/ 6 w 325"/>
              <a:gd name="T15" fmla="*/ 248 h 266"/>
              <a:gd name="T16" fmla="*/ 68 w 325"/>
              <a:gd name="T17" fmla="*/ 241 h 266"/>
              <a:gd name="T18" fmla="*/ 63 w 325"/>
              <a:gd name="T19" fmla="*/ 244 h 266"/>
              <a:gd name="T20" fmla="*/ 285 w 325"/>
              <a:gd name="T21" fmla="*/ 88 h 266"/>
              <a:gd name="T22" fmla="*/ 284 w 325"/>
              <a:gd name="T23" fmla="*/ 83 h 266"/>
              <a:gd name="T24" fmla="*/ 285 w 325"/>
              <a:gd name="T25" fmla="*/ 80 h 266"/>
              <a:gd name="T26" fmla="*/ 310 w 325"/>
              <a:gd name="T27" fmla="*/ 69 h 266"/>
              <a:gd name="T28" fmla="*/ 309 w 325"/>
              <a:gd name="T29" fmla="*/ 77 h 266"/>
              <a:gd name="T30" fmla="*/ 299 w 325"/>
              <a:gd name="T31" fmla="*/ 74 h 266"/>
              <a:gd name="T32" fmla="*/ 325 w 325"/>
              <a:gd name="T33" fmla="*/ 64 h 266"/>
              <a:gd name="T34" fmla="*/ 318 w 325"/>
              <a:gd name="T35" fmla="*/ 64 h 266"/>
              <a:gd name="T36" fmla="*/ 167 w 325"/>
              <a:gd name="T37" fmla="*/ 3 h 266"/>
              <a:gd name="T38" fmla="*/ 200 w 325"/>
              <a:gd name="T39" fmla="*/ 6 h 266"/>
              <a:gd name="T40" fmla="*/ 220 w 325"/>
              <a:gd name="T41" fmla="*/ 6 h 266"/>
              <a:gd name="T42" fmla="*/ 238 w 325"/>
              <a:gd name="T43" fmla="*/ 9 h 266"/>
              <a:gd name="T44" fmla="*/ 241 w 325"/>
              <a:gd name="T45" fmla="*/ 12 h 266"/>
              <a:gd name="T46" fmla="*/ 246 w 325"/>
              <a:gd name="T47" fmla="*/ 14 h 266"/>
              <a:gd name="T48" fmla="*/ 258 w 325"/>
              <a:gd name="T49" fmla="*/ 17 h 266"/>
              <a:gd name="T50" fmla="*/ 268 w 325"/>
              <a:gd name="T51" fmla="*/ 18 h 266"/>
              <a:gd name="T52" fmla="*/ 277 w 325"/>
              <a:gd name="T53" fmla="*/ 17 h 266"/>
              <a:gd name="T54" fmla="*/ 284 w 325"/>
              <a:gd name="T55" fmla="*/ 23 h 266"/>
              <a:gd name="T56" fmla="*/ 291 w 325"/>
              <a:gd name="T57" fmla="*/ 25 h 266"/>
              <a:gd name="T58" fmla="*/ 301 w 325"/>
              <a:gd name="T59" fmla="*/ 25 h 266"/>
              <a:gd name="T60" fmla="*/ 310 w 325"/>
              <a:gd name="T61" fmla="*/ 25 h 266"/>
              <a:gd name="T62" fmla="*/ 310 w 325"/>
              <a:gd name="T63" fmla="*/ 33 h 266"/>
              <a:gd name="T64" fmla="*/ 274 w 325"/>
              <a:gd name="T65" fmla="*/ 50 h 266"/>
              <a:gd name="T66" fmla="*/ 268 w 325"/>
              <a:gd name="T67" fmla="*/ 59 h 266"/>
              <a:gd name="T68" fmla="*/ 265 w 325"/>
              <a:gd name="T69" fmla="*/ 85 h 266"/>
              <a:gd name="T70" fmla="*/ 252 w 325"/>
              <a:gd name="T71" fmla="*/ 100 h 266"/>
              <a:gd name="T72" fmla="*/ 239 w 325"/>
              <a:gd name="T73" fmla="*/ 110 h 266"/>
              <a:gd name="T74" fmla="*/ 222 w 325"/>
              <a:gd name="T75" fmla="*/ 121 h 266"/>
              <a:gd name="T76" fmla="*/ 198 w 325"/>
              <a:gd name="T77" fmla="*/ 122 h 266"/>
              <a:gd name="T78" fmla="*/ 184 w 325"/>
              <a:gd name="T79" fmla="*/ 130 h 266"/>
              <a:gd name="T80" fmla="*/ 172 w 325"/>
              <a:gd name="T81" fmla="*/ 124 h 266"/>
              <a:gd name="T82" fmla="*/ 170 w 325"/>
              <a:gd name="T83" fmla="*/ 118 h 266"/>
              <a:gd name="T84" fmla="*/ 154 w 325"/>
              <a:gd name="T85" fmla="*/ 108 h 266"/>
              <a:gd name="T86" fmla="*/ 162 w 325"/>
              <a:gd name="T87" fmla="*/ 97 h 266"/>
              <a:gd name="T88" fmla="*/ 159 w 325"/>
              <a:gd name="T89" fmla="*/ 86 h 266"/>
              <a:gd name="T90" fmla="*/ 156 w 325"/>
              <a:gd name="T91" fmla="*/ 74 h 266"/>
              <a:gd name="T92" fmla="*/ 162 w 325"/>
              <a:gd name="T93" fmla="*/ 66 h 266"/>
              <a:gd name="T94" fmla="*/ 164 w 325"/>
              <a:gd name="T95" fmla="*/ 59 h 266"/>
              <a:gd name="T96" fmla="*/ 162 w 325"/>
              <a:gd name="T97" fmla="*/ 47 h 266"/>
              <a:gd name="T98" fmla="*/ 173 w 325"/>
              <a:gd name="T99" fmla="*/ 39 h 266"/>
              <a:gd name="T100" fmla="*/ 168 w 325"/>
              <a:gd name="T101" fmla="*/ 33 h 266"/>
              <a:gd name="T102" fmla="*/ 159 w 325"/>
              <a:gd name="T103" fmla="*/ 31 h 266"/>
              <a:gd name="T104" fmla="*/ 151 w 325"/>
              <a:gd name="T105" fmla="*/ 33 h 266"/>
              <a:gd name="T106" fmla="*/ 143 w 325"/>
              <a:gd name="T107" fmla="*/ 33 h 266"/>
              <a:gd name="T108" fmla="*/ 138 w 325"/>
              <a:gd name="T109" fmla="*/ 29 h 266"/>
              <a:gd name="T110" fmla="*/ 135 w 325"/>
              <a:gd name="T111" fmla="*/ 26 h 266"/>
              <a:gd name="T112" fmla="*/ 132 w 325"/>
              <a:gd name="T113" fmla="*/ 20 h 266"/>
              <a:gd name="T114" fmla="*/ 129 w 325"/>
              <a:gd name="T115" fmla="*/ 14 h 266"/>
              <a:gd name="T116" fmla="*/ 143 w 325"/>
              <a:gd name="T117" fmla="*/ 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5" h="266">
                <a:moveTo>
                  <a:pt x="3" y="263"/>
                </a:moveTo>
                <a:lnTo>
                  <a:pt x="4" y="263"/>
                </a:lnTo>
                <a:lnTo>
                  <a:pt x="3" y="266"/>
                </a:lnTo>
                <a:lnTo>
                  <a:pt x="1" y="264"/>
                </a:lnTo>
                <a:lnTo>
                  <a:pt x="1" y="264"/>
                </a:lnTo>
                <a:lnTo>
                  <a:pt x="0" y="263"/>
                </a:lnTo>
                <a:lnTo>
                  <a:pt x="1" y="263"/>
                </a:lnTo>
                <a:lnTo>
                  <a:pt x="3" y="263"/>
                </a:lnTo>
                <a:close/>
                <a:moveTo>
                  <a:pt x="39" y="258"/>
                </a:moveTo>
                <a:lnTo>
                  <a:pt x="41" y="258"/>
                </a:lnTo>
                <a:lnTo>
                  <a:pt x="41" y="258"/>
                </a:lnTo>
                <a:lnTo>
                  <a:pt x="41" y="259"/>
                </a:lnTo>
                <a:lnTo>
                  <a:pt x="41" y="261"/>
                </a:lnTo>
                <a:lnTo>
                  <a:pt x="39" y="263"/>
                </a:lnTo>
                <a:lnTo>
                  <a:pt x="38" y="264"/>
                </a:lnTo>
                <a:lnTo>
                  <a:pt x="36" y="264"/>
                </a:lnTo>
                <a:lnTo>
                  <a:pt x="36" y="263"/>
                </a:lnTo>
                <a:lnTo>
                  <a:pt x="34" y="261"/>
                </a:lnTo>
                <a:lnTo>
                  <a:pt x="34" y="259"/>
                </a:lnTo>
                <a:lnTo>
                  <a:pt x="36" y="259"/>
                </a:lnTo>
                <a:lnTo>
                  <a:pt x="36" y="258"/>
                </a:lnTo>
                <a:lnTo>
                  <a:pt x="39" y="258"/>
                </a:lnTo>
                <a:lnTo>
                  <a:pt x="39" y="258"/>
                </a:lnTo>
                <a:lnTo>
                  <a:pt x="39" y="258"/>
                </a:lnTo>
                <a:close/>
                <a:moveTo>
                  <a:pt x="14" y="256"/>
                </a:moveTo>
                <a:lnTo>
                  <a:pt x="14" y="256"/>
                </a:lnTo>
                <a:lnTo>
                  <a:pt x="16" y="258"/>
                </a:lnTo>
                <a:lnTo>
                  <a:pt x="16" y="258"/>
                </a:lnTo>
                <a:lnTo>
                  <a:pt x="16" y="258"/>
                </a:lnTo>
                <a:lnTo>
                  <a:pt x="14" y="259"/>
                </a:lnTo>
                <a:lnTo>
                  <a:pt x="14" y="259"/>
                </a:lnTo>
                <a:lnTo>
                  <a:pt x="12" y="259"/>
                </a:lnTo>
                <a:lnTo>
                  <a:pt x="12" y="258"/>
                </a:lnTo>
                <a:lnTo>
                  <a:pt x="12" y="256"/>
                </a:lnTo>
                <a:lnTo>
                  <a:pt x="14" y="256"/>
                </a:lnTo>
                <a:close/>
                <a:moveTo>
                  <a:pt x="30" y="250"/>
                </a:moveTo>
                <a:lnTo>
                  <a:pt x="30" y="252"/>
                </a:lnTo>
                <a:lnTo>
                  <a:pt x="27" y="253"/>
                </a:lnTo>
                <a:lnTo>
                  <a:pt x="25" y="258"/>
                </a:lnTo>
                <a:lnTo>
                  <a:pt x="25" y="259"/>
                </a:lnTo>
                <a:lnTo>
                  <a:pt x="23" y="259"/>
                </a:lnTo>
                <a:lnTo>
                  <a:pt x="22" y="259"/>
                </a:lnTo>
                <a:lnTo>
                  <a:pt x="20" y="258"/>
                </a:lnTo>
                <a:lnTo>
                  <a:pt x="19" y="255"/>
                </a:lnTo>
                <a:lnTo>
                  <a:pt x="19" y="255"/>
                </a:lnTo>
                <a:lnTo>
                  <a:pt x="19" y="253"/>
                </a:lnTo>
                <a:lnTo>
                  <a:pt x="20" y="253"/>
                </a:lnTo>
                <a:lnTo>
                  <a:pt x="23" y="253"/>
                </a:lnTo>
                <a:lnTo>
                  <a:pt x="23" y="253"/>
                </a:lnTo>
                <a:lnTo>
                  <a:pt x="27" y="252"/>
                </a:lnTo>
                <a:lnTo>
                  <a:pt x="30" y="250"/>
                </a:lnTo>
                <a:close/>
                <a:moveTo>
                  <a:pt x="61" y="248"/>
                </a:moveTo>
                <a:lnTo>
                  <a:pt x="63" y="248"/>
                </a:lnTo>
                <a:lnTo>
                  <a:pt x="63" y="248"/>
                </a:lnTo>
                <a:lnTo>
                  <a:pt x="63" y="250"/>
                </a:lnTo>
                <a:lnTo>
                  <a:pt x="63" y="253"/>
                </a:lnTo>
                <a:lnTo>
                  <a:pt x="61" y="256"/>
                </a:lnTo>
                <a:lnTo>
                  <a:pt x="58" y="256"/>
                </a:lnTo>
                <a:lnTo>
                  <a:pt x="55" y="259"/>
                </a:lnTo>
                <a:lnTo>
                  <a:pt x="53" y="258"/>
                </a:lnTo>
                <a:lnTo>
                  <a:pt x="53" y="258"/>
                </a:lnTo>
                <a:lnTo>
                  <a:pt x="55" y="258"/>
                </a:lnTo>
                <a:lnTo>
                  <a:pt x="57" y="256"/>
                </a:lnTo>
                <a:lnTo>
                  <a:pt x="58" y="253"/>
                </a:lnTo>
                <a:lnTo>
                  <a:pt x="60" y="250"/>
                </a:lnTo>
                <a:lnTo>
                  <a:pt x="60" y="248"/>
                </a:lnTo>
                <a:lnTo>
                  <a:pt x="61" y="248"/>
                </a:lnTo>
                <a:lnTo>
                  <a:pt x="61" y="248"/>
                </a:lnTo>
                <a:close/>
                <a:moveTo>
                  <a:pt x="6" y="247"/>
                </a:moveTo>
                <a:lnTo>
                  <a:pt x="6" y="247"/>
                </a:lnTo>
                <a:lnTo>
                  <a:pt x="6" y="248"/>
                </a:lnTo>
                <a:lnTo>
                  <a:pt x="6" y="248"/>
                </a:lnTo>
                <a:lnTo>
                  <a:pt x="6" y="250"/>
                </a:lnTo>
                <a:lnTo>
                  <a:pt x="6" y="252"/>
                </a:lnTo>
                <a:lnTo>
                  <a:pt x="4" y="252"/>
                </a:lnTo>
                <a:lnTo>
                  <a:pt x="4" y="252"/>
                </a:lnTo>
                <a:lnTo>
                  <a:pt x="4" y="252"/>
                </a:lnTo>
                <a:lnTo>
                  <a:pt x="3" y="248"/>
                </a:lnTo>
                <a:lnTo>
                  <a:pt x="3" y="247"/>
                </a:lnTo>
                <a:lnTo>
                  <a:pt x="6" y="247"/>
                </a:lnTo>
                <a:close/>
                <a:moveTo>
                  <a:pt x="68" y="241"/>
                </a:moveTo>
                <a:lnTo>
                  <a:pt x="69" y="241"/>
                </a:lnTo>
                <a:lnTo>
                  <a:pt x="68" y="242"/>
                </a:lnTo>
                <a:lnTo>
                  <a:pt x="68" y="244"/>
                </a:lnTo>
                <a:lnTo>
                  <a:pt x="68" y="245"/>
                </a:lnTo>
                <a:lnTo>
                  <a:pt x="64" y="245"/>
                </a:lnTo>
                <a:lnTo>
                  <a:pt x="63" y="247"/>
                </a:lnTo>
                <a:lnTo>
                  <a:pt x="63" y="247"/>
                </a:lnTo>
                <a:lnTo>
                  <a:pt x="63" y="244"/>
                </a:lnTo>
                <a:lnTo>
                  <a:pt x="63" y="244"/>
                </a:lnTo>
                <a:lnTo>
                  <a:pt x="66" y="242"/>
                </a:lnTo>
                <a:lnTo>
                  <a:pt x="68" y="242"/>
                </a:lnTo>
                <a:lnTo>
                  <a:pt x="68" y="241"/>
                </a:lnTo>
                <a:lnTo>
                  <a:pt x="68" y="241"/>
                </a:lnTo>
                <a:close/>
                <a:moveTo>
                  <a:pt x="284" y="86"/>
                </a:moveTo>
                <a:lnTo>
                  <a:pt x="285" y="88"/>
                </a:lnTo>
                <a:lnTo>
                  <a:pt x="285" y="88"/>
                </a:lnTo>
                <a:lnTo>
                  <a:pt x="285" y="88"/>
                </a:lnTo>
                <a:lnTo>
                  <a:pt x="285" y="88"/>
                </a:lnTo>
                <a:lnTo>
                  <a:pt x="285" y="88"/>
                </a:lnTo>
                <a:lnTo>
                  <a:pt x="284" y="88"/>
                </a:lnTo>
                <a:lnTo>
                  <a:pt x="284" y="88"/>
                </a:lnTo>
                <a:lnTo>
                  <a:pt x="284" y="86"/>
                </a:lnTo>
                <a:lnTo>
                  <a:pt x="284" y="86"/>
                </a:lnTo>
                <a:close/>
                <a:moveTo>
                  <a:pt x="285" y="80"/>
                </a:moveTo>
                <a:lnTo>
                  <a:pt x="287" y="80"/>
                </a:lnTo>
                <a:lnTo>
                  <a:pt x="287" y="81"/>
                </a:lnTo>
                <a:lnTo>
                  <a:pt x="284" y="83"/>
                </a:lnTo>
                <a:lnTo>
                  <a:pt x="284" y="83"/>
                </a:lnTo>
                <a:lnTo>
                  <a:pt x="284" y="85"/>
                </a:lnTo>
                <a:lnTo>
                  <a:pt x="280" y="85"/>
                </a:lnTo>
                <a:lnTo>
                  <a:pt x="280" y="83"/>
                </a:lnTo>
                <a:lnTo>
                  <a:pt x="280" y="83"/>
                </a:lnTo>
                <a:lnTo>
                  <a:pt x="282" y="83"/>
                </a:lnTo>
                <a:lnTo>
                  <a:pt x="282" y="81"/>
                </a:lnTo>
                <a:lnTo>
                  <a:pt x="282" y="81"/>
                </a:lnTo>
                <a:lnTo>
                  <a:pt x="285" y="80"/>
                </a:lnTo>
                <a:close/>
                <a:moveTo>
                  <a:pt x="309" y="66"/>
                </a:moveTo>
                <a:lnTo>
                  <a:pt x="309" y="66"/>
                </a:lnTo>
                <a:lnTo>
                  <a:pt x="309" y="67"/>
                </a:lnTo>
                <a:lnTo>
                  <a:pt x="309" y="67"/>
                </a:lnTo>
                <a:lnTo>
                  <a:pt x="309" y="67"/>
                </a:lnTo>
                <a:lnTo>
                  <a:pt x="309" y="67"/>
                </a:lnTo>
                <a:lnTo>
                  <a:pt x="309" y="67"/>
                </a:lnTo>
                <a:lnTo>
                  <a:pt x="309" y="69"/>
                </a:lnTo>
                <a:lnTo>
                  <a:pt x="310" y="69"/>
                </a:lnTo>
                <a:lnTo>
                  <a:pt x="310" y="69"/>
                </a:lnTo>
                <a:lnTo>
                  <a:pt x="312" y="69"/>
                </a:lnTo>
                <a:lnTo>
                  <a:pt x="312" y="69"/>
                </a:lnTo>
                <a:lnTo>
                  <a:pt x="314" y="70"/>
                </a:lnTo>
                <a:lnTo>
                  <a:pt x="312" y="72"/>
                </a:lnTo>
                <a:lnTo>
                  <a:pt x="310" y="72"/>
                </a:lnTo>
                <a:lnTo>
                  <a:pt x="310" y="74"/>
                </a:lnTo>
                <a:lnTo>
                  <a:pt x="310" y="75"/>
                </a:lnTo>
                <a:lnTo>
                  <a:pt x="309" y="77"/>
                </a:lnTo>
                <a:lnTo>
                  <a:pt x="307" y="77"/>
                </a:lnTo>
                <a:lnTo>
                  <a:pt x="304" y="75"/>
                </a:lnTo>
                <a:lnTo>
                  <a:pt x="302" y="75"/>
                </a:lnTo>
                <a:lnTo>
                  <a:pt x="302" y="75"/>
                </a:lnTo>
                <a:lnTo>
                  <a:pt x="302" y="74"/>
                </a:lnTo>
                <a:lnTo>
                  <a:pt x="302" y="74"/>
                </a:lnTo>
                <a:lnTo>
                  <a:pt x="301" y="72"/>
                </a:lnTo>
                <a:lnTo>
                  <a:pt x="299" y="74"/>
                </a:lnTo>
                <a:lnTo>
                  <a:pt x="299" y="74"/>
                </a:lnTo>
                <a:lnTo>
                  <a:pt x="298" y="74"/>
                </a:lnTo>
                <a:lnTo>
                  <a:pt x="298" y="74"/>
                </a:lnTo>
                <a:lnTo>
                  <a:pt x="298" y="72"/>
                </a:lnTo>
                <a:lnTo>
                  <a:pt x="298" y="72"/>
                </a:lnTo>
                <a:lnTo>
                  <a:pt x="302" y="67"/>
                </a:lnTo>
                <a:lnTo>
                  <a:pt x="304" y="67"/>
                </a:lnTo>
                <a:lnTo>
                  <a:pt x="309" y="66"/>
                </a:lnTo>
                <a:close/>
                <a:moveTo>
                  <a:pt x="321" y="64"/>
                </a:moveTo>
                <a:lnTo>
                  <a:pt x="325" y="64"/>
                </a:lnTo>
                <a:lnTo>
                  <a:pt x="325" y="67"/>
                </a:lnTo>
                <a:lnTo>
                  <a:pt x="325" y="67"/>
                </a:lnTo>
                <a:lnTo>
                  <a:pt x="325" y="67"/>
                </a:lnTo>
                <a:lnTo>
                  <a:pt x="325" y="69"/>
                </a:lnTo>
                <a:lnTo>
                  <a:pt x="320" y="66"/>
                </a:lnTo>
                <a:lnTo>
                  <a:pt x="318" y="66"/>
                </a:lnTo>
                <a:lnTo>
                  <a:pt x="318" y="66"/>
                </a:lnTo>
                <a:lnTo>
                  <a:pt x="318" y="64"/>
                </a:lnTo>
                <a:lnTo>
                  <a:pt x="318" y="64"/>
                </a:lnTo>
                <a:lnTo>
                  <a:pt x="321" y="64"/>
                </a:lnTo>
                <a:close/>
                <a:moveTo>
                  <a:pt x="151" y="0"/>
                </a:moveTo>
                <a:lnTo>
                  <a:pt x="153" y="1"/>
                </a:lnTo>
                <a:lnTo>
                  <a:pt x="154" y="1"/>
                </a:lnTo>
                <a:lnTo>
                  <a:pt x="156" y="1"/>
                </a:lnTo>
                <a:lnTo>
                  <a:pt x="157" y="3"/>
                </a:lnTo>
                <a:lnTo>
                  <a:pt x="161" y="4"/>
                </a:lnTo>
                <a:lnTo>
                  <a:pt x="164" y="3"/>
                </a:lnTo>
                <a:lnTo>
                  <a:pt x="167" y="3"/>
                </a:lnTo>
                <a:lnTo>
                  <a:pt x="168" y="3"/>
                </a:lnTo>
                <a:lnTo>
                  <a:pt x="173" y="3"/>
                </a:lnTo>
                <a:lnTo>
                  <a:pt x="175" y="3"/>
                </a:lnTo>
                <a:lnTo>
                  <a:pt x="178" y="3"/>
                </a:lnTo>
                <a:lnTo>
                  <a:pt x="181" y="3"/>
                </a:lnTo>
                <a:lnTo>
                  <a:pt x="186" y="4"/>
                </a:lnTo>
                <a:lnTo>
                  <a:pt x="189" y="4"/>
                </a:lnTo>
                <a:lnTo>
                  <a:pt x="197" y="6"/>
                </a:lnTo>
                <a:lnTo>
                  <a:pt x="200" y="6"/>
                </a:lnTo>
                <a:lnTo>
                  <a:pt x="205" y="6"/>
                </a:lnTo>
                <a:lnTo>
                  <a:pt x="206" y="4"/>
                </a:lnTo>
                <a:lnTo>
                  <a:pt x="208" y="6"/>
                </a:lnTo>
                <a:lnTo>
                  <a:pt x="211" y="4"/>
                </a:lnTo>
                <a:lnTo>
                  <a:pt x="211" y="4"/>
                </a:lnTo>
                <a:lnTo>
                  <a:pt x="213" y="6"/>
                </a:lnTo>
                <a:lnTo>
                  <a:pt x="219" y="7"/>
                </a:lnTo>
                <a:lnTo>
                  <a:pt x="220" y="6"/>
                </a:lnTo>
                <a:lnTo>
                  <a:pt x="220" y="6"/>
                </a:lnTo>
                <a:lnTo>
                  <a:pt x="225" y="6"/>
                </a:lnTo>
                <a:lnTo>
                  <a:pt x="228" y="7"/>
                </a:lnTo>
                <a:lnTo>
                  <a:pt x="232" y="7"/>
                </a:lnTo>
                <a:lnTo>
                  <a:pt x="235" y="7"/>
                </a:lnTo>
                <a:lnTo>
                  <a:pt x="236" y="6"/>
                </a:lnTo>
                <a:lnTo>
                  <a:pt x="236" y="6"/>
                </a:lnTo>
                <a:lnTo>
                  <a:pt x="236" y="7"/>
                </a:lnTo>
                <a:lnTo>
                  <a:pt x="238" y="7"/>
                </a:lnTo>
                <a:lnTo>
                  <a:pt x="238" y="9"/>
                </a:lnTo>
                <a:lnTo>
                  <a:pt x="239" y="9"/>
                </a:lnTo>
                <a:lnTo>
                  <a:pt x="239" y="9"/>
                </a:lnTo>
                <a:lnTo>
                  <a:pt x="241" y="9"/>
                </a:lnTo>
                <a:lnTo>
                  <a:pt x="243" y="9"/>
                </a:lnTo>
                <a:lnTo>
                  <a:pt x="243" y="11"/>
                </a:lnTo>
                <a:lnTo>
                  <a:pt x="243" y="11"/>
                </a:lnTo>
                <a:lnTo>
                  <a:pt x="241" y="12"/>
                </a:lnTo>
                <a:lnTo>
                  <a:pt x="241" y="12"/>
                </a:lnTo>
                <a:lnTo>
                  <a:pt x="241" y="12"/>
                </a:lnTo>
                <a:lnTo>
                  <a:pt x="243" y="14"/>
                </a:lnTo>
                <a:lnTo>
                  <a:pt x="243" y="14"/>
                </a:lnTo>
                <a:lnTo>
                  <a:pt x="243" y="12"/>
                </a:lnTo>
                <a:lnTo>
                  <a:pt x="243" y="12"/>
                </a:lnTo>
                <a:lnTo>
                  <a:pt x="244" y="12"/>
                </a:lnTo>
                <a:lnTo>
                  <a:pt x="244" y="12"/>
                </a:lnTo>
                <a:lnTo>
                  <a:pt x="244" y="12"/>
                </a:lnTo>
                <a:lnTo>
                  <a:pt x="244" y="12"/>
                </a:lnTo>
                <a:lnTo>
                  <a:pt x="246" y="14"/>
                </a:lnTo>
                <a:lnTo>
                  <a:pt x="249" y="14"/>
                </a:lnTo>
                <a:lnTo>
                  <a:pt x="250" y="14"/>
                </a:lnTo>
                <a:lnTo>
                  <a:pt x="252" y="15"/>
                </a:lnTo>
                <a:lnTo>
                  <a:pt x="252" y="15"/>
                </a:lnTo>
                <a:lnTo>
                  <a:pt x="254" y="17"/>
                </a:lnTo>
                <a:lnTo>
                  <a:pt x="255" y="17"/>
                </a:lnTo>
                <a:lnTo>
                  <a:pt x="255" y="17"/>
                </a:lnTo>
                <a:lnTo>
                  <a:pt x="257" y="17"/>
                </a:lnTo>
                <a:lnTo>
                  <a:pt x="258" y="17"/>
                </a:lnTo>
                <a:lnTo>
                  <a:pt x="258" y="17"/>
                </a:lnTo>
                <a:lnTo>
                  <a:pt x="258" y="17"/>
                </a:lnTo>
                <a:lnTo>
                  <a:pt x="260" y="17"/>
                </a:lnTo>
                <a:lnTo>
                  <a:pt x="261" y="18"/>
                </a:lnTo>
                <a:lnTo>
                  <a:pt x="261" y="18"/>
                </a:lnTo>
                <a:lnTo>
                  <a:pt x="261" y="18"/>
                </a:lnTo>
                <a:lnTo>
                  <a:pt x="266" y="18"/>
                </a:lnTo>
                <a:lnTo>
                  <a:pt x="266" y="18"/>
                </a:lnTo>
                <a:lnTo>
                  <a:pt x="268" y="18"/>
                </a:lnTo>
                <a:lnTo>
                  <a:pt x="268" y="18"/>
                </a:lnTo>
                <a:lnTo>
                  <a:pt x="271" y="18"/>
                </a:lnTo>
                <a:lnTo>
                  <a:pt x="273" y="18"/>
                </a:lnTo>
                <a:lnTo>
                  <a:pt x="273" y="18"/>
                </a:lnTo>
                <a:lnTo>
                  <a:pt x="273" y="17"/>
                </a:lnTo>
                <a:lnTo>
                  <a:pt x="273" y="17"/>
                </a:lnTo>
                <a:lnTo>
                  <a:pt x="273" y="17"/>
                </a:lnTo>
                <a:lnTo>
                  <a:pt x="274" y="17"/>
                </a:lnTo>
                <a:lnTo>
                  <a:pt x="277" y="17"/>
                </a:lnTo>
                <a:lnTo>
                  <a:pt x="279" y="18"/>
                </a:lnTo>
                <a:lnTo>
                  <a:pt x="280" y="18"/>
                </a:lnTo>
                <a:lnTo>
                  <a:pt x="282" y="18"/>
                </a:lnTo>
                <a:lnTo>
                  <a:pt x="282" y="18"/>
                </a:lnTo>
                <a:lnTo>
                  <a:pt x="284" y="20"/>
                </a:lnTo>
                <a:lnTo>
                  <a:pt x="284" y="22"/>
                </a:lnTo>
                <a:lnTo>
                  <a:pt x="284" y="22"/>
                </a:lnTo>
                <a:lnTo>
                  <a:pt x="284" y="22"/>
                </a:lnTo>
                <a:lnTo>
                  <a:pt x="284" y="23"/>
                </a:lnTo>
                <a:lnTo>
                  <a:pt x="284" y="23"/>
                </a:lnTo>
                <a:lnTo>
                  <a:pt x="284" y="23"/>
                </a:lnTo>
                <a:lnTo>
                  <a:pt x="285" y="23"/>
                </a:lnTo>
                <a:lnTo>
                  <a:pt x="285" y="23"/>
                </a:lnTo>
                <a:lnTo>
                  <a:pt x="287" y="22"/>
                </a:lnTo>
                <a:lnTo>
                  <a:pt x="287" y="22"/>
                </a:lnTo>
                <a:lnTo>
                  <a:pt x="290" y="23"/>
                </a:lnTo>
                <a:lnTo>
                  <a:pt x="290" y="23"/>
                </a:lnTo>
                <a:lnTo>
                  <a:pt x="291" y="25"/>
                </a:lnTo>
                <a:lnTo>
                  <a:pt x="291" y="25"/>
                </a:lnTo>
                <a:lnTo>
                  <a:pt x="291" y="25"/>
                </a:lnTo>
                <a:lnTo>
                  <a:pt x="293" y="25"/>
                </a:lnTo>
                <a:lnTo>
                  <a:pt x="295" y="23"/>
                </a:lnTo>
                <a:lnTo>
                  <a:pt x="298" y="25"/>
                </a:lnTo>
                <a:lnTo>
                  <a:pt x="299" y="25"/>
                </a:lnTo>
                <a:lnTo>
                  <a:pt x="301" y="25"/>
                </a:lnTo>
                <a:lnTo>
                  <a:pt x="301" y="25"/>
                </a:lnTo>
                <a:lnTo>
                  <a:pt x="301" y="25"/>
                </a:lnTo>
                <a:lnTo>
                  <a:pt x="302" y="23"/>
                </a:lnTo>
                <a:lnTo>
                  <a:pt x="302" y="23"/>
                </a:lnTo>
                <a:lnTo>
                  <a:pt x="304" y="23"/>
                </a:lnTo>
                <a:lnTo>
                  <a:pt x="304" y="23"/>
                </a:lnTo>
                <a:lnTo>
                  <a:pt x="306" y="23"/>
                </a:lnTo>
                <a:lnTo>
                  <a:pt x="307" y="23"/>
                </a:lnTo>
                <a:lnTo>
                  <a:pt x="309" y="23"/>
                </a:lnTo>
                <a:lnTo>
                  <a:pt x="309" y="23"/>
                </a:lnTo>
                <a:lnTo>
                  <a:pt x="310" y="25"/>
                </a:lnTo>
                <a:lnTo>
                  <a:pt x="310" y="25"/>
                </a:lnTo>
                <a:lnTo>
                  <a:pt x="310" y="26"/>
                </a:lnTo>
                <a:lnTo>
                  <a:pt x="309" y="26"/>
                </a:lnTo>
                <a:lnTo>
                  <a:pt x="309" y="26"/>
                </a:lnTo>
                <a:lnTo>
                  <a:pt x="309" y="28"/>
                </a:lnTo>
                <a:lnTo>
                  <a:pt x="309" y="28"/>
                </a:lnTo>
                <a:lnTo>
                  <a:pt x="309" y="29"/>
                </a:lnTo>
                <a:lnTo>
                  <a:pt x="309" y="29"/>
                </a:lnTo>
                <a:lnTo>
                  <a:pt x="310" y="33"/>
                </a:lnTo>
                <a:lnTo>
                  <a:pt x="309" y="33"/>
                </a:lnTo>
                <a:lnTo>
                  <a:pt x="306" y="34"/>
                </a:lnTo>
                <a:lnTo>
                  <a:pt x="296" y="40"/>
                </a:lnTo>
                <a:lnTo>
                  <a:pt x="293" y="42"/>
                </a:lnTo>
                <a:lnTo>
                  <a:pt x="293" y="44"/>
                </a:lnTo>
                <a:lnTo>
                  <a:pt x="285" y="45"/>
                </a:lnTo>
                <a:lnTo>
                  <a:pt x="280" y="47"/>
                </a:lnTo>
                <a:lnTo>
                  <a:pt x="277" y="47"/>
                </a:lnTo>
                <a:lnTo>
                  <a:pt x="274" y="50"/>
                </a:lnTo>
                <a:lnTo>
                  <a:pt x="273" y="51"/>
                </a:lnTo>
                <a:lnTo>
                  <a:pt x="274" y="51"/>
                </a:lnTo>
                <a:lnTo>
                  <a:pt x="276" y="53"/>
                </a:lnTo>
                <a:lnTo>
                  <a:pt x="276" y="53"/>
                </a:lnTo>
                <a:lnTo>
                  <a:pt x="273" y="55"/>
                </a:lnTo>
                <a:lnTo>
                  <a:pt x="273" y="55"/>
                </a:lnTo>
                <a:lnTo>
                  <a:pt x="273" y="55"/>
                </a:lnTo>
                <a:lnTo>
                  <a:pt x="271" y="55"/>
                </a:lnTo>
                <a:lnTo>
                  <a:pt x="268" y="59"/>
                </a:lnTo>
                <a:lnTo>
                  <a:pt x="265" y="64"/>
                </a:lnTo>
                <a:lnTo>
                  <a:pt x="263" y="66"/>
                </a:lnTo>
                <a:lnTo>
                  <a:pt x="261" y="67"/>
                </a:lnTo>
                <a:lnTo>
                  <a:pt x="258" y="74"/>
                </a:lnTo>
                <a:lnTo>
                  <a:pt x="258" y="75"/>
                </a:lnTo>
                <a:lnTo>
                  <a:pt x="260" y="81"/>
                </a:lnTo>
                <a:lnTo>
                  <a:pt x="261" y="83"/>
                </a:lnTo>
                <a:lnTo>
                  <a:pt x="261" y="85"/>
                </a:lnTo>
                <a:lnTo>
                  <a:pt x="265" y="85"/>
                </a:lnTo>
                <a:lnTo>
                  <a:pt x="266" y="86"/>
                </a:lnTo>
                <a:lnTo>
                  <a:pt x="265" y="88"/>
                </a:lnTo>
                <a:lnTo>
                  <a:pt x="261" y="89"/>
                </a:lnTo>
                <a:lnTo>
                  <a:pt x="257" y="91"/>
                </a:lnTo>
                <a:lnTo>
                  <a:pt x="255" y="94"/>
                </a:lnTo>
                <a:lnTo>
                  <a:pt x="255" y="96"/>
                </a:lnTo>
                <a:lnTo>
                  <a:pt x="254" y="96"/>
                </a:lnTo>
                <a:lnTo>
                  <a:pt x="254" y="99"/>
                </a:lnTo>
                <a:lnTo>
                  <a:pt x="252" y="100"/>
                </a:lnTo>
                <a:lnTo>
                  <a:pt x="252" y="102"/>
                </a:lnTo>
                <a:lnTo>
                  <a:pt x="250" y="103"/>
                </a:lnTo>
                <a:lnTo>
                  <a:pt x="250" y="103"/>
                </a:lnTo>
                <a:lnTo>
                  <a:pt x="252" y="105"/>
                </a:lnTo>
                <a:lnTo>
                  <a:pt x="252" y="105"/>
                </a:lnTo>
                <a:lnTo>
                  <a:pt x="250" y="107"/>
                </a:lnTo>
                <a:lnTo>
                  <a:pt x="249" y="107"/>
                </a:lnTo>
                <a:lnTo>
                  <a:pt x="244" y="107"/>
                </a:lnTo>
                <a:lnTo>
                  <a:pt x="239" y="110"/>
                </a:lnTo>
                <a:lnTo>
                  <a:pt x="236" y="111"/>
                </a:lnTo>
                <a:lnTo>
                  <a:pt x="235" y="116"/>
                </a:lnTo>
                <a:lnTo>
                  <a:pt x="232" y="119"/>
                </a:lnTo>
                <a:lnTo>
                  <a:pt x="232" y="119"/>
                </a:lnTo>
                <a:lnTo>
                  <a:pt x="230" y="119"/>
                </a:lnTo>
                <a:lnTo>
                  <a:pt x="227" y="118"/>
                </a:lnTo>
                <a:lnTo>
                  <a:pt x="225" y="119"/>
                </a:lnTo>
                <a:lnTo>
                  <a:pt x="224" y="119"/>
                </a:lnTo>
                <a:lnTo>
                  <a:pt x="222" y="121"/>
                </a:lnTo>
                <a:lnTo>
                  <a:pt x="220" y="119"/>
                </a:lnTo>
                <a:lnTo>
                  <a:pt x="217" y="119"/>
                </a:lnTo>
                <a:lnTo>
                  <a:pt x="216" y="119"/>
                </a:lnTo>
                <a:lnTo>
                  <a:pt x="213" y="121"/>
                </a:lnTo>
                <a:lnTo>
                  <a:pt x="211" y="119"/>
                </a:lnTo>
                <a:lnTo>
                  <a:pt x="208" y="119"/>
                </a:lnTo>
                <a:lnTo>
                  <a:pt x="200" y="121"/>
                </a:lnTo>
                <a:lnTo>
                  <a:pt x="198" y="121"/>
                </a:lnTo>
                <a:lnTo>
                  <a:pt x="198" y="122"/>
                </a:lnTo>
                <a:lnTo>
                  <a:pt x="195" y="124"/>
                </a:lnTo>
                <a:lnTo>
                  <a:pt x="192" y="124"/>
                </a:lnTo>
                <a:lnTo>
                  <a:pt x="187" y="126"/>
                </a:lnTo>
                <a:lnTo>
                  <a:pt x="187" y="126"/>
                </a:lnTo>
                <a:lnTo>
                  <a:pt x="186" y="129"/>
                </a:lnTo>
                <a:lnTo>
                  <a:pt x="186" y="130"/>
                </a:lnTo>
                <a:lnTo>
                  <a:pt x="184" y="130"/>
                </a:lnTo>
                <a:lnTo>
                  <a:pt x="184" y="129"/>
                </a:lnTo>
                <a:lnTo>
                  <a:pt x="184" y="130"/>
                </a:lnTo>
                <a:lnTo>
                  <a:pt x="184" y="130"/>
                </a:lnTo>
                <a:lnTo>
                  <a:pt x="183" y="132"/>
                </a:lnTo>
                <a:lnTo>
                  <a:pt x="181" y="132"/>
                </a:lnTo>
                <a:lnTo>
                  <a:pt x="179" y="130"/>
                </a:lnTo>
                <a:lnTo>
                  <a:pt x="176" y="129"/>
                </a:lnTo>
                <a:lnTo>
                  <a:pt x="175" y="129"/>
                </a:lnTo>
                <a:lnTo>
                  <a:pt x="173" y="127"/>
                </a:lnTo>
                <a:lnTo>
                  <a:pt x="173" y="126"/>
                </a:lnTo>
                <a:lnTo>
                  <a:pt x="172" y="124"/>
                </a:lnTo>
                <a:lnTo>
                  <a:pt x="172" y="122"/>
                </a:lnTo>
                <a:lnTo>
                  <a:pt x="172" y="122"/>
                </a:lnTo>
                <a:lnTo>
                  <a:pt x="170" y="121"/>
                </a:lnTo>
                <a:lnTo>
                  <a:pt x="170" y="119"/>
                </a:lnTo>
                <a:lnTo>
                  <a:pt x="172" y="118"/>
                </a:lnTo>
                <a:lnTo>
                  <a:pt x="172" y="118"/>
                </a:lnTo>
                <a:lnTo>
                  <a:pt x="173" y="118"/>
                </a:lnTo>
                <a:lnTo>
                  <a:pt x="172" y="118"/>
                </a:lnTo>
                <a:lnTo>
                  <a:pt x="170" y="118"/>
                </a:lnTo>
                <a:lnTo>
                  <a:pt x="168" y="116"/>
                </a:lnTo>
                <a:lnTo>
                  <a:pt x="164" y="113"/>
                </a:lnTo>
                <a:lnTo>
                  <a:pt x="164" y="111"/>
                </a:lnTo>
                <a:lnTo>
                  <a:pt x="164" y="111"/>
                </a:lnTo>
                <a:lnTo>
                  <a:pt x="162" y="111"/>
                </a:lnTo>
                <a:lnTo>
                  <a:pt x="162" y="113"/>
                </a:lnTo>
                <a:lnTo>
                  <a:pt x="159" y="111"/>
                </a:lnTo>
                <a:lnTo>
                  <a:pt x="156" y="113"/>
                </a:lnTo>
                <a:lnTo>
                  <a:pt x="154" y="108"/>
                </a:lnTo>
                <a:lnTo>
                  <a:pt x="154" y="107"/>
                </a:lnTo>
                <a:lnTo>
                  <a:pt x="154" y="105"/>
                </a:lnTo>
                <a:lnTo>
                  <a:pt x="156" y="103"/>
                </a:lnTo>
                <a:lnTo>
                  <a:pt x="156" y="102"/>
                </a:lnTo>
                <a:lnTo>
                  <a:pt x="157" y="100"/>
                </a:lnTo>
                <a:lnTo>
                  <a:pt x="159" y="99"/>
                </a:lnTo>
                <a:lnTo>
                  <a:pt x="161" y="99"/>
                </a:lnTo>
                <a:lnTo>
                  <a:pt x="161" y="99"/>
                </a:lnTo>
                <a:lnTo>
                  <a:pt x="162" y="97"/>
                </a:lnTo>
                <a:lnTo>
                  <a:pt x="162" y="96"/>
                </a:lnTo>
                <a:lnTo>
                  <a:pt x="162" y="96"/>
                </a:lnTo>
                <a:lnTo>
                  <a:pt x="161" y="96"/>
                </a:lnTo>
                <a:lnTo>
                  <a:pt x="156" y="91"/>
                </a:lnTo>
                <a:lnTo>
                  <a:pt x="157" y="91"/>
                </a:lnTo>
                <a:lnTo>
                  <a:pt x="157" y="89"/>
                </a:lnTo>
                <a:lnTo>
                  <a:pt x="157" y="88"/>
                </a:lnTo>
                <a:lnTo>
                  <a:pt x="157" y="86"/>
                </a:lnTo>
                <a:lnTo>
                  <a:pt x="159" y="86"/>
                </a:lnTo>
                <a:lnTo>
                  <a:pt x="159" y="85"/>
                </a:lnTo>
                <a:lnTo>
                  <a:pt x="161" y="83"/>
                </a:lnTo>
                <a:lnTo>
                  <a:pt x="162" y="83"/>
                </a:lnTo>
                <a:lnTo>
                  <a:pt x="162" y="81"/>
                </a:lnTo>
                <a:lnTo>
                  <a:pt x="161" y="80"/>
                </a:lnTo>
                <a:lnTo>
                  <a:pt x="159" y="80"/>
                </a:lnTo>
                <a:lnTo>
                  <a:pt x="157" y="77"/>
                </a:lnTo>
                <a:lnTo>
                  <a:pt x="157" y="74"/>
                </a:lnTo>
                <a:lnTo>
                  <a:pt x="156" y="74"/>
                </a:lnTo>
                <a:lnTo>
                  <a:pt x="156" y="74"/>
                </a:lnTo>
                <a:lnTo>
                  <a:pt x="154" y="72"/>
                </a:lnTo>
                <a:lnTo>
                  <a:pt x="154" y="70"/>
                </a:lnTo>
                <a:lnTo>
                  <a:pt x="154" y="70"/>
                </a:lnTo>
                <a:lnTo>
                  <a:pt x="161" y="70"/>
                </a:lnTo>
                <a:lnTo>
                  <a:pt x="161" y="70"/>
                </a:lnTo>
                <a:lnTo>
                  <a:pt x="161" y="70"/>
                </a:lnTo>
                <a:lnTo>
                  <a:pt x="162" y="69"/>
                </a:lnTo>
                <a:lnTo>
                  <a:pt x="162" y="66"/>
                </a:lnTo>
                <a:lnTo>
                  <a:pt x="164" y="64"/>
                </a:lnTo>
                <a:lnTo>
                  <a:pt x="162" y="64"/>
                </a:lnTo>
                <a:lnTo>
                  <a:pt x="161" y="63"/>
                </a:lnTo>
                <a:lnTo>
                  <a:pt x="161" y="63"/>
                </a:lnTo>
                <a:lnTo>
                  <a:pt x="161" y="61"/>
                </a:lnTo>
                <a:lnTo>
                  <a:pt x="162" y="61"/>
                </a:lnTo>
                <a:lnTo>
                  <a:pt x="164" y="59"/>
                </a:lnTo>
                <a:lnTo>
                  <a:pt x="164" y="59"/>
                </a:lnTo>
                <a:lnTo>
                  <a:pt x="164" y="59"/>
                </a:lnTo>
                <a:lnTo>
                  <a:pt x="164" y="58"/>
                </a:lnTo>
                <a:lnTo>
                  <a:pt x="164" y="58"/>
                </a:lnTo>
                <a:lnTo>
                  <a:pt x="164" y="56"/>
                </a:lnTo>
                <a:lnTo>
                  <a:pt x="164" y="55"/>
                </a:lnTo>
                <a:lnTo>
                  <a:pt x="164" y="55"/>
                </a:lnTo>
                <a:lnTo>
                  <a:pt x="164" y="51"/>
                </a:lnTo>
                <a:lnTo>
                  <a:pt x="164" y="50"/>
                </a:lnTo>
                <a:lnTo>
                  <a:pt x="162" y="48"/>
                </a:lnTo>
                <a:lnTo>
                  <a:pt x="162" y="47"/>
                </a:lnTo>
                <a:lnTo>
                  <a:pt x="164" y="47"/>
                </a:lnTo>
                <a:lnTo>
                  <a:pt x="165" y="47"/>
                </a:lnTo>
                <a:lnTo>
                  <a:pt x="165" y="45"/>
                </a:lnTo>
                <a:lnTo>
                  <a:pt x="168" y="44"/>
                </a:lnTo>
                <a:lnTo>
                  <a:pt x="170" y="42"/>
                </a:lnTo>
                <a:lnTo>
                  <a:pt x="172" y="40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37"/>
                </a:lnTo>
                <a:lnTo>
                  <a:pt x="172" y="37"/>
                </a:lnTo>
                <a:lnTo>
                  <a:pt x="170" y="37"/>
                </a:lnTo>
                <a:lnTo>
                  <a:pt x="168" y="37"/>
                </a:lnTo>
                <a:lnTo>
                  <a:pt x="168" y="37"/>
                </a:lnTo>
                <a:lnTo>
                  <a:pt x="168" y="36"/>
                </a:lnTo>
                <a:lnTo>
                  <a:pt x="168" y="34"/>
                </a:lnTo>
                <a:lnTo>
                  <a:pt x="168" y="33"/>
                </a:lnTo>
                <a:lnTo>
                  <a:pt x="168" y="33"/>
                </a:lnTo>
                <a:lnTo>
                  <a:pt x="167" y="33"/>
                </a:lnTo>
                <a:lnTo>
                  <a:pt x="165" y="33"/>
                </a:lnTo>
                <a:lnTo>
                  <a:pt x="165" y="31"/>
                </a:lnTo>
                <a:lnTo>
                  <a:pt x="164" y="31"/>
                </a:lnTo>
                <a:lnTo>
                  <a:pt x="164" y="33"/>
                </a:lnTo>
                <a:lnTo>
                  <a:pt x="161" y="31"/>
                </a:lnTo>
                <a:lnTo>
                  <a:pt x="161" y="31"/>
                </a:lnTo>
                <a:lnTo>
                  <a:pt x="159" y="31"/>
                </a:lnTo>
                <a:lnTo>
                  <a:pt x="159" y="31"/>
                </a:lnTo>
                <a:lnTo>
                  <a:pt x="159" y="31"/>
                </a:lnTo>
                <a:lnTo>
                  <a:pt x="159" y="33"/>
                </a:lnTo>
                <a:lnTo>
                  <a:pt x="159" y="33"/>
                </a:lnTo>
                <a:lnTo>
                  <a:pt x="157" y="33"/>
                </a:lnTo>
                <a:lnTo>
                  <a:pt x="156" y="34"/>
                </a:lnTo>
                <a:lnTo>
                  <a:pt x="154" y="34"/>
                </a:lnTo>
                <a:lnTo>
                  <a:pt x="153" y="34"/>
                </a:lnTo>
                <a:lnTo>
                  <a:pt x="153" y="33"/>
                </a:lnTo>
                <a:lnTo>
                  <a:pt x="151" y="33"/>
                </a:lnTo>
                <a:lnTo>
                  <a:pt x="148" y="33"/>
                </a:lnTo>
                <a:lnTo>
                  <a:pt x="148" y="33"/>
                </a:lnTo>
                <a:lnTo>
                  <a:pt x="148" y="34"/>
                </a:lnTo>
                <a:lnTo>
                  <a:pt x="146" y="34"/>
                </a:lnTo>
                <a:lnTo>
                  <a:pt x="145" y="34"/>
                </a:lnTo>
                <a:lnTo>
                  <a:pt x="145" y="34"/>
                </a:lnTo>
                <a:lnTo>
                  <a:pt x="145" y="34"/>
                </a:lnTo>
                <a:lnTo>
                  <a:pt x="143" y="33"/>
                </a:lnTo>
                <a:lnTo>
                  <a:pt x="143" y="33"/>
                </a:lnTo>
                <a:lnTo>
                  <a:pt x="145" y="31"/>
                </a:lnTo>
                <a:lnTo>
                  <a:pt x="145" y="31"/>
                </a:lnTo>
                <a:lnTo>
                  <a:pt x="145" y="29"/>
                </a:lnTo>
                <a:lnTo>
                  <a:pt x="145" y="29"/>
                </a:lnTo>
                <a:lnTo>
                  <a:pt x="143" y="28"/>
                </a:lnTo>
                <a:lnTo>
                  <a:pt x="143" y="28"/>
                </a:lnTo>
                <a:lnTo>
                  <a:pt x="142" y="29"/>
                </a:lnTo>
                <a:lnTo>
                  <a:pt x="140" y="29"/>
                </a:lnTo>
                <a:lnTo>
                  <a:pt x="138" y="29"/>
                </a:lnTo>
                <a:lnTo>
                  <a:pt x="137" y="31"/>
                </a:lnTo>
                <a:lnTo>
                  <a:pt x="135" y="33"/>
                </a:lnTo>
                <a:lnTo>
                  <a:pt x="135" y="33"/>
                </a:lnTo>
                <a:lnTo>
                  <a:pt x="134" y="33"/>
                </a:lnTo>
                <a:lnTo>
                  <a:pt x="134" y="29"/>
                </a:lnTo>
                <a:lnTo>
                  <a:pt x="135" y="28"/>
                </a:lnTo>
                <a:lnTo>
                  <a:pt x="137" y="26"/>
                </a:lnTo>
                <a:lnTo>
                  <a:pt x="137" y="26"/>
                </a:lnTo>
                <a:lnTo>
                  <a:pt x="135" y="26"/>
                </a:lnTo>
                <a:lnTo>
                  <a:pt x="135" y="25"/>
                </a:lnTo>
                <a:lnTo>
                  <a:pt x="135" y="25"/>
                </a:lnTo>
                <a:lnTo>
                  <a:pt x="137" y="23"/>
                </a:lnTo>
                <a:lnTo>
                  <a:pt x="135" y="23"/>
                </a:lnTo>
                <a:lnTo>
                  <a:pt x="135" y="23"/>
                </a:lnTo>
                <a:lnTo>
                  <a:pt x="135" y="22"/>
                </a:lnTo>
                <a:lnTo>
                  <a:pt x="135" y="20"/>
                </a:lnTo>
                <a:lnTo>
                  <a:pt x="135" y="20"/>
                </a:lnTo>
                <a:lnTo>
                  <a:pt x="132" y="20"/>
                </a:lnTo>
                <a:lnTo>
                  <a:pt x="132" y="20"/>
                </a:lnTo>
                <a:lnTo>
                  <a:pt x="132" y="20"/>
                </a:lnTo>
                <a:lnTo>
                  <a:pt x="134" y="17"/>
                </a:lnTo>
                <a:lnTo>
                  <a:pt x="134" y="17"/>
                </a:lnTo>
                <a:lnTo>
                  <a:pt x="132" y="17"/>
                </a:lnTo>
                <a:lnTo>
                  <a:pt x="131" y="15"/>
                </a:lnTo>
                <a:lnTo>
                  <a:pt x="131" y="15"/>
                </a:lnTo>
                <a:lnTo>
                  <a:pt x="129" y="14"/>
                </a:lnTo>
                <a:lnTo>
                  <a:pt x="129" y="14"/>
                </a:lnTo>
                <a:lnTo>
                  <a:pt x="131" y="11"/>
                </a:lnTo>
                <a:lnTo>
                  <a:pt x="131" y="11"/>
                </a:lnTo>
                <a:lnTo>
                  <a:pt x="132" y="9"/>
                </a:lnTo>
                <a:lnTo>
                  <a:pt x="134" y="7"/>
                </a:lnTo>
                <a:lnTo>
                  <a:pt x="137" y="7"/>
                </a:lnTo>
                <a:lnTo>
                  <a:pt x="140" y="7"/>
                </a:lnTo>
                <a:lnTo>
                  <a:pt x="142" y="7"/>
                </a:lnTo>
                <a:lnTo>
                  <a:pt x="142" y="7"/>
                </a:lnTo>
                <a:lnTo>
                  <a:pt x="143" y="6"/>
                </a:lnTo>
                <a:lnTo>
                  <a:pt x="143" y="4"/>
                </a:lnTo>
                <a:lnTo>
                  <a:pt x="143" y="4"/>
                </a:lnTo>
                <a:lnTo>
                  <a:pt x="143" y="3"/>
                </a:lnTo>
                <a:lnTo>
                  <a:pt x="145" y="3"/>
                </a:lnTo>
                <a:lnTo>
                  <a:pt x="146" y="1"/>
                </a:lnTo>
                <a:lnTo>
                  <a:pt x="150" y="1"/>
                </a:lnTo>
                <a:lnTo>
                  <a:pt x="15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0" name="Freeform 283">
            <a:extLst>
              <a:ext uri="{FF2B5EF4-FFF2-40B4-BE49-F238E27FC236}">
                <a16:creationId xmlns:a16="http://schemas.microsoft.com/office/drawing/2014/main" id="{88890E8B-AFE1-3051-6904-FA8FB21C04F6}"/>
              </a:ext>
            </a:extLst>
          </p:cNvPr>
          <p:cNvSpPr>
            <a:spLocks noEditPoints="1"/>
          </p:cNvSpPr>
          <p:nvPr/>
        </p:nvSpPr>
        <p:spPr bwMode="auto">
          <a:xfrm>
            <a:off x="6467283" y="3215686"/>
            <a:ext cx="113052" cy="101950"/>
          </a:xfrm>
          <a:custGeom>
            <a:avLst/>
            <a:gdLst>
              <a:gd name="T0" fmla="*/ 53 w 96"/>
              <a:gd name="T1" fmla="*/ 33 h 83"/>
              <a:gd name="T2" fmla="*/ 55 w 96"/>
              <a:gd name="T3" fmla="*/ 34 h 83"/>
              <a:gd name="T4" fmla="*/ 55 w 96"/>
              <a:gd name="T5" fmla="*/ 36 h 83"/>
              <a:gd name="T6" fmla="*/ 50 w 96"/>
              <a:gd name="T7" fmla="*/ 34 h 83"/>
              <a:gd name="T8" fmla="*/ 52 w 96"/>
              <a:gd name="T9" fmla="*/ 34 h 83"/>
              <a:gd name="T10" fmla="*/ 52 w 96"/>
              <a:gd name="T11" fmla="*/ 33 h 83"/>
              <a:gd name="T12" fmla="*/ 53 w 96"/>
              <a:gd name="T13" fmla="*/ 30 h 83"/>
              <a:gd name="T14" fmla="*/ 52 w 96"/>
              <a:gd name="T15" fmla="*/ 28 h 83"/>
              <a:gd name="T16" fmla="*/ 39 w 96"/>
              <a:gd name="T17" fmla="*/ 19 h 83"/>
              <a:gd name="T18" fmla="*/ 44 w 96"/>
              <a:gd name="T19" fmla="*/ 36 h 83"/>
              <a:gd name="T20" fmla="*/ 49 w 96"/>
              <a:gd name="T21" fmla="*/ 42 h 83"/>
              <a:gd name="T22" fmla="*/ 49 w 96"/>
              <a:gd name="T23" fmla="*/ 39 h 83"/>
              <a:gd name="T24" fmla="*/ 52 w 96"/>
              <a:gd name="T25" fmla="*/ 41 h 83"/>
              <a:gd name="T26" fmla="*/ 58 w 96"/>
              <a:gd name="T27" fmla="*/ 45 h 83"/>
              <a:gd name="T28" fmla="*/ 68 w 96"/>
              <a:gd name="T29" fmla="*/ 50 h 83"/>
              <a:gd name="T30" fmla="*/ 85 w 96"/>
              <a:gd name="T31" fmla="*/ 67 h 83"/>
              <a:gd name="T32" fmla="*/ 91 w 96"/>
              <a:gd name="T33" fmla="*/ 75 h 83"/>
              <a:gd name="T34" fmla="*/ 96 w 96"/>
              <a:gd name="T35" fmla="*/ 78 h 83"/>
              <a:gd name="T36" fmla="*/ 91 w 96"/>
              <a:gd name="T37" fmla="*/ 80 h 83"/>
              <a:gd name="T38" fmla="*/ 86 w 96"/>
              <a:gd name="T39" fmla="*/ 82 h 83"/>
              <a:gd name="T40" fmla="*/ 83 w 96"/>
              <a:gd name="T41" fmla="*/ 80 h 83"/>
              <a:gd name="T42" fmla="*/ 79 w 96"/>
              <a:gd name="T43" fmla="*/ 75 h 83"/>
              <a:gd name="T44" fmla="*/ 71 w 96"/>
              <a:gd name="T45" fmla="*/ 66 h 83"/>
              <a:gd name="T46" fmla="*/ 63 w 96"/>
              <a:gd name="T47" fmla="*/ 56 h 83"/>
              <a:gd name="T48" fmla="*/ 53 w 96"/>
              <a:gd name="T49" fmla="*/ 52 h 83"/>
              <a:gd name="T50" fmla="*/ 47 w 96"/>
              <a:gd name="T51" fmla="*/ 52 h 83"/>
              <a:gd name="T52" fmla="*/ 41 w 96"/>
              <a:gd name="T53" fmla="*/ 52 h 83"/>
              <a:gd name="T54" fmla="*/ 38 w 96"/>
              <a:gd name="T55" fmla="*/ 50 h 83"/>
              <a:gd name="T56" fmla="*/ 30 w 96"/>
              <a:gd name="T57" fmla="*/ 53 h 83"/>
              <a:gd name="T58" fmla="*/ 25 w 96"/>
              <a:gd name="T59" fmla="*/ 49 h 83"/>
              <a:gd name="T60" fmla="*/ 22 w 96"/>
              <a:gd name="T61" fmla="*/ 47 h 83"/>
              <a:gd name="T62" fmla="*/ 17 w 96"/>
              <a:gd name="T63" fmla="*/ 55 h 83"/>
              <a:gd name="T64" fmla="*/ 12 w 96"/>
              <a:gd name="T65" fmla="*/ 53 h 83"/>
              <a:gd name="T66" fmla="*/ 9 w 96"/>
              <a:gd name="T67" fmla="*/ 55 h 83"/>
              <a:gd name="T68" fmla="*/ 4 w 96"/>
              <a:gd name="T69" fmla="*/ 55 h 83"/>
              <a:gd name="T70" fmla="*/ 0 w 96"/>
              <a:gd name="T71" fmla="*/ 52 h 83"/>
              <a:gd name="T72" fmla="*/ 1 w 96"/>
              <a:gd name="T73" fmla="*/ 41 h 83"/>
              <a:gd name="T74" fmla="*/ 4 w 96"/>
              <a:gd name="T75" fmla="*/ 30 h 83"/>
              <a:gd name="T76" fmla="*/ 6 w 96"/>
              <a:gd name="T77" fmla="*/ 20 h 83"/>
              <a:gd name="T78" fmla="*/ 8 w 96"/>
              <a:gd name="T79" fmla="*/ 15 h 83"/>
              <a:gd name="T80" fmla="*/ 11 w 96"/>
              <a:gd name="T81" fmla="*/ 14 h 83"/>
              <a:gd name="T82" fmla="*/ 15 w 96"/>
              <a:gd name="T83" fmla="*/ 11 h 83"/>
              <a:gd name="T84" fmla="*/ 19 w 96"/>
              <a:gd name="T85" fmla="*/ 9 h 83"/>
              <a:gd name="T86" fmla="*/ 20 w 96"/>
              <a:gd name="T87" fmla="*/ 8 h 83"/>
              <a:gd name="T88" fmla="*/ 25 w 96"/>
              <a:gd name="T89" fmla="*/ 8 h 83"/>
              <a:gd name="T90" fmla="*/ 27 w 96"/>
              <a:gd name="T91" fmla="*/ 6 h 83"/>
              <a:gd name="T92" fmla="*/ 28 w 96"/>
              <a:gd name="T93" fmla="*/ 4 h 83"/>
              <a:gd name="T94" fmla="*/ 31 w 96"/>
              <a:gd name="T9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6" h="83">
                <a:moveTo>
                  <a:pt x="50" y="31"/>
                </a:moveTo>
                <a:lnTo>
                  <a:pt x="52" y="31"/>
                </a:lnTo>
                <a:lnTo>
                  <a:pt x="52" y="33"/>
                </a:lnTo>
                <a:lnTo>
                  <a:pt x="53" y="33"/>
                </a:lnTo>
                <a:lnTo>
                  <a:pt x="53" y="34"/>
                </a:lnTo>
                <a:lnTo>
                  <a:pt x="53" y="34"/>
                </a:lnTo>
                <a:lnTo>
                  <a:pt x="53" y="34"/>
                </a:lnTo>
                <a:lnTo>
                  <a:pt x="55" y="34"/>
                </a:lnTo>
                <a:lnTo>
                  <a:pt x="55" y="34"/>
                </a:lnTo>
                <a:lnTo>
                  <a:pt x="56" y="36"/>
                </a:lnTo>
                <a:lnTo>
                  <a:pt x="56" y="36"/>
                </a:lnTo>
                <a:lnTo>
                  <a:pt x="55" y="36"/>
                </a:lnTo>
                <a:lnTo>
                  <a:pt x="53" y="36"/>
                </a:lnTo>
                <a:lnTo>
                  <a:pt x="52" y="36"/>
                </a:lnTo>
                <a:lnTo>
                  <a:pt x="50" y="36"/>
                </a:lnTo>
                <a:lnTo>
                  <a:pt x="50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2" y="34"/>
                </a:lnTo>
                <a:lnTo>
                  <a:pt x="50" y="33"/>
                </a:lnTo>
                <a:lnTo>
                  <a:pt x="50" y="33"/>
                </a:lnTo>
                <a:lnTo>
                  <a:pt x="50" y="33"/>
                </a:lnTo>
                <a:lnTo>
                  <a:pt x="52" y="33"/>
                </a:lnTo>
                <a:lnTo>
                  <a:pt x="50" y="31"/>
                </a:lnTo>
                <a:close/>
                <a:moveTo>
                  <a:pt x="52" y="28"/>
                </a:moveTo>
                <a:lnTo>
                  <a:pt x="52" y="28"/>
                </a:lnTo>
                <a:lnTo>
                  <a:pt x="53" y="30"/>
                </a:lnTo>
                <a:lnTo>
                  <a:pt x="52" y="30"/>
                </a:lnTo>
                <a:lnTo>
                  <a:pt x="50" y="30"/>
                </a:lnTo>
                <a:lnTo>
                  <a:pt x="52" y="28"/>
                </a:lnTo>
                <a:lnTo>
                  <a:pt x="52" y="28"/>
                </a:lnTo>
                <a:close/>
                <a:moveTo>
                  <a:pt x="31" y="0"/>
                </a:moveTo>
                <a:lnTo>
                  <a:pt x="36" y="9"/>
                </a:lnTo>
                <a:lnTo>
                  <a:pt x="38" y="14"/>
                </a:lnTo>
                <a:lnTo>
                  <a:pt x="39" y="19"/>
                </a:lnTo>
                <a:lnTo>
                  <a:pt x="39" y="26"/>
                </a:lnTo>
                <a:lnTo>
                  <a:pt x="41" y="31"/>
                </a:lnTo>
                <a:lnTo>
                  <a:pt x="42" y="33"/>
                </a:lnTo>
                <a:lnTo>
                  <a:pt x="44" y="36"/>
                </a:lnTo>
                <a:lnTo>
                  <a:pt x="45" y="38"/>
                </a:lnTo>
                <a:lnTo>
                  <a:pt x="45" y="38"/>
                </a:lnTo>
                <a:lnTo>
                  <a:pt x="47" y="41"/>
                </a:lnTo>
                <a:lnTo>
                  <a:pt x="49" y="42"/>
                </a:lnTo>
                <a:lnTo>
                  <a:pt x="49" y="42"/>
                </a:lnTo>
                <a:lnTo>
                  <a:pt x="49" y="41"/>
                </a:lnTo>
                <a:lnTo>
                  <a:pt x="49" y="39"/>
                </a:lnTo>
                <a:lnTo>
                  <a:pt x="49" y="39"/>
                </a:lnTo>
                <a:lnTo>
                  <a:pt x="49" y="38"/>
                </a:lnTo>
                <a:lnTo>
                  <a:pt x="50" y="39"/>
                </a:lnTo>
                <a:lnTo>
                  <a:pt x="52" y="39"/>
                </a:lnTo>
                <a:lnTo>
                  <a:pt x="52" y="41"/>
                </a:lnTo>
                <a:lnTo>
                  <a:pt x="52" y="42"/>
                </a:lnTo>
                <a:lnTo>
                  <a:pt x="53" y="44"/>
                </a:lnTo>
                <a:lnTo>
                  <a:pt x="55" y="45"/>
                </a:lnTo>
                <a:lnTo>
                  <a:pt x="58" y="45"/>
                </a:lnTo>
                <a:lnTo>
                  <a:pt x="60" y="45"/>
                </a:lnTo>
                <a:lnTo>
                  <a:pt x="60" y="47"/>
                </a:lnTo>
                <a:lnTo>
                  <a:pt x="63" y="49"/>
                </a:lnTo>
                <a:lnTo>
                  <a:pt x="68" y="50"/>
                </a:lnTo>
                <a:lnTo>
                  <a:pt x="72" y="55"/>
                </a:lnTo>
                <a:lnTo>
                  <a:pt x="75" y="60"/>
                </a:lnTo>
                <a:lnTo>
                  <a:pt x="83" y="66"/>
                </a:lnTo>
                <a:lnTo>
                  <a:pt x="85" y="67"/>
                </a:lnTo>
                <a:lnTo>
                  <a:pt x="86" y="71"/>
                </a:lnTo>
                <a:lnTo>
                  <a:pt x="88" y="71"/>
                </a:lnTo>
                <a:lnTo>
                  <a:pt x="91" y="74"/>
                </a:lnTo>
                <a:lnTo>
                  <a:pt x="91" y="75"/>
                </a:lnTo>
                <a:lnTo>
                  <a:pt x="94" y="77"/>
                </a:lnTo>
                <a:lnTo>
                  <a:pt x="94" y="75"/>
                </a:lnTo>
                <a:lnTo>
                  <a:pt x="96" y="77"/>
                </a:lnTo>
                <a:lnTo>
                  <a:pt x="96" y="78"/>
                </a:lnTo>
                <a:lnTo>
                  <a:pt x="94" y="78"/>
                </a:lnTo>
                <a:lnTo>
                  <a:pt x="93" y="80"/>
                </a:lnTo>
                <a:lnTo>
                  <a:pt x="93" y="78"/>
                </a:lnTo>
                <a:lnTo>
                  <a:pt x="91" y="80"/>
                </a:lnTo>
                <a:lnTo>
                  <a:pt x="91" y="82"/>
                </a:lnTo>
                <a:lnTo>
                  <a:pt x="90" y="83"/>
                </a:lnTo>
                <a:lnTo>
                  <a:pt x="90" y="83"/>
                </a:lnTo>
                <a:lnTo>
                  <a:pt x="86" y="82"/>
                </a:lnTo>
                <a:lnTo>
                  <a:pt x="86" y="80"/>
                </a:lnTo>
                <a:lnTo>
                  <a:pt x="86" y="82"/>
                </a:lnTo>
                <a:lnTo>
                  <a:pt x="85" y="82"/>
                </a:lnTo>
                <a:lnTo>
                  <a:pt x="83" y="80"/>
                </a:lnTo>
                <a:lnTo>
                  <a:pt x="83" y="78"/>
                </a:lnTo>
                <a:lnTo>
                  <a:pt x="82" y="77"/>
                </a:lnTo>
                <a:lnTo>
                  <a:pt x="80" y="77"/>
                </a:lnTo>
                <a:lnTo>
                  <a:pt x="79" y="75"/>
                </a:lnTo>
                <a:lnTo>
                  <a:pt x="79" y="74"/>
                </a:lnTo>
                <a:lnTo>
                  <a:pt x="77" y="71"/>
                </a:lnTo>
                <a:lnTo>
                  <a:pt x="74" y="69"/>
                </a:lnTo>
                <a:lnTo>
                  <a:pt x="71" y="66"/>
                </a:lnTo>
                <a:lnTo>
                  <a:pt x="68" y="63"/>
                </a:lnTo>
                <a:lnTo>
                  <a:pt x="64" y="60"/>
                </a:lnTo>
                <a:lnTo>
                  <a:pt x="63" y="58"/>
                </a:lnTo>
                <a:lnTo>
                  <a:pt x="63" y="56"/>
                </a:lnTo>
                <a:lnTo>
                  <a:pt x="58" y="56"/>
                </a:lnTo>
                <a:lnTo>
                  <a:pt x="56" y="55"/>
                </a:lnTo>
                <a:lnTo>
                  <a:pt x="55" y="53"/>
                </a:lnTo>
                <a:lnTo>
                  <a:pt x="53" y="52"/>
                </a:lnTo>
                <a:lnTo>
                  <a:pt x="52" y="52"/>
                </a:lnTo>
                <a:lnTo>
                  <a:pt x="50" y="53"/>
                </a:lnTo>
                <a:lnTo>
                  <a:pt x="47" y="52"/>
                </a:lnTo>
                <a:lnTo>
                  <a:pt x="47" y="52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39" y="52"/>
                </a:lnTo>
                <a:lnTo>
                  <a:pt x="39" y="52"/>
                </a:lnTo>
                <a:lnTo>
                  <a:pt x="39" y="50"/>
                </a:lnTo>
                <a:lnTo>
                  <a:pt x="38" y="50"/>
                </a:lnTo>
                <a:lnTo>
                  <a:pt x="38" y="50"/>
                </a:lnTo>
                <a:lnTo>
                  <a:pt x="36" y="50"/>
                </a:lnTo>
                <a:lnTo>
                  <a:pt x="34" y="52"/>
                </a:lnTo>
                <a:lnTo>
                  <a:pt x="30" y="53"/>
                </a:lnTo>
                <a:lnTo>
                  <a:pt x="28" y="53"/>
                </a:lnTo>
                <a:lnTo>
                  <a:pt x="28" y="52"/>
                </a:lnTo>
                <a:lnTo>
                  <a:pt x="25" y="50"/>
                </a:lnTo>
                <a:lnTo>
                  <a:pt x="25" y="49"/>
                </a:lnTo>
                <a:lnTo>
                  <a:pt x="23" y="49"/>
                </a:lnTo>
                <a:lnTo>
                  <a:pt x="23" y="49"/>
                </a:lnTo>
                <a:lnTo>
                  <a:pt x="22" y="49"/>
                </a:lnTo>
                <a:lnTo>
                  <a:pt x="22" y="47"/>
                </a:lnTo>
                <a:lnTo>
                  <a:pt x="20" y="47"/>
                </a:lnTo>
                <a:lnTo>
                  <a:pt x="20" y="49"/>
                </a:lnTo>
                <a:lnTo>
                  <a:pt x="17" y="52"/>
                </a:lnTo>
                <a:lnTo>
                  <a:pt x="17" y="55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2" y="53"/>
                </a:lnTo>
                <a:lnTo>
                  <a:pt x="11" y="53"/>
                </a:lnTo>
                <a:lnTo>
                  <a:pt x="11" y="53"/>
                </a:lnTo>
                <a:lnTo>
                  <a:pt x="9" y="53"/>
                </a:lnTo>
                <a:lnTo>
                  <a:pt x="9" y="55"/>
                </a:lnTo>
                <a:lnTo>
                  <a:pt x="9" y="55"/>
                </a:lnTo>
                <a:lnTo>
                  <a:pt x="8" y="55"/>
                </a:lnTo>
                <a:lnTo>
                  <a:pt x="6" y="55"/>
                </a:lnTo>
                <a:lnTo>
                  <a:pt x="4" y="55"/>
                </a:lnTo>
                <a:lnTo>
                  <a:pt x="3" y="55"/>
                </a:lnTo>
                <a:lnTo>
                  <a:pt x="1" y="55"/>
                </a:lnTo>
                <a:lnTo>
                  <a:pt x="1" y="55"/>
                </a:lnTo>
                <a:lnTo>
                  <a:pt x="0" y="52"/>
                </a:lnTo>
                <a:lnTo>
                  <a:pt x="0" y="49"/>
                </a:lnTo>
                <a:lnTo>
                  <a:pt x="0" y="45"/>
                </a:lnTo>
                <a:lnTo>
                  <a:pt x="0" y="42"/>
                </a:lnTo>
                <a:lnTo>
                  <a:pt x="1" y="41"/>
                </a:lnTo>
                <a:lnTo>
                  <a:pt x="1" y="39"/>
                </a:lnTo>
                <a:lnTo>
                  <a:pt x="3" y="34"/>
                </a:lnTo>
                <a:lnTo>
                  <a:pt x="3" y="33"/>
                </a:lnTo>
                <a:lnTo>
                  <a:pt x="4" y="30"/>
                </a:lnTo>
                <a:lnTo>
                  <a:pt x="4" y="30"/>
                </a:lnTo>
                <a:lnTo>
                  <a:pt x="6" y="25"/>
                </a:lnTo>
                <a:lnTo>
                  <a:pt x="6" y="23"/>
                </a:lnTo>
                <a:lnTo>
                  <a:pt x="6" y="20"/>
                </a:lnTo>
                <a:lnTo>
                  <a:pt x="6" y="19"/>
                </a:lnTo>
                <a:lnTo>
                  <a:pt x="8" y="19"/>
                </a:lnTo>
                <a:lnTo>
                  <a:pt x="8" y="17"/>
                </a:lnTo>
                <a:lnTo>
                  <a:pt x="8" y="15"/>
                </a:lnTo>
                <a:lnTo>
                  <a:pt x="8" y="14"/>
                </a:lnTo>
                <a:lnTo>
                  <a:pt x="9" y="14"/>
                </a:lnTo>
                <a:lnTo>
                  <a:pt x="11" y="14"/>
                </a:lnTo>
                <a:lnTo>
                  <a:pt x="11" y="14"/>
                </a:lnTo>
                <a:lnTo>
                  <a:pt x="12" y="14"/>
                </a:lnTo>
                <a:lnTo>
                  <a:pt x="14" y="14"/>
                </a:lnTo>
                <a:lnTo>
                  <a:pt x="14" y="14"/>
                </a:lnTo>
                <a:lnTo>
                  <a:pt x="15" y="11"/>
                </a:lnTo>
                <a:lnTo>
                  <a:pt x="15" y="11"/>
                </a:lnTo>
                <a:lnTo>
                  <a:pt x="15" y="11"/>
                </a:lnTo>
                <a:lnTo>
                  <a:pt x="17" y="9"/>
                </a:lnTo>
                <a:lnTo>
                  <a:pt x="19" y="9"/>
                </a:lnTo>
                <a:lnTo>
                  <a:pt x="19" y="8"/>
                </a:lnTo>
                <a:lnTo>
                  <a:pt x="19" y="8"/>
                </a:lnTo>
                <a:lnTo>
                  <a:pt x="20" y="8"/>
                </a:lnTo>
                <a:lnTo>
                  <a:pt x="20" y="8"/>
                </a:lnTo>
                <a:lnTo>
                  <a:pt x="22" y="8"/>
                </a:lnTo>
                <a:lnTo>
                  <a:pt x="22" y="8"/>
                </a:lnTo>
                <a:lnTo>
                  <a:pt x="23" y="8"/>
                </a:lnTo>
                <a:lnTo>
                  <a:pt x="25" y="8"/>
                </a:lnTo>
                <a:lnTo>
                  <a:pt x="25" y="6"/>
                </a:lnTo>
                <a:lnTo>
                  <a:pt x="25" y="6"/>
                </a:lnTo>
                <a:lnTo>
                  <a:pt x="25" y="6"/>
                </a:lnTo>
                <a:lnTo>
                  <a:pt x="27" y="6"/>
                </a:lnTo>
                <a:lnTo>
                  <a:pt x="27" y="6"/>
                </a:lnTo>
                <a:lnTo>
                  <a:pt x="27" y="4"/>
                </a:lnTo>
                <a:lnTo>
                  <a:pt x="28" y="4"/>
                </a:lnTo>
                <a:lnTo>
                  <a:pt x="28" y="4"/>
                </a:lnTo>
                <a:lnTo>
                  <a:pt x="28" y="3"/>
                </a:lnTo>
                <a:lnTo>
                  <a:pt x="28" y="3"/>
                </a:lnTo>
                <a:lnTo>
                  <a:pt x="30" y="1"/>
                </a:lnTo>
                <a:lnTo>
                  <a:pt x="3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1" name="Freeform 284">
            <a:extLst>
              <a:ext uri="{FF2B5EF4-FFF2-40B4-BE49-F238E27FC236}">
                <a16:creationId xmlns:a16="http://schemas.microsoft.com/office/drawing/2014/main" id="{BC131F81-A39C-A929-36AA-C4FE1FB0148F}"/>
              </a:ext>
            </a:extLst>
          </p:cNvPr>
          <p:cNvSpPr>
            <a:spLocks/>
          </p:cNvSpPr>
          <p:nvPr/>
        </p:nvSpPr>
        <p:spPr bwMode="auto">
          <a:xfrm>
            <a:off x="5555802" y="3037582"/>
            <a:ext cx="142493" cy="127744"/>
          </a:xfrm>
          <a:custGeom>
            <a:avLst/>
            <a:gdLst>
              <a:gd name="T0" fmla="*/ 121 w 121"/>
              <a:gd name="T1" fmla="*/ 0 h 104"/>
              <a:gd name="T2" fmla="*/ 121 w 121"/>
              <a:gd name="T3" fmla="*/ 8 h 104"/>
              <a:gd name="T4" fmla="*/ 121 w 121"/>
              <a:gd name="T5" fmla="*/ 14 h 104"/>
              <a:gd name="T6" fmla="*/ 121 w 121"/>
              <a:gd name="T7" fmla="*/ 20 h 104"/>
              <a:gd name="T8" fmla="*/ 121 w 121"/>
              <a:gd name="T9" fmla="*/ 25 h 104"/>
              <a:gd name="T10" fmla="*/ 74 w 121"/>
              <a:gd name="T11" fmla="*/ 61 h 104"/>
              <a:gd name="T12" fmla="*/ 72 w 121"/>
              <a:gd name="T13" fmla="*/ 64 h 104"/>
              <a:gd name="T14" fmla="*/ 67 w 121"/>
              <a:gd name="T15" fmla="*/ 66 h 104"/>
              <a:gd name="T16" fmla="*/ 64 w 121"/>
              <a:gd name="T17" fmla="*/ 66 h 104"/>
              <a:gd name="T18" fmla="*/ 61 w 121"/>
              <a:gd name="T19" fmla="*/ 69 h 104"/>
              <a:gd name="T20" fmla="*/ 58 w 121"/>
              <a:gd name="T21" fmla="*/ 72 h 104"/>
              <a:gd name="T22" fmla="*/ 56 w 121"/>
              <a:gd name="T23" fmla="*/ 74 h 104"/>
              <a:gd name="T24" fmla="*/ 58 w 121"/>
              <a:gd name="T25" fmla="*/ 77 h 104"/>
              <a:gd name="T26" fmla="*/ 58 w 121"/>
              <a:gd name="T27" fmla="*/ 80 h 104"/>
              <a:gd name="T28" fmla="*/ 58 w 121"/>
              <a:gd name="T29" fmla="*/ 83 h 104"/>
              <a:gd name="T30" fmla="*/ 58 w 121"/>
              <a:gd name="T31" fmla="*/ 88 h 104"/>
              <a:gd name="T32" fmla="*/ 58 w 121"/>
              <a:gd name="T33" fmla="*/ 91 h 104"/>
              <a:gd name="T34" fmla="*/ 58 w 121"/>
              <a:gd name="T35" fmla="*/ 96 h 104"/>
              <a:gd name="T36" fmla="*/ 50 w 121"/>
              <a:gd name="T37" fmla="*/ 96 h 104"/>
              <a:gd name="T38" fmla="*/ 41 w 121"/>
              <a:gd name="T39" fmla="*/ 96 h 104"/>
              <a:gd name="T40" fmla="*/ 33 w 121"/>
              <a:gd name="T41" fmla="*/ 96 h 104"/>
              <a:gd name="T42" fmla="*/ 26 w 121"/>
              <a:gd name="T43" fmla="*/ 96 h 104"/>
              <a:gd name="T44" fmla="*/ 20 w 121"/>
              <a:gd name="T45" fmla="*/ 96 h 104"/>
              <a:gd name="T46" fmla="*/ 14 w 121"/>
              <a:gd name="T47" fmla="*/ 96 h 104"/>
              <a:gd name="T48" fmla="*/ 7 w 121"/>
              <a:gd name="T49" fmla="*/ 96 h 104"/>
              <a:gd name="T50" fmla="*/ 1 w 121"/>
              <a:gd name="T51" fmla="*/ 99 h 104"/>
              <a:gd name="T52" fmla="*/ 0 w 121"/>
              <a:gd name="T53" fmla="*/ 102 h 104"/>
              <a:gd name="T54" fmla="*/ 0 w 121"/>
              <a:gd name="T55" fmla="*/ 102 h 104"/>
              <a:gd name="T56" fmla="*/ 3 w 121"/>
              <a:gd name="T57" fmla="*/ 86 h 104"/>
              <a:gd name="T58" fmla="*/ 6 w 121"/>
              <a:gd name="T59" fmla="*/ 82 h 104"/>
              <a:gd name="T60" fmla="*/ 11 w 121"/>
              <a:gd name="T61" fmla="*/ 77 h 104"/>
              <a:gd name="T62" fmla="*/ 12 w 121"/>
              <a:gd name="T63" fmla="*/ 71 h 104"/>
              <a:gd name="T64" fmla="*/ 12 w 121"/>
              <a:gd name="T65" fmla="*/ 69 h 104"/>
              <a:gd name="T66" fmla="*/ 15 w 121"/>
              <a:gd name="T67" fmla="*/ 64 h 104"/>
              <a:gd name="T68" fmla="*/ 18 w 121"/>
              <a:gd name="T69" fmla="*/ 60 h 104"/>
              <a:gd name="T70" fmla="*/ 18 w 121"/>
              <a:gd name="T71" fmla="*/ 58 h 104"/>
              <a:gd name="T72" fmla="*/ 17 w 121"/>
              <a:gd name="T73" fmla="*/ 60 h 104"/>
              <a:gd name="T74" fmla="*/ 17 w 121"/>
              <a:gd name="T75" fmla="*/ 60 h 104"/>
              <a:gd name="T76" fmla="*/ 18 w 121"/>
              <a:gd name="T77" fmla="*/ 56 h 104"/>
              <a:gd name="T78" fmla="*/ 28 w 121"/>
              <a:gd name="T79" fmla="*/ 49 h 104"/>
              <a:gd name="T80" fmla="*/ 31 w 121"/>
              <a:gd name="T81" fmla="*/ 44 h 104"/>
              <a:gd name="T82" fmla="*/ 33 w 121"/>
              <a:gd name="T83" fmla="*/ 36 h 104"/>
              <a:gd name="T84" fmla="*/ 34 w 121"/>
              <a:gd name="T85" fmla="*/ 31 h 104"/>
              <a:gd name="T86" fmla="*/ 37 w 121"/>
              <a:gd name="T87" fmla="*/ 25 h 104"/>
              <a:gd name="T88" fmla="*/ 39 w 121"/>
              <a:gd name="T89" fmla="*/ 20 h 104"/>
              <a:gd name="T90" fmla="*/ 42 w 121"/>
              <a:gd name="T91" fmla="*/ 19 h 104"/>
              <a:gd name="T92" fmla="*/ 48 w 121"/>
              <a:gd name="T93" fmla="*/ 14 h 104"/>
              <a:gd name="T94" fmla="*/ 52 w 121"/>
              <a:gd name="T95" fmla="*/ 11 h 104"/>
              <a:gd name="T96" fmla="*/ 55 w 121"/>
              <a:gd name="T97" fmla="*/ 3 h 104"/>
              <a:gd name="T98" fmla="*/ 93 w 121"/>
              <a:gd name="T9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1" h="104">
                <a:moveTo>
                  <a:pt x="97" y="0"/>
                </a:moveTo>
                <a:lnTo>
                  <a:pt x="121" y="0"/>
                </a:lnTo>
                <a:lnTo>
                  <a:pt x="121" y="4"/>
                </a:lnTo>
                <a:lnTo>
                  <a:pt x="121" y="8"/>
                </a:lnTo>
                <a:lnTo>
                  <a:pt x="121" y="11"/>
                </a:lnTo>
                <a:lnTo>
                  <a:pt x="121" y="14"/>
                </a:lnTo>
                <a:lnTo>
                  <a:pt x="121" y="17"/>
                </a:lnTo>
                <a:lnTo>
                  <a:pt x="121" y="20"/>
                </a:lnTo>
                <a:lnTo>
                  <a:pt x="121" y="23"/>
                </a:lnTo>
                <a:lnTo>
                  <a:pt x="121" y="25"/>
                </a:lnTo>
                <a:lnTo>
                  <a:pt x="74" y="25"/>
                </a:lnTo>
                <a:lnTo>
                  <a:pt x="74" y="61"/>
                </a:lnTo>
                <a:lnTo>
                  <a:pt x="74" y="63"/>
                </a:lnTo>
                <a:lnTo>
                  <a:pt x="72" y="64"/>
                </a:lnTo>
                <a:lnTo>
                  <a:pt x="70" y="64"/>
                </a:lnTo>
                <a:lnTo>
                  <a:pt x="67" y="66"/>
                </a:lnTo>
                <a:lnTo>
                  <a:pt x="66" y="66"/>
                </a:lnTo>
                <a:lnTo>
                  <a:pt x="64" y="66"/>
                </a:lnTo>
                <a:lnTo>
                  <a:pt x="63" y="68"/>
                </a:lnTo>
                <a:lnTo>
                  <a:pt x="61" y="69"/>
                </a:lnTo>
                <a:lnTo>
                  <a:pt x="58" y="71"/>
                </a:lnTo>
                <a:lnTo>
                  <a:pt x="58" y="72"/>
                </a:lnTo>
                <a:lnTo>
                  <a:pt x="56" y="74"/>
                </a:lnTo>
                <a:lnTo>
                  <a:pt x="56" y="74"/>
                </a:lnTo>
                <a:lnTo>
                  <a:pt x="56" y="75"/>
                </a:lnTo>
                <a:lnTo>
                  <a:pt x="58" y="77"/>
                </a:lnTo>
                <a:lnTo>
                  <a:pt x="58" y="79"/>
                </a:lnTo>
                <a:lnTo>
                  <a:pt x="58" y="80"/>
                </a:lnTo>
                <a:lnTo>
                  <a:pt x="58" y="82"/>
                </a:lnTo>
                <a:lnTo>
                  <a:pt x="58" y="83"/>
                </a:lnTo>
                <a:lnTo>
                  <a:pt x="58" y="85"/>
                </a:lnTo>
                <a:lnTo>
                  <a:pt x="58" y="88"/>
                </a:lnTo>
                <a:lnTo>
                  <a:pt x="58" y="90"/>
                </a:lnTo>
                <a:lnTo>
                  <a:pt x="58" y="91"/>
                </a:lnTo>
                <a:lnTo>
                  <a:pt x="58" y="94"/>
                </a:lnTo>
                <a:lnTo>
                  <a:pt x="58" y="96"/>
                </a:lnTo>
                <a:lnTo>
                  <a:pt x="53" y="96"/>
                </a:lnTo>
                <a:lnTo>
                  <a:pt x="50" y="96"/>
                </a:lnTo>
                <a:lnTo>
                  <a:pt x="47" y="96"/>
                </a:lnTo>
                <a:lnTo>
                  <a:pt x="41" y="96"/>
                </a:lnTo>
                <a:lnTo>
                  <a:pt x="36" y="96"/>
                </a:lnTo>
                <a:lnTo>
                  <a:pt x="33" y="96"/>
                </a:lnTo>
                <a:lnTo>
                  <a:pt x="29" y="96"/>
                </a:lnTo>
                <a:lnTo>
                  <a:pt x="26" y="96"/>
                </a:lnTo>
                <a:lnTo>
                  <a:pt x="23" y="96"/>
                </a:lnTo>
                <a:lnTo>
                  <a:pt x="20" y="96"/>
                </a:lnTo>
                <a:lnTo>
                  <a:pt x="17" y="96"/>
                </a:lnTo>
                <a:lnTo>
                  <a:pt x="14" y="96"/>
                </a:lnTo>
                <a:lnTo>
                  <a:pt x="11" y="96"/>
                </a:lnTo>
                <a:lnTo>
                  <a:pt x="7" y="96"/>
                </a:lnTo>
                <a:lnTo>
                  <a:pt x="1" y="96"/>
                </a:lnTo>
                <a:lnTo>
                  <a:pt x="1" y="99"/>
                </a:lnTo>
                <a:lnTo>
                  <a:pt x="1" y="101"/>
                </a:lnTo>
                <a:lnTo>
                  <a:pt x="0" y="102"/>
                </a:lnTo>
                <a:lnTo>
                  <a:pt x="1" y="104"/>
                </a:lnTo>
                <a:lnTo>
                  <a:pt x="0" y="102"/>
                </a:lnTo>
                <a:lnTo>
                  <a:pt x="1" y="94"/>
                </a:lnTo>
                <a:lnTo>
                  <a:pt x="3" y="86"/>
                </a:lnTo>
                <a:lnTo>
                  <a:pt x="4" y="83"/>
                </a:lnTo>
                <a:lnTo>
                  <a:pt x="6" y="82"/>
                </a:lnTo>
                <a:lnTo>
                  <a:pt x="7" y="80"/>
                </a:lnTo>
                <a:lnTo>
                  <a:pt x="11" y="77"/>
                </a:lnTo>
                <a:lnTo>
                  <a:pt x="11" y="72"/>
                </a:lnTo>
                <a:lnTo>
                  <a:pt x="12" y="71"/>
                </a:lnTo>
                <a:lnTo>
                  <a:pt x="14" y="71"/>
                </a:lnTo>
                <a:lnTo>
                  <a:pt x="12" y="69"/>
                </a:lnTo>
                <a:lnTo>
                  <a:pt x="14" y="68"/>
                </a:lnTo>
                <a:lnTo>
                  <a:pt x="15" y="64"/>
                </a:lnTo>
                <a:lnTo>
                  <a:pt x="17" y="63"/>
                </a:lnTo>
                <a:lnTo>
                  <a:pt x="18" y="60"/>
                </a:lnTo>
                <a:lnTo>
                  <a:pt x="18" y="58"/>
                </a:lnTo>
                <a:lnTo>
                  <a:pt x="18" y="58"/>
                </a:lnTo>
                <a:lnTo>
                  <a:pt x="17" y="58"/>
                </a:lnTo>
                <a:lnTo>
                  <a:pt x="17" y="60"/>
                </a:lnTo>
                <a:lnTo>
                  <a:pt x="15" y="60"/>
                </a:lnTo>
                <a:lnTo>
                  <a:pt x="17" y="60"/>
                </a:lnTo>
                <a:lnTo>
                  <a:pt x="17" y="58"/>
                </a:lnTo>
                <a:lnTo>
                  <a:pt x="18" y="56"/>
                </a:lnTo>
                <a:lnTo>
                  <a:pt x="22" y="53"/>
                </a:lnTo>
                <a:lnTo>
                  <a:pt x="28" y="49"/>
                </a:lnTo>
                <a:lnTo>
                  <a:pt x="29" y="47"/>
                </a:lnTo>
                <a:lnTo>
                  <a:pt x="31" y="44"/>
                </a:lnTo>
                <a:lnTo>
                  <a:pt x="33" y="42"/>
                </a:lnTo>
                <a:lnTo>
                  <a:pt x="33" y="36"/>
                </a:lnTo>
                <a:lnTo>
                  <a:pt x="33" y="34"/>
                </a:lnTo>
                <a:lnTo>
                  <a:pt x="34" y="31"/>
                </a:lnTo>
                <a:lnTo>
                  <a:pt x="36" y="28"/>
                </a:lnTo>
                <a:lnTo>
                  <a:pt x="37" y="25"/>
                </a:lnTo>
                <a:lnTo>
                  <a:pt x="37" y="22"/>
                </a:lnTo>
                <a:lnTo>
                  <a:pt x="39" y="20"/>
                </a:lnTo>
                <a:lnTo>
                  <a:pt x="41" y="20"/>
                </a:lnTo>
                <a:lnTo>
                  <a:pt x="42" y="19"/>
                </a:lnTo>
                <a:lnTo>
                  <a:pt x="45" y="17"/>
                </a:lnTo>
                <a:lnTo>
                  <a:pt x="48" y="14"/>
                </a:lnTo>
                <a:lnTo>
                  <a:pt x="50" y="14"/>
                </a:lnTo>
                <a:lnTo>
                  <a:pt x="52" y="11"/>
                </a:lnTo>
                <a:lnTo>
                  <a:pt x="53" y="8"/>
                </a:lnTo>
                <a:lnTo>
                  <a:pt x="55" y="3"/>
                </a:lnTo>
                <a:lnTo>
                  <a:pt x="56" y="0"/>
                </a:lnTo>
                <a:lnTo>
                  <a:pt x="93" y="0"/>
                </a:lnTo>
                <a:lnTo>
                  <a:pt x="9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2" name="Freeform 285">
            <a:extLst>
              <a:ext uri="{FF2B5EF4-FFF2-40B4-BE49-F238E27FC236}">
                <a16:creationId xmlns:a16="http://schemas.microsoft.com/office/drawing/2014/main" id="{D96A357B-26F3-9598-B351-EB76F06F0D50}"/>
              </a:ext>
            </a:extLst>
          </p:cNvPr>
          <p:cNvSpPr>
            <a:spLocks/>
          </p:cNvSpPr>
          <p:nvPr/>
        </p:nvSpPr>
        <p:spPr bwMode="auto">
          <a:xfrm>
            <a:off x="6265910" y="2960198"/>
            <a:ext cx="208440" cy="181790"/>
          </a:xfrm>
          <a:custGeom>
            <a:avLst/>
            <a:gdLst>
              <a:gd name="T0" fmla="*/ 18 w 177"/>
              <a:gd name="T1" fmla="*/ 0 h 148"/>
              <a:gd name="T2" fmla="*/ 41 w 177"/>
              <a:gd name="T3" fmla="*/ 6 h 148"/>
              <a:gd name="T4" fmla="*/ 56 w 177"/>
              <a:gd name="T5" fmla="*/ 9 h 148"/>
              <a:gd name="T6" fmla="*/ 65 w 177"/>
              <a:gd name="T7" fmla="*/ 12 h 148"/>
              <a:gd name="T8" fmla="*/ 76 w 177"/>
              <a:gd name="T9" fmla="*/ 6 h 148"/>
              <a:gd name="T10" fmla="*/ 81 w 177"/>
              <a:gd name="T11" fmla="*/ 4 h 148"/>
              <a:gd name="T12" fmla="*/ 86 w 177"/>
              <a:gd name="T13" fmla="*/ 3 h 148"/>
              <a:gd name="T14" fmla="*/ 87 w 177"/>
              <a:gd name="T15" fmla="*/ 3 h 148"/>
              <a:gd name="T16" fmla="*/ 92 w 177"/>
              <a:gd name="T17" fmla="*/ 0 h 148"/>
              <a:gd name="T18" fmla="*/ 101 w 177"/>
              <a:gd name="T19" fmla="*/ 3 h 148"/>
              <a:gd name="T20" fmla="*/ 108 w 177"/>
              <a:gd name="T21" fmla="*/ 4 h 148"/>
              <a:gd name="T22" fmla="*/ 103 w 177"/>
              <a:gd name="T23" fmla="*/ 4 h 148"/>
              <a:gd name="T24" fmla="*/ 108 w 177"/>
              <a:gd name="T25" fmla="*/ 8 h 148"/>
              <a:gd name="T26" fmla="*/ 109 w 177"/>
              <a:gd name="T27" fmla="*/ 4 h 148"/>
              <a:gd name="T28" fmla="*/ 116 w 177"/>
              <a:gd name="T29" fmla="*/ 9 h 148"/>
              <a:gd name="T30" fmla="*/ 123 w 177"/>
              <a:gd name="T31" fmla="*/ 8 h 148"/>
              <a:gd name="T32" fmla="*/ 130 w 177"/>
              <a:gd name="T33" fmla="*/ 8 h 148"/>
              <a:gd name="T34" fmla="*/ 138 w 177"/>
              <a:gd name="T35" fmla="*/ 4 h 148"/>
              <a:gd name="T36" fmla="*/ 142 w 177"/>
              <a:gd name="T37" fmla="*/ 16 h 148"/>
              <a:gd name="T38" fmla="*/ 146 w 177"/>
              <a:gd name="T39" fmla="*/ 25 h 148"/>
              <a:gd name="T40" fmla="*/ 147 w 177"/>
              <a:gd name="T41" fmla="*/ 34 h 148"/>
              <a:gd name="T42" fmla="*/ 141 w 177"/>
              <a:gd name="T43" fmla="*/ 55 h 148"/>
              <a:gd name="T44" fmla="*/ 136 w 177"/>
              <a:gd name="T45" fmla="*/ 60 h 148"/>
              <a:gd name="T46" fmla="*/ 125 w 177"/>
              <a:gd name="T47" fmla="*/ 49 h 148"/>
              <a:gd name="T48" fmla="*/ 122 w 177"/>
              <a:gd name="T49" fmla="*/ 41 h 148"/>
              <a:gd name="T50" fmla="*/ 117 w 177"/>
              <a:gd name="T51" fmla="*/ 33 h 148"/>
              <a:gd name="T52" fmla="*/ 114 w 177"/>
              <a:gd name="T53" fmla="*/ 28 h 148"/>
              <a:gd name="T54" fmla="*/ 114 w 177"/>
              <a:gd name="T55" fmla="*/ 34 h 148"/>
              <a:gd name="T56" fmla="*/ 116 w 177"/>
              <a:gd name="T57" fmla="*/ 42 h 148"/>
              <a:gd name="T58" fmla="*/ 119 w 177"/>
              <a:gd name="T59" fmla="*/ 49 h 148"/>
              <a:gd name="T60" fmla="*/ 128 w 177"/>
              <a:gd name="T61" fmla="*/ 56 h 148"/>
              <a:gd name="T62" fmla="*/ 130 w 177"/>
              <a:gd name="T63" fmla="*/ 66 h 148"/>
              <a:gd name="T64" fmla="*/ 134 w 177"/>
              <a:gd name="T65" fmla="*/ 72 h 148"/>
              <a:gd name="T66" fmla="*/ 144 w 177"/>
              <a:gd name="T67" fmla="*/ 93 h 148"/>
              <a:gd name="T68" fmla="*/ 155 w 177"/>
              <a:gd name="T69" fmla="*/ 115 h 148"/>
              <a:gd name="T70" fmla="*/ 158 w 177"/>
              <a:gd name="T71" fmla="*/ 119 h 148"/>
              <a:gd name="T72" fmla="*/ 157 w 177"/>
              <a:gd name="T73" fmla="*/ 121 h 148"/>
              <a:gd name="T74" fmla="*/ 161 w 177"/>
              <a:gd name="T75" fmla="*/ 135 h 148"/>
              <a:gd name="T76" fmla="*/ 171 w 177"/>
              <a:gd name="T77" fmla="*/ 143 h 148"/>
              <a:gd name="T78" fmla="*/ 149 w 177"/>
              <a:gd name="T79" fmla="*/ 148 h 148"/>
              <a:gd name="T80" fmla="*/ 98 w 177"/>
              <a:gd name="T81" fmla="*/ 146 h 148"/>
              <a:gd name="T82" fmla="*/ 95 w 177"/>
              <a:gd name="T83" fmla="*/ 148 h 148"/>
              <a:gd name="T84" fmla="*/ 16 w 177"/>
              <a:gd name="T85" fmla="*/ 148 h 148"/>
              <a:gd name="T86" fmla="*/ 5 w 177"/>
              <a:gd name="T87" fmla="*/ 38 h 148"/>
              <a:gd name="T88" fmla="*/ 2 w 177"/>
              <a:gd name="T89" fmla="*/ 27 h 148"/>
              <a:gd name="T90" fmla="*/ 4 w 177"/>
              <a:gd name="T91" fmla="*/ 19 h 148"/>
              <a:gd name="T92" fmla="*/ 4 w 177"/>
              <a:gd name="T93" fmla="*/ 11 h 148"/>
              <a:gd name="T94" fmla="*/ 4 w 177"/>
              <a:gd name="T95" fmla="*/ 3 h 148"/>
              <a:gd name="T96" fmla="*/ 7 w 177"/>
              <a:gd name="T97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7" h="148">
                <a:moveTo>
                  <a:pt x="7" y="0"/>
                </a:moveTo>
                <a:lnTo>
                  <a:pt x="8" y="1"/>
                </a:lnTo>
                <a:lnTo>
                  <a:pt x="10" y="1"/>
                </a:lnTo>
                <a:lnTo>
                  <a:pt x="18" y="0"/>
                </a:lnTo>
                <a:lnTo>
                  <a:pt x="26" y="1"/>
                </a:lnTo>
                <a:lnTo>
                  <a:pt x="30" y="3"/>
                </a:lnTo>
                <a:lnTo>
                  <a:pt x="38" y="3"/>
                </a:lnTo>
                <a:lnTo>
                  <a:pt x="41" y="6"/>
                </a:lnTo>
                <a:lnTo>
                  <a:pt x="43" y="6"/>
                </a:lnTo>
                <a:lnTo>
                  <a:pt x="46" y="6"/>
                </a:lnTo>
                <a:lnTo>
                  <a:pt x="48" y="8"/>
                </a:lnTo>
                <a:lnTo>
                  <a:pt x="56" y="9"/>
                </a:lnTo>
                <a:lnTo>
                  <a:pt x="60" y="11"/>
                </a:lnTo>
                <a:lnTo>
                  <a:pt x="62" y="12"/>
                </a:lnTo>
                <a:lnTo>
                  <a:pt x="64" y="12"/>
                </a:lnTo>
                <a:lnTo>
                  <a:pt x="65" y="12"/>
                </a:lnTo>
                <a:lnTo>
                  <a:pt x="67" y="12"/>
                </a:lnTo>
                <a:lnTo>
                  <a:pt x="70" y="11"/>
                </a:lnTo>
                <a:lnTo>
                  <a:pt x="71" y="9"/>
                </a:lnTo>
                <a:lnTo>
                  <a:pt x="76" y="6"/>
                </a:lnTo>
                <a:lnTo>
                  <a:pt x="78" y="6"/>
                </a:lnTo>
                <a:lnTo>
                  <a:pt x="79" y="6"/>
                </a:lnTo>
                <a:lnTo>
                  <a:pt x="81" y="6"/>
                </a:lnTo>
                <a:lnTo>
                  <a:pt x="81" y="4"/>
                </a:lnTo>
                <a:lnTo>
                  <a:pt x="82" y="4"/>
                </a:lnTo>
                <a:lnTo>
                  <a:pt x="82" y="3"/>
                </a:lnTo>
                <a:lnTo>
                  <a:pt x="82" y="3"/>
                </a:lnTo>
                <a:lnTo>
                  <a:pt x="86" y="3"/>
                </a:lnTo>
                <a:lnTo>
                  <a:pt x="90" y="1"/>
                </a:lnTo>
                <a:lnTo>
                  <a:pt x="90" y="1"/>
                </a:lnTo>
                <a:lnTo>
                  <a:pt x="86" y="3"/>
                </a:lnTo>
                <a:lnTo>
                  <a:pt x="87" y="3"/>
                </a:lnTo>
                <a:lnTo>
                  <a:pt x="90" y="3"/>
                </a:lnTo>
                <a:lnTo>
                  <a:pt x="92" y="3"/>
                </a:lnTo>
                <a:lnTo>
                  <a:pt x="92" y="1"/>
                </a:lnTo>
                <a:lnTo>
                  <a:pt x="92" y="0"/>
                </a:lnTo>
                <a:lnTo>
                  <a:pt x="93" y="0"/>
                </a:lnTo>
                <a:lnTo>
                  <a:pt x="95" y="0"/>
                </a:lnTo>
                <a:lnTo>
                  <a:pt x="100" y="3"/>
                </a:lnTo>
                <a:lnTo>
                  <a:pt x="101" y="3"/>
                </a:lnTo>
                <a:lnTo>
                  <a:pt x="105" y="1"/>
                </a:lnTo>
                <a:lnTo>
                  <a:pt x="105" y="1"/>
                </a:lnTo>
                <a:lnTo>
                  <a:pt x="106" y="1"/>
                </a:lnTo>
                <a:lnTo>
                  <a:pt x="108" y="4"/>
                </a:lnTo>
                <a:lnTo>
                  <a:pt x="108" y="4"/>
                </a:lnTo>
                <a:lnTo>
                  <a:pt x="105" y="1"/>
                </a:lnTo>
                <a:lnTo>
                  <a:pt x="105" y="3"/>
                </a:lnTo>
                <a:lnTo>
                  <a:pt x="103" y="4"/>
                </a:lnTo>
                <a:lnTo>
                  <a:pt x="105" y="6"/>
                </a:lnTo>
                <a:lnTo>
                  <a:pt x="106" y="6"/>
                </a:lnTo>
                <a:lnTo>
                  <a:pt x="108" y="8"/>
                </a:lnTo>
                <a:lnTo>
                  <a:pt x="108" y="8"/>
                </a:lnTo>
                <a:lnTo>
                  <a:pt x="109" y="8"/>
                </a:lnTo>
                <a:lnTo>
                  <a:pt x="111" y="6"/>
                </a:lnTo>
                <a:lnTo>
                  <a:pt x="109" y="6"/>
                </a:lnTo>
                <a:lnTo>
                  <a:pt x="109" y="4"/>
                </a:lnTo>
                <a:lnTo>
                  <a:pt x="109" y="4"/>
                </a:lnTo>
                <a:lnTo>
                  <a:pt x="111" y="6"/>
                </a:lnTo>
                <a:lnTo>
                  <a:pt x="114" y="8"/>
                </a:lnTo>
                <a:lnTo>
                  <a:pt x="116" y="9"/>
                </a:lnTo>
                <a:lnTo>
                  <a:pt x="116" y="9"/>
                </a:lnTo>
                <a:lnTo>
                  <a:pt x="119" y="8"/>
                </a:lnTo>
                <a:lnTo>
                  <a:pt x="119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7" y="8"/>
                </a:lnTo>
                <a:lnTo>
                  <a:pt x="130" y="8"/>
                </a:lnTo>
                <a:lnTo>
                  <a:pt x="134" y="6"/>
                </a:lnTo>
                <a:lnTo>
                  <a:pt x="138" y="4"/>
                </a:lnTo>
                <a:lnTo>
                  <a:pt x="138" y="4"/>
                </a:lnTo>
                <a:lnTo>
                  <a:pt x="138" y="4"/>
                </a:lnTo>
                <a:lnTo>
                  <a:pt x="139" y="6"/>
                </a:lnTo>
                <a:lnTo>
                  <a:pt x="141" y="9"/>
                </a:lnTo>
                <a:lnTo>
                  <a:pt x="141" y="12"/>
                </a:lnTo>
                <a:lnTo>
                  <a:pt x="142" y="16"/>
                </a:lnTo>
                <a:lnTo>
                  <a:pt x="142" y="17"/>
                </a:lnTo>
                <a:lnTo>
                  <a:pt x="142" y="19"/>
                </a:lnTo>
                <a:lnTo>
                  <a:pt x="146" y="22"/>
                </a:lnTo>
                <a:lnTo>
                  <a:pt x="146" y="25"/>
                </a:lnTo>
                <a:lnTo>
                  <a:pt x="147" y="28"/>
                </a:lnTo>
                <a:lnTo>
                  <a:pt x="147" y="33"/>
                </a:lnTo>
                <a:lnTo>
                  <a:pt x="149" y="33"/>
                </a:lnTo>
                <a:lnTo>
                  <a:pt x="147" y="34"/>
                </a:lnTo>
                <a:lnTo>
                  <a:pt x="146" y="38"/>
                </a:lnTo>
                <a:lnTo>
                  <a:pt x="144" y="45"/>
                </a:lnTo>
                <a:lnTo>
                  <a:pt x="142" y="52"/>
                </a:lnTo>
                <a:lnTo>
                  <a:pt x="141" y="55"/>
                </a:lnTo>
                <a:lnTo>
                  <a:pt x="141" y="56"/>
                </a:lnTo>
                <a:lnTo>
                  <a:pt x="139" y="58"/>
                </a:lnTo>
                <a:lnTo>
                  <a:pt x="139" y="60"/>
                </a:lnTo>
                <a:lnTo>
                  <a:pt x="136" y="60"/>
                </a:lnTo>
                <a:lnTo>
                  <a:pt x="131" y="56"/>
                </a:lnTo>
                <a:lnTo>
                  <a:pt x="130" y="53"/>
                </a:lnTo>
                <a:lnTo>
                  <a:pt x="127" y="50"/>
                </a:lnTo>
                <a:lnTo>
                  <a:pt x="125" y="49"/>
                </a:lnTo>
                <a:lnTo>
                  <a:pt x="123" y="45"/>
                </a:lnTo>
                <a:lnTo>
                  <a:pt x="123" y="44"/>
                </a:lnTo>
                <a:lnTo>
                  <a:pt x="123" y="41"/>
                </a:lnTo>
                <a:lnTo>
                  <a:pt x="122" y="41"/>
                </a:lnTo>
                <a:lnTo>
                  <a:pt x="119" y="36"/>
                </a:lnTo>
                <a:lnTo>
                  <a:pt x="119" y="34"/>
                </a:lnTo>
                <a:lnTo>
                  <a:pt x="117" y="34"/>
                </a:lnTo>
                <a:lnTo>
                  <a:pt x="117" y="33"/>
                </a:lnTo>
                <a:lnTo>
                  <a:pt x="116" y="28"/>
                </a:lnTo>
                <a:lnTo>
                  <a:pt x="114" y="27"/>
                </a:lnTo>
                <a:lnTo>
                  <a:pt x="112" y="27"/>
                </a:lnTo>
                <a:lnTo>
                  <a:pt x="114" y="28"/>
                </a:lnTo>
                <a:lnTo>
                  <a:pt x="112" y="30"/>
                </a:lnTo>
                <a:lnTo>
                  <a:pt x="111" y="31"/>
                </a:lnTo>
                <a:lnTo>
                  <a:pt x="112" y="33"/>
                </a:lnTo>
                <a:lnTo>
                  <a:pt x="114" y="34"/>
                </a:lnTo>
                <a:lnTo>
                  <a:pt x="116" y="36"/>
                </a:lnTo>
                <a:lnTo>
                  <a:pt x="116" y="38"/>
                </a:lnTo>
                <a:lnTo>
                  <a:pt x="116" y="41"/>
                </a:lnTo>
                <a:lnTo>
                  <a:pt x="116" y="42"/>
                </a:lnTo>
                <a:lnTo>
                  <a:pt x="117" y="44"/>
                </a:lnTo>
                <a:lnTo>
                  <a:pt x="119" y="45"/>
                </a:lnTo>
                <a:lnTo>
                  <a:pt x="119" y="47"/>
                </a:lnTo>
                <a:lnTo>
                  <a:pt x="119" y="49"/>
                </a:lnTo>
                <a:lnTo>
                  <a:pt x="122" y="50"/>
                </a:lnTo>
                <a:lnTo>
                  <a:pt x="123" y="53"/>
                </a:lnTo>
                <a:lnTo>
                  <a:pt x="127" y="56"/>
                </a:lnTo>
                <a:lnTo>
                  <a:pt x="128" y="56"/>
                </a:lnTo>
                <a:lnTo>
                  <a:pt x="128" y="58"/>
                </a:lnTo>
                <a:lnTo>
                  <a:pt x="128" y="61"/>
                </a:lnTo>
                <a:lnTo>
                  <a:pt x="128" y="63"/>
                </a:lnTo>
                <a:lnTo>
                  <a:pt x="130" y="66"/>
                </a:lnTo>
                <a:lnTo>
                  <a:pt x="131" y="67"/>
                </a:lnTo>
                <a:lnTo>
                  <a:pt x="133" y="67"/>
                </a:lnTo>
                <a:lnTo>
                  <a:pt x="133" y="69"/>
                </a:lnTo>
                <a:lnTo>
                  <a:pt x="134" y="72"/>
                </a:lnTo>
                <a:lnTo>
                  <a:pt x="134" y="77"/>
                </a:lnTo>
                <a:lnTo>
                  <a:pt x="136" y="79"/>
                </a:lnTo>
                <a:lnTo>
                  <a:pt x="141" y="88"/>
                </a:lnTo>
                <a:lnTo>
                  <a:pt x="144" y="93"/>
                </a:lnTo>
                <a:lnTo>
                  <a:pt x="146" y="96"/>
                </a:lnTo>
                <a:lnTo>
                  <a:pt x="147" y="101"/>
                </a:lnTo>
                <a:lnTo>
                  <a:pt x="152" y="112"/>
                </a:lnTo>
                <a:lnTo>
                  <a:pt x="155" y="115"/>
                </a:lnTo>
                <a:lnTo>
                  <a:pt x="157" y="116"/>
                </a:lnTo>
                <a:lnTo>
                  <a:pt x="158" y="118"/>
                </a:lnTo>
                <a:lnTo>
                  <a:pt x="161" y="119"/>
                </a:lnTo>
                <a:lnTo>
                  <a:pt x="158" y="119"/>
                </a:lnTo>
                <a:lnTo>
                  <a:pt x="158" y="119"/>
                </a:lnTo>
                <a:lnTo>
                  <a:pt x="158" y="119"/>
                </a:lnTo>
                <a:lnTo>
                  <a:pt x="157" y="121"/>
                </a:lnTo>
                <a:lnTo>
                  <a:pt x="157" y="121"/>
                </a:lnTo>
                <a:lnTo>
                  <a:pt x="157" y="127"/>
                </a:lnTo>
                <a:lnTo>
                  <a:pt x="158" y="129"/>
                </a:lnTo>
                <a:lnTo>
                  <a:pt x="160" y="134"/>
                </a:lnTo>
                <a:lnTo>
                  <a:pt x="161" y="135"/>
                </a:lnTo>
                <a:lnTo>
                  <a:pt x="161" y="137"/>
                </a:lnTo>
                <a:lnTo>
                  <a:pt x="163" y="137"/>
                </a:lnTo>
                <a:lnTo>
                  <a:pt x="168" y="138"/>
                </a:lnTo>
                <a:lnTo>
                  <a:pt x="171" y="143"/>
                </a:lnTo>
                <a:lnTo>
                  <a:pt x="175" y="146"/>
                </a:lnTo>
                <a:lnTo>
                  <a:pt x="177" y="148"/>
                </a:lnTo>
                <a:lnTo>
                  <a:pt x="177" y="148"/>
                </a:lnTo>
                <a:lnTo>
                  <a:pt x="149" y="148"/>
                </a:lnTo>
                <a:lnTo>
                  <a:pt x="144" y="148"/>
                </a:lnTo>
                <a:lnTo>
                  <a:pt x="98" y="148"/>
                </a:lnTo>
                <a:lnTo>
                  <a:pt x="98" y="148"/>
                </a:lnTo>
                <a:lnTo>
                  <a:pt x="98" y="146"/>
                </a:lnTo>
                <a:lnTo>
                  <a:pt x="98" y="146"/>
                </a:lnTo>
                <a:lnTo>
                  <a:pt x="98" y="145"/>
                </a:lnTo>
                <a:lnTo>
                  <a:pt x="97" y="146"/>
                </a:lnTo>
                <a:lnTo>
                  <a:pt x="95" y="148"/>
                </a:lnTo>
                <a:lnTo>
                  <a:pt x="95" y="148"/>
                </a:lnTo>
                <a:lnTo>
                  <a:pt x="60" y="148"/>
                </a:lnTo>
                <a:lnTo>
                  <a:pt x="54" y="148"/>
                </a:lnTo>
                <a:lnTo>
                  <a:pt x="16" y="148"/>
                </a:lnTo>
                <a:lnTo>
                  <a:pt x="10" y="148"/>
                </a:lnTo>
                <a:lnTo>
                  <a:pt x="5" y="148"/>
                </a:lnTo>
                <a:lnTo>
                  <a:pt x="5" y="38"/>
                </a:lnTo>
                <a:lnTo>
                  <a:pt x="5" y="38"/>
                </a:lnTo>
                <a:lnTo>
                  <a:pt x="4" y="36"/>
                </a:lnTo>
                <a:lnTo>
                  <a:pt x="4" y="33"/>
                </a:lnTo>
                <a:lnTo>
                  <a:pt x="2" y="28"/>
                </a:lnTo>
                <a:lnTo>
                  <a:pt x="2" y="27"/>
                </a:lnTo>
                <a:lnTo>
                  <a:pt x="0" y="23"/>
                </a:lnTo>
                <a:lnTo>
                  <a:pt x="0" y="22"/>
                </a:lnTo>
                <a:lnTo>
                  <a:pt x="0" y="22"/>
                </a:lnTo>
                <a:lnTo>
                  <a:pt x="4" y="19"/>
                </a:lnTo>
                <a:lnTo>
                  <a:pt x="4" y="17"/>
                </a:lnTo>
                <a:lnTo>
                  <a:pt x="5" y="14"/>
                </a:lnTo>
                <a:lnTo>
                  <a:pt x="5" y="14"/>
                </a:lnTo>
                <a:lnTo>
                  <a:pt x="4" y="11"/>
                </a:lnTo>
                <a:lnTo>
                  <a:pt x="4" y="9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5" y="1"/>
                </a:lnTo>
                <a:lnTo>
                  <a:pt x="7" y="1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3" name="Freeform 286">
            <a:extLst>
              <a:ext uri="{FF2B5EF4-FFF2-40B4-BE49-F238E27FC236}">
                <a16:creationId xmlns:a16="http://schemas.microsoft.com/office/drawing/2014/main" id="{B6F90008-24E1-21B2-897F-533350DE2585}"/>
              </a:ext>
            </a:extLst>
          </p:cNvPr>
          <p:cNvSpPr>
            <a:spLocks noEditPoints="1"/>
          </p:cNvSpPr>
          <p:nvPr/>
        </p:nvSpPr>
        <p:spPr bwMode="auto">
          <a:xfrm>
            <a:off x="6217627" y="2334990"/>
            <a:ext cx="108341" cy="54046"/>
          </a:xfrm>
          <a:custGeom>
            <a:avLst/>
            <a:gdLst>
              <a:gd name="T0" fmla="*/ 13 w 92"/>
              <a:gd name="T1" fmla="*/ 22 h 44"/>
              <a:gd name="T2" fmla="*/ 23 w 92"/>
              <a:gd name="T3" fmla="*/ 25 h 44"/>
              <a:gd name="T4" fmla="*/ 16 w 92"/>
              <a:gd name="T5" fmla="*/ 27 h 44"/>
              <a:gd name="T6" fmla="*/ 10 w 92"/>
              <a:gd name="T7" fmla="*/ 30 h 44"/>
              <a:gd name="T8" fmla="*/ 5 w 92"/>
              <a:gd name="T9" fmla="*/ 35 h 44"/>
              <a:gd name="T10" fmla="*/ 2 w 92"/>
              <a:gd name="T11" fmla="*/ 35 h 44"/>
              <a:gd name="T12" fmla="*/ 4 w 92"/>
              <a:gd name="T13" fmla="*/ 30 h 44"/>
              <a:gd name="T14" fmla="*/ 2 w 92"/>
              <a:gd name="T15" fmla="*/ 27 h 44"/>
              <a:gd name="T16" fmla="*/ 2 w 92"/>
              <a:gd name="T17" fmla="*/ 23 h 44"/>
              <a:gd name="T18" fmla="*/ 5 w 92"/>
              <a:gd name="T19" fmla="*/ 23 h 44"/>
              <a:gd name="T20" fmla="*/ 10 w 92"/>
              <a:gd name="T21" fmla="*/ 20 h 44"/>
              <a:gd name="T22" fmla="*/ 23 w 92"/>
              <a:gd name="T23" fmla="*/ 22 h 44"/>
              <a:gd name="T24" fmla="*/ 19 w 92"/>
              <a:gd name="T25" fmla="*/ 20 h 44"/>
              <a:gd name="T26" fmla="*/ 13 w 92"/>
              <a:gd name="T27" fmla="*/ 12 h 44"/>
              <a:gd name="T28" fmla="*/ 16 w 92"/>
              <a:gd name="T29" fmla="*/ 17 h 44"/>
              <a:gd name="T30" fmla="*/ 13 w 92"/>
              <a:gd name="T31" fmla="*/ 19 h 44"/>
              <a:gd name="T32" fmla="*/ 8 w 92"/>
              <a:gd name="T33" fmla="*/ 16 h 44"/>
              <a:gd name="T34" fmla="*/ 10 w 92"/>
              <a:gd name="T35" fmla="*/ 14 h 44"/>
              <a:gd name="T36" fmla="*/ 54 w 92"/>
              <a:gd name="T37" fmla="*/ 0 h 44"/>
              <a:gd name="T38" fmla="*/ 70 w 92"/>
              <a:gd name="T39" fmla="*/ 1 h 44"/>
              <a:gd name="T40" fmla="*/ 89 w 92"/>
              <a:gd name="T41" fmla="*/ 5 h 44"/>
              <a:gd name="T42" fmla="*/ 92 w 92"/>
              <a:gd name="T43" fmla="*/ 5 h 44"/>
              <a:gd name="T44" fmla="*/ 90 w 92"/>
              <a:gd name="T45" fmla="*/ 6 h 44"/>
              <a:gd name="T46" fmla="*/ 87 w 92"/>
              <a:gd name="T47" fmla="*/ 9 h 44"/>
              <a:gd name="T48" fmla="*/ 79 w 92"/>
              <a:gd name="T49" fmla="*/ 12 h 44"/>
              <a:gd name="T50" fmla="*/ 78 w 92"/>
              <a:gd name="T51" fmla="*/ 20 h 44"/>
              <a:gd name="T52" fmla="*/ 82 w 92"/>
              <a:gd name="T53" fmla="*/ 30 h 44"/>
              <a:gd name="T54" fmla="*/ 84 w 92"/>
              <a:gd name="T55" fmla="*/ 35 h 44"/>
              <a:gd name="T56" fmla="*/ 86 w 92"/>
              <a:gd name="T57" fmla="*/ 36 h 44"/>
              <a:gd name="T58" fmla="*/ 82 w 92"/>
              <a:gd name="T59" fmla="*/ 39 h 44"/>
              <a:gd name="T60" fmla="*/ 81 w 92"/>
              <a:gd name="T61" fmla="*/ 44 h 44"/>
              <a:gd name="T62" fmla="*/ 76 w 92"/>
              <a:gd name="T63" fmla="*/ 42 h 44"/>
              <a:gd name="T64" fmla="*/ 68 w 92"/>
              <a:gd name="T65" fmla="*/ 44 h 44"/>
              <a:gd name="T66" fmla="*/ 60 w 92"/>
              <a:gd name="T67" fmla="*/ 39 h 44"/>
              <a:gd name="T68" fmla="*/ 57 w 92"/>
              <a:gd name="T69" fmla="*/ 36 h 44"/>
              <a:gd name="T70" fmla="*/ 51 w 92"/>
              <a:gd name="T71" fmla="*/ 33 h 44"/>
              <a:gd name="T72" fmla="*/ 49 w 92"/>
              <a:gd name="T73" fmla="*/ 35 h 44"/>
              <a:gd name="T74" fmla="*/ 45 w 92"/>
              <a:gd name="T75" fmla="*/ 35 h 44"/>
              <a:gd name="T76" fmla="*/ 37 w 92"/>
              <a:gd name="T77" fmla="*/ 36 h 44"/>
              <a:gd name="T78" fmla="*/ 40 w 92"/>
              <a:gd name="T79" fmla="*/ 28 h 44"/>
              <a:gd name="T80" fmla="*/ 37 w 92"/>
              <a:gd name="T81" fmla="*/ 27 h 44"/>
              <a:gd name="T82" fmla="*/ 32 w 92"/>
              <a:gd name="T83" fmla="*/ 28 h 44"/>
              <a:gd name="T84" fmla="*/ 26 w 92"/>
              <a:gd name="T85" fmla="*/ 22 h 44"/>
              <a:gd name="T86" fmla="*/ 27 w 92"/>
              <a:gd name="T87" fmla="*/ 17 h 44"/>
              <a:gd name="T88" fmla="*/ 24 w 92"/>
              <a:gd name="T89" fmla="*/ 14 h 44"/>
              <a:gd name="T90" fmla="*/ 24 w 92"/>
              <a:gd name="T91" fmla="*/ 11 h 44"/>
              <a:gd name="T92" fmla="*/ 29 w 92"/>
              <a:gd name="T93" fmla="*/ 8 h 44"/>
              <a:gd name="T94" fmla="*/ 37 w 92"/>
              <a:gd name="T95" fmla="*/ 3 h 44"/>
              <a:gd name="T96" fmla="*/ 54 w 92"/>
              <a:gd name="T97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44">
                <a:moveTo>
                  <a:pt x="10" y="20"/>
                </a:moveTo>
                <a:lnTo>
                  <a:pt x="11" y="20"/>
                </a:lnTo>
                <a:lnTo>
                  <a:pt x="13" y="22"/>
                </a:lnTo>
                <a:lnTo>
                  <a:pt x="13" y="22"/>
                </a:lnTo>
                <a:lnTo>
                  <a:pt x="15" y="20"/>
                </a:lnTo>
                <a:lnTo>
                  <a:pt x="16" y="22"/>
                </a:lnTo>
                <a:lnTo>
                  <a:pt x="21" y="23"/>
                </a:lnTo>
                <a:lnTo>
                  <a:pt x="23" y="25"/>
                </a:lnTo>
                <a:lnTo>
                  <a:pt x="19" y="25"/>
                </a:lnTo>
                <a:lnTo>
                  <a:pt x="18" y="25"/>
                </a:lnTo>
                <a:lnTo>
                  <a:pt x="18" y="27"/>
                </a:lnTo>
                <a:lnTo>
                  <a:pt x="16" y="27"/>
                </a:lnTo>
                <a:lnTo>
                  <a:pt x="16" y="28"/>
                </a:lnTo>
                <a:lnTo>
                  <a:pt x="13" y="28"/>
                </a:lnTo>
                <a:lnTo>
                  <a:pt x="13" y="30"/>
                </a:lnTo>
                <a:lnTo>
                  <a:pt x="10" y="30"/>
                </a:lnTo>
                <a:lnTo>
                  <a:pt x="8" y="30"/>
                </a:lnTo>
                <a:lnTo>
                  <a:pt x="7" y="31"/>
                </a:lnTo>
                <a:lnTo>
                  <a:pt x="7" y="33"/>
                </a:lnTo>
                <a:lnTo>
                  <a:pt x="5" y="35"/>
                </a:lnTo>
                <a:lnTo>
                  <a:pt x="4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5" y="31"/>
                </a:lnTo>
                <a:lnTo>
                  <a:pt x="5" y="31"/>
                </a:lnTo>
                <a:lnTo>
                  <a:pt x="4" y="30"/>
                </a:lnTo>
                <a:lnTo>
                  <a:pt x="4" y="30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0" y="23"/>
                </a:lnTo>
                <a:lnTo>
                  <a:pt x="2" y="23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7" y="23"/>
                </a:lnTo>
                <a:lnTo>
                  <a:pt x="7" y="22"/>
                </a:lnTo>
                <a:lnTo>
                  <a:pt x="10" y="22"/>
                </a:lnTo>
                <a:lnTo>
                  <a:pt x="10" y="20"/>
                </a:lnTo>
                <a:close/>
                <a:moveTo>
                  <a:pt x="19" y="20"/>
                </a:moveTo>
                <a:lnTo>
                  <a:pt x="23" y="20"/>
                </a:lnTo>
                <a:lnTo>
                  <a:pt x="23" y="22"/>
                </a:lnTo>
                <a:lnTo>
                  <a:pt x="23" y="22"/>
                </a:lnTo>
                <a:lnTo>
                  <a:pt x="21" y="22"/>
                </a:lnTo>
                <a:lnTo>
                  <a:pt x="18" y="22"/>
                </a:lnTo>
                <a:lnTo>
                  <a:pt x="19" y="20"/>
                </a:lnTo>
                <a:lnTo>
                  <a:pt x="19" y="20"/>
                </a:lnTo>
                <a:close/>
                <a:moveTo>
                  <a:pt x="11" y="11"/>
                </a:moveTo>
                <a:lnTo>
                  <a:pt x="13" y="11"/>
                </a:lnTo>
                <a:lnTo>
                  <a:pt x="13" y="12"/>
                </a:lnTo>
                <a:lnTo>
                  <a:pt x="13" y="12"/>
                </a:lnTo>
                <a:lnTo>
                  <a:pt x="16" y="12"/>
                </a:lnTo>
                <a:lnTo>
                  <a:pt x="16" y="14"/>
                </a:lnTo>
                <a:lnTo>
                  <a:pt x="18" y="17"/>
                </a:lnTo>
                <a:lnTo>
                  <a:pt x="16" y="17"/>
                </a:lnTo>
                <a:lnTo>
                  <a:pt x="15" y="17"/>
                </a:lnTo>
                <a:lnTo>
                  <a:pt x="15" y="17"/>
                </a:lnTo>
                <a:lnTo>
                  <a:pt x="15" y="17"/>
                </a:lnTo>
                <a:lnTo>
                  <a:pt x="13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8" y="16"/>
                </a:lnTo>
                <a:lnTo>
                  <a:pt x="7" y="16"/>
                </a:lnTo>
                <a:lnTo>
                  <a:pt x="5" y="16"/>
                </a:lnTo>
                <a:lnTo>
                  <a:pt x="4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close/>
                <a:moveTo>
                  <a:pt x="54" y="0"/>
                </a:moveTo>
                <a:lnTo>
                  <a:pt x="56" y="0"/>
                </a:lnTo>
                <a:lnTo>
                  <a:pt x="57" y="0"/>
                </a:lnTo>
                <a:lnTo>
                  <a:pt x="67" y="1"/>
                </a:lnTo>
                <a:lnTo>
                  <a:pt x="70" y="1"/>
                </a:lnTo>
                <a:lnTo>
                  <a:pt x="73" y="3"/>
                </a:lnTo>
                <a:lnTo>
                  <a:pt x="75" y="3"/>
                </a:lnTo>
                <a:lnTo>
                  <a:pt x="79" y="3"/>
                </a:lnTo>
                <a:lnTo>
                  <a:pt x="89" y="5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0" y="6"/>
                </a:lnTo>
                <a:lnTo>
                  <a:pt x="90" y="6"/>
                </a:lnTo>
                <a:lnTo>
                  <a:pt x="90" y="6"/>
                </a:lnTo>
                <a:lnTo>
                  <a:pt x="89" y="6"/>
                </a:lnTo>
                <a:lnTo>
                  <a:pt x="89" y="8"/>
                </a:lnTo>
                <a:lnTo>
                  <a:pt x="87" y="9"/>
                </a:lnTo>
                <a:lnTo>
                  <a:pt x="86" y="12"/>
                </a:lnTo>
                <a:lnTo>
                  <a:pt x="84" y="14"/>
                </a:lnTo>
                <a:lnTo>
                  <a:pt x="82" y="12"/>
                </a:lnTo>
                <a:lnTo>
                  <a:pt x="79" y="12"/>
                </a:lnTo>
                <a:lnTo>
                  <a:pt x="76" y="14"/>
                </a:lnTo>
                <a:lnTo>
                  <a:pt x="75" y="16"/>
                </a:lnTo>
                <a:lnTo>
                  <a:pt x="75" y="17"/>
                </a:lnTo>
                <a:lnTo>
                  <a:pt x="78" y="20"/>
                </a:lnTo>
                <a:lnTo>
                  <a:pt x="78" y="25"/>
                </a:lnTo>
                <a:lnTo>
                  <a:pt x="79" y="25"/>
                </a:lnTo>
                <a:lnTo>
                  <a:pt x="81" y="28"/>
                </a:lnTo>
                <a:lnTo>
                  <a:pt x="82" y="30"/>
                </a:lnTo>
                <a:lnTo>
                  <a:pt x="82" y="30"/>
                </a:lnTo>
                <a:lnTo>
                  <a:pt x="84" y="35"/>
                </a:lnTo>
                <a:lnTo>
                  <a:pt x="84" y="33"/>
                </a:lnTo>
                <a:lnTo>
                  <a:pt x="84" y="35"/>
                </a:lnTo>
                <a:lnTo>
                  <a:pt x="84" y="36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86" y="38"/>
                </a:lnTo>
                <a:lnTo>
                  <a:pt x="86" y="38"/>
                </a:lnTo>
                <a:lnTo>
                  <a:pt x="82" y="38"/>
                </a:lnTo>
                <a:lnTo>
                  <a:pt x="82" y="39"/>
                </a:lnTo>
                <a:lnTo>
                  <a:pt x="82" y="39"/>
                </a:lnTo>
                <a:lnTo>
                  <a:pt x="81" y="41"/>
                </a:lnTo>
                <a:lnTo>
                  <a:pt x="81" y="42"/>
                </a:lnTo>
                <a:lnTo>
                  <a:pt x="81" y="44"/>
                </a:lnTo>
                <a:lnTo>
                  <a:pt x="81" y="44"/>
                </a:lnTo>
                <a:lnTo>
                  <a:pt x="79" y="44"/>
                </a:lnTo>
                <a:lnTo>
                  <a:pt x="78" y="44"/>
                </a:lnTo>
                <a:lnTo>
                  <a:pt x="76" y="42"/>
                </a:lnTo>
                <a:lnTo>
                  <a:pt x="75" y="42"/>
                </a:lnTo>
                <a:lnTo>
                  <a:pt x="73" y="42"/>
                </a:lnTo>
                <a:lnTo>
                  <a:pt x="73" y="42"/>
                </a:lnTo>
                <a:lnTo>
                  <a:pt x="68" y="44"/>
                </a:lnTo>
                <a:lnTo>
                  <a:pt x="67" y="44"/>
                </a:lnTo>
                <a:lnTo>
                  <a:pt x="65" y="42"/>
                </a:lnTo>
                <a:lnTo>
                  <a:pt x="64" y="41"/>
                </a:lnTo>
                <a:lnTo>
                  <a:pt x="60" y="39"/>
                </a:lnTo>
                <a:lnTo>
                  <a:pt x="60" y="38"/>
                </a:lnTo>
                <a:lnTo>
                  <a:pt x="60" y="38"/>
                </a:lnTo>
                <a:lnTo>
                  <a:pt x="57" y="36"/>
                </a:lnTo>
                <a:lnTo>
                  <a:pt x="57" y="36"/>
                </a:lnTo>
                <a:lnTo>
                  <a:pt x="56" y="36"/>
                </a:lnTo>
                <a:lnTo>
                  <a:pt x="54" y="35"/>
                </a:lnTo>
                <a:lnTo>
                  <a:pt x="51" y="33"/>
                </a:lnTo>
                <a:lnTo>
                  <a:pt x="51" y="33"/>
                </a:lnTo>
                <a:lnTo>
                  <a:pt x="49" y="33"/>
                </a:lnTo>
                <a:lnTo>
                  <a:pt x="49" y="35"/>
                </a:lnTo>
                <a:lnTo>
                  <a:pt x="49" y="35"/>
                </a:lnTo>
                <a:lnTo>
                  <a:pt x="49" y="35"/>
                </a:lnTo>
                <a:lnTo>
                  <a:pt x="49" y="33"/>
                </a:lnTo>
                <a:lnTo>
                  <a:pt x="48" y="33"/>
                </a:lnTo>
                <a:lnTo>
                  <a:pt x="45" y="35"/>
                </a:lnTo>
                <a:lnTo>
                  <a:pt x="45" y="35"/>
                </a:lnTo>
                <a:lnTo>
                  <a:pt x="43" y="35"/>
                </a:lnTo>
                <a:lnTo>
                  <a:pt x="38" y="36"/>
                </a:lnTo>
                <a:lnTo>
                  <a:pt x="37" y="36"/>
                </a:lnTo>
                <a:lnTo>
                  <a:pt x="37" y="36"/>
                </a:lnTo>
                <a:lnTo>
                  <a:pt x="37" y="36"/>
                </a:lnTo>
                <a:lnTo>
                  <a:pt x="38" y="31"/>
                </a:lnTo>
                <a:lnTo>
                  <a:pt x="38" y="28"/>
                </a:lnTo>
                <a:lnTo>
                  <a:pt x="40" y="28"/>
                </a:lnTo>
                <a:lnTo>
                  <a:pt x="40" y="28"/>
                </a:lnTo>
                <a:lnTo>
                  <a:pt x="40" y="27"/>
                </a:lnTo>
                <a:lnTo>
                  <a:pt x="37" y="27"/>
                </a:lnTo>
                <a:lnTo>
                  <a:pt x="37" y="27"/>
                </a:lnTo>
                <a:lnTo>
                  <a:pt x="35" y="27"/>
                </a:lnTo>
                <a:lnTo>
                  <a:pt x="35" y="28"/>
                </a:lnTo>
                <a:lnTo>
                  <a:pt x="34" y="28"/>
                </a:lnTo>
                <a:lnTo>
                  <a:pt x="32" y="28"/>
                </a:lnTo>
                <a:lnTo>
                  <a:pt x="29" y="27"/>
                </a:lnTo>
                <a:lnTo>
                  <a:pt x="27" y="25"/>
                </a:lnTo>
                <a:lnTo>
                  <a:pt x="27" y="23"/>
                </a:lnTo>
                <a:lnTo>
                  <a:pt x="26" y="22"/>
                </a:lnTo>
                <a:lnTo>
                  <a:pt x="24" y="20"/>
                </a:lnTo>
                <a:lnTo>
                  <a:pt x="26" y="19"/>
                </a:lnTo>
                <a:lnTo>
                  <a:pt x="27" y="19"/>
                </a:lnTo>
                <a:lnTo>
                  <a:pt x="27" y="17"/>
                </a:lnTo>
                <a:lnTo>
                  <a:pt x="26" y="17"/>
                </a:lnTo>
                <a:lnTo>
                  <a:pt x="24" y="17"/>
                </a:lnTo>
                <a:lnTo>
                  <a:pt x="24" y="17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4" y="11"/>
                </a:lnTo>
                <a:lnTo>
                  <a:pt x="24" y="11"/>
                </a:lnTo>
                <a:lnTo>
                  <a:pt x="24" y="9"/>
                </a:lnTo>
                <a:lnTo>
                  <a:pt x="27" y="8"/>
                </a:lnTo>
                <a:lnTo>
                  <a:pt x="29" y="8"/>
                </a:lnTo>
                <a:lnTo>
                  <a:pt x="34" y="6"/>
                </a:lnTo>
                <a:lnTo>
                  <a:pt x="32" y="5"/>
                </a:lnTo>
                <a:lnTo>
                  <a:pt x="34" y="5"/>
                </a:lnTo>
                <a:lnTo>
                  <a:pt x="37" y="3"/>
                </a:lnTo>
                <a:lnTo>
                  <a:pt x="40" y="3"/>
                </a:lnTo>
                <a:lnTo>
                  <a:pt x="45" y="1"/>
                </a:lnTo>
                <a:lnTo>
                  <a:pt x="52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4" name="Freeform 287">
            <a:extLst>
              <a:ext uri="{FF2B5EF4-FFF2-40B4-BE49-F238E27FC236}">
                <a16:creationId xmlns:a16="http://schemas.microsoft.com/office/drawing/2014/main" id="{CE57FDB4-AB94-09BE-00ED-D6AA5B603BB3}"/>
              </a:ext>
            </a:extLst>
          </p:cNvPr>
          <p:cNvSpPr>
            <a:spLocks noEditPoints="1"/>
          </p:cNvSpPr>
          <p:nvPr/>
        </p:nvSpPr>
        <p:spPr bwMode="auto">
          <a:xfrm>
            <a:off x="4287501" y="3511709"/>
            <a:ext cx="277919" cy="114233"/>
          </a:xfrm>
          <a:custGeom>
            <a:avLst/>
            <a:gdLst>
              <a:gd name="T0" fmla="*/ 167 w 236"/>
              <a:gd name="T1" fmla="*/ 61 h 93"/>
              <a:gd name="T2" fmla="*/ 164 w 236"/>
              <a:gd name="T3" fmla="*/ 61 h 93"/>
              <a:gd name="T4" fmla="*/ 17 w 236"/>
              <a:gd name="T5" fmla="*/ 39 h 93"/>
              <a:gd name="T6" fmla="*/ 33 w 236"/>
              <a:gd name="T7" fmla="*/ 30 h 93"/>
              <a:gd name="T8" fmla="*/ 31 w 236"/>
              <a:gd name="T9" fmla="*/ 33 h 93"/>
              <a:gd name="T10" fmla="*/ 29 w 236"/>
              <a:gd name="T11" fmla="*/ 31 h 93"/>
              <a:gd name="T12" fmla="*/ 18 w 236"/>
              <a:gd name="T13" fmla="*/ 31 h 93"/>
              <a:gd name="T14" fmla="*/ 15 w 236"/>
              <a:gd name="T15" fmla="*/ 28 h 93"/>
              <a:gd name="T16" fmla="*/ 1 w 236"/>
              <a:gd name="T17" fmla="*/ 27 h 93"/>
              <a:gd name="T18" fmla="*/ 12 w 236"/>
              <a:gd name="T19" fmla="*/ 23 h 93"/>
              <a:gd name="T20" fmla="*/ 11 w 236"/>
              <a:gd name="T21" fmla="*/ 25 h 93"/>
              <a:gd name="T22" fmla="*/ 6 w 236"/>
              <a:gd name="T23" fmla="*/ 20 h 93"/>
              <a:gd name="T24" fmla="*/ 11 w 236"/>
              <a:gd name="T25" fmla="*/ 30 h 93"/>
              <a:gd name="T26" fmla="*/ 1 w 236"/>
              <a:gd name="T27" fmla="*/ 33 h 93"/>
              <a:gd name="T28" fmla="*/ 6 w 236"/>
              <a:gd name="T29" fmla="*/ 28 h 93"/>
              <a:gd name="T30" fmla="*/ 0 w 236"/>
              <a:gd name="T31" fmla="*/ 20 h 93"/>
              <a:gd name="T32" fmla="*/ 182 w 236"/>
              <a:gd name="T33" fmla="*/ 3 h 93"/>
              <a:gd name="T34" fmla="*/ 184 w 236"/>
              <a:gd name="T35" fmla="*/ 0 h 93"/>
              <a:gd name="T36" fmla="*/ 193 w 236"/>
              <a:gd name="T37" fmla="*/ 6 h 93"/>
              <a:gd name="T38" fmla="*/ 201 w 236"/>
              <a:gd name="T39" fmla="*/ 11 h 93"/>
              <a:gd name="T40" fmla="*/ 206 w 236"/>
              <a:gd name="T41" fmla="*/ 16 h 93"/>
              <a:gd name="T42" fmla="*/ 214 w 236"/>
              <a:gd name="T43" fmla="*/ 17 h 93"/>
              <a:gd name="T44" fmla="*/ 219 w 236"/>
              <a:gd name="T45" fmla="*/ 17 h 93"/>
              <a:gd name="T46" fmla="*/ 223 w 236"/>
              <a:gd name="T47" fmla="*/ 16 h 93"/>
              <a:gd name="T48" fmla="*/ 233 w 236"/>
              <a:gd name="T49" fmla="*/ 20 h 93"/>
              <a:gd name="T50" fmla="*/ 230 w 236"/>
              <a:gd name="T51" fmla="*/ 22 h 93"/>
              <a:gd name="T52" fmla="*/ 234 w 236"/>
              <a:gd name="T53" fmla="*/ 28 h 93"/>
              <a:gd name="T54" fmla="*/ 236 w 236"/>
              <a:gd name="T55" fmla="*/ 34 h 93"/>
              <a:gd name="T56" fmla="*/ 233 w 236"/>
              <a:gd name="T57" fmla="*/ 36 h 93"/>
              <a:gd name="T58" fmla="*/ 223 w 236"/>
              <a:gd name="T59" fmla="*/ 50 h 93"/>
              <a:gd name="T60" fmla="*/ 208 w 236"/>
              <a:gd name="T61" fmla="*/ 60 h 93"/>
              <a:gd name="T62" fmla="*/ 195 w 236"/>
              <a:gd name="T63" fmla="*/ 66 h 93"/>
              <a:gd name="T64" fmla="*/ 193 w 236"/>
              <a:gd name="T65" fmla="*/ 71 h 93"/>
              <a:gd name="T66" fmla="*/ 192 w 236"/>
              <a:gd name="T67" fmla="*/ 69 h 93"/>
              <a:gd name="T68" fmla="*/ 190 w 236"/>
              <a:gd name="T69" fmla="*/ 74 h 93"/>
              <a:gd name="T70" fmla="*/ 187 w 236"/>
              <a:gd name="T71" fmla="*/ 80 h 93"/>
              <a:gd name="T72" fmla="*/ 187 w 236"/>
              <a:gd name="T73" fmla="*/ 85 h 93"/>
              <a:gd name="T74" fmla="*/ 182 w 236"/>
              <a:gd name="T75" fmla="*/ 90 h 93"/>
              <a:gd name="T76" fmla="*/ 179 w 236"/>
              <a:gd name="T77" fmla="*/ 91 h 93"/>
              <a:gd name="T78" fmla="*/ 175 w 236"/>
              <a:gd name="T79" fmla="*/ 85 h 93"/>
              <a:gd name="T80" fmla="*/ 168 w 236"/>
              <a:gd name="T81" fmla="*/ 83 h 93"/>
              <a:gd name="T82" fmla="*/ 162 w 236"/>
              <a:gd name="T83" fmla="*/ 85 h 93"/>
              <a:gd name="T84" fmla="*/ 160 w 236"/>
              <a:gd name="T85" fmla="*/ 80 h 93"/>
              <a:gd name="T86" fmla="*/ 162 w 236"/>
              <a:gd name="T87" fmla="*/ 79 h 93"/>
              <a:gd name="T88" fmla="*/ 164 w 236"/>
              <a:gd name="T89" fmla="*/ 75 h 93"/>
              <a:gd name="T90" fmla="*/ 164 w 236"/>
              <a:gd name="T91" fmla="*/ 71 h 93"/>
              <a:gd name="T92" fmla="*/ 164 w 236"/>
              <a:gd name="T93" fmla="*/ 69 h 93"/>
              <a:gd name="T94" fmla="*/ 170 w 236"/>
              <a:gd name="T95" fmla="*/ 60 h 93"/>
              <a:gd name="T96" fmla="*/ 170 w 236"/>
              <a:gd name="T97" fmla="*/ 50 h 93"/>
              <a:gd name="T98" fmla="*/ 167 w 236"/>
              <a:gd name="T99" fmla="*/ 53 h 93"/>
              <a:gd name="T100" fmla="*/ 162 w 236"/>
              <a:gd name="T101" fmla="*/ 58 h 93"/>
              <a:gd name="T102" fmla="*/ 154 w 236"/>
              <a:gd name="T103" fmla="*/ 52 h 93"/>
              <a:gd name="T104" fmla="*/ 156 w 236"/>
              <a:gd name="T105" fmla="*/ 41 h 93"/>
              <a:gd name="T106" fmla="*/ 160 w 236"/>
              <a:gd name="T107" fmla="*/ 30 h 93"/>
              <a:gd name="T108" fmla="*/ 160 w 236"/>
              <a:gd name="T109" fmla="*/ 25 h 93"/>
              <a:gd name="T110" fmla="*/ 167 w 236"/>
              <a:gd name="T111" fmla="*/ 12 h 93"/>
              <a:gd name="T112" fmla="*/ 173 w 236"/>
              <a:gd name="T113" fmla="*/ 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6" h="93">
                <a:moveTo>
                  <a:pt x="167" y="58"/>
                </a:moveTo>
                <a:lnTo>
                  <a:pt x="167" y="58"/>
                </a:lnTo>
                <a:lnTo>
                  <a:pt x="168" y="60"/>
                </a:lnTo>
                <a:lnTo>
                  <a:pt x="167" y="61"/>
                </a:lnTo>
                <a:lnTo>
                  <a:pt x="167" y="61"/>
                </a:lnTo>
                <a:lnTo>
                  <a:pt x="167" y="61"/>
                </a:lnTo>
                <a:lnTo>
                  <a:pt x="165" y="63"/>
                </a:lnTo>
                <a:lnTo>
                  <a:pt x="165" y="63"/>
                </a:lnTo>
                <a:lnTo>
                  <a:pt x="164" y="63"/>
                </a:lnTo>
                <a:lnTo>
                  <a:pt x="164" y="63"/>
                </a:lnTo>
                <a:lnTo>
                  <a:pt x="164" y="63"/>
                </a:lnTo>
                <a:lnTo>
                  <a:pt x="164" y="61"/>
                </a:lnTo>
                <a:lnTo>
                  <a:pt x="164" y="60"/>
                </a:lnTo>
                <a:lnTo>
                  <a:pt x="165" y="60"/>
                </a:lnTo>
                <a:lnTo>
                  <a:pt x="167" y="58"/>
                </a:lnTo>
                <a:close/>
                <a:moveTo>
                  <a:pt x="15" y="38"/>
                </a:moveTo>
                <a:lnTo>
                  <a:pt x="17" y="38"/>
                </a:lnTo>
                <a:lnTo>
                  <a:pt x="17" y="39"/>
                </a:lnTo>
                <a:lnTo>
                  <a:pt x="17" y="39"/>
                </a:lnTo>
                <a:lnTo>
                  <a:pt x="17" y="39"/>
                </a:lnTo>
                <a:lnTo>
                  <a:pt x="15" y="39"/>
                </a:lnTo>
                <a:lnTo>
                  <a:pt x="15" y="39"/>
                </a:lnTo>
                <a:lnTo>
                  <a:pt x="15" y="38"/>
                </a:lnTo>
                <a:close/>
                <a:moveTo>
                  <a:pt x="33" y="30"/>
                </a:moveTo>
                <a:lnTo>
                  <a:pt x="33" y="30"/>
                </a:lnTo>
                <a:lnTo>
                  <a:pt x="33" y="30"/>
                </a:lnTo>
                <a:lnTo>
                  <a:pt x="34" y="31"/>
                </a:lnTo>
                <a:lnTo>
                  <a:pt x="33" y="31"/>
                </a:lnTo>
                <a:lnTo>
                  <a:pt x="33" y="33"/>
                </a:lnTo>
                <a:lnTo>
                  <a:pt x="31" y="33"/>
                </a:lnTo>
                <a:lnTo>
                  <a:pt x="29" y="34"/>
                </a:lnTo>
                <a:lnTo>
                  <a:pt x="29" y="34"/>
                </a:lnTo>
                <a:lnTo>
                  <a:pt x="28" y="33"/>
                </a:lnTo>
                <a:lnTo>
                  <a:pt x="28" y="33"/>
                </a:lnTo>
                <a:lnTo>
                  <a:pt x="29" y="33"/>
                </a:lnTo>
                <a:lnTo>
                  <a:pt x="29" y="31"/>
                </a:lnTo>
                <a:lnTo>
                  <a:pt x="31" y="31"/>
                </a:lnTo>
                <a:lnTo>
                  <a:pt x="33" y="30"/>
                </a:lnTo>
                <a:close/>
                <a:moveTo>
                  <a:pt x="18" y="27"/>
                </a:moveTo>
                <a:lnTo>
                  <a:pt x="20" y="28"/>
                </a:lnTo>
                <a:lnTo>
                  <a:pt x="20" y="30"/>
                </a:lnTo>
                <a:lnTo>
                  <a:pt x="18" y="31"/>
                </a:lnTo>
                <a:lnTo>
                  <a:pt x="18" y="31"/>
                </a:lnTo>
                <a:lnTo>
                  <a:pt x="18" y="31"/>
                </a:lnTo>
                <a:lnTo>
                  <a:pt x="17" y="31"/>
                </a:lnTo>
                <a:lnTo>
                  <a:pt x="15" y="30"/>
                </a:lnTo>
                <a:lnTo>
                  <a:pt x="15" y="28"/>
                </a:lnTo>
                <a:lnTo>
                  <a:pt x="15" y="28"/>
                </a:lnTo>
                <a:lnTo>
                  <a:pt x="18" y="27"/>
                </a:lnTo>
                <a:close/>
                <a:moveTo>
                  <a:pt x="1" y="23"/>
                </a:moveTo>
                <a:lnTo>
                  <a:pt x="3" y="25"/>
                </a:lnTo>
                <a:lnTo>
                  <a:pt x="3" y="27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27"/>
                </a:lnTo>
                <a:lnTo>
                  <a:pt x="0" y="25"/>
                </a:lnTo>
                <a:lnTo>
                  <a:pt x="0" y="25"/>
                </a:lnTo>
                <a:lnTo>
                  <a:pt x="1" y="23"/>
                </a:lnTo>
                <a:close/>
                <a:moveTo>
                  <a:pt x="12" y="23"/>
                </a:moveTo>
                <a:lnTo>
                  <a:pt x="14" y="23"/>
                </a:lnTo>
                <a:lnTo>
                  <a:pt x="15" y="25"/>
                </a:lnTo>
                <a:lnTo>
                  <a:pt x="14" y="25"/>
                </a:lnTo>
                <a:lnTo>
                  <a:pt x="14" y="25"/>
                </a:lnTo>
                <a:lnTo>
                  <a:pt x="11" y="25"/>
                </a:lnTo>
                <a:lnTo>
                  <a:pt x="11" y="25"/>
                </a:lnTo>
                <a:lnTo>
                  <a:pt x="11" y="23"/>
                </a:lnTo>
                <a:lnTo>
                  <a:pt x="12" y="23"/>
                </a:lnTo>
                <a:close/>
                <a:moveTo>
                  <a:pt x="3" y="19"/>
                </a:moveTo>
                <a:lnTo>
                  <a:pt x="4" y="19"/>
                </a:lnTo>
                <a:lnTo>
                  <a:pt x="4" y="20"/>
                </a:lnTo>
                <a:lnTo>
                  <a:pt x="6" y="20"/>
                </a:lnTo>
                <a:lnTo>
                  <a:pt x="6" y="23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11" y="30"/>
                </a:lnTo>
                <a:lnTo>
                  <a:pt x="11" y="31"/>
                </a:lnTo>
                <a:lnTo>
                  <a:pt x="9" y="34"/>
                </a:lnTo>
                <a:lnTo>
                  <a:pt x="6" y="34"/>
                </a:lnTo>
                <a:lnTo>
                  <a:pt x="3" y="34"/>
                </a:lnTo>
                <a:lnTo>
                  <a:pt x="3" y="34"/>
                </a:lnTo>
                <a:lnTo>
                  <a:pt x="1" y="33"/>
                </a:lnTo>
                <a:lnTo>
                  <a:pt x="1" y="33"/>
                </a:lnTo>
                <a:lnTo>
                  <a:pt x="1" y="31"/>
                </a:lnTo>
                <a:lnTo>
                  <a:pt x="3" y="30"/>
                </a:lnTo>
                <a:lnTo>
                  <a:pt x="6" y="30"/>
                </a:lnTo>
                <a:lnTo>
                  <a:pt x="6" y="28"/>
                </a:lnTo>
                <a:lnTo>
                  <a:pt x="6" y="28"/>
                </a:lnTo>
                <a:lnTo>
                  <a:pt x="4" y="25"/>
                </a:lnTo>
                <a:lnTo>
                  <a:pt x="3" y="25"/>
                </a:lnTo>
                <a:lnTo>
                  <a:pt x="3" y="20"/>
                </a:lnTo>
                <a:lnTo>
                  <a:pt x="1" y="20"/>
                </a:lnTo>
                <a:lnTo>
                  <a:pt x="1" y="20"/>
                </a:lnTo>
                <a:lnTo>
                  <a:pt x="0" y="20"/>
                </a:lnTo>
                <a:lnTo>
                  <a:pt x="0" y="20"/>
                </a:lnTo>
                <a:lnTo>
                  <a:pt x="1" y="19"/>
                </a:lnTo>
                <a:lnTo>
                  <a:pt x="1" y="19"/>
                </a:lnTo>
                <a:lnTo>
                  <a:pt x="3" y="19"/>
                </a:lnTo>
                <a:close/>
                <a:moveTo>
                  <a:pt x="182" y="1"/>
                </a:moveTo>
                <a:lnTo>
                  <a:pt x="182" y="3"/>
                </a:lnTo>
                <a:lnTo>
                  <a:pt x="182" y="3"/>
                </a:lnTo>
                <a:lnTo>
                  <a:pt x="182" y="1"/>
                </a:lnTo>
                <a:lnTo>
                  <a:pt x="182" y="1"/>
                </a:lnTo>
                <a:lnTo>
                  <a:pt x="182" y="1"/>
                </a:lnTo>
                <a:close/>
                <a:moveTo>
                  <a:pt x="184" y="0"/>
                </a:moveTo>
                <a:lnTo>
                  <a:pt x="184" y="0"/>
                </a:lnTo>
                <a:lnTo>
                  <a:pt x="186" y="1"/>
                </a:lnTo>
                <a:lnTo>
                  <a:pt x="186" y="1"/>
                </a:lnTo>
                <a:lnTo>
                  <a:pt x="187" y="3"/>
                </a:lnTo>
                <a:lnTo>
                  <a:pt x="189" y="3"/>
                </a:lnTo>
                <a:lnTo>
                  <a:pt x="192" y="6"/>
                </a:lnTo>
                <a:lnTo>
                  <a:pt x="193" y="6"/>
                </a:lnTo>
                <a:lnTo>
                  <a:pt x="195" y="8"/>
                </a:lnTo>
                <a:lnTo>
                  <a:pt x="198" y="9"/>
                </a:lnTo>
                <a:lnTo>
                  <a:pt x="200" y="8"/>
                </a:lnTo>
                <a:lnTo>
                  <a:pt x="201" y="9"/>
                </a:lnTo>
                <a:lnTo>
                  <a:pt x="201" y="9"/>
                </a:lnTo>
                <a:lnTo>
                  <a:pt x="201" y="11"/>
                </a:lnTo>
                <a:lnTo>
                  <a:pt x="203" y="11"/>
                </a:lnTo>
                <a:lnTo>
                  <a:pt x="203" y="11"/>
                </a:lnTo>
                <a:lnTo>
                  <a:pt x="205" y="11"/>
                </a:lnTo>
                <a:lnTo>
                  <a:pt x="205" y="14"/>
                </a:lnTo>
                <a:lnTo>
                  <a:pt x="205" y="14"/>
                </a:lnTo>
                <a:lnTo>
                  <a:pt x="206" y="16"/>
                </a:lnTo>
                <a:lnTo>
                  <a:pt x="208" y="16"/>
                </a:lnTo>
                <a:lnTo>
                  <a:pt x="209" y="16"/>
                </a:lnTo>
                <a:lnTo>
                  <a:pt x="211" y="16"/>
                </a:lnTo>
                <a:lnTo>
                  <a:pt x="212" y="17"/>
                </a:lnTo>
                <a:lnTo>
                  <a:pt x="212" y="17"/>
                </a:lnTo>
                <a:lnTo>
                  <a:pt x="214" y="17"/>
                </a:lnTo>
                <a:lnTo>
                  <a:pt x="214" y="17"/>
                </a:lnTo>
                <a:lnTo>
                  <a:pt x="214" y="17"/>
                </a:lnTo>
                <a:lnTo>
                  <a:pt x="216" y="17"/>
                </a:lnTo>
                <a:lnTo>
                  <a:pt x="217" y="17"/>
                </a:lnTo>
                <a:lnTo>
                  <a:pt x="219" y="17"/>
                </a:lnTo>
                <a:lnTo>
                  <a:pt x="219" y="17"/>
                </a:lnTo>
                <a:lnTo>
                  <a:pt x="219" y="16"/>
                </a:lnTo>
                <a:lnTo>
                  <a:pt x="219" y="16"/>
                </a:lnTo>
                <a:lnTo>
                  <a:pt x="220" y="14"/>
                </a:lnTo>
                <a:lnTo>
                  <a:pt x="220" y="14"/>
                </a:lnTo>
                <a:lnTo>
                  <a:pt x="222" y="14"/>
                </a:lnTo>
                <a:lnTo>
                  <a:pt x="223" y="16"/>
                </a:lnTo>
                <a:lnTo>
                  <a:pt x="225" y="16"/>
                </a:lnTo>
                <a:lnTo>
                  <a:pt x="225" y="17"/>
                </a:lnTo>
                <a:lnTo>
                  <a:pt x="227" y="19"/>
                </a:lnTo>
                <a:lnTo>
                  <a:pt x="228" y="19"/>
                </a:lnTo>
                <a:lnTo>
                  <a:pt x="231" y="19"/>
                </a:lnTo>
                <a:lnTo>
                  <a:pt x="233" y="20"/>
                </a:lnTo>
                <a:lnTo>
                  <a:pt x="236" y="22"/>
                </a:lnTo>
                <a:lnTo>
                  <a:pt x="234" y="22"/>
                </a:lnTo>
                <a:lnTo>
                  <a:pt x="234" y="22"/>
                </a:lnTo>
                <a:lnTo>
                  <a:pt x="233" y="22"/>
                </a:lnTo>
                <a:lnTo>
                  <a:pt x="231" y="22"/>
                </a:lnTo>
                <a:lnTo>
                  <a:pt x="230" y="22"/>
                </a:lnTo>
                <a:lnTo>
                  <a:pt x="230" y="22"/>
                </a:lnTo>
                <a:lnTo>
                  <a:pt x="231" y="23"/>
                </a:lnTo>
                <a:lnTo>
                  <a:pt x="233" y="23"/>
                </a:lnTo>
                <a:lnTo>
                  <a:pt x="233" y="25"/>
                </a:lnTo>
                <a:lnTo>
                  <a:pt x="233" y="27"/>
                </a:lnTo>
                <a:lnTo>
                  <a:pt x="234" y="28"/>
                </a:lnTo>
                <a:lnTo>
                  <a:pt x="236" y="28"/>
                </a:lnTo>
                <a:lnTo>
                  <a:pt x="236" y="28"/>
                </a:lnTo>
                <a:lnTo>
                  <a:pt x="236" y="30"/>
                </a:lnTo>
                <a:lnTo>
                  <a:pt x="236" y="31"/>
                </a:lnTo>
                <a:lnTo>
                  <a:pt x="236" y="34"/>
                </a:lnTo>
                <a:lnTo>
                  <a:pt x="236" y="34"/>
                </a:lnTo>
                <a:lnTo>
                  <a:pt x="234" y="34"/>
                </a:lnTo>
                <a:lnTo>
                  <a:pt x="234" y="34"/>
                </a:lnTo>
                <a:lnTo>
                  <a:pt x="234" y="34"/>
                </a:lnTo>
                <a:lnTo>
                  <a:pt x="233" y="33"/>
                </a:lnTo>
                <a:lnTo>
                  <a:pt x="233" y="34"/>
                </a:lnTo>
                <a:lnTo>
                  <a:pt x="233" y="36"/>
                </a:lnTo>
                <a:lnTo>
                  <a:pt x="233" y="39"/>
                </a:lnTo>
                <a:lnTo>
                  <a:pt x="231" y="42"/>
                </a:lnTo>
                <a:lnTo>
                  <a:pt x="230" y="44"/>
                </a:lnTo>
                <a:lnTo>
                  <a:pt x="228" y="45"/>
                </a:lnTo>
                <a:lnTo>
                  <a:pt x="227" y="47"/>
                </a:lnTo>
                <a:lnTo>
                  <a:pt x="223" y="50"/>
                </a:lnTo>
                <a:lnTo>
                  <a:pt x="222" y="52"/>
                </a:lnTo>
                <a:lnTo>
                  <a:pt x="220" y="53"/>
                </a:lnTo>
                <a:lnTo>
                  <a:pt x="217" y="55"/>
                </a:lnTo>
                <a:lnTo>
                  <a:pt x="216" y="56"/>
                </a:lnTo>
                <a:lnTo>
                  <a:pt x="212" y="58"/>
                </a:lnTo>
                <a:lnTo>
                  <a:pt x="208" y="60"/>
                </a:lnTo>
                <a:lnTo>
                  <a:pt x="206" y="61"/>
                </a:lnTo>
                <a:lnTo>
                  <a:pt x="203" y="61"/>
                </a:lnTo>
                <a:lnTo>
                  <a:pt x="201" y="63"/>
                </a:lnTo>
                <a:lnTo>
                  <a:pt x="198" y="63"/>
                </a:lnTo>
                <a:lnTo>
                  <a:pt x="197" y="64"/>
                </a:lnTo>
                <a:lnTo>
                  <a:pt x="195" y="66"/>
                </a:lnTo>
                <a:lnTo>
                  <a:pt x="195" y="68"/>
                </a:lnTo>
                <a:lnTo>
                  <a:pt x="193" y="69"/>
                </a:lnTo>
                <a:lnTo>
                  <a:pt x="193" y="69"/>
                </a:lnTo>
                <a:lnTo>
                  <a:pt x="193" y="69"/>
                </a:lnTo>
                <a:lnTo>
                  <a:pt x="193" y="69"/>
                </a:lnTo>
                <a:lnTo>
                  <a:pt x="193" y="71"/>
                </a:lnTo>
                <a:lnTo>
                  <a:pt x="193" y="71"/>
                </a:lnTo>
                <a:lnTo>
                  <a:pt x="193" y="71"/>
                </a:lnTo>
                <a:lnTo>
                  <a:pt x="193" y="71"/>
                </a:lnTo>
                <a:lnTo>
                  <a:pt x="192" y="69"/>
                </a:lnTo>
                <a:lnTo>
                  <a:pt x="192" y="69"/>
                </a:lnTo>
                <a:lnTo>
                  <a:pt x="192" y="69"/>
                </a:lnTo>
                <a:lnTo>
                  <a:pt x="192" y="69"/>
                </a:lnTo>
                <a:lnTo>
                  <a:pt x="192" y="69"/>
                </a:lnTo>
                <a:lnTo>
                  <a:pt x="190" y="72"/>
                </a:lnTo>
                <a:lnTo>
                  <a:pt x="190" y="74"/>
                </a:lnTo>
                <a:lnTo>
                  <a:pt x="190" y="74"/>
                </a:lnTo>
                <a:lnTo>
                  <a:pt x="190" y="74"/>
                </a:lnTo>
                <a:lnTo>
                  <a:pt x="189" y="75"/>
                </a:lnTo>
                <a:lnTo>
                  <a:pt x="189" y="77"/>
                </a:lnTo>
                <a:lnTo>
                  <a:pt x="189" y="77"/>
                </a:lnTo>
                <a:lnTo>
                  <a:pt x="189" y="77"/>
                </a:lnTo>
                <a:lnTo>
                  <a:pt x="189" y="79"/>
                </a:lnTo>
                <a:lnTo>
                  <a:pt x="187" y="80"/>
                </a:lnTo>
                <a:lnTo>
                  <a:pt x="187" y="82"/>
                </a:lnTo>
                <a:lnTo>
                  <a:pt x="186" y="82"/>
                </a:lnTo>
                <a:lnTo>
                  <a:pt x="186" y="83"/>
                </a:lnTo>
                <a:lnTo>
                  <a:pt x="187" y="83"/>
                </a:lnTo>
                <a:lnTo>
                  <a:pt x="187" y="85"/>
                </a:lnTo>
                <a:lnTo>
                  <a:pt x="187" y="85"/>
                </a:lnTo>
                <a:lnTo>
                  <a:pt x="186" y="86"/>
                </a:lnTo>
                <a:lnTo>
                  <a:pt x="186" y="86"/>
                </a:lnTo>
                <a:lnTo>
                  <a:pt x="184" y="88"/>
                </a:lnTo>
                <a:lnTo>
                  <a:pt x="182" y="88"/>
                </a:lnTo>
                <a:lnTo>
                  <a:pt x="182" y="90"/>
                </a:lnTo>
                <a:lnTo>
                  <a:pt x="182" y="90"/>
                </a:lnTo>
                <a:lnTo>
                  <a:pt x="182" y="90"/>
                </a:lnTo>
                <a:lnTo>
                  <a:pt x="182" y="90"/>
                </a:lnTo>
                <a:lnTo>
                  <a:pt x="182" y="91"/>
                </a:lnTo>
                <a:lnTo>
                  <a:pt x="181" y="91"/>
                </a:lnTo>
                <a:lnTo>
                  <a:pt x="181" y="93"/>
                </a:lnTo>
                <a:lnTo>
                  <a:pt x="179" y="91"/>
                </a:lnTo>
                <a:lnTo>
                  <a:pt x="178" y="91"/>
                </a:lnTo>
                <a:lnTo>
                  <a:pt x="178" y="91"/>
                </a:lnTo>
                <a:lnTo>
                  <a:pt x="176" y="90"/>
                </a:lnTo>
                <a:lnTo>
                  <a:pt x="175" y="88"/>
                </a:lnTo>
                <a:lnTo>
                  <a:pt x="175" y="88"/>
                </a:lnTo>
                <a:lnTo>
                  <a:pt x="175" y="85"/>
                </a:lnTo>
                <a:lnTo>
                  <a:pt x="173" y="85"/>
                </a:lnTo>
                <a:lnTo>
                  <a:pt x="173" y="85"/>
                </a:lnTo>
                <a:lnTo>
                  <a:pt x="171" y="85"/>
                </a:lnTo>
                <a:lnTo>
                  <a:pt x="170" y="85"/>
                </a:lnTo>
                <a:lnTo>
                  <a:pt x="170" y="85"/>
                </a:lnTo>
                <a:lnTo>
                  <a:pt x="168" y="83"/>
                </a:lnTo>
                <a:lnTo>
                  <a:pt x="167" y="82"/>
                </a:lnTo>
                <a:lnTo>
                  <a:pt x="165" y="82"/>
                </a:lnTo>
                <a:lnTo>
                  <a:pt x="165" y="82"/>
                </a:lnTo>
                <a:lnTo>
                  <a:pt x="164" y="83"/>
                </a:lnTo>
                <a:lnTo>
                  <a:pt x="164" y="83"/>
                </a:lnTo>
                <a:lnTo>
                  <a:pt x="162" y="85"/>
                </a:lnTo>
                <a:lnTo>
                  <a:pt x="160" y="85"/>
                </a:lnTo>
                <a:lnTo>
                  <a:pt x="160" y="83"/>
                </a:lnTo>
                <a:lnTo>
                  <a:pt x="160" y="83"/>
                </a:lnTo>
                <a:lnTo>
                  <a:pt x="160" y="83"/>
                </a:lnTo>
                <a:lnTo>
                  <a:pt x="162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80"/>
                </a:lnTo>
                <a:lnTo>
                  <a:pt x="160" y="79"/>
                </a:lnTo>
                <a:lnTo>
                  <a:pt x="160" y="79"/>
                </a:lnTo>
                <a:lnTo>
                  <a:pt x="160" y="77"/>
                </a:lnTo>
                <a:lnTo>
                  <a:pt x="162" y="79"/>
                </a:lnTo>
                <a:lnTo>
                  <a:pt x="164" y="79"/>
                </a:lnTo>
                <a:lnTo>
                  <a:pt x="164" y="77"/>
                </a:lnTo>
                <a:lnTo>
                  <a:pt x="164" y="77"/>
                </a:lnTo>
                <a:lnTo>
                  <a:pt x="165" y="77"/>
                </a:lnTo>
                <a:lnTo>
                  <a:pt x="165" y="75"/>
                </a:lnTo>
                <a:lnTo>
                  <a:pt x="164" y="75"/>
                </a:lnTo>
                <a:lnTo>
                  <a:pt x="164" y="74"/>
                </a:lnTo>
                <a:lnTo>
                  <a:pt x="164" y="74"/>
                </a:lnTo>
                <a:lnTo>
                  <a:pt x="164" y="72"/>
                </a:lnTo>
                <a:lnTo>
                  <a:pt x="164" y="72"/>
                </a:lnTo>
                <a:lnTo>
                  <a:pt x="164" y="72"/>
                </a:lnTo>
                <a:lnTo>
                  <a:pt x="164" y="71"/>
                </a:lnTo>
                <a:lnTo>
                  <a:pt x="164" y="71"/>
                </a:lnTo>
                <a:lnTo>
                  <a:pt x="164" y="71"/>
                </a:lnTo>
                <a:lnTo>
                  <a:pt x="164" y="69"/>
                </a:lnTo>
                <a:lnTo>
                  <a:pt x="164" y="69"/>
                </a:lnTo>
                <a:lnTo>
                  <a:pt x="162" y="69"/>
                </a:lnTo>
                <a:lnTo>
                  <a:pt x="164" y="69"/>
                </a:lnTo>
                <a:lnTo>
                  <a:pt x="165" y="68"/>
                </a:lnTo>
                <a:lnTo>
                  <a:pt x="165" y="68"/>
                </a:lnTo>
                <a:lnTo>
                  <a:pt x="167" y="66"/>
                </a:lnTo>
                <a:lnTo>
                  <a:pt x="168" y="66"/>
                </a:lnTo>
                <a:lnTo>
                  <a:pt x="168" y="64"/>
                </a:lnTo>
                <a:lnTo>
                  <a:pt x="170" y="60"/>
                </a:lnTo>
                <a:lnTo>
                  <a:pt x="171" y="58"/>
                </a:lnTo>
                <a:lnTo>
                  <a:pt x="171" y="56"/>
                </a:lnTo>
                <a:lnTo>
                  <a:pt x="170" y="55"/>
                </a:lnTo>
                <a:lnTo>
                  <a:pt x="170" y="52"/>
                </a:lnTo>
                <a:lnTo>
                  <a:pt x="170" y="50"/>
                </a:lnTo>
                <a:lnTo>
                  <a:pt x="170" y="50"/>
                </a:lnTo>
                <a:lnTo>
                  <a:pt x="168" y="52"/>
                </a:lnTo>
                <a:lnTo>
                  <a:pt x="168" y="55"/>
                </a:lnTo>
                <a:lnTo>
                  <a:pt x="168" y="56"/>
                </a:lnTo>
                <a:lnTo>
                  <a:pt x="167" y="58"/>
                </a:lnTo>
                <a:lnTo>
                  <a:pt x="167" y="56"/>
                </a:lnTo>
                <a:lnTo>
                  <a:pt x="167" y="53"/>
                </a:lnTo>
                <a:lnTo>
                  <a:pt x="167" y="55"/>
                </a:lnTo>
                <a:lnTo>
                  <a:pt x="165" y="56"/>
                </a:lnTo>
                <a:lnTo>
                  <a:pt x="164" y="58"/>
                </a:lnTo>
                <a:lnTo>
                  <a:pt x="164" y="58"/>
                </a:lnTo>
                <a:lnTo>
                  <a:pt x="164" y="60"/>
                </a:lnTo>
                <a:lnTo>
                  <a:pt x="162" y="58"/>
                </a:lnTo>
                <a:lnTo>
                  <a:pt x="160" y="58"/>
                </a:lnTo>
                <a:lnTo>
                  <a:pt x="157" y="55"/>
                </a:lnTo>
                <a:lnTo>
                  <a:pt x="156" y="53"/>
                </a:lnTo>
                <a:lnTo>
                  <a:pt x="154" y="53"/>
                </a:lnTo>
                <a:lnTo>
                  <a:pt x="154" y="52"/>
                </a:lnTo>
                <a:lnTo>
                  <a:pt x="154" y="52"/>
                </a:lnTo>
                <a:lnTo>
                  <a:pt x="154" y="52"/>
                </a:lnTo>
                <a:lnTo>
                  <a:pt x="156" y="50"/>
                </a:lnTo>
                <a:lnTo>
                  <a:pt x="156" y="49"/>
                </a:lnTo>
                <a:lnTo>
                  <a:pt x="156" y="47"/>
                </a:lnTo>
                <a:lnTo>
                  <a:pt x="156" y="44"/>
                </a:lnTo>
                <a:lnTo>
                  <a:pt x="156" y="41"/>
                </a:lnTo>
                <a:lnTo>
                  <a:pt x="156" y="39"/>
                </a:lnTo>
                <a:lnTo>
                  <a:pt x="154" y="36"/>
                </a:lnTo>
                <a:lnTo>
                  <a:pt x="156" y="34"/>
                </a:lnTo>
                <a:lnTo>
                  <a:pt x="159" y="33"/>
                </a:lnTo>
                <a:lnTo>
                  <a:pt x="159" y="33"/>
                </a:lnTo>
                <a:lnTo>
                  <a:pt x="160" y="30"/>
                </a:lnTo>
                <a:lnTo>
                  <a:pt x="160" y="28"/>
                </a:lnTo>
                <a:lnTo>
                  <a:pt x="162" y="30"/>
                </a:lnTo>
                <a:lnTo>
                  <a:pt x="164" y="30"/>
                </a:lnTo>
                <a:lnTo>
                  <a:pt x="162" y="28"/>
                </a:lnTo>
                <a:lnTo>
                  <a:pt x="160" y="27"/>
                </a:lnTo>
                <a:lnTo>
                  <a:pt x="160" y="25"/>
                </a:lnTo>
                <a:lnTo>
                  <a:pt x="162" y="23"/>
                </a:lnTo>
                <a:lnTo>
                  <a:pt x="164" y="22"/>
                </a:lnTo>
                <a:lnTo>
                  <a:pt x="165" y="20"/>
                </a:lnTo>
                <a:lnTo>
                  <a:pt x="167" y="19"/>
                </a:lnTo>
                <a:lnTo>
                  <a:pt x="167" y="14"/>
                </a:lnTo>
                <a:lnTo>
                  <a:pt x="167" y="12"/>
                </a:lnTo>
                <a:lnTo>
                  <a:pt x="167" y="9"/>
                </a:lnTo>
                <a:lnTo>
                  <a:pt x="167" y="8"/>
                </a:lnTo>
                <a:lnTo>
                  <a:pt x="168" y="8"/>
                </a:lnTo>
                <a:lnTo>
                  <a:pt x="170" y="8"/>
                </a:lnTo>
                <a:lnTo>
                  <a:pt x="171" y="6"/>
                </a:lnTo>
                <a:lnTo>
                  <a:pt x="173" y="6"/>
                </a:lnTo>
                <a:lnTo>
                  <a:pt x="175" y="4"/>
                </a:lnTo>
                <a:lnTo>
                  <a:pt x="178" y="4"/>
                </a:lnTo>
                <a:lnTo>
                  <a:pt x="182" y="3"/>
                </a:lnTo>
                <a:lnTo>
                  <a:pt x="184" y="1"/>
                </a:lnTo>
                <a:lnTo>
                  <a:pt x="18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5" name="Freeform 288">
            <a:extLst>
              <a:ext uri="{FF2B5EF4-FFF2-40B4-BE49-F238E27FC236}">
                <a16:creationId xmlns:a16="http://schemas.microsoft.com/office/drawing/2014/main" id="{69563BD2-EDA9-7972-5492-48FDECA4F435}"/>
              </a:ext>
            </a:extLst>
          </p:cNvPr>
          <p:cNvSpPr>
            <a:spLocks/>
          </p:cNvSpPr>
          <p:nvPr/>
        </p:nvSpPr>
        <p:spPr bwMode="auto">
          <a:xfrm>
            <a:off x="5698295" y="2852107"/>
            <a:ext cx="353287" cy="346383"/>
          </a:xfrm>
          <a:custGeom>
            <a:avLst/>
            <a:gdLst>
              <a:gd name="T0" fmla="*/ 243 w 300"/>
              <a:gd name="T1" fmla="*/ 3 h 282"/>
              <a:gd name="T2" fmla="*/ 247 w 300"/>
              <a:gd name="T3" fmla="*/ 6 h 282"/>
              <a:gd name="T4" fmla="*/ 246 w 300"/>
              <a:gd name="T5" fmla="*/ 11 h 282"/>
              <a:gd name="T6" fmla="*/ 246 w 300"/>
              <a:gd name="T7" fmla="*/ 23 h 282"/>
              <a:gd name="T8" fmla="*/ 246 w 300"/>
              <a:gd name="T9" fmla="*/ 34 h 282"/>
              <a:gd name="T10" fmla="*/ 241 w 300"/>
              <a:gd name="T11" fmla="*/ 42 h 282"/>
              <a:gd name="T12" fmla="*/ 235 w 300"/>
              <a:gd name="T13" fmla="*/ 53 h 282"/>
              <a:gd name="T14" fmla="*/ 240 w 300"/>
              <a:gd name="T15" fmla="*/ 63 h 282"/>
              <a:gd name="T16" fmla="*/ 249 w 300"/>
              <a:gd name="T17" fmla="*/ 75 h 282"/>
              <a:gd name="T18" fmla="*/ 259 w 300"/>
              <a:gd name="T19" fmla="*/ 88 h 282"/>
              <a:gd name="T20" fmla="*/ 263 w 300"/>
              <a:gd name="T21" fmla="*/ 110 h 282"/>
              <a:gd name="T22" fmla="*/ 265 w 300"/>
              <a:gd name="T23" fmla="*/ 121 h 282"/>
              <a:gd name="T24" fmla="*/ 268 w 300"/>
              <a:gd name="T25" fmla="*/ 144 h 282"/>
              <a:gd name="T26" fmla="*/ 268 w 300"/>
              <a:gd name="T27" fmla="*/ 162 h 282"/>
              <a:gd name="T28" fmla="*/ 262 w 300"/>
              <a:gd name="T29" fmla="*/ 171 h 282"/>
              <a:gd name="T30" fmla="*/ 271 w 300"/>
              <a:gd name="T31" fmla="*/ 187 h 282"/>
              <a:gd name="T32" fmla="*/ 276 w 300"/>
              <a:gd name="T33" fmla="*/ 198 h 282"/>
              <a:gd name="T34" fmla="*/ 293 w 300"/>
              <a:gd name="T35" fmla="*/ 204 h 282"/>
              <a:gd name="T36" fmla="*/ 276 w 300"/>
              <a:gd name="T37" fmla="*/ 228 h 282"/>
              <a:gd name="T38" fmla="*/ 233 w 300"/>
              <a:gd name="T39" fmla="*/ 253 h 282"/>
              <a:gd name="T40" fmla="*/ 214 w 300"/>
              <a:gd name="T41" fmla="*/ 271 h 282"/>
              <a:gd name="T42" fmla="*/ 191 w 300"/>
              <a:gd name="T43" fmla="*/ 278 h 282"/>
              <a:gd name="T44" fmla="*/ 175 w 300"/>
              <a:gd name="T45" fmla="*/ 282 h 282"/>
              <a:gd name="T46" fmla="*/ 172 w 300"/>
              <a:gd name="T47" fmla="*/ 278 h 282"/>
              <a:gd name="T48" fmla="*/ 172 w 300"/>
              <a:gd name="T49" fmla="*/ 274 h 282"/>
              <a:gd name="T50" fmla="*/ 169 w 300"/>
              <a:gd name="T51" fmla="*/ 267 h 282"/>
              <a:gd name="T52" fmla="*/ 159 w 300"/>
              <a:gd name="T53" fmla="*/ 263 h 282"/>
              <a:gd name="T54" fmla="*/ 150 w 300"/>
              <a:gd name="T55" fmla="*/ 259 h 282"/>
              <a:gd name="T56" fmla="*/ 142 w 300"/>
              <a:gd name="T57" fmla="*/ 253 h 282"/>
              <a:gd name="T58" fmla="*/ 131 w 300"/>
              <a:gd name="T59" fmla="*/ 242 h 282"/>
              <a:gd name="T60" fmla="*/ 102 w 300"/>
              <a:gd name="T61" fmla="*/ 223 h 282"/>
              <a:gd name="T62" fmla="*/ 74 w 300"/>
              <a:gd name="T63" fmla="*/ 203 h 282"/>
              <a:gd name="T64" fmla="*/ 49 w 300"/>
              <a:gd name="T65" fmla="*/ 187 h 282"/>
              <a:gd name="T66" fmla="*/ 33 w 300"/>
              <a:gd name="T67" fmla="*/ 176 h 282"/>
              <a:gd name="T68" fmla="*/ 17 w 300"/>
              <a:gd name="T69" fmla="*/ 167 h 282"/>
              <a:gd name="T70" fmla="*/ 0 w 300"/>
              <a:gd name="T71" fmla="*/ 155 h 282"/>
              <a:gd name="T72" fmla="*/ 5 w 300"/>
              <a:gd name="T73" fmla="*/ 130 h 282"/>
              <a:gd name="T74" fmla="*/ 17 w 300"/>
              <a:gd name="T75" fmla="*/ 122 h 282"/>
              <a:gd name="T76" fmla="*/ 24 w 300"/>
              <a:gd name="T77" fmla="*/ 119 h 282"/>
              <a:gd name="T78" fmla="*/ 31 w 300"/>
              <a:gd name="T79" fmla="*/ 119 h 282"/>
              <a:gd name="T80" fmla="*/ 35 w 300"/>
              <a:gd name="T81" fmla="*/ 116 h 282"/>
              <a:gd name="T82" fmla="*/ 47 w 300"/>
              <a:gd name="T83" fmla="*/ 115 h 282"/>
              <a:gd name="T84" fmla="*/ 58 w 300"/>
              <a:gd name="T85" fmla="*/ 104 h 282"/>
              <a:gd name="T86" fmla="*/ 72 w 300"/>
              <a:gd name="T87" fmla="*/ 99 h 282"/>
              <a:gd name="T88" fmla="*/ 71 w 300"/>
              <a:gd name="T89" fmla="*/ 96 h 282"/>
              <a:gd name="T90" fmla="*/ 71 w 300"/>
              <a:gd name="T91" fmla="*/ 91 h 282"/>
              <a:gd name="T92" fmla="*/ 72 w 300"/>
              <a:gd name="T93" fmla="*/ 86 h 282"/>
              <a:gd name="T94" fmla="*/ 83 w 300"/>
              <a:gd name="T95" fmla="*/ 81 h 282"/>
              <a:gd name="T96" fmla="*/ 93 w 300"/>
              <a:gd name="T97" fmla="*/ 80 h 282"/>
              <a:gd name="T98" fmla="*/ 109 w 300"/>
              <a:gd name="T99" fmla="*/ 80 h 282"/>
              <a:gd name="T100" fmla="*/ 110 w 300"/>
              <a:gd name="T101" fmla="*/ 74 h 282"/>
              <a:gd name="T102" fmla="*/ 104 w 300"/>
              <a:gd name="T103" fmla="*/ 64 h 282"/>
              <a:gd name="T104" fmla="*/ 101 w 300"/>
              <a:gd name="T105" fmla="*/ 52 h 282"/>
              <a:gd name="T106" fmla="*/ 101 w 300"/>
              <a:gd name="T107" fmla="*/ 42 h 282"/>
              <a:gd name="T108" fmla="*/ 98 w 300"/>
              <a:gd name="T109" fmla="*/ 36 h 282"/>
              <a:gd name="T110" fmla="*/ 101 w 300"/>
              <a:gd name="T111" fmla="*/ 31 h 282"/>
              <a:gd name="T112" fmla="*/ 120 w 300"/>
              <a:gd name="T113" fmla="*/ 20 h 282"/>
              <a:gd name="T114" fmla="*/ 131 w 300"/>
              <a:gd name="T115" fmla="*/ 14 h 282"/>
              <a:gd name="T116" fmla="*/ 159 w 300"/>
              <a:gd name="T117" fmla="*/ 7 h 282"/>
              <a:gd name="T118" fmla="*/ 194 w 300"/>
              <a:gd name="T119" fmla="*/ 3 h 282"/>
              <a:gd name="T120" fmla="*/ 208 w 300"/>
              <a:gd name="T121" fmla="*/ 4 h 282"/>
              <a:gd name="T122" fmla="*/ 225 w 300"/>
              <a:gd name="T123" fmla="*/ 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0" h="282">
                <a:moveTo>
                  <a:pt x="230" y="0"/>
                </a:moveTo>
                <a:lnTo>
                  <a:pt x="233" y="0"/>
                </a:lnTo>
                <a:lnTo>
                  <a:pt x="236" y="1"/>
                </a:lnTo>
                <a:lnTo>
                  <a:pt x="238" y="3"/>
                </a:lnTo>
                <a:lnTo>
                  <a:pt x="240" y="3"/>
                </a:lnTo>
                <a:lnTo>
                  <a:pt x="243" y="3"/>
                </a:lnTo>
                <a:lnTo>
                  <a:pt x="249" y="1"/>
                </a:lnTo>
                <a:lnTo>
                  <a:pt x="251" y="3"/>
                </a:lnTo>
                <a:lnTo>
                  <a:pt x="251" y="3"/>
                </a:lnTo>
                <a:lnTo>
                  <a:pt x="249" y="4"/>
                </a:lnTo>
                <a:lnTo>
                  <a:pt x="247" y="4"/>
                </a:lnTo>
                <a:lnTo>
                  <a:pt x="247" y="6"/>
                </a:lnTo>
                <a:lnTo>
                  <a:pt x="244" y="7"/>
                </a:lnTo>
                <a:lnTo>
                  <a:pt x="244" y="9"/>
                </a:lnTo>
                <a:lnTo>
                  <a:pt x="244" y="9"/>
                </a:lnTo>
                <a:lnTo>
                  <a:pt x="246" y="9"/>
                </a:lnTo>
                <a:lnTo>
                  <a:pt x="246" y="11"/>
                </a:lnTo>
                <a:lnTo>
                  <a:pt x="246" y="11"/>
                </a:lnTo>
                <a:lnTo>
                  <a:pt x="246" y="14"/>
                </a:lnTo>
                <a:lnTo>
                  <a:pt x="246" y="17"/>
                </a:lnTo>
                <a:lnTo>
                  <a:pt x="244" y="18"/>
                </a:lnTo>
                <a:lnTo>
                  <a:pt x="244" y="20"/>
                </a:lnTo>
                <a:lnTo>
                  <a:pt x="246" y="22"/>
                </a:lnTo>
                <a:lnTo>
                  <a:pt x="246" y="23"/>
                </a:lnTo>
                <a:lnTo>
                  <a:pt x="246" y="23"/>
                </a:lnTo>
                <a:lnTo>
                  <a:pt x="246" y="26"/>
                </a:lnTo>
                <a:lnTo>
                  <a:pt x="246" y="28"/>
                </a:lnTo>
                <a:lnTo>
                  <a:pt x="247" y="29"/>
                </a:lnTo>
                <a:lnTo>
                  <a:pt x="246" y="33"/>
                </a:lnTo>
                <a:lnTo>
                  <a:pt x="246" y="34"/>
                </a:lnTo>
                <a:lnTo>
                  <a:pt x="244" y="36"/>
                </a:lnTo>
                <a:lnTo>
                  <a:pt x="244" y="37"/>
                </a:lnTo>
                <a:lnTo>
                  <a:pt x="244" y="39"/>
                </a:lnTo>
                <a:lnTo>
                  <a:pt x="243" y="40"/>
                </a:lnTo>
                <a:lnTo>
                  <a:pt x="243" y="42"/>
                </a:lnTo>
                <a:lnTo>
                  <a:pt x="241" y="42"/>
                </a:lnTo>
                <a:lnTo>
                  <a:pt x="240" y="44"/>
                </a:lnTo>
                <a:lnTo>
                  <a:pt x="238" y="45"/>
                </a:lnTo>
                <a:lnTo>
                  <a:pt x="235" y="48"/>
                </a:lnTo>
                <a:lnTo>
                  <a:pt x="235" y="48"/>
                </a:lnTo>
                <a:lnTo>
                  <a:pt x="235" y="50"/>
                </a:lnTo>
                <a:lnTo>
                  <a:pt x="235" y="53"/>
                </a:lnTo>
                <a:lnTo>
                  <a:pt x="235" y="55"/>
                </a:lnTo>
                <a:lnTo>
                  <a:pt x="236" y="56"/>
                </a:lnTo>
                <a:lnTo>
                  <a:pt x="236" y="59"/>
                </a:lnTo>
                <a:lnTo>
                  <a:pt x="238" y="61"/>
                </a:lnTo>
                <a:lnTo>
                  <a:pt x="238" y="63"/>
                </a:lnTo>
                <a:lnTo>
                  <a:pt x="240" y="63"/>
                </a:lnTo>
                <a:lnTo>
                  <a:pt x="243" y="64"/>
                </a:lnTo>
                <a:lnTo>
                  <a:pt x="243" y="64"/>
                </a:lnTo>
                <a:lnTo>
                  <a:pt x="244" y="67"/>
                </a:lnTo>
                <a:lnTo>
                  <a:pt x="246" y="70"/>
                </a:lnTo>
                <a:lnTo>
                  <a:pt x="246" y="74"/>
                </a:lnTo>
                <a:lnTo>
                  <a:pt x="249" y="75"/>
                </a:lnTo>
                <a:lnTo>
                  <a:pt x="251" y="77"/>
                </a:lnTo>
                <a:lnTo>
                  <a:pt x="254" y="78"/>
                </a:lnTo>
                <a:lnTo>
                  <a:pt x="255" y="80"/>
                </a:lnTo>
                <a:lnTo>
                  <a:pt x="257" y="80"/>
                </a:lnTo>
                <a:lnTo>
                  <a:pt x="257" y="85"/>
                </a:lnTo>
                <a:lnTo>
                  <a:pt x="259" y="88"/>
                </a:lnTo>
                <a:lnTo>
                  <a:pt x="259" y="92"/>
                </a:lnTo>
                <a:lnTo>
                  <a:pt x="260" y="96"/>
                </a:lnTo>
                <a:lnTo>
                  <a:pt x="262" y="100"/>
                </a:lnTo>
                <a:lnTo>
                  <a:pt x="262" y="104"/>
                </a:lnTo>
                <a:lnTo>
                  <a:pt x="263" y="107"/>
                </a:lnTo>
                <a:lnTo>
                  <a:pt x="263" y="110"/>
                </a:lnTo>
                <a:lnTo>
                  <a:pt x="262" y="110"/>
                </a:lnTo>
                <a:lnTo>
                  <a:pt x="260" y="111"/>
                </a:lnTo>
                <a:lnTo>
                  <a:pt x="262" y="113"/>
                </a:lnTo>
                <a:lnTo>
                  <a:pt x="263" y="116"/>
                </a:lnTo>
                <a:lnTo>
                  <a:pt x="265" y="119"/>
                </a:lnTo>
                <a:lnTo>
                  <a:pt x="265" y="121"/>
                </a:lnTo>
                <a:lnTo>
                  <a:pt x="266" y="124"/>
                </a:lnTo>
                <a:lnTo>
                  <a:pt x="268" y="126"/>
                </a:lnTo>
                <a:lnTo>
                  <a:pt x="268" y="127"/>
                </a:lnTo>
                <a:lnTo>
                  <a:pt x="268" y="130"/>
                </a:lnTo>
                <a:lnTo>
                  <a:pt x="268" y="137"/>
                </a:lnTo>
                <a:lnTo>
                  <a:pt x="268" y="144"/>
                </a:lnTo>
                <a:lnTo>
                  <a:pt x="270" y="148"/>
                </a:lnTo>
                <a:lnTo>
                  <a:pt x="268" y="152"/>
                </a:lnTo>
                <a:lnTo>
                  <a:pt x="266" y="155"/>
                </a:lnTo>
                <a:lnTo>
                  <a:pt x="266" y="157"/>
                </a:lnTo>
                <a:lnTo>
                  <a:pt x="268" y="160"/>
                </a:lnTo>
                <a:lnTo>
                  <a:pt x="268" y="162"/>
                </a:lnTo>
                <a:lnTo>
                  <a:pt x="270" y="162"/>
                </a:lnTo>
                <a:lnTo>
                  <a:pt x="268" y="167"/>
                </a:lnTo>
                <a:lnTo>
                  <a:pt x="268" y="167"/>
                </a:lnTo>
                <a:lnTo>
                  <a:pt x="266" y="168"/>
                </a:lnTo>
                <a:lnTo>
                  <a:pt x="263" y="171"/>
                </a:lnTo>
                <a:lnTo>
                  <a:pt x="262" y="171"/>
                </a:lnTo>
                <a:lnTo>
                  <a:pt x="262" y="173"/>
                </a:lnTo>
                <a:lnTo>
                  <a:pt x="262" y="174"/>
                </a:lnTo>
                <a:lnTo>
                  <a:pt x="265" y="178"/>
                </a:lnTo>
                <a:lnTo>
                  <a:pt x="266" y="181"/>
                </a:lnTo>
                <a:lnTo>
                  <a:pt x="270" y="185"/>
                </a:lnTo>
                <a:lnTo>
                  <a:pt x="271" y="187"/>
                </a:lnTo>
                <a:lnTo>
                  <a:pt x="271" y="190"/>
                </a:lnTo>
                <a:lnTo>
                  <a:pt x="273" y="195"/>
                </a:lnTo>
                <a:lnTo>
                  <a:pt x="273" y="196"/>
                </a:lnTo>
                <a:lnTo>
                  <a:pt x="274" y="196"/>
                </a:lnTo>
                <a:lnTo>
                  <a:pt x="274" y="198"/>
                </a:lnTo>
                <a:lnTo>
                  <a:pt x="276" y="198"/>
                </a:lnTo>
                <a:lnTo>
                  <a:pt x="276" y="200"/>
                </a:lnTo>
                <a:lnTo>
                  <a:pt x="281" y="198"/>
                </a:lnTo>
                <a:lnTo>
                  <a:pt x="287" y="200"/>
                </a:lnTo>
                <a:lnTo>
                  <a:pt x="292" y="201"/>
                </a:lnTo>
                <a:lnTo>
                  <a:pt x="293" y="201"/>
                </a:lnTo>
                <a:lnTo>
                  <a:pt x="293" y="204"/>
                </a:lnTo>
                <a:lnTo>
                  <a:pt x="296" y="207"/>
                </a:lnTo>
                <a:lnTo>
                  <a:pt x="298" y="211"/>
                </a:lnTo>
                <a:lnTo>
                  <a:pt x="300" y="214"/>
                </a:lnTo>
                <a:lnTo>
                  <a:pt x="292" y="219"/>
                </a:lnTo>
                <a:lnTo>
                  <a:pt x="284" y="223"/>
                </a:lnTo>
                <a:lnTo>
                  <a:pt x="276" y="228"/>
                </a:lnTo>
                <a:lnTo>
                  <a:pt x="270" y="233"/>
                </a:lnTo>
                <a:lnTo>
                  <a:pt x="262" y="236"/>
                </a:lnTo>
                <a:lnTo>
                  <a:pt x="254" y="241"/>
                </a:lnTo>
                <a:lnTo>
                  <a:pt x="246" y="245"/>
                </a:lnTo>
                <a:lnTo>
                  <a:pt x="240" y="250"/>
                </a:lnTo>
                <a:lnTo>
                  <a:pt x="233" y="253"/>
                </a:lnTo>
                <a:lnTo>
                  <a:pt x="230" y="256"/>
                </a:lnTo>
                <a:lnTo>
                  <a:pt x="227" y="259"/>
                </a:lnTo>
                <a:lnTo>
                  <a:pt x="224" y="263"/>
                </a:lnTo>
                <a:lnTo>
                  <a:pt x="221" y="266"/>
                </a:lnTo>
                <a:lnTo>
                  <a:pt x="216" y="269"/>
                </a:lnTo>
                <a:lnTo>
                  <a:pt x="214" y="271"/>
                </a:lnTo>
                <a:lnTo>
                  <a:pt x="210" y="274"/>
                </a:lnTo>
                <a:lnTo>
                  <a:pt x="208" y="275"/>
                </a:lnTo>
                <a:lnTo>
                  <a:pt x="203" y="277"/>
                </a:lnTo>
                <a:lnTo>
                  <a:pt x="199" y="277"/>
                </a:lnTo>
                <a:lnTo>
                  <a:pt x="194" y="278"/>
                </a:lnTo>
                <a:lnTo>
                  <a:pt x="191" y="278"/>
                </a:lnTo>
                <a:lnTo>
                  <a:pt x="188" y="280"/>
                </a:lnTo>
                <a:lnTo>
                  <a:pt x="183" y="280"/>
                </a:lnTo>
                <a:lnTo>
                  <a:pt x="180" y="282"/>
                </a:lnTo>
                <a:lnTo>
                  <a:pt x="175" y="282"/>
                </a:lnTo>
                <a:lnTo>
                  <a:pt x="175" y="282"/>
                </a:lnTo>
                <a:lnTo>
                  <a:pt x="175" y="282"/>
                </a:lnTo>
                <a:lnTo>
                  <a:pt x="173" y="282"/>
                </a:lnTo>
                <a:lnTo>
                  <a:pt x="173" y="282"/>
                </a:lnTo>
                <a:lnTo>
                  <a:pt x="172" y="280"/>
                </a:lnTo>
                <a:lnTo>
                  <a:pt x="170" y="280"/>
                </a:lnTo>
                <a:lnTo>
                  <a:pt x="170" y="278"/>
                </a:lnTo>
                <a:lnTo>
                  <a:pt x="172" y="278"/>
                </a:lnTo>
                <a:lnTo>
                  <a:pt x="172" y="277"/>
                </a:lnTo>
                <a:lnTo>
                  <a:pt x="172" y="277"/>
                </a:lnTo>
                <a:lnTo>
                  <a:pt x="172" y="277"/>
                </a:lnTo>
                <a:lnTo>
                  <a:pt x="173" y="275"/>
                </a:lnTo>
                <a:lnTo>
                  <a:pt x="173" y="275"/>
                </a:lnTo>
                <a:lnTo>
                  <a:pt x="172" y="274"/>
                </a:lnTo>
                <a:lnTo>
                  <a:pt x="172" y="274"/>
                </a:lnTo>
                <a:lnTo>
                  <a:pt x="172" y="271"/>
                </a:lnTo>
                <a:lnTo>
                  <a:pt x="172" y="271"/>
                </a:lnTo>
                <a:lnTo>
                  <a:pt x="172" y="269"/>
                </a:lnTo>
                <a:lnTo>
                  <a:pt x="170" y="269"/>
                </a:lnTo>
                <a:lnTo>
                  <a:pt x="169" y="267"/>
                </a:lnTo>
                <a:lnTo>
                  <a:pt x="167" y="267"/>
                </a:lnTo>
                <a:lnTo>
                  <a:pt x="167" y="267"/>
                </a:lnTo>
                <a:lnTo>
                  <a:pt x="164" y="267"/>
                </a:lnTo>
                <a:lnTo>
                  <a:pt x="161" y="266"/>
                </a:lnTo>
                <a:lnTo>
                  <a:pt x="161" y="266"/>
                </a:lnTo>
                <a:lnTo>
                  <a:pt x="159" y="263"/>
                </a:lnTo>
                <a:lnTo>
                  <a:pt x="158" y="263"/>
                </a:lnTo>
                <a:lnTo>
                  <a:pt x="153" y="263"/>
                </a:lnTo>
                <a:lnTo>
                  <a:pt x="153" y="263"/>
                </a:lnTo>
                <a:lnTo>
                  <a:pt x="151" y="261"/>
                </a:lnTo>
                <a:lnTo>
                  <a:pt x="150" y="261"/>
                </a:lnTo>
                <a:lnTo>
                  <a:pt x="150" y="259"/>
                </a:lnTo>
                <a:lnTo>
                  <a:pt x="150" y="258"/>
                </a:lnTo>
                <a:lnTo>
                  <a:pt x="150" y="258"/>
                </a:lnTo>
                <a:lnTo>
                  <a:pt x="145" y="256"/>
                </a:lnTo>
                <a:lnTo>
                  <a:pt x="143" y="255"/>
                </a:lnTo>
                <a:lnTo>
                  <a:pt x="142" y="255"/>
                </a:lnTo>
                <a:lnTo>
                  <a:pt x="142" y="253"/>
                </a:lnTo>
                <a:lnTo>
                  <a:pt x="143" y="252"/>
                </a:lnTo>
                <a:lnTo>
                  <a:pt x="142" y="250"/>
                </a:lnTo>
                <a:lnTo>
                  <a:pt x="142" y="250"/>
                </a:lnTo>
                <a:lnTo>
                  <a:pt x="140" y="248"/>
                </a:lnTo>
                <a:lnTo>
                  <a:pt x="136" y="245"/>
                </a:lnTo>
                <a:lnTo>
                  <a:pt x="131" y="242"/>
                </a:lnTo>
                <a:lnTo>
                  <a:pt x="126" y="239"/>
                </a:lnTo>
                <a:lnTo>
                  <a:pt x="121" y="236"/>
                </a:lnTo>
                <a:lnTo>
                  <a:pt x="117" y="233"/>
                </a:lnTo>
                <a:lnTo>
                  <a:pt x="112" y="230"/>
                </a:lnTo>
                <a:lnTo>
                  <a:pt x="107" y="226"/>
                </a:lnTo>
                <a:lnTo>
                  <a:pt x="102" y="223"/>
                </a:lnTo>
                <a:lnTo>
                  <a:pt x="98" y="220"/>
                </a:lnTo>
                <a:lnTo>
                  <a:pt x="93" y="217"/>
                </a:lnTo>
                <a:lnTo>
                  <a:pt x="88" y="212"/>
                </a:lnTo>
                <a:lnTo>
                  <a:pt x="83" y="209"/>
                </a:lnTo>
                <a:lnTo>
                  <a:pt x="79" y="206"/>
                </a:lnTo>
                <a:lnTo>
                  <a:pt x="74" y="203"/>
                </a:lnTo>
                <a:lnTo>
                  <a:pt x="69" y="200"/>
                </a:lnTo>
                <a:lnTo>
                  <a:pt x="65" y="196"/>
                </a:lnTo>
                <a:lnTo>
                  <a:pt x="60" y="193"/>
                </a:lnTo>
                <a:lnTo>
                  <a:pt x="57" y="192"/>
                </a:lnTo>
                <a:lnTo>
                  <a:pt x="54" y="189"/>
                </a:lnTo>
                <a:lnTo>
                  <a:pt x="49" y="187"/>
                </a:lnTo>
                <a:lnTo>
                  <a:pt x="46" y="184"/>
                </a:lnTo>
                <a:lnTo>
                  <a:pt x="44" y="182"/>
                </a:lnTo>
                <a:lnTo>
                  <a:pt x="41" y="181"/>
                </a:lnTo>
                <a:lnTo>
                  <a:pt x="38" y="179"/>
                </a:lnTo>
                <a:lnTo>
                  <a:pt x="36" y="178"/>
                </a:lnTo>
                <a:lnTo>
                  <a:pt x="33" y="176"/>
                </a:lnTo>
                <a:lnTo>
                  <a:pt x="30" y="174"/>
                </a:lnTo>
                <a:lnTo>
                  <a:pt x="27" y="173"/>
                </a:lnTo>
                <a:lnTo>
                  <a:pt x="25" y="171"/>
                </a:lnTo>
                <a:lnTo>
                  <a:pt x="22" y="170"/>
                </a:lnTo>
                <a:lnTo>
                  <a:pt x="19" y="168"/>
                </a:lnTo>
                <a:lnTo>
                  <a:pt x="17" y="167"/>
                </a:lnTo>
                <a:lnTo>
                  <a:pt x="14" y="165"/>
                </a:lnTo>
                <a:lnTo>
                  <a:pt x="11" y="163"/>
                </a:lnTo>
                <a:lnTo>
                  <a:pt x="8" y="160"/>
                </a:lnTo>
                <a:lnTo>
                  <a:pt x="6" y="159"/>
                </a:lnTo>
                <a:lnTo>
                  <a:pt x="3" y="157"/>
                </a:lnTo>
                <a:lnTo>
                  <a:pt x="0" y="155"/>
                </a:lnTo>
                <a:lnTo>
                  <a:pt x="0" y="135"/>
                </a:lnTo>
                <a:lnTo>
                  <a:pt x="0" y="133"/>
                </a:lnTo>
                <a:lnTo>
                  <a:pt x="0" y="133"/>
                </a:lnTo>
                <a:lnTo>
                  <a:pt x="1" y="133"/>
                </a:lnTo>
                <a:lnTo>
                  <a:pt x="5" y="130"/>
                </a:lnTo>
                <a:lnTo>
                  <a:pt x="5" y="130"/>
                </a:lnTo>
                <a:lnTo>
                  <a:pt x="6" y="129"/>
                </a:lnTo>
                <a:lnTo>
                  <a:pt x="9" y="127"/>
                </a:lnTo>
                <a:lnTo>
                  <a:pt x="11" y="127"/>
                </a:lnTo>
                <a:lnTo>
                  <a:pt x="14" y="124"/>
                </a:lnTo>
                <a:lnTo>
                  <a:pt x="16" y="124"/>
                </a:lnTo>
                <a:lnTo>
                  <a:pt x="17" y="122"/>
                </a:lnTo>
                <a:lnTo>
                  <a:pt x="19" y="122"/>
                </a:lnTo>
                <a:lnTo>
                  <a:pt x="19" y="121"/>
                </a:lnTo>
                <a:lnTo>
                  <a:pt x="20" y="121"/>
                </a:lnTo>
                <a:lnTo>
                  <a:pt x="22" y="119"/>
                </a:lnTo>
                <a:lnTo>
                  <a:pt x="22" y="119"/>
                </a:lnTo>
                <a:lnTo>
                  <a:pt x="24" y="119"/>
                </a:lnTo>
                <a:lnTo>
                  <a:pt x="27" y="119"/>
                </a:lnTo>
                <a:lnTo>
                  <a:pt x="28" y="119"/>
                </a:lnTo>
                <a:lnTo>
                  <a:pt x="30" y="121"/>
                </a:lnTo>
                <a:lnTo>
                  <a:pt x="30" y="119"/>
                </a:lnTo>
                <a:lnTo>
                  <a:pt x="31" y="119"/>
                </a:lnTo>
                <a:lnTo>
                  <a:pt x="31" y="119"/>
                </a:lnTo>
                <a:lnTo>
                  <a:pt x="31" y="118"/>
                </a:lnTo>
                <a:lnTo>
                  <a:pt x="31" y="116"/>
                </a:lnTo>
                <a:lnTo>
                  <a:pt x="31" y="116"/>
                </a:lnTo>
                <a:lnTo>
                  <a:pt x="31" y="116"/>
                </a:lnTo>
                <a:lnTo>
                  <a:pt x="33" y="116"/>
                </a:lnTo>
                <a:lnTo>
                  <a:pt x="35" y="116"/>
                </a:lnTo>
                <a:lnTo>
                  <a:pt x="36" y="116"/>
                </a:lnTo>
                <a:lnTo>
                  <a:pt x="36" y="116"/>
                </a:lnTo>
                <a:lnTo>
                  <a:pt x="39" y="116"/>
                </a:lnTo>
                <a:lnTo>
                  <a:pt x="42" y="116"/>
                </a:lnTo>
                <a:lnTo>
                  <a:pt x="46" y="115"/>
                </a:lnTo>
                <a:lnTo>
                  <a:pt x="47" y="115"/>
                </a:lnTo>
                <a:lnTo>
                  <a:pt x="49" y="113"/>
                </a:lnTo>
                <a:lnTo>
                  <a:pt x="50" y="111"/>
                </a:lnTo>
                <a:lnTo>
                  <a:pt x="52" y="108"/>
                </a:lnTo>
                <a:lnTo>
                  <a:pt x="54" y="107"/>
                </a:lnTo>
                <a:lnTo>
                  <a:pt x="57" y="105"/>
                </a:lnTo>
                <a:lnTo>
                  <a:pt x="58" y="104"/>
                </a:lnTo>
                <a:lnTo>
                  <a:pt x="60" y="104"/>
                </a:lnTo>
                <a:lnTo>
                  <a:pt x="63" y="102"/>
                </a:lnTo>
                <a:lnTo>
                  <a:pt x="66" y="100"/>
                </a:lnTo>
                <a:lnTo>
                  <a:pt x="68" y="99"/>
                </a:lnTo>
                <a:lnTo>
                  <a:pt x="69" y="99"/>
                </a:lnTo>
                <a:lnTo>
                  <a:pt x="72" y="99"/>
                </a:lnTo>
                <a:lnTo>
                  <a:pt x="72" y="99"/>
                </a:lnTo>
                <a:lnTo>
                  <a:pt x="74" y="97"/>
                </a:lnTo>
                <a:lnTo>
                  <a:pt x="74" y="97"/>
                </a:lnTo>
                <a:lnTo>
                  <a:pt x="72" y="96"/>
                </a:lnTo>
                <a:lnTo>
                  <a:pt x="72" y="96"/>
                </a:lnTo>
                <a:lnTo>
                  <a:pt x="71" y="96"/>
                </a:lnTo>
                <a:lnTo>
                  <a:pt x="71" y="96"/>
                </a:lnTo>
                <a:lnTo>
                  <a:pt x="71" y="94"/>
                </a:lnTo>
                <a:lnTo>
                  <a:pt x="71" y="94"/>
                </a:lnTo>
                <a:lnTo>
                  <a:pt x="71" y="92"/>
                </a:lnTo>
                <a:lnTo>
                  <a:pt x="71" y="92"/>
                </a:lnTo>
                <a:lnTo>
                  <a:pt x="71" y="91"/>
                </a:lnTo>
                <a:lnTo>
                  <a:pt x="71" y="89"/>
                </a:lnTo>
                <a:lnTo>
                  <a:pt x="71" y="89"/>
                </a:lnTo>
                <a:lnTo>
                  <a:pt x="71" y="88"/>
                </a:lnTo>
                <a:lnTo>
                  <a:pt x="71" y="88"/>
                </a:lnTo>
                <a:lnTo>
                  <a:pt x="71" y="86"/>
                </a:lnTo>
                <a:lnTo>
                  <a:pt x="72" y="86"/>
                </a:lnTo>
                <a:lnTo>
                  <a:pt x="74" y="86"/>
                </a:lnTo>
                <a:lnTo>
                  <a:pt x="76" y="86"/>
                </a:lnTo>
                <a:lnTo>
                  <a:pt x="82" y="85"/>
                </a:lnTo>
                <a:lnTo>
                  <a:pt x="82" y="83"/>
                </a:lnTo>
                <a:lnTo>
                  <a:pt x="83" y="83"/>
                </a:lnTo>
                <a:lnTo>
                  <a:pt x="83" y="81"/>
                </a:lnTo>
                <a:lnTo>
                  <a:pt x="83" y="80"/>
                </a:lnTo>
                <a:lnTo>
                  <a:pt x="85" y="80"/>
                </a:lnTo>
                <a:lnTo>
                  <a:pt x="87" y="80"/>
                </a:lnTo>
                <a:lnTo>
                  <a:pt x="90" y="80"/>
                </a:lnTo>
                <a:lnTo>
                  <a:pt x="90" y="80"/>
                </a:lnTo>
                <a:lnTo>
                  <a:pt x="93" y="80"/>
                </a:lnTo>
                <a:lnTo>
                  <a:pt x="96" y="80"/>
                </a:lnTo>
                <a:lnTo>
                  <a:pt x="99" y="80"/>
                </a:lnTo>
                <a:lnTo>
                  <a:pt x="102" y="80"/>
                </a:lnTo>
                <a:lnTo>
                  <a:pt x="104" y="80"/>
                </a:lnTo>
                <a:lnTo>
                  <a:pt x="107" y="80"/>
                </a:lnTo>
                <a:lnTo>
                  <a:pt x="109" y="80"/>
                </a:lnTo>
                <a:lnTo>
                  <a:pt x="109" y="80"/>
                </a:lnTo>
                <a:lnTo>
                  <a:pt x="107" y="77"/>
                </a:lnTo>
                <a:lnTo>
                  <a:pt x="107" y="77"/>
                </a:lnTo>
                <a:lnTo>
                  <a:pt x="109" y="75"/>
                </a:lnTo>
                <a:lnTo>
                  <a:pt x="110" y="74"/>
                </a:lnTo>
                <a:lnTo>
                  <a:pt x="110" y="74"/>
                </a:lnTo>
                <a:lnTo>
                  <a:pt x="109" y="72"/>
                </a:lnTo>
                <a:lnTo>
                  <a:pt x="107" y="70"/>
                </a:lnTo>
                <a:lnTo>
                  <a:pt x="106" y="70"/>
                </a:lnTo>
                <a:lnTo>
                  <a:pt x="106" y="69"/>
                </a:lnTo>
                <a:lnTo>
                  <a:pt x="104" y="67"/>
                </a:lnTo>
                <a:lnTo>
                  <a:pt x="104" y="64"/>
                </a:lnTo>
                <a:lnTo>
                  <a:pt x="102" y="63"/>
                </a:lnTo>
                <a:lnTo>
                  <a:pt x="101" y="61"/>
                </a:lnTo>
                <a:lnTo>
                  <a:pt x="102" y="56"/>
                </a:lnTo>
                <a:lnTo>
                  <a:pt x="101" y="55"/>
                </a:lnTo>
                <a:lnTo>
                  <a:pt x="101" y="53"/>
                </a:lnTo>
                <a:lnTo>
                  <a:pt x="101" y="52"/>
                </a:lnTo>
                <a:lnTo>
                  <a:pt x="101" y="50"/>
                </a:lnTo>
                <a:lnTo>
                  <a:pt x="101" y="47"/>
                </a:lnTo>
                <a:lnTo>
                  <a:pt x="99" y="44"/>
                </a:lnTo>
                <a:lnTo>
                  <a:pt x="101" y="42"/>
                </a:lnTo>
                <a:lnTo>
                  <a:pt x="101" y="42"/>
                </a:lnTo>
                <a:lnTo>
                  <a:pt x="101" y="42"/>
                </a:lnTo>
                <a:lnTo>
                  <a:pt x="99" y="40"/>
                </a:lnTo>
                <a:lnTo>
                  <a:pt x="99" y="40"/>
                </a:lnTo>
                <a:lnTo>
                  <a:pt x="99" y="39"/>
                </a:lnTo>
                <a:lnTo>
                  <a:pt x="99" y="37"/>
                </a:lnTo>
                <a:lnTo>
                  <a:pt x="99" y="37"/>
                </a:lnTo>
                <a:lnTo>
                  <a:pt x="98" y="36"/>
                </a:lnTo>
                <a:lnTo>
                  <a:pt x="95" y="34"/>
                </a:lnTo>
                <a:lnTo>
                  <a:pt x="95" y="33"/>
                </a:lnTo>
                <a:lnTo>
                  <a:pt x="93" y="31"/>
                </a:lnTo>
                <a:lnTo>
                  <a:pt x="96" y="33"/>
                </a:lnTo>
                <a:lnTo>
                  <a:pt x="98" y="33"/>
                </a:lnTo>
                <a:lnTo>
                  <a:pt x="101" y="31"/>
                </a:lnTo>
                <a:lnTo>
                  <a:pt x="104" y="28"/>
                </a:lnTo>
                <a:lnTo>
                  <a:pt x="107" y="28"/>
                </a:lnTo>
                <a:lnTo>
                  <a:pt x="109" y="25"/>
                </a:lnTo>
                <a:lnTo>
                  <a:pt x="110" y="23"/>
                </a:lnTo>
                <a:lnTo>
                  <a:pt x="112" y="23"/>
                </a:lnTo>
                <a:lnTo>
                  <a:pt x="120" y="20"/>
                </a:lnTo>
                <a:lnTo>
                  <a:pt x="121" y="20"/>
                </a:lnTo>
                <a:lnTo>
                  <a:pt x="123" y="20"/>
                </a:lnTo>
                <a:lnTo>
                  <a:pt x="124" y="20"/>
                </a:lnTo>
                <a:lnTo>
                  <a:pt x="126" y="18"/>
                </a:lnTo>
                <a:lnTo>
                  <a:pt x="128" y="15"/>
                </a:lnTo>
                <a:lnTo>
                  <a:pt x="131" y="14"/>
                </a:lnTo>
                <a:lnTo>
                  <a:pt x="134" y="12"/>
                </a:lnTo>
                <a:lnTo>
                  <a:pt x="137" y="11"/>
                </a:lnTo>
                <a:lnTo>
                  <a:pt x="140" y="9"/>
                </a:lnTo>
                <a:lnTo>
                  <a:pt x="143" y="9"/>
                </a:lnTo>
                <a:lnTo>
                  <a:pt x="154" y="7"/>
                </a:lnTo>
                <a:lnTo>
                  <a:pt x="159" y="7"/>
                </a:lnTo>
                <a:lnTo>
                  <a:pt x="164" y="7"/>
                </a:lnTo>
                <a:lnTo>
                  <a:pt x="167" y="4"/>
                </a:lnTo>
                <a:lnTo>
                  <a:pt x="169" y="4"/>
                </a:lnTo>
                <a:lnTo>
                  <a:pt x="177" y="4"/>
                </a:lnTo>
                <a:lnTo>
                  <a:pt x="180" y="3"/>
                </a:lnTo>
                <a:lnTo>
                  <a:pt x="194" y="3"/>
                </a:lnTo>
                <a:lnTo>
                  <a:pt x="197" y="3"/>
                </a:lnTo>
                <a:lnTo>
                  <a:pt x="199" y="4"/>
                </a:lnTo>
                <a:lnTo>
                  <a:pt x="200" y="6"/>
                </a:lnTo>
                <a:lnTo>
                  <a:pt x="202" y="6"/>
                </a:lnTo>
                <a:lnTo>
                  <a:pt x="205" y="6"/>
                </a:lnTo>
                <a:lnTo>
                  <a:pt x="208" y="4"/>
                </a:lnTo>
                <a:lnTo>
                  <a:pt x="213" y="3"/>
                </a:lnTo>
                <a:lnTo>
                  <a:pt x="216" y="1"/>
                </a:lnTo>
                <a:lnTo>
                  <a:pt x="218" y="0"/>
                </a:lnTo>
                <a:lnTo>
                  <a:pt x="219" y="0"/>
                </a:lnTo>
                <a:lnTo>
                  <a:pt x="221" y="1"/>
                </a:lnTo>
                <a:lnTo>
                  <a:pt x="225" y="1"/>
                </a:lnTo>
                <a:lnTo>
                  <a:pt x="229" y="1"/>
                </a:lnTo>
                <a:lnTo>
                  <a:pt x="230" y="1"/>
                </a:lnTo>
                <a:lnTo>
                  <a:pt x="23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6" name="Freeform 289">
            <a:extLst>
              <a:ext uri="{FF2B5EF4-FFF2-40B4-BE49-F238E27FC236}">
                <a16:creationId xmlns:a16="http://schemas.microsoft.com/office/drawing/2014/main" id="{91916372-36AA-7665-3668-BF72E2B3F346}"/>
              </a:ext>
            </a:extLst>
          </p:cNvPr>
          <p:cNvSpPr>
            <a:spLocks/>
          </p:cNvSpPr>
          <p:nvPr/>
        </p:nvSpPr>
        <p:spPr bwMode="auto">
          <a:xfrm>
            <a:off x="4620769" y="3180066"/>
            <a:ext cx="61237" cy="42991"/>
          </a:xfrm>
          <a:custGeom>
            <a:avLst/>
            <a:gdLst>
              <a:gd name="T0" fmla="*/ 16 w 52"/>
              <a:gd name="T1" fmla="*/ 2 h 35"/>
              <a:gd name="T2" fmla="*/ 19 w 52"/>
              <a:gd name="T3" fmla="*/ 2 h 35"/>
              <a:gd name="T4" fmla="*/ 22 w 52"/>
              <a:gd name="T5" fmla="*/ 4 h 35"/>
              <a:gd name="T6" fmla="*/ 24 w 52"/>
              <a:gd name="T7" fmla="*/ 5 h 35"/>
              <a:gd name="T8" fmla="*/ 27 w 52"/>
              <a:gd name="T9" fmla="*/ 5 h 35"/>
              <a:gd name="T10" fmla="*/ 29 w 52"/>
              <a:gd name="T11" fmla="*/ 5 h 35"/>
              <a:gd name="T12" fmla="*/ 30 w 52"/>
              <a:gd name="T13" fmla="*/ 7 h 35"/>
              <a:gd name="T14" fmla="*/ 32 w 52"/>
              <a:gd name="T15" fmla="*/ 10 h 35"/>
              <a:gd name="T16" fmla="*/ 40 w 52"/>
              <a:gd name="T17" fmla="*/ 10 h 35"/>
              <a:gd name="T18" fmla="*/ 38 w 52"/>
              <a:gd name="T19" fmla="*/ 11 h 35"/>
              <a:gd name="T20" fmla="*/ 35 w 52"/>
              <a:gd name="T21" fmla="*/ 11 h 35"/>
              <a:gd name="T22" fmla="*/ 35 w 52"/>
              <a:gd name="T23" fmla="*/ 13 h 35"/>
              <a:gd name="T24" fmla="*/ 38 w 52"/>
              <a:gd name="T25" fmla="*/ 13 h 35"/>
              <a:gd name="T26" fmla="*/ 41 w 52"/>
              <a:gd name="T27" fmla="*/ 15 h 35"/>
              <a:gd name="T28" fmla="*/ 45 w 52"/>
              <a:gd name="T29" fmla="*/ 15 h 35"/>
              <a:gd name="T30" fmla="*/ 51 w 52"/>
              <a:gd name="T31" fmla="*/ 19 h 35"/>
              <a:gd name="T32" fmla="*/ 52 w 52"/>
              <a:gd name="T33" fmla="*/ 21 h 35"/>
              <a:gd name="T34" fmla="*/ 51 w 52"/>
              <a:gd name="T35" fmla="*/ 22 h 35"/>
              <a:gd name="T36" fmla="*/ 49 w 52"/>
              <a:gd name="T37" fmla="*/ 24 h 35"/>
              <a:gd name="T38" fmla="*/ 48 w 52"/>
              <a:gd name="T39" fmla="*/ 26 h 35"/>
              <a:gd name="T40" fmla="*/ 48 w 52"/>
              <a:gd name="T41" fmla="*/ 26 h 35"/>
              <a:gd name="T42" fmla="*/ 46 w 52"/>
              <a:gd name="T43" fmla="*/ 24 h 35"/>
              <a:gd name="T44" fmla="*/ 43 w 52"/>
              <a:gd name="T45" fmla="*/ 24 h 35"/>
              <a:gd name="T46" fmla="*/ 38 w 52"/>
              <a:gd name="T47" fmla="*/ 22 h 35"/>
              <a:gd name="T48" fmla="*/ 33 w 52"/>
              <a:gd name="T49" fmla="*/ 22 h 35"/>
              <a:gd name="T50" fmla="*/ 30 w 52"/>
              <a:gd name="T51" fmla="*/ 22 h 35"/>
              <a:gd name="T52" fmla="*/ 27 w 52"/>
              <a:gd name="T53" fmla="*/ 24 h 35"/>
              <a:gd name="T54" fmla="*/ 26 w 52"/>
              <a:gd name="T55" fmla="*/ 26 h 35"/>
              <a:gd name="T56" fmla="*/ 21 w 52"/>
              <a:gd name="T57" fmla="*/ 26 h 35"/>
              <a:gd name="T58" fmla="*/ 18 w 52"/>
              <a:gd name="T59" fmla="*/ 24 h 35"/>
              <a:gd name="T60" fmla="*/ 15 w 52"/>
              <a:gd name="T61" fmla="*/ 26 h 35"/>
              <a:gd name="T62" fmla="*/ 13 w 52"/>
              <a:gd name="T63" fmla="*/ 26 h 35"/>
              <a:gd name="T64" fmla="*/ 13 w 52"/>
              <a:gd name="T65" fmla="*/ 29 h 35"/>
              <a:gd name="T66" fmla="*/ 10 w 52"/>
              <a:gd name="T67" fmla="*/ 33 h 35"/>
              <a:gd name="T68" fmla="*/ 8 w 52"/>
              <a:gd name="T69" fmla="*/ 35 h 35"/>
              <a:gd name="T70" fmla="*/ 7 w 52"/>
              <a:gd name="T71" fmla="*/ 33 h 35"/>
              <a:gd name="T72" fmla="*/ 5 w 52"/>
              <a:gd name="T73" fmla="*/ 32 h 35"/>
              <a:gd name="T74" fmla="*/ 5 w 52"/>
              <a:gd name="T75" fmla="*/ 30 h 35"/>
              <a:gd name="T76" fmla="*/ 4 w 52"/>
              <a:gd name="T77" fmla="*/ 29 h 35"/>
              <a:gd name="T78" fmla="*/ 4 w 52"/>
              <a:gd name="T79" fmla="*/ 26 h 35"/>
              <a:gd name="T80" fmla="*/ 2 w 52"/>
              <a:gd name="T81" fmla="*/ 22 h 35"/>
              <a:gd name="T82" fmla="*/ 0 w 52"/>
              <a:gd name="T83" fmla="*/ 21 h 35"/>
              <a:gd name="T84" fmla="*/ 2 w 52"/>
              <a:gd name="T85" fmla="*/ 21 h 35"/>
              <a:gd name="T86" fmla="*/ 4 w 52"/>
              <a:gd name="T87" fmla="*/ 18 h 35"/>
              <a:gd name="T88" fmla="*/ 4 w 52"/>
              <a:gd name="T89" fmla="*/ 16 h 35"/>
              <a:gd name="T90" fmla="*/ 2 w 52"/>
              <a:gd name="T91" fmla="*/ 15 h 35"/>
              <a:gd name="T92" fmla="*/ 5 w 52"/>
              <a:gd name="T93" fmla="*/ 13 h 35"/>
              <a:gd name="T94" fmla="*/ 5 w 52"/>
              <a:gd name="T95" fmla="*/ 11 h 35"/>
              <a:gd name="T96" fmla="*/ 4 w 52"/>
              <a:gd name="T97" fmla="*/ 10 h 35"/>
              <a:gd name="T98" fmla="*/ 4 w 52"/>
              <a:gd name="T99" fmla="*/ 7 h 35"/>
              <a:gd name="T100" fmla="*/ 4 w 52"/>
              <a:gd name="T101" fmla="*/ 4 h 35"/>
              <a:gd name="T102" fmla="*/ 4 w 52"/>
              <a:gd name="T103" fmla="*/ 2 h 35"/>
              <a:gd name="T104" fmla="*/ 5 w 52"/>
              <a:gd name="T105" fmla="*/ 2 h 35"/>
              <a:gd name="T106" fmla="*/ 8 w 52"/>
              <a:gd name="T107" fmla="*/ 0 h 35"/>
              <a:gd name="T108" fmla="*/ 11 w 52"/>
              <a:gd name="T109" fmla="*/ 2 h 35"/>
              <a:gd name="T110" fmla="*/ 15 w 52"/>
              <a:gd name="T1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" h="35">
                <a:moveTo>
                  <a:pt x="15" y="0"/>
                </a:moveTo>
                <a:lnTo>
                  <a:pt x="16" y="2"/>
                </a:lnTo>
                <a:lnTo>
                  <a:pt x="18" y="2"/>
                </a:lnTo>
                <a:lnTo>
                  <a:pt x="19" y="2"/>
                </a:lnTo>
                <a:lnTo>
                  <a:pt x="19" y="4"/>
                </a:lnTo>
                <a:lnTo>
                  <a:pt x="22" y="4"/>
                </a:lnTo>
                <a:lnTo>
                  <a:pt x="22" y="4"/>
                </a:lnTo>
                <a:lnTo>
                  <a:pt x="24" y="5"/>
                </a:lnTo>
                <a:lnTo>
                  <a:pt x="26" y="5"/>
                </a:lnTo>
                <a:lnTo>
                  <a:pt x="27" y="5"/>
                </a:lnTo>
                <a:lnTo>
                  <a:pt x="29" y="5"/>
                </a:lnTo>
                <a:lnTo>
                  <a:pt x="29" y="5"/>
                </a:lnTo>
                <a:lnTo>
                  <a:pt x="30" y="5"/>
                </a:lnTo>
                <a:lnTo>
                  <a:pt x="30" y="7"/>
                </a:lnTo>
                <a:lnTo>
                  <a:pt x="32" y="8"/>
                </a:lnTo>
                <a:lnTo>
                  <a:pt x="32" y="10"/>
                </a:lnTo>
                <a:lnTo>
                  <a:pt x="38" y="10"/>
                </a:lnTo>
                <a:lnTo>
                  <a:pt x="40" y="10"/>
                </a:lnTo>
                <a:lnTo>
                  <a:pt x="40" y="11"/>
                </a:lnTo>
                <a:lnTo>
                  <a:pt x="38" y="11"/>
                </a:lnTo>
                <a:lnTo>
                  <a:pt x="35" y="11"/>
                </a:lnTo>
                <a:lnTo>
                  <a:pt x="35" y="11"/>
                </a:lnTo>
                <a:lnTo>
                  <a:pt x="35" y="11"/>
                </a:lnTo>
                <a:lnTo>
                  <a:pt x="35" y="13"/>
                </a:lnTo>
                <a:lnTo>
                  <a:pt x="37" y="13"/>
                </a:lnTo>
                <a:lnTo>
                  <a:pt x="38" y="13"/>
                </a:lnTo>
                <a:lnTo>
                  <a:pt x="40" y="13"/>
                </a:lnTo>
                <a:lnTo>
                  <a:pt x="41" y="15"/>
                </a:lnTo>
                <a:lnTo>
                  <a:pt x="43" y="15"/>
                </a:lnTo>
                <a:lnTo>
                  <a:pt x="45" y="15"/>
                </a:lnTo>
                <a:lnTo>
                  <a:pt x="48" y="16"/>
                </a:lnTo>
                <a:lnTo>
                  <a:pt x="51" y="19"/>
                </a:lnTo>
                <a:lnTo>
                  <a:pt x="52" y="19"/>
                </a:lnTo>
                <a:lnTo>
                  <a:pt x="52" y="21"/>
                </a:lnTo>
                <a:lnTo>
                  <a:pt x="52" y="21"/>
                </a:lnTo>
                <a:lnTo>
                  <a:pt x="51" y="22"/>
                </a:lnTo>
                <a:lnTo>
                  <a:pt x="51" y="24"/>
                </a:lnTo>
                <a:lnTo>
                  <a:pt x="49" y="24"/>
                </a:lnTo>
                <a:lnTo>
                  <a:pt x="49" y="24"/>
                </a:lnTo>
                <a:lnTo>
                  <a:pt x="48" y="26"/>
                </a:lnTo>
                <a:lnTo>
                  <a:pt x="48" y="26"/>
                </a:lnTo>
                <a:lnTo>
                  <a:pt x="48" y="26"/>
                </a:lnTo>
                <a:lnTo>
                  <a:pt x="46" y="26"/>
                </a:lnTo>
                <a:lnTo>
                  <a:pt x="46" y="24"/>
                </a:lnTo>
                <a:lnTo>
                  <a:pt x="45" y="24"/>
                </a:lnTo>
                <a:lnTo>
                  <a:pt x="43" y="24"/>
                </a:lnTo>
                <a:lnTo>
                  <a:pt x="40" y="22"/>
                </a:lnTo>
                <a:lnTo>
                  <a:pt x="38" y="22"/>
                </a:lnTo>
                <a:lnTo>
                  <a:pt x="35" y="22"/>
                </a:lnTo>
                <a:lnTo>
                  <a:pt x="33" y="22"/>
                </a:lnTo>
                <a:lnTo>
                  <a:pt x="32" y="22"/>
                </a:lnTo>
                <a:lnTo>
                  <a:pt x="30" y="22"/>
                </a:lnTo>
                <a:lnTo>
                  <a:pt x="29" y="24"/>
                </a:lnTo>
                <a:lnTo>
                  <a:pt x="27" y="24"/>
                </a:lnTo>
                <a:lnTo>
                  <a:pt x="27" y="26"/>
                </a:lnTo>
                <a:lnTo>
                  <a:pt x="26" y="26"/>
                </a:lnTo>
                <a:lnTo>
                  <a:pt x="22" y="26"/>
                </a:lnTo>
                <a:lnTo>
                  <a:pt x="21" y="26"/>
                </a:lnTo>
                <a:lnTo>
                  <a:pt x="19" y="24"/>
                </a:lnTo>
                <a:lnTo>
                  <a:pt x="18" y="24"/>
                </a:lnTo>
                <a:lnTo>
                  <a:pt x="16" y="26"/>
                </a:lnTo>
                <a:lnTo>
                  <a:pt x="15" y="26"/>
                </a:lnTo>
                <a:lnTo>
                  <a:pt x="13" y="26"/>
                </a:lnTo>
                <a:lnTo>
                  <a:pt x="13" y="26"/>
                </a:lnTo>
                <a:lnTo>
                  <a:pt x="13" y="27"/>
                </a:lnTo>
                <a:lnTo>
                  <a:pt x="13" y="29"/>
                </a:lnTo>
                <a:lnTo>
                  <a:pt x="10" y="32"/>
                </a:lnTo>
                <a:lnTo>
                  <a:pt x="10" y="33"/>
                </a:lnTo>
                <a:lnTo>
                  <a:pt x="8" y="35"/>
                </a:lnTo>
                <a:lnTo>
                  <a:pt x="8" y="35"/>
                </a:lnTo>
                <a:lnTo>
                  <a:pt x="7" y="33"/>
                </a:lnTo>
                <a:lnTo>
                  <a:pt x="7" y="33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5" y="30"/>
                </a:lnTo>
                <a:lnTo>
                  <a:pt x="4" y="29"/>
                </a:lnTo>
                <a:lnTo>
                  <a:pt x="4" y="29"/>
                </a:lnTo>
                <a:lnTo>
                  <a:pt x="4" y="26"/>
                </a:lnTo>
                <a:lnTo>
                  <a:pt x="4" y="26"/>
                </a:lnTo>
                <a:lnTo>
                  <a:pt x="4" y="24"/>
                </a:lnTo>
                <a:lnTo>
                  <a:pt x="2" y="22"/>
                </a:lnTo>
                <a:lnTo>
                  <a:pt x="0" y="22"/>
                </a:lnTo>
                <a:lnTo>
                  <a:pt x="0" y="21"/>
                </a:lnTo>
                <a:lnTo>
                  <a:pt x="0" y="21"/>
                </a:lnTo>
                <a:lnTo>
                  <a:pt x="2" y="21"/>
                </a:lnTo>
                <a:lnTo>
                  <a:pt x="2" y="19"/>
                </a:lnTo>
                <a:lnTo>
                  <a:pt x="4" y="18"/>
                </a:lnTo>
                <a:lnTo>
                  <a:pt x="4" y="18"/>
                </a:lnTo>
                <a:lnTo>
                  <a:pt x="4" y="16"/>
                </a:lnTo>
                <a:lnTo>
                  <a:pt x="4" y="16"/>
                </a:lnTo>
                <a:lnTo>
                  <a:pt x="2" y="15"/>
                </a:lnTo>
                <a:lnTo>
                  <a:pt x="4" y="13"/>
                </a:lnTo>
                <a:lnTo>
                  <a:pt x="5" y="13"/>
                </a:lnTo>
                <a:lnTo>
                  <a:pt x="5" y="11"/>
                </a:lnTo>
                <a:lnTo>
                  <a:pt x="5" y="11"/>
                </a:lnTo>
                <a:lnTo>
                  <a:pt x="4" y="10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2"/>
                </a:lnTo>
                <a:lnTo>
                  <a:pt x="5" y="2"/>
                </a:lnTo>
                <a:lnTo>
                  <a:pt x="5" y="2"/>
                </a:lnTo>
                <a:lnTo>
                  <a:pt x="7" y="0"/>
                </a:lnTo>
                <a:lnTo>
                  <a:pt x="8" y="0"/>
                </a:lnTo>
                <a:lnTo>
                  <a:pt x="10" y="2"/>
                </a:lnTo>
                <a:lnTo>
                  <a:pt x="11" y="2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7" name="Freeform 290">
            <a:extLst>
              <a:ext uri="{FF2B5EF4-FFF2-40B4-BE49-F238E27FC236}">
                <a16:creationId xmlns:a16="http://schemas.microsoft.com/office/drawing/2014/main" id="{07F3AF89-116D-E3B2-E12F-1A1D83D43234}"/>
              </a:ext>
            </a:extLst>
          </p:cNvPr>
          <p:cNvSpPr>
            <a:spLocks/>
          </p:cNvSpPr>
          <p:nvPr/>
        </p:nvSpPr>
        <p:spPr bwMode="auto">
          <a:xfrm>
            <a:off x="4799768" y="3259905"/>
            <a:ext cx="3533" cy="6142"/>
          </a:xfrm>
          <a:custGeom>
            <a:avLst/>
            <a:gdLst>
              <a:gd name="T0" fmla="*/ 0 w 3"/>
              <a:gd name="T1" fmla="*/ 0 h 5"/>
              <a:gd name="T2" fmla="*/ 3 w 3"/>
              <a:gd name="T3" fmla="*/ 0 h 5"/>
              <a:gd name="T4" fmla="*/ 3 w 3"/>
              <a:gd name="T5" fmla="*/ 2 h 5"/>
              <a:gd name="T6" fmla="*/ 3 w 3"/>
              <a:gd name="T7" fmla="*/ 3 h 5"/>
              <a:gd name="T8" fmla="*/ 3 w 3"/>
              <a:gd name="T9" fmla="*/ 5 h 5"/>
              <a:gd name="T10" fmla="*/ 1 w 3"/>
              <a:gd name="T11" fmla="*/ 5 h 5"/>
              <a:gd name="T12" fmla="*/ 1 w 3"/>
              <a:gd name="T13" fmla="*/ 3 h 5"/>
              <a:gd name="T14" fmla="*/ 0 w 3"/>
              <a:gd name="T15" fmla="*/ 2 h 5"/>
              <a:gd name="T16" fmla="*/ 0 w 3"/>
              <a:gd name="T17" fmla="*/ 0 h 5"/>
              <a:gd name="T18" fmla="*/ 0 w 3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3" y="3"/>
                </a:lnTo>
                <a:lnTo>
                  <a:pt x="3" y="5"/>
                </a:lnTo>
                <a:lnTo>
                  <a:pt x="1" y="5"/>
                </a:lnTo>
                <a:lnTo>
                  <a:pt x="1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8" name="Freeform 291">
            <a:extLst>
              <a:ext uri="{FF2B5EF4-FFF2-40B4-BE49-F238E27FC236}">
                <a16:creationId xmlns:a16="http://schemas.microsoft.com/office/drawing/2014/main" id="{ED5E0791-4077-EF55-4FB1-EA4927C8AD4A}"/>
              </a:ext>
            </a:extLst>
          </p:cNvPr>
          <p:cNvSpPr>
            <a:spLocks noEditPoints="1"/>
          </p:cNvSpPr>
          <p:nvPr/>
        </p:nvSpPr>
        <p:spPr bwMode="auto">
          <a:xfrm>
            <a:off x="5984457" y="2382893"/>
            <a:ext cx="120118" cy="77384"/>
          </a:xfrm>
          <a:custGeom>
            <a:avLst/>
            <a:gdLst>
              <a:gd name="T0" fmla="*/ 52 w 102"/>
              <a:gd name="T1" fmla="*/ 60 h 63"/>
              <a:gd name="T2" fmla="*/ 49 w 102"/>
              <a:gd name="T3" fmla="*/ 63 h 63"/>
              <a:gd name="T4" fmla="*/ 30 w 102"/>
              <a:gd name="T5" fmla="*/ 57 h 63"/>
              <a:gd name="T6" fmla="*/ 34 w 102"/>
              <a:gd name="T7" fmla="*/ 60 h 63"/>
              <a:gd name="T8" fmla="*/ 60 w 102"/>
              <a:gd name="T9" fmla="*/ 55 h 63"/>
              <a:gd name="T10" fmla="*/ 64 w 102"/>
              <a:gd name="T11" fmla="*/ 57 h 63"/>
              <a:gd name="T12" fmla="*/ 58 w 102"/>
              <a:gd name="T13" fmla="*/ 57 h 63"/>
              <a:gd name="T14" fmla="*/ 23 w 102"/>
              <a:gd name="T15" fmla="*/ 55 h 63"/>
              <a:gd name="T16" fmla="*/ 27 w 102"/>
              <a:gd name="T17" fmla="*/ 59 h 63"/>
              <a:gd name="T18" fmla="*/ 41 w 102"/>
              <a:gd name="T19" fmla="*/ 54 h 63"/>
              <a:gd name="T20" fmla="*/ 38 w 102"/>
              <a:gd name="T21" fmla="*/ 62 h 63"/>
              <a:gd name="T22" fmla="*/ 39 w 102"/>
              <a:gd name="T23" fmla="*/ 55 h 63"/>
              <a:gd name="T24" fmla="*/ 101 w 102"/>
              <a:gd name="T25" fmla="*/ 55 h 63"/>
              <a:gd name="T26" fmla="*/ 96 w 102"/>
              <a:gd name="T27" fmla="*/ 51 h 63"/>
              <a:gd name="T28" fmla="*/ 39 w 102"/>
              <a:gd name="T29" fmla="*/ 51 h 63"/>
              <a:gd name="T30" fmla="*/ 34 w 102"/>
              <a:gd name="T31" fmla="*/ 55 h 63"/>
              <a:gd name="T32" fmla="*/ 25 w 102"/>
              <a:gd name="T33" fmla="*/ 49 h 63"/>
              <a:gd name="T34" fmla="*/ 33 w 102"/>
              <a:gd name="T35" fmla="*/ 46 h 63"/>
              <a:gd name="T36" fmla="*/ 66 w 102"/>
              <a:gd name="T37" fmla="*/ 43 h 63"/>
              <a:gd name="T38" fmla="*/ 64 w 102"/>
              <a:gd name="T39" fmla="*/ 43 h 63"/>
              <a:gd name="T40" fmla="*/ 36 w 102"/>
              <a:gd name="T41" fmla="*/ 40 h 63"/>
              <a:gd name="T42" fmla="*/ 34 w 102"/>
              <a:gd name="T43" fmla="*/ 38 h 63"/>
              <a:gd name="T44" fmla="*/ 64 w 102"/>
              <a:gd name="T45" fmla="*/ 35 h 63"/>
              <a:gd name="T46" fmla="*/ 64 w 102"/>
              <a:gd name="T47" fmla="*/ 41 h 63"/>
              <a:gd name="T48" fmla="*/ 61 w 102"/>
              <a:gd name="T49" fmla="*/ 44 h 63"/>
              <a:gd name="T50" fmla="*/ 63 w 102"/>
              <a:gd name="T51" fmla="*/ 51 h 63"/>
              <a:gd name="T52" fmla="*/ 57 w 102"/>
              <a:gd name="T53" fmla="*/ 59 h 63"/>
              <a:gd name="T54" fmla="*/ 52 w 102"/>
              <a:gd name="T55" fmla="*/ 55 h 63"/>
              <a:gd name="T56" fmla="*/ 45 w 102"/>
              <a:gd name="T57" fmla="*/ 52 h 63"/>
              <a:gd name="T58" fmla="*/ 44 w 102"/>
              <a:gd name="T59" fmla="*/ 44 h 63"/>
              <a:gd name="T60" fmla="*/ 42 w 102"/>
              <a:gd name="T61" fmla="*/ 41 h 63"/>
              <a:gd name="T62" fmla="*/ 49 w 102"/>
              <a:gd name="T63" fmla="*/ 38 h 63"/>
              <a:gd name="T64" fmla="*/ 50 w 102"/>
              <a:gd name="T65" fmla="*/ 41 h 63"/>
              <a:gd name="T66" fmla="*/ 55 w 102"/>
              <a:gd name="T67" fmla="*/ 40 h 63"/>
              <a:gd name="T68" fmla="*/ 60 w 102"/>
              <a:gd name="T69" fmla="*/ 33 h 63"/>
              <a:gd name="T70" fmla="*/ 42 w 102"/>
              <a:gd name="T71" fmla="*/ 11 h 63"/>
              <a:gd name="T72" fmla="*/ 36 w 102"/>
              <a:gd name="T73" fmla="*/ 0 h 63"/>
              <a:gd name="T74" fmla="*/ 34 w 102"/>
              <a:gd name="T75" fmla="*/ 8 h 63"/>
              <a:gd name="T76" fmla="*/ 31 w 102"/>
              <a:gd name="T77" fmla="*/ 19 h 63"/>
              <a:gd name="T78" fmla="*/ 39 w 102"/>
              <a:gd name="T79" fmla="*/ 25 h 63"/>
              <a:gd name="T80" fmla="*/ 38 w 102"/>
              <a:gd name="T81" fmla="*/ 32 h 63"/>
              <a:gd name="T82" fmla="*/ 31 w 102"/>
              <a:gd name="T83" fmla="*/ 32 h 63"/>
              <a:gd name="T84" fmla="*/ 28 w 102"/>
              <a:gd name="T85" fmla="*/ 40 h 63"/>
              <a:gd name="T86" fmla="*/ 27 w 102"/>
              <a:gd name="T87" fmla="*/ 43 h 63"/>
              <a:gd name="T88" fmla="*/ 22 w 102"/>
              <a:gd name="T89" fmla="*/ 48 h 63"/>
              <a:gd name="T90" fmla="*/ 19 w 102"/>
              <a:gd name="T91" fmla="*/ 55 h 63"/>
              <a:gd name="T92" fmla="*/ 23 w 102"/>
              <a:gd name="T93" fmla="*/ 59 h 63"/>
              <a:gd name="T94" fmla="*/ 20 w 102"/>
              <a:gd name="T95" fmla="*/ 60 h 63"/>
              <a:gd name="T96" fmla="*/ 11 w 102"/>
              <a:gd name="T97" fmla="*/ 59 h 63"/>
              <a:gd name="T98" fmla="*/ 6 w 102"/>
              <a:gd name="T99" fmla="*/ 54 h 63"/>
              <a:gd name="T100" fmla="*/ 0 w 102"/>
              <a:gd name="T101" fmla="*/ 44 h 63"/>
              <a:gd name="T102" fmla="*/ 1 w 102"/>
              <a:gd name="T103" fmla="*/ 24 h 63"/>
              <a:gd name="T104" fmla="*/ 8 w 102"/>
              <a:gd name="T105" fmla="*/ 25 h 63"/>
              <a:gd name="T106" fmla="*/ 12 w 102"/>
              <a:gd name="T107" fmla="*/ 21 h 63"/>
              <a:gd name="T108" fmla="*/ 17 w 102"/>
              <a:gd name="T109" fmla="*/ 16 h 63"/>
              <a:gd name="T110" fmla="*/ 8 w 102"/>
              <a:gd name="T111" fmla="*/ 22 h 63"/>
              <a:gd name="T112" fmla="*/ 3 w 102"/>
              <a:gd name="T113" fmla="*/ 19 h 63"/>
              <a:gd name="T114" fmla="*/ 14 w 102"/>
              <a:gd name="T115" fmla="*/ 13 h 63"/>
              <a:gd name="T116" fmla="*/ 27 w 102"/>
              <a:gd name="T11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" h="63">
                <a:moveTo>
                  <a:pt x="45" y="57"/>
                </a:moveTo>
                <a:lnTo>
                  <a:pt x="47" y="59"/>
                </a:lnTo>
                <a:lnTo>
                  <a:pt x="50" y="60"/>
                </a:lnTo>
                <a:lnTo>
                  <a:pt x="50" y="60"/>
                </a:lnTo>
                <a:lnTo>
                  <a:pt x="52" y="60"/>
                </a:lnTo>
                <a:lnTo>
                  <a:pt x="53" y="62"/>
                </a:lnTo>
                <a:lnTo>
                  <a:pt x="53" y="63"/>
                </a:lnTo>
                <a:lnTo>
                  <a:pt x="50" y="63"/>
                </a:lnTo>
                <a:lnTo>
                  <a:pt x="50" y="63"/>
                </a:lnTo>
                <a:lnTo>
                  <a:pt x="49" y="63"/>
                </a:lnTo>
                <a:lnTo>
                  <a:pt x="42" y="62"/>
                </a:lnTo>
                <a:lnTo>
                  <a:pt x="42" y="59"/>
                </a:lnTo>
                <a:lnTo>
                  <a:pt x="42" y="57"/>
                </a:lnTo>
                <a:lnTo>
                  <a:pt x="45" y="57"/>
                </a:lnTo>
                <a:close/>
                <a:moveTo>
                  <a:pt x="30" y="57"/>
                </a:moveTo>
                <a:lnTo>
                  <a:pt x="31" y="57"/>
                </a:lnTo>
                <a:lnTo>
                  <a:pt x="33" y="59"/>
                </a:lnTo>
                <a:lnTo>
                  <a:pt x="33" y="59"/>
                </a:lnTo>
                <a:lnTo>
                  <a:pt x="34" y="60"/>
                </a:lnTo>
                <a:lnTo>
                  <a:pt x="34" y="60"/>
                </a:lnTo>
                <a:lnTo>
                  <a:pt x="33" y="60"/>
                </a:lnTo>
                <a:lnTo>
                  <a:pt x="33" y="60"/>
                </a:lnTo>
                <a:lnTo>
                  <a:pt x="30" y="57"/>
                </a:lnTo>
                <a:lnTo>
                  <a:pt x="30" y="57"/>
                </a:lnTo>
                <a:close/>
                <a:moveTo>
                  <a:pt x="60" y="55"/>
                </a:moveTo>
                <a:lnTo>
                  <a:pt x="61" y="55"/>
                </a:lnTo>
                <a:lnTo>
                  <a:pt x="63" y="55"/>
                </a:lnTo>
                <a:lnTo>
                  <a:pt x="63" y="57"/>
                </a:lnTo>
                <a:lnTo>
                  <a:pt x="64" y="57"/>
                </a:lnTo>
                <a:lnTo>
                  <a:pt x="64" y="57"/>
                </a:lnTo>
                <a:lnTo>
                  <a:pt x="63" y="57"/>
                </a:lnTo>
                <a:lnTo>
                  <a:pt x="61" y="57"/>
                </a:lnTo>
                <a:lnTo>
                  <a:pt x="58" y="59"/>
                </a:lnTo>
                <a:lnTo>
                  <a:pt x="58" y="59"/>
                </a:lnTo>
                <a:lnTo>
                  <a:pt x="58" y="57"/>
                </a:lnTo>
                <a:lnTo>
                  <a:pt x="58" y="57"/>
                </a:lnTo>
                <a:lnTo>
                  <a:pt x="60" y="57"/>
                </a:lnTo>
                <a:lnTo>
                  <a:pt x="60" y="55"/>
                </a:lnTo>
                <a:lnTo>
                  <a:pt x="60" y="55"/>
                </a:lnTo>
                <a:close/>
                <a:moveTo>
                  <a:pt x="23" y="55"/>
                </a:moveTo>
                <a:lnTo>
                  <a:pt x="25" y="55"/>
                </a:lnTo>
                <a:lnTo>
                  <a:pt x="27" y="57"/>
                </a:lnTo>
                <a:lnTo>
                  <a:pt x="28" y="59"/>
                </a:lnTo>
                <a:lnTo>
                  <a:pt x="28" y="59"/>
                </a:lnTo>
                <a:lnTo>
                  <a:pt x="27" y="59"/>
                </a:lnTo>
                <a:lnTo>
                  <a:pt x="27" y="59"/>
                </a:lnTo>
                <a:lnTo>
                  <a:pt x="25" y="59"/>
                </a:lnTo>
                <a:lnTo>
                  <a:pt x="23" y="55"/>
                </a:lnTo>
                <a:lnTo>
                  <a:pt x="23" y="55"/>
                </a:lnTo>
                <a:close/>
                <a:moveTo>
                  <a:pt x="41" y="54"/>
                </a:moveTo>
                <a:lnTo>
                  <a:pt x="41" y="54"/>
                </a:lnTo>
                <a:lnTo>
                  <a:pt x="41" y="55"/>
                </a:lnTo>
                <a:lnTo>
                  <a:pt x="38" y="60"/>
                </a:lnTo>
                <a:lnTo>
                  <a:pt x="38" y="62"/>
                </a:lnTo>
                <a:lnTo>
                  <a:pt x="38" y="62"/>
                </a:lnTo>
                <a:lnTo>
                  <a:pt x="36" y="60"/>
                </a:lnTo>
                <a:lnTo>
                  <a:pt x="36" y="60"/>
                </a:lnTo>
                <a:lnTo>
                  <a:pt x="38" y="59"/>
                </a:lnTo>
                <a:lnTo>
                  <a:pt x="38" y="57"/>
                </a:lnTo>
                <a:lnTo>
                  <a:pt x="39" y="55"/>
                </a:lnTo>
                <a:lnTo>
                  <a:pt x="41" y="54"/>
                </a:lnTo>
                <a:close/>
                <a:moveTo>
                  <a:pt x="96" y="51"/>
                </a:moveTo>
                <a:lnTo>
                  <a:pt x="102" y="54"/>
                </a:lnTo>
                <a:lnTo>
                  <a:pt x="102" y="55"/>
                </a:lnTo>
                <a:lnTo>
                  <a:pt x="101" y="55"/>
                </a:lnTo>
                <a:lnTo>
                  <a:pt x="101" y="57"/>
                </a:lnTo>
                <a:lnTo>
                  <a:pt x="98" y="55"/>
                </a:lnTo>
                <a:lnTo>
                  <a:pt x="94" y="54"/>
                </a:lnTo>
                <a:lnTo>
                  <a:pt x="96" y="52"/>
                </a:lnTo>
                <a:lnTo>
                  <a:pt x="96" y="51"/>
                </a:lnTo>
                <a:close/>
                <a:moveTo>
                  <a:pt x="36" y="44"/>
                </a:moveTo>
                <a:lnTo>
                  <a:pt x="36" y="44"/>
                </a:lnTo>
                <a:lnTo>
                  <a:pt x="38" y="46"/>
                </a:lnTo>
                <a:lnTo>
                  <a:pt x="38" y="48"/>
                </a:lnTo>
                <a:lnTo>
                  <a:pt x="39" y="51"/>
                </a:lnTo>
                <a:lnTo>
                  <a:pt x="39" y="51"/>
                </a:lnTo>
                <a:lnTo>
                  <a:pt x="39" y="52"/>
                </a:lnTo>
                <a:lnTo>
                  <a:pt x="39" y="54"/>
                </a:lnTo>
                <a:lnTo>
                  <a:pt x="36" y="55"/>
                </a:lnTo>
                <a:lnTo>
                  <a:pt x="34" y="55"/>
                </a:lnTo>
                <a:lnTo>
                  <a:pt x="31" y="55"/>
                </a:lnTo>
                <a:lnTo>
                  <a:pt x="27" y="54"/>
                </a:lnTo>
                <a:lnTo>
                  <a:pt x="27" y="52"/>
                </a:lnTo>
                <a:lnTo>
                  <a:pt x="27" y="52"/>
                </a:lnTo>
                <a:lnTo>
                  <a:pt x="25" y="49"/>
                </a:lnTo>
                <a:lnTo>
                  <a:pt x="25" y="46"/>
                </a:lnTo>
                <a:lnTo>
                  <a:pt x="27" y="46"/>
                </a:lnTo>
                <a:lnTo>
                  <a:pt x="31" y="44"/>
                </a:lnTo>
                <a:lnTo>
                  <a:pt x="33" y="44"/>
                </a:lnTo>
                <a:lnTo>
                  <a:pt x="33" y="46"/>
                </a:lnTo>
                <a:lnTo>
                  <a:pt x="34" y="46"/>
                </a:lnTo>
                <a:lnTo>
                  <a:pt x="36" y="44"/>
                </a:lnTo>
                <a:close/>
                <a:moveTo>
                  <a:pt x="64" y="43"/>
                </a:moveTo>
                <a:lnTo>
                  <a:pt x="64" y="43"/>
                </a:lnTo>
                <a:lnTo>
                  <a:pt x="66" y="43"/>
                </a:lnTo>
                <a:lnTo>
                  <a:pt x="66" y="44"/>
                </a:lnTo>
                <a:lnTo>
                  <a:pt x="64" y="46"/>
                </a:lnTo>
                <a:lnTo>
                  <a:pt x="64" y="46"/>
                </a:lnTo>
                <a:lnTo>
                  <a:pt x="64" y="44"/>
                </a:lnTo>
                <a:lnTo>
                  <a:pt x="64" y="43"/>
                </a:lnTo>
                <a:lnTo>
                  <a:pt x="64" y="43"/>
                </a:lnTo>
                <a:close/>
                <a:moveTo>
                  <a:pt x="34" y="36"/>
                </a:moveTo>
                <a:lnTo>
                  <a:pt x="36" y="38"/>
                </a:lnTo>
                <a:lnTo>
                  <a:pt x="38" y="38"/>
                </a:lnTo>
                <a:lnTo>
                  <a:pt x="36" y="40"/>
                </a:lnTo>
                <a:lnTo>
                  <a:pt x="36" y="41"/>
                </a:lnTo>
                <a:lnTo>
                  <a:pt x="36" y="41"/>
                </a:lnTo>
                <a:lnTo>
                  <a:pt x="34" y="41"/>
                </a:lnTo>
                <a:lnTo>
                  <a:pt x="34" y="40"/>
                </a:lnTo>
                <a:lnTo>
                  <a:pt x="34" y="38"/>
                </a:lnTo>
                <a:lnTo>
                  <a:pt x="34" y="36"/>
                </a:lnTo>
                <a:lnTo>
                  <a:pt x="34" y="36"/>
                </a:lnTo>
                <a:close/>
                <a:moveTo>
                  <a:pt x="61" y="33"/>
                </a:moveTo>
                <a:lnTo>
                  <a:pt x="63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4" y="36"/>
                </a:lnTo>
                <a:lnTo>
                  <a:pt x="64" y="38"/>
                </a:lnTo>
                <a:lnTo>
                  <a:pt x="64" y="41"/>
                </a:lnTo>
                <a:lnTo>
                  <a:pt x="64" y="43"/>
                </a:lnTo>
                <a:lnTo>
                  <a:pt x="64" y="43"/>
                </a:lnTo>
                <a:lnTo>
                  <a:pt x="63" y="44"/>
                </a:lnTo>
                <a:lnTo>
                  <a:pt x="63" y="44"/>
                </a:lnTo>
                <a:lnTo>
                  <a:pt x="61" y="44"/>
                </a:lnTo>
                <a:lnTo>
                  <a:pt x="60" y="46"/>
                </a:lnTo>
                <a:lnTo>
                  <a:pt x="60" y="48"/>
                </a:lnTo>
                <a:lnTo>
                  <a:pt x="60" y="48"/>
                </a:lnTo>
                <a:lnTo>
                  <a:pt x="61" y="49"/>
                </a:lnTo>
                <a:lnTo>
                  <a:pt x="63" y="51"/>
                </a:lnTo>
                <a:lnTo>
                  <a:pt x="61" y="52"/>
                </a:lnTo>
                <a:lnTo>
                  <a:pt x="58" y="52"/>
                </a:lnTo>
                <a:lnTo>
                  <a:pt x="57" y="55"/>
                </a:lnTo>
                <a:lnTo>
                  <a:pt x="57" y="57"/>
                </a:lnTo>
                <a:lnTo>
                  <a:pt x="57" y="59"/>
                </a:lnTo>
                <a:lnTo>
                  <a:pt x="57" y="60"/>
                </a:lnTo>
                <a:lnTo>
                  <a:pt x="55" y="62"/>
                </a:lnTo>
                <a:lnTo>
                  <a:pt x="52" y="59"/>
                </a:lnTo>
                <a:lnTo>
                  <a:pt x="52" y="57"/>
                </a:lnTo>
                <a:lnTo>
                  <a:pt x="52" y="55"/>
                </a:lnTo>
                <a:lnTo>
                  <a:pt x="52" y="55"/>
                </a:lnTo>
                <a:lnTo>
                  <a:pt x="50" y="52"/>
                </a:lnTo>
                <a:lnTo>
                  <a:pt x="49" y="52"/>
                </a:lnTo>
                <a:lnTo>
                  <a:pt x="47" y="52"/>
                </a:lnTo>
                <a:lnTo>
                  <a:pt x="45" y="52"/>
                </a:lnTo>
                <a:lnTo>
                  <a:pt x="45" y="52"/>
                </a:lnTo>
                <a:lnTo>
                  <a:pt x="44" y="51"/>
                </a:lnTo>
                <a:lnTo>
                  <a:pt x="44" y="48"/>
                </a:lnTo>
                <a:lnTo>
                  <a:pt x="44" y="46"/>
                </a:lnTo>
                <a:lnTo>
                  <a:pt x="44" y="44"/>
                </a:lnTo>
                <a:lnTo>
                  <a:pt x="44" y="44"/>
                </a:lnTo>
                <a:lnTo>
                  <a:pt x="42" y="44"/>
                </a:lnTo>
                <a:lnTo>
                  <a:pt x="42" y="43"/>
                </a:lnTo>
                <a:lnTo>
                  <a:pt x="41" y="41"/>
                </a:lnTo>
                <a:lnTo>
                  <a:pt x="42" y="41"/>
                </a:lnTo>
                <a:lnTo>
                  <a:pt x="45" y="41"/>
                </a:lnTo>
                <a:lnTo>
                  <a:pt x="45" y="41"/>
                </a:lnTo>
                <a:lnTo>
                  <a:pt x="47" y="41"/>
                </a:lnTo>
                <a:lnTo>
                  <a:pt x="49" y="38"/>
                </a:lnTo>
                <a:lnTo>
                  <a:pt x="49" y="38"/>
                </a:lnTo>
                <a:lnTo>
                  <a:pt x="49" y="38"/>
                </a:lnTo>
                <a:lnTo>
                  <a:pt x="50" y="36"/>
                </a:lnTo>
                <a:lnTo>
                  <a:pt x="52" y="38"/>
                </a:lnTo>
                <a:lnTo>
                  <a:pt x="50" y="40"/>
                </a:lnTo>
                <a:lnTo>
                  <a:pt x="50" y="41"/>
                </a:lnTo>
                <a:lnTo>
                  <a:pt x="53" y="43"/>
                </a:lnTo>
                <a:lnTo>
                  <a:pt x="53" y="43"/>
                </a:lnTo>
                <a:lnTo>
                  <a:pt x="55" y="41"/>
                </a:lnTo>
                <a:lnTo>
                  <a:pt x="55" y="40"/>
                </a:lnTo>
                <a:lnTo>
                  <a:pt x="55" y="40"/>
                </a:lnTo>
                <a:lnTo>
                  <a:pt x="55" y="38"/>
                </a:lnTo>
                <a:lnTo>
                  <a:pt x="55" y="38"/>
                </a:lnTo>
                <a:lnTo>
                  <a:pt x="55" y="36"/>
                </a:lnTo>
                <a:lnTo>
                  <a:pt x="57" y="35"/>
                </a:lnTo>
                <a:lnTo>
                  <a:pt x="60" y="33"/>
                </a:lnTo>
                <a:lnTo>
                  <a:pt x="61" y="33"/>
                </a:lnTo>
                <a:close/>
                <a:moveTo>
                  <a:pt x="42" y="10"/>
                </a:moveTo>
                <a:lnTo>
                  <a:pt x="44" y="10"/>
                </a:lnTo>
                <a:lnTo>
                  <a:pt x="42" y="10"/>
                </a:lnTo>
                <a:lnTo>
                  <a:pt x="42" y="11"/>
                </a:lnTo>
                <a:lnTo>
                  <a:pt x="42" y="11"/>
                </a:lnTo>
                <a:lnTo>
                  <a:pt x="39" y="10"/>
                </a:lnTo>
                <a:lnTo>
                  <a:pt x="41" y="10"/>
                </a:lnTo>
                <a:lnTo>
                  <a:pt x="42" y="10"/>
                </a:lnTo>
                <a:close/>
                <a:moveTo>
                  <a:pt x="36" y="0"/>
                </a:moveTo>
                <a:lnTo>
                  <a:pt x="34" y="2"/>
                </a:lnTo>
                <a:lnTo>
                  <a:pt x="34" y="3"/>
                </a:lnTo>
                <a:lnTo>
                  <a:pt x="34" y="3"/>
                </a:lnTo>
                <a:lnTo>
                  <a:pt x="34" y="7"/>
                </a:lnTo>
                <a:lnTo>
                  <a:pt x="34" y="8"/>
                </a:lnTo>
                <a:lnTo>
                  <a:pt x="34" y="11"/>
                </a:lnTo>
                <a:lnTo>
                  <a:pt x="33" y="13"/>
                </a:lnTo>
                <a:lnTo>
                  <a:pt x="33" y="16"/>
                </a:lnTo>
                <a:lnTo>
                  <a:pt x="31" y="16"/>
                </a:lnTo>
                <a:lnTo>
                  <a:pt x="31" y="19"/>
                </a:lnTo>
                <a:lnTo>
                  <a:pt x="31" y="21"/>
                </a:lnTo>
                <a:lnTo>
                  <a:pt x="31" y="24"/>
                </a:lnTo>
                <a:lnTo>
                  <a:pt x="33" y="25"/>
                </a:lnTo>
                <a:lnTo>
                  <a:pt x="34" y="25"/>
                </a:lnTo>
                <a:lnTo>
                  <a:pt x="39" y="25"/>
                </a:lnTo>
                <a:lnTo>
                  <a:pt x="41" y="27"/>
                </a:lnTo>
                <a:lnTo>
                  <a:pt x="41" y="27"/>
                </a:lnTo>
                <a:lnTo>
                  <a:pt x="41" y="29"/>
                </a:lnTo>
                <a:lnTo>
                  <a:pt x="39" y="30"/>
                </a:lnTo>
                <a:lnTo>
                  <a:pt x="38" y="32"/>
                </a:lnTo>
                <a:lnTo>
                  <a:pt x="36" y="32"/>
                </a:lnTo>
                <a:lnTo>
                  <a:pt x="34" y="32"/>
                </a:lnTo>
                <a:lnTo>
                  <a:pt x="33" y="30"/>
                </a:lnTo>
                <a:lnTo>
                  <a:pt x="33" y="32"/>
                </a:lnTo>
                <a:lnTo>
                  <a:pt x="31" y="32"/>
                </a:lnTo>
                <a:lnTo>
                  <a:pt x="31" y="36"/>
                </a:lnTo>
                <a:lnTo>
                  <a:pt x="30" y="40"/>
                </a:lnTo>
                <a:lnTo>
                  <a:pt x="30" y="40"/>
                </a:lnTo>
                <a:lnTo>
                  <a:pt x="28" y="40"/>
                </a:lnTo>
                <a:lnTo>
                  <a:pt x="28" y="40"/>
                </a:lnTo>
                <a:lnTo>
                  <a:pt x="27" y="40"/>
                </a:lnTo>
                <a:lnTo>
                  <a:pt x="27" y="40"/>
                </a:lnTo>
                <a:lnTo>
                  <a:pt x="28" y="41"/>
                </a:lnTo>
                <a:lnTo>
                  <a:pt x="27" y="41"/>
                </a:lnTo>
                <a:lnTo>
                  <a:pt x="27" y="43"/>
                </a:lnTo>
                <a:lnTo>
                  <a:pt x="25" y="43"/>
                </a:lnTo>
                <a:lnTo>
                  <a:pt x="23" y="44"/>
                </a:lnTo>
                <a:lnTo>
                  <a:pt x="22" y="46"/>
                </a:lnTo>
                <a:lnTo>
                  <a:pt x="22" y="46"/>
                </a:lnTo>
                <a:lnTo>
                  <a:pt x="22" y="48"/>
                </a:lnTo>
                <a:lnTo>
                  <a:pt x="22" y="49"/>
                </a:lnTo>
                <a:lnTo>
                  <a:pt x="22" y="51"/>
                </a:lnTo>
                <a:lnTo>
                  <a:pt x="22" y="52"/>
                </a:lnTo>
                <a:lnTo>
                  <a:pt x="20" y="54"/>
                </a:lnTo>
                <a:lnTo>
                  <a:pt x="19" y="55"/>
                </a:lnTo>
                <a:lnTo>
                  <a:pt x="22" y="55"/>
                </a:lnTo>
                <a:lnTo>
                  <a:pt x="22" y="55"/>
                </a:lnTo>
                <a:lnTo>
                  <a:pt x="23" y="57"/>
                </a:lnTo>
                <a:lnTo>
                  <a:pt x="23" y="57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2" y="60"/>
                </a:lnTo>
                <a:lnTo>
                  <a:pt x="22" y="60"/>
                </a:lnTo>
                <a:lnTo>
                  <a:pt x="20" y="60"/>
                </a:lnTo>
                <a:lnTo>
                  <a:pt x="17" y="60"/>
                </a:lnTo>
                <a:lnTo>
                  <a:pt x="17" y="60"/>
                </a:lnTo>
                <a:lnTo>
                  <a:pt x="16" y="60"/>
                </a:lnTo>
                <a:lnTo>
                  <a:pt x="11" y="59"/>
                </a:lnTo>
                <a:lnTo>
                  <a:pt x="11" y="59"/>
                </a:lnTo>
                <a:lnTo>
                  <a:pt x="8" y="59"/>
                </a:lnTo>
                <a:lnTo>
                  <a:pt x="8" y="59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4"/>
                </a:lnTo>
                <a:lnTo>
                  <a:pt x="8" y="51"/>
                </a:lnTo>
                <a:lnTo>
                  <a:pt x="8" y="48"/>
                </a:lnTo>
                <a:lnTo>
                  <a:pt x="3" y="46"/>
                </a:lnTo>
                <a:lnTo>
                  <a:pt x="0" y="44"/>
                </a:lnTo>
                <a:lnTo>
                  <a:pt x="1" y="38"/>
                </a:lnTo>
                <a:lnTo>
                  <a:pt x="1" y="36"/>
                </a:lnTo>
                <a:lnTo>
                  <a:pt x="0" y="33"/>
                </a:lnTo>
                <a:lnTo>
                  <a:pt x="0" y="30"/>
                </a:lnTo>
                <a:lnTo>
                  <a:pt x="1" y="24"/>
                </a:lnTo>
                <a:lnTo>
                  <a:pt x="1" y="24"/>
                </a:lnTo>
                <a:lnTo>
                  <a:pt x="3" y="24"/>
                </a:lnTo>
                <a:lnTo>
                  <a:pt x="4" y="25"/>
                </a:lnTo>
                <a:lnTo>
                  <a:pt x="6" y="25"/>
                </a:lnTo>
                <a:lnTo>
                  <a:pt x="8" y="25"/>
                </a:lnTo>
                <a:lnTo>
                  <a:pt x="8" y="25"/>
                </a:lnTo>
                <a:lnTo>
                  <a:pt x="9" y="25"/>
                </a:lnTo>
                <a:lnTo>
                  <a:pt x="9" y="24"/>
                </a:lnTo>
                <a:lnTo>
                  <a:pt x="11" y="21"/>
                </a:lnTo>
                <a:lnTo>
                  <a:pt x="12" y="21"/>
                </a:lnTo>
                <a:lnTo>
                  <a:pt x="14" y="21"/>
                </a:lnTo>
                <a:lnTo>
                  <a:pt x="16" y="21"/>
                </a:lnTo>
                <a:lnTo>
                  <a:pt x="16" y="22"/>
                </a:lnTo>
                <a:lnTo>
                  <a:pt x="16" y="19"/>
                </a:lnTo>
                <a:lnTo>
                  <a:pt x="17" y="16"/>
                </a:lnTo>
                <a:lnTo>
                  <a:pt x="14" y="14"/>
                </a:lnTo>
                <a:lnTo>
                  <a:pt x="12" y="16"/>
                </a:lnTo>
                <a:lnTo>
                  <a:pt x="11" y="18"/>
                </a:lnTo>
                <a:lnTo>
                  <a:pt x="9" y="21"/>
                </a:lnTo>
                <a:lnTo>
                  <a:pt x="8" y="22"/>
                </a:lnTo>
                <a:lnTo>
                  <a:pt x="4" y="22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9"/>
                </a:lnTo>
                <a:lnTo>
                  <a:pt x="4" y="16"/>
                </a:lnTo>
                <a:lnTo>
                  <a:pt x="8" y="13"/>
                </a:lnTo>
                <a:lnTo>
                  <a:pt x="11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1"/>
                </a:lnTo>
                <a:lnTo>
                  <a:pt x="25" y="7"/>
                </a:lnTo>
                <a:lnTo>
                  <a:pt x="27" y="3"/>
                </a:lnTo>
                <a:lnTo>
                  <a:pt x="31" y="3"/>
                </a:lnTo>
                <a:lnTo>
                  <a:pt x="34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89" name="Freeform 292">
            <a:extLst>
              <a:ext uri="{FF2B5EF4-FFF2-40B4-BE49-F238E27FC236}">
                <a16:creationId xmlns:a16="http://schemas.microsoft.com/office/drawing/2014/main" id="{D1332195-AFDE-1FB9-683C-8710A10C54C3}"/>
              </a:ext>
            </a:extLst>
          </p:cNvPr>
          <p:cNvSpPr>
            <a:spLocks/>
          </p:cNvSpPr>
          <p:nvPr/>
        </p:nvSpPr>
        <p:spPr bwMode="auto">
          <a:xfrm>
            <a:off x="6557961" y="3311494"/>
            <a:ext cx="28263" cy="31936"/>
          </a:xfrm>
          <a:custGeom>
            <a:avLst/>
            <a:gdLst>
              <a:gd name="T0" fmla="*/ 19 w 24"/>
              <a:gd name="T1" fmla="*/ 0 h 26"/>
              <a:gd name="T2" fmla="*/ 19 w 24"/>
              <a:gd name="T3" fmla="*/ 0 h 26"/>
              <a:gd name="T4" fmla="*/ 22 w 24"/>
              <a:gd name="T5" fmla="*/ 4 h 26"/>
              <a:gd name="T6" fmla="*/ 22 w 24"/>
              <a:gd name="T7" fmla="*/ 5 h 26"/>
              <a:gd name="T8" fmla="*/ 24 w 24"/>
              <a:gd name="T9" fmla="*/ 7 h 26"/>
              <a:gd name="T10" fmla="*/ 22 w 24"/>
              <a:gd name="T11" fmla="*/ 8 h 26"/>
              <a:gd name="T12" fmla="*/ 22 w 24"/>
              <a:gd name="T13" fmla="*/ 10 h 26"/>
              <a:gd name="T14" fmla="*/ 20 w 24"/>
              <a:gd name="T15" fmla="*/ 12 h 26"/>
              <a:gd name="T16" fmla="*/ 17 w 24"/>
              <a:gd name="T17" fmla="*/ 13 h 26"/>
              <a:gd name="T18" fmla="*/ 14 w 24"/>
              <a:gd name="T19" fmla="*/ 15 h 26"/>
              <a:gd name="T20" fmla="*/ 13 w 24"/>
              <a:gd name="T21" fmla="*/ 16 h 26"/>
              <a:gd name="T22" fmla="*/ 11 w 24"/>
              <a:gd name="T23" fmla="*/ 16 h 26"/>
              <a:gd name="T24" fmla="*/ 11 w 24"/>
              <a:gd name="T25" fmla="*/ 18 h 26"/>
              <a:gd name="T26" fmla="*/ 11 w 24"/>
              <a:gd name="T27" fmla="*/ 18 h 26"/>
              <a:gd name="T28" fmla="*/ 13 w 24"/>
              <a:gd name="T29" fmla="*/ 18 h 26"/>
              <a:gd name="T30" fmla="*/ 14 w 24"/>
              <a:gd name="T31" fmla="*/ 16 h 26"/>
              <a:gd name="T32" fmla="*/ 16 w 24"/>
              <a:gd name="T33" fmla="*/ 16 h 26"/>
              <a:gd name="T34" fmla="*/ 17 w 24"/>
              <a:gd name="T35" fmla="*/ 16 h 26"/>
              <a:gd name="T36" fmla="*/ 19 w 24"/>
              <a:gd name="T37" fmla="*/ 16 h 26"/>
              <a:gd name="T38" fmla="*/ 20 w 24"/>
              <a:gd name="T39" fmla="*/ 18 h 26"/>
              <a:gd name="T40" fmla="*/ 19 w 24"/>
              <a:gd name="T41" fmla="*/ 19 h 26"/>
              <a:gd name="T42" fmla="*/ 17 w 24"/>
              <a:gd name="T43" fmla="*/ 23 h 26"/>
              <a:gd name="T44" fmla="*/ 16 w 24"/>
              <a:gd name="T45" fmla="*/ 24 h 26"/>
              <a:gd name="T46" fmla="*/ 16 w 24"/>
              <a:gd name="T47" fmla="*/ 26 h 26"/>
              <a:gd name="T48" fmla="*/ 14 w 24"/>
              <a:gd name="T49" fmla="*/ 24 h 26"/>
              <a:gd name="T50" fmla="*/ 14 w 24"/>
              <a:gd name="T51" fmla="*/ 24 h 26"/>
              <a:gd name="T52" fmla="*/ 13 w 24"/>
              <a:gd name="T53" fmla="*/ 24 h 26"/>
              <a:gd name="T54" fmla="*/ 11 w 24"/>
              <a:gd name="T55" fmla="*/ 24 h 26"/>
              <a:gd name="T56" fmla="*/ 9 w 24"/>
              <a:gd name="T57" fmla="*/ 24 h 26"/>
              <a:gd name="T58" fmla="*/ 8 w 24"/>
              <a:gd name="T59" fmla="*/ 24 h 26"/>
              <a:gd name="T60" fmla="*/ 5 w 24"/>
              <a:gd name="T61" fmla="*/ 26 h 26"/>
              <a:gd name="T62" fmla="*/ 3 w 24"/>
              <a:gd name="T63" fmla="*/ 26 h 26"/>
              <a:gd name="T64" fmla="*/ 2 w 24"/>
              <a:gd name="T65" fmla="*/ 26 h 26"/>
              <a:gd name="T66" fmla="*/ 2 w 24"/>
              <a:gd name="T67" fmla="*/ 26 h 26"/>
              <a:gd name="T68" fmla="*/ 0 w 24"/>
              <a:gd name="T69" fmla="*/ 26 h 26"/>
              <a:gd name="T70" fmla="*/ 0 w 24"/>
              <a:gd name="T71" fmla="*/ 23 h 26"/>
              <a:gd name="T72" fmla="*/ 0 w 24"/>
              <a:gd name="T73" fmla="*/ 19 h 26"/>
              <a:gd name="T74" fmla="*/ 0 w 24"/>
              <a:gd name="T75" fmla="*/ 16 h 26"/>
              <a:gd name="T76" fmla="*/ 0 w 24"/>
              <a:gd name="T77" fmla="*/ 15 h 26"/>
              <a:gd name="T78" fmla="*/ 0 w 24"/>
              <a:gd name="T79" fmla="*/ 15 h 26"/>
              <a:gd name="T80" fmla="*/ 2 w 24"/>
              <a:gd name="T81" fmla="*/ 13 h 26"/>
              <a:gd name="T82" fmla="*/ 3 w 24"/>
              <a:gd name="T83" fmla="*/ 12 h 26"/>
              <a:gd name="T84" fmla="*/ 5 w 24"/>
              <a:gd name="T85" fmla="*/ 8 h 26"/>
              <a:gd name="T86" fmla="*/ 6 w 24"/>
              <a:gd name="T87" fmla="*/ 5 h 26"/>
              <a:gd name="T88" fmla="*/ 8 w 24"/>
              <a:gd name="T89" fmla="*/ 4 h 26"/>
              <a:gd name="T90" fmla="*/ 9 w 24"/>
              <a:gd name="T91" fmla="*/ 4 h 26"/>
              <a:gd name="T92" fmla="*/ 9 w 24"/>
              <a:gd name="T93" fmla="*/ 2 h 26"/>
              <a:gd name="T94" fmla="*/ 9 w 24"/>
              <a:gd name="T95" fmla="*/ 4 h 26"/>
              <a:gd name="T96" fmla="*/ 13 w 24"/>
              <a:gd name="T97" fmla="*/ 5 h 26"/>
              <a:gd name="T98" fmla="*/ 13 w 24"/>
              <a:gd name="T99" fmla="*/ 5 h 26"/>
              <a:gd name="T100" fmla="*/ 14 w 24"/>
              <a:gd name="T101" fmla="*/ 4 h 26"/>
              <a:gd name="T102" fmla="*/ 14 w 24"/>
              <a:gd name="T103" fmla="*/ 2 h 26"/>
              <a:gd name="T104" fmla="*/ 16 w 24"/>
              <a:gd name="T105" fmla="*/ 0 h 26"/>
              <a:gd name="T106" fmla="*/ 16 w 24"/>
              <a:gd name="T107" fmla="*/ 2 h 26"/>
              <a:gd name="T108" fmla="*/ 17 w 24"/>
              <a:gd name="T109" fmla="*/ 0 h 26"/>
              <a:gd name="T110" fmla="*/ 19 w 24"/>
              <a:gd name="T1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" h="26">
                <a:moveTo>
                  <a:pt x="19" y="0"/>
                </a:moveTo>
                <a:lnTo>
                  <a:pt x="19" y="0"/>
                </a:lnTo>
                <a:lnTo>
                  <a:pt x="22" y="4"/>
                </a:lnTo>
                <a:lnTo>
                  <a:pt x="22" y="5"/>
                </a:lnTo>
                <a:lnTo>
                  <a:pt x="24" y="7"/>
                </a:lnTo>
                <a:lnTo>
                  <a:pt x="22" y="8"/>
                </a:lnTo>
                <a:lnTo>
                  <a:pt x="22" y="10"/>
                </a:lnTo>
                <a:lnTo>
                  <a:pt x="20" y="12"/>
                </a:lnTo>
                <a:lnTo>
                  <a:pt x="17" y="13"/>
                </a:lnTo>
                <a:lnTo>
                  <a:pt x="14" y="15"/>
                </a:lnTo>
                <a:lnTo>
                  <a:pt x="13" y="16"/>
                </a:lnTo>
                <a:lnTo>
                  <a:pt x="11" y="16"/>
                </a:lnTo>
                <a:lnTo>
                  <a:pt x="11" y="18"/>
                </a:lnTo>
                <a:lnTo>
                  <a:pt x="11" y="18"/>
                </a:lnTo>
                <a:lnTo>
                  <a:pt x="13" y="18"/>
                </a:lnTo>
                <a:lnTo>
                  <a:pt x="14" y="16"/>
                </a:lnTo>
                <a:lnTo>
                  <a:pt x="16" y="16"/>
                </a:lnTo>
                <a:lnTo>
                  <a:pt x="17" y="16"/>
                </a:lnTo>
                <a:lnTo>
                  <a:pt x="19" y="16"/>
                </a:lnTo>
                <a:lnTo>
                  <a:pt x="20" y="18"/>
                </a:lnTo>
                <a:lnTo>
                  <a:pt x="19" y="19"/>
                </a:lnTo>
                <a:lnTo>
                  <a:pt x="17" y="23"/>
                </a:lnTo>
                <a:lnTo>
                  <a:pt x="16" y="24"/>
                </a:lnTo>
                <a:lnTo>
                  <a:pt x="16" y="26"/>
                </a:lnTo>
                <a:lnTo>
                  <a:pt x="14" y="24"/>
                </a:lnTo>
                <a:lnTo>
                  <a:pt x="14" y="24"/>
                </a:lnTo>
                <a:lnTo>
                  <a:pt x="13" y="24"/>
                </a:lnTo>
                <a:lnTo>
                  <a:pt x="11" y="24"/>
                </a:lnTo>
                <a:lnTo>
                  <a:pt x="9" y="24"/>
                </a:lnTo>
                <a:lnTo>
                  <a:pt x="8" y="24"/>
                </a:lnTo>
                <a:lnTo>
                  <a:pt x="5" y="26"/>
                </a:lnTo>
                <a:lnTo>
                  <a:pt x="3" y="26"/>
                </a:lnTo>
                <a:lnTo>
                  <a:pt x="2" y="26"/>
                </a:lnTo>
                <a:lnTo>
                  <a:pt x="2" y="26"/>
                </a:lnTo>
                <a:lnTo>
                  <a:pt x="0" y="26"/>
                </a:lnTo>
                <a:lnTo>
                  <a:pt x="0" y="23"/>
                </a:lnTo>
                <a:lnTo>
                  <a:pt x="0" y="19"/>
                </a:lnTo>
                <a:lnTo>
                  <a:pt x="0" y="16"/>
                </a:lnTo>
                <a:lnTo>
                  <a:pt x="0" y="15"/>
                </a:lnTo>
                <a:lnTo>
                  <a:pt x="0" y="15"/>
                </a:lnTo>
                <a:lnTo>
                  <a:pt x="2" y="13"/>
                </a:lnTo>
                <a:lnTo>
                  <a:pt x="3" y="12"/>
                </a:lnTo>
                <a:lnTo>
                  <a:pt x="5" y="8"/>
                </a:lnTo>
                <a:lnTo>
                  <a:pt x="6" y="5"/>
                </a:lnTo>
                <a:lnTo>
                  <a:pt x="8" y="4"/>
                </a:lnTo>
                <a:lnTo>
                  <a:pt x="9" y="4"/>
                </a:lnTo>
                <a:lnTo>
                  <a:pt x="9" y="2"/>
                </a:lnTo>
                <a:lnTo>
                  <a:pt x="9" y="4"/>
                </a:lnTo>
                <a:lnTo>
                  <a:pt x="13" y="5"/>
                </a:lnTo>
                <a:lnTo>
                  <a:pt x="13" y="5"/>
                </a:lnTo>
                <a:lnTo>
                  <a:pt x="14" y="4"/>
                </a:lnTo>
                <a:lnTo>
                  <a:pt x="14" y="2"/>
                </a:lnTo>
                <a:lnTo>
                  <a:pt x="16" y="0"/>
                </a:lnTo>
                <a:lnTo>
                  <a:pt x="16" y="2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0" name="Freeform 293">
            <a:extLst>
              <a:ext uri="{FF2B5EF4-FFF2-40B4-BE49-F238E27FC236}">
                <a16:creationId xmlns:a16="http://schemas.microsoft.com/office/drawing/2014/main" id="{B2B22DBB-0679-1752-7EFF-C103D6F08879}"/>
              </a:ext>
            </a:extLst>
          </p:cNvPr>
          <p:cNvSpPr>
            <a:spLocks noEditPoints="1"/>
          </p:cNvSpPr>
          <p:nvPr/>
        </p:nvSpPr>
        <p:spPr bwMode="auto">
          <a:xfrm>
            <a:off x="5945596" y="2450450"/>
            <a:ext cx="155446" cy="181790"/>
          </a:xfrm>
          <a:custGeom>
            <a:avLst/>
            <a:gdLst>
              <a:gd name="T0" fmla="*/ 116 w 132"/>
              <a:gd name="T1" fmla="*/ 22 h 148"/>
              <a:gd name="T2" fmla="*/ 78 w 132"/>
              <a:gd name="T3" fmla="*/ 13 h 148"/>
              <a:gd name="T4" fmla="*/ 113 w 132"/>
              <a:gd name="T5" fmla="*/ 10 h 148"/>
              <a:gd name="T6" fmla="*/ 112 w 132"/>
              <a:gd name="T7" fmla="*/ 15 h 148"/>
              <a:gd name="T8" fmla="*/ 107 w 132"/>
              <a:gd name="T9" fmla="*/ 10 h 148"/>
              <a:gd name="T10" fmla="*/ 37 w 132"/>
              <a:gd name="T11" fmla="*/ 7 h 148"/>
              <a:gd name="T12" fmla="*/ 50 w 132"/>
              <a:gd name="T13" fmla="*/ 5 h 148"/>
              <a:gd name="T14" fmla="*/ 61 w 132"/>
              <a:gd name="T15" fmla="*/ 8 h 148"/>
              <a:gd name="T16" fmla="*/ 74 w 132"/>
              <a:gd name="T17" fmla="*/ 15 h 148"/>
              <a:gd name="T18" fmla="*/ 82 w 132"/>
              <a:gd name="T19" fmla="*/ 22 h 148"/>
              <a:gd name="T20" fmla="*/ 102 w 132"/>
              <a:gd name="T21" fmla="*/ 13 h 148"/>
              <a:gd name="T22" fmla="*/ 121 w 132"/>
              <a:gd name="T23" fmla="*/ 27 h 148"/>
              <a:gd name="T24" fmla="*/ 123 w 132"/>
              <a:gd name="T25" fmla="*/ 41 h 148"/>
              <a:gd name="T26" fmla="*/ 126 w 132"/>
              <a:gd name="T27" fmla="*/ 54 h 148"/>
              <a:gd name="T28" fmla="*/ 127 w 132"/>
              <a:gd name="T29" fmla="*/ 62 h 148"/>
              <a:gd name="T30" fmla="*/ 131 w 132"/>
              <a:gd name="T31" fmla="*/ 71 h 148"/>
              <a:gd name="T32" fmla="*/ 129 w 132"/>
              <a:gd name="T33" fmla="*/ 84 h 148"/>
              <a:gd name="T34" fmla="*/ 124 w 132"/>
              <a:gd name="T35" fmla="*/ 79 h 148"/>
              <a:gd name="T36" fmla="*/ 119 w 132"/>
              <a:gd name="T37" fmla="*/ 84 h 148"/>
              <a:gd name="T38" fmla="*/ 108 w 132"/>
              <a:gd name="T39" fmla="*/ 87 h 148"/>
              <a:gd name="T40" fmla="*/ 102 w 132"/>
              <a:gd name="T41" fmla="*/ 92 h 148"/>
              <a:gd name="T42" fmla="*/ 93 w 132"/>
              <a:gd name="T43" fmla="*/ 95 h 148"/>
              <a:gd name="T44" fmla="*/ 91 w 132"/>
              <a:gd name="T45" fmla="*/ 96 h 148"/>
              <a:gd name="T46" fmla="*/ 96 w 132"/>
              <a:gd name="T47" fmla="*/ 103 h 148"/>
              <a:gd name="T48" fmla="*/ 101 w 132"/>
              <a:gd name="T49" fmla="*/ 111 h 148"/>
              <a:gd name="T50" fmla="*/ 110 w 132"/>
              <a:gd name="T51" fmla="*/ 119 h 148"/>
              <a:gd name="T52" fmla="*/ 115 w 132"/>
              <a:gd name="T53" fmla="*/ 126 h 148"/>
              <a:gd name="T54" fmla="*/ 107 w 132"/>
              <a:gd name="T55" fmla="*/ 131 h 148"/>
              <a:gd name="T56" fmla="*/ 104 w 132"/>
              <a:gd name="T57" fmla="*/ 139 h 148"/>
              <a:gd name="T58" fmla="*/ 104 w 132"/>
              <a:gd name="T59" fmla="*/ 145 h 148"/>
              <a:gd name="T60" fmla="*/ 97 w 132"/>
              <a:gd name="T61" fmla="*/ 142 h 148"/>
              <a:gd name="T62" fmla="*/ 93 w 132"/>
              <a:gd name="T63" fmla="*/ 142 h 148"/>
              <a:gd name="T64" fmla="*/ 77 w 132"/>
              <a:gd name="T65" fmla="*/ 147 h 148"/>
              <a:gd name="T66" fmla="*/ 67 w 132"/>
              <a:gd name="T67" fmla="*/ 144 h 148"/>
              <a:gd name="T68" fmla="*/ 63 w 132"/>
              <a:gd name="T69" fmla="*/ 147 h 148"/>
              <a:gd name="T70" fmla="*/ 56 w 132"/>
              <a:gd name="T71" fmla="*/ 144 h 148"/>
              <a:gd name="T72" fmla="*/ 49 w 132"/>
              <a:gd name="T73" fmla="*/ 142 h 148"/>
              <a:gd name="T74" fmla="*/ 41 w 132"/>
              <a:gd name="T75" fmla="*/ 141 h 148"/>
              <a:gd name="T76" fmla="*/ 39 w 132"/>
              <a:gd name="T77" fmla="*/ 142 h 148"/>
              <a:gd name="T78" fmla="*/ 30 w 132"/>
              <a:gd name="T79" fmla="*/ 144 h 148"/>
              <a:gd name="T80" fmla="*/ 26 w 132"/>
              <a:gd name="T81" fmla="*/ 133 h 148"/>
              <a:gd name="T82" fmla="*/ 33 w 132"/>
              <a:gd name="T83" fmla="*/ 117 h 148"/>
              <a:gd name="T84" fmla="*/ 19 w 132"/>
              <a:gd name="T85" fmla="*/ 115 h 148"/>
              <a:gd name="T86" fmla="*/ 14 w 132"/>
              <a:gd name="T87" fmla="*/ 114 h 148"/>
              <a:gd name="T88" fmla="*/ 8 w 132"/>
              <a:gd name="T89" fmla="*/ 108 h 148"/>
              <a:gd name="T90" fmla="*/ 6 w 132"/>
              <a:gd name="T91" fmla="*/ 101 h 148"/>
              <a:gd name="T92" fmla="*/ 8 w 132"/>
              <a:gd name="T93" fmla="*/ 92 h 148"/>
              <a:gd name="T94" fmla="*/ 3 w 132"/>
              <a:gd name="T95" fmla="*/ 85 h 148"/>
              <a:gd name="T96" fmla="*/ 1 w 132"/>
              <a:gd name="T97" fmla="*/ 79 h 148"/>
              <a:gd name="T98" fmla="*/ 6 w 132"/>
              <a:gd name="T99" fmla="*/ 71 h 148"/>
              <a:gd name="T100" fmla="*/ 3 w 132"/>
              <a:gd name="T101" fmla="*/ 63 h 148"/>
              <a:gd name="T102" fmla="*/ 14 w 132"/>
              <a:gd name="T103" fmla="*/ 62 h 148"/>
              <a:gd name="T104" fmla="*/ 15 w 132"/>
              <a:gd name="T105" fmla="*/ 59 h 148"/>
              <a:gd name="T106" fmla="*/ 14 w 132"/>
              <a:gd name="T107" fmla="*/ 52 h 148"/>
              <a:gd name="T108" fmla="*/ 17 w 132"/>
              <a:gd name="T109" fmla="*/ 48 h 148"/>
              <a:gd name="T110" fmla="*/ 19 w 132"/>
              <a:gd name="T111" fmla="*/ 32 h 148"/>
              <a:gd name="T112" fmla="*/ 34 w 132"/>
              <a:gd name="T113" fmla="*/ 32 h 148"/>
              <a:gd name="T114" fmla="*/ 39 w 132"/>
              <a:gd name="T115" fmla="*/ 26 h 148"/>
              <a:gd name="T116" fmla="*/ 55 w 132"/>
              <a:gd name="T117" fmla="*/ 29 h 148"/>
              <a:gd name="T118" fmla="*/ 42 w 132"/>
              <a:gd name="T119" fmla="*/ 15 h 148"/>
              <a:gd name="T120" fmla="*/ 42 w 132"/>
              <a:gd name="T121" fmla="*/ 8 h 148"/>
              <a:gd name="T122" fmla="*/ 37 w 132"/>
              <a:gd name="T123" fmla="*/ 2 h 148"/>
              <a:gd name="T124" fmla="*/ 36 w 132"/>
              <a:gd name="T125" fmla="*/ 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148">
                <a:moveTo>
                  <a:pt x="116" y="19"/>
                </a:moveTo>
                <a:lnTo>
                  <a:pt x="119" y="21"/>
                </a:lnTo>
                <a:lnTo>
                  <a:pt x="121" y="22"/>
                </a:lnTo>
                <a:lnTo>
                  <a:pt x="121" y="22"/>
                </a:lnTo>
                <a:lnTo>
                  <a:pt x="121" y="24"/>
                </a:lnTo>
                <a:lnTo>
                  <a:pt x="121" y="24"/>
                </a:lnTo>
                <a:lnTo>
                  <a:pt x="119" y="24"/>
                </a:lnTo>
                <a:lnTo>
                  <a:pt x="116" y="24"/>
                </a:lnTo>
                <a:lnTo>
                  <a:pt x="116" y="22"/>
                </a:lnTo>
                <a:lnTo>
                  <a:pt x="116" y="21"/>
                </a:lnTo>
                <a:lnTo>
                  <a:pt x="116" y="21"/>
                </a:lnTo>
                <a:lnTo>
                  <a:pt x="116" y="21"/>
                </a:lnTo>
                <a:lnTo>
                  <a:pt x="115" y="19"/>
                </a:lnTo>
                <a:lnTo>
                  <a:pt x="116" y="19"/>
                </a:lnTo>
                <a:close/>
                <a:moveTo>
                  <a:pt x="75" y="11"/>
                </a:moveTo>
                <a:lnTo>
                  <a:pt x="78" y="11"/>
                </a:lnTo>
                <a:lnTo>
                  <a:pt x="78" y="13"/>
                </a:lnTo>
                <a:lnTo>
                  <a:pt x="78" y="13"/>
                </a:lnTo>
                <a:lnTo>
                  <a:pt x="77" y="13"/>
                </a:lnTo>
                <a:lnTo>
                  <a:pt x="75" y="13"/>
                </a:lnTo>
                <a:lnTo>
                  <a:pt x="75" y="13"/>
                </a:lnTo>
                <a:lnTo>
                  <a:pt x="75" y="11"/>
                </a:lnTo>
                <a:lnTo>
                  <a:pt x="75" y="11"/>
                </a:lnTo>
                <a:close/>
                <a:moveTo>
                  <a:pt x="110" y="8"/>
                </a:moveTo>
                <a:lnTo>
                  <a:pt x="110" y="8"/>
                </a:lnTo>
                <a:lnTo>
                  <a:pt x="110" y="10"/>
                </a:lnTo>
                <a:lnTo>
                  <a:pt x="113" y="10"/>
                </a:lnTo>
                <a:lnTo>
                  <a:pt x="113" y="10"/>
                </a:lnTo>
                <a:lnTo>
                  <a:pt x="113" y="11"/>
                </a:lnTo>
                <a:lnTo>
                  <a:pt x="113" y="11"/>
                </a:lnTo>
                <a:lnTo>
                  <a:pt x="112" y="13"/>
                </a:lnTo>
                <a:lnTo>
                  <a:pt x="112" y="13"/>
                </a:lnTo>
                <a:lnTo>
                  <a:pt x="113" y="15"/>
                </a:lnTo>
                <a:lnTo>
                  <a:pt x="115" y="15"/>
                </a:lnTo>
                <a:lnTo>
                  <a:pt x="113" y="16"/>
                </a:lnTo>
                <a:lnTo>
                  <a:pt x="112" y="15"/>
                </a:lnTo>
                <a:lnTo>
                  <a:pt x="110" y="15"/>
                </a:lnTo>
                <a:lnTo>
                  <a:pt x="110" y="16"/>
                </a:lnTo>
                <a:lnTo>
                  <a:pt x="108" y="16"/>
                </a:lnTo>
                <a:lnTo>
                  <a:pt x="107" y="15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7" y="11"/>
                </a:lnTo>
                <a:lnTo>
                  <a:pt x="107" y="10"/>
                </a:lnTo>
                <a:lnTo>
                  <a:pt x="107" y="8"/>
                </a:lnTo>
                <a:lnTo>
                  <a:pt x="108" y="8"/>
                </a:lnTo>
                <a:lnTo>
                  <a:pt x="110" y="8"/>
                </a:lnTo>
                <a:close/>
                <a:moveTo>
                  <a:pt x="39" y="7"/>
                </a:moveTo>
                <a:lnTo>
                  <a:pt x="39" y="7"/>
                </a:lnTo>
                <a:lnTo>
                  <a:pt x="41" y="7"/>
                </a:lnTo>
                <a:lnTo>
                  <a:pt x="39" y="8"/>
                </a:lnTo>
                <a:lnTo>
                  <a:pt x="37" y="8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close/>
                <a:moveTo>
                  <a:pt x="41" y="4"/>
                </a:moveTo>
                <a:lnTo>
                  <a:pt x="44" y="4"/>
                </a:lnTo>
                <a:lnTo>
                  <a:pt x="44" y="4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3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8" y="7"/>
                </a:lnTo>
                <a:lnTo>
                  <a:pt x="60" y="7"/>
                </a:lnTo>
                <a:lnTo>
                  <a:pt x="61" y="8"/>
                </a:lnTo>
                <a:lnTo>
                  <a:pt x="61" y="10"/>
                </a:lnTo>
                <a:lnTo>
                  <a:pt x="60" y="11"/>
                </a:lnTo>
                <a:lnTo>
                  <a:pt x="58" y="11"/>
                </a:lnTo>
                <a:lnTo>
                  <a:pt x="63" y="11"/>
                </a:lnTo>
                <a:lnTo>
                  <a:pt x="63" y="13"/>
                </a:lnTo>
                <a:lnTo>
                  <a:pt x="63" y="13"/>
                </a:lnTo>
                <a:lnTo>
                  <a:pt x="66" y="13"/>
                </a:lnTo>
                <a:lnTo>
                  <a:pt x="71" y="15"/>
                </a:lnTo>
                <a:lnTo>
                  <a:pt x="74" y="15"/>
                </a:lnTo>
                <a:lnTo>
                  <a:pt x="75" y="15"/>
                </a:lnTo>
                <a:lnTo>
                  <a:pt x="75" y="16"/>
                </a:lnTo>
                <a:lnTo>
                  <a:pt x="75" y="18"/>
                </a:lnTo>
                <a:lnTo>
                  <a:pt x="72" y="19"/>
                </a:lnTo>
                <a:lnTo>
                  <a:pt x="72" y="21"/>
                </a:lnTo>
                <a:lnTo>
                  <a:pt x="74" y="21"/>
                </a:lnTo>
                <a:lnTo>
                  <a:pt x="77" y="21"/>
                </a:lnTo>
                <a:lnTo>
                  <a:pt x="80" y="22"/>
                </a:lnTo>
                <a:lnTo>
                  <a:pt x="82" y="22"/>
                </a:lnTo>
                <a:lnTo>
                  <a:pt x="85" y="19"/>
                </a:lnTo>
                <a:lnTo>
                  <a:pt x="86" y="19"/>
                </a:lnTo>
                <a:lnTo>
                  <a:pt x="91" y="18"/>
                </a:lnTo>
                <a:lnTo>
                  <a:pt x="91" y="18"/>
                </a:lnTo>
                <a:lnTo>
                  <a:pt x="94" y="16"/>
                </a:lnTo>
                <a:lnTo>
                  <a:pt x="94" y="15"/>
                </a:lnTo>
                <a:lnTo>
                  <a:pt x="97" y="13"/>
                </a:lnTo>
                <a:lnTo>
                  <a:pt x="101" y="13"/>
                </a:lnTo>
                <a:lnTo>
                  <a:pt x="102" y="13"/>
                </a:lnTo>
                <a:lnTo>
                  <a:pt x="104" y="13"/>
                </a:lnTo>
                <a:lnTo>
                  <a:pt x="105" y="16"/>
                </a:lnTo>
                <a:lnTo>
                  <a:pt x="110" y="19"/>
                </a:lnTo>
                <a:lnTo>
                  <a:pt x="115" y="18"/>
                </a:lnTo>
                <a:lnTo>
                  <a:pt x="116" y="21"/>
                </a:lnTo>
                <a:lnTo>
                  <a:pt x="116" y="24"/>
                </a:lnTo>
                <a:lnTo>
                  <a:pt x="118" y="26"/>
                </a:lnTo>
                <a:lnTo>
                  <a:pt x="118" y="26"/>
                </a:lnTo>
                <a:lnTo>
                  <a:pt x="121" y="27"/>
                </a:lnTo>
                <a:lnTo>
                  <a:pt x="123" y="27"/>
                </a:lnTo>
                <a:lnTo>
                  <a:pt x="123" y="27"/>
                </a:lnTo>
                <a:lnTo>
                  <a:pt x="123" y="29"/>
                </a:lnTo>
                <a:lnTo>
                  <a:pt x="123" y="30"/>
                </a:lnTo>
                <a:lnTo>
                  <a:pt x="124" y="35"/>
                </a:lnTo>
                <a:lnTo>
                  <a:pt x="124" y="37"/>
                </a:lnTo>
                <a:lnTo>
                  <a:pt x="124" y="37"/>
                </a:lnTo>
                <a:lnTo>
                  <a:pt x="124" y="40"/>
                </a:lnTo>
                <a:lnTo>
                  <a:pt x="123" y="41"/>
                </a:lnTo>
                <a:lnTo>
                  <a:pt x="121" y="41"/>
                </a:lnTo>
                <a:lnTo>
                  <a:pt x="119" y="43"/>
                </a:lnTo>
                <a:lnTo>
                  <a:pt x="119" y="43"/>
                </a:lnTo>
                <a:lnTo>
                  <a:pt x="121" y="46"/>
                </a:lnTo>
                <a:lnTo>
                  <a:pt x="126" y="48"/>
                </a:lnTo>
                <a:lnTo>
                  <a:pt x="127" y="51"/>
                </a:lnTo>
                <a:lnTo>
                  <a:pt x="126" y="52"/>
                </a:lnTo>
                <a:lnTo>
                  <a:pt x="126" y="54"/>
                </a:lnTo>
                <a:lnTo>
                  <a:pt x="126" y="54"/>
                </a:lnTo>
                <a:lnTo>
                  <a:pt x="127" y="56"/>
                </a:lnTo>
                <a:lnTo>
                  <a:pt x="127" y="56"/>
                </a:lnTo>
                <a:lnTo>
                  <a:pt x="129" y="57"/>
                </a:lnTo>
                <a:lnTo>
                  <a:pt x="127" y="57"/>
                </a:lnTo>
                <a:lnTo>
                  <a:pt x="129" y="59"/>
                </a:lnTo>
                <a:lnTo>
                  <a:pt x="129" y="59"/>
                </a:lnTo>
                <a:lnTo>
                  <a:pt x="129" y="59"/>
                </a:lnTo>
                <a:lnTo>
                  <a:pt x="129" y="60"/>
                </a:lnTo>
                <a:lnTo>
                  <a:pt x="127" y="62"/>
                </a:lnTo>
                <a:lnTo>
                  <a:pt x="127" y="62"/>
                </a:lnTo>
                <a:lnTo>
                  <a:pt x="127" y="63"/>
                </a:lnTo>
                <a:lnTo>
                  <a:pt x="127" y="65"/>
                </a:lnTo>
                <a:lnTo>
                  <a:pt x="127" y="67"/>
                </a:lnTo>
                <a:lnTo>
                  <a:pt x="129" y="67"/>
                </a:lnTo>
                <a:lnTo>
                  <a:pt x="129" y="68"/>
                </a:lnTo>
                <a:lnTo>
                  <a:pt x="129" y="70"/>
                </a:lnTo>
                <a:lnTo>
                  <a:pt x="129" y="70"/>
                </a:lnTo>
                <a:lnTo>
                  <a:pt x="131" y="71"/>
                </a:lnTo>
                <a:lnTo>
                  <a:pt x="132" y="71"/>
                </a:lnTo>
                <a:lnTo>
                  <a:pt x="132" y="73"/>
                </a:lnTo>
                <a:lnTo>
                  <a:pt x="132" y="74"/>
                </a:lnTo>
                <a:lnTo>
                  <a:pt x="132" y="78"/>
                </a:lnTo>
                <a:lnTo>
                  <a:pt x="132" y="79"/>
                </a:lnTo>
                <a:lnTo>
                  <a:pt x="131" y="82"/>
                </a:lnTo>
                <a:lnTo>
                  <a:pt x="131" y="82"/>
                </a:lnTo>
                <a:lnTo>
                  <a:pt x="129" y="82"/>
                </a:lnTo>
                <a:lnTo>
                  <a:pt x="129" y="84"/>
                </a:lnTo>
                <a:lnTo>
                  <a:pt x="129" y="84"/>
                </a:lnTo>
                <a:lnTo>
                  <a:pt x="127" y="82"/>
                </a:lnTo>
                <a:lnTo>
                  <a:pt x="127" y="82"/>
                </a:lnTo>
                <a:lnTo>
                  <a:pt x="127" y="81"/>
                </a:lnTo>
                <a:lnTo>
                  <a:pt x="127" y="81"/>
                </a:lnTo>
                <a:lnTo>
                  <a:pt x="126" y="81"/>
                </a:lnTo>
                <a:lnTo>
                  <a:pt x="126" y="79"/>
                </a:lnTo>
                <a:lnTo>
                  <a:pt x="126" y="79"/>
                </a:lnTo>
                <a:lnTo>
                  <a:pt x="124" y="79"/>
                </a:lnTo>
                <a:lnTo>
                  <a:pt x="123" y="79"/>
                </a:lnTo>
                <a:lnTo>
                  <a:pt x="123" y="79"/>
                </a:lnTo>
                <a:lnTo>
                  <a:pt x="121" y="79"/>
                </a:lnTo>
                <a:lnTo>
                  <a:pt x="123" y="81"/>
                </a:lnTo>
                <a:lnTo>
                  <a:pt x="123" y="81"/>
                </a:lnTo>
                <a:lnTo>
                  <a:pt x="124" y="81"/>
                </a:lnTo>
                <a:lnTo>
                  <a:pt x="124" y="82"/>
                </a:lnTo>
                <a:lnTo>
                  <a:pt x="121" y="82"/>
                </a:lnTo>
                <a:lnTo>
                  <a:pt x="119" y="84"/>
                </a:lnTo>
                <a:lnTo>
                  <a:pt x="118" y="84"/>
                </a:lnTo>
                <a:lnTo>
                  <a:pt x="116" y="84"/>
                </a:lnTo>
                <a:lnTo>
                  <a:pt x="113" y="85"/>
                </a:lnTo>
                <a:lnTo>
                  <a:pt x="112" y="85"/>
                </a:lnTo>
                <a:lnTo>
                  <a:pt x="112" y="85"/>
                </a:lnTo>
                <a:lnTo>
                  <a:pt x="110" y="87"/>
                </a:lnTo>
                <a:lnTo>
                  <a:pt x="110" y="87"/>
                </a:lnTo>
                <a:lnTo>
                  <a:pt x="110" y="87"/>
                </a:lnTo>
                <a:lnTo>
                  <a:pt x="108" y="87"/>
                </a:lnTo>
                <a:lnTo>
                  <a:pt x="108" y="87"/>
                </a:lnTo>
                <a:lnTo>
                  <a:pt x="108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2" y="92"/>
                </a:lnTo>
                <a:lnTo>
                  <a:pt x="102" y="90"/>
                </a:lnTo>
                <a:lnTo>
                  <a:pt x="101" y="90"/>
                </a:lnTo>
                <a:lnTo>
                  <a:pt x="99" y="92"/>
                </a:lnTo>
                <a:lnTo>
                  <a:pt x="99" y="92"/>
                </a:lnTo>
                <a:lnTo>
                  <a:pt x="97" y="92"/>
                </a:lnTo>
                <a:lnTo>
                  <a:pt x="96" y="92"/>
                </a:lnTo>
                <a:lnTo>
                  <a:pt x="94" y="93"/>
                </a:lnTo>
                <a:lnTo>
                  <a:pt x="94" y="95"/>
                </a:lnTo>
                <a:lnTo>
                  <a:pt x="93" y="95"/>
                </a:lnTo>
                <a:lnTo>
                  <a:pt x="93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5"/>
                </a:lnTo>
                <a:lnTo>
                  <a:pt x="91" y="95"/>
                </a:lnTo>
                <a:lnTo>
                  <a:pt x="91" y="96"/>
                </a:lnTo>
                <a:lnTo>
                  <a:pt x="93" y="96"/>
                </a:lnTo>
                <a:lnTo>
                  <a:pt x="93" y="98"/>
                </a:lnTo>
                <a:lnTo>
                  <a:pt x="94" y="98"/>
                </a:lnTo>
                <a:lnTo>
                  <a:pt x="96" y="100"/>
                </a:lnTo>
                <a:lnTo>
                  <a:pt x="97" y="101"/>
                </a:lnTo>
                <a:lnTo>
                  <a:pt x="97" y="101"/>
                </a:lnTo>
                <a:lnTo>
                  <a:pt x="96" y="101"/>
                </a:lnTo>
                <a:lnTo>
                  <a:pt x="96" y="101"/>
                </a:lnTo>
                <a:lnTo>
                  <a:pt x="96" y="103"/>
                </a:lnTo>
                <a:lnTo>
                  <a:pt x="94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6"/>
                </a:lnTo>
                <a:lnTo>
                  <a:pt x="97" y="106"/>
                </a:lnTo>
                <a:lnTo>
                  <a:pt x="99" y="109"/>
                </a:lnTo>
                <a:lnTo>
                  <a:pt x="99" y="109"/>
                </a:lnTo>
                <a:lnTo>
                  <a:pt x="101" y="111"/>
                </a:lnTo>
                <a:lnTo>
                  <a:pt x="101" y="111"/>
                </a:lnTo>
                <a:lnTo>
                  <a:pt x="102" y="111"/>
                </a:lnTo>
                <a:lnTo>
                  <a:pt x="104" y="112"/>
                </a:lnTo>
                <a:lnTo>
                  <a:pt x="105" y="114"/>
                </a:lnTo>
                <a:lnTo>
                  <a:pt x="107" y="115"/>
                </a:lnTo>
                <a:lnTo>
                  <a:pt x="108" y="115"/>
                </a:lnTo>
                <a:lnTo>
                  <a:pt x="108" y="117"/>
                </a:lnTo>
                <a:lnTo>
                  <a:pt x="108" y="117"/>
                </a:lnTo>
                <a:lnTo>
                  <a:pt x="110" y="119"/>
                </a:lnTo>
                <a:lnTo>
                  <a:pt x="110" y="119"/>
                </a:lnTo>
                <a:lnTo>
                  <a:pt x="112" y="119"/>
                </a:lnTo>
                <a:lnTo>
                  <a:pt x="113" y="120"/>
                </a:lnTo>
                <a:lnTo>
                  <a:pt x="115" y="120"/>
                </a:lnTo>
                <a:lnTo>
                  <a:pt x="115" y="122"/>
                </a:lnTo>
                <a:lnTo>
                  <a:pt x="115" y="122"/>
                </a:lnTo>
                <a:lnTo>
                  <a:pt x="115" y="123"/>
                </a:lnTo>
                <a:lnTo>
                  <a:pt x="115" y="125"/>
                </a:lnTo>
                <a:lnTo>
                  <a:pt x="115" y="125"/>
                </a:lnTo>
                <a:lnTo>
                  <a:pt x="115" y="126"/>
                </a:lnTo>
                <a:lnTo>
                  <a:pt x="113" y="126"/>
                </a:lnTo>
                <a:lnTo>
                  <a:pt x="113" y="126"/>
                </a:lnTo>
                <a:lnTo>
                  <a:pt x="110" y="125"/>
                </a:lnTo>
                <a:lnTo>
                  <a:pt x="110" y="125"/>
                </a:lnTo>
                <a:lnTo>
                  <a:pt x="110" y="125"/>
                </a:lnTo>
                <a:lnTo>
                  <a:pt x="110" y="128"/>
                </a:lnTo>
                <a:lnTo>
                  <a:pt x="108" y="130"/>
                </a:lnTo>
                <a:lnTo>
                  <a:pt x="108" y="130"/>
                </a:lnTo>
                <a:lnTo>
                  <a:pt x="107" y="131"/>
                </a:lnTo>
                <a:lnTo>
                  <a:pt x="105" y="131"/>
                </a:lnTo>
                <a:lnTo>
                  <a:pt x="105" y="131"/>
                </a:lnTo>
                <a:lnTo>
                  <a:pt x="102" y="133"/>
                </a:lnTo>
                <a:lnTo>
                  <a:pt x="101" y="133"/>
                </a:lnTo>
                <a:lnTo>
                  <a:pt x="101" y="134"/>
                </a:lnTo>
                <a:lnTo>
                  <a:pt x="101" y="134"/>
                </a:lnTo>
                <a:lnTo>
                  <a:pt x="102" y="136"/>
                </a:lnTo>
                <a:lnTo>
                  <a:pt x="104" y="137"/>
                </a:lnTo>
                <a:lnTo>
                  <a:pt x="104" y="139"/>
                </a:lnTo>
                <a:lnTo>
                  <a:pt x="102" y="141"/>
                </a:lnTo>
                <a:lnTo>
                  <a:pt x="102" y="141"/>
                </a:lnTo>
                <a:lnTo>
                  <a:pt x="102" y="141"/>
                </a:lnTo>
                <a:lnTo>
                  <a:pt x="104" y="141"/>
                </a:lnTo>
                <a:lnTo>
                  <a:pt x="104" y="142"/>
                </a:lnTo>
                <a:lnTo>
                  <a:pt x="104" y="142"/>
                </a:lnTo>
                <a:lnTo>
                  <a:pt x="104" y="144"/>
                </a:lnTo>
                <a:lnTo>
                  <a:pt x="104" y="145"/>
                </a:lnTo>
                <a:lnTo>
                  <a:pt x="104" y="145"/>
                </a:lnTo>
                <a:lnTo>
                  <a:pt x="104" y="145"/>
                </a:lnTo>
                <a:lnTo>
                  <a:pt x="102" y="145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2"/>
                </a:lnTo>
                <a:lnTo>
                  <a:pt x="99" y="142"/>
                </a:lnTo>
                <a:lnTo>
                  <a:pt x="97" y="142"/>
                </a:lnTo>
                <a:lnTo>
                  <a:pt x="97" y="142"/>
                </a:lnTo>
                <a:lnTo>
                  <a:pt x="96" y="142"/>
                </a:lnTo>
                <a:lnTo>
                  <a:pt x="96" y="142"/>
                </a:lnTo>
                <a:lnTo>
                  <a:pt x="94" y="142"/>
                </a:lnTo>
                <a:lnTo>
                  <a:pt x="93" y="142"/>
                </a:lnTo>
                <a:lnTo>
                  <a:pt x="93" y="141"/>
                </a:lnTo>
                <a:lnTo>
                  <a:pt x="93" y="141"/>
                </a:lnTo>
                <a:lnTo>
                  <a:pt x="93" y="142"/>
                </a:lnTo>
                <a:lnTo>
                  <a:pt x="93" y="142"/>
                </a:lnTo>
                <a:lnTo>
                  <a:pt x="85" y="144"/>
                </a:lnTo>
                <a:lnTo>
                  <a:pt x="83" y="144"/>
                </a:lnTo>
                <a:lnTo>
                  <a:pt x="82" y="145"/>
                </a:lnTo>
                <a:lnTo>
                  <a:pt x="80" y="145"/>
                </a:lnTo>
                <a:lnTo>
                  <a:pt x="80" y="145"/>
                </a:lnTo>
                <a:lnTo>
                  <a:pt x="78" y="147"/>
                </a:lnTo>
                <a:lnTo>
                  <a:pt x="78" y="147"/>
                </a:lnTo>
                <a:lnTo>
                  <a:pt x="77" y="147"/>
                </a:lnTo>
                <a:lnTo>
                  <a:pt x="77" y="147"/>
                </a:lnTo>
                <a:lnTo>
                  <a:pt x="75" y="147"/>
                </a:lnTo>
                <a:lnTo>
                  <a:pt x="74" y="147"/>
                </a:lnTo>
                <a:lnTo>
                  <a:pt x="74" y="147"/>
                </a:lnTo>
                <a:lnTo>
                  <a:pt x="74" y="145"/>
                </a:lnTo>
                <a:lnTo>
                  <a:pt x="72" y="145"/>
                </a:lnTo>
                <a:lnTo>
                  <a:pt x="72" y="145"/>
                </a:lnTo>
                <a:lnTo>
                  <a:pt x="71" y="145"/>
                </a:lnTo>
                <a:lnTo>
                  <a:pt x="71" y="144"/>
                </a:lnTo>
                <a:lnTo>
                  <a:pt x="67" y="144"/>
                </a:lnTo>
                <a:lnTo>
                  <a:pt x="67" y="144"/>
                </a:lnTo>
                <a:lnTo>
                  <a:pt x="66" y="144"/>
                </a:lnTo>
                <a:lnTo>
                  <a:pt x="66" y="147"/>
                </a:lnTo>
                <a:lnTo>
                  <a:pt x="66" y="147"/>
                </a:lnTo>
                <a:lnTo>
                  <a:pt x="64" y="148"/>
                </a:lnTo>
                <a:lnTo>
                  <a:pt x="64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7"/>
                </a:lnTo>
                <a:lnTo>
                  <a:pt x="63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5"/>
                </a:lnTo>
                <a:lnTo>
                  <a:pt x="61" y="145"/>
                </a:lnTo>
                <a:lnTo>
                  <a:pt x="60" y="145"/>
                </a:lnTo>
                <a:lnTo>
                  <a:pt x="58" y="144"/>
                </a:lnTo>
                <a:lnTo>
                  <a:pt x="56" y="144"/>
                </a:lnTo>
                <a:lnTo>
                  <a:pt x="56" y="144"/>
                </a:lnTo>
                <a:lnTo>
                  <a:pt x="56" y="144"/>
                </a:lnTo>
                <a:lnTo>
                  <a:pt x="55" y="144"/>
                </a:lnTo>
                <a:lnTo>
                  <a:pt x="53" y="142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7" y="141"/>
                </a:lnTo>
                <a:lnTo>
                  <a:pt x="49" y="142"/>
                </a:lnTo>
                <a:lnTo>
                  <a:pt x="47" y="142"/>
                </a:lnTo>
                <a:lnTo>
                  <a:pt x="44" y="142"/>
                </a:lnTo>
                <a:lnTo>
                  <a:pt x="44" y="142"/>
                </a:lnTo>
                <a:lnTo>
                  <a:pt x="44" y="142"/>
                </a:lnTo>
                <a:lnTo>
                  <a:pt x="42" y="141"/>
                </a:lnTo>
                <a:lnTo>
                  <a:pt x="42" y="141"/>
                </a:lnTo>
                <a:lnTo>
                  <a:pt x="42" y="142"/>
                </a:lnTo>
                <a:lnTo>
                  <a:pt x="42" y="142"/>
                </a:lnTo>
                <a:lnTo>
                  <a:pt x="41" y="141"/>
                </a:lnTo>
                <a:lnTo>
                  <a:pt x="39" y="141"/>
                </a:lnTo>
                <a:lnTo>
                  <a:pt x="39" y="141"/>
                </a:lnTo>
                <a:lnTo>
                  <a:pt x="37" y="141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4"/>
                </a:lnTo>
                <a:lnTo>
                  <a:pt x="37" y="144"/>
                </a:lnTo>
                <a:lnTo>
                  <a:pt x="37" y="144"/>
                </a:lnTo>
                <a:lnTo>
                  <a:pt x="37" y="144"/>
                </a:lnTo>
                <a:lnTo>
                  <a:pt x="36" y="144"/>
                </a:lnTo>
                <a:lnTo>
                  <a:pt x="34" y="144"/>
                </a:lnTo>
                <a:lnTo>
                  <a:pt x="33" y="144"/>
                </a:lnTo>
                <a:lnTo>
                  <a:pt x="30" y="144"/>
                </a:lnTo>
                <a:lnTo>
                  <a:pt x="26" y="144"/>
                </a:lnTo>
                <a:lnTo>
                  <a:pt x="26" y="144"/>
                </a:lnTo>
                <a:lnTo>
                  <a:pt x="25" y="144"/>
                </a:lnTo>
                <a:lnTo>
                  <a:pt x="25" y="142"/>
                </a:lnTo>
                <a:lnTo>
                  <a:pt x="25" y="141"/>
                </a:lnTo>
                <a:lnTo>
                  <a:pt x="25" y="137"/>
                </a:lnTo>
                <a:lnTo>
                  <a:pt x="26" y="136"/>
                </a:lnTo>
                <a:lnTo>
                  <a:pt x="25" y="134"/>
                </a:lnTo>
                <a:lnTo>
                  <a:pt x="26" y="133"/>
                </a:lnTo>
                <a:lnTo>
                  <a:pt x="26" y="131"/>
                </a:lnTo>
                <a:lnTo>
                  <a:pt x="28" y="128"/>
                </a:lnTo>
                <a:lnTo>
                  <a:pt x="28" y="126"/>
                </a:lnTo>
                <a:lnTo>
                  <a:pt x="30" y="125"/>
                </a:lnTo>
                <a:lnTo>
                  <a:pt x="30" y="123"/>
                </a:lnTo>
                <a:lnTo>
                  <a:pt x="33" y="120"/>
                </a:lnTo>
                <a:lnTo>
                  <a:pt x="33" y="120"/>
                </a:lnTo>
                <a:lnTo>
                  <a:pt x="33" y="119"/>
                </a:lnTo>
                <a:lnTo>
                  <a:pt x="33" y="117"/>
                </a:lnTo>
                <a:lnTo>
                  <a:pt x="31" y="117"/>
                </a:lnTo>
                <a:lnTo>
                  <a:pt x="28" y="117"/>
                </a:lnTo>
                <a:lnTo>
                  <a:pt x="26" y="117"/>
                </a:lnTo>
                <a:lnTo>
                  <a:pt x="25" y="115"/>
                </a:lnTo>
                <a:lnTo>
                  <a:pt x="23" y="114"/>
                </a:lnTo>
                <a:lnTo>
                  <a:pt x="23" y="114"/>
                </a:lnTo>
                <a:lnTo>
                  <a:pt x="22" y="115"/>
                </a:lnTo>
                <a:lnTo>
                  <a:pt x="20" y="115"/>
                </a:lnTo>
                <a:lnTo>
                  <a:pt x="19" y="115"/>
                </a:lnTo>
                <a:lnTo>
                  <a:pt x="19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4"/>
                </a:lnTo>
                <a:lnTo>
                  <a:pt x="17" y="114"/>
                </a:lnTo>
                <a:lnTo>
                  <a:pt x="15" y="114"/>
                </a:lnTo>
                <a:lnTo>
                  <a:pt x="15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1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11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8" y="106"/>
                </a:lnTo>
                <a:lnTo>
                  <a:pt x="9" y="106"/>
                </a:lnTo>
                <a:lnTo>
                  <a:pt x="9" y="104"/>
                </a:lnTo>
                <a:lnTo>
                  <a:pt x="9" y="104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8" y="101"/>
                </a:lnTo>
                <a:lnTo>
                  <a:pt x="6" y="101"/>
                </a:lnTo>
                <a:lnTo>
                  <a:pt x="6" y="100"/>
                </a:lnTo>
                <a:lnTo>
                  <a:pt x="4" y="100"/>
                </a:lnTo>
                <a:lnTo>
                  <a:pt x="4" y="98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5"/>
                </a:lnTo>
                <a:lnTo>
                  <a:pt x="8" y="93"/>
                </a:lnTo>
                <a:lnTo>
                  <a:pt x="8" y="92"/>
                </a:lnTo>
                <a:lnTo>
                  <a:pt x="8" y="90"/>
                </a:lnTo>
                <a:lnTo>
                  <a:pt x="8" y="90"/>
                </a:lnTo>
                <a:lnTo>
                  <a:pt x="6" y="89"/>
                </a:lnTo>
                <a:lnTo>
                  <a:pt x="4" y="89"/>
                </a:lnTo>
                <a:lnTo>
                  <a:pt x="4" y="89"/>
                </a:lnTo>
                <a:lnTo>
                  <a:pt x="6" y="87"/>
                </a:lnTo>
                <a:lnTo>
                  <a:pt x="4" y="87"/>
                </a:lnTo>
                <a:lnTo>
                  <a:pt x="4" y="85"/>
                </a:lnTo>
                <a:lnTo>
                  <a:pt x="3" y="85"/>
                </a:lnTo>
                <a:lnTo>
                  <a:pt x="3" y="84"/>
                </a:lnTo>
                <a:lnTo>
                  <a:pt x="3" y="82"/>
                </a:lnTo>
                <a:lnTo>
                  <a:pt x="3" y="81"/>
                </a:lnTo>
                <a:lnTo>
                  <a:pt x="1" y="81"/>
                </a:lnTo>
                <a:lnTo>
                  <a:pt x="1" y="81"/>
                </a:lnTo>
                <a:lnTo>
                  <a:pt x="1" y="79"/>
                </a:lnTo>
                <a:lnTo>
                  <a:pt x="0" y="79"/>
                </a:lnTo>
                <a:lnTo>
                  <a:pt x="1" y="79"/>
                </a:lnTo>
                <a:lnTo>
                  <a:pt x="1" y="79"/>
                </a:lnTo>
                <a:lnTo>
                  <a:pt x="1" y="79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3" y="76"/>
                </a:lnTo>
                <a:lnTo>
                  <a:pt x="3" y="76"/>
                </a:lnTo>
                <a:lnTo>
                  <a:pt x="4" y="73"/>
                </a:lnTo>
                <a:lnTo>
                  <a:pt x="6" y="71"/>
                </a:lnTo>
                <a:lnTo>
                  <a:pt x="6" y="71"/>
                </a:lnTo>
                <a:lnTo>
                  <a:pt x="6" y="70"/>
                </a:lnTo>
                <a:lnTo>
                  <a:pt x="4" y="70"/>
                </a:lnTo>
                <a:lnTo>
                  <a:pt x="4" y="68"/>
                </a:lnTo>
                <a:lnTo>
                  <a:pt x="4" y="68"/>
                </a:lnTo>
                <a:lnTo>
                  <a:pt x="3" y="67"/>
                </a:lnTo>
                <a:lnTo>
                  <a:pt x="1" y="65"/>
                </a:lnTo>
                <a:lnTo>
                  <a:pt x="1" y="65"/>
                </a:lnTo>
                <a:lnTo>
                  <a:pt x="3" y="63"/>
                </a:lnTo>
                <a:lnTo>
                  <a:pt x="4" y="63"/>
                </a:lnTo>
                <a:lnTo>
                  <a:pt x="4" y="63"/>
                </a:lnTo>
                <a:lnTo>
                  <a:pt x="4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9" y="63"/>
                </a:lnTo>
                <a:lnTo>
                  <a:pt x="11" y="63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4" y="59"/>
                </a:lnTo>
                <a:lnTo>
                  <a:pt x="14" y="59"/>
                </a:lnTo>
                <a:lnTo>
                  <a:pt x="15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5" y="52"/>
                </a:lnTo>
                <a:lnTo>
                  <a:pt x="14" y="52"/>
                </a:lnTo>
                <a:lnTo>
                  <a:pt x="14" y="52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4" y="48"/>
                </a:lnTo>
                <a:lnTo>
                  <a:pt x="17" y="48"/>
                </a:lnTo>
                <a:lnTo>
                  <a:pt x="17" y="48"/>
                </a:lnTo>
                <a:lnTo>
                  <a:pt x="17" y="46"/>
                </a:lnTo>
                <a:lnTo>
                  <a:pt x="19" y="43"/>
                </a:lnTo>
                <a:lnTo>
                  <a:pt x="20" y="41"/>
                </a:lnTo>
                <a:lnTo>
                  <a:pt x="20" y="41"/>
                </a:lnTo>
                <a:lnTo>
                  <a:pt x="20" y="38"/>
                </a:lnTo>
                <a:lnTo>
                  <a:pt x="20" y="35"/>
                </a:lnTo>
                <a:lnTo>
                  <a:pt x="19" y="35"/>
                </a:lnTo>
                <a:lnTo>
                  <a:pt x="17" y="33"/>
                </a:lnTo>
                <a:lnTo>
                  <a:pt x="19" y="32"/>
                </a:lnTo>
                <a:lnTo>
                  <a:pt x="19" y="30"/>
                </a:lnTo>
                <a:lnTo>
                  <a:pt x="20" y="29"/>
                </a:lnTo>
                <a:lnTo>
                  <a:pt x="22" y="27"/>
                </a:lnTo>
                <a:lnTo>
                  <a:pt x="26" y="27"/>
                </a:lnTo>
                <a:lnTo>
                  <a:pt x="31" y="27"/>
                </a:lnTo>
                <a:lnTo>
                  <a:pt x="34" y="30"/>
                </a:lnTo>
                <a:lnTo>
                  <a:pt x="33" y="32"/>
                </a:lnTo>
                <a:lnTo>
                  <a:pt x="34" y="33"/>
                </a:lnTo>
                <a:lnTo>
                  <a:pt x="34" y="32"/>
                </a:lnTo>
                <a:lnTo>
                  <a:pt x="36" y="32"/>
                </a:lnTo>
                <a:lnTo>
                  <a:pt x="36" y="30"/>
                </a:lnTo>
                <a:lnTo>
                  <a:pt x="36" y="29"/>
                </a:lnTo>
                <a:lnTo>
                  <a:pt x="37" y="30"/>
                </a:lnTo>
                <a:lnTo>
                  <a:pt x="39" y="30"/>
                </a:lnTo>
                <a:lnTo>
                  <a:pt x="39" y="33"/>
                </a:lnTo>
                <a:lnTo>
                  <a:pt x="39" y="30"/>
                </a:lnTo>
                <a:lnTo>
                  <a:pt x="39" y="29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lnTo>
                  <a:pt x="44" y="24"/>
                </a:lnTo>
                <a:lnTo>
                  <a:pt x="49" y="24"/>
                </a:lnTo>
                <a:lnTo>
                  <a:pt x="50" y="26"/>
                </a:lnTo>
                <a:lnTo>
                  <a:pt x="55" y="29"/>
                </a:lnTo>
                <a:lnTo>
                  <a:pt x="55" y="30"/>
                </a:lnTo>
                <a:lnTo>
                  <a:pt x="56" y="30"/>
                </a:lnTo>
                <a:lnTo>
                  <a:pt x="55" y="29"/>
                </a:lnTo>
                <a:lnTo>
                  <a:pt x="50" y="24"/>
                </a:lnTo>
                <a:lnTo>
                  <a:pt x="49" y="24"/>
                </a:lnTo>
                <a:lnTo>
                  <a:pt x="47" y="24"/>
                </a:lnTo>
                <a:lnTo>
                  <a:pt x="45" y="22"/>
                </a:lnTo>
                <a:lnTo>
                  <a:pt x="45" y="22"/>
                </a:lnTo>
                <a:lnTo>
                  <a:pt x="44" y="21"/>
                </a:lnTo>
                <a:lnTo>
                  <a:pt x="44" y="16"/>
                </a:lnTo>
                <a:lnTo>
                  <a:pt x="44" y="16"/>
                </a:lnTo>
                <a:lnTo>
                  <a:pt x="42" y="15"/>
                </a:lnTo>
                <a:lnTo>
                  <a:pt x="42" y="16"/>
                </a:lnTo>
                <a:lnTo>
                  <a:pt x="41" y="16"/>
                </a:lnTo>
                <a:lnTo>
                  <a:pt x="41" y="15"/>
                </a:lnTo>
                <a:lnTo>
                  <a:pt x="41" y="13"/>
                </a:lnTo>
                <a:lnTo>
                  <a:pt x="44" y="13"/>
                </a:lnTo>
                <a:lnTo>
                  <a:pt x="45" y="11"/>
                </a:lnTo>
                <a:lnTo>
                  <a:pt x="45" y="11"/>
                </a:lnTo>
                <a:lnTo>
                  <a:pt x="44" y="10"/>
                </a:lnTo>
                <a:lnTo>
                  <a:pt x="42" y="8"/>
                </a:lnTo>
                <a:lnTo>
                  <a:pt x="41" y="5"/>
                </a:lnTo>
                <a:lnTo>
                  <a:pt x="41" y="4"/>
                </a:lnTo>
                <a:close/>
                <a:moveTo>
                  <a:pt x="41" y="4"/>
                </a:move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7" y="2"/>
                </a:lnTo>
                <a:lnTo>
                  <a:pt x="37" y="2"/>
                </a:lnTo>
                <a:lnTo>
                  <a:pt x="37" y="4"/>
                </a:lnTo>
                <a:lnTo>
                  <a:pt x="37" y="4"/>
                </a:lnTo>
                <a:lnTo>
                  <a:pt x="41" y="4"/>
                </a:lnTo>
                <a:lnTo>
                  <a:pt x="41" y="4"/>
                </a:lnTo>
                <a:lnTo>
                  <a:pt x="36" y="5"/>
                </a:lnTo>
                <a:lnTo>
                  <a:pt x="36" y="5"/>
                </a:lnTo>
                <a:lnTo>
                  <a:pt x="36" y="7"/>
                </a:lnTo>
                <a:lnTo>
                  <a:pt x="36" y="4"/>
                </a:lnTo>
                <a:lnTo>
                  <a:pt x="3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1" name="Freeform 294">
            <a:extLst>
              <a:ext uri="{FF2B5EF4-FFF2-40B4-BE49-F238E27FC236}">
                <a16:creationId xmlns:a16="http://schemas.microsoft.com/office/drawing/2014/main" id="{7D951F33-CB39-2954-9CC4-300CEDEB5F5D}"/>
              </a:ext>
            </a:extLst>
          </p:cNvPr>
          <p:cNvSpPr>
            <a:spLocks/>
          </p:cNvSpPr>
          <p:nvPr/>
        </p:nvSpPr>
        <p:spPr bwMode="auto">
          <a:xfrm>
            <a:off x="6052760" y="2547486"/>
            <a:ext cx="113052" cy="56502"/>
          </a:xfrm>
          <a:custGeom>
            <a:avLst/>
            <a:gdLst>
              <a:gd name="T0" fmla="*/ 35 w 96"/>
              <a:gd name="T1" fmla="*/ 0 h 46"/>
              <a:gd name="T2" fmla="*/ 36 w 96"/>
              <a:gd name="T3" fmla="*/ 3 h 46"/>
              <a:gd name="T4" fmla="*/ 38 w 96"/>
              <a:gd name="T5" fmla="*/ 3 h 46"/>
              <a:gd name="T6" fmla="*/ 41 w 96"/>
              <a:gd name="T7" fmla="*/ 2 h 46"/>
              <a:gd name="T8" fmla="*/ 46 w 96"/>
              <a:gd name="T9" fmla="*/ 2 h 46"/>
              <a:gd name="T10" fmla="*/ 47 w 96"/>
              <a:gd name="T11" fmla="*/ 5 h 46"/>
              <a:gd name="T12" fmla="*/ 54 w 96"/>
              <a:gd name="T13" fmla="*/ 6 h 46"/>
              <a:gd name="T14" fmla="*/ 57 w 96"/>
              <a:gd name="T15" fmla="*/ 8 h 46"/>
              <a:gd name="T16" fmla="*/ 62 w 96"/>
              <a:gd name="T17" fmla="*/ 8 h 46"/>
              <a:gd name="T18" fmla="*/ 62 w 96"/>
              <a:gd name="T19" fmla="*/ 10 h 46"/>
              <a:gd name="T20" fmla="*/ 60 w 96"/>
              <a:gd name="T21" fmla="*/ 13 h 46"/>
              <a:gd name="T22" fmla="*/ 63 w 96"/>
              <a:gd name="T23" fmla="*/ 14 h 46"/>
              <a:gd name="T24" fmla="*/ 66 w 96"/>
              <a:gd name="T25" fmla="*/ 17 h 46"/>
              <a:gd name="T26" fmla="*/ 71 w 96"/>
              <a:gd name="T27" fmla="*/ 16 h 46"/>
              <a:gd name="T28" fmla="*/ 69 w 96"/>
              <a:gd name="T29" fmla="*/ 11 h 46"/>
              <a:gd name="T30" fmla="*/ 77 w 96"/>
              <a:gd name="T31" fmla="*/ 14 h 46"/>
              <a:gd name="T32" fmla="*/ 81 w 96"/>
              <a:gd name="T33" fmla="*/ 14 h 46"/>
              <a:gd name="T34" fmla="*/ 79 w 96"/>
              <a:gd name="T35" fmla="*/ 17 h 46"/>
              <a:gd name="T36" fmla="*/ 82 w 96"/>
              <a:gd name="T37" fmla="*/ 19 h 46"/>
              <a:gd name="T38" fmla="*/ 85 w 96"/>
              <a:gd name="T39" fmla="*/ 19 h 46"/>
              <a:gd name="T40" fmla="*/ 87 w 96"/>
              <a:gd name="T41" fmla="*/ 21 h 46"/>
              <a:gd name="T42" fmla="*/ 90 w 96"/>
              <a:gd name="T43" fmla="*/ 21 h 46"/>
              <a:gd name="T44" fmla="*/ 93 w 96"/>
              <a:gd name="T45" fmla="*/ 24 h 46"/>
              <a:gd name="T46" fmla="*/ 96 w 96"/>
              <a:gd name="T47" fmla="*/ 29 h 46"/>
              <a:gd name="T48" fmla="*/ 93 w 96"/>
              <a:gd name="T49" fmla="*/ 29 h 46"/>
              <a:gd name="T50" fmla="*/ 90 w 96"/>
              <a:gd name="T51" fmla="*/ 32 h 46"/>
              <a:gd name="T52" fmla="*/ 87 w 96"/>
              <a:gd name="T53" fmla="*/ 35 h 46"/>
              <a:gd name="T54" fmla="*/ 84 w 96"/>
              <a:gd name="T55" fmla="*/ 38 h 46"/>
              <a:gd name="T56" fmla="*/ 82 w 96"/>
              <a:gd name="T57" fmla="*/ 41 h 46"/>
              <a:gd name="T58" fmla="*/ 73 w 96"/>
              <a:gd name="T59" fmla="*/ 41 h 46"/>
              <a:gd name="T60" fmla="*/ 69 w 96"/>
              <a:gd name="T61" fmla="*/ 46 h 46"/>
              <a:gd name="T62" fmla="*/ 66 w 96"/>
              <a:gd name="T63" fmla="*/ 44 h 46"/>
              <a:gd name="T64" fmla="*/ 63 w 96"/>
              <a:gd name="T65" fmla="*/ 43 h 46"/>
              <a:gd name="T66" fmla="*/ 57 w 96"/>
              <a:gd name="T67" fmla="*/ 43 h 46"/>
              <a:gd name="T68" fmla="*/ 51 w 96"/>
              <a:gd name="T69" fmla="*/ 41 h 46"/>
              <a:gd name="T70" fmla="*/ 44 w 96"/>
              <a:gd name="T71" fmla="*/ 40 h 46"/>
              <a:gd name="T72" fmla="*/ 41 w 96"/>
              <a:gd name="T73" fmla="*/ 38 h 46"/>
              <a:gd name="T74" fmla="*/ 40 w 96"/>
              <a:gd name="T75" fmla="*/ 43 h 46"/>
              <a:gd name="T76" fmla="*/ 35 w 96"/>
              <a:gd name="T77" fmla="*/ 46 h 46"/>
              <a:gd name="T78" fmla="*/ 30 w 96"/>
              <a:gd name="T79" fmla="*/ 46 h 46"/>
              <a:gd name="T80" fmla="*/ 25 w 96"/>
              <a:gd name="T81" fmla="*/ 43 h 46"/>
              <a:gd name="T82" fmla="*/ 21 w 96"/>
              <a:gd name="T83" fmla="*/ 40 h 46"/>
              <a:gd name="T84" fmla="*/ 17 w 96"/>
              <a:gd name="T85" fmla="*/ 38 h 46"/>
              <a:gd name="T86" fmla="*/ 13 w 96"/>
              <a:gd name="T87" fmla="*/ 33 h 46"/>
              <a:gd name="T88" fmla="*/ 8 w 96"/>
              <a:gd name="T89" fmla="*/ 30 h 46"/>
              <a:gd name="T90" fmla="*/ 5 w 96"/>
              <a:gd name="T91" fmla="*/ 25 h 46"/>
              <a:gd name="T92" fmla="*/ 5 w 96"/>
              <a:gd name="T93" fmla="*/ 22 h 46"/>
              <a:gd name="T94" fmla="*/ 5 w 96"/>
              <a:gd name="T95" fmla="*/ 21 h 46"/>
              <a:gd name="T96" fmla="*/ 0 w 96"/>
              <a:gd name="T97" fmla="*/ 17 h 46"/>
              <a:gd name="T98" fmla="*/ 0 w 96"/>
              <a:gd name="T99" fmla="*/ 14 h 46"/>
              <a:gd name="T100" fmla="*/ 2 w 96"/>
              <a:gd name="T101" fmla="*/ 14 h 46"/>
              <a:gd name="T102" fmla="*/ 5 w 96"/>
              <a:gd name="T103" fmla="*/ 13 h 46"/>
              <a:gd name="T104" fmla="*/ 10 w 96"/>
              <a:gd name="T105" fmla="*/ 11 h 46"/>
              <a:gd name="T106" fmla="*/ 13 w 96"/>
              <a:gd name="T107" fmla="*/ 11 h 46"/>
              <a:gd name="T108" fmla="*/ 16 w 96"/>
              <a:gd name="T109" fmla="*/ 8 h 46"/>
              <a:gd name="T110" fmla="*/ 19 w 96"/>
              <a:gd name="T111" fmla="*/ 8 h 46"/>
              <a:gd name="T112" fmla="*/ 21 w 96"/>
              <a:gd name="T113" fmla="*/ 6 h 46"/>
              <a:gd name="T114" fmla="*/ 28 w 96"/>
              <a:gd name="T115" fmla="*/ 5 h 46"/>
              <a:gd name="T116" fmla="*/ 32 w 96"/>
              <a:gd name="T117" fmla="*/ 2 h 46"/>
              <a:gd name="T118" fmla="*/ 32 w 96"/>
              <a:gd name="T11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46">
                <a:moveTo>
                  <a:pt x="32" y="0"/>
                </a:move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6" y="3"/>
                </a:lnTo>
                <a:lnTo>
                  <a:pt x="36" y="3"/>
                </a:lnTo>
                <a:lnTo>
                  <a:pt x="38" y="5"/>
                </a:lnTo>
                <a:lnTo>
                  <a:pt x="38" y="5"/>
                </a:lnTo>
                <a:lnTo>
                  <a:pt x="38" y="3"/>
                </a:lnTo>
                <a:lnTo>
                  <a:pt x="40" y="3"/>
                </a:lnTo>
                <a:lnTo>
                  <a:pt x="40" y="3"/>
                </a:lnTo>
                <a:lnTo>
                  <a:pt x="41" y="3"/>
                </a:lnTo>
                <a:lnTo>
                  <a:pt x="41" y="2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46" y="2"/>
                </a:lnTo>
                <a:lnTo>
                  <a:pt x="46" y="3"/>
                </a:lnTo>
                <a:lnTo>
                  <a:pt x="46" y="3"/>
                </a:lnTo>
                <a:lnTo>
                  <a:pt x="47" y="5"/>
                </a:lnTo>
                <a:lnTo>
                  <a:pt x="47" y="5"/>
                </a:lnTo>
                <a:lnTo>
                  <a:pt x="49" y="5"/>
                </a:lnTo>
                <a:lnTo>
                  <a:pt x="51" y="5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5" y="6"/>
                </a:lnTo>
                <a:lnTo>
                  <a:pt x="55" y="8"/>
                </a:lnTo>
                <a:lnTo>
                  <a:pt x="57" y="8"/>
                </a:lnTo>
                <a:lnTo>
                  <a:pt x="57" y="8"/>
                </a:lnTo>
                <a:lnTo>
                  <a:pt x="60" y="8"/>
                </a:lnTo>
                <a:lnTo>
                  <a:pt x="62" y="8"/>
                </a:lnTo>
                <a:lnTo>
                  <a:pt x="62" y="8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0" y="11"/>
                </a:lnTo>
                <a:lnTo>
                  <a:pt x="60" y="11"/>
                </a:lnTo>
                <a:lnTo>
                  <a:pt x="58" y="11"/>
                </a:lnTo>
                <a:lnTo>
                  <a:pt x="60" y="13"/>
                </a:lnTo>
                <a:lnTo>
                  <a:pt x="60" y="13"/>
                </a:lnTo>
                <a:lnTo>
                  <a:pt x="62" y="13"/>
                </a:lnTo>
                <a:lnTo>
                  <a:pt x="62" y="13"/>
                </a:lnTo>
                <a:lnTo>
                  <a:pt x="63" y="14"/>
                </a:lnTo>
                <a:lnTo>
                  <a:pt x="65" y="17"/>
                </a:lnTo>
                <a:lnTo>
                  <a:pt x="65" y="17"/>
                </a:lnTo>
                <a:lnTo>
                  <a:pt x="66" y="17"/>
                </a:lnTo>
                <a:lnTo>
                  <a:pt x="66" y="17"/>
                </a:lnTo>
                <a:lnTo>
                  <a:pt x="68" y="17"/>
                </a:lnTo>
                <a:lnTo>
                  <a:pt x="68" y="16"/>
                </a:lnTo>
                <a:lnTo>
                  <a:pt x="69" y="16"/>
                </a:lnTo>
                <a:lnTo>
                  <a:pt x="71" y="16"/>
                </a:lnTo>
                <a:lnTo>
                  <a:pt x="71" y="14"/>
                </a:lnTo>
                <a:lnTo>
                  <a:pt x="69" y="13"/>
                </a:lnTo>
                <a:lnTo>
                  <a:pt x="68" y="11"/>
                </a:lnTo>
                <a:lnTo>
                  <a:pt x="69" y="11"/>
                </a:lnTo>
                <a:lnTo>
                  <a:pt x="69" y="11"/>
                </a:lnTo>
                <a:lnTo>
                  <a:pt x="73" y="13"/>
                </a:lnTo>
                <a:lnTo>
                  <a:pt x="76" y="14"/>
                </a:lnTo>
                <a:lnTo>
                  <a:pt x="77" y="14"/>
                </a:lnTo>
                <a:lnTo>
                  <a:pt x="79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1" y="16"/>
                </a:lnTo>
                <a:lnTo>
                  <a:pt x="81" y="16"/>
                </a:lnTo>
                <a:lnTo>
                  <a:pt x="79" y="17"/>
                </a:lnTo>
                <a:lnTo>
                  <a:pt x="79" y="17"/>
                </a:lnTo>
                <a:lnTo>
                  <a:pt x="79" y="17"/>
                </a:lnTo>
                <a:lnTo>
                  <a:pt x="81" y="17"/>
                </a:lnTo>
                <a:lnTo>
                  <a:pt x="81" y="19"/>
                </a:lnTo>
                <a:lnTo>
                  <a:pt x="82" y="19"/>
                </a:lnTo>
                <a:lnTo>
                  <a:pt x="82" y="21"/>
                </a:lnTo>
                <a:lnTo>
                  <a:pt x="84" y="21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7" y="19"/>
                </a:lnTo>
                <a:lnTo>
                  <a:pt x="87" y="21"/>
                </a:lnTo>
                <a:lnTo>
                  <a:pt x="88" y="21"/>
                </a:lnTo>
                <a:lnTo>
                  <a:pt x="88" y="21"/>
                </a:lnTo>
                <a:lnTo>
                  <a:pt x="90" y="21"/>
                </a:lnTo>
                <a:lnTo>
                  <a:pt x="90" y="21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4"/>
                </a:lnTo>
                <a:lnTo>
                  <a:pt x="93" y="24"/>
                </a:lnTo>
                <a:lnTo>
                  <a:pt x="96" y="27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30"/>
                </a:lnTo>
                <a:lnTo>
                  <a:pt x="93" y="29"/>
                </a:lnTo>
                <a:lnTo>
                  <a:pt x="93" y="30"/>
                </a:lnTo>
                <a:lnTo>
                  <a:pt x="92" y="30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87" y="33"/>
                </a:lnTo>
                <a:lnTo>
                  <a:pt x="87" y="35"/>
                </a:lnTo>
                <a:lnTo>
                  <a:pt x="87" y="35"/>
                </a:lnTo>
                <a:lnTo>
                  <a:pt x="87" y="36"/>
                </a:lnTo>
                <a:lnTo>
                  <a:pt x="87" y="38"/>
                </a:lnTo>
                <a:lnTo>
                  <a:pt x="85" y="38"/>
                </a:lnTo>
                <a:lnTo>
                  <a:pt x="84" y="38"/>
                </a:lnTo>
                <a:lnTo>
                  <a:pt x="84" y="38"/>
                </a:lnTo>
                <a:lnTo>
                  <a:pt x="84" y="40"/>
                </a:lnTo>
                <a:lnTo>
                  <a:pt x="82" y="40"/>
                </a:lnTo>
                <a:lnTo>
                  <a:pt x="82" y="41"/>
                </a:lnTo>
                <a:lnTo>
                  <a:pt x="79" y="41"/>
                </a:lnTo>
                <a:lnTo>
                  <a:pt x="77" y="41"/>
                </a:lnTo>
                <a:lnTo>
                  <a:pt x="74" y="41"/>
                </a:lnTo>
                <a:lnTo>
                  <a:pt x="73" y="41"/>
                </a:lnTo>
                <a:lnTo>
                  <a:pt x="73" y="41"/>
                </a:lnTo>
                <a:lnTo>
                  <a:pt x="71" y="43"/>
                </a:lnTo>
                <a:lnTo>
                  <a:pt x="71" y="44"/>
                </a:lnTo>
                <a:lnTo>
                  <a:pt x="69" y="46"/>
                </a:lnTo>
                <a:lnTo>
                  <a:pt x="69" y="46"/>
                </a:lnTo>
                <a:lnTo>
                  <a:pt x="69" y="44"/>
                </a:lnTo>
                <a:lnTo>
                  <a:pt x="68" y="44"/>
                </a:lnTo>
                <a:lnTo>
                  <a:pt x="66" y="44"/>
                </a:lnTo>
                <a:lnTo>
                  <a:pt x="66" y="43"/>
                </a:lnTo>
                <a:lnTo>
                  <a:pt x="65" y="43"/>
                </a:lnTo>
                <a:lnTo>
                  <a:pt x="63" y="43"/>
                </a:lnTo>
                <a:lnTo>
                  <a:pt x="63" y="43"/>
                </a:lnTo>
                <a:lnTo>
                  <a:pt x="62" y="43"/>
                </a:lnTo>
                <a:lnTo>
                  <a:pt x="62" y="43"/>
                </a:lnTo>
                <a:lnTo>
                  <a:pt x="58" y="43"/>
                </a:lnTo>
                <a:lnTo>
                  <a:pt x="57" y="43"/>
                </a:lnTo>
                <a:lnTo>
                  <a:pt x="54" y="41"/>
                </a:lnTo>
                <a:lnTo>
                  <a:pt x="52" y="41"/>
                </a:lnTo>
                <a:lnTo>
                  <a:pt x="52" y="41"/>
                </a:lnTo>
                <a:lnTo>
                  <a:pt x="51" y="41"/>
                </a:lnTo>
                <a:lnTo>
                  <a:pt x="47" y="40"/>
                </a:lnTo>
                <a:lnTo>
                  <a:pt x="46" y="40"/>
                </a:lnTo>
                <a:lnTo>
                  <a:pt x="46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3" y="38"/>
                </a:lnTo>
                <a:lnTo>
                  <a:pt x="41" y="38"/>
                </a:lnTo>
                <a:lnTo>
                  <a:pt x="41" y="38"/>
                </a:lnTo>
                <a:lnTo>
                  <a:pt x="41" y="41"/>
                </a:lnTo>
                <a:lnTo>
                  <a:pt x="41" y="43"/>
                </a:lnTo>
                <a:lnTo>
                  <a:pt x="40" y="43"/>
                </a:lnTo>
                <a:lnTo>
                  <a:pt x="38" y="43"/>
                </a:lnTo>
                <a:lnTo>
                  <a:pt x="38" y="44"/>
                </a:lnTo>
                <a:lnTo>
                  <a:pt x="36" y="46"/>
                </a:lnTo>
                <a:lnTo>
                  <a:pt x="35" y="46"/>
                </a:lnTo>
                <a:lnTo>
                  <a:pt x="35" y="46"/>
                </a:lnTo>
                <a:lnTo>
                  <a:pt x="33" y="46"/>
                </a:lnTo>
                <a:lnTo>
                  <a:pt x="33" y="46"/>
                </a:lnTo>
                <a:lnTo>
                  <a:pt x="30" y="46"/>
                </a:lnTo>
                <a:lnTo>
                  <a:pt x="28" y="46"/>
                </a:lnTo>
                <a:lnTo>
                  <a:pt x="27" y="44"/>
                </a:lnTo>
                <a:lnTo>
                  <a:pt x="25" y="44"/>
                </a:lnTo>
                <a:lnTo>
                  <a:pt x="25" y="43"/>
                </a:lnTo>
                <a:lnTo>
                  <a:pt x="24" y="43"/>
                </a:lnTo>
                <a:lnTo>
                  <a:pt x="24" y="41"/>
                </a:lnTo>
                <a:lnTo>
                  <a:pt x="22" y="41"/>
                </a:lnTo>
                <a:lnTo>
                  <a:pt x="21" y="40"/>
                </a:lnTo>
                <a:lnTo>
                  <a:pt x="19" y="40"/>
                </a:lnTo>
                <a:lnTo>
                  <a:pt x="19" y="40"/>
                </a:lnTo>
                <a:lnTo>
                  <a:pt x="17" y="38"/>
                </a:lnTo>
                <a:lnTo>
                  <a:pt x="17" y="38"/>
                </a:lnTo>
                <a:lnTo>
                  <a:pt x="17" y="36"/>
                </a:lnTo>
                <a:lnTo>
                  <a:pt x="16" y="36"/>
                </a:lnTo>
                <a:lnTo>
                  <a:pt x="14" y="35"/>
                </a:lnTo>
                <a:lnTo>
                  <a:pt x="13" y="33"/>
                </a:lnTo>
                <a:lnTo>
                  <a:pt x="11" y="32"/>
                </a:lnTo>
                <a:lnTo>
                  <a:pt x="10" y="32"/>
                </a:lnTo>
                <a:lnTo>
                  <a:pt x="10" y="32"/>
                </a:lnTo>
                <a:lnTo>
                  <a:pt x="8" y="30"/>
                </a:lnTo>
                <a:lnTo>
                  <a:pt x="8" y="30"/>
                </a:lnTo>
                <a:lnTo>
                  <a:pt x="6" y="27"/>
                </a:lnTo>
                <a:lnTo>
                  <a:pt x="5" y="27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5" y="24"/>
                </a:lnTo>
                <a:lnTo>
                  <a:pt x="5" y="22"/>
                </a:lnTo>
                <a:lnTo>
                  <a:pt x="5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3" y="19"/>
                </a:lnTo>
                <a:lnTo>
                  <a:pt x="2" y="19"/>
                </a:lnTo>
                <a:lnTo>
                  <a:pt x="2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3" y="16"/>
                </a:lnTo>
                <a:lnTo>
                  <a:pt x="3" y="14"/>
                </a:lnTo>
                <a:lnTo>
                  <a:pt x="5" y="13"/>
                </a:lnTo>
                <a:lnTo>
                  <a:pt x="6" y="13"/>
                </a:lnTo>
                <a:lnTo>
                  <a:pt x="8" y="13"/>
                </a:lnTo>
                <a:lnTo>
                  <a:pt x="8" y="13"/>
                </a:lnTo>
                <a:lnTo>
                  <a:pt x="10" y="11"/>
                </a:lnTo>
                <a:lnTo>
                  <a:pt x="11" y="11"/>
                </a:lnTo>
                <a:lnTo>
                  <a:pt x="11" y="13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1" y="6"/>
                </a:lnTo>
                <a:lnTo>
                  <a:pt x="21" y="6"/>
                </a:lnTo>
                <a:lnTo>
                  <a:pt x="22" y="6"/>
                </a:lnTo>
                <a:lnTo>
                  <a:pt x="25" y="5"/>
                </a:lnTo>
                <a:lnTo>
                  <a:pt x="27" y="5"/>
                </a:lnTo>
                <a:lnTo>
                  <a:pt x="28" y="5"/>
                </a:lnTo>
                <a:lnTo>
                  <a:pt x="30" y="3"/>
                </a:lnTo>
                <a:lnTo>
                  <a:pt x="33" y="3"/>
                </a:lnTo>
                <a:lnTo>
                  <a:pt x="33" y="2"/>
                </a:lnTo>
                <a:lnTo>
                  <a:pt x="32" y="2"/>
                </a:lnTo>
                <a:lnTo>
                  <a:pt x="32" y="2"/>
                </a:lnTo>
                <a:lnTo>
                  <a:pt x="30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2" name="Freeform 295">
            <a:extLst>
              <a:ext uri="{FF2B5EF4-FFF2-40B4-BE49-F238E27FC236}">
                <a16:creationId xmlns:a16="http://schemas.microsoft.com/office/drawing/2014/main" id="{B49C9020-5C2D-2543-ED08-232E589D6D05}"/>
              </a:ext>
            </a:extLst>
          </p:cNvPr>
          <p:cNvSpPr>
            <a:spLocks/>
          </p:cNvSpPr>
          <p:nvPr/>
        </p:nvSpPr>
        <p:spPr bwMode="auto">
          <a:xfrm>
            <a:off x="6396626" y="2880358"/>
            <a:ext cx="38862" cy="20881"/>
          </a:xfrm>
          <a:custGeom>
            <a:avLst/>
            <a:gdLst>
              <a:gd name="T0" fmla="*/ 33 w 33"/>
              <a:gd name="T1" fmla="*/ 0 h 17"/>
              <a:gd name="T2" fmla="*/ 31 w 33"/>
              <a:gd name="T3" fmla="*/ 0 h 17"/>
              <a:gd name="T4" fmla="*/ 23 w 33"/>
              <a:gd name="T5" fmla="*/ 5 h 17"/>
              <a:gd name="T6" fmla="*/ 23 w 33"/>
              <a:gd name="T7" fmla="*/ 6 h 17"/>
              <a:gd name="T8" fmla="*/ 23 w 33"/>
              <a:gd name="T9" fmla="*/ 8 h 17"/>
              <a:gd name="T10" fmla="*/ 25 w 33"/>
              <a:gd name="T11" fmla="*/ 10 h 17"/>
              <a:gd name="T12" fmla="*/ 25 w 33"/>
              <a:gd name="T13" fmla="*/ 10 h 17"/>
              <a:gd name="T14" fmla="*/ 25 w 33"/>
              <a:gd name="T15" fmla="*/ 11 h 17"/>
              <a:gd name="T16" fmla="*/ 23 w 33"/>
              <a:gd name="T17" fmla="*/ 11 h 17"/>
              <a:gd name="T18" fmla="*/ 22 w 33"/>
              <a:gd name="T19" fmla="*/ 11 h 17"/>
              <a:gd name="T20" fmla="*/ 20 w 33"/>
              <a:gd name="T21" fmla="*/ 11 h 17"/>
              <a:gd name="T22" fmla="*/ 20 w 33"/>
              <a:gd name="T23" fmla="*/ 11 h 17"/>
              <a:gd name="T24" fmla="*/ 17 w 33"/>
              <a:gd name="T25" fmla="*/ 13 h 17"/>
              <a:gd name="T26" fmla="*/ 16 w 33"/>
              <a:gd name="T27" fmla="*/ 14 h 17"/>
              <a:gd name="T28" fmla="*/ 14 w 33"/>
              <a:gd name="T29" fmla="*/ 14 h 17"/>
              <a:gd name="T30" fmla="*/ 12 w 33"/>
              <a:gd name="T31" fmla="*/ 16 h 17"/>
              <a:gd name="T32" fmla="*/ 11 w 33"/>
              <a:gd name="T33" fmla="*/ 16 h 17"/>
              <a:gd name="T34" fmla="*/ 11 w 33"/>
              <a:gd name="T35" fmla="*/ 16 h 17"/>
              <a:gd name="T36" fmla="*/ 11 w 33"/>
              <a:gd name="T37" fmla="*/ 16 h 17"/>
              <a:gd name="T38" fmla="*/ 11 w 33"/>
              <a:gd name="T39" fmla="*/ 17 h 17"/>
              <a:gd name="T40" fmla="*/ 9 w 33"/>
              <a:gd name="T41" fmla="*/ 17 h 17"/>
              <a:gd name="T42" fmla="*/ 9 w 33"/>
              <a:gd name="T43" fmla="*/ 17 h 17"/>
              <a:gd name="T44" fmla="*/ 9 w 33"/>
              <a:gd name="T45" fmla="*/ 16 h 17"/>
              <a:gd name="T46" fmla="*/ 8 w 33"/>
              <a:gd name="T47" fmla="*/ 16 h 17"/>
              <a:gd name="T48" fmla="*/ 6 w 33"/>
              <a:gd name="T49" fmla="*/ 16 h 17"/>
              <a:gd name="T50" fmla="*/ 6 w 33"/>
              <a:gd name="T51" fmla="*/ 16 h 17"/>
              <a:gd name="T52" fmla="*/ 3 w 33"/>
              <a:gd name="T53" fmla="*/ 16 h 17"/>
              <a:gd name="T54" fmla="*/ 1 w 33"/>
              <a:gd name="T55" fmla="*/ 14 h 17"/>
              <a:gd name="T56" fmla="*/ 1 w 33"/>
              <a:gd name="T57" fmla="*/ 14 h 17"/>
              <a:gd name="T58" fmla="*/ 0 w 33"/>
              <a:gd name="T59" fmla="*/ 11 h 17"/>
              <a:gd name="T60" fmla="*/ 0 w 33"/>
              <a:gd name="T61" fmla="*/ 10 h 17"/>
              <a:gd name="T62" fmla="*/ 1 w 33"/>
              <a:gd name="T63" fmla="*/ 10 h 17"/>
              <a:gd name="T64" fmla="*/ 3 w 33"/>
              <a:gd name="T65" fmla="*/ 10 h 17"/>
              <a:gd name="T66" fmla="*/ 3 w 33"/>
              <a:gd name="T67" fmla="*/ 8 h 17"/>
              <a:gd name="T68" fmla="*/ 5 w 33"/>
              <a:gd name="T69" fmla="*/ 8 h 17"/>
              <a:gd name="T70" fmla="*/ 6 w 33"/>
              <a:gd name="T71" fmla="*/ 8 h 17"/>
              <a:gd name="T72" fmla="*/ 6 w 33"/>
              <a:gd name="T73" fmla="*/ 8 h 17"/>
              <a:gd name="T74" fmla="*/ 8 w 33"/>
              <a:gd name="T75" fmla="*/ 8 h 17"/>
              <a:gd name="T76" fmla="*/ 9 w 33"/>
              <a:gd name="T77" fmla="*/ 6 h 17"/>
              <a:gd name="T78" fmla="*/ 9 w 33"/>
              <a:gd name="T79" fmla="*/ 3 h 17"/>
              <a:gd name="T80" fmla="*/ 11 w 33"/>
              <a:gd name="T81" fmla="*/ 5 h 17"/>
              <a:gd name="T82" fmla="*/ 14 w 33"/>
              <a:gd name="T83" fmla="*/ 5 h 17"/>
              <a:gd name="T84" fmla="*/ 17 w 33"/>
              <a:gd name="T85" fmla="*/ 5 h 17"/>
              <a:gd name="T86" fmla="*/ 19 w 33"/>
              <a:gd name="T87" fmla="*/ 5 h 17"/>
              <a:gd name="T88" fmla="*/ 25 w 33"/>
              <a:gd name="T89" fmla="*/ 3 h 17"/>
              <a:gd name="T90" fmla="*/ 27 w 33"/>
              <a:gd name="T91" fmla="*/ 2 h 17"/>
              <a:gd name="T92" fmla="*/ 28 w 33"/>
              <a:gd name="T93" fmla="*/ 2 h 17"/>
              <a:gd name="T94" fmla="*/ 30 w 33"/>
              <a:gd name="T95" fmla="*/ 0 h 17"/>
              <a:gd name="T96" fmla="*/ 33 w 33"/>
              <a:gd name="T9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17">
                <a:moveTo>
                  <a:pt x="33" y="0"/>
                </a:moveTo>
                <a:lnTo>
                  <a:pt x="31" y="0"/>
                </a:lnTo>
                <a:lnTo>
                  <a:pt x="23" y="5"/>
                </a:lnTo>
                <a:lnTo>
                  <a:pt x="23" y="6"/>
                </a:lnTo>
                <a:lnTo>
                  <a:pt x="23" y="8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3" y="11"/>
                </a:lnTo>
                <a:lnTo>
                  <a:pt x="22" y="11"/>
                </a:lnTo>
                <a:lnTo>
                  <a:pt x="20" y="11"/>
                </a:lnTo>
                <a:lnTo>
                  <a:pt x="20" y="11"/>
                </a:lnTo>
                <a:lnTo>
                  <a:pt x="17" y="13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1" y="17"/>
                </a:lnTo>
                <a:lnTo>
                  <a:pt x="9" y="17"/>
                </a:lnTo>
                <a:lnTo>
                  <a:pt x="9" y="17"/>
                </a:lnTo>
                <a:lnTo>
                  <a:pt x="9" y="16"/>
                </a:lnTo>
                <a:lnTo>
                  <a:pt x="8" y="16"/>
                </a:lnTo>
                <a:lnTo>
                  <a:pt x="6" y="16"/>
                </a:lnTo>
                <a:lnTo>
                  <a:pt x="6" y="16"/>
                </a:lnTo>
                <a:lnTo>
                  <a:pt x="3" y="16"/>
                </a:lnTo>
                <a:lnTo>
                  <a:pt x="1" y="14"/>
                </a:lnTo>
                <a:lnTo>
                  <a:pt x="1" y="14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3" y="10"/>
                </a:lnTo>
                <a:lnTo>
                  <a:pt x="3" y="8"/>
                </a:lnTo>
                <a:lnTo>
                  <a:pt x="5" y="8"/>
                </a:lnTo>
                <a:lnTo>
                  <a:pt x="6" y="8"/>
                </a:lnTo>
                <a:lnTo>
                  <a:pt x="6" y="8"/>
                </a:lnTo>
                <a:lnTo>
                  <a:pt x="8" y="8"/>
                </a:lnTo>
                <a:lnTo>
                  <a:pt x="9" y="6"/>
                </a:lnTo>
                <a:lnTo>
                  <a:pt x="9" y="3"/>
                </a:lnTo>
                <a:lnTo>
                  <a:pt x="11" y="5"/>
                </a:lnTo>
                <a:lnTo>
                  <a:pt x="14" y="5"/>
                </a:lnTo>
                <a:lnTo>
                  <a:pt x="17" y="5"/>
                </a:lnTo>
                <a:lnTo>
                  <a:pt x="19" y="5"/>
                </a:lnTo>
                <a:lnTo>
                  <a:pt x="25" y="3"/>
                </a:lnTo>
                <a:lnTo>
                  <a:pt x="27" y="2"/>
                </a:lnTo>
                <a:lnTo>
                  <a:pt x="28" y="2"/>
                </a:lnTo>
                <a:lnTo>
                  <a:pt x="30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3" name="Freeform 296">
            <a:extLst>
              <a:ext uri="{FF2B5EF4-FFF2-40B4-BE49-F238E27FC236}">
                <a16:creationId xmlns:a16="http://schemas.microsoft.com/office/drawing/2014/main" id="{33A90671-6CC9-DECA-40D8-01D5F86B3765}"/>
              </a:ext>
            </a:extLst>
          </p:cNvPr>
          <p:cNvSpPr>
            <a:spLocks noEditPoints="1"/>
          </p:cNvSpPr>
          <p:nvPr/>
        </p:nvSpPr>
        <p:spPr bwMode="auto">
          <a:xfrm>
            <a:off x="7494172" y="3720521"/>
            <a:ext cx="151914" cy="33165"/>
          </a:xfrm>
          <a:custGeom>
            <a:avLst/>
            <a:gdLst>
              <a:gd name="T0" fmla="*/ 1 w 129"/>
              <a:gd name="T1" fmla="*/ 25 h 27"/>
              <a:gd name="T2" fmla="*/ 1 w 129"/>
              <a:gd name="T3" fmla="*/ 25 h 27"/>
              <a:gd name="T4" fmla="*/ 1 w 129"/>
              <a:gd name="T5" fmla="*/ 27 h 27"/>
              <a:gd name="T6" fmla="*/ 1 w 129"/>
              <a:gd name="T7" fmla="*/ 27 h 27"/>
              <a:gd name="T8" fmla="*/ 1 w 129"/>
              <a:gd name="T9" fmla="*/ 27 h 27"/>
              <a:gd name="T10" fmla="*/ 1 w 129"/>
              <a:gd name="T11" fmla="*/ 27 h 27"/>
              <a:gd name="T12" fmla="*/ 1 w 129"/>
              <a:gd name="T13" fmla="*/ 27 h 27"/>
              <a:gd name="T14" fmla="*/ 1 w 129"/>
              <a:gd name="T15" fmla="*/ 27 h 27"/>
              <a:gd name="T16" fmla="*/ 1 w 129"/>
              <a:gd name="T17" fmla="*/ 27 h 27"/>
              <a:gd name="T18" fmla="*/ 1 w 129"/>
              <a:gd name="T19" fmla="*/ 27 h 27"/>
              <a:gd name="T20" fmla="*/ 1 w 129"/>
              <a:gd name="T21" fmla="*/ 25 h 27"/>
              <a:gd name="T22" fmla="*/ 1 w 129"/>
              <a:gd name="T23" fmla="*/ 25 h 27"/>
              <a:gd name="T24" fmla="*/ 0 w 129"/>
              <a:gd name="T25" fmla="*/ 25 h 27"/>
              <a:gd name="T26" fmla="*/ 1 w 129"/>
              <a:gd name="T27" fmla="*/ 25 h 27"/>
              <a:gd name="T28" fmla="*/ 1 w 129"/>
              <a:gd name="T29" fmla="*/ 25 h 27"/>
              <a:gd name="T30" fmla="*/ 1 w 129"/>
              <a:gd name="T31" fmla="*/ 25 h 27"/>
              <a:gd name="T32" fmla="*/ 1 w 129"/>
              <a:gd name="T33" fmla="*/ 25 h 27"/>
              <a:gd name="T34" fmla="*/ 1 w 129"/>
              <a:gd name="T35" fmla="*/ 25 h 27"/>
              <a:gd name="T36" fmla="*/ 1 w 129"/>
              <a:gd name="T37" fmla="*/ 27 h 27"/>
              <a:gd name="T38" fmla="*/ 1 w 129"/>
              <a:gd name="T39" fmla="*/ 27 h 27"/>
              <a:gd name="T40" fmla="*/ 1 w 129"/>
              <a:gd name="T41" fmla="*/ 27 h 27"/>
              <a:gd name="T42" fmla="*/ 1 w 129"/>
              <a:gd name="T43" fmla="*/ 27 h 27"/>
              <a:gd name="T44" fmla="*/ 1 w 129"/>
              <a:gd name="T45" fmla="*/ 27 h 27"/>
              <a:gd name="T46" fmla="*/ 1 w 129"/>
              <a:gd name="T47" fmla="*/ 27 h 27"/>
              <a:gd name="T48" fmla="*/ 0 w 129"/>
              <a:gd name="T49" fmla="*/ 25 h 27"/>
              <a:gd name="T50" fmla="*/ 0 w 129"/>
              <a:gd name="T51" fmla="*/ 25 h 27"/>
              <a:gd name="T52" fmla="*/ 129 w 129"/>
              <a:gd name="T53" fmla="*/ 0 h 27"/>
              <a:gd name="T54" fmla="*/ 129 w 129"/>
              <a:gd name="T55" fmla="*/ 1 h 27"/>
              <a:gd name="T56" fmla="*/ 129 w 129"/>
              <a:gd name="T57" fmla="*/ 3 h 27"/>
              <a:gd name="T58" fmla="*/ 127 w 129"/>
              <a:gd name="T59" fmla="*/ 1 h 27"/>
              <a:gd name="T60" fmla="*/ 127 w 129"/>
              <a:gd name="T61" fmla="*/ 1 h 27"/>
              <a:gd name="T62" fmla="*/ 127 w 129"/>
              <a:gd name="T63" fmla="*/ 1 h 27"/>
              <a:gd name="T64" fmla="*/ 127 w 129"/>
              <a:gd name="T65" fmla="*/ 1 h 27"/>
              <a:gd name="T66" fmla="*/ 129 w 129"/>
              <a:gd name="T67" fmla="*/ 1 h 27"/>
              <a:gd name="T68" fmla="*/ 129 w 129"/>
              <a:gd name="T6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9" h="27">
                <a:moveTo>
                  <a:pt x="1" y="25"/>
                </a:moveTo>
                <a:lnTo>
                  <a:pt x="1" y="25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5"/>
                </a:lnTo>
                <a:lnTo>
                  <a:pt x="1" y="25"/>
                </a:lnTo>
                <a:close/>
                <a:moveTo>
                  <a:pt x="0" y="25"/>
                </a:moveTo>
                <a:lnTo>
                  <a:pt x="1" y="25"/>
                </a:lnTo>
                <a:lnTo>
                  <a:pt x="1" y="25"/>
                </a:lnTo>
                <a:lnTo>
                  <a:pt x="1" y="25"/>
                </a:lnTo>
                <a:lnTo>
                  <a:pt x="1" y="25"/>
                </a:lnTo>
                <a:lnTo>
                  <a:pt x="1" y="25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0" y="25"/>
                </a:lnTo>
                <a:lnTo>
                  <a:pt x="0" y="25"/>
                </a:lnTo>
                <a:close/>
                <a:moveTo>
                  <a:pt x="129" y="0"/>
                </a:moveTo>
                <a:lnTo>
                  <a:pt x="129" y="1"/>
                </a:lnTo>
                <a:lnTo>
                  <a:pt x="129" y="3"/>
                </a:lnTo>
                <a:lnTo>
                  <a:pt x="127" y="1"/>
                </a:lnTo>
                <a:lnTo>
                  <a:pt x="127" y="1"/>
                </a:lnTo>
                <a:lnTo>
                  <a:pt x="127" y="1"/>
                </a:lnTo>
                <a:lnTo>
                  <a:pt x="127" y="1"/>
                </a:lnTo>
                <a:lnTo>
                  <a:pt x="129" y="1"/>
                </a:lnTo>
                <a:lnTo>
                  <a:pt x="12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4" name="Freeform 297">
            <a:extLst>
              <a:ext uri="{FF2B5EF4-FFF2-40B4-BE49-F238E27FC236}">
                <a16:creationId xmlns:a16="http://schemas.microsoft.com/office/drawing/2014/main" id="{736AFBAE-CC6D-99C0-0501-0FF39A5724FD}"/>
              </a:ext>
            </a:extLst>
          </p:cNvPr>
          <p:cNvSpPr>
            <a:spLocks/>
          </p:cNvSpPr>
          <p:nvPr/>
        </p:nvSpPr>
        <p:spPr bwMode="auto">
          <a:xfrm>
            <a:off x="4669052" y="3317636"/>
            <a:ext cx="8244" cy="6142"/>
          </a:xfrm>
          <a:custGeom>
            <a:avLst/>
            <a:gdLst>
              <a:gd name="T0" fmla="*/ 0 w 7"/>
              <a:gd name="T1" fmla="*/ 0 h 5"/>
              <a:gd name="T2" fmla="*/ 0 w 7"/>
              <a:gd name="T3" fmla="*/ 0 h 5"/>
              <a:gd name="T4" fmla="*/ 2 w 7"/>
              <a:gd name="T5" fmla="*/ 0 h 5"/>
              <a:gd name="T6" fmla="*/ 2 w 7"/>
              <a:gd name="T7" fmla="*/ 2 h 5"/>
              <a:gd name="T8" fmla="*/ 5 w 7"/>
              <a:gd name="T9" fmla="*/ 3 h 5"/>
              <a:gd name="T10" fmla="*/ 7 w 7"/>
              <a:gd name="T11" fmla="*/ 5 h 5"/>
              <a:gd name="T12" fmla="*/ 5 w 7"/>
              <a:gd name="T13" fmla="*/ 5 h 5"/>
              <a:gd name="T14" fmla="*/ 2 w 7"/>
              <a:gd name="T15" fmla="*/ 3 h 5"/>
              <a:gd name="T16" fmla="*/ 0 w 7"/>
              <a:gd name="T17" fmla="*/ 0 h 5"/>
              <a:gd name="T18" fmla="*/ 0 w 7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5" y="3"/>
                </a:lnTo>
                <a:lnTo>
                  <a:pt x="7" y="5"/>
                </a:lnTo>
                <a:lnTo>
                  <a:pt x="5" y="5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5" name="Freeform 298">
            <a:extLst>
              <a:ext uri="{FF2B5EF4-FFF2-40B4-BE49-F238E27FC236}">
                <a16:creationId xmlns:a16="http://schemas.microsoft.com/office/drawing/2014/main" id="{D1E34BF6-56EC-A1DC-9930-D7293C0FBEA3}"/>
              </a:ext>
            </a:extLst>
          </p:cNvPr>
          <p:cNvSpPr>
            <a:spLocks noEditPoints="1"/>
          </p:cNvSpPr>
          <p:nvPr/>
        </p:nvSpPr>
        <p:spPr bwMode="auto">
          <a:xfrm>
            <a:off x="5414487" y="3230426"/>
            <a:ext cx="45928" cy="42991"/>
          </a:xfrm>
          <a:custGeom>
            <a:avLst/>
            <a:gdLst>
              <a:gd name="T0" fmla="*/ 15 w 39"/>
              <a:gd name="T1" fmla="*/ 32 h 35"/>
              <a:gd name="T2" fmla="*/ 15 w 39"/>
              <a:gd name="T3" fmla="*/ 35 h 35"/>
              <a:gd name="T4" fmla="*/ 14 w 39"/>
              <a:gd name="T5" fmla="*/ 35 h 35"/>
              <a:gd name="T6" fmla="*/ 12 w 39"/>
              <a:gd name="T7" fmla="*/ 33 h 35"/>
              <a:gd name="T8" fmla="*/ 14 w 39"/>
              <a:gd name="T9" fmla="*/ 32 h 35"/>
              <a:gd name="T10" fmla="*/ 33 w 39"/>
              <a:gd name="T11" fmla="*/ 27 h 35"/>
              <a:gd name="T12" fmla="*/ 33 w 39"/>
              <a:gd name="T13" fmla="*/ 30 h 35"/>
              <a:gd name="T14" fmla="*/ 31 w 39"/>
              <a:gd name="T15" fmla="*/ 30 h 35"/>
              <a:gd name="T16" fmla="*/ 31 w 39"/>
              <a:gd name="T17" fmla="*/ 29 h 35"/>
              <a:gd name="T18" fmla="*/ 31 w 39"/>
              <a:gd name="T19" fmla="*/ 27 h 35"/>
              <a:gd name="T20" fmla="*/ 23 w 39"/>
              <a:gd name="T21" fmla="*/ 27 h 35"/>
              <a:gd name="T22" fmla="*/ 26 w 39"/>
              <a:gd name="T23" fmla="*/ 30 h 35"/>
              <a:gd name="T24" fmla="*/ 28 w 39"/>
              <a:gd name="T25" fmla="*/ 32 h 35"/>
              <a:gd name="T26" fmla="*/ 25 w 39"/>
              <a:gd name="T27" fmla="*/ 33 h 35"/>
              <a:gd name="T28" fmla="*/ 23 w 39"/>
              <a:gd name="T29" fmla="*/ 32 h 35"/>
              <a:gd name="T30" fmla="*/ 23 w 39"/>
              <a:gd name="T31" fmla="*/ 29 h 35"/>
              <a:gd name="T32" fmla="*/ 23 w 39"/>
              <a:gd name="T33" fmla="*/ 27 h 35"/>
              <a:gd name="T34" fmla="*/ 36 w 39"/>
              <a:gd name="T35" fmla="*/ 14 h 35"/>
              <a:gd name="T36" fmla="*/ 38 w 39"/>
              <a:gd name="T37" fmla="*/ 14 h 35"/>
              <a:gd name="T38" fmla="*/ 39 w 39"/>
              <a:gd name="T39" fmla="*/ 16 h 35"/>
              <a:gd name="T40" fmla="*/ 38 w 39"/>
              <a:gd name="T41" fmla="*/ 18 h 35"/>
              <a:gd name="T42" fmla="*/ 34 w 39"/>
              <a:gd name="T43" fmla="*/ 18 h 35"/>
              <a:gd name="T44" fmla="*/ 36 w 39"/>
              <a:gd name="T45" fmla="*/ 14 h 35"/>
              <a:gd name="T46" fmla="*/ 15 w 39"/>
              <a:gd name="T47" fmla="*/ 8 h 35"/>
              <a:gd name="T48" fmla="*/ 19 w 39"/>
              <a:gd name="T49" fmla="*/ 10 h 35"/>
              <a:gd name="T50" fmla="*/ 19 w 39"/>
              <a:gd name="T51" fmla="*/ 10 h 35"/>
              <a:gd name="T52" fmla="*/ 15 w 39"/>
              <a:gd name="T53" fmla="*/ 10 h 35"/>
              <a:gd name="T54" fmla="*/ 14 w 39"/>
              <a:gd name="T55" fmla="*/ 8 h 35"/>
              <a:gd name="T56" fmla="*/ 14 w 39"/>
              <a:gd name="T57" fmla="*/ 8 h 35"/>
              <a:gd name="T58" fmla="*/ 36 w 39"/>
              <a:gd name="T59" fmla="*/ 7 h 35"/>
              <a:gd name="T60" fmla="*/ 36 w 39"/>
              <a:gd name="T61" fmla="*/ 8 h 35"/>
              <a:gd name="T62" fmla="*/ 34 w 39"/>
              <a:gd name="T63" fmla="*/ 8 h 35"/>
              <a:gd name="T64" fmla="*/ 36 w 39"/>
              <a:gd name="T65" fmla="*/ 5 h 35"/>
              <a:gd name="T66" fmla="*/ 6 w 39"/>
              <a:gd name="T67" fmla="*/ 3 h 35"/>
              <a:gd name="T68" fmla="*/ 8 w 39"/>
              <a:gd name="T69" fmla="*/ 5 h 35"/>
              <a:gd name="T70" fmla="*/ 4 w 39"/>
              <a:gd name="T71" fmla="*/ 7 h 35"/>
              <a:gd name="T72" fmla="*/ 4 w 39"/>
              <a:gd name="T73" fmla="*/ 5 h 35"/>
              <a:gd name="T74" fmla="*/ 6 w 39"/>
              <a:gd name="T75" fmla="*/ 3 h 35"/>
              <a:gd name="T76" fmla="*/ 4 w 39"/>
              <a:gd name="T77" fmla="*/ 0 h 35"/>
              <a:gd name="T78" fmla="*/ 4 w 39"/>
              <a:gd name="T79" fmla="*/ 2 h 35"/>
              <a:gd name="T80" fmla="*/ 1 w 39"/>
              <a:gd name="T81" fmla="*/ 3 h 35"/>
              <a:gd name="T82" fmla="*/ 1 w 39"/>
              <a:gd name="T83" fmla="*/ 3 h 35"/>
              <a:gd name="T84" fmla="*/ 1 w 39"/>
              <a:gd name="T8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" h="35">
                <a:moveTo>
                  <a:pt x="14" y="32"/>
                </a:moveTo>
                <a:lnTo>
                  <a:pt x="15" y="32"/>
                </a:lnTo>
                <a:lnTo>
                  <a:pt x="15" y="33"/>
                </a:lnTo>
                <a:lnTo>
                  <a:pt x="15" y="35"/>
                </a:lnTo>
                <a:lnTo>
                  <a:pt x="14" y="35"/>
                </a:lnTo>
                <a:lnTo>
                  <a:pt x="14" y="35"/>
                </a:lnTo>
                <a:lnTo>
                  <a:pt x="12" y="35"/>
                </a:lnTo>
                <a:lnTo>
                  <a:pt x="12" y="33"/>
                </a:lnTo>
                <a:lnTo>
                  <a:pt x="12" y="33"/>
                </a:lnTo>
                <a:lnTo>
                  <a:pt x="14" y="32"/>
                </a:lnTo>
                <a:close/>
                <a:moveTo>
                  <a:pt x="31" y="27"/>
                </a:moveTo>
                <a:lnTo>
                  <a:pt x="33" y="27"/>
                </a:lnTo>
                <a:lnTo>
                  <a:pt x="33" y="29"/>
                </a:lnTo>
                <a:lnTo>
                  <a:pt x="33" y="30"/>
                </a:lnTo>
                <a:lnTo>
                  <a:pt x="31" y="30"/>
                </a:lnTo>
                <a:lnTo>
                  <a:pt x="31" y="30"/>
                </a:lnTo>
                <a:lnTo>
                  <a:pt x="31" y="30"/>
                </a:lnTo>
                <a:lnTo>
                  <a:pt x="31" y="29"/>
                </a:lnTo>
                <a:lnTo>
                  <a:pt x="31" y="29"/>
                </a:lnTo>
                <a:lnTo>
                  <a:pt x="31" y="27"/>
                </a:lnTo>
                <a:close/>
                <a:moveTo>
                  <a:pt x="23" y="27"/>
                </a:moveTo>
                <a:lnTo>
                  <a:pt x="23" y="27"/>
                </a:lnTo>
                <a:lnTo>
                  <a:pt x="25" y="29"/>
                </a:lnTo>
                <a:lnTo>
                  <a:pt x="26" y="30"/>
                </a:lnTo>
                <a:lnTo>
                  <a:pt x="26" y="30"/>
                </a:lnTo>
                <a:lnTo>
                  <a:pt x="28" y="32"/>
                </a:lnTo>
                <a:lnTo>
                  <a:pt x="26" y="33"/>
                </a:lnTo>
                <a:lnTo>
                  <a:pt x="25" y="33"/>
                </a:lnTo>
                <a:lnTo>
                  <a:pt x="23" y="33"/>
                </a:lnTo>
                <a:lnTo>
                  <a:pt x="23" y="32"/>
                </a:lnTo>
                <a:lnTo>
                  <a:pt x="23" y="30"/>
                </a:lnTo>
                <a:lnTo>
                  <a:pt x="23" y="29"/>
                </a:lnTo>
                <a:lnTo>
                  <a:pt x="23" y="29"/>
                </a:lnTo>
                <a:lnTo>
                  <a:pt x="23" y="27"/>
                </a:lnTo>
                <a:close/>
                <a:moveTo>
                  <a:pt x="36" y="14"/>
                </a:moveTo>
                <a:lnTo>
                  <a:pt x="36" y="14"/>
                </a:lnTo>
                <a:lnTo>
                  <a:pt x="38" y="14"/>
                </a:lnTo>
                <a:lnTo>
                  <a:pt x="38" y="14"/>
                </a:lnTo>
                <a:lnTo>
                  <a:pt x="39" y="16"/>
                </a:lnTo>
                <a:lnTo>
                  <a:pt x="39" y="16"/>
                </a:lnTo>
                <a:lnTo>
                  <a:pt x="39" y="18"/>
                </a:lnTo>
                <a:lnTo>
                  <a:pt x="38" y="18"/>
                </a:lnTo>
                <a:lnTo>
                  <a:pt x="36" y="18"/>
                </a:lnTo>
                <a:lnTo>
                  <a:pt x="34" y="18"/>
                </a:lnTo>
                <a:lnTo>
                  <a:pt x="36" y="16"/>
                </a:lnTo>
                <a:lnTo>
                  <a:pt x="36" y="14"/>
                </a:lnTo>
                <a:close/>
                <a:moveTo>
                  <a:pt x="14" y="8"/>
                </a:moveTo>
                <a:lnTo>
                  <a:pt x="15" y="8"/>
                </a:lnTo>
                <a:lnTo>
                  <a:pt x="19" y="8"/>
                </a:lnTo>
                <a:lnTo>
                  <a:pt x="19" y="10"/>
                </a:lnTo>
                <a:lnTo>
                  <a:pt x="19" y="10"/>
                </a:lnTo>
                <a:lnTo>
                  <a:pt x="19" y="10"/>
                </a:lnTo>
                <a:lnTo>
                  <a:pt x="17" y="8"/>
                </a:lnTo>
                <a:lnTo>
                  <a:pt x="15" y="10"/>
                </a:lnTo>
                <a:lnTo>
                  <a:pt x="15" y="10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close/>
                <a:moveTo>
                  <a:pt x="36" y="5"/>
                </a:moveTo>
                <a:lnTo>
                  <a:pt x="36" y="7"/>
                </a:lnTo>
                <a:lnTo>
                  <a:pt x="36" y="8"/>
                </a:lnTo>
                <a:lnTo>
                  <a:pt x="36" y="8"/>
                </a:lnTo>
                <a:lnTo>
                  <a:pt x="34" y="8"/>
                </a:lnTo>
                <a:lnTo>
                  <a:pt x="34" y="8"/>
                </a:lnTo>
                <a:lnTo>
                  <a:pt x="34" y="7"/>
                </a:lnTo>
                <a:lnTo>
                  <a:pt x="36" y="5"/>
                </a:lnTo>
                <a:lnTo>
                  <a:pt x="36" y="5"/>
                </a:lnTo>
                <a:close/>
                <a:moveTo>
                  <a:pt x="6" y="3"/>
                </a:moveTo>
                <a:lnTo>
                  <a:pt x="8" y="5"/>
                </a:lnTo>
                <a:lnTo>
                  <a:pt x="8" y="5"/>
                </a:lnTo>
                <a:lnTo>
                  <a:pt x="6" y="7"/>
                </a:lnTo>
                <a:lnTo>
                  <a:pt x="4" y="7"/>
                </a:lnTo>
                <a:lnTo>
                  <a:pt x="4" y="5"/>
                </a:lnTo>
                <a:lnTo>
                  <a:pt x="4" y="5"/>
                </a:lnTo>
                <a:lnTo>
                  <a:pt x="6" y="5"/>
                </a:lnTo>
                <a:lnTo>
                  <a:pt x="6" y="3"/>
                </a:lnTo>
                <a:close/>
                <a:moveTo>
                  <a:pt x="4" y="0"/>
                </a:moveTo>
                <a:lnTo>
                  <a:pt x="4" y="0"/>
                </a:lnTo>
                <a:lnTo>
                  <a:pt x="6" y="2"/>
                </a:lnTo>
                <a:lnTo>
                  <a:pt x="4" y="2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0" y="2"/>
                </a:lnTo>
                <a:lnTo>
                  <a:pt x="1" y="2"/>
                </a:lnTo>
                <a:lnTo>
                  <a:pt x="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6" name="Freeform 299">
            <a:extLst>
              <a:ext uri="{FF2B5EF4-FFF2-40B4-BE49-F238E27FC236}">
                <a16:creationId xmlns:a16="http://schemas.microsoft.com/office/drawing/2014/main" id="{863F83F9-662C-B9BE-4818-6C701FE6DC25}"/>
              </a:ext>
            </a:extLst>
          </p:cNvPr>
          <p:cNvSpPr>
            <a:spLocks noEditPoints="1"/>
          </p:cNvSpPr>
          <p:nvPr/>
        </p:nvSpPr>
        <p:spPr bwMode="auto">
          <a:xfrm>
            <a:off x="4401731" y="3121107"/>
            <a:ext cx="182532" cy="61415"/>
          </a:xfrm>
          <a:custGeom>
            <a:avLst/>
            <a:gdLst>
              <a:gd name="T0" fmla="*/ 32 w 155"/>
              <a:gd name="T1" fmla="*/ 22 h 50"/>
              <a:gd name="T2" fmla="*/ 27 w 155"/>
              <a:gd name="T3" fmla="*/ 26 h 50"/>
              <a:gd name="T4" fmla="*/ 26 w 155"/>
              <a:gd name="T5" fmla="*/ 23 h 50"/>
              <a:gd name="T6" fmla="*/ 26 w 155"/>
              <a:gd name="T7" fmla="*/ 20 h 50"/>
              <a:gd name="T8" fmla="*/ 104 w 155"/>
              <a:gd name="T9" fmla="*/ 17 h 50"/>
              <a:gd name="T10" fmla="*/ 101 w 155"/>
              <a:gd name="T11" fmla="*/ 18 h 50"/>
              <a:gd name="T12" fmla="*/ 100 w 155"/>
              <a:gd name="T13" fmla="*/ 14 h 50"/>
              <a:gd name="T14" fmla="*/ 101 w 155"/>
              <a:gd name="T15" fmla="*/ 15 h 50"/>
              <a:gd name="T16" fmla="*/ 100 w 155"/>
              <a:gd name="T17" fmla="*/ 14 h 50"/>
              <a:gd name="T18" fmla="*/ 98 w 155"/>
              <a:gd name="T19" fmla="*/ 14 h 50"/>
              <a:gd name="T20" fmla="*/ 95 w 155"/>
              <a:gd name="T21" fmla="*/ 12 h 50"/>
              <a:gd name="T22" fmla="*/ 93 w 155"/>
              <a:gd name="T23" fmla="*/ 9 h 50"/>
              <a:gd name="T24" fmla="*/ 93 w 155"/>
              <a:gd name="T25" fmla="*/ 11 h 50"/>
              <a:gd name="T26" fmla="*/ 89 w 155"/>
              <a:gd name="T27" fmla="*/ 9 h 50"/>
              <a:gd name="T28" fmla="*/ 79 w 155"/>
              <a:gd name="T29" fmla="*/ 7 h 50"/>
              <a:gd name="T30" fmla="*/ 40 w 155"/>
              <a:gd name="T31" fmla="*/ 0 h 50"/>
              <a:gd name="T32" fmla="*/ 52 w 155"/>
              <a:gd name="T33" fmla="*/ 1 h 50"/>
              <a:gd name="T34" fmla="*/ 62 w 155"/>
              <a:gd name="T35" fmla="*/ 1 h 50"/>
              <a:gd name="T36" fmla="*/ 68 w 155"/>
              <a:gd name="T37" fmla="*/ 3 h 50"/>
              <a:gd name="T38" fmla="*/ 73 w 155"/>
              <a:gd name="T39" fmla="*/ 4 h 50"/>
              <a:gd name="T40" fmla="*/ 81 w 155"/>
              <a:gd name="T41" fmla="*/ 12 h 50"/>
              <a:gd name="T42" fmla="*/ 89 w 155"/>
              <a:gd name="T43" fmla="*/ 12 h 50"/>
              <a:gd name="T44" fmla="*/ 104 w 155"/>
              <a:gd name="T45" fmla="*/ 20 h 50"/>
              <a:gd name="T46" fmla="*/ 106 w 155"/>
              <a:gd name="T47" fmla="*/ 18 h 50"/>
              <a:gd name="T48" fmla="*/ 112 w 155"/>
              <a:gd name="T49" fmla="*/ 23 h 50"/>
              <a:gd name="T50" fmla="*/ 111 w 155"/>
              <a:gd name="T51" fmla="*/ 25 h 50"/>
              <a:gd name="T52" fmla="*/ 115 w 155"/>
              <a:gd name="T53" fmla="*/ 26 h 50"/>
              <a:gd name="T54" fmla="*/ 119 w 155"/>
              <a:gd name="T55" fmla="*/ 28 h 50"/>
              <a:gd name="T56" fmla="*/ 126 w 155"/>
              <a:gd name="T57" fmla="*/ 31 h 50"/>
              <a:gd name="T58" fmla="*/ 133 w 155"/>
              <a:gd name="T59" fmla="*/ 33 h 50"/>
              <a:gd name="T60" fmla="*/ 131 w 155"/>
              <a:gd name="T61" fmla="*/ 36 h 50"/>
              <a:gd name="T62" fmla="*/ 139 w 155"/>
              <a:gd name="T63" fmla="*/ 37 h 50"/>
              <a:gd name="T64" fmla="*/ 150 w 155"/>
              <a:gd name="T65" fmla="*/ 42 h 50"/>
              <a:gd name="T66" fmla="*/ 155 w 155"/>
              <a:gd name="T67" fmla="*/ 44 h 50"/>
              <a:gd name="T68" fmla="*/ 152 w 155"/>
              <a:gd name="T69" fmla="*/ 47 h 50"/>
              <a:gd name="T70" fmla="*/ 141 w 155"/>
              <a:gd name="T71" fmla="*/ 48 h 50"/>
              <a:gd name="T72" fmla="*/ 139 w 155"/>
              <a:gd name="T73" fmla="*/ 48 h 50"/>
              <a:gd name="T74" fmla="*/ 126 w 155"/>
              <a:gd name="T75" fmla="*/ 48 h 50"/>
              <a:gd name="T76" fmla="*/ 114 w 155"/>
              <a:gd name="T77" fmla="*/ 48 h 50"/>
              <a:gd name="T78" fmla="*/ 111 w 155"/>
              <a:gd name="T79" fmla="*/ 44 h 50"/>
              <a:gd name="T80" fmla="*/ 111 w 155"/>
              <a:gd name="T81" fmla="*/ 39 h 50"/>
              <a:gd name="T82" fmla="*/ 104 w 155"/>
              <a:gd name="T83" fmla="*/ 37 h 50"/>
              <a:gd name="T84" fmla="*/ 93 w 155"/>
              <a:gd name="T85" fmla="*/ 33 h 50"/>
              <a:gd name="T86" fmla="*/ 90 w 155"/>
              <a:gd name="T87" fmla="*/ 25 h 50"/>
              <a:gd name="T88" fmla="*/ 79 w 155"/>
              <a:gd name="T89" fmla="*/ 23 h 50"/>
              <a:gd name="T90" fmla="*/ 65 w 155"/>
              <a:gd name="T91" fmla="*/ 17 h 50"/>
              <a:gd name="T92" fmla="*/ 55 w 155"/>
              <a:gd name="T93" fmla="*/ 17 h 50"/>
              <a:gd name="T94" fmla="*/ 52 w 155"/>
              <a:gd name="T95" fmla="*/ 14 h 50"/>
              <a:gd name="T96" fmla="*/ 44 w 155"/>
              <a:gd name="T97" fmla="*/ 14 h 50"/>
              <a:gd name="T98" fmla="*/ 44 w 155"/>
              <a:gd name="T99" fmla="*/ 11 h 50"/>
              <a:gd name="T100" fmla="*/ 44 w 155"/>
              <a:gd name="T101" fmla="*/ 7 h 50"/>
              <a:gd name="T102" fmla="*/ 29 w 155"/>
              <a:gd name="T103" fmla="*/ 9 h 50"/>
              <a:gd name="T104" fmla="*/ 22 w 155"/>
              <a:gd name="T105" fmla="*/ 14 h 50"/>
              <a:gd name="T106" fmla="*/ 18 w 155"/>
              <a:gd name="T107" fmla="*/ 15 h 50"/>
              <a:gd name="T108" fmla="*/ 13 w 155"/>
              <a:gd name="T109" fmla="*/ 18 h 50"/>
              <a:gd name="T110" fmla="*/ 5 w 155"/>
              <a:gd name="T111" fmla="*/ 22 h 50"/>
              <a:gd name="T112" fmla="*/ 2 w 155"/>
              <a:gd name="T113" fmla="*/ 18 h 50"/>
              <a:gd name="T114" fmla="*/ 5 w 155"/>
              <a:gd name="T115" fmla="*/ 17 h 50"/>
              <a:gd name="T116" fmla="*/ 7 w 155"/>
              <a:gd name="T117" fmla="*/ 14 h 50"/>
              <a:gd name="T118" fmla="*/ 24 w 155"/>
              <a:gd name="T119" fmla="*/ 3 h 50"/>
              <a:gd name="T120" fmla="*/ 40 w 155"/>
              <a:gd name="T12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5" h="50">
                <a:moveTo>
                  <a:pt x="27" y="18"/>
                </a:moveTo>
                <a:lnTo>
                  <a:pt x="30" y="18"/>
                </a:lnTo>
                <a:lnTo>
                  <a:pt x="32" y="18"/>
                </a:lnTo>
                <a:lnTo>
                  <a:pt x="32" y="20"/>
                </a:lnTo>
                <a:lnTo>
                  <a:pt x="32" y="22"/>
                </a:lnTo>
                <a:lnTo>
                  <a:pt x="33" y="23"/>
                </a:lnTo>
                <a:lnTo>
                  <a:pt x="33" y="25"/>
                </a:lnTo>
                <a:lnTo>
                  <a:pt x="32" y="25"/>
                </a:lnTo>
                <a:lnTo>
                  <a:pt x="29" y="26"/>
                </a:lnTo>
                <a:lnTo>
                  <a:pt x="27" y="26"/>
                </a:lnTo>
                <a:lnTo>
                  <a:pt x="26" y="25"/>
                </a:lnTo>
                <a:lnTo>
                  <a:pt x="26" y="25"/>
                </a:lnTo>
                <a:lnTo>
                  <a:pt x="24" y="23"/>
                </a:lnTo>
                <a:lnTo>
                  <a:pt x="24" y="23"/>
                </a:lnTo>
                <a:lnTo>
                  <a:pt x="26" y="23"/>
                </a:lnTo>
                <a:lnTo>
                  <a:pt x="26" y="25"/>
                </a:lnTo>
                <a:lnTo>
                  <a:pt x="27" y="25"/>
                </a:lnTo>
                <a:lnTo>
                  <a:pt x="27" y="23"/>
                </a:lnTo>
                <a:lnTo>
                  <a:pt x="26" y="20"/>
                </a:lnTo>
                <a:lnTo>
                  <a:pt x="26" y="20"/>
                </a:lnTo>
                <a:lnTo>
                  <a:pt x="27" y="18"/>
                </a:lnTo>
                <a:close/>
                <a:moveTo>
                  <a:pt x="101" y="17"/>
                </a:moveTo>
                <a:lnTo>
                  <a:pt x="103" y="17"/>
                </a:lnTo>
                <a:lnTo>
                  <a:pt x="104" y="17"/>
                </a:lnTo>
                <a:lnTo>
                  <a:pt x="104" y="17"/>
                </a:lnTo>
                <a:lnTo>
                  <a:pt x="104" y="18"/>
                </a:lnTo>
                <a:lnTo>
                  <a:pt x="103" y="18"/>
                </a:lnTo>
                <a:lnTo>
                  <a:pt x="103" y="18"/>
                </a:lnTo>
                <a:lnTo>
                  <a:pt x="103" y="18"/>
                </a:lnTo>
                <a:lnTo>
                  <a:pt x="101" y="18"/>
                </a:lnTo>
                <a:lnTo>
                  <a:pt x="101" y="17"/>
                </a:lnTo>
                <a:lnTo>
                  <a:pt x="100" y="17"/>
                </a:lnTo>
                <a:lnTo>
                  <a:pt x="101" y="17"/>
                </a:lnTo>
                <a:close/>
                <a:moveTo>
                  <a:pt x="100" y="14"/>
                </a:moveTo>
                <a:lnTo>
                  <a:pt x="100" y="14"/>
                </a:lnTo>
                <a:lnTo>
                  <a:pt x="101" y="14"/>
                </a:lnTo>
                <a:lnTo>
                  <a:pt x="101" y="14"/>
                </a:lnTo>
                <a:lnTo>
                  <a:pt x="101" y="15"/>
                </a:lnTo>
                <a:lnTo>
                  <a:pt x="101" y="15"/>
                </a:lnTo>
                <a:lnTo>
                  <a:pt x="101" y="15"/>
                </a:lnTo>
                <a:lnTo>
                  <a:pt x="100" y="15"/>
                </a:lnTo>
                <a:lnTo>
                  <a:pt x="98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4"/>
                </a:lnTo>
                <a:close/>
                <a:moveTo>
                  <a:pt x="96" y="11"/>
                </a:moveTo>
                <a:lnTo>
                  <a:pt x="96" y="11"/>
                </a:lnTo>
                <a:lnTo>
                  <a:pt x="98" y="12"/>
                </a:lnTo>
                <a:lnTo>
                  <a:pt x="98" y="12"/>
                </a:lnTo>
                <a:lnTo>
                  <a:pt x="98" y="14"/>
                </a:lnTo>
                <a:lnTo>
                  <a:pt x="98" y="14"/>
                </a:lnTo>
                <a:lnTo>
                  <a:pt x="98" y="12"/>
                </a:lnTo>
                <a:lnTo>
                  <a:pt x="96" y="12"/>
                </a:lnTo>
                <a:lnTo>
                  <a:pt x="96" y="12"/>
                </a:lnTo>
                <a:lnTo>
                  <a:pt x="95" y="12"/>
                </a:lnTo>
                <a:lnTo>
                  <a:pt x="95" y="11"/>
                </a:lnTo>
                <a:lnTo>
                  <a:pt x="96" y="11"/>
                </a:lnTo>
                <a:close/>
                <a:moveTo>
                  <a:pt x="90" y="9"/>
                </a:moveTo>
                <a:lnTo>
                  <a:pt x="92" y="9"/>
                </a:lnTo>
                <a:lnTo>
                  <a:pt x="93" y="9"/>
                </a:lnTo>
                <a:lnTo>
                  <a:pt x="93" y="9"/>
                </a:lnTo>
                <a:lnTo>
                  <a:pt x="95" y="9"/>
                </a:lnTo>
                <a:lnTo>
                  <a:pt x="95" y="11"/>
                </a:lnTo>
                <a:lnTo>
                  <a:pt x="95" y="11"/>
                </a:lnTo>
                <a:lnTo>
                  <a:pt x="93" y="11"/>
                </a:lnTo>
                <a:lnTo>
                  <a:pt x="93" y="11"/>
                </a:lnTo>
                <a:lnTo>
                  <a:pt x="92" y="11"/>
                </a:lnTo>
                <a:lnTo>
                  <a:pt x="90" y="11"/>
                </a:lnTo>
                <a:lnTo>
                  <a:pt x="90" y="11"/>
                </a:lnTo>
                <a:lnTo>
                  <a:pt x="89" y="9"/>
                </a:lnTo>
                <a:lnTo>
                  <a:pt x="90" y="9"/>
                </a:lnTo>
                <a:close/>
                <a:moveTo>
                  <a:pt x="76" y="6"/>
                </a:moveTo>
                <a:lnTo>
                  <a:pt x="79" y="7"/>
                </a:lnTo>
                <a:lnTo>
                  <a:pt x="79" y="7"/>
                </a:lnTo>
                <a:lnTo>
                  <a:pt x="79" y="7"/>
                </a:lnTo>
                <a:lnTo>
                  <a:pt x="78" y="7"/>
                </a:lnTo>
                <a:lnTo>
                  <a:pt x="76" y="6"/>
                </a:lnTo>
                <a:lnTo>
                  <a:pt x="76" y="6"/>
                </a:lnTo>
                <a:lnTo>
                  <a:pt x="76" y="6"/>
                </a:lnTo>
                <a:close/>
                <a:moveTo>
                  <a:pt x="40" y="0"/>
                </a:moveTo>
                <a:lnTo>
                  <a:pt x="44" y="0"/>
                </a:lnTo>
                <a:lnTo>
                  <a:pt x="48" y="1"/>
                </a:lnTo>
                <a:lnTo>
                  <a:pt x="51" y="1"/>
                </a:lnTo>
                <a:lnTo>
                  <a:pt x="52" y="0"/>
                </a:lnTo>
                <a:lnTo>
                  <a:pt x="52" y="1"/>
                </a:lnTo>
                <a:lnTo>
                  <a:pt x="54" y="1"/>
                </a:lnTo>
                <a:lnTo>
                  <a:pt x="54" y="1"/>
                </a:lnTo>
                <a:lnTo>
                  <a:pt x="55" y="1"/>
                </a:lnTo>
                <a:lnTo>
                  <a:pt x="60" y="1"/>
                </a:lnTo>
                <a:lnTo>
                  <a:pt x="62" y="1"/>
                </a:lnTo>
                <a:lnTo>
                  <a:pt x="62" y="3"/>
                </a:lnTo>
                <a:lnTo>
                  <a:pt x="63" y="3"/>
                </a:lnTo>
                <a:lnTo>
                  <a:pt x="65" y="3"/>
                </a:lnTo>
                <a:lnTo>
                  <a:pt x="67" y="3"/>
                </a:lnTo>
                <a:lnTo>
                  <a:pt x="68" y="3"/>
                </a:lnTo>
                <a:lnTo>
                  <a:pt x="70" y="3"/>
                </a:lnTo>
                <a:lnTo>
                  <a:pt x="71" y="4"/>
                </a:lnTo>
                <a:lnTo>
                  <a:pt x="71" y="4"/>
                </a:lnTo>
                <a:lnTo>
                  <a:pt x="73" y="4"/>
                </a:lnTo>
                <a:lnTo>
                  <a:pt x="73" y="4"/>
                </a:lnTo>
                <a:lnTo>
                  <a:pt x="74" y="6"/>
                </a:lnTo>
                <a:lnTo>
                  <a:pt x="78" y="9"/>
                </a:lnTo>
                <a:lnTo>
                  <a:pt x="78" y="11"/>
                </a:lnTo>
                <a:lnTo>
                  <a:pt x="79" y="11"/>
                </a:lnTo>
                <a:lnTo>
                  <a:pt x="81" y="12"/>
                </a:lnTo>
                <a:lnTo>
                  <a:pt x="82" y="12"/>
                </a:lnTo>
                <a:lnTo>
                  <a:pt x="85" y="12"/>
                </a:lnTo>
                <a:lnTo>
                  <a:pt x="87" y="12"/>
                </a:lnTo>
                <a:lnTo>
                  <a:pt x="89" y="12"/>
                </a:lnTo>
                <a:lnTo>
                  <a:pt x="89" y="12"/>
                </a:lnTo>
                <a:lnTo>
                  <a:pt x="89" y="12"/>
                </a:lnTo>
                <a:lnTo>
                  <a:pt x="96" y="15"/>
                </a:lnTo>
                <a:lnTo>
                  <a:pt x="100" y="18"/>
                </a:lnTo>
                <a:lnTo>
                  <a:pt x="101" y="18"/>
                </a:lnTo>
                <a:lnTo>
                  <a:pt x="104" y="20"/>
                </a:lnTo>
                <a:lnTo>
                  <a:pt x="106" y="22"/>
                </a:lnTo>
                <a:lnTo>
                  <a:pt x="106" y="20"/>
                </a:lnTo>
                <a:lnTo>
                  <a:pt x="106" y="20"/>
                </a:lnTo>
                <a:lnTo>
                  <a:pt x="106" y="20"/>
                </a:lnTo>
                <a:lnTo>
                  <a:pt x="106" y="18"/>
                </a:lnTo>
                <a:lnTo>
                  <a:pt x="106" y="20"/>
                </a:lnTo>
                <a:lnTo>
                  <a:pt x="109" y="22"/>
                </a:lnTo>
                <a:lnTo>
                  <a:pt x="109" y="22"/>
                </a:lnTo>
                <a:lnTo>
                  <a:pt x="111" y="23"/>
                </a:lnTo>
                <a:lnTo>
                  <a:pt x="112" y="23"/>
                </a:lnTo>
                <a:lnTo>
                  <a:pt x="111" y="23"/>
                </a:lnTo>
                <a:lnTo>
                  <a:pt x="111" y="23"/>
                </a:lnTo>
                <a:lnTo>
                  <a:pt x="109" y="23"/>
                </a:lnTo>
                <a:lnTo>
                  <a:pt x="109" y="25"/>
                </a:lnTo>
                <a:lnTo>
                  <a:pt x="111" y="25"/>
                </a:lnTo>
                <a:lnTo>
                  <a:pt x="111" y="25"/>
                </a:lnTo>
                <a:lnTo>
                  <a:pt x="112" y="25"/>
                </a:lnTo>
                <a:lnTo>
                  <a:pt x="112" y="23"/>
                </a:lnTo>
                <a:lnTo>
                  <a:pt x="115" y="26"/>
                </a:lnTo>
                <a:lnTo>
                  <a:pt x="115" y="26"/>
                </a:lnTo>
                <a:lnTo>
                  <a:pt x="115" y="26"/>
                </a:lnTo>
                <a:lnTo>
                  <a:pt x="115" y="28"/>
                </a:lnTo>
                <a:lnTo>
                  <a:pt x="117" y="26"/>
                </a:lnTo>
                <a:lnTo>
                  <a:pt x="117" y="28"/>
                </a:lnTo>
                <a:lnTo>
                  <a:pt x="119" y="28"/>
                </a:lnTo>
                <a:lnTo>
                  <a:pt x="119" y="28"/>
                </a:lnTo>
                <a:lnTo>
                  <a:pt x="120" y="28"/>
                </a:lnTo>
                <a:lnTo>
                  <a:pt x="122" y="28"/>
                </a:lnTo>
                <a:lnTo>
                  <a:pt x="125" y="29"/>
                </a:lnTo>
                <a:lnTo>
                  <a:pt x="126" y="31"/>
                </a:lnTo>
                <a:lnTo>
                  <a:pt x="130" y="31"/>
                </a:lnTo>
                <a:lnTo>
                  <a:pt x="133" y="31"/>
                </a:lnTo>
                <a:lnTo>
                  <a:pt x="133" y="31"/>
                </a:lnTo>
                <a:lnTo>
                  <a:pt x="134" y="33"/>
                </a:lnTo>
                <a:lnTo>
                  <a:pt x="133" y="33"/>
                </a:lnTo>
                <a:lnTo>
                  <a:pt x="133" y="34"/>
                </a:lnTo>
                <a:lnTo>
                  <a:pt x="134" y="34"/>
                </a:lnTo>
                <a:lnTo>
                  <a:pt x="131" y="36"/>
                </a:lnTo>
                <a:lnTo>
                  <a:pt x="131" y="36"/>
                </a:lnTo>
                <a:lnTo>
                  <a:pt x="131" y="36"/>
                </a:lnTo>
                <a:lnTo>
                  <a:pt x="133" y="37"/>
                </a:lnTo>
                <a:lnTo>
                  <a:pt x="133" y="36"/>
                </a:lnTo>
                <a:lnTo>
                  <a:pt x="134" y="37"/>
                </a:lnTo>
                <a:lnTo>
                  <a:pt x="137" y="37"/>
                </a:lnTo>
                <a:lnTo>
                  <a:pt x="139" y="37"/>
                </a:lnTo>
                <a:lnTo>
                  <a:pt x="144" y="37"/>
                </a:lnTo>
                <a:lnTo>
                  <a:pt x="144" y="37"/>
                </a:lnTo>
                <a:lnTo>
                  <a:pt x="147" y="39"/>
                </a:lnTo>
                <a:lnTo>
                  <a:pt x="147" y="39"/>
                </a:lnTo>
                <a:lnTo>
                  <a:pt x="150" y="42"/>
                </a:lnTo>
                <a:lnTo>
                  <a:pt x="152" y="42"/>
                </a:lnTo>
                <a:lnTo>
                  <a:pt x="153" y="42"/>
                </a:lnTo>
                <a:lnTo>
                  <a:pt x="153" y="42"/>
                </a:lnTo>
                <a:lnTo>
                  <a:pt x="155" y="42"/>
                </a:lnTo>
                <a:lnTo>
                  <a:pt x="155" y="44"/>
                </a:lnTo>
                <a:lnTo>
                  <a:pt x="155" y="44"/>
                </a:lnTo>
                <a:lnTo>
                  <a:pt x="155" y="45"/>
                </a:lnTo>
                <a:lnTo>
                  <a:pt x="153" y="45"/>
                </a:lnTo>
                <a:lnTo>
                  <a:pt x="153" y="47"/>
                </a:lnTo>
                <a:lnTo>
                  <a:pt x="152" y="47"/>
                </a:lnTo>
                <a:lnTo>
                  <a:pt x="149" y="47"/>
                </a:lnTo>
                <a:lnTo>
                  <a:pt x="145" y="47"/>
                </a:lnTo>
                <a:lnTo>
                  <a:pt x="144" y="48"/>
                </a:lnTo>
                <a:lnTo>
                  <a:pt x="142" y="48"/>
                </a:lnTo>
                <a:lnTo>
                  <a:pt x="141" y="48"/>
                </a:lnTo>
                <a:lnTo>
                  <a:pt x="141" y="48"/>
                </a:lnTo>
                <a:lnTo>
                  <a:pt x="141" y="48"/>
                </a:lnTo>
                <a:lnTo>
                  <a:pt x="141" y="47"/>
                </a:lnTo>
                <a:lnTo>
                  <a:pt x="141" y="48"/>
                </a:lnTo>
                <a:lnTo>
                  <a:pt x="139" y="48"/>
                </a:lnTo>
                <a:lnTo>
                  <a:pt x="139" y="48"/>
                </a:lnTo>
                <a:lnTo>
                  <a:pt x="134" y="48"/>
                </a:lnTo>
                <a:lnTo>
                  <a:pt x="133" y="48"/>
                </a:lnTo>
                <a:lnTo>
                  <a:pt x="131" y="48"/>
                </a:lnTo>
                <a:lnTo>
                  <a:pt x="126" y="48"/>
                </a:lnTo>
                <a:lnTo>
                  <a:pt x="125" y="48"/>
                </a:lnTo>
                <a:lnTo>
                  <a:pt x="120" y="48"/>
                </a:lnTo>
                <a:lnTo>
                  <a:pt x="117" y="48"/>
                </a:lnTo>
                <a:lnTo>
                  <a:pt x="115" y="48"/>
                </a:lnTo>
                <a:lnTo>
                  <a:pt x="114" y="48"/>
                </a:lnTo>
                <a:lnTo>
                  <a:pt x="111" y="48"/>
                </a:lnTo>
                <a:lnTo>
                  <a:pt x="108" y="50"/>
                </a:lnTo>
                <a:lnTo>
                  <a:pt x="103" y="50"/>
                </a:lnTo>
                <a:lnTo>
                  <a:pt x="106" y="47"/>
                </a:lnTo>
                <a:lnTo>
                  <a:pt x="111" y="44"/>
                </a:lnTo>
                <a:lnTo>
                  <a:pt x="112" y="42"/>
                </a:lnTo>
                <a:lnTo>
                  <a:pt x="112" y="42"/>
                </a:lnTo>
                <a:lnTo>
                  <a:pt x="112" y="40"/>
                </a:lnTo>
                <a:lnTo>
                  <a:pt x="112" y="40"/>
                </a:lnTo>
                <a:lnTo>
                  <a:pt x="111" y="39"/>
                </a:lnTo>
                <a:lnTo>
                  <a:pt x="111" y="39"/>
                </a:lnTo>
                <a:lnTo>
                  <a:pt x="111" y="37"/>
                </a:lnTo>
                <a:lnTo>
                  <a:pt x="109" y="37"/>
                </a:lnTo>
                <a:lnTo>
                  <a:pt x="108" y="37"/>
                </a:lnTo>
                <a:lnTo>
                  <a:pt x="104" y="37"/>
                </a:lnTo>
                <a:lnTo>
                  <a:pt x="101" y="37"/>
                </a:lnTo>
                <a:lnTo>
                  <a:pt x="100" y="37"/>
                </a:lnTo>
                <a:lnTo>
                  <a:pt x="98" y="36"/>
                </a:lnTo>
                <a:lnTo>
                  <a:pt x="95" y="34"/>
                </a:lnTo>
                <a:lnTo>
                  <a:pt x="93" y="33"/>
                </a:lnTo>
                <a:lnTo>
                  <a:pt x="93" y="33"/>
                </a:lnTo>
                <a:lnTo>
                  <a:pt x="92" y="31"/>
                </a:lnTo>
                <a:lnTo>
                  <a:pt x="92" y="28"/>
                </a:lnTo>
                <a:lnTo>
                  <a:pt x="90" y="26"/>
                </a:lnTo>
                <a:lnTo>
                  <a:pt x="90" y="25"/>
                </a:lnTo>
                <a:lnTo>
                  <a:pt x="89" y="23"/>
                </a:lnTo>
                <a:lnTo>
                  <a:pt x="87" y="23"/>
                </a:lnTo>
                <a:lnTo>
                  <a:pt x="82" y="25"/>
                </a:lnTo>
                <a:lnTo>
                  <a:pt x="81" y="25"/>
                </a:lnTo>
                <a:lnTo>
                  <a:pt x="79" y="23"/>
                </a:lnTo>
                <a:lnTo>
                  <a:pt x="71" y="22"/>
                </a:lnTo>
                <a:lnTo>
                  <a:pt x="68" y="20"/>
                </a:lnTo>
                <a:lnTo>
                  <a:pt x="67" y="20"/>
                </a:lnTo>
                <a:lnTo>
                  <a:pt x="67" y="18"/>
                </a:lnTo>
                <a:lnTo>
                  <a:pt x="65" y="17"/>
                </a:lnTo>
                <a:lnTo>
                  <a:pt x="63" y="15"/>
                </a:lnTo>
                <a:lnTo>
                  <a:pt x="63" y="17"/>
                </a:lnTo>
                <a:lnTo>
                  <a:pt x="63" y="17"/>
                </a:lnTo>
                <a:lnTo>
                  <a:pt x="57" y="17"/>
                </a:lnTo>
                <a:lnTo>
                  <a:pt x="55" y="17"/>
                </a:lnTo>
                <a:lnTo>
                  <a:pt x="54" y="15"/>
                </a:lnTo>
                <a:lnTo>
                  <a:pt x="54" y="15"/>
                </a:lnTo>
                <a:lnTo>
                  <a:pt x="54" y="14"/>
                </a:lnTo>
                <a:lnTo>
                  <a:pt x="54" y="14"/>
                </a:lnTo>
                <a:lnTo>
                  <a:pt x="52" y="14"/>
                </a:lnTo>
                <a:lnTo>
                  <a:pt x="52" y="15"/>
                </a:lnTo>
                <a:lnTo>
                  <a:pt x="52" y="15"/>
                </a:lnTo>
                <a:lnTo>
                  <a:pt x="51" y="15"/>
                </a:lnTo>
                <a:lnTo>
                  <a:pt x="49" y="15"/>
                </a:lnTo>
                <a:lnTo>
                  <a:pt x="44" y="14"/>
                </a:lnTo>
                <a:lnTo>
                  <a:pt x="43" y="14"/>
                </a:lnTo>
                <a:lnTo>
                  <a:pt x="41" y="14"/>
                </a:lnTo>
                <a:lnTo>
                  <a:pt x="40" y="12"/>
                </a:lnTo>
                <a:lnTo>
                  <a:pt x="41" y="11"/>
                </a:lnTo>
                <a:lnTo>
                  <a:pt x="44" y="11"/>
                </a:lnTo>
                <a:lnTo>
                  <a:pt x="46" y="11"/>
                </a:lnTo>
                <a:lnTo>
                  <a:pt x="46" y="9"/>
                </a:lnTo>
                <a:lnTo>
                  <a:pt x="46" y="9"/>
                </a:lnTo>
                <a:lnTo>
                  <a:pt x="44" y="7"/>
                </a:lnTo>
                <a:lnTo>
                  <a:pt x="44" y="7"/>
                </a:lnTo>
                <a:lnTo>
                  <a:pt x="44" y="7"/>
                </a:lnTo>
                <a:lnTo>
                  <a:pt x="43" y="7"/>
                </a:lnTo>
                <a:lnTo>
                  <a:pt x="30" y="7"/>
                </a:lnTo>
                <a:lnTo>
                  <a:pt x="30" y="7"/>
                </a:lnTo>
                <a:lnTo>
                  <a:pt x="29" y="9"/>
                </a:lnTo>
                <a:lnTo>
                  <a:pt x="27" y="9"/>
                </a:lnTo>
                <a:lnTo>
                  <a:pt x="26" y="11"/>
                </a:lnTo>
                <a:lnTo>
                  <a:pt x="26" y="12"/>
                </a:lnTo>
                <a:lnTo>
                  <a:pt x="24" y="12"/>
                </a:lnTo>
                <a:lnTo>
                  <a:pt x="22" y="14"/>
                </a:lnTo>
                <a:lnTo>
                  <a:pt x="21" y="14"/>
                </a:lnTo>
                <a:lnTo>
                  <a:pt x="19" y="15"/>
                </a:lnTo>
                <a:lnTo>
                  <a:pt x="19" y="14"/>
                </a:lnTo>
                <a:lnTo>
                  <a:pt x="18" y="14"/>
                </a:lnTo>
                <a:lnTo>
                  <a:pt x="18" y="15"/>
                </a:lnTo>
                <a:lnTo>
                  <a:pt x="18" y="15"/>
                </a:lnTo>
                <a:lnTo>
                  <a:pt x="14" y="15"/>
                </a:lnTo>
                <a:lnTo>
                  <a:pt x="13" y="15"/>
                </a:lnTo>
                <a:lnTo>
                  <a:pt x="13" y="17"/>
                </a:lnTo>
                <a:lnTo>
                  <a:pt x="13" y="18"/>
                </a:lnTo>
                <a:lnTo>
                  <a:pt x="11" y="18"/>
                </a:lnTo>
                <a:lnTo>
                  <a:pt x="10" y="18"/>
                </a:lnTo>
                <a:lnTo>
                  <a:pt x="10" y="18"/>
                </a:lnTo>
                <a:lnTo>
                  <a:pt x="7" y="20"/>
                </a:lnTo>
                <a:lnTo>
                  <a:pt x="5" y="22"/>
                </a:lnTo>
                <a:lnTo>
                  <a:pt x="5" y="20"/>
                </a:lnTo>
                <a:lnTo>
                  <a:pt x="5" y="18"/>
                </a:lnTo>
                <a:lnTo>
                  <a:pt x="5" y="18"/>
                </a:lnTo>
                <a:lnTo>
                  <a:pt x="3" y="18"/>
                </a:lnTo>
                <a:lnTo>
                  <a:pt x="2" y="18"/>
                </a:lnTo>
                <a:lnTo>
                  <a:pt x="2" y="20"/>
                </a:lnTo>
                <a:lnTo>
                  <a:pt x="0" y="20"/>
                </a:lnTo>
                <a:lnTo>
                  <a:pt x="0" y="20"/>
                </a:lnTo>
                <a:lnTo>
                  <a:pt x="0" y="18"/>
                </a:lnTo>
                <a:lnTo>
                  <a:pt x="5" y="17"/>
                </a:lnTo>
                <a:lnTo>
                  <a:pt x="5" y="17"/>
                </a:lnTo>
                <a:lnTo>
                  <a:pt x="7" y="17"/>
                </a:lnTo>
                <a:lnTo>
                  <a:pt x="7" y="17"/>
                </a:lnTo>
                <a:lnTo>
                  <a:pt x="8" y="17"/>
                </a:lnTo>
                <a:lnTo>
                  <a:pt x="7" y="14"/>
                </a:lnTo>
                <a:lnTo>
                  <a:pt x="7" y="12"/>
                </a:lnTo>
                <a:lnTo>
                  <a:pt x="8" y="11"/>
                </a:lnTo>
                <a:lnTo>
                  <a:pt x="11" y="7"/>
                </a:lnTo>
                <a:lnTo>
                  <a:pt x="11" y="7"/>
                </a:lnTo>
                <a:lnTo>
                  <a:pt x="24" y="3"/>
                </a:lnTo>
                <a:lnTo>
                  <a:pt x="24" y="3"/>
                </a:lnTo>
                <a:lnTo>
                  <a:pt x="32" y="1"/>
                </a:lnTo>
                <a:lnTo>
                  <a:pt x="33" y="1"/>
                </a:lnTo>
                <a:lnTo>
                  <a:pt x="37" y="0"/>
                </a:lnTo>
                <a:lnTo>
                  <a:pt x="40" y="0"/>
                </a:lnTo>
                <a:close/>
              </a:path>
            </a:pathLst>
          </a:custGeom>
          <a:solidFill>
            <a:srgbClr val="505046">
              <a:lumMod val="20000"/>
              <a:lumOff val="80000"/>
            </a:srgbClr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7" name="Freeform 300">
            <a:extLst>
              <a:ext uri="{FF2B5EF4-FFF2-40B4-BE49-F238E27FC236}">
                <a16:creationId xmlns:a16="http://schemas.microsoft.com/office/drawing/2014/main" id="{AEA281C6-127A-93E5-FA51-89A3069DDB38}"/>
              </a:ext>
            </a:extLst>
          </p:cNvPr>
          <p:cNvSpPr>
            <a:spLocks/>
          </p:cNvSpPr>
          <p:nvPr/>
        </p:nvSpPr>
        <p:spPr bwMode="auto">
          <a:xfrm>
            <a:off x="4384067" y="3339746"/>
            <a:ext cx="56526" cy="54046"/>
          </a:xfrm>
          <a:custGeom>
            <a:avLst/>
            <a:gdLst>
              <a:gd name="T0" fmla="*/ 7 w 48"/>
              <a:gd name="T1" fmla="*/ 1 h 44"/>
              <a:gd name="T2" fmla="*/ 15 w 48"/>
              <a:gd name="T3" fmla="*/ 1 h 44"/>
              <a:gd name="T4" fmla="*/ 20 w 48"/>
              <a:gd name="T5" fmla="*/ 3 h 44"/>
              <a:gd name="T6" fmla="*/ 23 w 48"/>
              <a:gd name="T7" fmla="*/ 3 h 44"/>
              <a:gd name="T8" fmla="*/ 25 w 48"/>
              <a:gd name="T9" fmla="*/ 6 h 44"/>
              <a:gd name="T10" fmla="*/ 29 w 48"/>
              <a:gd name="T11" fmla="*/ 6 h 44"/>
              <a:gd name="T12" fmla="*/ 33 w 48"/>
              <a:gd name="T13" fmla="*/ 3 h 44"/>
              <a:gd name="T14" fmla="*/ 34 w 48"/>
              <a:gd name="T15" fmla="*/ 6 h 44"/>
              <a:gd name="T16" fmla="*/ 41 w 48"/>
              <a:gd name="T17" fmla="*/ 15 h 44"/>
              <a:gd name="T18" fmla="*/ 45 w 48"/>
              <a:gd name="T19" fmla="*/ 20 h 44"/>
              <a:gd name="T20" fmla="*/ 48 w 48"/>
              <a:gd name="T21" fmla="*/ 23 h 44"/>
              <a:gd name="T22" fmla="*/ 47 w 48"/>
              <a:gd name="T23" fmla="*/ 23 h 44"/>
              <a:gd name="T24" fmla="*/ 45 w 48"/>
              <a:gd name="T25" fmla="*/ 22 h 44"/>
              <a:gd name="T26" fmla="*/ 44 w 48"/>
              <a:gd name="T27" fmla="*/ 23 h 44"/>
              <a:gd name="T28" fmla="*/ 42 w 48"/>
              <a:gd name="T29" fmla="*/ 28 h 44"/>
              <a:gd name="T30" fmla="*/ 45 w 48"/>
              <a:gd name="T31" fmla="*/ 31 h 44"/>
              <a:gd name="T32" fmla="*/ 45 w 48"/>
              <a:gd name="T33" fmla="*/ 33 h 44"/>
              <a:gd name="T34" fmla="*/ 44 w 48"/>
              <a:gd name="T35" fmla="*/ 34 h 44"/>
              <a:gd name="T36" fmla="*/ 44 w 48"/>
              <a:gd name="T37" fmla="*/ 39 h 44"/>
              <a:gd name="T38" fmla="*/ 42 w 48"/>
              <a:gd name="T39" fmla="*/ 41 h 44"/>
              <a:gd name="T40" fmla="*/ 44 w 48"/>
              <a:gd name="T41" fmla="*/ 42 h 44"/>
              <a:gd name="T42" fmla="*/ 42 w 48"/>
              <a:gd name="T43" fmla="*/ 42 h 44"/>
              <a:gd name="T44" fmla="*/ 41 w 48"/>
              <a:gd name="T45" fmla="*/ 37 h 44"/>
              <a:gd name="T46" fmla="*/ 36 w 48"/>
              <a:gd name="T47" fmla="*/ 34 h 44"/>
              <a:gd name="T48" fmla="*/ 37 w 48"/>
              <a:gd name="T49" fmla="*/ 37 h 44"/>
              <a:gd name="T50" fmla="*/ 36 w 48"/>
              <a:gd name="T51" fmla="*/ 39 h 44"/>
              <a:gd name="T52" fmla="*/ 33 w 48"/>
              <a:gd name="T53" fmla="*/ 39 h 44"/>
              <a:gd name="T54" fmla="*/ 33 w 48"/>
              <a:gd name="T55" fmla="*/ 34 h 44"/>
              <a:gd name="T56" fmla="*/ 31 w 48"/>
              <a:gd name="T57" fmla="*/ 29 h 44"/>
              <a:gd name="T58" fmla="*/ 25 w 48"/>
              <a:gd name="T59" fmla="*/ 25 h 44"/>
              <a:gd name="T60" fmla="*/ 18 w 48"/>
              <a:gd name="T61" fmla="*/ 22 h 44"/>
              <a:gd name="T62" fmla="*/ 17 w 48"/>
              <a:gd name="T63" fmla="*/ 18 h 44"/>
              <a:gd name="T64" fmla="*/ 9 w 48"/>
              <a:gd name="T65" fmla="*/ 12 h 44"/>
              <a:gd name="T66" fmla="*/ 11 w 48"/>
              <a:gd name="T67" fmla="*/ 17 h 44"/>
              <a:gd name="T68" fmla="*/ 15 w 48"/>
              <a:gd name="T69" fmla="*/ 18 h 44"/>
              <a:gd name="T70" fmla="*/ 12 w 48"/>
              <a:gd name="T71" fmla="*/ 22 h 44"/>
              <a:gd name="T72" fmla="*/ 9 w 48"/>
              <a:gd name="T73" fmla="*/ 18 h 44"/>
              <a:gd name="T74" fmla="*/ 1 w 48"/>
              <a:gd name="T75" fmla="*/ 14 h 44"/>
              <a:gd name="T76" fmla="*/ 3 w 48"/>
              <a:gd name="T77" fmla="*/ 9 h 44"/>
              <a:gd name="T78" fmla="*/ 3 w 48"/>
              <a:gd name="T79" fmla="*/ 6 h 44"/>
              <a:gd name="T80" fmla="*/ 0 w 48"/>
              <a:gd name="T81" fmla="*/ 3 h 44"/>
              <a:gd name="T82" fmla="*/ 3 w 48"/>
              <a:gd name="T83" fmla="*/ 1 h 44"/>
              <a:gd name="T84" fmla="*/ 3 w 48"/>
              <a:gd name="T85" fmla="*/ 1 h 44"/>
              <a:gd name="T86" fmla="*/ 4 w 48"/>
              <a:gd name="T8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" h="44">
                <a:moveTo>
                  <a:pt x="4" y="0"/>
                </a:moveTo>
                <a:lnTo>
                  <a:pt x="6" y="0"/>
                </a:lnTo>
                <a:lnTo>
                  <a:pt x="7" y="1"/>
                </a:lnTo>
                <a:lnTo>
                  <a:pt x="11" y="1"/>
                </a:lnTo>
                <a:lnTo>
                  <a:pt x="14" y="3"/>
                </a:lnTo>
                <a:lnTo>
                  <a:pt x="15" y="1"/>
                </a:lnTo>
                <a:lnTo>
                  <a:pt x="17" y="1"/>
                </a:lnTo>
                <a:lnTo>
                  <a:pt x="18" y="1"/>
                </a:lnTo>
                <a:lnTo>
                  <a:pt x="20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5" y="4"/>
                </a:lnTo>
                <a:lnTo>
                  <a:pt x="25" y="4"/>
                </a:lnTo>
                <a:lnTo>
                  <a:pt x="25" y="6"/>
                </a:lnTo>
                <a:lnTo>
                  <a:pt x="26" y="6"/>
                </a:lnTo>
                <a:lnTo>
                  <a:pt x="28" y="6"/>
                </a:lnTo>
                <a:lnTo>
                  <a:pt x="29" y="6"/>
                </a:lnTo>
                <a:lnTo>
                  <a:pt x="31" y="4"/>
                </a:lnTo>
                <a:lnTo>
                  <a:pt x="33" y="4"/>
                </a:lnTo>
                <a:lnTo>
                  <a:pt x="33" y="3"/>
                </a:lnTo>
                <a:lnTo>
                  <a:pt x="33" y="4"/>
                </a:lnTo>
                <a:lnTo>
                  <a:pt x="33" y="4"/>
                </a:lnTo>
                <a:lnTo>
                  <a:pt x="34" y="6"/>
                </a:lnTo>
                <a:lnTo>
                  <a:pt x="36" y="9"/>
                </a:lnTo>
                <a:lnTo>
                  <a:pt x="37" y="12"/>
                </a:lnTo>
                <a:lnTo>
                  <a:pt x="41" y="15"/>
                </a:lnTo>
                <a:lnTo>
                  <a:pt x="42" y="17"/>
                </a:lnTo>
                <a:lnTo>
                  <a:pt x="44" y="20"/>
                </a:lnTo>
                <a:lnTo>
                  <a:pt x="45" y="20"/>
                </a:lnTo>
                <a:lnTo>
                  <a:pt x="45" y="22"/>
                </a:lnTo>
                <a:lnTo>
                  <a:pt x="47" y="22"/>
                </a:lnTo>
                <a:lnTo>
                  <a:pt x="48" y="23"/>
                </a:lnTo>
                <a:lnTo>
                  <a:pt x="48" y="23"/>
                </a:lnTo>
                <a:lnTo>
                  <a:pt x="48" y="23"/>
                </a:lnTo>
                <a:lnTo>
                  <a:pt x="47" y="23"/>
                </a:lnTo>
                <a:lnTo>
                  <a:pt x="47" y="23"/>
                </a:lnTo>
                <a:lnTo>
                  <a:pt x="45" y="23"/>
                </a:lnTo>
                <a:lnTo>
                  <a:pt x="45" y="22"/>
                </a:lnTo>
                <a:lnTo>
                  <a:pt x="44" y="23"/>
                </a:lnTo>
                <a:lnTo>
                  <a:pt x="44" y="23"/>
                </a:lnTo>
                <a:lnTo>
                  <a:pt x="44" y="23"/>
                </a:lnTo>
                <a:lnTo>
                  <a:pt x="44" y="25"/>
                </a:lnTo>
                <a:lnTo>
                  <a:pt x="42" y="25"/>
                </a:lnTo>
                <a:lnTo>
                  <a:pt x="42" y="28"/>
                </a:lnTo>
                <a:lnTo>
                  <a:pt x="42" y="29"/>
                </a:lnTo>
                <a:lnTo>
                  <a:pt x="44" y="29"/>
                </a:lnTo>
                <a:lnTo>
                  <a:pt x="45" y="31"/>
                </a:lnTo>
                <a:lnTo>
                  <a:pt x="45" y="31"/>
                </a:lnTo>
                <a:lnTo>
                  <a:pt x="45" y="33"/>
                </a:lnTo>
                <a:lnTo>
                  <a:pt x="45" y="33"/>
                </a:lnTo>
                <a:lnTo>
                  <a:pt x="45" y="33"/>
                </a:lnTo>
                <a:lnTo>
                  <a:pt x="44" y="34"/>
                </a:lnTo>
                <a:lnTo>
                  <a:pt x="44" y="34"/>
                </a:lnTo>
                <a:lnTo>
                  <a:pt x="44" y="36"/>
                </a:lnTo>
                <a:lnTo>
                  <a:pt x="44" y="37"/>
                </a:lnTo>
                <a:lnTo>
                  <a:pt x="44" y="39"/>
                </a:lnTo>
                <a:lnTo>
                  <a:pt x="44" y="39"/>
                </a:lnTo>
                <a:lnTo>
                  <a:pt x="42" y="41"/>
                </a:lnTo>
                <a:lnTo>
                  <a:pt x="42" y="41"/>
                </a:lnTo>
                <a:lnTo>
                  <a:pt x="42" y="41"/>
                </a:lnTo>
                <a:lnTo>
                  <a:pt x="42" y="42"/>
                </a:lnTo>
                <a:lnTo>
                  <a:pt x="44" y="42"/>
                </a:lnTo>
                <a:lnTo>
                  <a:pt x="44" y="44"/>
                </a:lnTo>
                <a:lnTo>
                  <a:pt x="44" y="44"/>
                </a:lnTo>
                <a:lnTo>
                  <a:pt x="42" y="42"/>
                </a:lnTo>
                <a:lnTo>
                  <a:pt x="42" y="41"/>
                </a:lnTo>
                <a:lnTo>
                  <a:pt x="41" y="41"/>
                </a:lnTo>
                <a:lnTo>
                  <a:pt x="41" y="37"/>
                </a:lnTo>
                <a:lnTo>
                  <a:pt x="39" y="37"/>
                </a:lnTo>
                <a:lnTo>
                  <a:pt x="37" y="36"/>
                </a:lnTo>
                <a:lnTo>
                  <a:pt x="36" y="34"/>
                </a:lnTo>
                <a:lnTo>
                  <a:pt x="36" y="36"/>
                </a:lnTo>
                <a:lnTo>
                  <a:pt x="36" y="36"/>
                </a:lnTo>
                <a:lnTo>
                  <a:pt x="37" y="37"/>
                </a:lnTo>
                <a:lnTo>
                  <a:pt x="37" y="39"/>
                </a:lnTo>
                <a:lnTo>
                  <a:pt x="37" y="39"/>
                </a:lnTo>
                <a:lnTo>
                  <a:pt x="36" y="39"/>
                </a:lnTo>
                <a:lnTo>
                  <a:pt x="36" y="39"/>
                </a:lnTo>
                <a:lnTo>
                  <a:pt x="34" y="39"/>
                </a:lnTo>
                <a:lnTo>
                  <a:pt x="33" y="39"/>
                </a:lnTo>
                <a:lnTo>
                  <a:pt x="31" y="36"/>
                </a:lnTo>
                <a:lnTo>
                  <a:pt x="33" y="34"/>
                </a:lnTo>
                <a:lnTo>
                  <a:pt x="33" y="34"/>
                </a:lnTo>
                <a:lnTo>
                  <a:pt x="33" y="31"/>
                </a:lnTo>
                <a:lnTo>
                  <a:pt x="33" y="31"/>
                </a:lnTo>
                <a:lnTo>
                  <a:pt x="31" y="29"/>
                </a:lnTo>
                <a:lnTo>
                  <a:pt x="29" y="26"/>
                </a:lnTo>
                <a:lnTo>
                  <a:pt x="26" y="25"/>
                </a:lnTo>
                <a:lnTo>
                  <a:pt x="25" y="25"/>
                </a:lnTo>
                <a:lnTo>
                  <a:pt x="20" y="23"/>
                </a:lnTo>
                <a:lnTo>
                  <a:pt x="18" y="23"/>
                </a:lnTo>
                <a:lnTo>
                  <a:pt x="18" y="22"/>
                </a:lnTo>
                <a:lnTo>
                  <a:pt x="18" y="20"/>
                </a:lnTo>
                <a:lnTo>
                  <a:pt x="18" y="20"/>
                </a:lnTo>
                <a:lnTo>
                  <a:pt x="17" y="18"/>
                </a:lnTo>
                <a:lnTo>
                  <a:pt x="12" y="15"/>
                </a:lnTo>
                <a:lnTo>
                  <a:pt x="11" y="14"/>
                </a:lnTo>
                <a:lnTo>
                  <a:pt x="9" y="12"/>
                </a:lnTo>
                <a:lnTo>
                  <a:pt x="9" y="12"/>
                </a:lnTo>
                <a:lnTo>
                  <a:pt x="9" y="15"/>
                </a:lnTo>
                <a:lnTo>
                  <a:pt x="11" y="17"/>
                </a:lnTo>
                <a:lnTo>
                  <a:pt x="14" y="17"/>
                </a:lnTo>
                <a:lnTo>
                  <a:pt x="14" y="18"/>
                </a:lnTo>
                <a:lnTo>
                  <a:pt x="15" y="18"/>
                </a:lnTo>
                <a:lnTo>
                  <a:pt x="14" y="20"/>
                </a:lnTo>
                <a:lnTo>
                  <a:pt x="12" y="22"/>
                </a:lnTo>
                <a:lnTo>
                  <a:pt x="12" y="22"/>
                </a:lnTo>
                <a:lnTo>
                  <a:pt x="11" y="23"/>
                </a:lnTo>
                <a:lnTo>
                  <a:pt x="11" y="22"/>
                </a:lnTo>
                <a:lnTo>
                  <a:pt x="9" y="18"/>
                </a:lnTo>
                <a:lnTo>
                  <a:pt x="4" y="18"/>
                </a:lnTo>
                <a:lnTo>
                  <a:pt x="3" y="17"/>
                </a:lnTo>
                <a:lnTo>
                  <a:pt x="1" y="14"/>
                </a:lnTo>
                <a:lnTo>
                  <a:pt x="1" y="12"/>
                </a:lnTo>
                <a:lnTo>
                  <a:pt x="1" y="11"/>
                </a:lnTo>
                <a:lnTo>
                  <a:pt x="3" y="9"/>
                </a:lnTo>
                <a:lnTo>
                  <a:pt x="3" y="7"/>
                </a:lnTo>
                <a:lnTo>
                  <a:pt x="3" y="6"/>
                </a:lnTo>
                <a:lnTo>
                  <a:pt x="3" y="6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3" y="3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3" y="1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8" name="Freeform 301">
            <a:extLst>
              <a:ext uri="{FF2B5EF4-FFF2-40B4-BE49-F238E27FC236}">
                <a16:creationId xmlns:a16="http://schemas.microsoft.com/office/drawing/2014/main" id="{135174B6-F7F3-EC7D-B701-5FBA4F52260D}"/>
              </a:ext>
            </a:extLst>
          </p:cNvPr>
          <p:cNvSpPr>
            <a:spLocks noEditPoints="1"/>
          </p:cNvSpPr>
          <p:nvPr/>
        </p:nvSpPr>
        <p:spPr bwMode="auto">
          <a:xfrm>
            <a:off x="4500651" y="3316408"/>
            <a:ext cx="207262" cy="296023"/>
          </a:xfrm>
          <a:custGeom>
            <a:avLst/>
            <a:gdLst>
              <a:gd name="T0" fmla="*/ 109 w 176"/>
              <a:gd name="T1" fmla="*/ 0 h 241"/>
              <a:gd name="T2" fmla="*/ 102 w 176"/>
              <a:gd name="T3" fmla="*/ 11 h 241"/>
              <a:gd name="T4" fmla="*/ 88 w 176"/>
              <a:gd name="T5" fmla="*/ 34 h 241"/>
              <a:gd name="T6" fmla="*/ 85 w 176"/>
              <a:gd name="T7" fmla="*/ 47 h 241"/>
              <a:gd name="T8" fmla="*/ 96 w 176"/>
              <a:gd name="T9" fmla="*/ 60 h 241"/>
              <a:gd name="T10" fmla="*/ 96 w 176"/>
              <a:gd name="T11" fmla="*/ 72 h 241"/>
              <a:gd name="T12" fmla="*/ 110 w 176"/>
              <a:gd name="T13" fmla="*/ 78 h 241"/>
              <a:gd name="T14" fmla="*/ 128 w 176"/>
              <a:gd name="T15" fmla="*/ 80 h 241"/>
              <a:gd name="T16" fmla="*/ 140 w 176"/>
              <a:gd name="T17" fmla="*/ 91 h 241"/>
              <a:gd name="T18" fmla="*/ 164 w 176"/>
              <a:gd name="T19" fmla="*/ 89 h 241"/>
              <a:gd name="T20" fmla="*/ 162 w 176"/>
              <a:gd name="T21" fmla="*/ 102 h 241"/>
              <a:gd name="T22" fmla="*/ 164 w 176"/>
              <a:gd name="T23" fmla="*/ 121 h 241"/>
              <a:gd name="T24" fmla="*/ 167 w 176"/>
              <a:gd name="T25" fmla="*/ 134 h 241"/>
              <a:gd name="T26" fmla="*/ 167 w 176"/>
              <a:gd name="T27" fmla="*/ 141 h 241"/>
              <a:gd name="T28" fmla="*/ 172 w 176"/>
              <a:gd name="T29" fmla="*/ 151 h 241"/>
              <a:gd name="T30" fmla="*/ 173 w 176"/>
              <a:gd name="T31" fmla="*/ 162 h 241"/>
              <a:gd name="T32" fmla="*/ 167 w 176"/>
              <a:gd name="T33" fmla="*/ 149 h 241"/>
              <a:gd name="T34" fmla="*/ 159 w 176"/>
              <a:gd name="T35" fmla="*/ 152 h 241"/>
              <a:gd name="T36" fmla="*/ 143 w 176"/>
              <a:gd name="T37" fmla="*/ 154 h 241"/>
              <a:gd name="T38" fmla="*/ 132 w 176"/>
              <a:gd name="T39" fmla="*/ 157 h 241"/>
              <a:gd name="T40" fmla="*/ 139 w 176"/>
              <a:gd name="T41" fmla="*/ 165 h 241"/>
              <a:gd name="T42" fmla="*/ 143 w 176"/>
              <a:gd name="T43" fmla="*/ 170 h 241"/>
              <a:gd name="T44" fmla="*/ 140 w 176"/>
              <a:gd name="T45" fmla="*/ 170 h 241"/>
              <a:gd name="T46" fmla="*/ 134 w 176"/>
              <a:gd name="T47" fmla="*/ 170 h 241"/>
              <a:gd name="T48" fmla="*/ 131 w 176"/>
              <a:gd name="T49" fmla="*/ 182 h 241"/>
              <a:gd name="T50" fmla="*/ 137 w 176"/>
              <a:gd name="T51" fmla="*/ 190 h 241"/>
              <a:gd name="T52" fmla="*/ 139 w 176"/>
              <a:gd name="T53" fmla="*/ 195 h 241"/>
              <a:gd name="T54" fmla="*/ 135 w 176"/>
              <a:gd name="T55" fmla="*/ 217 h 241"/>
              <a:gd name="T56" fmla="*/ 128 w 176"/>
              <a:gd name="T57" fmla="*/ 236 h 241"/>
              <a:gd name="T58" fmla="*/ 121 w 176"/>
              <a:gd name="T59" fmla="*/ 231 h 241"/>
              <a:gd name="T60" fmla="*/ 126 w 176"/>
              <a:gd name="T61" fmla="*/ 215 h 241"/>
              <a:gd name="T62" fmla="*/ 115 w 176"/>
              <a:gd name="T63" fmla="*/ 212 h 241"/>
              <a:gd name="T64" fmla="*/ 104 w 176"/>
              <a:gd name="T65" fmla="*/ 211 h 241"/>
              <a:gd name="T66" fmla="*/ 93 w 176"/>
              <a:gd name="T67" fmla="*/ 212 h 241"/>
              <a:gd name="T68" fmla="*/ 85 w 176"/>
              <a:gd name="T69" fmla="*/ 211 h 241"/>
              <a:gd name="T70" fmla="*/ 80 w 176"/>
              <a:gd name="T71" fmla="*/ 203 h 241"/>
              <a:gd name="T72" fmla="*/ 74 w 176"/>
              <a:gd name="T73" fmla="*/ 195 h 241"/>
              <a:gd name="T74" fmla="*/ 66 w 176"/>
              <a:gd name="T75" fmla="*/ 187 h 241"/>
              <a:gd name="T76" fmla="*/ 60 w 176"/>
              <a:gd name="T77" fmla="*/ 182 h 241"/>
              <a:gd name="T78" fmla="*/ 46 w 176"/>
              <a:gd name="T79" fmla="*/ 178 h 241"/>
              <a:gd name="T80" fmla="*/ 38 w 176"/>
              <a:gd name="T81" fmla="*/ 176 h 241"/>
              <a:gd name="T82" fmla="*/ 27 w 176"/>
              <a:gd name="T83" fmla="*/ 175 h 241"/>
              <a:gd name="T84" fmla="*/ 19 w 176"/>
              <a:gd name="T85" fmla="*/ 167 h 241"/>
              <a:gd name="T86" fmla="*/ 3 w 176"/>
              <a:gd name="T87" fmla="*/ 159 h 241"/>
              <a:gd name="T88" fmla="*/ 8 w 176"/>
              <a:gd name="T89" fmla="*/ 145 h 241"/>
              <a:gd name="T90" fmla="*/ 17 w 176"/>
              <a:gd name="T91" fmla="*/ 140 h 241"/>
              <a:gd name="T92" fmla="*/ 22 w 176"/>
              <a:gd name="T93" fmla="*/ 135 h 241"/>
              <a:gd name="T94" fmla="*/ 27 w 176"/>
              <a:gd name="T95" fmla="*/ 124 h 241"/>
              <a:gd name="T96" fmla="*/ 22 w 176"/>
              <a:gd name="T97" fmla="*/ 118 h 241"/>
              <a:gd name="T98" fmla="*/ 25 w 176"/>
              <a:gd name="T99" fmla="*/ 105 h 241"/>
              <a:gd name="T100" fmla="*/ 24 w 176"/>
              <a:gd name="T101" fmla="*/ 89 h 241"/>
              <a:gd name="T102" fmla="*/ 17 w 176"/>
              <a:gd name="T103" fmla="*/ 72 h 241"/>
              <a:gd name="T104" fmla="*/ 22 w 176"/>
              <a:gd name="T105" fmla="*/ 71 h 241"/>
              <a:gd name="T106" fmla="*/ 25 w 176"/>
              <a:gd name="T107" fmla="*/ 61 h 241"/>
              <a:gd name="T108" fmla="*/ 30 w 176"/>
              <a:gd name="T109" fmla="*/ 61 h 241"/>
              <a:gd name="T110" fmla="*/ 33 w 176"/>
              <a:gd name="T111" fmla="*/ 64 h 241"/>
              <a:gd name="T112" fmla="*/ 44 w 176"/>
              <a:gd name="T113" fmla="*/ 45 h 241"/>
              <a:gd name="T114" fmla="*/ 50 w 176"/>
              <a:gd name="T115" fmla="*/ 33 h 241"/>
              <a:gd name="T116" fmla="*/ 57 w 176"/>
              <a:gd name="T117" fmla="*/ 23 h 241"/>
              <a:gd name="T118" fmla="*/ 68 w 176"/>
              <a:gd name="T119" fmla="*/ 25 h 241"/>
              <a:gd name="T120" fmla="*/ 83 w 176"/>
              <a:gd name="T121" fmla="*/ 17 h 241"/>
              <a:gd name="T122" fmla="*/ 106 w 176"/>
              <a:gd name="T12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241">
                <a:moveTo>
                  <a:pt x="12" y="141"/>
                </a:moveTo>
                <a:lnTo>
                  <a:pt x="12" y="141"/>
                </a:lnTo>
                <a:lnTo>
                  <a:pt x="14" y="141"/>
                </a:lnTo>
                <a:lnTo>
                  <a:pt x="14" y="143"/>
                </a:lnTo>
                <a:lnTo>
                  <a:pt x="12" y="143"/>
                </a:lnTo>
                <a:lnTo>
                  <a:pt x="12" y="143"/>
                </a:lnTo>
                <a:lnTo>
                  <a:pt x="12" y="141"/>
                </a:lnTo>
                <a:lnTo>
                  <a:pt x="12" y="141"/>
                </a:lnTo>
                <a:close/>
                <a:moveTo>
                  <a:pt x="107" y="0"/>
                </a:moveTo>
                <a:lnTo>
                  <a:pt x="109" y="0"/>
                </a:lnTo>
                <a:lnTo>
                  <a:pt x="112" y="1"/>
                </a:lnTo>
                <a:lnTo>
                  <a:pt x="113" y="4"/>
                </a:lnTo>
                <a:lnTo>
                  <a:pt x="115" y="6"/>
                </a:lnTo>
                <a:lnTo>
                  <a:pt x="112" y="8"/>
                </a:lnTo>
                <a:lnTo>
                  <a:pt x="112" y="9"/>
                </a:lnTo>
                <a:lnTo>
                  <a:pt x="112" y="9"/>
                </a:lnTo>
                <a:lnTo>
                  <a:pt x="110" y="9"/>
                </a:lnTo>
                <a:lnTo>
                  <a:pt x="109" y="9"/>
                </a:lnTo>
                <a:lnTo>
                  <a:pt x="106" y="11"/>
                </a:lnTo>
                <a:lnTo>
                  <a:pt x="102" y="11"/>
                </a:lnTo>
                <a:lnTo>
                  <a:pt x="102" y="12"/>
                </a:lnTo>
                <a:lnTo>
                  <a:pt x="98" y="19"/>
                </a:lnTo>
                <a:lnTo>
                  <a:pt x="96" y="19"/>
                </a:lnTo>
                <a:lnTo>
                  <a:pt x="94" y="20"/>
                </a:lnTo>
                <a:lnTo>
                  <a:pt x="93" y="22"/>
                </a:lnTo>
                <a:lnTo>
                  <a:pt x="91" y="23"/>
                </a:lnTo>
                <a:lnTo>
                  <a:pt x="91" y="25"/>
                </a:lnTo>
                <a:lnTo>
                  <a:pt x="90" y="28"/>
                </a:lnTo>
                <a:lnTo>
                  <a:pt x="88" y="33"/>
                </a:lnTo>
                <a:lnTo>
                  <a:pt x="88" y="34"/>
                </a:lnTo>
                <a:lnTo>
                  <a:pt x="87" y="39"/>
                </a:lnTo>
                <a:lnTo>
                  <a:pt x="87" y="41"/>
                </a:lnTo>
                <a:lnTo>
                  <a:pt x="85" y="42"/>
                </a:lnTo>
                <a:lnTo>
                  <a:pt x="85" y="44"/>
                </a:lnTo>
                <a:lnTo>
                  <a:pt x="83" y="45"/>
                </a:lnTo>
                <a:lnTo>
                  <a:pt x="82" y="47"/>
                </a:lnTo>
                <a:lnTo>
                  <a:pt x="82" y="47"/>
                </a:lnTo>
                <a:lnTo>
                  <a:pt x="82" y="47"/>
                </a:lnTo>
                <a:lnTo>
                  <a:pt x="85" y="47"/>
                </a:lnTo>
                <a:lnTo>
                  <a:pt x="85" y="47"/>
                </a:lnTo>
                <a:lnTo>
                  <a:pt x="87" y="45"/>
                </a:lnTo>
                <a:lnTo>
                  <a:pt x="87" y="47"/>
                </a:lnTo>
                <a:lnTo>
                  <a:pt x="88" y="48"/>
                </a:lnTo>
                <a:lnTo>
                  <a:pt x="88" y="48"/>
                </a:lnTo>
                <a:lnTo>
                  <a:pt x="90" y="48"/>
                </a:lnTo>
                <a:lnTo>
                  <a:pt x="90" y="48"/>
                </a:lnTo>
                <a:lnTo>
                  <a:pt x="91" y="52"/>
                </a:lnTo>
                <a:lnTo>
                  <a:pt x="93" y="55"/>
                </a:lnTo>
                <a:lnTo>
                  <a:pt x="94" y="58"/>
                </a:lnTo>
                <a:lnTo>
                  <a:pt x="96" y="60"/>
                </a:lnTo>
                <a:lnTo>
                  <a:pt x="96" y="60"/>
                </a:lnTo>
                <a:lnTo>
                  <a:pt x="96" y="63"/>
                </a:lnTo>
                <a:lnTo>
                  <a:pt x="96" y="63"/>
                </a:lnTo>
                <a:lnTo>
                  <a:pt x="96" y="64"/>
                </a:lnTo>
                <a:lnTo>
                  <a:pt x="96" y="64"/>
                </a:lnTo>
                <a:lnTo>
                  <a:pt x="96" y="67"/>
                </a:lnTo>
                <a:lnTo>
                  <a:pt x="94" y="67"/>
                </a:lnTo>
                <a:lnTo>
                  <a:pt x="94" y="71"/>
                </a:lnTo>
                <a:lnTo>
                  <a:pt x="94" y="71"/>
                </a:lnTo>
                <a:lnTo>
                  <a:pt x="96" y="72"/>
                </a:lnTo>
                <a:lnTo>
                  <a:pt x="96" y="72"/>
                </a:lnTo>
                <a:lnTo>
                  <a:pt x="98" y="74"/>
                </a:lnTo>
                <a:lnTo>
                  <a:pt x="99" y="74"/>
                </a:lnTo>
                <a:lnTo>
                  <a:pt x="99" y="75"/>
                </a:lnTo>
                <a:lnTo>
                  <a:pt x="101" y="77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lnTo>
                  <a:pt x="107" y="78"/>
                </a:lnTo>
                <a:lnTo>
                  <a:pt x="110" y="78"/>
                </a:lnTo>
                <a:lnTo>
                  <a:pt x="113" y="78"/>
                </a:lnTo>
                <a:lnTo>
                  <a:pt x="115" y="78"/>
                </a:lnTo>
                <a:lnTo>
                  <a:pt x="117" y="78"/>
                </a:lnTo>
                <a:lnTo>
                  <a:pt x="120" y="78"/>
                </a:lnTo>
                <a:lnTo>
                  <a:pt x="120" y="77"/>
                </a:lnTo>
                <a:lnTo>
                  <a:pt x="121" y="77"/>
                </a:lnTo>
                <a:lnTo>
                  <a:pt x="123" y="78"/>
                </a:lnTo>
                <a:lnTo>
                  <a:pt x="124" y="78"/>
                </a:lnTo>
                <a:lnTo>
                  <a:pt x="126" y="78"/>
                </a:lnTo>
                <a:lnTo>
                  <a:pt x="128" y="80"/>
                </a:lnTo>
                <a:lnTo>
                  <a:pt x="128" y="80"/>
                </a:lnTo>
                <a:lnTo>
                  <a:pt x="129" y="80"/>
                </a:lnTo>
                <a:lnTo>
                  <a:pt x="129" y="80"/>
                </a:lnTo>
                <a:lnTo>
                  <a:pt x="132" y="83"/>
                </a:lnTo>
                <a:lnTo>
                  <a:pt x="134" y="86"/>
                </a:lnTo>
                <a:lnTo>
                  <a:pt x="137" y="88"/>
                </a:lnTo>
                <a:lnTo>
                  <a:pt x="139" y="91"/>
                </a:lnTo>
                <a:lnTo>
                  <a:pt x="139" y="91"/>
                </a:lnTo>
                <a:lnTo>
                  <a:pt x="140" y="91"/>
                </a:lnTo>
                <a:lnTo>
                  <a:pt x="140" y="91"/>
                </a:lnTo>
                <a:lnTo>
                  <a:pt x="142" y="91"/>
                </a:lnTo>
                <a:lnTo>
                  <a:pt x="142" y="91"/>
                </a:lnTo>
                <a:lnTo>
                  <a:pt x="143" y="91"/>
                </a:lnTo>
                <a:lnTo>
                  <a:pt x="147" y="91"/>
                </a:lnTo>
                <a:lnTo>
                  <a:pt x="150" y="91"/>
                </a:lnTo>
                <a:lnTo>
                  <a:pt x="153" y="91"/>
                </a:lnTo>
                <a:lnTo>
                  <a:pt x="158" y="91"/>
                </a:lnTo>
                <a:lnTo>
                  <a:pt x="161" y="89"/>
                </a:lnTo>
                <a:lnTo>
                  <a:pt x="162" y="89"/>
                </a:lnTo>
                <a:lnTo>
                  <a:pt x="164" y="89"/>
                </a:lnTo>
                <a:lnTo>
                  <a:pt x="165" y="89"/>
                </a:lnTo>
                <a:lnTo>
                  <a:pt x="167" y="91"/>
                </a:lnTo>
                <a:lnTo>
                  <a:pt x="167" y="91"/>
                </a:lnTo>
                <a:lnTo>
                  <a:pt x="169" y="93"/>
                </a:lnTo>
                <a:lnTo>
                  <a:pt x="167" y="94"/>
                </a:lnTo>
                <a:lnTo>
                  <a:pt x="165" y="96"/>
                </a:lnTo>
                <a:lnTo>
                  <a:pt x="165" y="97"/>
                </a:lnTo>
                <a:lnTo>
                  <a:pt x="165" y="99"/>
                </a:lnTo>
                <a:lnTo>
                  <a:pt x="164" y="100"/>
                </a:lnTo>
                <a:lnTo>
                  <a:pt x="162" y="102"/>
                </a:lnTo>
                <a:lnTo>
                  <a:pt x="162" y="104"/>
                </a:lnTo>
                <a:lnTo>
                  <a:pt x="162" y="105"/>
                </a:lnTo>
                <a:lnTo>
                  <a:pt x="162" y="108"/>
                </a:lnTo>
                <a:lnTo>
                  <a:pt x="162" y="113"/>
                </a:lnTo>
                <a:lnTo>
                  <a:pt x="162" y="115"/>
                </a:lnTo>
                <a:lnTo>
                  <a:pt x="162" y="115"/>
                </a:lnTo>
                <a:lnTo>
                  <a:pt x="162" y="116"/>
                </a:lnTo>
                <a:lnTo>
                  <a:pt x="162" y="118"/>
                </a:lnTo>
                <a:lnTo>
                  <a:pt x="162" y="119"/>
                </a:lnTo>
                <a:lnTo>
                  <a:pt x="164" y="121"/>
                </a:lnTo>
                <a:lnTo>
                  <a:pt x="165" y="124"/>
                </a:lnTo>
                <a:lnTo>
                  <a:pt x="165" y="126"/>
                </a:lnTo>
                <a:lnTo>
                  <a:pt x="167" y="126"/>
                </a:lnTo>
                <a:lnTo>
                  <a:pt x="167" y="126"/>
                </a:lnTo>
                <a:lnTo>
                  <a:pt x="169" y="130"/>
                </a:lnTo>
                <a:lnTo>
                  <a:pt x="170" y="130"/>
                </a:lnTo>
                <a:lnTo>
                  <a:pt x="170" y="130"/>
                </a:lnTo>
                <a:lnTo>
                  <a:pt x="169" y="132"/>
                </a:lnTo>
                <a:lnTo>
                  <a:pt x="169" y="132"/>
                </a:lnTo>
                <a:lnTo>
                  <a:pt x="167" y="134"/>
                </a:lnTo>
                <a:lnTo>
                  <a:pt x="162" y="138"/>
                </a:lnTo>
                <a:lnTo>
                  <a:pt x="162" y="138"/>
                </a:lnTo>
                <a:lnTo>
                  <a:pt x="162" y="140"/>
                </a:lnTo>
                <a:lnTo>
                  <a:pt x="164" y="138"/>
                </a:lnTo>
                <a:lnTo>
                  <a:pt x="164" y="140"/>
                </a:lnTo>
                <a:lnTo>
                  <a:pt x="165" y="140"/>
                </a:lnTo>
                <a:lnTo>
                  <a:pt x="165" y="140"/>
                </a:lnTo>
                <a:lnTo>
                  <a:pt x="165" y="141"/>
                </a:lnTo>
                <a:lnTo>
                  <a:pt x="167" y="141"/>
                </a:lnTo>
                <a:lnTo>
                  <a:pt x="167" y="141"/>
                </a:lnTo>
                <a:lnTo>
                  <a:pt x="169" y="143"/>
                </a:lnTo>
                <a:lnTo>
                  <a:pt x="170" y="145"/>
                </a:lnTo>
                <a:lnTo>
                  <a:pt x="170" y="145"/>
                </a:lnTo>
                <a:lnTo>
                  <a:pt x="172" y="145"/>
                </a:lnTo>
                <a:lnTo>
                  <a:pt x="172" y="146"/>
                </a:lnTo>
                <a:lnTo>
                  <a:pt x="172" y="146"/>
                </a:lnTo>
                <a:lnTo>
                  <a:pt x="172" y="149"/>
                </a:lnTo>
                <a:lnTo>
                  <a:pt x="172" y="149"/>
                </a:lnTo>
                <a:lnTo>
                  <a:pt x="173" y="149"/>
                </a:lnTo>
                <a:lnTo>
                  <a:pt x="172" y="151"/>
                </a:lnTo>
                <a:lnTo>
                  <a:pt x="173" y="151"/>
                </a:lnTo>
                <a:lnTo>
                  <a:pt x="173" y="152"/>
                </a:lnTo>
                <a:lnTo>
                  <a:pt x="175" y="156"/>
                </a:lnTo>
                <a:lnTo>
                  <a:pt x="175" y="156"/>
                </a:lnTo>
                <a:lnTo>
                  <a:pt x="175" y="157"/>
                </a:lnTo>
                <a:lnTo>
                  <a:pt x="175" y="159"/>
                </a:lnTo>
                <a:lnTo>
                  <a:pt x="176" y="160"/>
                </a:lnTo>
                <a:lnTo>
                  <a:pt x="176" y="160"/>
                </a:lnTo>
                <a:lnTo>
                  <a:pt x="176" y="162"/>
                </a:lnTo>
                <a:lnTo>
                  <a:pt x="173" y="162"/>
                </a:lnTo>
                <a:lnTo>
                  <a:pt x="173" y="162"/>
                </a:lnTo>
                <a:lnTo>
                  <a:pt x="173" y="162"/>
                </a:lnTo>
                <a:lnTo>
                  <a:pt x="173" y="159"/>
                </a:lnTo>
                <a:lnTo>
                  <a:pt x="173" y="156"/>
                </a:lnTo>
                <a:lnTo>
                  <a:pt x="172" y="156"/>
                </a:lnTo>
                <a:lnTo>
                  <a:pt x="172" y="152"/>
                </a:lnTo>
                <a:lnTo>
                  <a:pt x="170" y="151"/>
                </a:lnTo>
                <a:lnTo>
                  <a:pt x="169" y="149"/>
                </a:lnTo>
                <a:lnTo>
                  <a:pt x="169" y="149"/>
                </a:lnTo>
                <a:lnTo>
                  <a:pt x="167" y="149"/>
                </a:lnTo>
                <a:lnTo>
                  <a:pt x="167" y="149"/>
                </a:lnTo>
                <a:lnTo>
                  <a:pt x="165" y="149"/>
                </a:lnTo>
                <a:lnTo>
                  <a:pt x="165" y="151"/>
                </a:lnTo>
                <a:lnTo>
                  <a:pt x="164" y="152"/>
                </a:lnTo>
                <a:lnTo>
                  <a:pt x="162" y="154"/>
                </a:lnTo>
                <a:lnTo>
                  <a:pt x="162" y="154"/>
                </a:lnTo>
                <a:lnTo>
                  <a:pt x="161" y="154"/>
                </a:lnTo>
                <a:lnTo>
                  <a:pt x="159" y="154"/>
                </a:lnTo>
                <a:lnTo>
                  <a:pt x="159" y="154"/>
                </a:lnTo>
                <a:lnTo>
                  <a:pt x="159" y="152"/>
                </a:lnTo>
                <a:lnTo>
                  <a:pt x="158" y="151"/>
                </a:lnTo>
                <a:lnTo>
                  <a:pt x="158" y="151"/>
                </a:lnTo>
                <a:lnTo>
                  <a:pt x="156" y="151"/>
                </a:lnTo>
                <a:lnTo>
                  <a:pt x="156" y="152"/>
                </a:lnTo>
                <a:lnTo>
                  <a:pt x="156" y="152"/>
                </a:lnTo>
                <a:lnTo>
                  <a:pt x="156" y="154"/>
                </a:lnTo>
                <a:lnTo>
                  <a:pt x="158" y="154"/>
                </a:lnTo>
                <a:lnTo>
                  <a:pt x="156" y="154"/>
                </a:lnTo>
                <a:lnTo>
                  <a:pt x="147" y="154"/>
                </a:lnTo>
                <a:lnTo>
                  <a:pt x="143" y="154"/>
                </a:lnTo>
                <a:lnTo>
                  <a:pt x="140" y="154"/>
                </a:lnTo>
                <a:lnTo>
                  <a:pt x="140" y="154"/>
                </a:lnTo>
                <a:lnTo>
                  <a:pt x="139" y="154"/>
                </a:lnTo>
                <a:lnTo>
                  <a:pt x="137" y="154"/>
                </a:lnTo>
                <a:lnTo>
                  <a:pt x="137" y="154"/>
                </a:lnTo>
                <a:lnTo>
                  <a:pt x="135" y="154"/>
                </a:lnTo>
                <a:lnTo>
                  <a:pt x="134" y="154"/>
                </a:lnTo>
                <a:lnTo>
                  <a:pt x="134" y="156"/>
                </a:lnTo>
                <a:lnTo>
                  <a:pt x="132" y="154"/>
                </a:lnTo>
                <a:lnTo>
                  <a:pt x="132" y="157"/>
                </a:lnTo>
                <a:lnTo>
                  <a:pt x="132" y="160"/>
                </a:lnTo>
                <a:lnTo>
                  <a:pt x="132" y="163"/>
                </a:lnTo>
                <a:lnTo>
                  <a:pt x="134" y="163"/>
                </a:lnTo>
                <a:lnTo>
                  <a:pt x="134" y="163"/>
                </a:lnTo>
                <a:lnTo>
                  <a:pt x="135" y="163"/>
                </a:lnTo>
                <a:lnTo>
                  <a:pt x="137" y="163"/>
                </a:lnTo>
                <a:lnTo>
                  <a:pt x="137" y="163"/>
                </a:lnTo>
                <a:lnTo>
                  <a:pt x="137" y="163"/>
                </a:lnTo>
                <a:lnTo>
                  <a:pt x="139" y="163"/>
                </a:lnTo>
                <a:lnTo>
                  <a:pt x="139" y="165"/>
                </a:lnTo>
                <a:lnTo>
                  <a:pt x="140" y="165"/>
                </a:lnTo>
                <a:lnTo>
                  <a:pt x="140" y="163"/>
                </a:lnTo>
                <a:lnTo>
                  <a:pt x="140" y="163"/>
                </a:lnTo>
                <a:lnTo>
                  <a:pt x="142" y="165"/>
                </a:lnTo>
                <a:lnTo>
                  <a:pt x="142" y="165"/>
                </a:lnTo>
                <a:lnTo>
                  <a:pt x="142" y="167"/>
                </a:lnTo>
                <a:lnTo>
                  <a:pt x="143" y="167"/>
                </a:lnTo>
                <a:lnTo>
                  <a:pt x="143" y="168"/>
                </a:lnTo>
                <a:lnTo>
                  <a:pt x="143" y="168"/>
                </a:lnTo>
                <a:lnTo>
                  <a:pt x="143" y="170"/>
                </a:lnTo>
                <a:lnTo>
                  <a:pt x="143" y="170"/>
                </a:lnTo>
                <a:lnTo>
                  <a:pt x="143" y="170"/>
                </a:lnTo>
                <a:lnTo>
                  <a:pt x="143" y="170"/>
                </a:lnTo>
                <a:lnTo>
                  <a:pt x="143" y="170"/>
                </a:lnTo>
                <a:lnTo>
                  <a:pt x="142" y="170"/>
                </a:lnTo>
                <a:lnTo>
                  <a:pt x="142" y="170"/>
                </a:lnTo>
                <a:lnTo>
                  <a:pt x="142" y="170"/>
                </a:lnTo>
                <a:lnTo>
                  <a:pt x="140" y="170"/>
                </a:lnTo>
                <a:lnTo>
                  <a:pt x="140" y="170"/>
                </a:lnTo>
                <a:lnTo>
                  <a:pt x="140" y="170"/>
                </a:lnTo>
                <a:lnTo>
                  <a:pt x="140" y="170"/>
                </a:lnTo>
                <a:lnTo>
                  <a:pt x="139" y="170"/>
                </a:lnTo>
                <a:lnTo>
                  <a:pt x="139" y="168"/>
                </a:lnTo>
                <a:lnTo>
                  <a:pt x="137" y="170"/>
                </a:lnTo>
                <a:lnTo>
                  <a:pt x="137" y="170"/>
                </a:lnTo>
                <a:lnTo>
                  <a:pt x="137" y="170"/>
                </a:lnTo>
                <a:lnTo>
                  <a:pt x="135" y="170"/>
                </a:lnTo>
                <a:lnTo>
                  <a:pt x="135" y="170"/>
                </a:lnTo>
                <a:lnTo>
                  <a:pt x="135" y="170"/>
                </a:lnTo>
                <a:lnTo>
                  <a:pt x="134" y="170"/>
                </a:lnTo>
                <a:lnTo>
                  <a:pt x="134" y="171"/>
                </a:lnTo>
                <a:lnTo>
                  <a:pt x="132" y="171"/>
                </a:lnTo>
                <a:lnTo>
                  <a:pt x="132" y="171"/>
                </a:lnTo>
                <a:lnTo>
                  <a:pt x="131" y="171"/>
                </a:lnTo>
                <a:lnTo>
                  <a:pt x="131" y="171"/>
                </a:lnTo>
                <a:lnTo>
                  <a:pt x="131" y="173"/>
                </a:lnTo>
                <a:lnTo>
                  <a:pt x="129" y="176"/>
                </a:lnTo>
                <a:lnTo>
                  <a:pt x="129" y="179"/>
                </a:lnTo>
                <a:lnTo>
                  <a:pt x="129" y="181"/>
                </a:lnTo>
                <a:lnTo>
                  <a:pt x="131" y="182"/>
                </a:lnTo>
                <a:lnTo>
                  <a:pt x="132" y="184"/>
                </a:lnTo>
                <a:lnTo>
                  <a:pt x="134" y="186"/>
                </a:lnTo>
                <a:lnTo>
                  <a:pt x="134" y="186"/>
                </a:lnTo>
                <a:lnTo>
                  <a:pt x="135" y="186"/>
                </a:lnTo>
                <a:lnTo>
                  <a:pt x="135" y="187"/>
                </a:lnTo>
                <a:lnTo>
                  <a:pt x="137" y="187"/>
                </a:lnTo>
                <a:lnTo>
                  <a:pt x="137" y="189"/>
                </a:lnTo>
                <a:lnTo>
                  <a:pt x="137" y="189"/>
                </a:lnTo>
                <a:lnTo>
                  <a:pt x="137" y="189"/>
                </a:lnTo>
                <a:lnTo>
                  <a:pt x="137" y="190"/>
                </a:lnTo>
                <a:lnTo>
                  <a:pt x="137" y="190"/>
                </a:lnTo>
                <a:lnTo>
                  <a:pt x="137" y="190"/>
                </a:lnTo>
                <a:lnTo>
                  <a:pt x="137" y="192"/>
                </a:lnTo>
                <a:lnTo>
                  <a:pt x="137" y="192"/>
                </a:lnTo>
                <a:lnTo>
                  <a:pt x="137" y="192"/>
                </a:lnTo>
                <a:lnTo>
                  <a:pt x="137" y="193"/>
                </a:lnTo>
                <a:lnTo>
                  <a:pt x="139" y="193"/>
                </a:lnTo>
                <a:lnTo>
                  <a:pt x="139" y="193"/>
                </a:lnTo>
                <a:lnTo>
                  <a:pt x="139" y="193"/>
                </a:lnTo>
                <a:lnTo>
                  <a:pt x="139" y="195"/>
                </a:lnTo>
                <a:lnTo>
                  <a:pt x="139" y="195"/>
                </a:lnTo>
                <a:lnTo>
                  <a:pt x="139" y="197"/>
                </a:lnTo>
                <a:lnTo>
                  <a:pt x="140" y="197"/>
                </a:lnTo>
                <a:lnTo>
                  <a:pt x="139" y="197"/>
                </a:lnTo>
                <a:lnTo>
                  <a:pt x="139" y="200"/>
                </a:lnTo>
                <a:lnTo>
                  <a:pt x="139" y="203"/>
                </a:lnTo>
                <a:lnTo>
                  <a:pt x="139" y="204"/>
                </a:lnTo>
                <a:lnTo>
                  <a:pt x="137" y="208"/>
                </a:lnTo>
                <a:lnTo>
                  <a:pt x="137" y="212"/>
                </a:lnTo>
                <a:lnTo>
                  <a:pt x="135" y="217"/>
                </a:lnTo>
                <a:lnTo>
                  <a:pt x="135" y="223"/>
                </a:lnTo>
                <a:lnTo>
                  <a:pt x="134" y="228"/>
                </a:lnTo>
                <a:lnTo>
                  <a:pt x="132" y="231"/>
                </a:lnTo>
                <a:lnTo>
                  <a:pt x="132" y="236"/>
                </a:lnTo>
                <a:lnTo>
                  <a:pt x="132" y="239"/>
                </a:lnTo>
                <a:lnTo>
                  <a:pt x="131" y="241"/>
                </a:lnTo>
                <a:lnTo>
                  <a:pt x="131" y="239"/>
                </a:lnTo>
                <a:lnTo>
                  <a:pt x="129" y="238"/>
                </a:lnTo>
                <a:lnTo>
                  <a:pt x="129" y="238"/>
                </a:lnTo>
                <a:lnTo>
                  <a:pt x="128" y="236"/>
                </a:lnTo>
                <a:lnTo>
                  <a:pt x="128" y="234"/>
                </a:lnTo>
                <a:lnTo>
                  <a:pt x="126" y="234"/>
                </a:lnTo>
                <a:lnTo>
                  <a:pt x="126" y="234"/>
                </a:lnTo>
                <a:lnTo>
                  <a:pt x="126" y="234"/>
                </a:lnTo>
                <a:lnTo>
                  <a:pt x="124" y="234"/>
                </a:lnTo>
                <a:lnTo>
                  <a:pt x="124" y="234"/>
                </a:lnTo>
                <a:lnTo>
                  <a:pt x="123" y="234"/>
                </a:lnTo>
                <a:lnTo>
                  <a:pt x="121" y="234"/>
                </a:lnTo>
                <a:lnTo>
                  <a:pt x="120" y="234"/>
                </a:lnTo>
                <a:lnTo>
                  <a:pt x="121" y="231"/>
                </a:lnTo>
                <a:lnTo>
                  <a:pt x="124" y="227"/>
                </a:lnTo>
                <a:lnTo>
                  <a:pt x="126" y="223"/>
                </a:lnTo>
                <a:lnTo>
                  <a:pt x="129" y="220"/>
                </a:lnTo>
                <a:lnTo>
                  <a:pt x="129" y="219"/>
                </a:lnTo>
                <a:lnTo>
                  <a:pt x="129" y="219"/>
                </a:lnTo>
                <a:lnTo>
                  <a:pt x="129" y="219"/>
                </a:lnTo>
                <a:lnTo>
                  <a:pt x="129" y="217"/>
                </a:lnTo>
                <a:lnTo>
                  <a:pt x="129" y="217"/>
                </a:lnTo>
                <a:lnTo>
                  <a:pt x="128" y="217"/>
                </a:lnTo>
                <a:lnTo>
                  <a:pt x="126" y="215"/>
                </a:lnTo>
                <a:lnTo>
                  <a:pt x="126" y="215"/>
                </a:lnTo>
                <a:lnTo>
                  <a:pt x="124" y="215"/>
                </a:lnTo>
                <a:lnTo>
                  <a:pt x="123" y="214"/>
                </a:lnTo>
                <a:lnTo>
                  <a:pt x="123" y="214"/>
                </a:lnTo>
                <a:lnTo>
                  <a:pt x="121" y="214"/>
                </a:lnTo>
                <a:lnTo>
                  <a:pt x="121" y="212"/>
                </a:lnTo>
                <a:lnTo>
                  <a:pt x="118" y="211"/>
                </a:lnTo>
                <a:lnTo>
                  <a:pt x="117" y="211"/>
                </a:lnTo>
                <a:lnTo>
                  <a:pt x="117" y="211"/>
                </a:lnTo>
                <a:lnTo>
                  <a:pt x="115" y="212"/>
                </a:lnTo>
                <a:lnTo>
                  <a:pt x="113" y="212"/>
                </a:lnTo>
                <a:lnTo>
                  <a:pt x="112" y="212"/>
                </a:lnTo>
                <a:lnTo>
                  <a:pt x="110" y="212"/>
                </a:lnTo>
                <a:lnTo>
                  <a:pt x="110" y="212"/>
                </a:lnTo>
                <a:lnTo>
                  <a:pt x="109" y="212"/>
                </a:lnTo>
                <a:lnTo>
                  <a:pt x="109" y="211"/>
                </a:lnTo>
                <a:lnTo>
                  <a:pt x="107" y="211"/>
                </a:lnTo>
                <a:lnTo>
                  <a:pt x="106" y="211"/>
                </a:lnTo>
                <a:lnTo>
                  <a:pt x="106" y="211"/>
                </a:lnTo>
                <a:lnTo>
                  <a:pt x="104" y="211"/>
                </a:lnTo>
                <a:lnTo>
                  <a:pt x="102" y="212"/>
                </a:lnTo>
                <a:lnTo>
                  <a:pt x="102" y="212"/>
                </a:lnTo>
                <a:lnTo>
                  <a:pt x="101" y="212"/>
                </a:lnTo>
                <a:lnTo>
                  <a:pt x="99" y="214"/>
                </a:lnTo>
                <a:lnTo>
                  <a:pt x="99" y="214"/>
                </a:lnTo>
                <a:lnTo>
                  <a:pt x="98" y="214"/>
                </a:lnTo>
                <a:lnTo>
                  <a:pt x="96" y="214"/>
                </a:lnTo>
                <a:lnTo>
                  <a:pt x="94" y="214"/>
                </a:lnTo>
                <a:lnTo>
                  <a:pt x="93" y="214"/>
                </a:lnTo>
                <a:lnTo>
                  <a:pt x="93" y="212"/>
                </a:lnTo>
                <a:lnTo>
                  <a:pt x="93" y="214"/>
                </a:lnTo>
                <a:lnTo>
                  <a:pt x="91" y="214"/>
                </a:lnTo>
                <a:lnTo>
                  <a:pt x="90" y="214"/>
                </a:lnTo>
                <a:lnTo>
                  <a:pt x="90" y="214"/>
                </a:lnTo>
                <a:lnTo>
                  <a:pt x="88" y="214"/>
                </a:lnTo>
                <a:lnTo>
                  <a:pt x="88" y="212"/>
                </a:lnTo>
                <a:lnTo>
                  <a:pt x="87" y="212"/>
                </a:lnTo>
                <a:lnTo>
                  <a:pt x="85" y="212"/>
                </a:lnTo>
                <a:lnTo>
                  <a:pt x="85" y="211"/>
                </a:lnTo>
                <a:lnTo>
                  <a:pt x="85" y="211"/>
                </a:lnTo>
                <a:lnTo>
                  <a:pt x="85" y="209"/>
                </a:lnTo>
                <a:lnTo>
                  <a:pt x="85" y="208"/>
                </a:lnTo>
                <a:lnTo>
                  <a:pt x="85" y="206"/>
                </a:lnTo>
                <a:lnTo>
                  <a:pt x="85" y="206"/>
                </a:lnTo>
                <a:lnTo>
                  <a:pt x="85" y="204"/>
                </a:lnTo>
                <a:lnTo>
                  <a:pt x="83" y="204"/>
                </a:lnTo>
                <a:lnTo>
                  <a:pt x="82" y="204"/>
                </a:lnTo>
                <a:lnTo>
                  <a:pt x="82" y="204"/>
                </a:lnTo>
                <a:lnTo>
                  <a:pt x="80" y="203"/>
                </a:lnTo>
                <a:lnTo>
                  <a:pt x="80" y="203"/>
                </a:lnTo>
                <a:lnTo>
                  <a:pt x="80" y="201"/>
                </a:lnTo>
                <a:lnTo>
                  <a:pt x="80" y="200"/>
                </a:lnTo>
                <a:lnTo>
                  <a:pt x="79" y="200"/>
                </a:lnTo>
                <a:lnTo>
                  <a:pt x="79" y="198"/>
                </a:lnTo>
                <a:lnTo>
                  <a:pt x="77" y="197"/>
                </a:lnTo>
                <a:lnTo>
                  <a:pt x="77" y="197"/>
                </a:lnTo>
                <a:lnTo>
                  <a:pt x="76" y="197"/>
                </a:lnTo>
                <a:lnTo>
                  <a:pt x="76" y="197"/>
                </a:lnTo>
                <a:lnTo>
                  <a:pt x="74" y="195"/>
                </a:lnTo>
                <a:lnTo>
                  <a:pt x="74" y="195"/>
                </a:lnTo>
                <a:lnTo>
                  <a:pt x="72" y="193"/>
                </a:lnTo>
                <a:lnTo>
                  <a:pt x="71" y="193"/>
                </a:lnTo>
                <a:lnTo>
                  <a:pt x="69" y="193"/>
                </a:lnTo>
                <a:lnTo>
                  <a:pt x="69" y="193"/>
                </a:lnTo>
                <a:lnTo>
                  <a:pt x="68" y="192"/>
                </a:lnTo>
                <a:lnTo>
                  <a:pt x="68" y="190"/>
                </a:lnTo>
                <a:lnTo>
                  <a:pt x="68" y="190"/>
                </a:lnTo>
                <a:lnTo>
                  <a:pt x="68" y="189"/>
                </a:lnTo>
                <a:lnTo>
                  <a:pt x="68" y="187"/>
                </a:lnTo>
                <a:lnTo>
                  <a:pt x="66" y="187"/>
                </a:lnTo>
                <a:lnTo>
                  <a:pt x="66" y="186"/>
                </a:lnTo>
                <a:lnTo>
                  <a:pt x="65" y="186"/>
                </a:lnTo>
                <a:lnTo>
                  <a:pt x="65" y="184"/>
                </a:lnTo>
                <a:lnTo>
                  <a:pt x="63" y="184"/>
                </a:lnTo>
                <a:lnTo>
                  <a:pt x="61" y="184"/>
                </a:lnTo>
                <a:lnTo>
                  <a:pt x="61" y="182"/>
                </a:lnTo>
                <a:lnTo>
                  <a:pt x="61" y="182"/>
                </a:lnTo>
                <a:lnTo>
                  <a:pt x="61" y="182"/>
                </a:lnTo>
                <a:lnTo>
                  <a:pt x="60" y="182"/>
                </a:lnTo>
                <a:lnTo>
                  <a:pt x="60" y="182"/>
                </a:lnTo>
                <a:lnTo>
                  <a:pt x="58" y="181"/>
                </a:lnTo>
                <a:lnTo>
                  <a:pt x="58" y="181"/>
                </a:lnTo>
                <a:lnTo>
                  <a:pt x="57" y="181"/>
                </a:lnTo>
                <a:lnTo>
                  <a:pt x="57" y="179"/>
                </a:lnTo>
                <a:lnTo>
                  <a:pt x="55" y="179"/>
                </a:lnTo>
                <a:lnTo>
                  <a:pt x="55" y="181"/>
                </a:lnTo>
                <a:lnTo>
                  <a:pt x="52" y="179"/>
                </a:lnTo>
                <a:lnTo>
                  <a:pt x="50" y="178"/>
                </a:lnTo>
                <a:lnTo>
                  <a:pt x="47" y="178"/>
                </a:lnTo>
                <a:lnTo>
                  <a:pt x="46" y="178"/>
                </a:lnTo>
                <a:lnTo>
                  <a:pt x="44" y="176"/>
                </a:lnTo>
                <a:lnTo>
                  <a:pt x="44" y="175"/>
                </a:lnTo>
                <a:lnTo>
                  <a:pt x="42" y="175"/>
                </a:lnTo>
                <a:lnTo>
                  <a:pt x="41" y="173"/>
                </a:lnTo>
                <a:lnTo>
                  <a:pt x="39" y="173"/>
                </a:lnTo>
                <a:lnTo>
                  <a:pt x="39" y="173"/>
                </a:lnTo>
                <a:lnTo>
                  <a:pt x="38" y="175"/>
                </a:lnTo>
                <a:lnTo>
                  <a:pt x="38" y="175"/>
                </a:lnTo>
                <a:lnTo>
                  <a:pt x="38" y="176"/>
                </a:lnTo>
                <a:lnTo>
                  <a:pt x="38" y="176"/>
                </a:lnTo>
                <a:lnTo>
                  <a:pt x="36" y="176"/>
                </a:lnTo>
                <a:lnTo>
                  <a:pt x="35" y="176"/>
                </a:lnTo>
                <a:lnTo>
                  <a:pt x="33" y="176"/>
                </a:lnTo>
                <a:lnTo>
                  <a:pt x="33" y="176"/>
                </a:lnTo>
                <a:lnTo>
                  <a:pt x="33" y="176"/>
                </a:lnTo>
                <a:lnTo>
                  <a:pt x="31" y="176"/>
                </a:lnTo>
                <a:lnTo>
                  <a:pt x="31" y="176"/>
                </a:lnTo>
                <a:lnTo>
                  <a:pt x="30" y="175"/>
                </a:lnTo>
                <a:lnTo>
                  <a:pt x="28" y="175"/>
                </a:lnTo>
                <a:lnTo>
                  <a:pt x="27" y="175"/>
                </a:lnTo>
                <a:lnTo>
                  <a:pt x="25" y="175"/>
                </a:lnTo>
                <a:lnTo>
                  <a:pt x="24" y="173"/>
                </a:lnTo>
                <a:lnTo>
                  <a:pt x="24" y="173"/>
                </a:lnTo>
                <a:lnTo>
                  <a:pt x="24" y="170"/>
                </a:lnTo>
                <a:lnTo>
                  <a:pt x="22" y="170"/>
                </a:lnTo>
                <a:lnTo>
                  <a:pt x="22" y="170"/>
                </a:lnTo>
                <a:lnTo>
                  <a:pt x="20" y="170"/>
                </a:lnTo>
                <a:lnTo>
                  <a:pt x="20" y="168"/>
                </a:lnTo>
                <a:lnTo>
                  <a:pt x="20" y="168"/>
                </a:lnTo>
                <a:lnTo>
                  <a:pt x="19" y="167"/>
                </a:lnTo>
                <a:lnTo>
                  <a:pt x="17" y="168"/>
                </a:lnTo>
                <a:lnTo>
                  <a:pt x="14" y="167"/>
                </a:lnTo>
                <a:lnTo>
                  <a:pt x="12" y="165"/>
                </a:lnTo>
                <a:lnTo>
                  <a:pt x="11" y="165"/>
                </a:lnTo>
                <a:lnTo>
                  <a:pt x="8" y="162"/>
                </a:lnTo>
                <a:lnTo>
                  <a:pt x="6" y="162"/>
                </a:lnTo>
                <a:lnTo>
                  <a:pt x="5" y="160"/>
                </a:lnTo>
                <a:lnTo>
                  <a:pt x="5" y="160"/>
                </a:lnTo>
                <a:lnTo>
                  <a:pt x="3" y="159"/>
                </a:lnTo>
                <a:lnTo>
                  <a:pt x="3" y="159"/>
                </a:lnTo>
                <a:lnTo>
                  <a:pt x="3" y="157"/>
                </a:lnTo>
                <a:lnTo>
                  <a:pt x="0" y="156"/>
                </a:lnTo>
                <a:lnTo>
                  <a:pt x="1" y="154"/>
                </a:lnTo>
                <a:lnTo>
                  <a:pt x="3" y="152"/>
                </a:lnTo>
                <a:lnTo>
                  <a:pt x="6" y="154"/>
                </a:lnTo>
                <a:lnTo>
                  <a:pt x="8" y="152"/>
                </a:lnTo>
                <a:lnTo>
                  <a:pt x="6" y="149"/>
                </a:lnTo>
                <a:lnTo>
                  <a:pt x="6" y="146"/>
                </a:lnTo>
                <a:lnTo>
                  <a:pt x="6" y="146"/>
                </a:lnTo>
                <a:lnTo>
                  <a:pt x="8" y="145"/>
                </a:lnTo>
                <a:lnTo>
                  <a:pt x="9" y="145"/>
                </a:lnTo>
                <a:lnTo>
                  <a:pt x="9" y="143"/>
                </a:lnTo>
                <a:lnTo>
                  <a:pt x="11" y="145"/>
                </a:lnTo>
                <a:lnTo>
                  <a:pt x="11" y="143"/>
                </a:lnTo>
                <a:lnTo>
                  <a:pt x="14" y="143"/>
                </a:lnTo>
                <a:lnTo>
                  <a:pt x="14" y="143"/>
                </a:lnTo>
                <a:lnTo>
                  <a:pt x="14" y="143"/>
                </a:lnTo>
                <a:lnTo>
                  <a:pt x="16" y="143"/>
                </a:lnTo>
                <a:lnTo>
                  <a:pt x="16" y="141"/>
                </a:lnTo>
                <a:lnTo>
                  <a:pt x="17" y="140"/>
                </a:lnTo>
                <a:lnTo>
                  <a:pt x="17" y="140"/>
                </a:lnTo>
                <a:lnTo>
                  <a:pt x="17" y="140"/>
                </a:lnTo>
                <a:lnTo>
                  <a:pt x="17" y="140"/>
                </a:lnTo>
                <a:lnTo>
                  <a:pt x="19" y="140"/>
                </a:lnTo>
                <a:lnTo>
                  <a:pt x="20" y="138"/>
                </a:lnTo>
                <a:lnTo>
                  <a:pt x="20" y="137"/>
                </a:lnTo>
                <a:lnTo>
                  <a:pt x="19" y="137"/>
                </a:lnTo>
                <a:lnTo>
                  <a:pt x="20" y="135"/>
                </a:lnTo>
                <a:lnTo>
                  <a:pt x="20" y="135"/>
                </a:lnTo>
                <a:lnTo>
                  <a:pt x="22" y="135"/>
                </a:lnTo>
                <a:lnTo>
                  <a:pt x="22" y="134"/>
                </a:lnTo>
                <a:lnTo>
                  <a:pt x="24" y="134"/>
                </a:lnTo>
                <a:lnTo>
                  <a:pt x="24" y="132"/>
                </a:lnTo>
                <a:lnTo>
                  <a:pt x="25" y="132"/>
                </a:lnTo>
                <a:lnTo>
                  <a:pt x="25" y="129"/>
                </a:lnTo>
                <a:lnTo>
                  <a:pt x="27" y="127"/>
                </a:lnTo>
                <a:lnTo>
                  <a:pt x="28" y="123"/>
                </a:lnTo>
                <a:lnTo>
                  <a:pt x="28" y="123"/>
                </a:lnTo>
                <a:lnTo>
                  <a:pt x="27" y="124"/>
                </a:lnTo>
                <a:lnTo>
                  <a:pt x="27" y="124"/>
                </a:lnTo>
                <a:lnTo>
                  <a:pt x="25" y="124"/>
                </a:lnTo>
                <a:lnTo>
                  <a:pt x="27" y="121"/>
                </a:lnTo>
                <a:lnTo>
                  <a:pt x="25" y="121"/>
                </a:lnTo>
                <a:lnTo>
                  <a:pt x="25" y="123"/>
                </a:lnTo>
                <a:lnTo>
                  <a:pt x="24" y="121"/>
                </a:lnTo>
                <a:lnTo>
                  <a:pt x="24" y="119"/>
                </a:lnTo>
                <a:lnTo>
                  <a:pt x="24" y="119"/>
                </a:lnTo>
                <a:lnTo>
                  <a:pt x="24" y="118"/>
                </a:lnTo>
                <a:lnTo>
                  <a:pt x="22" y="119"/>
                </a:lnTo>
                <a:lnTo>
                  <a:pt x="22" y="118"/>
                </a:lnTo>
                <a:lnTo>
                  <a:pt x="24" y="118"/>
                </a:lnTo>
                <a:lnTo>
                  <a:pt x="24" y="116"/>
                </a:lnTo>
                <a:lnTo>
                  <a:pt x="25" y="116"/>
                </a:lnTo>
                <a:lnTo>
                  <a:pt x="25" y="115"/>
                </a:lnTo>
                <a:lnTo>
                  <a:pt x="25" y="113"/>
                </a:lnTo>
                <a:lnTo>
                  <a:pt x="25" y="112"/>
                </a:lnTo>
                <a:lnTo>
                  <a:pt x="25" y="110"/>
                </a:lnTo>
                <a:lnTo>
                  <a:pt x="25" y="110"/>
                </a:lnTo>
                <a:lnTo>
                  <a:pt x="25" y="107"/>
                </a:lnTo>
                <a:lnTo>
                  <a:pt x="25" y="105"/>
                </a:lnTo>
                <a:lnTo>
                  <a:pt x="24" y="104"/>
                </a:lnTo>
                <a:lnTo>
                  <a:pt x="24" y="102"/>
                </a:lnTo>
                <a:lnTo>
                  <a:pt x="22" y="100"/>
                </a:lnTo>
                <a:lnTo>
                  <a:pt x="25" y="97"/>
                </a:lnTo>
                <a:lnTo>
                  <a:pt x="27" y="96"/>
                </a:lnTo>
                <a:lnTo>
                  <a:pt x="25" y="93"/>
                </a:lnTo>
                <a:lnTo>
                  <a:pt x="24" y="91"/>
                </a:lnTo>
                <a:lnTo>
                  <a:pt x="24" y="89"/>
                </a:lnTo>
                <a:lnTo>
                  <a:pt x="24" y="89"/>
                </a:lnTo>
                <a:lnTo>
                  <a:pt x="24" y="89"/>
                </a:lnTo>
                <a:lnTo>
                  <a:pt x="25" y="86"/>
                </a:lnTo>
                <a:lnTo>
                  <a:pt x="25" y="85"/>
                </a:lnTo>
                <a:lnTo>
                  <a:pt x="24" y="83"/>
                </a:lnTo>
                <a:lnTo>
                  <a:pt x="22" y="83"/>
                </a:lnTo>
                <a:lnTo>
                  <a:pt x="20" y="82"/>
                </a:lnTo>
                <a:lnTo>
                  <a:pt x="20" y="80"/>
                </a:lnTo>
                <a:lnTo>
                  <a:pt x="20" y="80"/>
                </a:lnTo>
                <a:lnTo>
                  <a:pt x="19" y="77"/>
                </a:lnTo>
                <a:lnTo>
                  <a:pt x="17" y="75"/>
                </a:lnTo>
                <a:lnTo>
                  <a:pt x="17" y="72"/>
                </a:lnTo>
                <a:lnTo>
                  <a:pt x="19" y="72"/>
                </a:lnTo>
                <a:lnTo>
                  <a:pt x="19" y="71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19" y="69"/>
                </a:lnTo>
                <a:lnTo>
                  <a:pt x="20" y="69"/>
                </a:lnTo>
                <a:lnTo>
                  <a:pt x="20" y="71"/>
                </a:lnTo>
                <a:lnTo>
                  <a:pt x="22" y="71"/>
                </a:lnTo>
                <a:lnTo>
                  <a:pt x="22" y="71"/>
                </a:lnTo>
                <a:lnTo>
                  <a:pt x="25" y="69"/>
                </a:lnTo>
                <a:lnTo>
                  <a:pt x="25" y="67"/>
                </a:lnTo>
                <a:lnTo>
                  <a:pt x="25" y="67"/>
                </a:lnTo>
                <a:lnTo>
                  <a:pt x="25" y="66"/>
                </a:lnTo>
                <a:lnTo>
                  <a:pt x="27" y="66"/>
                </a:lnTo>
                <a:lnTo>
                  <a:pt x="27" y="64"/>
                </a:lnTo>
                <a:lnTo>
                  <a:pt x="27" y="64"/>
                </a:lnTo>
                <a:lnTo>
                  <a:pt x="25" y="61"/>
                </a:lnTo>
                <a:lnTo>
                  <a:pt x="25" y="61"/>
                </a:lnTo>
                <a:lnTo>
                  <a:pt x="24" y="60"/>
                </a:lnTo>
                <a:lnTo>
                  <a:pt x="24" y="58"/>
                </a:lnTo>
                <a:lnTo>
                  <a:pt x="24" y="56"/>
                </a:lnTo>
                <a:lnTo>
                  <a:pt x="24" y="56"/>
                </a:lnTo>
                <a:lnTo>
                  <a:pt x="24" y="55"/>
                </a:lnTo>
                <a:lnTo>
                  <a:pt x="24" y="55"/>
                </a:lnTo>
                <a:lnTo>
                  <a:pt x="25" y="55"/>
                </a:lnTo>
                <a:lnTo>
                  <a:pt x="25" y="58"/>
                </a:lnTo>
                <a:lnTo>
                  <a:pt x="28" y="58"/>
                </a:lnTo>
                <a:lnTo>
                  <a:pt x="30" y="61"/>
                </a:lnTo>
                <a:lnTo>
                  <a:pt x="30" y="63"/>
                </a:lnTo>
                <a:lnTo>
                  <a:pt x="31" y="63"/>
                </a:lnTo>
                <a:lnTo>
                  <a:pt x="31" y="63"/>
                </a:lnTo>
                <a:lnTo>
                  <a:pt x="31" y="63"/>
                </a:lnTo>
                <a:lnTo>
                  <a:pt x="31" y="64"/>
                </a:lnTo>
                <a:lnTo>
                  <a:pt x="31" y="64"/>
                </a:lnTo>
                <a:lnTo>
                  <a:pt x="31" y="66"/>
                </a:lnTo>
                <a:lnTo>
                  <a:pt x="31" y="66"/>
                </a:lnTo>
                <a:lnTo>
                  <a:pt x="33" y="66"/>
                </a:lnTo>
                <a:lnTo>
                  <a:pt x="33" y="64"/>
                </a:lnTo>
                <a:lnTo>
                  <a:pt x="33" y="60"/>
                </a:lnTo>
                <a:lnTo>
                  <a:pt x="33" y="58"/>
                </a:lnTo>
                <a:lnTo>
                  <a:pt x="31" y="56"/>
                </a:lnTo>
                <a:lnTo>
                  <a:pt x="31" y="56"/>
                </a:lnTo>
                <a:lnTo>
                  <a:pt x="31" y="55"/>
                </a:lnTo>
                <a:lnTo>
                  <a:pt x="33" y="55"/>
                </a:lnTo>
                <a:lnTo>
                  <a:pt x="35" y="55"/>
                </a:lnTo>
                <a:lnTo>
                  <a:pt x="41" y="50"/>
                </a:lnTo>
                <a:lnTo>
                  <a:pt x="42" y="45"/>
                </a:lnTo>
                <a:lnTo>
                  <a:pt x="44" y="45"/>
                </a:lnTo>
                <a:lnTo>
                  <a:pt x="46" y="44"/>
                </a:lnTo>
                <a:lnTo>
                  <a:pt x="47" y="44"/>
                </a:lnTo>
                <a:lnTo>
                  <a:pt x="49" y="44"/>
                </a:lnTo>
                <a:lnTo>
                  <a:pt x="50" y="42"/>
                </a:lnTo>
                <a:lnTo>
                  <a:pt x="49" y="41"/>
                </a:lnTo>
                <a:lnTo>
                  <a:pt x="49" y="39"/>
                </a:lnTo>
                <a:lnTo>
                  <a:pt x="49" y="37"/>
                </a:lnTo>
                <a:lnTo>
                  <a:pt x="50" y="36"/>
                </a:lnTo>
                <a:lnTo>
                  <a:pt x="50" y="34"/>
                </a:lnTo>
                <a:lnTo>
                  <a:pt x="50" y="33"/>
                </a:lnTo>
                <a:lnTo>
                  <a:pt x="50" y="33"/>
                </a:lnTo>
                <a:lnTo>
                  <a:pt x="49" y="33"/>
                </a:lnTo>
                <a:lnTo>
                  <a:pt x="49" y="33"/>
                </a:lnTo>
                <a:lnTo>
                  <a:pt x="49" y="33"/>
                </a:lnTo>
                <a:lnTo>
                  <a:pt x="50" y="31"/>
                </a:lnTo>
                <a:lnTo>
                  <a:pt x="52" y="28"/>
                </a:lnTo>
                <a:lnTo>
                  <a:pt x="52" y="26"/>
                </a:lnTo>
                <a:lnTo>
                  <a:pt x="55" y="25"/>
                </a:lnTo>
                <a:lnTo>
                  <a:pt x="55" y="23"/>
                </a:lnTo>
                <a:lnTo>
                  <a:pt x="57" y="23"/>
                </a:lnTo>
                <a:lnTo>
                  <a:pt x="60" y="20"/>
                </a:lnTo>
                <a:lnTo>
                  <a:pt x="61" y="19"/>
                </a:lnTo>
                <a:lnTo>
                  <a:pt x="66" y="22"/>
                </a:lnTo>
                <a:lnTo>
                  <a:pt x="68" y="22"/>
                </a:lnTo>
                <a:lnTo>
                  <a:pt x="68" y="22"/>
                </a:lnTo>
                <a:lnTo>
                  <a:pt x="68" y="22"/>
                </a:lnTo>
                <a:lnTo>
                  <a:pt x="66" y="22"/>
                </a:lnTo>
                <a:lnTo>
                  <a:pt x="66" y="23"/>
                </a:lnTo>
                <a:lnTo>
                  <a:pt x="66" y="23"/>
                </a:lnTo>
                <a:lnTo>
                  <a:pt x="68" y="25"/>
                </a:lnTo>
                <a:lnTo>
                  <a:pt x="68" y="23"/>
                </a:lnTo>
                <a:lnTo>
                  <a:pt x="69" y="22"/>
                </a:lnTo>
                <a:lnTo>
                  <a:pt x="69" y="20"/>
                </a:lnTo>
                <a:lnTo>
                  <a:pt x="71" y="17"/>
                </a:lnTo>
                <a:lnTo>
                  <a:pt x="71" y="17"/>
                </a:lnTo>
                <a:lnTo>
                  <a:pt x="72" y="15"/>
                </a:lnTo>
                <a:lnTo>
                  <a:pt x="74" y="17"/>
                </a:lnTo>
                <a:lnTo>
                  <a:pt x="76" y="17"/>
                </a:lnTo>
                <a:lnTo>
                  <a:pt x="77" y="17"/>
                </a:lnTo>
                <a:lnTo>
                  <a:pt x="83" y="17"/>
                </a:lnTo>
                <a:lnTo>
                  <a:pt x="91" y="11"/>
                </a:lnTo>
                <a:lnTo>
                  <a:pt x="96" y="9"/>
                </a:lnTo>
                <a:lnTo>
                  <a:pt x="98" y="8"/>
                </a:lnTo>
                <a:lnTo>
                  <a:pt x="99" y="6"/>
                </a:lnTo>
                <a:lnTo>
                  <a:pt x="99" y="4"/>
                </a:lnTo>
                <a:lnTo>
                  <a:pt x="101" y="3"/>
                </a:lnTo>
                <a:lnTo>
                  <a:pt x="102" y="3"/>
                </a:lnTo>
                <a:lnTo>
                  <a:pt x="102" y="3"/>
                </a:lnTo>
                <a:lnTo>
                  <a:pt x="102" y="1"/>
                </a:lnTo>
                <a:lnTo>
                  <a:pt x="106" y="0"/>
                </a:lnTo>
                <a:lnTo>
                  <a:pt x="10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9" name="Freeform 302">
            <a:extLst>
              <a:ext uri="{FF2B5EF4-FFF2-40B4-BE49-F238E27FC236}">
                <a16:creationId xmlns:a16="http://schemas.microsoft.com/office/drawing/2014/main" id="{21006D40-6A84-FD2F-AF2C-43EE8B3832DE}"/>
              </a:ext>
            </a:extLst>
          </p:cNvPr>
          <p:cNvSpPr>
            <a:spLocks noEditPoints="1"/>
          </p:cNvSpPr>
          <p:nvPr/>
        </p:nvSpPr>
        <p:spPr bwMode="auto">
          <a:xfrm>
            <a:off x="7099668" y="2487300"/>
            <a:ext cx="1039842" cy="724702"/>
          </a:xfrm>
          <a:custGeom>
            <a:avLst/>
            <a:gdLst>
              <a:gd name="T0" fmla="*/ 507 w 883"/>
              <a:gd name="T1" fmla="*/ 582 h 590"/>
              <a:gd name="T2" fmla="*/ 530 w 883"/>
              <a:gd name="T3" fmla="*/ 549 h 590"/>
              <a:gd name="T4" fmla="*/ 667 w 883"/>
              <a:gd name="T5" fmla="*/ 479 h 590"/>
              <a:gd name="T6" fmla="*/ 699 w 883"/>
              <a:gd name="T7" fmla="*/ 410 h 590"/>
              <a:gd name="T8" fmla="*/ 753 w 883"/>
              <a:gd name="T9" fmla="*/ 11 h 590"/>
              <a:gd name="T10" fmla="*/ 772 w 883"/>
              <a:gd name="T11" fmla="*/ 51 h 590"/>
              <a:gd name="T12" fmla="*/ 813 w 883"/>
              <a:gd name="T13" fmla="*/ 84 h 590"/>
              <a:gd name="T14" fmla="*/ 877 w 883"/>
              <a:gd name="T15" fmla="*/ 100 h 590"/>
              <a:gd name="T16" fmla="*/ 869 w 883"/>
              <a:gd name="T17" fmla="*/ 139 h 590"/>
              <a:gd name="T18" fmla="*/ 833 w 883"/>
              <a:gd name="T19" fmla="*/ 161 h 590"/>
              <a:gd name="T20" fmla="*/ 822 w 883"/>
              <a:gd name="T21" fmla="*/ 204 h 590"/>
              <a:gd name="T22" fmla="*/ 790 w 883"/>
              <a:gd name="T23" fmla="*/ 213 h 590"/>
              <a:gd name="T24" fmla="*/ 764 w 883"/>
              <a:gd name="T25" fmla="*/ 224 h 590"/>
              <a:gd name="T26" fmla="*/ 713 w 883"/>
              <a:gd name="T27" fmla="*/ 254 h 590"/>
              <a:gd name="T28" fmla="*/ 696 w 883"/>
              <a:gd name="T29" fmla="*/ 248 h 590"/>
              <a:gd name="T30" fmla="*/ 636 w 883"/>
              <a:gd name="T31" fmla="*/ 267 h 590"/>
              <a:gd name="T32" fmla="*/ 701 w 883"/>
              <a:gd name="T33" fmla="*/ 289 h 590"/>
              <a:gd name="T34" fmla="*/ 675 w 883"/>
              <a:gd name="T35" fmla="*/ 312 h 590"/>
              <a:gd name="T36" fmla="*/ 683 w 883"/>
              <a:gd name="T37" fmla="*/ 367 h 590"/>
              <a:gd name="T38" fmla="*/ 693 w 883"/>
              <a:gd name="T39" fmla="*/ 397 h 590"/>
              <a:gd name="T40" fmla="*/ 691 w 883"/>
              <a:gd name="T41" fmla="*/ 424 h 590"/>
              <a:gd name="T42" fmla="*/ 671 w 883"/>
              <a:gd name="T43" fmla="*/ 464 h 590"/>
              <a:gd name="T44" fmla="*/ 663 w 883"/>
              <a:gd name="T45" fmla="*/ 481 h 590"/>
              <a:gd name="T46" fmla="*/ 634 w 883"/>
              <a:gd name="T47" fmla="*/ 506 h 590"/>
              <a:gd name="T48" fmla="*/ 596 w 883"/>
              <a:gd name="T49" fmla="*/ 523 h 590"/>
              <a:gd name="T50" fmla="*/ 578 w 883"/>
              <a:gd name="T51" fmla="*/ 528 h 590"/>
              <a:gd name="T52" fmla="*/ 551 w 883"/>
              <a:gd name="T53" fmla="*/ 539 h 590"/>
              <a:gd name="T54" fmla="*/ 526 w 883"/>
              <a:gd name="T55" fmla="*/ 556 h 590"/>
              <a:gd name="T56" fmla="*/ 503 w 883"/>
              <a:gd name="T57" fmla="*/ 538 h 590"/>
              <a:gd name="T58" fmla="*/ 478 w 883"/>
              <a:gd name="T59" fmla="*/ 523 h 590"/>
              <a:gd name="T60" fmla="*/ 439 w 883"/>
              <a:gd name="T61" fmla="*/ 523 h 590"/>
              <a:gd name="T62" fmla="*/ 406 w 883"/>
              <a:gd name="T63" fmla="*/ 527 h 590"/>
              <a:gd name="T64" fmla="*/ 396 w 883"/>
              <a:gd name="T65" fmla="*/ 538 h 590"/>
              <a:gd name="T66" fmla="*/ 365 w 883"/>
              <a:gd name="T67" fmla="*/ 516 h 590"/>
              <a:gd name="T68" fmla="*/ 349 w 883"/>
              <a:gd name="T69" fmla="*/ 486 h 590"/>
              <a:gd name="T70" fmla="*/ 354 w 883"/>
              <a:gd name="T71" fmla="*/ 441 h 590"/>
              <a:gd name="T72" fmla="*/ 330 w 883"/>
              <a:gd name="T73" fmla="*/ 426 h 590"/>
              <a:gd name="T74" fmla="*/ 291 w 883"/>
              <a:gd name="T75" fmla="*/ 430 h 590"/>
              <a:gd name="T76" fmla="*/ 250 w 883"/>
              <a:gd name="T77" fmla="*/ 441 h 590"/>
              <a:gd name="T78" fmla="*/ 209 w 883"/>
              <a:gd name="T79" fmla="*/ 443 h 590"/>
              <a:gd name="T80" fmla="*/ 166 w 883"/>
              <a:gd name="T81" fmla="*/ 432 h 590"/>
              <a:gd name="T82" fmla="*/ 105 w 883"/>
              <a:gd name="T83" fmla="*/ 405 h 590"/>
              <a:gd name="T84" fmla="*/ 75 w 883"/>
              <a:gd name="T85" fmla="*/ 380 h 590"/>
              <a:gd name="T86" fmla="*/ 76 w 883"/>
              <a:gd name="T87" fmla="*/ 356 h 590"/>
              <a:gd name="T88" fmla="*/ 43 w 883"/>
              <a:gd name="T89" fmla="*/ 319 h 590"/>
              <a:gd name="T90" fmla="*/ 15 w 883"/>
              <a:gd name="T91" fmla="*/ 293 h 590"/>
              <a:gd name="T92" fmla="*/ 2 w 883"/>
              <a:gd name="T93" fmla="*/ 263 h 590"/>
              <a:gd name="T94" fmla="*/ 35 w 883"/>
              <a:gd name="T95" fmla="*/ 241 h 590"/>
              <a:gd name="T96" fmla="*/ 95 w 883"/>
              <a:gd name="T97" fmla="*/ 210 h 590"/>
              <a:gd name="T98" fmla="*/ 100 w 883"/>
              <a:gd name="T99" fmla="*/ 166 h 590"/>
              <a:gd name="T100" fmla="*/ 127 w 883"/>
              <a:gd name="T101" fmla="*/ 148 h 590"/>
              <a:gd name="T102" fmla="*/ 174 w 883"/>
              <a:gd name="T103" fmla="*/ 103 h 590"/>
              <a:gd name="T104" fmla="*/ 209 w 883"/>
              <a:gd name="T105" fmla="*/ 95 h 590"/>
              <a:gd name="T106" fmla="*/ 246 w 883"/>
              <a:gd name="T107" fmla="*/ 123 h 590"/>
              <a:gd name="T108" fmla="*/ 275 w 883"/>
              <a:gd name="T109" fmla="*/ 159 h 590"/>
              <a:gd name="T110" fmla="*/ 374 w 883"/>
              <a:gd name="T111" fmla="*/ 204 h 590"/>
              <a:gd name="T112" fmla="*/ 486 w 883"/>
              <a:gd name="T113" fmla="*/ 207 h 590"/>
              <a:gd name="T114" fmla="*/ 551 w 883"/>
              <a:gd name="T115" fmla="*/ 177 h 590"/>
              <a:gd name="T116" fmla="*/ 596 w 883"/>
              <a:gd name="T117" fmla="*/ 153 h 590"/>
              <a:gd name="T118" fmla="*/ 650 w 883"/>
              <a:gd name="T119" fmla="*/ 130 h 590"/>
              <a:gd name="T120" fmla="*/ 642 w 883"/>
              <a:gd name="T121" fmla="*/ 106 h 590"/>
              <a:gd name="T122" fmla="*/ 625 w 883"/>
              <a:gd name="T123" fmla="*/ 74 h 590"/>
              <a:gd name="T124" fmla="*/ 675 w 883"/>
              <a:gd name="T125" fmla="*/ 1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3" h="590">
                <a:moveTo>
                  <a:pt x="535" y="561"/>
                </a:moveTo>
                <a:lnTo>
                  <a:pt x="535" y="561"/>
                </a:lnTo>
                <a:lnTo>
                  <a:pt x="537" y="563"/>
                </a:lnTo>
                <a:lnTo>
                  <a:pt x="538" y="563"/>
                </a:lnTo>
                <a:lnTo>
                  <a:pt x="538" y="564"/>
                </a:lnTo>
                <a:lnTo>
                  <a:pt x="540" y="564"/>
                </a:lnTo>
                <a:lnTo>
                  <a:pt x="540" y="566"/>
                </a:lnTo>
                <a:lnTo>
                  <a:pt x="540" y="568"/>
                </a:lnTo>
                <a:lnTo>
                  <a:pt x="541" y="569"/>
                </a:lnTo>
                <a:lnTo>
                  <a:pt x="540" y="569"/>
                </a:lnTo>
                <a:lnTo>
                  <a:pt x="538" y="571"/>
                </a:lnTo>
                <a:lnTo>
                  <a:pt x="535" y="574"/>
                </a:lnTo>
                <a:lnTo>
                  <a:pt x="535" y="575"/>
                </a:lnTo>
                <a:lnTo>
                  <a:pt x="533" y="575"/>
                </a:lnTo>
                <a:lnTo>
                  <a:pt x="533" y="577"/>
                </a:lnTo>
                <a:lnTo>
                  <a:pt x="533" y="577"/>
                </a:lnTo>
                <a:lnTo>
                  <a:pt x="533" y="579"/>
                </a:lnTo>
                <a:lnTo>
                  <a:pt x="533" y="582"/>
                </a:lnTo>
                <a:lnTo>
                  <a:pt x="532" y="582"/>
                </a:lnTo>
                <a:lnTo>
                  <a:pt x="532" y="583"/>
                </a:lnTo>
                <a:lnTo>
                  <a:pt x="530" y="583"/>
                </a:lnTo>
                <a:lnTo>
                  <a:pt x="530" y="583"/>
                </a:lnTo>
                <a:lnTo>
                  <a:pt x="530" y="583"/>
                </a:lnTo>
                <a:lnTo>
                  <a:pt x="529" y="585"/>
                </a:lnTo>
                <a:lnTo>
                  <a:pt x="527" y="586"/>
                </a:lnTo>
                <a:lnTo>
                  <a:pt x="527" y="586"/>
                </a:lnTo>
                <a:lnTo>
                  <a:pt x="527" y="586"/>
                </a:lnTo>
                <a:lnTo>
                  <a:pt x="526" y="586"/>
                </a:lnTo>
                <a:lnTo>
                  <a:pt x="526" y="586"/>
                </a:lnTo>
                <a:lnTo>
                  <a:pt x="524" y="588"/>
                </a:lnTo>
                <a:lnTo>
                  <a:pt x="522" y="588"/>
                </a:lnTo>
                <a:lnTo>
                  <a:pt x="522" y="590"/>
                </a:lnTo>
                <a:lnTo>
                  <a:pt x="521" y="590"/>
                </a:lnTo>
                <a:lnTo>
                  <a:pt x="519" y="590"/>
                </a:lnTo>
                <a:lnTo>
                  <a:pt x="519" y="590"/>
                </a:lnTo>
                <a:lnTo>
                  <a:pt x="518" y="590"/>
                </a:lnTo>
                <a:lnTo>
                  <a:pt x="516" y="590"/>
                </a:lnTo>
                <a:lnTo>
                  <a:pt x="514" y="588"/>
                </a:lnTo>
                <a:lnTo>
                  <a:pt x="511" y="588"/>
                </a:lnTo>
                <a:lnTo>
                  <a:pt x="510" y="586"/>
                </a:lnTo>
                <a:lnTo>
                  <a:pt x="507" y="585"/>
                </a:lnTo>
                <a:lnTo>
                  <a:pt x="507" y="582"/>
                </a:lnTo>
                <a:lnTo>
                  <a:pt x="507" y="580"/>
                </a:lnTo>
                <a:lnTo>
                  <a:pt x="507" y="580"/>
                </a:lnTo>
                <a:lnTo>
                  <a:pt x="507" y="574"/>
                </a:lnTo>
                <a:lnTo>
                  <a:pt x="507" y="574"/>
                </a:lnTo>
                <a:lnTo>
                  <a:pt x="507" y="574"/>
                </a:lnTo>
                <a:lnTo>
                  <a:pt x="508" y="572"/>
                </a:lnTo>
                <a:lnTo>
                  <a:pt x="510" y="571"/>
                </a:lnTo>
                <a:lnTo>
                  <a:pt x="513" y="569"/>
                </a:lnTo>
                <a:lnTo>
                  <a:pt x="514" y="569"/>
                </a:lnTo>
                <a:lnTo>
                  <a:pt x="516" y="568"/>
                </a:lnTo>
                <a:lnTo>
                  <a:pt x="514" y="568"/>
                </a:lnTo>
                <a:lnTo>
                  <a:pt x="514" y="568"/>
                </a:lnTo>
                <a:lnTo>
                  <a:pt x="514" y="566"/>
                </a:lnTo>
                <a:lnTo>
                  <a:pt x="514" y="566"/>
                </a:lnTo>
                <a:lnTo>
                  <a:pt x="516" y="564"/>
                </a:lnTo>
                <a:lnTo>
                  <a:pt x="518" y="566"/>
                </a:lnTo>
                <a:lnTo>
                  <a:pt x="519" y="564"/>
                </a:lnTo>
                <a:lnTo>
                  <a:pt x="519" y="564"/>
                </a:lnTo>
                <a:lnTo>
                  <a:pt x="521" y="564"/>
                </a:lnTo>
                <a:lnTo>
                  <a:pt x="524" y="564"/>
                </a:lnTo>
                <a:lnTo>
                  <a:pt x="527" y="564"/>
                </a:lnTo>
                <a:lnTo>
                  <a:pt x="529" y="563"/>
                </a:lnTo>
                <a:lnTo>
                  <a:pt x="529" y="563"/>
                </a:lnTo>
                <a:lnTo>
                  <a:pt x="530" y="563"/>
                </a:lnTo>
                <a:lnTo>
                  <a:pt x="532" y="564"/>
                </a:lnTo>
                <a:lnTo>
                  <a:pt x="532" y="563"/>
                </a:lnTo>
                <a:lnTo>
                  <a:pt x="532" y="563"/>
                </a:lnTo>
                <a:lnTo>
                  <a:pt x="532" y="563"/>
                </a:lnTo>
                <a:lnTo>
                  <a:pt x="535" y="564"/>
                </a:lnTo>
                <a:lnTo>
                  <a:pt x="535" y="563"/>
                </a:lnTo>
                <a:lnTo>
                  <a:pt x="535" y="563"/>
                </a:lnTo>
                <a:lnTo>
                  <a:pt x="535" y="561"/>
                </a:lnTo>
                <a:close/>
                <a:moveTo>
                  <a:pt x="532" y="547"/>
                </a:moveTo>
                <a:lnTo>
                  <a:pt x="532" y="547"/>
                </a:lnTo>
                <a:lnTo>
                  <a:pt x="533" y="547"/>
                </a:lnTo>
                <a:lnTo>
                  <a:pt x="533" y="549"/>
                </a:lnTo>
                <a:lnTo>
                  <a:pt x="533" y="549"/>
                </a:lnTo>
                <a:lnTo>
                  <a:pt x="533" y="549"/>
                </a:lnTo>
                <a:lnTo>
                  <a:pt x="532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7"/>
                </a:lnTo>
                <a:lnTo>
                  <a:pt x="532" y="547"/>
                </a:lnTo>
                <a:close/>
                <a:moveTo>
                  <a:pt x="565" y="538"/>
                </a:move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3" y="539"/>
                </a:lnTo>
                <a:lnTo>
                  <a:pt x="565" y="538"/>
                </a:lnTo>
                <a:close/>
                <a:moveTo>
                  <a:pt x="567" y="538"/>
                </a:move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9"/>
                </a:lnTo>
                <a:lnTo>
                  <a:pt x="567" y="539"/>
                </a:lnTo>
                <a:lnTo>
                  <a:pt x="565" y="539"/>
                </a:lnTo>
                <a:lnTo>
                  <a:pt x="565" y="539"/>
                </a:lnTo>
                <a:lnTo>
                  <a:pt x="565" y="538"/>
                </a:lnTo>
                <a:lnTo>
                  <a:pt x="567" y="538"/>
                </a:lnTo>
                <a:lnTo>
                  <a:pt x="567" y="538"/>
                </a:lnTo>
                <a:close/>
                <a:moveTo>
                  <a:pt x="576" y="520"/>
                </a:moveTo>
                <a:lnTo>
                  <a:pt x="578" y="520"/>
                </a:lnTo>
                <a:lnTo>
                  <a:pt x="578" y="522"/>
                </a:lnTo>
                <a:lnTo>
                  <a:pt x="578" y="522"/>
                </a:lnTo>
                <a:lnTo>
                  <a:pt x="576" y="520"/>
                </a:lnTo>
                <a:lnTo>
                  <a:pt x="576" y="520"/>
                </a:lnTo>
                <a:lnTo>
                  <a:pt x="576" y="520"/>
                </a:lnTo>
                <a:lnTo>
                  <a:pt x="574" y="520"/>
                </a:lnTo>
                <a:lnTo>
                  <a:pt x="576" y="520"/>
                </a:lnTo>
                <a:close/>
                <a:moveTo>
                  <a:pt x="644" y="495"/>
                </a:moveTo>
                <a:lnTo>
                  <a:pt x="644" y="495"/>
                </a:lnTo>
                <a:lnTo>
                  <a:pt x="644" y="495"/>
                </a:lnTo>
                <a:lnTo>
                  <a:pt x="644" y="497"/>
                </a:lnTo>
                <a:lnTo>
                  <a:pt x="642" y="497"/>
                </a:lnTo>
                <a:lnTo>
                  <a:pt x="642" y="495"/>
                </a:lnTo>
                <a:lnTo>
                  <a:pt x="642" y="495"/>
                </a:lnTo>
                <a:lnTo>
                  <a:pt x="642" y="495"/>
                </a:lnTo>
                <a:lnTo>
                  <a:pt x="644" y="495"/>
                </a:lnTo>
                <a:close/>
                <a:moveTo>
                  <a:pt x="667" y="478"/>
                </a:moveTo>
                <a:lnTo>
                  <a:pt x="667" y="478"/>
                </a:lnTo>
                <a:lnTo>
                  <a:pt x="667" y="479"/>
                </a:lnTo>
                <a:lnTo>
                  <a:pt x="667" y="479"/>
                </a:lnTo>
                <a:lnTo>
                  <a:pt x="667" y="479"/>
                </a:ln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67" y="482"/>
                </a:lnTo>
                <a:lnTo>
                  <a:pt x="666" y="481"/>
                </a:lnTo>
                <a:lnTo>
                  <a:pt x="666" y="481"/>
                </a:lnTo>
                <a:lnTo>
                  <a:pt x="666" y="479"/>
                </a:lnTo>
                <a:lnTo>
                  <a:pt x="666" y="479"/>
                </a:lnTo>
                <a:lnTo>
                  <a:pt x="666" y="478"/>
                </a:lnTo>
                <a:lnTo>
                  <a:pt x="667" y="478"/>
                </a:lnTo>
                <a:close/>
                <a:moveTo>
                  <a:pt x="688" y="438"/>
                </a:moveTo>
                <a:lnTo>
                  <a:pt x="688" y="438"/>
                </a:lnTo>
                <a:lnTo>
                  <a:pt x="688" y="440"/>
                </a:lnTo>
                <a:lnTo>
                  <a:pt x="688" y="440"/>
                </a:lnTo>
                <a:lnTo>
                  <a:pt x="688" y="441"/>
                </a:lnTo>
                <a:lnTo>
                  <a:pt x="686" y="441"/>
                </a:lnTo>
                <a:lnTo>
                  <a:pt x="686" y="440"/>
                </a:lnTo>
                <a:lnTo>
                  <a:pt x="688" y="438"/>
                </a:lnTo>
                <a:close/>
                <a:moveTo>
                  <a:pt x="701" y="413"/>
                </a:moveTo>
                <a:lnTo>
                  <a:pt x="702" y="415"/>
                </a:lnTo>
                <a:lnTo>
                  <a:pt x="702" y="415"/>
                </a:lnTo>
                <a:lnTo>
                  <a:pt x="702" y="416"/>
                </a:lnTo>
                <a:lnTo>
                  <a:pt x="701" y="415"/>
                </a:lnTo>
                <a:lnTo>
                  <a:pt x="701" y="415"/>
                </a:lnTo>
                <a:lnTo>
                  <a:pt x="701" y="415"/>
                </a:lnTo>
                <a:lnTo>
                  <a:pt x="701" y="413"/>
                </a:lnTo>
                <a:close/>
                <a:moveTo>
                  <a:pt x="704" y="412"/>
                </a:moveTo>
                <a:lnTo>
                  <a:pt x="705" y="412"/>
                </a:lnTo>
                <a:lnTo>
                  <a:pt x="705" y="412"/>
                </a:lnTo>
                <a:lnTo>
                  <a:pt x="705" y="413"/>
                </a:lnTo>
                <a:lnTo>
                  <a:pt x="705" y="413"/>
                </a:lnTo>
                <a:lnTo>
                  <a:pt x="704" y="412"/>
                </a:lnTo>
                <a:lnTo>
                  <a:pt x="704" y="412"/>
                </a:lnTo>
                <a:close/>
                <a:moveTo>
                  <a:pt x="699" y="408"/>
                </a:moveTo>
                <a:lnTo>
                  <a:pt x="701" y="408"/>
                </a:lnTo>
                <a:lnTo>
                  <a:pt x="704" y="410"/>
                </a:lnTo>
                <a:lnTo>
                  <a:pt x="704" y="410"/>
                </a:lnTo>
                <a:lnTo>
                  <a:pt x="704" y="412"/>
                </a:lnTo>
                <a:lnTo>
                  <a:pt x="704" y="412"/>
                </a:lnTo>
                <a:lnTo>
                  <a:pt x="702" y="410"/>
                </a:lnTo>
                <a:lnTo>
                  <a:pt x="699" y="410"/>
                </a:lnTo>
                <a:lnTo>
                  <a:pt x="699" y="410"/>
                </a:lnTo>
                <a:lnTo>
                  <a:pt x="699" y="408"/>
                </a:lnTo>
                <a:close/>
                <a:moveTo>
                  <a:pt x="688" y="382"/>
                </a:moveTo>
                <a:lnTo>
                  <a:pt x="690" y="382"/>
                </a:lnTo>
                <a:lnTo>
                  <a:pt x="691" y="383"/>
                </a:lnTo>
                <a:lnTo>
                  <a:pt x="693" y="383"/>
                </a:lnTo>
                <a:lnTo>
                  <a:pt x="693" y="383"/>
                </a:lnTo>
                <a:lnTo>
                  <a:pt x="693" y="385"/>
                </a:lnTo>
                <a:lnTo>
                  <a:pt x="696" y="386"/>
                </a:lnTo>
                <a:lnTo>
                  <a:pt x="697" y="386"/>
                </a:lnTo>
                <a:lnTo>
                  <a:pt x="697" y="386"/>
                </a:lnTo>
                <a:lnTo>
                  <a:pt x="696" y="388"/>
                </a:lnTo>
                <a:lnTo>
                  <a:pt x="693" y="386"/>
                </a:lnTo>
                <a:lnTo>
                  <a:pt x="690" y="385"/>
                </a:lnTo>
                <a:lnTo>
                  <a:pt x="688" y="383"/>
                </a:lnTo>
                <a:lnTo>
                  <a:pt x="688" y="382"/>
                </a:lnTo>
                <a:close/>
                <a:moveTo>
                  <a:pt x="718" y="0"/>
                </a:moveTo>
                <a:lnTo>
                  <a:pt x="719" y="0"/>
                </a:lnTo>
                <a:lnTo>
                  <a:pt x="721" y="0"/>
                </a:lnTo>
                <a:lnTo>
                  <a:pt x="721" y="0"/>
                </a:lnTo>
                <a:lnTo>
                  <a:pt x="723" y="0"/>
                </a:lnTo>
                <a:lnTo>
                  <a:pt x="723" y="0"/>
                </a:lnTo>
                <a:lnTo>
                  <a:pt x="724" y="2"/>
                </a:lnTo>
                <a:lnTo>
                  <a:pt x="729" y="3"/>
                </a:lnTo>
                <a:lnTo>
                  <a:pt x="731" y="3"/>
                </a:lnTo>
                <a:lnTo>
                  <a:pt x="732" y="3"/>
                </a:lnTo>
                <a:lnTo>
                  <a:pt x="732" y="5"/>
                </a:lnTo>
                <a:lnTo>
                  <a:pt x="734" y="7"/>
                </a:lnTo>
                <a:lnTo>
                  <a:pt x="735" y="7"/>
                </a:lnTo>
                <a:lnTo>
                  <a:pt x="737" y="7"/>
                </a:lnTo>
                <a:lnTo>
                  <a:pt x="740" y="8"/>
                </a:lnTo>
                <a:lnTo>
                  <a:pt x="742" y="8"/>
                </a:lnTo>
                <a:lnTo>
                  <a:pt x="742" y="8"/>
                </a:lnTo>
                <a:lnTo>
                  <a:pt x="742" y="7"/>
                </a:lnTo>
                <a:lnTo>
                  <a:pt x="743" y="7"/>
                </a:lnTo>
                <a:lnTo>
                  <a:pt x="746" y="8"/>
                </a:lnTo>
                <a:lnTo>
                  <a:pt x="749" y="10"/>
                </a:lnTo>
                <a:lnTo>
                  <a:pt x="751" y="10"/>
                </a:lnTo>
                <a:lnTo>
                  <a:pt x="751" y="10"/>
                </a:lnTo>
                <a:lnTo>
                  <a:pt x="753" y="10"/>
                </a:lnTo>
                <a:lnTo>
                  <a:pt x="753" y="11"/>
                </a:lnTo>
                <a:lnTo>
                  <a:pt x="753" y="11"/>
                </a:lnTo>
                <a:lnTo>
                  <a:pt x="753" y="13"/>
                </a:lnTo>
                <a:lnTo>
                  <a:pt x="753" y="13"/>
                </a:lnTo>
                <a:lnTo>
                  <a:pt x="754" y="13"/>
                </a:lnTo>
                <a:lnTo>
                  <a:pt x="756" y="13"/>
                </a:lnTo>
                <a:lnTo>
                  <a:pt x="756" y="15"/>
                </a:lnTo>
                <a:lnTo>
                  <a:pt x="757" y="16"/>
                </a:lnTo>
                <a:lnTo>
                  <a:pt x="757" y="16"/>
                </a:lnTo>
                <a:lnTo>
                  <a:pt x="757" y="16"/>
                </a:lnTo>
                <a:lnTo>
                  <a:pt x="757" y="18"/>
                </a:lnTo>
                <a:lnTo>
                  <a:pt x="757" y="18"/>
                </a:lnTo>
                <a:lnTo>
                  <a:pt x="757" y="18"/>
                </a:lnTo>
                <a:lnTo>
                  <a:pt x="757" y="19"/>
                </a:lnTo>
                <a:lnTo>
                  <a:pt x="757" y="19"/>
                </a:lnTo>
                <a:lnTo>
                  <a:pt x="759" y="19"/>
                </a:lnTo>
                <a:lnTo>
                  <a:pt x="760" y="21"/>
                </a:lnTo>
                <a:lnTo>
                  <a:pt x="760" y="21"/>
                </a:lnTo>
                <a:lnTo>
                  <a:pt x="760" y="22"/>
                </a:lnTo>
                <a:lnTo>
                  <a:pt x="762" y="22"/>
                </a:lnTo>
                <a:lnTo>
                  <a:pt x="762" y="24"/>
                </a:lnTo>
                <a:lnTo>
                  <a:pt x="762" y="24"/>
                </a:lnTo>
                <a:lnTo>
                  <a:pt x="762" y="24"/>
                </a:lnTo>
                <a:lnTo>
                  <a:pt x="762" y="26"/>
                </a:lnTo>
                <a:lnTo>
                  <a:pt x="764" y="27"/>
                </a:lnTo>
                <a:lnTo>
                  <a:pt x="764" y="27"/>
                </a:lnTo>
                <a:lnTo>
                  <a:pt x="764" y="29"/>
                </a:lnTo>
                <a:lnTo>
                  <a:pt x="764" y="30"/>
                </a:lnTo>
                <a:lnTo>
                  <a:pt x="765" y="32"/>
                </a:lnTo>
                <a:lnTo>
                  <a:pt x="767" y="35"/>
                </a:lnTo>
                <a:lnTo>
                  <a:pt x="767" y="37"/>
                </a:lnTo>
                <a:lnTo>
                  <a:pt x="767" y="38"/>
                </a:lnTo>
                <a:lnTo>
                  <a:pt x="767" y="40"/>
                </a:lnTo>
                <a:lnTo>
                  <a:pt x="768" y="40"/>
                </a:lnTo>
                <a:lnTo>
                  <a:pt x="768" y="40"/>
                </a:lnTo>
                <a:lnTo>
                  <a:pt x="768" y="41"/>
                </a:lnTo>
                <a:lnTo>
                  <a:pt x="770" y="41"/>
                </a:lnTo>
                <a:lnTo>
                  <a:pt x="770" y="43"/>
                </a:lnTo>
                <a:lnTo>
                  <a:pt x="770" y="44"/>
                </a:lnTo>
                <a:lnTo>
                  <a:pt x="770" y="44"/>
                </a:lnTo>
                <a:lnTo>
                  <a:pt x="770" y="46"/>
                </a:lnTo>
                <a:lnTo>
                  <a:pt x="770" y="46"/>
                </a:lnTo>
                <a:lnTo>
                  <a:pt x="770" y="48"/>
                </a:lnTo>
                <a:lnTo>
                  <a:pt x="772" y="51"/>
                </a:lnTo>
                <a:lnTo>
                  <a:pt x="775" y="52"/>
                </a:lnTo>
                <a:lnTo>
                  <a:pt x="776" y="55"/>
                </a:lnTo>
                <a:lnTo>
                  <a:pt x="776" y="57"/>
                </a:lnTo>
                <a:lnTo>
                  <a:pt x="776" y="59"/>
                </a:lnTo>
                <a:lnTo>
                  <a:pt x="776" y="59"/>
                </a:lnTo>
                <a:lnTo>
                  <a:pt x="776" y="60"/>
                </a:lnTo>
                <a:lnTo>
                  <a:pt x="776" y="60"/>
                </a:lnTo>
                <a:lnTo>
                  <a:pt x="776" y="62"/>
                </a:lnTo>
                <a:lnTo>
                  <a:pt x="776" y="62"/>
                </a:lnTo>
                <a:lnTo>
                  <a:pt x="778" y="63"/>
                </a:lnTo>
                <a:lnTo>
                  <a:pt x="779" y="65"/>
                </a:lnTo>
                <a:lnTo>
                  <a:pt x="779" y="68"/>
                </a:lnTo>
                <a:lnTo>
                  <a:pt x="779" y="70"/>
                </a:lnTo>
                <a:lnTo>
                  <a:pt x="779" y="71"/>
                </a:lnTo>
                <a:lnTo>
                  <a:pt x="779" y="73"/>
                </a:lnTo>
                <a:lnTo>
                  <a:pt x="781" y="73"/>
                </a:lnTo>
                <a:lnTo>
                  <a:pt x="781" y="74"/>
                </a:lnTo>
                <a:lnTo>
                  <a:pt x="783" y="74"/>
                </a:lnTo>
                <a:lnTo>
                  <a:pt x="784" y="76"/>
                </a:lnTo>
                <a:lnTo>
                  <a:pt x="786" y="78"/>
                </a:lnTo>
                <a:lnTo>
                  <a:pt x="789" y="78"/>
                </a:lnTo>
                <a:lnTo>
                  <a:pt x="794" y="76"/>
                </a:lnTo>
                <a:lnTo>
                  <a:pt x="797" y="76"/>
                </a:lnTo>
                <a:lnTo>
                  <a:pt x="797" y="76"/>
                </a:lnTo>
                <a:lnTo>
                  <a:pt x="798" y="78"/>
                </a:lnTo>
                <a:lnTo>
                  <a:pt x="797" y="78"/>
                </a:lnTo>
                <a:lnTo>
                  <a:pt x="798" y="79"/>
                </a:lnTo>
                <a:lnTo>
                  <a:pt x="800" y="79"/>
                </a:lnTo>
                <a:lnTo>
                  <a:pt x="801" y="79"/>
                </a:lnTo>
                <a:lnTo>
                  <a:pt x="801" y="81"/>
                </a:lnTo>
                <a:lnTo>
                  <a:pt x="803" y="81"/>
                </a:lnTo>
                <a:lnTo>
                  <a:pt x="803" y="81"/>
                </a:lnTo>
                <a:lnTo>
                  <a:pt x="805" y="81"/>
                </a:lnTo>
                <a:lnTo>
                  <a:pt x="805" y="81"/>
                </a:lnTo>
                <a:lnTo>
                  <a:pt x="806" y="81"/>
                </a:lnTo>
                <a:lnTo>
                  <a:pt x="806" y="81"/>
                </a:lnTo>
                <a:lnTo>
                  <a:pt x="806" y="81"/>
                </a:lnTo>
                <a:lnTo>
                  <a:pt x="808" y="81"/>
                </a:lnTo>
                <a:lnTo>
                  <a:pt x="808" y="81"/>
                </a:lnTo>
                <a:lnTo>
                  <a:pt x="809" y="82"/>
                </a:lnTo>
                <a:lnTo>
                  <a:pt x="811" y="82"/>
                </a:lnTo>
                <a:lnTo>
                  <a:pt x="813" y="84"/>
                </a:lnTo>
                <a:lnTo>
                  <a:pt x="816" y="89"/>
                </a:lnTo>
                <a:lnTo>
                  <a:pt x="817" y="90"/>
                </a:lnTo>
                <a:lnTo>
                  <a:pt x="820" y="90"/>
                </a:lnTo>
                <a:lnTo>
                  <a:pt x="824" y="90"/>
                </a:lnTo>
                <a:lnTo>
                  <a:pt x="824" y="92"/>
                </a:lnTo>
                <a:lnTo>
                  <a:pt x="824" y="93"/>
                </a:lnTo>
                <a:lnTo>
                  <a:pt x="824" y="95"/>
                </a:lnTo>
                <a:lnTo>
                  <a:pt x="824" y="95"/>
                </a:lnTo>
                <a:lnTo>
                  <a:pt x="825" y="96"/>
                </a:lnTo>
                <a:lnTo>
                  <a:pt x="825" y="98"/>
                </a:lnTo>
                <a:lnTo>
                  <a:pt x="827" y="98"/>
                </a:lnTo>
                <a:lnTo>
                  <a:pt x="827" y="100"/>
                </a:lnTo>
                <a:lnTo>
                  <a:pt x="827" y="101"/>
                </a:lnTo>
                <a:lnTo>
                  <a:pt x="825" y="104"/>
                </a:lnTo>
                <a:lnTo>
                  <a:pt x="825" y="106"/>
                </a:lnTo>
                <a:lnTo>
                  <a:pt x="827" y="107"/>
                </a:lnTo>
                <a:lnTo>
                  <a:pt x="828" y="109"/>
                </a:lnTo>
                <a:lnTo>
                  <a:pt x="828" y="111"/>
                </a:lnTo>
                <a:lnTo>
                  <a:pt x="828" y="111"/>
                </a:lnTo>
                <a:lnTo>
                  <a:pt x="830" y="112"/>
                </a:lnTo>
                <a:lnTo>
                  <a:pt x="831" y="112"/>
                </a:lnTo>
                <a:lnTo>
                  <a:pt x="835" y="111"/>
                </a:lnTo>
                <a:lnTo>
                  <a:pt x="836" y="111"/>
                </a:lnTo>
                <a:lnTo>
                  <a:pt x="838" y="112"/>
                </a:lnTo>
                <a:lnTo>
                  <a:pt x="841" y="112"/>
                </a:lnTo>
                <a:lnTo>
                  <a:pt x="846" y="111"/>
                </a:lnTo>
                <a:lnTo>
                  <a:pt x="849" y="111"/>
                </a:lnTo>
                <a:lnTo>
                  <a:pt x="850" y="111"/>
                </a:lnTo>
                <a:lnTo>
                  <a:pt x="852" y="111"/>
                </a:lnTo>
                <a:lnTo>
                  <a:pt x="854" y="107"/>
                </a:lnTo>
                <a:lnTo>
                  <a:pt x="854" y="107"/>
                </a:lnTo>
                <a:lnTo>
                  <a:pt x="855" y="107"/>
                </a:lnTo>
                <a:lnTo>
                  <a:pt x="857" y="106"/>
                </a:lnTo>
                <a:lnTo>
                  <a:pt x="858" y="104"/>
                </a:lnTo>
                <a:lnTo>
                  <a:pt x="860" y="104"/>
                </a:lnTo>
                <a:lnTo>
                  <a:pt x="863" y="104"/>
                </a:lnTo>
                <a:lnTo>
                  <a:pt x="865" y="104"/>
                </a:lnTo>
                <a:lnTo>
                  <a:pt x="866" y="103"/>
                </a:lnTo>
                <a:lnTo>
                  <a:pt x="868" y="103"/>
                </a:lnTo>
                <a:lnTo>
                  <a:pt x="871" y="101"/>
                </a:lnTo>
                <a:lnTo>
                  <a:pt x="876" y="100"/>
                </a:lnTo>
                <a:lnTo>
                  <a:pt x="877" y="100"/>
                </a:lnTo>
                <a:lnTo>
                  <a:pt x="877" y="100"/>
                </a:lnTo>
                <a:lnTo>
                  <a:pt x="879" y="100"/>
                </a:lnTo>
                <a:lnTo>
                  <a:pt x="880" y="100"/>
                </a:lnTo>
                <a:lnTo>
                  <a:pt x="882" y="101"/>
                </a:lnTo>
                <a:lnTo>
                  <a:pt x="882" y="103"/>
                </a:lnTo>
                <a:lnTo>
                  <a:pt x="882" y="103"/>
                </a:lnTo>
                <a:lnTo>
                  <a:pt x="882" y="104"/>
                </a:lnTo>
                <a:lnTo>
                  <a:pt x="882" y="104"/>
                </a:lnTo>
                <a:lnTo>
                  <a:pt x="880" y="106"/>
                </a:lnTo>
                <a:lnTo>
                  <a:pt x="882" y="106"/>
                </a:lnTo>
                <a:lnTo>
                  <a:pt x="882" y="109"/>
                </a:lnTo>
                <a:lnTo>
                  <a:pt x="883" y="109"/>
                </a:lnTo>
                <a:lnTo>
                  <a:pt x="883" y="111"/>
                </a:lnTo>
                <a:lnTo>
                  <a:pt x="883" y="112"/>
                </a:lnTo>
                <a:lnTo>
                  <a:pt x="883" y="112"/>
                </a:lnTo>
                <a:lnTo>
                  <a:pt x="882" y="115"/>
                </a:lnTo>
                <a:lnTo>
                  <a:pt x="880" y="115"/>
                </a:lnTo>
                <a:lnTo>
                  <a:pt x="880" y="115"/>
                </a:lnTo>
                <a:lnTo>
                  <a:pt x="879" y="117"/>
                </a:lnTo>
                <a:lnTo>
                  <a:pt x="877" y="117"/>
                </a:lnTo>
                <a:lnTo>
                  <a:pt x="877" y="117"/>
                </a:lnTo>
                <a:lnTo>
                  <a:pt x="877" y="117"/>
                </a:lnTo>
                <a:lnTo>
                  <a:pt x="876" y="118"/>
                </a:lnTo>
                <a:lnTo>
                  <a:pt x="876" y="118"/>
                </a:lnTo>
                <a:lnTo>
                  <a:pt x="876" y="120"/>
                </a:lnTo>
                <a:lnTo>
                  <a:pt x="876" y="120"/>
                </a:lnTo>
                <a:lnTo>
                  <a:pt x="876" y="122"/>
                </a:lnTo>
                <a:lnTo>
                  <a:pt x="876" y="123"/>
                </a:lnTo>
                <a:lnTo>
                  <a:pt x="874" y="125"/>
                </a:lnTo>
                <a:lnTo>
                  <a:pt x="874" y="125"/>
                </a:lnTo>
                <a:lnTo>
                  <a:pt x="874" y="126"/>
                </a:lnTo>
                <a:lnTo>
                  <a:pt x="874" y="126"/>
                </a:lnTo>
                <a:lnTo>
                  <a:pt x="872" y="130"/>
                </a:lnTo>
                <a:lnTo>
                  <a:pt x="872" y="131"/>
                </a:lnTo>
                <a:lnTo>
                  <a:pt x="871" y="133"/>
                </a:lnTo>
                <a:lnTo>
                  <a:pt x="871" y="134"/>
                </a:lnTo>
                <a:lnTo>
                  <a:pt x="871" y="136"/>
                </a:lnTo>
                <a:lnTo>
                  <a:pt x="871" y="136"/>
                </a:lnTo>
                <a:lnTo>
                  <a:pt x="871" y="137"/>
                </a:lnTo>
                <a:lnTo>
                  <a:pt x="871" y="137"/>
                </a:lnTo>
                <a:lnTo>
                  <a:pt x="871" y="139"/>
                </a:lnTo>
                <a:lnTo>
                  <a:pt x="869" y="139"/>
                </a:lnTo>
                <a:lnTo>
                  <a:pt x="869" y="141"/>
                </a:lnTo>
                <a:lnTo>
                  <a:pt x="869" y="141"/>
                </a:lnTo>
                <a:lnTo>
                  <a:pt x="868" y="142"/>
                </a:lnTo>
                <a:lnTo>
                  <a:pt x="868" y="144"/>
                </a:lnTo>
                <a:lnTo>
                  <a:pt x="868" y="144"/>
                </a:lnTo>
                <a:lnTo>
                  <a:pt x="866" y="144"/>
                </a:lnTo>
                <a:lnTo>
                  <a:pt x="866" y="145"/>
                </a:lnTo>
                <a:lnTo>
                  <a:pt x="866" y="145"/>
                </a:lnTo>
                <a:lnTo>
                  <a:pt x="865" y="147"/>
                </a:lnTo>
                <a:lnTo>
                  <a:pt x="865" y="148"/>
                </a:lnTo>
                <a:lnTo>
                  <a:pt x="865" y="148"/>
                </a:lnTo>
                <a:lnTo>
                  <a:pt x="865" y="150"/>
                </a:lnTo>
                <a:lnTo>
                  <a:pt x="863" y="150"/>
                </a:lnTo>
                <a:lnTo>
                  <a:pt x="863" y="150"/>
                </a:lnTo>
                <a:lnTo>
                  <a:pt x="863" y="150"/>
                </a:lnTo>
                <a:lnTo>
                  <a:pt x="861" y="152"/>
                </a:lnTo>
                <a:lnTo>
                  <a:pt x="860" y="155"/>
                </a:lnTo>
                <a:lnTo>
                  <a:pt x="860" y="156"/>
                </a:lnTo>
                <a:lnTo>
                  <a:pt x="860" y="158"/>
                </a:lnTo>
                <a:lnTo>
                  <a:pt x="858" y="159"/>
                </a:lnTo>
                <a:lnTo>
                  <a:pt x="858" y="159"/>
                </a:lnTo>
                <a:lnTo>
                  <a:pt x="857" y="159"/>
                </a:lnTo>
                <a:lnTo>
                  <a:pt x="857" y="159"/>
                </a:lnTo>
                <a:lnTo>
                  <a:pt x="855" y="159"/>
                </a:lnTo>
                <a:lnTo>
                  <a:pt x="855" y="158"/>
                </a:lnTo>
                <a:lnTo>
                  <a:pt x="855" y="156"/>
                </a:lnTo>
                <a:lnTo>
                  <a:pt x="852" y="155"/>
                </a:lnTo>
                <a:lnTo>
                  <a:pt x="850" y="155"/>
                </a:lnTo>
                <a:lnTo>
                  <a:pt x="847" y="155"/>
                </a:lnTo>
                <a:lnTo>
                  <a:pt x="846" y="155"/>
                </a:lnTo>
                <a:lnTo>
                  <a:pt x="844" y="156"/>
                </a:lnTo>
                <a:lnTo>
                  <a:pt x="844" y="156"/>
                </a:lnTo>
                <a:lnTo>
                  <a:pt x="842" y="155"/>
                </a:lnTo>
                <a:lnTo>
                  <a:pt x="842" y="155"/>
                </a:lnTo>
                <a:lnTo>
                  <a:pt x="841" y="155"/>
                </a:lnTo>
                <a:lnTo>
                  <a:pt x="841" y="156"/>
                </a:lnTo>
                <a:lnTo>
                  <a:pt x="839" y="156"/>
                </a:lnTo>
                <a:lnTo>
                  <a:pt x="838" y="158"/>
                </a:lnTo>
                <a:lnTo>
                  <a:pt x="838" y="159"/>
                </a:lnTo>
                <a:lnTo>
                  <a:pt x="836" y="159"/>
                </a:lnTo>
                <a:lnTo>
                  <a:pt x="836" y="161"/>
                </a:lnTo>
                <a:lnTo>
                  <a:pt x="833" y="161"/>
                </a:lnTo>
                <a:lnTo>
                  <a:pt x="833" y="161"/>
                </a:lnTo>
                <a:lnTo>
                  <a:pt x="831" y="163"/>
                </a:lnTo>
                <a:lnTo>
                  <a:pt x="830" y="163"/>
                </a:lnTo>
                <a:lnTo>
                  <a:pt x="830" y="163"/>
                </a:lnTo>
                <a:lnTo>
                  <a:pt x="828" y="164"/>
                </a:lnTo>
                <a:lnTo>
                  <a:pt x="830" y="164"/>
                </a:lnTo>
                <a:lnTo>
                  <a:pt x="830" y="166"/>
                </a:lnTo>
                <a:lnTo>
                  <a:pt x="831" y="167"/>
                </a:lnTo>
                <a:lnTo>
                  <a:pt x="831" y="170"/>
                </a:lnTo>
                <a:lnTo>
                  <a:pt x="833" y="177"/>
                </a:lnTo>
                <a:lnTo>
                  <a:pt x="833" y="178"/>
                </a:lnTo>
                <a:lnTo>
                  <a:pt x="831" y="183"/>
                </a:lnTo>
                <a:lnTo>
                  <a:pt x="831" y="185"/>
                </a:lnTo>
                <a:lnTo>
                  <a:pt x="831" y="186"/>
                </a:lnTo>
                <a:lnTo>
                  <a:pt x="831" y="186"/>
                </a:lnTo>
                <a:lnTo>
                  <a:pt x="833" y="186"/>
                </a:lnTo>
                <a:lnTo>
                  <a:pt x="833" y="188"/>
                </a:lnTo>
                <a:lnTo>
                  <a:pt x="833" y="188"/>
                </a:lnTo>
                <a:lnTo>
                  <a:pt x="833" y="189"/>
                </a:lnTo>
                <a:lnTo>
                  <a:pt x="833" y="189"/>
                </a:lnTo>
                <a:lnTo>
                  <a:pt x="833" y="191"/>
                </a:lnTo>
                <a:lnTo>
                  <a:pt x="831" y="193"/>
                </a:lnTo>
                <a:lnTo>
                  <a:pt x="831" y="194"/>
                </a:lnTo>
                <a:lnTo>
                  <a:pt x="831" y="194"/>
                </a:lnTo>
                <a:lnTo>
                  <a:pt x="831" y="194"/>
                </a:lnTo>
                <a:lnTo>
                  <a:pt x="831" y="196"/>
                </a:lnTo>
                <a:lnTo>
                  <a:pt x="830" y="197"/>
                </a:lnTo>
                <a:lnTo>
                  <a:pt x="830" y="197"/>
                </a:lnTo>
                <a:lnTo>
                  <a:pt x="828" y="199"/>
                </a:lnTo>
                <a:lnTo>
                  <a:pt x="828" y="197"/>
                </a:lnTo>
                <a:lnTo>
                  <a:pt x="827" y="197"/>
                </a:lnTo>
                <a:lnTo>
                  <a:pt x="825" y="199"/>
                </a:lnTo>
                <a:lnTo>
                  <a:pt x="824" y="199"/>
                </a:lnTo>
                <a:lnTo>
                  <a:pt x="822" y="199"/>
                </a:lnTo>
                <a:lnTo>
                  <a:pt x="822" y="200"/>
                </a:lnTo>
                <a:lnTo>
                  <a:pt x="820" y="200"/>
                </a:lnTo>
                <a:lnTo>
                  <a:pt x="820" y="200"/>
                </a:lnTo>
                <a:lnTo>
                  <a:pt x="822" y="200"/>
                </a:lnTo>
                <a:lnTo>
                  <a:pt x="822" y="202"/>
                </a:lnTo>
                <a:lnTo>
                  <a:pt x="824" y="202"/>
                </a:lnTo>
                <a:lnTo>
                  <a:pt x="824" y="204"/>
                </a:lnTo>
                <a:lnTo>
                  <a:pt x="822" y="204"/>
                </a:lnTo>
                <a:lnTo>
                  <a:pt x="822" y="204"/>
                </a:lnTo>
                <a:lnTo>
                  <a:pt x="822" y="204"/>
                </a:lnTo>
                <a:lnTo>
                  <a:pt x="820" y="202"/>
                </a:lnTo>
                <a:lnTo>
                  <a:pt x="819" y="200"/>
                </a:lnTo>
                <a:lnTo>
                  <a:pt x="819" y="200"/>
                </a:lnTo>
                <a:lnTo>
                  <a:pt x="819" y="197"/>
                </a:lnTo>
                <a:lnTo>
                  <a:pt x="819" y="197"/>
                </a:lnTo>
                <a:lnTo>
                  <a:pt x="817" y="197"/>
                </a:lnTo>
                <a:lnTo>
                  <a:pt x="817" y="196"/>
                </a:lnTo>
                <a:lnTo>
                  <a:pt x="816" y="196"/>
                </a:lnTo>
                <a:lnTo>
                  <a:pt x="816" y="196"/>
                </a:lnTo>
                <a:lnTo>
                  <a:pt x="814" y="196"/>
                </a:lnTo>
                <a:lnTo>
                  <a:pt x="814" y="196"/>
                </a:lnTo>
                <a:lnTo>
                  <a:pt x="814" y="196"/>
                </a:lnTo>
                <a:lnTo>
                  <a:pt x="813" y="196"/>
                </a:lnTo>
                <a:lnTo>
                  <a:pt x="813" y="197"/>
                </a:lnTo>
                <a:lnTo>
                  <a:pt x="813" y="199"/>
                </a:lnTo>
                <a:lnTo>
                  <a:pt x="813" y="200"/>
                </a:lnTo>
                <a:lnTo>
                  <a:pt x="811" y="202"/>
                </a:lnTo>
                <a:lnTo>
                  <a:pt x="811" y="205"/>
                </a:lnTo>
                <a:lnTo>
                  <a:pt x="811" y="205"/>
                </a:lnTo>
                <a:lnTo>
                  <a:pt x="809" y="205"/>
                </a:lnTo>
                <a:lnTo>
                  <a:pt x="809" y="205"/>
                </a:lnTo>
                <a:lnTo>
                  <a:pt x="809" y="207"/>
                </a:lnTo>
                <a:lnTo>
                  <a:pt x="808" y="207"/>
                </a:lnTo>
                <a:lnTo>
                  <a:pt x="808" y="205"/>
                </a:lnTo>
                <a:lnTo>
                  <a:pt x="806" y="205"/>
                </a:lnTo>
                <a:lnTo>
                  <a:pt x="806" y="205"/>
                </a:lnTo>
                <a:lnTo>
                  <a:pt x="805" y="205"/>
                </a:lnTo>
                <a:lnTo>
                  <a:pt x="805" y="207"/>
                </a:lnTo>
                <a:lnTo>
                  <a:pt x="803" y="208"/>
                </a:lnTo>
                <a:lnTo>
                  <a:pt x="803" y="208"/>
                </a:lnTo>
                <a:lnTo>
                  <a:pt x="803" y="210"/>
                </a:lnTo>
                <a:lnTo>
                  <a:pt x="803" y="210"/>
                </a:lnTo>
                <a:lnTo>
                  <a:pt x="801" y="210"/>
                </a:lnTo>
                <a:lnTo>
                  <a:pt x="800" y="211"/>
                </a:lnTo>
                <a:lnTo>
                  <a:pt x="800" y="213"/>
                </a:lnTo>
                <a:lnTo>
                  <a:pt x="798" y="213"/>
                </a:lnTo>
                <a:lnTo>
                  <a:pt x="797" y="211"/>
                </a:lnTo>
                <a:lnTo>
                  <a:pt x="795" y="213"/>
                </a:lnTo>
                <a:lnTo>
                  <a:pt x="792" y="213"/>
                </a:lnTo>
                <a:lnTo>
                  <a:pt x="790" y="213"/>
                </a:lnTo>
                <a:lnTo>
                  <a:pt x="789" y="213"/>
                </a:lnTo>
                <a:lnTo>
                  <a:pt x="787" y="213"/>
                </a:lnTo>
                <a:lnTo>
                  <a:pt x="787" y="213"/>
                </a:lnTo>
                <a:lnTo>
                  <a:pt x="787" y="215"/>
                </a:lnTo>
                <a:lnTo>
                  <a:pt x="787" y="215"/>
                </a:lnTo>
                <a:lnTo>
                  <a:pt x="787" y="216"/>
                </a:lnTo>
                <a:lnTo>
                  <a:pt x="787" y="216"/>
                </a:lnTo>
                <a:lnTo>
                  <a:pt x="789" y="218"/>
                </a:lnTo>
                <a:lnTo>
                  <a:pt x="790" y="219"/>
                </a:lnTo>
                <a:lnTo>
                  <a:pt x="790" y="219"/>
                </a:lnTo>
                <a:lnTo>
                  <a:pt x="790" y="221"/>
                </a:lnTo>
                <a:lnTo>
                  <a:pt x="790" y="221"/>
                </a:lnTo>
                <a:lnTo>
                  <a:pt x="789" y="222"/>
                </a:lnTo>
                <a:lnTo>
                  <a:pt x="789" y="224"/>
                </a:lnTo>
                <a:lnTo>
                  <a:pt x="787" y="224"/>
                </a:lnTo>
                <a:lnTo>
                  <a:pt x="787" y="222"/>
                </a:lnTo>
                <a:lnTo>
                  <a:pt x="786" y="222"/>
                </a:lnTo>
                <a:lnTo>
                  <a:pt x="786" y="222"/>
                </a:lnTo>
                <a:lnTo>
                  <a:pt x="781" y="222"/>
                </a:lnTo>
                <a:lnTo>
                  <a:pt x="779" y="222"/>
                </a:lnTo>
                <a:lnTo>
                  <a:pt x="779" y="222"/>
                </a:lnTo>
                <a:lnTo>
                  <a:pt x="778" y="222"/>
                </a:lnTo>
                <a:lnTo>
                  <a:pt x="776" y="221"/>
                </a:lnTo>
                <a:lnTo>
                  <a:pt x="775" y="221"/>
                </a:lnTo>
                <a:lnTo>
                  <a:pt x="773" y="221"/>
                </a:lnTo>
                <a:lnTo>
                  <a:pt x="773" y="219"/>
                </a:lnTo>
                <a:lnTo>
                  <a:pt x="773" y="219"/>
                </a:lnTo>
                <a:lnTo>
                  <a:pt x="773" y="218"/>
                </a:lnTo>
                <a:lnTo>
                  <a:pt x="772" y="218"/>
                </a:lnTo>
                <a:lnTo>
                  <a:pt x="772" y="216"/>
                </a:lnTo>
                <a:lnTo>
                  <a:pt x="770" y="216"/>
                </a:lnTo>
                <a:lnTo>
                  <a:pt x="770" y="218"/>
                </a:lnTo>
                <a:lnTo>
                  <a:pt x="768" y="218"/>
                </a:lnTo>
                <a:lnTo>
                  <a:pt x="768" y="218"/>
                </a:lnTo>
                <a:lnTo>
                  <a:pt x="768" y="218"/>
                </a:lnTo>
                <a:lnTo>
                  <a:pt x="767" y="218"/>
                </a:lnTo>
                <a:lnTo>
                  <a:pt x="765" y="219"/>
                </a:lnTo>
                <a:lnTo>
                  <a:pt x="765" y="219"/>
                </a:lnTo>
                <a:lnTo>
                  <a:pt x="765" y="221"/>
                </a:lnTo>
                <a:lnTo>
                  <a:pt x="765" y="224"/>
                </a:lnTo>
                <a:lnTo>
                  <a:pt x="764" y="224"/>
                </a:lnTo>
                <a:lnTo>
                  <a:pt x="764" y="224"/>
                </a:lnTo>
                <a:lnTo>
                  <a:pt x="764" y="224"/>
                </a:lnTo>
                <a:lnTo>
                  <a:pt x="762" y="226"/>
                </a:lnTo>
                <a:lnTo>
                  <a:pt x="760" y="227"/>
                </a:lnTo>
                <a:lnTo>
                  <a:pt x="759" y="229"/>
                </a:lnTo>
                <a:lnTo>
                  <a:pt x="759" y="230"/>
                </a:lnTo>
                <a:lnTo>
                  <a:pt x="759" y="230"/>
                </a:lnTo>
                <a:lnTo>
                  <a:pt x="757" y="232"/>
                </a:lnTo>
                <a:lnTo>
                  <a:pt x="756" y="232"/>
                </a:lnTo>
                <a:lnTo>
                  <a:pt x="754" y="232"/>
                </a:lnTo>
                <a:lnTo>
                  <a:pt x="753" y="232"/>
                </a:lnTo>
                <a:lnTo>
                  <a:pt x="753" y="233"/>
                </a:lnTo>
                <a:lnTo>
                  <a:pt x="753" y="233"/>
                </a:lnTo>
                <a:lnTo>
                  <a:pt x="753" y="233"/>
                </a:lnTo>
                <a:lnTo>
                  <a:pt x="751" y="233"/>
                </a:lnTo>
                <a:lnTo>
                  <a:pt x="751" y="235"/>
                </a:lnTo>
                <a:lnTo>
                  <a:pt x="749" y="237"/>
                </a:lnTo>
                <a:lnTo>
                  <a:pt x="748" y="237"/>
                </a:lnTo>
                <a:lnTo>
                  <a:pt x="745" y="237"/>
                </a:lnTo>
                <a:lnTo>
                  <a:pt x="743" y="238"/>
                </a:lnTo>
                <a:lnTo>
                  <a:pt x="743" y="238"/>
                </a:lnTo>
                <a:lnTo>
                  <a:pt x="743" y="238"/>
                </a:lnTo>
                <a:lnTo>
                  <a:pt x="743" y="240"/>
                </a:lnTo>
                <a:lnTo>
                  <a:pt x="742" y="240"/>
                </a:lnTo>
                <a:lnTo>
                  <a:pt x="742" y="240"/>
                </a:lnTo>
                <a:lnTo>
                  <a:pt x="740" y="241"/>
                </a:lnTo>
                <a:lnTo>
                  <a:pt x="738" y="241"/>
                </a:lnTo>
                <a:lnTo>
                  <a:pt x="735" y="245"/>
                </a:lnTo>
                <a:lnTo>
                  <a:pt x="734" y="246"/>
                </a:lnTo>
                <a:lnTo>
                  <a:pt x="734" y="248"/>
                </a:lnTo>
                <a:lnTo>
                  <a:pt x="734" y="248"/>
                </a:lnTo>
                <a:lnTo>
                  <a:pt x="732" y="249"/>
                </a:lnTo>
                <a:lnTo>
                  <a:pt x="731" y="249"/>
                </a:lnTo>
                <a:lnTo>
                  <a:pt x="724" y="251"/>
                </a:lnTo>
                <a:lnTo>
                  <a:pt x="723" y="249"/>
                </a:lnTo>
                <a:lnTo>
                  <a:pt x="723" y="249"/>
                </a:lnTo>
                <a:lnTo>
                  <a:pt x="723" y="251"/>
                </a:lnTo>
                <a:lnTo>
                  <a:pt x="721" y="251"/>
                </a:lnTo>
                <a:lnTo>
                  <a:pt x="719" y="251"/>
                </a:lnTo>
                <a:lnTo>
                  <a:pt x="718" y="252"/>
                </a:lnTo>
                <a:lnTo>
                  <a:pt x="716" y="252"/>
                </a:lnTo>
                <a:lnTo>
                  <a:pt x="715" y="252"/>
                </a:lnTo>
                <a:lnTo>
                  <a:pt x="713" y="254"/>
                </a:lnTo>
                <a:lnTo>
                  <a:pt x="712" y="254"/>
                </a:lnTo>
                <a:lnTo>
                  <a:pt x="704" y="259"/>
                </a:lnTo>
                <a:lnTo>
                  <a:pt x="702" y="260"/>
                </a:lnTo>
                <a:lnTo>
                  <a:pt x="701" y="262"/>
                </a:lnTo>
                <a:lnTo>
                  <a:pt x="701" y="262"/>
                </a:lnTo>
                <a:lnTo>
                  <a:pt x="699" y="263"/>
                </a:lnTo>
                <a:lnTo>
                  <a:pt x="699" y="263"/>
                </a:lnTo>
                <a:lnTo>
                  <a:pt x="697" y="263"/>
                </a:lnTo>
                <a:lnTo>
                  <a:pt x="696" y="265"/>
                </a:lnTo>
                <a:lnTo>
                  <a:pt x="696" y="263"/>
                </a:lnTo>
                <a:lnTo>
                  <a:pt x="694" y="263"/>
                </a:lnTo>
                <a:lnTo>
                  <a:pt x="694" y="265"/>
                </a:lnTo>
                <a:lnTo>
                  <a:pt x="694" y="267"/>
                </a:lnTo>
                <a:lnTo>
                  <a:pt x="694" y="267"/>
                </a:lnTo>
                <a:lnTo>
                  <a:pt x="693" y="267"/>
                </a:lnTo>
                <a:lnTo>
                  <a:pt x="690" y="267"/>
                </a:lnTo>
                <a:lnTo>
                  <a:pt x="688" y="268"/>
                </a:lnTo>
                <a:lnTo>
                  <a:pt x="688" y="268"/>
                </a:lnTo>
                <a:lnTo>
                  <a:pt x="688" y="268"/>
                </a:lnTo>
                <a:lnTo>
                  <a:pt x="686" y="267"/>
                </a:lnTo>
                <a:lnTo>
                  <a:pt x="686" y="265"/>
                </a:lnTo>
                <a:lnTo>
                  <a:pt x="688" y="265"/>
                </a:lnTo>
                <a:lnTo>
                  <a:pt x="688" y="265"/>
                </a:lnTo>
                <a:lnTo>
                  <a:pt x="694" y="262"/>
                </a:lnTo>
                <a:lnTo>
                  <a:pt x="694" y="260"/>
                </a:lnTo>
                <a:lnTo>
                  <a:pt x="694" y="260"/>
                </a:lnTo>
                <a:lnTo>
                  <a:pt x="696" y="259"/>
                </a:lnTo>
                <a:lnTo>
                  <a:pt x="697" y="257"/>
                </a:lnTo>
                <a:lnTo>
                  <a:pt x="696" y="257"/>
                </a:lnTo>
                <a:lnTo>
                  <a:pt x="693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6"/>
                </a:lnTo>
                <a:lnTo>
                  <a:pt x="690" y="256"/>
                </a:lnTo>
                <a:lnTo>
                  <a:pt x="691" y="254"/>
                </a:lnTo>
                <a:lnTo>
                  <a:pt x="691" y="254"/>
                </a:lnTo>
                <a:lnTo>
                  <a:pt x="693" y="254"/>
                </a:lnTo>
                <a:lnTo>
                  <a:pt x="693" y="252"/>
                </a:lnTo>
                <a:lnTo>
                  <a:pt x="691" y="251"/>
                </a:lnTo>
                <a:lnTo>
                  <a:pt x="693" y="249"/>
                </a:lnTo>
                <a:lnTo>
                  <a:pt x="696" y="248"/>
                </a:lnTo>
                <a:lnTo>
                  <a:pt x="697" y="246"/>
                </a:lnTo>
                <a:lnTo>
                  <a:pt x="699" y="245"/>
                </a:lnTo>
                <a:lnTo>
                  <a:pt x="702" y="241"/>
                </a:lnTo>
                <a:lnTo>
                  <a:pt x="702" y="240"/>
                </a:lnTo>
                <a:lnTo>
                  <a:pt x="704" y="238"/>
                </a:lnTo>
                <a:lnTo>
                  <a:pt x="704" y="238"/>
                </a:lnTo>
                <a:lnTo>
                  <a:pt x="702" y="237"/>
                </a:lnTo>
                <a:lnTo>
                  <a:pt x="702" y="235"/>
                </a:lnTo>
                <a:lnTo>
                  <a:pt x="697" y="233"/>
                </a:lnTo>
                <a:lnTo>
                  <a:pt x="697" y="230"/>
                </a:lnTo>
                <a:lnTo>
                  <a:pt x="696" y="230"/>
                </a:lnTo>
                <a:lnTo>
                  <a:pt x="696" y="232"/>
                </a:lnTo>
                <a:lnTo>
                  <a:pt x="696" y="233"/>
                </a:lnTo>
                <a:lnTo>
                  <a:pt x="694" y="233"/>
                </a:lnTo>
                <a:lnTo>
                  <a:pt x="693" y="232"/>
                </a:lnTo>
                <a:lnTo>
                  <a:pt x="688" y="232"/>
                </a:lnTo>
                <a:lnTo>
                  <a:pt x="686" y="233"/>
                </a:lnTo>
                <a:lnTo>
                  <a:pt x="685" y="235"/>
                </a:lnTo>
                <a:lnTo>
                  <a:pt x="683" y="235"/>
                </a:lnTo>
                <a:lnTo>
                  <a:pt x="683" y="237"/>
                </a:lnTo>
                <a:lnTo>
                  <a:pt x="682" y="237"/>
                </a:lnTo>
                <a:lnTo>
                  <a:pt x="677" y="243"/>
                </a:lnTo>
                <a:lnTo>
                  <a:pt x="675" y="245"/>
                </a:lnTo>
                <a:lnTo>
                  <a:pt x="669" y="248"/>
                </a:lnTo>
                <a:lnTo>
                  <a:pt x="664" y="249"/>
                </a:lnTo>
                <a:lnTo>
                  <a:pt x="661" y="251"/>
                </a:lnTo>
                <a:lnTo>
                  <a:pt x="661" y="252"/>
                </a:lnTo>
                <a:lnTo>
                  <a:pt x="660" y="254"/>
                </a:lnTo>
                <a:lnTo>
                  <a:pt x="660" y="257"/>
                </a:lnTo>
                <a:lnTo>
                  <a:pt x="656" y="260"/>
                </a:lnTo>
                <a:lnTo>
                  <a:pt x="656" y="260"/>
                </a:lnTo>
                <a:lnTo>
                  <a:pt x="655" y="262"/>
                </a:lnTo>
                <a:lnTo>
                  <a:pt x="653" y="262"/>
                </a:lnTo>
                <a:lnTo>
                  <a:pt x="652" y="262"/>
                </a:lnTo>
                <a:lnTo>
                  <a:pt x="650" y="262"/>
                </a:lnTo>
                <a:lnTo>
                  <a:pt x="649" y="262"/>
                </a:lnTo>
                <a:lnTo>
                  <a:pt x="645" y="263"/>
                </a:lnTo>
                <a:lnTo>
                  <a:pt x="644" y="260"/>
                </a:lnTo>
                <a:lnTo>
                  <a:pt x="642" y="260"/>
                </a:lnTo>
                <a:lnTo>
                  <a:pt x="639" y="260"/>
                </a:lnTo>
                <a:lnTo>
                  <a:pt x="639" y="262"/>
                </a:lnTo>
                <a:lnTo>
                  <a:pt x="636" y="267"/>
                </a:lnTo>
                <a:lnTo>
                  <a:pt x="634" y="270"/>
                </a:lnTo>
                <a:lnTo>
                  <a:pt x="636" y="270"/>
                </a:lnTo>
                <a:lnTo>
                  <a:pt x="636" y="274"/>
                </a:lnTo>
                <a:lnTo>
                  <a:pt x="637" y="276"/>
                </a:lnTo>
                <a:lnTo>
                  <a:pt x="642" y="278"/>
                </a:lnTo>
                <a:lnTo>
                  <a:pt x="650" y="279"/>
                </a:lnTo>
                <a:lnTo>
                  <a:pt x="652" y="279"/>
                </a:lnTo>
                <a:lnTo>
                  <a:pt x="653" y="279"/>
                </a:lnTo>
                <a:lnTo>
                  <a:pt x="655" y="281"/>
                </a:lnTo>
                <a:lnTo>
                  <a:pt x="656" y="282"/>
                </a:lnTo>
                <a:lnTo>
                  <a:pt x="656" y="284"/>
                </a:lnTo>
                <a:lnTo>
                  <a:pt x="656" y="284"/>
                </a:lnTo>
                <a:lnTo>
                  <a:pt x="656" y="285"/>
                </a:lnTo>
                <a:lnTo>
                  <a:pt x="658" y="285"/>
                </a:lnTo>
                <a:lnTo>
                  <a:pt x="656" y="287"/>
                </a:lnTo>
                <a:lnTo>
                  <a:pt x="656" y="287"/>
                </a:lnTo>
                <a:lnTo>
                  <a:pt x="655" y="289"/>
                </a:lnTo>
                <a:lnTo>
                  <a:pt x="655" y="292"/>
                </a:lnTo>
                <a:lnTo>
                  <a:pt x="656" y="293"/>
                </a:lnTo>
                <a:lnTo>
                  <a:pt x="658" y="295"/>
                </a:lnTo>
                <a:lnTo>
                  <a:pt x="660" y="295"/>
                </a:lnTo>
                <a:lnTo>
                  <a:pt x="663" y="295"/>
                </a:lnTo>
                <a:lnTo>
                  <a:pt x="667" y="295"/>
                </a:lnTo>
                <a:lnTo>
                  <a:pt x="669" y="293"/>
                </a:lnTo>
                <a:lnTo>
                  <a:pt x="669" y="293"/>
                </a:lnTo>
                <a:lnTo>
                  <a:pt x="669" y="292"/>
                </a:lnTo>
                <a:lnTo>
                  <a:pt x="672" y="289"/>
                </a:lnTo>
                <a:lnTo>
                  <a:pt x="675" y="287"/>
                </a:lnTo>
                <a:lnTo>
                  <a:pt x="675" y="287"/>
                </a:lnTo>
                <a:lnTo>
                  <a:pt x="674" y="285"/>
                </a:lnTo>
                <a:lnTo>
                  <a:pt x="675" y="285"/>
                </a:lnTo>
                <a:lnTo>
                  <a:pt x="675" y="285"/>
                </a:lnTo>
                <a:lnTo>
                  <a:pt x="682" y="284"/>
                </a:lnTo>
                <a:lnTo>
                  <a:pt x="686" y="285"/>
                </a:lnTo>
                <a:lnTo>
                  <a:pt x="688" y="287"/>
                </a:lnTo>
                <a:lnTo>
                  <a:pt x="691" y="289"/>
                </a:lnTo>
                <a:lnTo>
                  <a:pt x="693" y="289"/>
                </a:lnTo>
                <a:lnTo>
                  <a:pt x="694" y="290"/>
                </a:lnTo>
                <a:lnTo>
                  <a:pt x="697" y="290"/>
                </a:lnTo>
                <a:lnTo>
                  <a:pt x="699" y="290"/>
                </a:lnTo>
                <a:lnTo>
                  <a:pt x="699" y="289"/>
                </a:lnTo>
                <a:lnTo>
                  <a:pt x="701" y="289"/>
                </a:lnTo>
                <a:lnTo>
                  <a:pt x="701" y="289"/>
                </a:lnTo>
                <a:lnTo>
                  <a:pt x="702" y="290"/>
                </a:lnTo>
                <a:lnTo>
                  <a:pt x="704" y="290"/>
                </a:lnTo>
                <a:lnTo>
                  <a:pt x="707" y="290"/>
                </a:lnTo>
                <a:lnTo>
                  <a:pt x="708" y="290"/>
                </a:lnTo>
                <a:lnTo>
                  <a:pt x="708" y="290"/>
                </a:lnTo>
                <a:lnTo>
                  <a:pt x="708" y="292"/>
                </a:lnTo>
                <a:lnTo>
                  <a:pt x="708" y="295"/>
                </a:lnTo>
                <a:lnTo>
                  <a:pt x="707" y="295"/>
                </a:lnTo>
                <a:lnTo>
                  <a:pt x="705" y="297"/>
                </a:lnTo>
                <a:lnTo>
                  <a:pt x="707" y="297"/>
                </a:lnTo>
                <a:lnTo>
                  <a:pt x="707" y="298"/>
                </a:lnTo>
                <a:lnTo>
                  <a:pt x="707" y="298"/>
                </a:lnTo>
                <a:lnTo>
                  <a:pt x="705" y="300"/>
                </a:lnTo>
                <a:lnTo>
                  <a:pt x="704" y="300"/>
                </a:lnTo>
                <a:lnTo>
                  <a:pt x="704" y="300"/>
                </a:lnTo>
                <a:lnTo>
                  <a:pt x="702" y="300"/>
                </a:lnTo>
                <a:lnTo>
                  <a:pt x="702" y="300"/>
                </a:lnTo>
                <a:lnTo>
                  <a:pt x="702" y="298"/>
                </a:lnTo>
                <a:lnTo>
                  <a:pt x="702" y="298"/>
                </a:lnTo>
                <a:lnTo>
                  <a:pt x="701" y="298"/>
                </a:lnTo>
                <a:lnTo>
                  <a:pt x="699" y="298"/>
                </a:lnTo>
                <a:lnTo>
                  <a:pt x="694" y="300"/>
                </a:lnTo>
                <a:lnTo>
                  <a:pt x="691" y="301"/>
                </a:lnTo>
                <a:lnTo>
                  <a:pt x="686" y="303"/>
                </a:lnTo>
                <a:lnTo>
                  <a:pt x="686" y="304"/>
                </a:lnTo>
                <a:lnTo>
                  <a:pt x="685" y="304"/>
                </a:lnTo>
                <a:lnTo>
                  <a:pt x="683" y="303"/>
                </a:lnTo>
                <a:lnTo>
                  <a:pt x="682" y="303"/>
                </a:lnTo>
                <a:lnTo>
                  <a:pt x="682" y="304"/>
                </a:lnTo>
                <a:lnTo>
                  <a:pt x="683" y="304"/>
                </a:lnTo>
                <a:lnTo>
                  <a:pt x="683" y="306"/>
                </a:lnTo>
                <a:lnTo>
                  <a:pt x="683" y="306"/>
                </a:lnTo>
                <a:lnTo>
                  <a:pt x="683" y="308"/>
                </a:lnTo>
                <a:lnTo>
                  <a:pt x="682" y="306"/>
                </a:lnTo>
                <a:lnTo>
                  <a:pt x="680" y="308"/>
                </a:lnTo>
                <a:lnTo>
                  <a:pt x="680" y="309"/>
                </a:lnTo>
                <a:lnTo>
                  <a:pt x="680" y="311"/>
                </a:lnTo>
                <a:lnTo>
                  <a:pt x="680" y="312"/>
                </a:lnTo>
                <a:lnTo>
                  <a:pt x="678" y="312"/>
                </a:lnTo>
                <a:lnTo>
                  <a:pt x="677" y="314"/>
                </a:lnTo>
                <a:lnTo>
                  <a:pt x="675" y="312"/>
                </a:lnTo>
                <a:lnTo>
                  <a:pt x="675" y="312"/>
                </a:lnTo>
                <a:lnTo>
                  <a:pt x="675" y="311"/>
                </a:lnTo>
                <a:lnTo>
                  <a:pt x="675" y="311"/>
                </a:lnTo>
                <a:lnTo>
                  <a:pt x="674" y="311"/>
                </a:lnTo>
                <a:lnTo>
                  <a:pt x="674" y="311"/>
                </a:lnTo>
                <a:lnTo>
                  <a:pt x="672" y="312"/>
                </a:lnTo>
                <a:lnTo>
                  <a:pt x="672" y="312"/>
                </a:lnTo>
                <a:lnTo>
                  <a:pt x="674" y="314"/>
                </a:lnTo>
                <a:lnTo>
                  <a:pt x="674" y="314"/>
                </a:lnTo>
                <a:lnTo>
                  <a:pt x="675" y="314"/>
                </a:lnTo>
                <a:lnTo>
                  <a:pt x="674" y="315"/>
                </a:lnTo>
                <a:lnTo>
                  <a:pt x="671" y="317"/>
                </a:lnTo>
                <a:lnTo>
                  <a:pt x="671" y="317"/>
                </a:lnTo>
                <a:lnTo>
                  <a:pt x="671" y="319"/>
                </a:lnTo>
                <a:lnTo>
                  <a:pt x="669" y="319"/>
                </a:lnTo>
                <a:lnTo>
                  <a:pt x="669" y="320"/>
                </a:lnTo>
                <a:lnTo>
                  <a:pt x="667" y="320"/>
                </a:lnTo>
                <a:lnTo>
                  <a:pt x="666" y="320"/>
                </a:lnTo>
                <a:lnTo>
                  <a:pt x="664" y="323"/>
                </a:lnTo>
                <a:lnTo>
                  <a:pt x="664" y="325"/>
                </a:lnTo>
                <a:lnTo>
                  <a:pt x="663" y="325"/>
                </a:lnTo>
                <a:lnTo>
                  <a:pt x="661" y="328"/>
                </a:lnTo>
                <a:lnTo>
                  <a:pt x="660" y="330"/>
                </a:lnTo>
                <a:lnTo>
                  <a:pt x="658" y="333"/>
                </a:lnTo>
                <a:lnTo>
                  <a:pt x="660" y="334"/>
                </a:lnTo>
                <a:lnTo>
                  <a:pt x="661" y="334"/>
                </a:lnTo>
                <a:lnTo>
                  <a:pt x="663" y="334"/>
                </a:lnTo>
                <a:lnTo>
                  <a:pt x="664" y="337"/>
                </a:lnTo>
                <a:lnTo>
                  <a:pt x="667" y="339"/>
                </a:lnTo>
                <a:lnTo>
                  <a:pt x="671" y="339"/>
                </a:lnTo>
                <a:lnTo>
                  <a:pt x="674" y="341"/>
                </a:lnTo>
                <a:lnTo>
                  <a:pt x="674" y="342"/>
                </a:lnTo>
                <a:lnTo>
                  <a:pt x="675" y="344"/>
                </a:lnTo>
                <a:lnTo>
                  <a:pt x="677" y="349"/>
                </a:lnTo>
                <a:lnTo>
                  <a:pt x="677" y="352"/>
                </a:lnTo>
                <a:lnTo>
                  <a:pt x="678" y="352"/>
                </a:lnTo>
                <a:lnTo>
                  <a:pt x="680" y="355"/>
                </a:lnTo>
                <a:lnTo>
                  <a:pt x="682" y="360"/>
                </a:lnTo>
                <a:lnTo>
                  <a:pt x="683" y="363"/>
                </a:lnTo>
                <a:lnTo>
                  <a:pt x="683" y="366"/>
                </a:lnTo>
                <a:lnTo>
                  <a:pt x="683" y="366"/>
                </a:lnTo>
                <a:lnTo>
                  <a:pt x="683" y="367"/>
                </a:lnTo>
                <a:lnTo>
                  <a:pt x="685" y="369"/>
                </a:lnTo>
                <a:lnTo>
                  <a:pt x="690" y="372"/>
                </a:lnTo>
                <a:lnTo>
                  <a:pt x="690" y="372"/>
                </a:lnTo>
                <a:lnTo>
                  <a:pt x="691" y="372"/>
                </a:lnTo>
                <a:lnTo>
                  <a:pt x="691" y="375"/>
                </a:lnTo>
                <a:lnTo>
                  <a:pt x="691" y="377"/>
                </a:lnTo>
                <a:lnTo>
                  <a:pt x="693" y="377"/>
                </a:lnTo>
                <a:lnTo>
                  <a:pt x="694" y="378"/>
                </a:lnTo>
                <a:lnTo>
                  <a:pt x="696" y="378"/>
                </a:lnTo>
                <a:lnTo>
                  <a:pt x="697" y="380"/>
                </a:lnTo>
                <a:lnTo>
                  <a:pt x="697" y="382"/>
                </a:lnTo>
                <a:lnTo>
                  <a:pt x="697" y="383"/>
                </a:lnTo>
                <a:lnTo>
                  <a:pt x="696" y="383"/>
                </a:lnTo>
                <a:lnTo>
                  <a:pt x="694" y="383"/>
                </a:lnTo>
                <a:lnTo>
                  <a:pt x="690" y="382"/>
                </a:lnTo>
                <a:lnTo>
                  <a:pt x="690" y="382"/>
                </a:lnTo>
                <a:lnTo>
                  <a:pt x="686" y="382"/>
                </a:lnTo>
                <a:lnTo>
                  <a:pt x="685" y="380"/>
                </a:lnTo>
                <a:lnTo>
                  <a:pt x="682" y="378"/>
                </a:lnTo>
                <a:lnTo>
                  <a:pt x="680" y="377"/>
                </a:lnTo>
                <a:lnTo>
                  <a:pt x="678" y="377"/>
                </a:lnTo>
                <a:lnTo>
                  <a:pt x="674" y="380"/>
                </a:lnTo>
                <a:lnTo>
                  <a:pt x="672" y="378"/>
                </a:lnTo>
                <a:lnTo>
                  <a:pt x="672" y="380"/>
                </a:lnTo>
                <a:lnTo>
                  <a:pt x="671" y="380"/>
                </a:lnTo>
                <a:lnTo>
                  <a:pt x="674" y="380"/>
                </a:lnTo>
                <a:lnTo>
                  <a:pt x="675" y="380"/>
                </a:lnTo>
                <a:lnTo>
                  <a:pt x="677" y="378"/>
                </a:lnTo>
                <a:lnTo>
                  <a:pt x="680" y="378"/>
                </a:lnTo>
                <a:lnTo>
                  <a:pt x="682" y="380"/>
                </a:lnTo>
                <a:lnTo>
                  <a:pt x="682" y="382"/>
                </a:lnTo>
                <a:lnTo>
                  <a:pt x="685" y="383"/>
                </a:lnTo>
                <a:lnTo>
                  <a:pt x="686" y="383"/>
                </a:lnTo>
                <a:lnTo>
                  <a:pt x="688" y="385"/>
                </a:lnTo>
                <a:lnTo>
                  <a:pt x="690" y="386"/>
                </a:lnTo>
                <a:lnTo>
                  <a:pt x="694" y="389"/>
                </a:lnTo>
                <a:lnTo>
                  <a:pt x="696" y="393"/>
                </a:lnTo>
                <a:lnTo>
                  <a:pt x="697" y="394"/>
                </a:lnTo>
                <a:lnTo>
                  <a:pt x="697" y="396"/>
                </a:lnTo>
                <a:lnTo>
                  <a:pt x="696" y="397"/>
                </a:lnTo>
                <a:lnTo>
                  <a:pt x="694" y="397"/>
                </a:lnTo>
                <a:lnTo>
                  <a:pt x="693" y="397"/>
                </a:lnTo>
                <a:lnTo>
                  <a:pt x="691" y="397"/>
                </a:lnTo>
                <a:lnTo>
                  <a:pt x="690" y="399"/>
                </a:lnTo>
                <a:lnTo>
                  <a:pt x="685" y="402"/>
                </a:lnTo>
                <a:lnTo>
                  <a:pt x="685" y="404"/>
                </a:lnTo>
                <a:lnTo>
                  <a:pt x="683" y="404"/>
                </a:lnTo>
                <a:lnTo>
                  <a:pt x="682" y="405"/>
                </a:lnTo>
                <a:lnTo>
                  <a:pt x="680" y="404"/>
                </a:lnTo>
                <a:lnTo>
                  <a:pt x="677" y="404"/>
                </a:lnTo>
                <a:lnTo>
                  <a:pt x="674" y="405"/>
                </a:lnTo>
                <a:lnTo>
                  <a:pt x="674" y="407"/>
                </a:lnTo>
                <a:lnTo>
                  <a:pt x="674" y="407"/>
                </a:lnTo>
                <a:lnTo>
                  <a:pt x="674" y="407"/>
                </a:lnTo>
                <a:lnTo>
                  <a:pt x="675" y="407"/>
                </a:lnTo>
                <a:lnTo>
                  <a:pt x="677" y="405"/>
                </a:lnTo>
                <a:lnTo>
                  <a:pt x="680" y="408"/>
                </a:lnTo>
                <a:lnTo>
                  <a:pt x="683" y="408"/>
                </a:lnTo>
                <a:lnTo>
                  <a:pt x="688" y="405"/>
                </a:lnTo>
                <a:lnTo>
                  <a:pt x="688" y="405"/>
                </a:lnTo>
                <a:lnTo>
                  <a:pt x="690" y="405"/>
                </a:lnTo>
                <a:lnTo>
                  <a:pt x="691" y="407"/>
                </a:lnTo>
                <a:lnTo>
                  <a:pt x="694" y="410"/>
                </a:lnTo>
                <a:lnTo>
                  <a:pt x="697" y="412"/>
                </a:lnTo>
                <a:lnTo>
                  <a:pt x="699" y="412"/>
                </a:lnTo>
                <a:lnTo>
                  <a:pt x="699" y="412"/>
                </a:lnTo>
                <a:lnTo>
                  <a:pt x="701" y="413"/>
                </a:lnTo>
                <a:lnTo>
                  <a:pt x="697" y="413"/>
                </a:lnTo>
                <a:lnTo>
                  <a:pt x="694" y="416"/>
                </a:lnTo>
                <a:lnTo>
                  <a:pt x="693" y="418"/>
                </a:lnTo>
                <a:lnTo>
                  <a:pt x="693" y="418"/>
                </a:lnTo>
                <a:lnTo>
                  <a:pt x="694" y="418"/>
                </a:lnTo>
                <a:lnTo>
                  <a:pt x="697" y="416"/>
                </a:lnTo>
                <a:lnTo>
                  <a:pt x="697" y="416"/>
                </a:lnTo>
                <a:lnTo>
                  <a:pt x="699" y="416"/>
                </a:lnTo>
                <a:lnTo>
                  <a:pt x="699" y="418"/>
                </a:lnTo>
                <a:lnTo>
                  <a:pt x="697" y="424"/>
                </a:lnTo>
                <a:lnTo>
                  <a:pt x="697" y="424"/>
                </a:lnTo>
                <a:lnTo>
                  <a:pt x="696" y="423"/>
                </a:lnTo>
                <a:lnTo>
                  <a:pt x="696" y="423"/>
                </a:lnTo>
                <a:lnTo>
                  <a:pt x="694" y="423"/>
                </a:lnTo>
                <a:lnTo>
                  <a:pt x="693" y="423"/>
                </a:lnTo>
                <a:lnTo>
                  <a:pt x="693" y="423"/>
                </a:lnTo>
                <a:lnTo>
                  <a:pt x="691" y="424"/>
                </a:lnTo>
                <a:lnTo>
                  <a:pt x="693" y="424"/>
                </a:lnTo>
                <a:lnTo>
                  <a:pt x="694" y="426"/>
                </a:lnTo>
                <a:lnTo>
                  <a:pt x="694" y="427"/>
                </a:lnTo>
                <a:lnTo>
                  <a:pt x="694" y="427"/>
                </a:lnTo>
                <a:lnTo>
                  <a:pt x="693" y="427"/>
                </a:lnTo>
                <a:lnTo>
                  <a:pt x="694" y="429"/>
                </a:lnTo>
                <a:lnTo>
                  <a:pt x="694" y="430"/>
                </a:lnTo>
                <a:lnTo>
                  <a:pt x="693" y="430"/>
                </a:lnTo>
                <a:lnTo>
                  <a:pt x="693" y="430"/>
                </a:lnTo>
                <a:lnTo>
                  <a:pt x="691" y="432"/>
                </a:lnTo>
                <a:lnTo>
                  <a:pt x="693" y="434"/>
                </a:lnTo>
                <a:lnTo>
                  <a:pt x="694" y="437"/>
                </a:lnTo>
                <a:lnTo>
                  <a:pt x="694" y="437"/>
                </a:lnTo>
                <a:lnTo>
                  <a:pt x="693" y="437"/>
                </a:lnTo>
                <a:lnTo>
                  <a:pt x="690" y="438"/>
                </a:lnTo>
                <a:lnTo>
                  <a:pt x="690" y="438"/>
                </a:lnTo>
                <a:lnTo>
                  <a:pt x="688" y="437"/>
                </a:lnTo>
                <a:lnTo>
                  <a:pt x="686" y="437"/>
                </a:lnTo>
                <a:lnTo>
                  <a:pt x="686" y="437"/>
                </a:lnTo>
                <a:lnTo>
                  <a:pt x="685" y="440"/>
                </a:lnTo>
                <a:lnTo>
                  <a:pt x="685" y="441"/>
                </a:lnTo>
                <a:lnTo>
                  <a:pt x="683" y="441"/>
                </a:lnTo>
                <a:lnTo>
                  <a:pt x="682" y="441"/>
                </a:lnTo>
                <a:lnTo>
                  <a:pt x="682" y="441"/>
                </a:lnTo>
                <a:lnTo>
                  <a:pt x="682" y="441"/>
                </a:lnTo>
                <a:lnTo>
                  <a:pt x="683" y="443"/>
                </a:lnTo>
                <a:lnTo>
                  <a:pt x="683" y="443"/>
                </a:lnTo>
                <a:lnTo>
                  <a:pt x="680" y="446"/>
                </a:lnTo>
                <a:lnTo>
                  <a:pt x="680" y="446"/>
                </a:lnTo>
                <a:lnTo>
                  <a:pt x="680" y="448"/>
                </a:lnTo>
                <a:lnTo>
                  <a:pt x="678" y="448"/>
                </a:lnTo>
                <a:lnTo>
                  <a:pt x="680" y="449"/>
                </a:lnTo>
                <a:lnTo>
                  <a:pt x="678" y="451"/>
                </a:lnTo>
                <a:lnTo>
                  <a:pt x="678" y="452"/>
                </a:lnTo>
                <a:lnTo>
                  <a:pt x="677" y="452"/>
                </a:lnTo>
                <a:lnTo>
                  <a:pt x="675" y="454"/>
                </a:lnTo>
                <a:lnTo>
                  <a:pt x="674" y="456"/>
                </a:lnTo>
                <a:lnTo>
                  <a:pt x="672" y="459"/>
                </a:lnTo>
                <a:lnTo>
                  <a:pt x="672" y="460"/>
                </a:lnTo>
                <a:lnTo>
                  <a:pt x="672" y="462"/>
                </a:lnTo>
                <a:lnTo>
                  <a:pt x="671" y="464"/>
                </a:lnTo>
                <a:lnTo>
                  <a:pt x="671" y="464"/>
                </a:lnTo>
                <a:lnTo>
                  <a:pt x="669" y="464"/>
                </a:lnTo>
                <a:lnTo>
                  <a:pt x="669" y="462"/>
                </a:lnTo>
                <a:lnTo>
                  <a:pt x="667" y="462"/>
                </a:lnTo>
                <a:lnTo>
                  <a:pt x="667" y="462"/>
                </a:lnTo>
                <a:lnTo>
                  <a:pt x="667" y="460"/>
                </a:lnTo>
                <a:lnTo>
                  <a:pt x="667" y="459"/>
                </a:lnTo>
                <a:lnTo>
                  <a:pt x="667" y="460"/>
                </a:lnTo>
                <a:lnTo>
                  <a:pt x="667" y="460"/>
                </a:lnTo>
                <a:lnTo>
                  <a:pt x="666" y="462"/>
                </a:lnTo>
                <a:lnTo>
                  <a:pt x="666" y="460"/>
                </a:lnTo>
                <a:lnTo>
                  <a:pt x="664" y="460"/>
                </a:lnTo>
                <a:lnTo>
                  <a:pt x="664" y="462"/>
                </a:lnTo>
                <a:lnTo>
                  <a:pt x="664" y="462"/>
                </a:lnTo>
                <a:lnTo>
                  <a:pt x="666" y="464"/>
                </a:lnTo>
                <a:lnTo>
                  <a:pt x="666" y="464"/>
                </a:lnTo>
                <a:lnTo>
                  <a:pt x="667" y="464"/>
                </a:lnTo>
                <a:lnTo>
                  <a:pt x="667" y="465"/>
                </a:lnTo>
                <a:lnTo>
                  <a:pt x="667" y="467"/>
                </a:lnTo>
                <a:lnTo>
                  <a:pt x="669" y="467"/>
                </a:lnTo>
                <a:lnTo>
                  <a:pt x="669" y="468"/>
                </a:lnTo>
                <a:lnTo>
                  <a:pt x="667" y="468"/>
                </a:lnTo>
                <a:lnTo>
                  <a:pt x="666" y="468"/>
                </a:lnTo>
                <a:lnTo>
                  <a:pt x="664" y="471"/>
                </a:lnTo>
                <a:lnTo>
                  <a:pt x="663" y="471"/>
                </a:lnTo>
                <a:lnTo>
                  <a:pt x="661" y="471"/>
                </a:lnTo>
                <a:lnTo>
                  <a:pt x="661" y="471"/>
                </a:lnTo>
                <a:lnTo>
                  <a:pt x="660" y="471"/>
                </a:lnTo>
                <a:lnTo>
                  <a:pt x="658" y="471"/>
                </a:lnTo>
                <a:lnTo>
                  <a:pt x="660" y="473"/>
                </a:lnTo>
                <a:lnTo>
                  <a:pt x="661" y="473"/>
                </a:lnTo>
                <a:lnTo>
                  <a:pt x="663" y="473"/>
                </a:lnTo>
                <a:lnTo>
                  <a:pt x="663" y="473"/>
                </a:lnTo>
                <a:lnTo>
                  <a:pt x="664" y="473"/>
                </a:lnTo>
                <a:lnTo>
                  <a:pt x="666" y="475"/>
                </a:lnTo>
                <a:lnTo>
                  <a:pt x="664" y="475"/>
                </a:lnTo>
                <a:lnTo>
                  <a:pt x="664" y="478"/>
                </a:lnTo>
                <a:lnTo>
                  <a:pt x="664" y="479"/>
                </a:lnTo>
                <a:lnTo>
                  <a:pt x="664" y="481"/>
                </a:lnTo>
                <a:lnTo>
                  <a:pt x="664" y="482"/>
                </a:lnTo>
                <a:lnTo>
                  <a:pt x="664" y="482"/>
                </a:lnTo>
                <a:lnTo>
                  <a:pt x="663" y="482"/>
                </a:lnTo>
                <a:lnTo>
                  <a:pt x="663" y="481"/>
                </a:lnTo>
                <a:lnTo>
                  <a:pt x="661" y="481"/>
                </a:lnTo>
                <a:lnTo>
                  <a:pt x="660" y="481"/>
                </a:lnTo>
                <a:lnTo>
                  <a:pt x="658" y="481"/>
                </a:lnTo>
                <a:lnTo>
                  <a:pt x="658" y="481"/>
                </a:lnTo>
                <a:lnTo>
                  <a:pt x="658" y="482"/>
                </a:lnTo>
                <a:lnTo>
                  <a:pt x="660" y="484"/>
                </a:lnTo>
                <a:lnTo>
                  <a:pt x="660" y="484"/>
                </a:lnTo>
                <a:lnTo>
                  <a:pt x="660" y="486"/>
                </a:lnTo>
                <a:lnTo>
                  <a:pt x="656" y="484"/>
                </a:lnTo>
                <a:lnTo>
                  <a:pt x="656" y="484"/>
                </a:lnTo>
                <a:lnTo>
                  <a:pt x="655" y="486"/>
                </a:lnTo>
                <a:lnTo>
                  <a:pt x="655" y="487"/>
                </a:lnTo>
                <a:lnTo>
                  <a:pt x="655" y="489"/>
                </a:lnTo>
                <a:lnTo>
                  <a:pt x="653" y="489"/>
                </a:lnTo>
                <a:lnTo>
                  <a:pt x="652" y="490"/>
                </a:lnTo>
                <a:lnTo>
                  <a:pt x="650" y="490"/>
                </a:lnTo>
                <a:lnTo>
                  <a:pt x="650" y="490"/>
                </a:lnTo>
                <a:lnTo>
                  <a:pt x="652" y="492"/>
                </a:lnTo>
                <a:lnTo>
                  <a:pt x="652" y="492"/>
                </a:lnTo>
                <a:lnTo>
                  <a:pt x="652" y="493"/>
                </a:lnTo>
                <a:lnTo>
                  <a:pt x="650" y="495"/>
                </a:lnTo>
                <a:lnTo>
                  <a:pt x="647" y="493"/>
                </a:lnTo>
                <a:lnTo>
                  <a:pt x="645" y="495"/>
                </a:lnTo>
                <a:lnTo>
                  <a:pt x="644" y="493"/>
                </a:lnTo>
                <a:lnTo>
                  <a:pt x="642" y="493"/>
                </a:lnTo>
                <a:lnTo>
                  <a:pt x="642" y="495"/>
                </a:lnTo>
                <a:lnTo>
                  <a:pt x="642" y="497"/>
                </a:lnTo>
                <a:lnTo>
                  <a:pt x="641" y="497"/>
                </a:lnTo>
                <a:lnTo>
                  <a:pt x="641" y="497"/>
                </a:lnTo>
                <a:lnTo>
                  <a:pt x="639" y="497"/>
                </a:lnTo>
                <a:lnTo>
                  <a:pt x="639" y="497"/>
                </a:lnTo>
                <a:lnTo>
                  <a:pt x="639" y="497"/>
                </a:lnTo>
                <a:lnTo>
                  <a:pt x="642" y="498"/>
                </a:lnTo>
                <a:lnTo>
                  <a:pt x="642" y="498"/>
                </a:lnTo>
                <a:lnTo>
                  <a:pt x="642" y="500"/>
                </a:lnTo>
                <a:lnTo>
                  <a:pt x="641" y="501"/>
                </a:lnTo>
                <a:lnTo>
                  <a:pt x="639" y="503"/>
                </a:lnTo>
                <a:lnTo>
                  <a:pt x="637" y="503"/>
                </a:lnTo>
                <a:lnTo>
                  <a:pt x="637" y="504"/>
                </a:lnTo>
                <a:lnTo>
                  <a:pt x="636" y="506"/>
                </a:lnTo>
                <a:lnTo>
                  <a:pt x="636" y="506"/>
                </a:lnTo>
                <a:lnTo>
                  <a:pt x="634" y="506"/>
                </a:lnTo>
                <a:lnTo>
                  <a:pt x="633" y="506"/>
                </a:lnTo>
                <a:lnTo>
                  <a:pt x="634" y="506"/>
                </a:lnTo>
                <a:lnTo>
                  <a:pt x="634" y="508"/>
                </a:lnTo>
                <a:lnTo>
                  <a:pt x="633" y="508"/>
                </a:lnTo>
                <a:lnTo>
                  <a:pt x="633" y="509"/>
                </a:lnTo>
                <a:lnTo>
                  <a:pt x="633" y="508"/>
                </a:lnTo>
                <a:lnTo>
                  <a:pt x="631" y="508"/>
                </a:lnTo>
                <a:lnTo>
                  <a:pt x="631" y="508"/>
                </a:lnTo>
                <a:lnTo>
                  <a:pt x="630" y="508"/>
                </a:lnTo>
                <a:lnTo>
                  <a:pt x="630" y="509"/>
                </a:lnTo>
                <a:lnTo>
                  <a:pt x="628" y="509"/>
                </a:lnTo>
                <a:lnTo>
                  <a:pt x="628" y="508"/>
                </a:lnTo>
                <a:lnTo>
                  <a:pt x="626" y="508"/>
                </a:lnTo>
                <a:lnTo>
                  <a:pt x="625" y="511"/>
                </a:lnTo>
                <a:lnTo>
                  <a:pt x="623" y="512"/>
                </a:lnTo>
                <a:lnTo>
                  <a:pt x="623" y="512"/>
                </a:lnTo>
                <a:lnTo>
                  <a:pt x="622" y="512"/>
                </a:lnTo>
                <a:lnTo>
                  <a:pt x="622" y="514"/>
                </a:lnTo>
                <a:lnTo>
                  <a:pt x="623" y="514"/>
                </a:lnTo>
                <a:lnTo>
                  <a:pt x="622" y="516"/>
                </a:lnTo>
                <a:lnTo>
                  <a:pt x="622" y="516"/>
                </a:lnTo>
                <a:lnTo>
                  <a:pt x="620" y="516"/>
                </a:lnTo>
                <a:lnTo>
                  <a:pt x="620" y="519"/>
                </a:lnTo>
                <a:lnTo>
                  <a:pt x="620" y="519"/>
                </a:lnTo>
                <a:lnTo>
                  <a:pt x="617" y="519"/>
                </a:lnTo>
                <a:lnTo>
                  <a:pt x="617" y="519"/>
                </a:lnTo>
                <a:lnTo>
                  <a:pt x="615" y="519"/>
                </a:lnTo>
                <a:lnTo>
                  <a:pt x="615" y="520"/>
                </a:lnTo>
                <a:lnTo>
                  <a:pt x="615" y="520"/>
                </a:lnTo>
                <a:lnTo>
                  <a:pt x="614" y="520"/>
                </a:lnTo>
                <a:lnTo>
                  <a:pt x="611" y="522"/>
                </a:lnTo>
                <a:lnTo>
                  <a:pt x="609" y="522"/>
                </a:lnTo>
                <a:lnTo>
                  <a:pt x="608" y="520"/>
                </a:lnTo>
                <a:lnTo>
                  <a:pt x="606" y="522"/>
                </a:lnTo>
                <a:lnTo>
                  <a:pt x="606" y="522"/>
                </a:lnTo>
                <a:lnTo>
                  <a:pt x="606" y="523"/>
                </a:lnTo>
                <a:lnTo>
                  <a:pt x="604" y="523"/>
                </a:lnTo>
                <a:lnTo>
                  <a:pt x="603" y="522"/>
                </a:lnTo>
                <a:lnTo>
                  <a:pt x="601" y="522"/>
                </a:lnTo>
                <a:lnTo>
                  <a:pt x="600" y="522"/>
                </a:lnTo>
                <a:lnTo>
                  <a:pt x="598" y="523"/>
                </a:lnTo>
                <a:lnTo>
                  <a:pt x="596" y="523"/>
                </a:lnTo>
                <a:lnTo>
                  <a:pt x="596" y="523"/>
                </a:lnTo>
                <a:lnTo>
                  <a:pt x="596" y="523"/>
                </a:lnTo>
                <a:lnTo>
                  <a:pt x="595" y="523"/>
                </a:lnTo>
                <a:lnTo>
                  <a:pt x="593" y="522"/>
                </a:lnTo>
                <a:lnTo>
                  <a:pt x="593" y="522"/>
                </a:lnTo>
                <a:lnTo>
                  <a:pt x="592" y="523"/>
                </a:lnTo>
                <a:lnTo>
                  <a:pt x="592" y="523"/>
                </a:lnTo>
                <a:lnTo>
                  <a:pt x="592" y="523"/>
                </a:lnTo>
                <a:lnTo>
                  <a:pt x="592" y="525"/>
                </a:lnTo>
                <a:lnTo>
                  <a:pt x="590" y="525"/>
                </a:lnTo>
                <a:lnTo>
                  <a:pt x="590" y="525"/>
                </a:lnTo>
                <a:lnTo>
                  <a:pt x="589" y="525"/>
                </a:lnTo>
                <a:lnTo>
                  <a:pt x="587" y="525"/>
                </a:lnTo>
                <a:lnTo>
                  <a:pt x="587" y="525"/>
                </a:lnTo>
                <a:lnTo>
                  <a:pt x="587" y="525"/>
                </a:lnTo>
                <a:lnTo>
                  <a:pt x="585" y="525"/>
                </a:lnTo>
                <a:lnTo>
                  <a:pt x="585" y="525"/>
                </a:lnTo>
                <a:lnTo>
                  <a:pt x="584" y="525"/>
                </a:lnTo>
                <a:lnTo>
                  <a:pt x="584" y="525"/>
                </a:lnTo>
                <a:lnTo>
                  <a:pt x="584" y="527"/>
                </a:lnTo>
                <a:lnTo>
                  <a:pt x="582" y="525"/>
                </a:lnTo>
                <a:lnTo>
                  <a:pt x="581" y="525"/>
                </a:lnTo>
                <a:lnTo>
                  <a:pt x="581" y="522"/>
                </a:lnTo>
                <a:lnTo>
                  <a:pt x="579" y="522"/>
                </a:lnTo>
                <a:lnTo>
                  <a:pt x="578" y="520"/>
                </a:lnTo>
                <a:lnTo>
                  <a:pt x="578" y="519"/>
                </a:lnTo>
                <a:lnTo>
                  <a:pt x="578" y="519"/>
                </a:lnTo>
                <a:lnTo>
                  <a:pt x="578" y="517"/>
                </a:lnTo>
                <a:lnTo>
                  <a:pt x="578" y="517"/>
                </a:lnTo>
                <a:lnTo>
                  <a:pt x="578" y="517"/>
                </a:lnTo>
                <a:lnTo>
                  <a:pt x="576" y="517"/>
                </a:lnTo>
                <a:lnTo>
                  <a:pt x="576" y="519"/>
                </a:lnTo>
                <a:lnTo>
                  <a:pt x="576" y="519"/>
                </a:lnTo>
                <a:lnTo>
                  <a:pt x="574" y="520"/>
                </a:lnTo>
                <a:lnTo>
                  <a:pt x="574" y="520"/>
                </a:lnTo>
                <a:lnTo>
                  <a:pt x="574" y="520"/>
                </a:lnTo>
                <a:lnTo>
                  <a:pt x="576" y="522"/>
                </a:lnTo>
                <a:lnTo>
                  <a:pt x="576" y="522"/>
                </a:lnTo>
                <a:lnTo>
                  <a:pt x="576" y="523"/>
                </a:lnTo>
                <a:lnTo>
                  <a:pt x="578" y="525"/>
                </a:lnTo>
                <a:lnTo>
                  <a:pt x="578" y="528"/>
                </a:lnTo>
                <a:lnTo>
                  <a:pt x="578" y="528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6" y="530"/>
                </a:lnTo>
                <a:lnTo>
                  <a:pt x="576" y="530"/>
                </a:lnTo>
                <a:lnTo>
                  <a:pt x="576" y="531"/>
                </a:lnTo>
                <a:lnTo>
                  <a:pt x="576" y="531"/>
                </a:lnTo>
                <a:lnTo>
                  <a:pt x="576" y="531"/>
                </a:lnTo>
                <a:lnTo>
                  <a:pt x="574" y="531"/>
                </a:lnTo>
                <a:lnTo>
                  <a:pt x="574" y="531"/>
                </a:lnTo>
                <a:lnTo>
                  <a:pt x="573" y="533"/>
                </a:lnTo>
                <a:lnTo>
                  <a:pt x="571" y="533"/>
                </a:lnTo>
                <a:lnTo>
                  <a:pt x="571" y="530"/>
                </a:lnTo>
                <a:lnTo>
                  <a:pt x="570" y="531"/>
                </a:lnTo>
                <a:lnTo>
                  <a:pt x="570" y="534"/>
                </a:lnTo>
                <a:lnTo>
                  <a:pt x="568" y="534"/>
                </a:lnTo>
                <a:lnTo>
                  <a:pt x="568" y="536"/>
                </a:lnTo>
                <a:lnTo>
                  <a:pt x="567" y="534"/>
                </a:lnTo>
                <a:lnTo>
                  <a:pt x="565" y="534"/>
                </a:lnTo>
                <a:lnTo>
                  <a:pt x="565" y="536"/>
                </a:lnTo>
                <a:lnTo>
                  <a:pt x="563" y="536"/>
                </a:lnTo>
                <a:lnTo>
                  <a:pt x="563" y="538"/>
                </a:lnTo>
                <a:lnTo>
                  <a:pt x="562" y="536"/>
                </a:lnTo>
                <a:lnTo>
                  <a:pt x="560" y="536"/>
                </a:lnTo>
                <a:lnTo>
                  <a:pt x="562" y="534"/>
                </a:lnTo>
                <a:lnTo>
                  <a:pt x="562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6"/>
                </a:lnTo>
                <a:lnTo>
                  <a:pt x="560" y="538"/>
                </a:lnTo>
                <a:lnTo>
                  <a:pt x="559" y="538"/>
                </a:lnTo>
                <a:lnTo>
                  <a:pt x="557" y="538"/>
                </a:lnTo>
                <a:lnTo>
                  <a:pt x="557" y="536"/>
                </a:lnTo>
                <a:lnTo>
                  <a:pt x="555" y="536"/>
                </a:lnTo>
                <a:lnTo>
                  <a:pt x="554" y="536"/>
                </a:lnTo>
                <a:lnTo>
                  <a:pt x="554" y="538"/>
                </a:lnTo>
                <a:lnTo>
                  <a:pt x="552" y="538"/>
                </a:lnTo>
                <a:lnTo>
                  <a:pt x="552" y="538"/>
                </a:lnTo>
                <a:lnTo>
                  <a:pt x="552" y="538"/>
                </a:lnTo>
                <a:lnTo>
                  <a:pt x="551" y="539"/>
                </a:lnTo>
                <a:lnTo>
                  <a:pt x="551" y="539"/>
                </a:lnTo>
                <a:lnTo>
                  <a:pt x="549" y="541"/>
                </a:lnTo>
                <a:lnTo>
                  <a:pt x="546" y="541"/>
                </a:lnTo>
                <a:lnTo>
                  <a:pt x="544" y="541"/>
                </a:lnTo>
                <a:lnTo>
                  <a:pt x="543" y="541"/>
                </a:lnTo>
                <a:lnTo>
                  <a:pt x="543" y="541"/>
                </a:lnTo>
                <a:lnTo>
                  <a:pt x="541" y="541"/>
                </a:lnTo>
                <a:lnTo>
                  <a:pt x="541" y="541"/>
                </a:lnTo>
                <a:lnTo>
                  <a:pt x="541" y="541"/>
                </a:lnTo>
                <a:lnTo>
                  <a:pt x="540" y="542"/>
                </a:lnTo>
                <a:lnTo>
                  <a:pt x="538" y="542"/>
                </a:lnTo>
                <a:lnTo>
                  <a:pt x="537" y="542"/>
                </a:lnTo>
                <a:lnTo>
                  <a:pt x="535" y="544"/>
                </a:lnTo>
                <a:lnTo>
                  <a:pt x="533" y="545"/>
                </a:lnTo>
                <a:lnTo>
                  <a:pt x="533" y="545"/>
                </a:lnTo>
                <a:lnTo>
                  <a:pt x="532" y="545"/>
                </a:lnTo>
                <a:lnTo>
                  <a:pt x="532" y="544"/>
                </a:lnTo>
                <a:lnTo>
                  <a:pt x="532" y="544"/>
                </a:lnTo>
                <a:lnTo>
                  <a:pt x="532" y="545"/>
                </a:lnTo>
                <a:lnTo>
                  <a:pt x="532" y="545"/>
                </a:lnTo>
                <a:lnTo>
                  <a:pt x="530" y="547"/>
                </a:lnTo>
                <a:lnTo>
                  <a:pt x="529" y="549"/>
                </a:lnTo>
                <a:lnTo>
                  <a:pt x="529" y="549"/>
                </a:lnTo>
                <a:lnTo>
                  <a:pt x="529" y="550"/>
                </a:lnTo>
                <a:lnTo>
                  <a:pt x="532" y="550"/>
                </a:lnTo>
                <a:lnTo>
                  <a:pt x="532" y="552"/>
                </a:lnTo>
                <a:lnTo>
                  <a:pt x="532" y="552"/>
                </a:lnTo>
                <a:lnTo>
                  <a:pt x="530" y="553"/>
                </a:lnTo>
                <a:lnTo>
                  <a:pt x="530" y="553"/>
                </a:lnTo>
                <a:lnTo>
                  <a:pt x="533" y="556"/>
                </a:lnTo>
                <a:lnTo>
                  <a:pt x="533" y="556"/>
                </a:lnTo>
                <a:lnTo>
                  <a:pt x="533" y="556"/>
                </a:lnTo>
                <a:lnTo>
                  <a:pt x="532" y="558"/>
                </a:lnTo>
                <a:lnTo>
                  <a:pt x="530" y="560"/>
                </a:lnTo>
                <a:lnTo>
                  <a:pt x="527" y="560"/>
                </a:lnTo>
                <a:lnTo>
                  <a:pt x="526" y="560"/>
                </a:lnTo>
                <a:lnTo>
                  <a:pt x="524" y="558"/>
                </a:lnTo>
                <a:lnTo>
                  <a:pt x="524" y="558"/>
                </a:lnTo>
                <a:lnTo>
                  <a:pt x="526" y="558"/>
                </a:lnTo>
                <a:lnTo>
                  <a:pt x="526" y="558"/>
                </a:lnTo>
                <a:lnTo>
                  <a:pt x="526" y="556"/>
                </a:lnTo>
                <a:lnTo>
                  <a:pt x="526" y="556"/>
                </a:lnTo>
                <a:lnTo>
                  <a:pt x="524" y="556"/>
                </a:lnTo>
                <a:lnTo>
                  <a:pt x="522" y="555"/>
                </a:lnTo>
                <a:lnTo>
                  <a:pt x="522" y="553"/>
                </a:lnTo>
                <a:lnTo>
                  <a:pt x="522" y="552"/>
                </a:lnTo>
                <a:lnTo>
                  <a:pt x="522" y="550"/>
                </a:lnTo>
                <a:lnTo>
                  <a:pt x="521" y="550"/>
                </a:lnTo>
                <a:lnTo>
                  <a:pt x="521" y="550"/>
                </a:lnTo>
                <a:lnTo>
                  <a:pt x="522" y="547"/>
                </a:lnTo>
                <a:lnTo>
                  <a:pt x="521" y="547"/>
                </a:lnTo>
                <a:lnTo>
                  <a:pt x="522" y="545"/>
                </a:lnTo>
                <a:lnTo>
                  <a:pt x="522" y="544"/>
                </a:lnTo>
                <a:lnTo>
                  <a:pt x="526" y="542"/>
                </a:lnTo>
                <a:lnTo>
                  <a:pt x="526" y="541"/>
                </a:lnTo>
                <a:lnTo>
                  <a:pt x="524" y="541"/>
                </a:lnTo>
                <a:lnTo>
                  <a:pt x="522" y="541"/>
                </a:lnTo>
                <a:lnTo>
                  <a:pt x="522" y="541"/>
                </a:lnTo>
                <a:lnTo>
                  <a:pt x="521" y="541"/>
                </a:lnTo>
                <a:lnTo>
                  <a:pt x="521" y="539"/>
                </a:lnTo>
                <a:lnTo>
                  <a:pt x="519" y="538"/>
                </a:lnTo>
                <a:lnTo>
                  <a:pt x="519" y="538"/>
                </a:lnTo>
                <a:lnTo>
                  <a:pt x="519" y="541"/>
                </a:lnTo>
                <a:lnTo>
                  <a:pt x="518" y="541"/>
                </a:lnTo>
                <a:lnTo>
                  <a:pt x="516" y="542"/>
                </a:lnTo>
                <a:lnTo>
                  <a:pt x="514" y="542"/>
                </a:lnTo>
                <a:lnTo>
                  <a:pt x="513" y="542"/>
                </a:lnTo>
                <a:lnTo>
                  <a:pt x="513" y="542"/>
                </a:lnTo>
                <a:lnTo>
                  <a:pt x="513" y="541"/>
                </a:lnTo>
                <a:lnTo>
                  <a:pt x="513" y="541"/>
                </a:lnTo>
                <a:lnTo>
                  <a:pt x="513" y="539"/>
                </a:lnTo>
                <a:lnTo>
                  <a:pt x="511" y="539"/>
                </a:lnTo>
                <a:lnTo>
                  <a:pt x="510" y="539"/>
                </a:lnTo>
                <a:lnTo>
                  <a:pt x="510" y="539"/>
                </a:lnTo>
                <a:lnTo>
                  <a:pt x="508" y="539"/>
                </a:lnTo>
                <a:lnTo>
                  <a:pt x="508" y="539"/>
                </a:lnTo>
                <a:lnTo>
                  <a:pt x="507" y="538"/>
                </a:lnTo>
                <a:lnTo>
                  <a:pt x="507" y="538"/>
                </a:lnTo>
                <a:lnTo>
                  <a:pt x="505" y="536"/>
                </a:lnTo>
                <a:lnTo>
                  <a:pt x="507" y="536"/>
                </a:lnTo>
                <a:lnTo>
                  <a:pt x="505" y="534"/>
                </a:lnTo>
                <a:lnTo>
                  <a:pt x="503" y="534"/>
                </a:lnTo>
                <a:lnTo>
                  <a:pt x="503" y="536"/>
                </a:lnTo>
                <a:lnTo>
                  <a:pt x="503" y="538"/>
                </a:lnTo>
                <a:lnTo>
                  <a:pt x="505" y="539"/>
                </a:lnTo>
                <a:lnTo>
                  <a:pt x="505" y="539"/>
                </a:lnTo>
                <a:lnTo>
                  <a:pt x="503" y="539"/>
                </a:lnTo>
                <a:lnTo>
                  <a:pt x="502" y="538"/>
                </a:lnTo>
                <a:lnTo>
                  <a:pt x="502" y="538"/>
                </a:lnTo>
                <a:lnTo>
                  <a:pt x="502" y="538"/>
                </a:lnTo>
                <a:lnTo>
                  <a:pt x="502" y="539"/>
                </a:lnTo>
                <a:lnTo>
                  <a:pt x="500" y="541"/>
                </a:lnTo>
                <a:lnTo>
                  <a:pt x="499" y="541"/>
                </a:lnTo>
                <a:lnTo>
                  <a:pt x="499" y="541"/>
                </a:lnTo>
                <a:lnTo>
                  <a:pt x="497" y="541"/>
                </a:lnTo>
                <a:lnTo>
                  <a:pt x="496" y="541"/>
                </a:lnTo>
                <a:lnTo>
                  <a:pt x="494" y="539"/>
                </a:lnTo>
                <a:lnTo>
                  <a:pt x="494" y="539"/>
                </a:lnTo>
                <a:lnTo>
                  <a:pt x="492" y="539"/>
                </a:lnTo>
                <a:lnTo>
                  <a:pt x="489" y="539"/>
                </a:lnTo>
                <a:lnTo>
                  <a:pt x="489" y="539"/>
                </a:lnTo>
                <a:lnTo>
                  <a:pt x="488" y="539"/>
                </a:lnTo>
                <a:lnTo>
                  <a:pt x="486" y="538"/>
                </a:lnTo>
                <a:lnTo>
                  <a:pt x="485" y="538"/>
                </a:lnTo>
                <a:lnTo>
                  <a:pt x="483" y="536"/>
                </a:lnTo>
                <a:lnTo>
                  <a:pt x="483" y="536"/>
                </a:lnTo>
                <a:lnTo>
                  <a:pt x="483" y="534"/>
                </a:lnTo>
                <a:lnTo>
                  <a:pt x="481" y="534"/>
                </a:lnTo>
                <a:lnTo>
                  <a:pt x="481" y="534"/>
                </a:lnTo>
                <a:lnTo>
                  <a:pt x="481" y="534"/>
                </a:lnTo>
                <a:lnTo>
                  <a:pt x="480" y="534"/>
                </a:lnTo>
                <a:lnTo>
                  <a:pt x="478" y="533"/>
                </a:lnTo>
                <a:lnTo>
                  <a:pt x="478" y="534"/>
                </a:lnTo>
                <a:lnTo>
                  <a:pt x="478" y="534"/>
                </a:lnTo>
                <a:lnTo>
                  <a:pt x="478" y="533"/>
                </a:lnTo>
                <a:lnTo>
                  <a:pt x="478" y="531"/>
                </a:lnTo>
                <a:lnTo>
                  <a:pt x="478" y="530"/>
                </a:lnTo>
                <a:lnTo>
                  <a:pt x="477" y="530"/>
                </a:lnTo>
                <a:lnTo>
                  <a:pt x="477" y="528"/>
                </a:lnTo>
                <a:lnTo>
                  <a:pt x="477" y="528"/>
                </a:lnTo>
                <a:lnTo>
                  <a:pt x="475" y="528"/>
                </a:lnTo>
                <a:lnTo>
                  <a:pt x="477" y="527"/>
                </a:lnTo>
                <a:lnTo>
                  <a:pt x="477" y="525"/>
                </a:lnTo>
                <a:lnTo>
                  <a:pt x="477" y="525"/>
                </a:lnTo>
                <a:lnTo>
                  <a:pt x="478" y="523"/>
                </a:lnTo>
                <a:lnTo>
                  <a:pt x="478" y="523"/>
                </a:lnTo>
                <a:lnTo>
                  <a:pt x="480" y="522"/>
                </a:lnTo>
                <a:lnTo>
                  <a:pt x="477" y="520"/>
                </a:lnTo>
                <a:lnTo>
                  <a:pt x="477" y="520"/>
                </a:lnTo>
                <a:lnTo>
                  <a:pt x="475" y="520"/>
                </a:lnTo>
                <a:lnTo>
                  <a:pt x="473" y="520"/>
                </a:lnTo>
                <a:lnTo>
                  <a:pt x="472" y="520"/>
                </a:lnTo>
                <a:lnTo>
                  <a:pt x="472" y="520"/>
                </a:lnTo>
                <a:lnTo>
                  <a:pt x="470" y="519"/>
                </a:lnTo>
                <a:lnTo>
                  <a:pt x="470" y="519"/>
                </a:lnTo>
                <a:lnTo>
                  <a:pt x="469" y="519"/>
                </a:lnTo>
                <a:lnTo>
                  <a:pt x="469" y="519"/>
                </a:lnTo>
                <a:lnTo>
                  <a:pt x="467" y="519"/>
                </a:lnTo>
                <a:lnTo>
                  <a:pt x="467" y="520"/>
                </a:lnTo>
                <a:lnTo>
                  <a:pt x="466" y="520"/>
                </a:lnTo>
                <a:lnTo>
                  <a:pt x="466" y="519"/>
                </a:lnTo>
                <a:lnTo>
                  <a:pt x="464" y="519"/>
                </a:lnTo>
                <a:lnTo>
                  <a:pt x="461" y="517"/>
                </a:lnTo>
                <a:lnTo>
                  <a:pt x="461" y="517"/>
                </a:lnTo>
                <a:lnTo>
                  <a:pt x="461" y="516"/>
                </a:lnTo>
                <a:lnTo>
                  <a:pt x="459" y="516"/>
                </a:lnTo>
                <a:lnTo>
                  <a:pt x="459" y="514"/>
                </a:lnTo>
                <a:lnTo>
                  <a:pt x="458" y="512"/>
                </a:lnTo>
                <a:lnTo>
                  <a:pt x="458" y="514"/>
                </a:lnTo>
                <a:lnTo>
                  <a:pt x="456" y="514"/>
                </a:lnTo>
                <a:lnTo>
                  <a:pt x="453" y="516"/>
                </a:lnTo>
                <a:lnTo>
                  <a:pt x="453" y="516"/>
                </a:lnTo>
                <a:lnTo>
                  <a:pt x="451" y="517"/>
                </a:lnTo>
                <a:lnTo>
                  <a:pt x="451" y="517"/>
                </a:lnTo>
                <a:lnTo>
                  <a:pt x="451" y="519"/>
                </a:lnTo>
                <a:lnTo>
                  <a:pt x="451" y="520"/>
                </a:lnTo>
                <a:lnTo>
                  <a:pt x="450" y="520"/>
                </a:lnTo>
                <a:lnTo>
                  <a:pt x="450" y="522"/>
                </a:lnTo>
                <a:lnTo>
                  <a:pt x="448" y="522"/>
                </a:lnTo>
                <a:lnTo>
                  <a:pt x="448" y="522"/>
                </a:lnTo>
                <a:lnTo>
                  <a:pt x="447" y="522"/>
                </a:lnTo>
                <a:lnTo>
                  <a:pt x="445" y="523"/>
                </a:lnTo>
                <a:lnTo>
                  <a:pt x="444" y="523"/>
                </a:lnTo>
                <a:lnTo>
                  <a:pt x="442" y="522"/>
                </a:lnTo>
                <a:lnTo>
                  <a:pt x="442" y="522"/>
                </a:lnTo>
                <a:lnTo>
                  <a:pt x="442" y="522"/>
                </a:lnTo>
                <a:lnTo>
                  <a:pt x="440" y="522"/>
                </a:lnTo>
                <a:lnTo>
                  <a:pt x="439" y="523"/>
                </a:lnTo>
                <a:lnTo>
                  <a:pt x="439" y="525"/>
                </a:lnTo>
                <a:lnTo>
                  <a:pt x="439" y="525"/>
                </a:lnTo>
                <a:lnTo>
                  <a:pt x="439" y="525"/>
                </a:lnTo>
                <a:lnTo>
                  <a:pt x="437" y="525"/>
                </a:lnTo>
                <a:lnTo>
                  <a:pt x="434" y="522"/>
                </a:lnTo>
                <a:lnTo>
                  <a:pt x="434" y="522"/>
                </a:lnTo>
                <a:lnTo>
                  <a:pt x="432" y="522"/>
                </a:lnTo>
                <a:lnTo>
                  <a:pt x="432" y="525"/>
                </a:lnTo>
                <a:lnTo>
                  <a:pt x="432" y="525"/>
                </a:lnTo>
                <a:lnTo>
                  <a:pt x="431" y="525"/>
                </a:lnTo>
                <a:lnTo>
                  <a:pt x="429" y="522"/>
                </a:lnTo>
                <a:lnTo>
                  <a:pt x="429" y="522"/>
                </a:lnTo>
                <a:lnTo>
                  <a:pt x="429" y="522"/>
                </a:lnTo>
                <a:lnTo>
                  <a:pt x="429" y="523"/>
                </a:lnTo>
                <a:lnTo>
                  <a:pt x="428" y="523"/>
                </a:lnTo>
                <a:lnTo>
                  <a:pt x="426" y="525"/>
                </a:lnTo>
                <a:lnTo>
                  <a:pt x="426" y="525"/>
                </a:lnTo>
                <a:lnTo>
                  <a:pt x="426" y="527"/>
                </a:lnTo>
                <a:lnTo>
                  <a:pt x="425" y="527"/>
                </a:lnTo>
                <a:lnTo>
                  <a:pt x="425" y="527"/>
                </a:lnTo>
                <a:lnTo>
                  <a:pt x="423" y="527"/>
                </a:lnTo>
                <a:lnTo>
                  <a:pt x="423" y="525"/>
                </a:lnTo>
                <a:lnTo>
                  <a:pt x="423" y="525"/>
                </a:lnTo>
                <a:lnTo>
                  <a:pt x="421" y="523"/>
                </a:lnTo>
                <a:lnTo>
                  <a:pt x="418" y="523"/>
                </a:lnTo>
                <a:lnTo>
                  <a:pt x="418" y="522"/>
                </a:lnTo>
                <a:lnTo>
                  <a:pt x="417" y="522"/>
                </a:lnTo>
                <a:lnTo>
                  <a:pt x="417" y="522"/>
                </a:lnTo>
                <a:lnTo>
                  <a:pt x="417" y="523"/>
                </a:lnTo>
                <a:lnTo>
                  <a:pt x="415" y="523"/>
                </a:lnTo>
                <a:lnTo>
                  <a:pt x="415" y="525"/>
                </a:lnTo>
                <a:lnTo>
                  <a:pt x="414" y="527"/>
                </a:lnTo>
                <a:lnTo>
                  <a:pt x="414" y="527"/>
                </a:lnTo>
                <a:lnTo>
                  <a:pt x="412" y="528"/>
                </a:lnTo>
                <a:lnTo>
                  <a:pt x="412" y="527"/>
                </a:lnTo>
                <a:lnTo>
                  <a:pt x="410" y="527"/>
                </a:lnTo>
                <a:lnTo>
                  <a:pt x="409" y="527"/>
                </a:lnTo>
                <a:lnTo>
                  <a:pt x="407" y="528"/>
                </a:lnTo>
                <a:lnTo>
                  <a:pt x="407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8"/>
                </a:lnTo>
                <a:lnTo>
                  <a:pt x="404" y="528"/>
                </a:lnTo>
                <a:lnTo>
                  <a:pt x="404" y="530"/>
                </a:lnTo>
                <a:lnTo>
                  <a:pt x="404" y="530"/>
                </a:lnTo>
                <a:lnTo>
                  <a:pt x="404" y="530"/>
                </a:lnTo>
                <a:lnTo>
                  <a:pt x="404" y="531"/>
                </a:lnTo>
                <a:lnTo>
                  <a:pt x="404" y="531"/>
                </a:lnTo>
                <a:lnTo>
                  <a:pt x="404" y="533"/>
                </a:lnTo>
                <a:lnTo>
                  <a:pt x="404" y="534"/>
                </a:lnTo>
                <a:lnTo>
                  <a:pt x="406" y="536"/>
                </a:lnTo>
                <a:lnTo>
                  <a:pt x="406" y="536"/>
                </a:lnTo>
                <a:lnTo>
                  <a:pt x="407" y="538"/>
                </a:lnTo>
                <a:lnTo>
                  <a:pt x="407" y="539"/>
                </a:lnTo>
                <a:lnTo>
                  <a:pt x="407" y="541"/>
                </a:lnTo>
                <a:lnTo>
                  <a:pt x="406" y="542"/>
                </a:lnTo>
                <a:lnTo>
                  <a:pt x="406" y="544"/>
                </a:lnTo>
                <a:lnTo>
                  <a:pt x="407" y="544"/>
                </a:lnTo>
                <a:lnTo>
                  <a:pt x="407" y="545"/>
                </a:lnTo>
                <a:lnTo>
                  <a:pt x="407" y="545"/>
                </a:lnTo>
                <a:lnTo>
                  <a:pt x="407" y="545"/>
                </a:lnTo>
                <a:lnTo>
                  <a:pt x="406" y="545"/>
                </a:lnTo>
                <a:lnTo>
                  <a:pt x="406" y="547"/>
                </a:lnTo>
                <a:lnTo>
                  <a:pt x="406" y="545"/>
                </a:lnTo>
                <a:lnTo>
                  <a:pt x="404" y="545"/>
                </a:lnTo>
                <a:lnTo>
                  <a:pt x="404" y="545"/>
                </a:lnTo>
                <a:lnTo>
                  <a:pt x="404" y="545"/>
                </a:lnTo>
                <a:lnTo>
                  <a:pt x="403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4"/>
                </a:lnTo>
                <a:lnTo>
                  <a:pt x="399" y="544"/>
                </a:lnTo>
                <a:lnTo>
                  <a:pt x="399" y="542"/>
                </a:lnTo>
                <a:lnTo>
                  <a:pt x="398" y="542"/>
                </a:lnTo>
                <a:lnTo>
                  <a:pt x="399" y="541"/>
                </a:lnTo>
                <a:lnTo>
                  <a:pt x="398" y="541"/>
                </a:lnTo>
                <a:lnTo>
                  <a:pt x="398" y="539"/>
                </a:lnTo>
                <a:lnTo>
                  <a:pt x="398" y="538"/>
                </a:lnTo>
                <a:lnTo>
                  <a:pt x="398" y="538"/>
                </a:lnTo>
                <a:lnTo>
                  <a:pt x="398" y="538"/>
                </a:lnTo>
                <a:lnTo>
                  <a:pt x="396" y="538"/>
                </a:lnTo>
                <a:lnTo>
                  <a:pt x="396" y="538"/>
                </a:lnTo>
                <a:lnTo>
                  <a:pt x="393" y="539"/>
                </a:lnTo>
                <a:lnTo>
                  <a:pt x="391" y="541"/>
                </a:lnTo>
                <a:lnTo>
                  <a:pt x="390" y="541"/>
                </a:lnTo>
                <a:lnTo>
                  <a:pt x="388" y="542"/>
                </a:lnTo>
                <a:lnTo>
                  <a:pt x="388" y="541"/>
                </a:lnTo>
                <a:lnTo>
                  <a:pt x="387" y="541"/>
                </a:lnTo>
                <a:lnTo>
                  <a:pt x="385" y="542"/>
                </a:lnTo>
                <a:lnTo>
                  <a:pt x="384" y="541"/>
                </a:lnTo>
                <a:lnTo>
                  <a:pt x="384" y="541"/>
                </a:lnTo>
                <a:lnTo>
                  <a:pt x="382" y="541"/>
                </a:lnTo>
                <a:lnTo>
                  <a:pt x="384" y="539"/>
                </a:lnTo>
                <a:lnTo>
                  <a:pt x="382" y="539"/>
                </a:lnTo>
                <a:lnTo>
                  <a:pt x="382" y="538"/>
                </a:lnTo>
                <a:lnTo>
                  <a:pt x="380" y="538"/>
                </a:lnTo>
                <a:lnTo>
                  <a:pt x="380" y="538"/>
                </a:lnTo>
                <a:lnTo>
                  <a:pt x="380" y="536"/>
                </a:lnTo>
                <a:lnTo>
                  <a:pt x="380" y="534"/>
                </a:lnTo>
                <a:lnTo>
                  <a:pt x="380" y="534"/>
                </a:lnTo>
                <a:lnTo>
                  <a:pt x="380" y="533"/>
                </a:lnTo>
                <a:lnTo>
                  <a:pt x="379" y="533"/>
                </a:lnTo>
                <a:lnTo>
                  <a:pt x="376" y="533"/>
                </a:lnTo>
                <a:lnTo>
                  <a:pt x="373" y="531"/>
                </a:lnTo>
                <a:lnTo>
                  <a:pt x="371" y="531"/>
                </a:lnTo>
                <a:lnTo>
                  <a:pt x="371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0"/>
                </a:lnTo>
                <a:lnTo>
                  <a:pt x="371" y="528"/>
                </a:lnTo>
                <a:lnTo>
                  <a:pt x="371" y="527"/>
                </a:lnTo>
                <a:lnTo>
                  <a:pt x="373" y="525"/>
                </a:lnTo>
                <a:lnTo>
                  <a:pt x="371" y="523"/>
                </a:lnTo>
                <a:lnTo>
                  <a:pt x="373" y="520"/>
                </a:lnTo>
                <a:lnTo>
                  <a:pt x="374" y="520"/>
                </a:lnTo>
                <a:lnTo>
                  <a:pt x="374" y="519"/>
                </a:lnTo>
                <a:lnTo>
                  <a:pt x="374" y="519"/>
                </a:lnTo>
                <a:lnTo>
                  <a:pt x="374" y="517"/>
                </a:lnTo>
                <a:lnTo>
                  <a:pt x="373" y="517"/>
                </a:lnTo>
                <a:lnTo>
                  <a:pt x="373" y="517"/>
                </a:lnTo>
                <a:lnTo>
                  <a:pt x="369" y="517"/>
                </a:lnTo>
                <a:lnTo>
                  <a:pt x="368" y="517"/>
                </a:lnTo>
                <a:lnTo>
                  <a:pt x="365" y="516"/>
                </a:lnTo>
                <a:lnTo>
                  <a:pt x="365" y="514"/>
                </a:lnTo>
                <a:lnTo>
                  <a:pt x="365" y="512"/>
                </a:lnTo>
                <a:lnTo>
                  <a:pt x="365" y="512"/>
                </a:lnTo>
                <a:lnTo>
                  <a:pt x="365" y="511"/>
                </a:lnTo>
                <a:lnTo>
                  <a:pt x="365" y="511"/>
                </a:lnTo>
                <a:lnTo>
                  <a:pt x="365" y="508"/>
                </a:lnTo>
                <a:lnTo>
                  <a:pt x="363" y="508"/>
                </a:lnTo>
                <a:lnTo>
                  <a:pt x="363" y="506"/>
                </a:lnTo>
                <a:lnTo>
                  <a:pt x="362" y="506"/>
                </a:lnTo>
                <a:lnTo>
                  <a:pt x="362" y="504"/>
                </a:lnTo>
                <a:lnTo>
                  <a:pt x="363" y="504"/>
                </a:lnTo>
                <a:lnTo>
                  <a:pt x="365" y="501"/>
                </a:lnTo>
                <a:lnTo>
                  <a:pt x="365" y="501"/>
                </a:lnTo>
                <a:lnTo>
                  <a:pt x="365" y="501"/>
                </a:lnTo>
                <a:lnTo>
                  <a:pt x="363" y="501"/>
                </a:lnTo>
                <a:lnTo>
                  <a:pt x="362" y="503"/>
                </a:lnTo>
                <a:lnTo>
                  <a:pt x="360" y="501"/>
                </a:lnTo>
                <a:lnTo>
                  <a:pt x="360" y="501"/>
                </a:lnTo>
                <a:lnTo>
                  <a:pt x="358" y="501"/>
                </a:lnTo>
                <a:lnTo>
                  <a:pt x="355" y="501"/>
                </a:lnTo>
                <a:lnTo>
                  <a:pt x="352" y="503"/>
                </a:lnTo>
                <a:lnTo>
                  <a:pt x="350" y="503"/>
                </a:lnTo>
                <a:lnTo>
                  <a:pt x="349" y="504"/>
                </a:lnTo>
                <a:lnTo>
                  <a:pt x="347" y="504"/>
                </a:lnTo>
                <a:lnTo>
                  <a:pt x="347" y="504"/>
                </a:lnTo>
                <a:lnTo>
                  <a:pt x="346" y="504"/>
                </a:lnTo>
                <a:lnTo>
                  <a:pt x="346" y="503"/>
                </a:lnTo>
                <a:lnTo>
                  <a:pt x="347" y="501"/>
                </a:lnTo>
                <a:lnTo>
                  <a:pt x="349" y="500"/>
                </a:lnTo>
                <a:lnTo>
                  <a:pt x="347" y="498"/>
                </a:lnTo>
                <a:lnTo>
                  <a:pt x="347" y="498"/>
                </a:lnTo>
                <a:lnTo>
                  <a:pt x="347" y="497"/>
                </a:lnTo>
                <a:lnTo>
                  <a:pt x="346" y="497"/>
                </a:lnTo>
                <a:lnTo>
                  <a:pt x="346" y="495"/>
                </a:lnTo>
                <a:lnTo>
                  <a:pt x="346" y="493"/>
                </a:lnTo>
                <a:lnTo>
                  <a:pt x="346" y="492"/>
                </a:lnTo>
                <a:lnTo>
                  <a:pt x="347" y="490"/>
                </a:lnTo>
                <a:lnTo>
                  <a:pt x="349" y="490"/>
                </a:lnTo>
                <a:lnTo>
                  <a:pt x="349" y="490"/>
                </a:lnTo>
                <a:lnTo>
                  <a:pt x="349" y="489"/>
                </a:lnTo>
                <a:lnTo>
                  <a:pt x="349" y="487"/>
                </a:lnTo>
                <a:lnTo>
                  <a:pt x="349" y="486"/>
                </a:lnTo>
                <a:lnTo>
                  <a:pt x="350" y="484"/>
                </a:lnTo>
                <a:lnTo>
                  <a:pt x="350" y="484"/>
                </a:lnTo>
                <a:lnTo>
                  <a:pt x="352" y="484"/>
                </a:lnTo>
                <a:lnTo>
                  <a:pt x="352" y="484"/>
                </a:lnTo>
                <a:lnTo>
                  <a:pt x="354" y="482"/>
                </a:lnTo>
                <a:lnTo>
                  <a:pt x="354" y="481"/>
                </a:lnTo>
                <a:lnTo>
                  <a:pt x="355" y="479"/>
                </a:lnTo>
                <a:lnTo>
                  <a:pt x="355" y="479"/>
                </a:lnTo>
                <a:lnTo>
                  <a:pt x="357" y="479"/>
                </a:lnTo>
                <a:lnTo>
                  <a:pt x="357" y="479"/>
                </a:lnTo>
                <a:lnTo>
                  <a:pt x="358" y="478"/>
                </a:lnTo>
                <a:lnTo>
                  <a:pt x="358" y="476"/>
                </a:lnTo>
                <a:lnTo>
                  <a:pt x="360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3"/>
                </a:lnTo>
                <a:lnTo>
                  <a:pt x="360" y="471"/>
                </a:lnTo>
                <a:lnTo>
                  <a:pt x="360" y="471"/>
                </a:lnTo>
                <a:lnTo>
                  <a:pt x="362" y="470"/>
                </a:lnTo>
                <a:lnTo>
                  <a:pt x="363" y="470"/>
                </a:lnTo>
                <a:lnTo>
                  <a:pt x="362" y="468"/>
                </a:lnTo>
                <a:lnTo>
                  <a:pt x="363" y="467"/>
                </a:lnTo>
                <a:lnTo>
                  <a:pt x="363" y="464"/>
                </a:lnTo>
                <a:lnTo>
                  <a:pt x="363" y="462"/>
                </a:lnTo>
                <a:lnTo>
                  <a:pt x="363" y="460"/>
                </a:lnTo>
                <a:lnTo>
                  <a:pt x="363" y="459"/>
                </a:lnTo>
                <a:lnTo>
                  <a:pt x="363" y="457"/>
                </a:lnTo>
                <a:lnTo>
                  <a:pt x="362" y="454"/>
                </a:lnTo>
                <a:lnTo>
                  <a:pt x="362" y="454"/>
                </a:lnTo>
                <a:lnTo>
                  <a:pt x="362" y="451"/>
                </a:lnTo>
                <a:lnTo>
                  <a:pt x="362" y="448"/>
                </a:lnTo>
                <a:lnTo>
                  <a:pt x="362" y="448"/>
                </a:lnTo>
                <a:lnTo>
                  <a:pt x="360" y="448"/>
                </a:lnTo>
                <a:lnTo>
                  <a:pt x="358" y="448"/>
                </a:lnTo>
                <a:lnTo>
                  <a:pt x="358" y="448"/>
                </a:lnTo>
                <a:lnTo>
                  <a:pt x="358" y="448"/>
                </a:lnTo>
                <a:lnTo>
                  <a:pt x="357" y="449"/>
                </a:lnTo>
                <a:lnTo>
                  <a:pt x="357" y="449"/>
                </a:lnTo>
                <a:lnTo>
                  <a:pt x="357" y="448"/>
                </a:lnTo>
                <a:lnTo>
                  <a:pt x="355" y="446"/>
                </a:lnTo>
                <a:lnTo>
                  <a:pt x="354" y="441"/>
                </a:lnTo>
                <a:lnTo>
                  <a:pt x="354" y="441"/>
                </a:lnTo>
                <a:lnTo>
                  <a:pt x="354" y="440"/>
                </a:lnTo>
                <a:lnTo>
                  <a:pt x="354" y="438"/>
                </a:lnTo>
                <a:lnTo>
                  <a:pt x="352" y="438"/>
                </a:lnTo>
                <a:lnTo>
                  <a:pt x="352" y="437"/>
                </a:lnTo>
                <a:lnTo>
                  <a:pt x="350" y="437"/>
                </a:lnTo>
                <a:lnTo>
                  <a:pt x="350" y="437"/>
                </a:lnTo>
                <a:lnTo>
                  <a:pt x="350" y="437"/>
                </a:lnTo>
                <a:lnTo>
                  <a:pt x="349" y="437"/>
                </a:lnTo>
                <a:lnTo>
                  <a:pt x="349" y="435"/>
                </a:lnTo>
                <a:lnTo>
                  <a:pt x="347" y="435"/>
                </a:lnTo>
                <a:lnTo>
                  <a:pt x="347" y="434"/>
                </a:lnTo>
                <a:lnTo>
                  <a:pt x="347" y="434"/>
                </a:lnTo>
                <a:lnTo>
                  <a:pt x="346" y="434"/>
                </a:lnTo>
                <a:lnTo>
                  <a:pt x="346" y="435"/>
                </a:lnTo>
                <a:lnTo>
                  <a:pt x="344" y="435"/>
                </a:lnTo>
                <a:lnTo>
                  <a:pt x="344" y="437"/>
                </a:lnTo>
                <a:lnTo>
                  <a:pt x="343" y="438"/>
                </a:lnTo>
                <a:lnTo>
                  <a:pt x="343" y="438"/>
                </a:lnTo>
                <a:lnTo>
                  <a:pt x="343" y="438"/>
                </a:lnTo>
                <a:lnTo>
                  <a:pt x="339" y="437"/>
                </a:lnTo>
                <a:lnTo>
                  <a:pt x="339" y="437"/>
                </a:lnTo>
                <a:lnTo>
                  <a:pt x="338" y="437"/>
                </a:lnTo>
                <a:lnTo>
                  <a:pt x="336" y="437"/>
                </a:lnTo>
                <a:lnTo>
                  <a:pt x="335" y="437"/>
                </a:lnTo>
                <a:lnTo>
                  <a:pt x="333" y="435"/>
                </a:lnTo>
                <a:lnTo>
                  <a:pt x="332" y="435"/>
                </a:lnTo>
                <a:lnTo>
                  <a:pt x="330" y="435"/>
                </a:lnTo>
                <a:lnTo>
                  <a:pt x="328" y="437"/>
                </a:lnTo>
                <a:lnTo>
                  <a:pt x="328" y="437"/>
                </a:lnTo>
                <a:lnTo>
                  <a:pt x="328" y="435"/>
                </a:lnTo>
                <a:lnTo>
                  <a:pt x="327" y="435"/>
                </a:lnTo>
                <a:lnTo>
                  <a:pt x="327" y="435"/>
                </a:lnTo>
                <a:lnTo>
                  <a:pt x="328" y="435"/>
                </a:lnTo>
                <a:lnTo>
                  <a:pt x="328" y="434"/>
                </a:lnTo>
                <a:lnTo>
                  <a:pt x="328" y="434"/>
                </a:lnTo>
                <a:lnTo>
                  <a:pt x="330" y="432"/>
                </a:lnTo>
                <a:lnTo>
                  <a:pt x="332" y="430"/>
                </a:lnTo>
                <a:lnTo>
                  <a:pt x="332" y="429"/>
                </a:lnTo>
                <a:lnTo>
                  <a:pt x="330" y="427"/>
                </a:lnTo>
                <a:lnTo>
                  <a:pt x="330" y="426"/>
                </a:lnTo>
                <a:lnTo>
                  <a:pt x="330" y="426"/>
                </a:lnTo>
                <a:lnTo>
                  <a:pt x="328" y="426"/>
                </a:lnTo>
                <a:lnTo>
                  <a:pt x="325" y="427"/>
                </a:lnTo>
                <a:lnTo>
                  <a:pt x="325" y="427"/>
                </a:lnTo>
                <a:lnTo>
                  <a:pt x="325" y="427"/>
                </a:lnTo>
                <a:lnTo>
                  <a:pt x="325" y="424"/>
                </a:lnTo>
                <a:lnTo>
                  <a:pt x="327" y="424"/>
                </a:lnTo>
                <a:lnTo>
                  <a:pt x="327" y="424"/>
                </a:lnTo>
                <a:lnTo>
                  <a:pt x="328" y="423"/>
                </a:lnTo>
                <a:lnTo>
                  <a:pt x="328" y="423"/>
                </a:lnTo>
                <a:lnTo>
                  <a:pt x="328" y="423"/>
                </a:lnTo>
                <a:lnTo>
                  <a:pt x="327" y="423"/>
                </a:lnTo>
                <a:lnTo>
                  <a:pt x="327" y="423"/>
                </a:lnTo>
                <a:lnTo>
                  <a:pt x="325" y="419"/>
                </a:lnTo>
                <a:lnTo>
                  <a:pt x="325" y="419"/>
                </a:lnTo>
                <a:lnTo>
                  <a:pt x="324" y="419"/>
                </a:lnTo>
                <a:lnTo>
                  <a:pt x="322" y="419"/>
                </a:lnTo>
                <a:lnTo>
                  <a:pt x="319" y="421"/>
                </a:lnTo>
                <a:lnTo>
                  <a:pt x="316" y="423"/>
                </a:lnTo>
                <a:lnTo>
                  <a:pt x="316" y="424"/>
                </a:lnTo>
                <a:lnTo>
                  <a:pt x="316" y="424"/>
                </a:lnTo>
                <a:lnTo>
                  <a:pt x="316" y="424"/>
                </a:lnTo>
                <a:lnTo>
                  <a:pt x="316" y="426"/>
                </a:lnTo>
                <a:lnTo>
                  <a:pt x="314" y="426"/>
                </a:lnTo>
                <a:lnTo>
                  <a:pt x="314" y="426"/>
                </a:lnTo>
                <a:lnTo>
                  <a:pt x="313" y="426"/>
                </a:lnTo>
                <a:lnTo>
                  <a:pt x="311" y="424"/>
                </a:lnTo>
                <a:lnTo>
                  <a:pt x="309" y="424"/>
                </a:lnTo>
                <a:lnTo>
                  <a:pt x="308" y="424"/>
                </a:lnTo>
                <a:lnTo>
                  <a:pt x="306" y="423"/>
                </a:lnTo>
                <a:lnTo>
                  <a:pt x="306" y="423"/>
                </a:lnTo>
                <a:lnTo>
                  <a:pt x="305" y="423"/>
                </a:lnTo>
                <a:lnTo>
                  <a:pt x="305" y="421"/>
                </a:lnTo>
                <a:lnTo>
                  <a:pt x="303" y="421"/>
                </a:lnTo>
                <a:lnTo>
                  <a:pt x="302" y="423"/>
                </a:lnTo>
                <a:lnTo>
                  <a:pt x="298" y="424"/>
                </a:lnTo>
                <a:lnTo>
                  <a:pt x="297" y="426"/>
                </a:lnTo>
                <a:lnTo>
                  <a:pt x="297" y="426"/>
                </a:lnTo>
                <a:lnTo>
                  <a:pt x="295" y="427"/>
                </a:lnTo>
                <a:lnTo>
                  <a:pt x="295" y="427"/>
                </a:lnTo>
                <a:lnTo>
                  <a:pt x="294" y="429"/>
                </a:lnTo>
                <a:lnTo>
                  <a:pt x="294" y="429"/>
                </a:lnTo>
                <a:lnTo>
                  <a:pt x="291" y="430"/>
                </a:lnTo>
                <a:lnTo>
                  <a:pt x="289" y="430"/>
                </a:lnTo>
                <a:lnTo>
                  <a:pt x="286" y="432"/>
                </a:lnTo>
                <a:lnTo>
                  <a:pt x="284" y="432"/>
                </a:lnTo>
                <a:lnTo>
                  <a:pt x="283" y="432"/>
                </a:lnTo>
                <a:lnTo>
                  <a:pt x="283" y="434"/>
                </a:lnTo>
                <a:lnTo>
                  <a:pt x="281" y="435"/>
                </a:lnTo>
                <a:lnTo>
                  <a:pt x="281" y="437"/>
                </a:lnTo>
                <a:lnTo>
                  <a:pt x="278" y="438"/>
                </a:lnTo>
                <a:lnTo>
                  <a:pt x="276" y="440"/>
                </a:lnTo>
                <a:lnTo>
                  <a:pt x="275" y="440"/>
                </a:lnTo>
                <a:lnTo>
                  <a:pt x="275" y="441"/>
                </a:lnTo>
                <a:lnTo>
                  <a:pt x="275" y="441"/>
                </a:lnTo>
                <a:lnTo>
                  <a:pt x="276" y="441"/>
                </a:lnTo>
                <a:lnTo>
                  <a:pt x="276" y="441"/>
                </a:lnTo>
                <a:lnTo>
                  <a:pt x="275" y="443"/>
                </a:lnTo>
                <a:lnTo>
                  <a:pt x="273" y="443"/>
                </a:lnTo>
                <a:lnTo>
                  <a:pt x="273" y="445"/>
                </a:lnTo>
                <a:lnTo>
                  <a:pt x="272" y="445"/>
                </a:lnTo>
                <a:lnTo>
                  <a:pt x="270" y="445"/>
                </a:lnTo>
                <a:lnTo>
                  <a:pt x="270" y="445"/>
                </a:lnTo>
                <a:lnTo>
                  <a:pt x="270" y="445"/>
                </a:lnTo>
                <a:lnTo>
                  <a:pt x="268" y="445"/>
                </a:lnTo>
                <a:lnTo>
                  <a:pt x="268" y="445"/>
                </a:lnTo>
                <a:lnTo>
                  <a:pt x="267" y="445"/>
                </a:lnTo>
                <a:lnTo>
                  <a:pt x="265" y="446"/>
                </a:lnTo>
                <a:lnTo>
                  <a:pt x="264" y="446"/>
                </a:lnTo>
                <a:lnTo>
                  <a:pt x="264" y="446"/>
                </a:lnTo>
                <a:lnTo>
                  <a:pt x="262" y="446"/>
                </a:lnTo>
                <a:lnTo>
                  <a:pt x="261" y="446"/>
                </a:lnTo>
                <a:lnTo>
                  <a:pt x="261" y="445"/>
                </a:lnTo>
                <a:lnTo>
                  <a:pt x="261" y="443"/>
                </a:lnTo>
                <a:lnTo>
                  <a:pt x="261" y="443"/>
                </a:lnTo>
                <a:lnTo>
                  <a:pt x="259" y="441"/>
                </a:lnTo>
                <a:lnTo>
                  <a:pt x="256" y="441"/>
                </a:lnTo>
                <a:lnTo>
                  <a:pt x="256" y="441"/>
                </a:lnTo>
                <a:lnTo>
                  <a:pt x="256" y="440"/>
                </a:lnTo>
                <a:lnTo>
                  <a:pt x="254" y="440"/>
                </a:lnTo>
                <a:lnTo>
                  <a:pt x="253" y="441"/>
                </a:lnTo>
                <a:lnTo>
                  <a:pt x="253" y="441"/>
                </a:lnTo>
                <a:lnTo>
                  <a:pt x="251" y="441"/>
                </a:lnTo>
                <a:lnTo>
                  <a:pt x="251" y="441"/>
                </a:lnTo>
                <a:lnTo>
                  <a:pt x="250" y="441"/>
                </a:lnTo>
                <a:lnTo>
                  <a:pt x="246" y="440"/>
                </a:lnTo>
                <a:lnTo>
                  <a:pt x="246" y="440"/>
                </a:lnTo>
                <a:lnTo>
                  <a:pt x="243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38"/>
                </a:lnTo>
                <a:lnTo>
                  <a:pt x="242" y="438"/>
                </a:lnTo>
                <a:lnTo>
                  <a:pt x="242" y="438"/>
                </a:lnTo>
                <a:lnTo>
                  <a:pt x="240" y="437"/>
                </a:lnTo>
                <a:lnTo>
                  <a:pt x="239" y="437"/>
                </a:lnTo>
                <a:lnTo>
                  <a:pt x="237" y="437"/>
                </a:lnTo>
                <a:lnTo>
                  <a:pt x="235" y="437"/>
                </a:lnTo>
                <a:lnTo>
                  <a:pt x="234" y="438"/>
                </a:lnTo>
                <a:lnTo>
                  <a:pt x="234" y="438"/>
                </a:lnTo>
                <a:lnTo>
                  <a:pt x="232" y="440"/>
                </a:lnTo>
                <a:lnTo>
                  <a:pt x="231" y="440"/>
                </a:lnTo>
                <a:lnTo>
                  <a:pt x="229" y="441"/>
                </a:lnTo>
                <a:lnTo>
                  <a:pt x="227" y="443"/>
                </a:lnTo>
                <a:lnTo>
                  <a:pt x="226" y="445"/>
                </a:lnTo>
                <a:lnTo>
                  <a:pt x="224" y="446"/>
                </a:lnTo>
                <a:lnTo>
                  <a:pt x="224" y="448"/>
                </a:lnTo>
                <a:lnTo>
                  <a:pt x="223" y="449"/>
                </a:lnTo>
                <a:lnTo>
                  <a:pt x="221" y="449"/>
                </a:lnTo>
                <a:lnTo>
                  <a:pt x="221" y="452"/>
                </a:lnTo>
                <a:lnTo>
                  <a:pt x="220" y="451"/>
                </a:lnTo>
                <a:lnTo>
                  <a:pt x="220" y="451"/>
                </a:lnTo>
                <a:lnTo>
                  <a:pt x="218" y="449"/>
                </a:lnTo>
                <a:lnTo>
                  <a:pt x="220" y="445"/>
                </a:lnTo>
                <a:lnTo>
                  <a:pt x="220" y="443"/>
                </a:lnTo>
                <a:lnTo>
                  <a:pt x="220" y="443"/>
                </a:lnTo>
                <a:lnTo>
                  <a:pt x="220" y="441"/>
                </a:lnTo>
                <a:lnTo>
                  <a:pt x="218" y="441"/>
                </a:lnTo>
                <a:lnTo>
                  <a:pt x="216" y="440"/>
                </a:lnTo>
                <a:lnTo>
                  <a:pt x="216" y="440"/>
                </a:lnTo>
                <a:lnTo>
                  <a:pt x="215" y="441"/>
                </a:lnTo>
                <a:lnTo>
                  <a:pt x="215" y="441"/>
                </a:lnTo>
                <a:lnTo>
                  <a:pt x="213" y="441"/>
                </a:lnTo>
                <a:lnTo>
                  <a:pt x="212" y="441"/>
                </a:lnTo>
                <a:lnTo>
                  <a:pt x="210" y="443"/>
                </a:lnTo>
                <a:lnTo>
                  <a:pt x="210" y="443"/>
                </a:lnTo>
                <a:lnTo>
                  <a:pt x="209" y="443"/>
                </a:lnTo>
                <a:lnTo>
                  <a:pt x="210" y="443"/>
                </a:lnTo>
                <a:lnTo>
                  <a:pt x="209" y="443"/>
                </a:lnTo>
                <a:lnTo>
                  <a:pt x="207" y="443"/>
                </a:lnTo>
                <a:lnTo>
                  <a:pt x="205" y="443"/>
                </a:lnTo>
                <a:lnTo>
                  <a:pt x="204" y="445"/>
                </a:lnTo>
                <a:lnTo>
                  <a:pt x="202" y="445"/>
                </a:lnTo>
                <a:lnTo>
                  <a:pt x="201" y="445"/>
                </a:lnTo>
                <a:lnTo>
                  <a:pt x="201" y="445"/>
                </a:lnTo>
                <a:lnTo>
                  <a:pt x="198" y="445"/>
                </a:lnTo>
                <a:lnTo>
                  <a:pt x="196" y="445"/>
                </a:lnTo>
                <a:lnTo>
                  <a:pt x="194" y="443"/>
                </a:lnTo>
                <a:lnTo>
                  <a:pt x="193" y="441"/>
                </a:lnTo>
                <a:lnTo>
                  <a:pt x="191" y="441"/>
                </a:lnTo>
                <a:lnTo>
                  <a:pt x="190" y="441"/>
                </a:lnTo>
                <a:lnTo>
                  <a:pt x="190" y="440"/>
                </a:lnTo>
                <a:lnTo>
                  <a:pt x="190" y="440"/>
                </a:lnTo>
                <a:lnTo>
                  <a:pt x="188" y="440"/>
                </a:lnTo>
                <a:lnTo>
                  <a:pt x="187" y="440"/>
                </a:lnTo>
                <a:lnTo>
                  <a:pt x="187" y="443"/>
                </a:lnTo>
                <a:lnTo>
                  <a:pt x="187" y="443"/>
                </a:lnTo>
                <a:lnTo>
                  <a:pt x="185" y="443"/>
                </a:lnTo>
                <a:lnTo>
                  <a:pt x="183" y="443"/>
                </a:lnTo>
                <a:lnTo>
                  <a:pt x="182" y="441"/>
                </a:lnTo>
                <a:lnTo>
                  <a:pt x="182" y="440"/>
                </a:lnTo>
                <a:lnTo>
                  <a:pt x="180" y="440"/>
                </a:lnTo>
                <a:lnTo>
                  <a:pt x="180" y="440"/>
                </a:lnTo>
                <a:lnTo>
                  <a:pt x="180" y="441"/>
                </a:lnTo>
                <a:lnTo>
                  <a:pt x="180" y="443"/>
                </a:lnTo>
                <a:lnTo>
                  <a:pt x="179" y="443"/>
                </a:lnTo>
                <a:lnTo>
                  <a:pt x="179" y="443"/>
                </a:lnTo>
                <a:lnTo>
                  <a:pt x="177" y="441"/>
                </a:lnTo>
                <a:lnTo>
                  <a:pt x="177" y="440"/>
                </a:lnTo>
                <a:lnTo>
                  <a:pt x="175" y="438"/>
                </a:lnTo>
                <a:lnTo>
                  <a:pt x="174" y="437"/>
                </a:lnTo>
                <a:lnTo>
                  <a:pt x="171" y="437"/>
                </a:lnTo>
                <a:lnTo>
                  <a:pt x="168" y="437"/>
                </a:lnTo>
                <a:lnTo>
                  <a:pt x="166" y="437"/>
                </a:lnTo>
                <a:lnTo>
                  <a:pt x="166" y="435"/>
                </a:lnTo>
                <a:lnTo>
                  <a:pt x="166" y="434"/>
                </a:lnTo>
                <a:lnTo>
                  <a:pt x="168" y="432"/>
                </a:lnTo>
                <a:lnTo>
                  <a:pt x="168" y="432"/>
                </a:lnTo>
                <a:lnTo>
                  <a:pt x="166" y="432"/>
                </a:lnTo>
                <a:lnTo>
                  <a:pt x="166" y="432"/>
                </a:lnTo>
                <a:lnTo>
                  <a:pt x="163" y="434"/>
                </a:lnTo>
                <a:lnTo>
                  <a:pt x="161" y="434"/>
                </a:lnTo>
                <a:lnTo>
                  <a:pt x="161" y="432"/>
                </a:lnTo>
                <a:lnTo>
                  <a:pt x="160" y="432"/>
                </a:lnTo>
                <a:lnTo>
                  <a:pt x="160" y="432"/>
                </a:lnTo>
                <a:lnTo>
                  <a:pt x="160" y="432"/>
                </a:lnTo>
                <a:lnTo>
                  <a:pt x="157" y="430"/>
                </a:lnTo>
                <a:lnTo>
                  <a:pt x="157" y="429"/>
                </a:lnTo>
                <a:lnTo>
                  <a:pt x="155" y="429"/>
                </a:lnTo>
                <a:lnTo>
                  <a:pt x="153" y="427"/>
                </a:lnTo>
                <a:lnTo>
                  <a:pt x="152" y="426"/>
                </a:lnTo>
                <a:lnTo>
                  <a:pt x="152" y="424"/>
                </a:lnTo>
                <a:lnTo>
                  <a:pt x="152" y="423"/>
                </a:lnTo>
                <a:lnTo>
                  <a:pt x="150" y="423"/>
                </a:lnTo>
                <a:lnTo>
                  <a:pt x="149" y="421"/>
                </a:lnTo>
                <a:lnTo>
                  <a:pt x="147" y="423"/>
                </a:lnTo>
                <a:lnTo>
                  <a:pt x="146" y="423"/>
                </a:lnTo>
                <a:lnTo>
                  <a:pt x="144" y="423"/>
                </a:lnTo>
                <a:lnTo>
                  <a:pt x="142" y="421"/>
                </a:lnTo>
                <a:lnTo>
                  <a:pt x="141" y="419"/>
                </a:lnTo>
                <a:lnTo>
                  <a:pt x="139" y="418"/>
                </a:lnTo>
                <a:lnTo>
                  <a:pt x="138" y="416"/>
                </a:lnTo>
                <a:lnTo>
                  <a:pt x="136" y="416"/>
                </a:lnTo>
                <a:lnTo>
                  <a:pt x="133" y="415"/>
                </a:lnTo>
                <a:lnTo>
                  <a:pt x="130" y="413"/>
                </a:lnTo>
                <a:lnTo>
                  <a:pt x="128" y="412"/>
                </a:lnTo>
                <a:lnTo>
                  <a:pt x="125" y="410"/>
                </a:lnTo>
                <a:lnTo>
                  <a:pt x="123" y="408"/>
                </a:lnTo>
                <a:lnTo>
                  <a:pt x="123" y="408"/>
                </a:lnTo>
                <a:lnTo>
                  <a:pt x="122" y="407"/>
                </a:lnTo>
                <a:lnTo>
                  <a:pt x="122" y="405"/>
                </a:lnTo>
                <a:lnTo>
                  <a:pt x="119" y="405"/>
                </a:lnTo>
                <a:lnTo>
                  <a:pt x="116" y="404"/>
                </a:lnTo>
                <a:lnTo>
                  <a:pt x="112" y="405"/>
                </a:lnTo>
                <a:lnTo>
                  <a:pt x="111" y="408"/>
                </a:lnTo>
                <a:lnTo>
                  <a:pt x="109" y="410"/>
                </a:lnTo>
                <a:lnTo>
                  <a:pt x="108" y="410"/>
                </a:lnTo>
                <a:lnTo>
                  <a:pt x="108" y="408"/>
                </a:lnTo>
                <a:lnTo>
                  <a:pt x="106" y="408"/>
                </a:lnTo>
                <a:lnTo>
                  <a:pt x="106" y="407"/>
                </a:lnTo>
                <a:lnTo>
                  <a:pt x="105" y="405"/>
                </a:lnTo>
                <a:lnTo>
                  <a:pt x="103" y="405"/>
                </a:lnTo>
                <a:lnTo>
                  <a:pt x="101" y="404"/>
                </a:lnTo>
                <a:lnTo>
                  <a:pt x="101" y="404"/>
                </a:lnTo>
                <a:lnTo>
                  <a:pt x="100" y="404"/>
                </a:lnTo>
                <a:lnTo>
                  <a:pt x="98" y="402"/>
                </a:lnTo>
                <a:lnTo>
                  <a:pt x="97" y="402"/>
                </a:lnTo>
                <a:lnTo>
                  <a:pt x="95" y="402"/>
                </a:lnTo>
                <a:lnTo>
                  <a:pt x="95" y="401"/>
                </a:lnTo>
                <a:lnTo>
                  <a:pt x="95" y="399"/>
                </a:lnTo>
                <a:lnTo>
                  <a:pt x="95" y="399"/>
                </a:lnTo>
                <a:lnTo>
                  <a:pt x="95" y="397"/>
                </a:lnTo>
                <a:lnTo>
                  <a:pt x="93" y="397"/>
                </a:lnTo>
                <a:lnTo>
                  <a:pt x="92" y="396"/>
                </a:lnTo>
                <a:lnTo>
                  <a:pt x="90" y="396"/>
                </a:lnTo>
                <a:lnTo>
                  <a:pt x="90" y="396"/>
                </a:lnTo>
                <a:lnTo>
                  <a:pt x="89" y="396"/>
                </a:lnTo>
                <a:lnTo>
                  <a:pt x="87" y="396"/>
                </a:lnTo>
                <a:lnTo>
                  <a:pt x="86" y="396"/>
                </a:lnTo>
                <a:lnTo>
                  <a:pt x="86" y="394"/>
                </a:lnTo>
                <a:lnTo>
                  <a:pt x="84" y="394"/>
                </a:lnTo>
                <a:lnTo>
                  <a:pt x="82" y="393"/>
                </a:lnTo>
                <a:lnTo>
                  <a:pt x="82" y="393"/>
                </a:lnTo>
                <a:lnTo>
                  <a:pt x="81" y="391"/>
                </a:lnTo>
                <a:lnTo>
                  <a:pt x="79" y="388"/>
                </a:lnTo>
                <a:lnTo>
                  <a:pt x="78" y="388"/>
                </a:lnTo>
                <a:lnTo>
                  <a:pt x="78" y="388"/>
                </a:lnTo>
                <a:lnTo>
                  <a:pt x="78" y="389"/>
                </a:lnTo>
                <a:lnTo>
                  <a:pt x="78" y="389"/>
                </a:lnTo>
                <a:lnTo>
                  <a:pt x="76" y="389"/>
                </a:lnTo>
                <a:lnTo>
                  <a:pt x="76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8"/>
                </a:lnTo>
                <a:lnTo>
                  <a:pt x="75" y="388"/>
                </a:lnTo>
                <a:lnTo>
                  <a:pt x="75" y="386"/>
                </a:lnTo>
                <a:lnTo>
                  <a:pt x="75" y="385"/>
                </a:lnTo>
                <a:lnTo>
                  <a:pt x="75" y="385"/>
                </a:lnTo>
                <a:lnTo>
                  <a:pt x="73" y="383"/>
                </a:lnTo>
                <a:lnTo>
                  <a:pt x="73" y="382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3" y="378"/>
                </a:lnTo>
                <a:lnTo>
                  <a:pt x="70" y="375"/>
                </a:lnTo>
                <a:lnTo>
                  <a:pt x="70" y="375"/>
                </a:lnTo>
                <a:lnTo>
                  <a:pt x="70" y="374"/>
                </a:lnTo>
                <a:lnTo>
                  <a:pt x="70" y="372"/>
                </a:lnTo>
                <a:lnTo>
                  <a:pt x="70" y="371"/>
                </a:lnTo>
                <a:lnTo>
                  <a:pt x="68" y="371"/>
                </a:lnTo>
                <a:lnTo>
                  <a:pt x="68" y="371"/>
                </a:lnTo>
                <a:lnTo>
                  <a:pt x="70" y="371"/>
                </a:lnTo>
                <a:lnTo>
                  <a:pt x="71" y="369"/>
                </a:lnTo>
                <a:lnTo>
                  <a:pt x="73" y="369"/>
                </a:lnTo>
                <a:lnTo>
                  <a:pt x="73" y="369"/>
                </a:lnTo>
                <a:lnTo>
                  <a:pt x="75" y="371"/>
                </a:lnTo>
                <a:lnTo>
                  <a:pt x="75" y="371"/>
                </a:lnTo>
                <a:lnTo>
                  <a:pt x="75" y="371"/>
                </a:lnTo>
                <a:lnTo>
                  <a:pt x="76" y="372"/>
                </a:lnTo>
                <a:lnTo>
                  <a:pt x="76" y="374"/>
                </a:lnTo>
                <a:lnTo>
                  <a:pt x="78" y="372"/>
                </a:lnTo>
                <a:lnTo>
                  <a:pt x="79" y="372"/>
                </a:lnTo>
                <a:lnTo>
                  <a:pt x="79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69"/>
                </a:lnTo>
                <a:lnTo>
                  <a:pt x="81" y="367"/>
                </a:lnTo>
                <a:lnTo>
                  <a:pt x="81" y="366"/>
                </a:lnTo>
                <a:lnTo>
                  <a:pt x="81" y="366"/>
                </a:lnTo>
                <a:lnTo>
                  <a:pt x="81" y="364"/>
                </a:lnTo>
                <a:lnTo>
                  <a:pt x="81" y="364"/>
                </a:lnTo>
                <a:lnTo>
                  <a:pt x="79" y="363"/>
                </a:lnTo>
                <a:lnTo>
                  <a:pt x="79" y="363"/>
                </a:lnTo>
                <a:lnTo>
                  <a:pt x="79" y="361"/>
                </a:lnTo>
                <a:lnTo>
                  <a:pt x="79" y="361"/>
                </a:lnTo>
                <a:lnTo>
                  <a:pt x="79" y="360"/>
                </a:lnTo>
                <a:lnTo>
                  <a:pt x="79" y="360"/>
                </a:lnTo>
                <a:lnTo>
                  <a:pt x="79" y="360"/>
                </a:lnTo>
                <a:lnTo>
                  <a:pt x="79" y="358"/>
                </a:lnTo>
                <a:lnTo>
                  <a:pt x="78" y="358"/>
                </a:lnTo>
                <a:lnTo>
                  <a:pt x="78" y="356"/>
                </a:lnTo>
                <a:lnTo>
                  <a:pt x="76" y="356"/>
                </a:lnTo>
                <a:lnTo>
                  <a:pt x="76" y="356"/>
                </a:lnTo>
                <a:lnTo>
                  <a:pt x="75" y="355"/>
                </a:lnTo>
                <a:lnTo>
                  <a:pt x="75" y="352"/>
                </a:lnTo>
                <a:lnTo>
                  <a:pt x="75" y="350"/>
                </a:lnTo>
                <a:lnTo>
                  <a:pt x="75" y="349"/>
                </a:lnTo>
                <a:lnTo>
                  <a:pt x="75" y="347"/>
                </a:lnTo>
                <a:lnTo>
                  <a:pt x="75" y="345"/>
                </a:lnTo>
                <a:lnTo>
                  <a:pt x="75" y="345"/>
                </a:lnTo>
                <a:lnTo>
                  <a:pt x="76" y="344"/>
                </a:lnTo>
                <a:lnTo>
                  <a:pt x="78" y="342"/>
                </a:lnTo>
                <a:lnTo>
                  <a:pt x="78" y="342"/>
                </a:lnTo>
                <a:lnTo>
                  <a:pt x="78" y="342"/>
                </a:lnTo>
                <a:lnTo>
                  <a:pt x="76" y="341"/>
                </a:lnTo>
                <a:lnTo>
                  <a:pt x="76" y="341"/>
                </a:lnTo>
                <a:lnTo>
                  <a:pt x="75" y="339"/>
                </a:lnTo>
                <a:lnTo>
                  <a:pt x="73" y="337"/>
                </a:lnTo>
                <a:lnTo>
                  <a:pt x="71" y="337"/>
                </a:lnTo>
                <a:lnTo>
                  <a:pt x="68" y="337"/>
                </a:lnTo>
                <a:lnTo>
                  <a:pt x="67" y="336"/>
                </a:lnTo>
                <a:lnTo>
                  <a:pt x="67" y="334"/>
                </a:lnTo>
                <a:lnTo>
                  <a:pt x="65" y="331"/>
                </a:lnTo>
                <a:lnTo>
                  <a:pt x="65" y="328"/>
                </a:lnTo>
                <a:lnTo>
                  <a:pt x="64" y="326"/>
                </a:lnTo>
                <a:lnTo>
                  <a:pt x="64" y="325"/>
                </a:lnTo>
                <a:lnTo>
                  <a:pt x="64" y="323"/>
                </a:lnTo>
                <a:lnTo>
                  <a:pt x="64" y="323"/>
                </a:lnTo>
                <a:lnTo>
                  <a:pt x="64" y="322"/>
                </a:lnTo>
                <a:lnTo>
                  <a:pt x="62" y="323"/>
                </a:lnTo>
                <a:lnTo>
                  <a:pt x="62" y="323"/>
                </a:lnTo>
                <a:lnTo>
                  <a:pt x="62" y="323"/>
                </a:lnTo>
                <a:lnTo>
                  <a:pt x="60" y="322"/>
                </a:lnTo>
                <a:lnTo>
                  <a:pt x="60" y="322"/>
                </a:lnTo>
                <a:lnTo>
                  <a:pt x="60" y="322"/>
                </a:lnTo>
                <a:lnTo>
                  <a:pt x="59" y="322"/>
                </a:lnTo>
                <a:lnTo>
                  <a:pt x="57" y="323"/>
                </a:lnTo>
                <a:lnTo>
                  <a:pt x="56" y="323"/>
                </a:lnTo>
                <a:lnTo>
                  <a:pt x="56" y="323"/>
                </a:lnTo>
                <a:lnTo>
                  <a:pt x="52" y="322"/>
                </a:lnTo>
                <a:lnTo>
                  <a:pt x="51" y="322"/>
                </a:lnTo>
                <a:lnTo>
                  <a:pt x="48" y="320"/>
                </a:lnTo>
                <a:lnTo>
                  <a:pt x="46" y="320"/>
                </a:lnTo>
                <a:lnTo>
                  <a:pt x="45" y="319"/>
                </a:lnTo>
                <a:lnTo>
                  <a:pt x="43" y="319"/>
                </a:lnTo>
                <a:lnTo>
                  <a:pt x="43" y="317"/>
                </a:lnTo>
                <a:lnTo>
                  <a:pt x="43" y="315"/>
                </a:lnTo>
                <a:lnTo>
                  <a:pt x="41" y="315"/>
                </a:lnTo>
                <a:lnTo>
                  <a:pt x="40" y="317"/>
                </a:lnTo>
                <a:lnTo>
                  <a:pt x="38" y="317"/>
                </a:lnTo>
                <a:lnTo>
                  <a:pt x="37" y="317"/>
                </a:lnTo>
                <a:lnTo>
                  <a:pt x="37" y="317"/>
                </a:lnTo>
                <a:lnTo>
                  <a:pt x="35" y="315"/>
                </a:lnTo>
                <a:lnTo>
                  <a:pt x="35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2"/>
                </a:lnTo>
                <a:lnTo>
                  <a:pt x="34" y="312"/>
                </a:lnTo>
                <a:lnTo>
                  <a:pt x="34" y="311"/>
                </a:lnTo>
                <a:lnTo>
                  <a:pt x="34" y="308"/>
                </a:lnTo>
                <a:lnTo>
                  <a:pt x="34" y="306"/>
                </a:lnTo>
                <a:lnTo>
                  <a:pt x="34" y="306"/>
                </a:lnTo>
                <a:lnTo>
                  <a:pt x="32" y="304"/>
                </a:lnTo>
                <a:lnTo>
                  <a:pt x="32" y="303"/>
                </a:lnTo>
                <a:lnTo>
                  <a:pt x="30" y="303"/>
                </a:lnTo>
                <a:lnTo>
                  <a:pt x="29" y="301"/>
                </a:lnTo>
                <a:lnTo>
                  <a:pt x="29" y="301"/>
                </a:lnTo>
                <a:lnTo>
                  <a:pt x="27" y="303"/>
                </a:lnTo>
                <a:lnTo>
                  <a:pt x="26" y="301"/>
                </a:lnTo>
                <a:lnTo>
                  <a:pt x="26" y="300"/>
                </a:lnTo>
                <a:lnTo>
                  <a:pt x="26" y="300"/>
                </a:lnTo>
                <a:lnTo>
                  <a:pt x="23" y="298"/>
                </a:lnTo>
                <a:lnTo>
                  <a:pt x="21" y="298"/>
                </a:lnTo>
                <a:lnTo>
                  <a:pt x="19" y="298"/>
                </a:lnTo>
                <a:lnTo>
                  <a:pt x="18" y="298"/>
                </a:lnTo>
                <a:lnTo>
                  <a:pt x="18" y="298"/>
                </a:lnTo>
                <a:lnTo>
                  <a:pt x="16" y="297"/>
                </a:lnTo>
                <a:lnTo>
                  <a:pt x="16" y="297"/>
                </a:lnTo>
                <a:lnTo>
                  <a:pt x="15" y="297"/>
                </a:lnTo>
                <a:lnTo>
                  <a:pt x="13" y="297"/>
                </a:lnTo>
                <a:lnTo>
                  <a:pt x="13" y="297"/>
                </a:lnTo>
                <a:lnTo>
                  <a:pt x="13" y="297"/>
                </a:lnTo>
                <a:lnTo>
                  <a:pt x="11" y="295"/>
                </a:lnTo>
                <a:lnTo>
                  <a:pt x="11" y="295"/>
                </a:lnTo>
                <a:lnTo>
                  <a:pt x="13" y="293"/>
                </a:lnTo>
                <a:lnTo>
                  <a:pt x="15" y="293"/>
                </a:lnTo>
                <a:lnTo>
                  <a:pt x="16" y="293"/>
                </a:lnTo>
                <a:lnTo>
                  <a:pt x="16" y="293"/>
                </a:lnTo>
                <a:lnTo>
                  <a:pt x="16" y="293"/>
                </a:lnTo>
                <a:lnTo>
                  <a:pt x="18" y="293"/>
                </a:lnTo>
                <a:lnTo>
                  <a:pt x="18" y="293"/>
                </a:lnTo>
                <a:lnTo>
                  <a:pt x="19" y="293"/>
                </a:lnTo>
                <a:lnTo>
                  <a:pt x="19" y="293"/>
                </a:lnTo>
                <a:lnTo>
                  <a:pt x="21" y="292"/>
                </a:lnTo>
                <a:lnTo>
                  <a:pt x="21" y="292"/>
                </a:lnTo>
                <a:lnTo>
                  <a:pt x="21" y="290"/>
                </a:lnTo>
                <a:lnTo>
                  <a:pt x="19" y="289"/>
                </a:lnTo>
                <a:lnTo>
                  <a:pt x="19" y="289"/>
                </a:lnTo>
                <a:lnTo>
                  <a:pt x="18" y="287"/>
                </a:lnTo>
                <a:lnTo>
                  <a:pt x="19" y="285"/>
                </a:lnTo>
                <a:lnTo>
                  <a:pt x="19" y="284"/>
                </a:lnTo>
                <a:lnTo>
                  <a:pt x="19" y="284"/>
                </a:lnTo>
                <a:lnTo>
                  <a:pt x="18" y="284"/>
                </a:lnTo>
                <a:lnTo>
                  <a:pt x="18" y="282"/>
                </a:lnTo>
                <a:lnTo>
                  <a:pt x="18" y="281"/>
                </a:lnTo>
                <a:lnTo>
                  <a:pt x="16" y="279"/>
                </a:lnTo>
                <a:lnTo>
                  <a:pt x="16" y="278"/>
                </a:lnTo>
                <a:lnTo>
                  <a:pt x="16" y="276"/>
                </a:lnTo>
                <a:lnTo>
                  <a:pt x="18" y="274"/>
                </a:lnTo>
                <a:lnTo>
                  <a:pt x="18" y="273"/>
                </a:lnTo>
                <a:lnTo>
                  <a:pt x="16" y="273"/>
                </a:lnTo>
                <a:lnTo>
                  <a:pt x="13" y="271"/>
                </a:lnTo>
                <a:lnTo>
                  <a:pt x="10" y="270"/>
                </a:lnTo>
                <a:lnTo>
                  <a:pt x="8" y="270"/>
                </a:lnTo>
                <a:lnTo>
                  <a:pt x="7" y="270"/>
                </a:lnTo>
                <a:lnTo>
                  <a:pt x="7" y="271"/>
                </a:lnTo>
                <a:lnTo>
                  <a:pt x="5" y="271"/>
                </a:lnTo>
                <a:lnTo>
                  <a:pt x="5" y="271"/>
                </a:lnTo>
                <a:lnTo>
                  <a:pt x="4" y="271"/>
                </a:lnTo>
                <a:lnTo>
                  <a:pt x="2" y="271"/>
                </a:lnTo>
                <a:lnTo>
                  <a:pt x="2" y="270"/>
                </a:lnTo>
                <a:lnTo>
                  <a:pt x="2" y="267"/>
                </a:lnTo>
                <a:lnTo>
                  <a:pt x="0" y="267"/>
                </a:lnTo>
                <a:lnTo>
                  <a:pt x="2" y="267"/>
                </a:lnTo>
                <a:lnTo>
                  <a:pt x="2" y="265"/>
                </a:lnTo>
                <a:lnTo>
                  <a:pt x="2" y="265"/>
                </a:lnTo>
                <a:lnTo>
                  <a:pt x="2" y="265"/>
                </a:lnTo>
                <a:lnTo>
                  <a:pt x="2" y="263"/>
                </a:lnTo>
                <a:lnTo>
                  <a:pt x="2" y="263"/>
                </a:lnTo>
                <a:lnTo>
                  <a:pt x="0" y="262"/>
                </a:lnTo>
                <a:lnTo>
                  <a:pt x="0" y="260"/>
                </a:lnTo>
                <a:lnTo>
                  <a:pt x="0" y="259"/>
                </a:lnTo>
                <a:lnTo>
                  <a:pt x="0" y="257"/>
                </a:lnTo>
                <a:lnTo>
                  <a:pt x="0" y="257"/>
                </a:lnTo>
                <a:lnTo>
                  <a:pt x="2" y="256"/>
                </a:lnTo>
                <a:lnTo>
                  <a:pt x="4" y="256"/>
                </a:lnTo>
                <a:lnTo>
                  <a:pt x="4" y="256"/>
                </a:lnTo>
                <a:lnTo>
                  <a:pt x="4" y="254"/>
                </a:lnTo>
                <a:lnTo>
                  <a:pt x="4" y="254"/>
                </a:lnTo>
                <a:lnTo>
                  <a:pt x="4" y="252"/>
                </a:lnTo>
                <a:lnTo>
                  <a:pt x="4" y="251"/>
                </a:lnTo>
                <a:lnTo>
                  <a:pt x="4" y="251"/>
                </a:lnTo>
                <a:lnTo>
                  <a:pt x="4" y="251"/>
                </a:lnTo>
                <a:lnTo>
                  <a:pt x="4" y="249"/>
                </a:lnTo>
                <a:lnTo>
                  <a:pt x="5" y="248"/>
                </a:lnTo>
                <a:lnTo>
                  <a:pt x="5" y="246"/>
                </a:lnTo>
                <a:lnTo>
                  <a:pt x="5" y="246"/>
                </a:lnTo>
                <a:lnTo>
                  <a:pt x="7" y="246"/>
                </a:lnTo>
                <a:lnTo>
                  <a:pt x="8" y="246"/>
                </a:lnTo>
                <a:lnTo>
                  <a:pt x="11" y="245"/>
                </a:lnTo>
                <a:lnTo>
                  <a:pt x="15" y="243"/>
                </a:lnTo>
                <a:lnTo>
                  <a:pt x="15" y="241"/>
                </a:lnTo>
                <a:lnTo>
                  <a:pt x="16" y="241"/>
                </a:lnTo>
                <a:lnTo>
                  <a:pt x="18" y="241"/>
                </a:lnTo>
                <a:lnTo>
                  <a:pt x="18" y="241"/>
                </a:lnTo>
                <a:lnTo>
                  <a:pt x="18" y="240"/>
                </a:lnTo>
                <a:lnTo>
                  <a:pt x="18" y="240"/>
                </a:lnTo>
                <a:lnTo>
                  <a:pt x="18" y="238"/>
                </a:lnTo>
                <a:lnTo>
                  <a:pt x="18" y="238"/>
                </a:lnTo>
                <a:lnTo>
                  <a:pt x="19" y="240"/>
                </a:lnTo>
                <a:lnTo>
                  <a:pt x="21" y="240"/>
                </a:lnTo>
                <a:lnTo>
                  <a:pt x="24" y="240"/>
                </a:lnTo>
                <a:lnTo>
                  <a:pt x="27" y="237"/>
                </a:lnTo>
                <a:lnTo>
                  <a:pt x="27" y="237"/>
                </a:lnTo>
                <a:lnTo>
                  <a:pt x="29" y="237"/>
                </a:lnTo>
                <a:lnTo>
                  <a:pt x="29" y="238"/>
                </a:lnTo>
                <a:lnTo>
                  <a:pt x="29" y="241"/>
                </a:lnTo>
                <a:lnTo>
                  <a:pt x="30" y="241"/>
                </a:lnTo>
                <a:lnTo>
                  <a:pt x="32" y="241"/>
                </a:lnTo>
                <a:lnTo>
                  <a:pt x="35" y="241"/>
                </a:lnTo>
                <a:lnTo>
                  <a:pt x="35" y="241"/>
                </a:lnTo>
                <a:lnTo>
                  <a:pt x="37" y="241"/>
                </a:lnTo>
                <a:lnTo>
                  <a:pt x="37" y="240"/>
                </a:lnTo>
                <a:lnTo>
                  <a:pt x="38" y="240"/>
                </a:lnTo>
                <a:lnTo>
                  <a:pt x="38" y="241"/>
                </a:lnTo>
                <a:lnTo>
                  <a:pt x="40" y="240"/>
                </a:lnTo>
                <a:lnTo>
                  <a:pt x="41" y="240"/>
                </a:lnTo>
                <a:lnTo>
                  <a:pt x="41" y="238"/>
                </a:lnTo>
                <a:lnTo>
                  <a:pt x="43" y="237"/>
                </a:lnTo>
                <a:lnTo>
                  <a:pt x="43" y="237"/>
                </a:lnTo>
                <a:lnTo>
                  <a:pt x="43" y="235"/>
                </a:lnTo>
                <a:lnTo>
                  <a:pt x="45" y="233"/>
                </a:lnTo>
                <a:lnTo>
                  <a:pt x="45" y="233"/>
                </a:lnTo>
                <a:lnTo>
                  <a:pt x="46" y="230"/>
                </a:lnTo>
                <a:lnTo>
                  <a:pt x="48" y="230"/>
                </a:lnTo>
                <a:lnTo>
                  <a:pt x="49" y="229"/>
                </a:lnTo>
                <a:lnTo>
                  <a:pt x="51" y="230"/>
                </a:lnTo>
                <a:lnTo>
                  <a:pt x="52" y="230"/>
                </a:lnTo>
                <a:lnTo>
                  <a:pt x="57" y="230"/>
                </a:lnTo>
                <a:lnTo>
                  <a:pt x="59" y="230"/>
                </a:lnTo>
                <a:lnTo>
                  <a:pt x="60" y="229"/>
                </a:lnTo>
                <a:lnTo>
                  <a:pt x="62" y="229"/>
                </a:lnTo>
                <a:lnTo>
                  <a:pt x="65" y="229"/>
                </a:lnTo>
                <a:lnTo>
                  <a:pt x="68" y="226"/>
                </a:lnTo>
                <a:lnTo>
                  <a:pt x="68" y="224"/>
                </a:lnTo>
                <a:lnTo>
                  <a:pt x="68" y="224"/>
                </a:lnTo>
                <a:lnTo>
                  <a:pt x="70" y="222"/>
                </a:lnTo>
                <a:lnTo>
                  <a:pt x="71" y="222"/>
                </a:lnTo>
                <a:lnTo>
                  <a:pt x="75" y="221"/>
                </a:lnTo>
                <a:lnTo>
                  <a:pt x="79" y="218"/>
                </a:lnTo>
                <a:lnTo>
                  <a:pt x="82" y="216"/>
                </a:lnTo>
                <a:lnTo>
                  <a:pt x="82" y="216"/>
                </a:lnTo>
                <a:lnTo>
                  <a:pt x="86" y="216"/>
                </a:lnTo>
                <a:lnTo>
                  <a:pt x="89" y="215"/>
                </a:lnTo>
                <a:lnTo>
                  <a:pt x="90" y="213"/>
                </a:lnTo>
                <a:lnTo>
                  <a:pt x="90" y="213"/>
                </a:lnTo>
                <a:lnTo>
                  <a:pt x="95" y="213"/>
                </a:lnTo>
                <a:lnTo>
                  <a:pt x="95" y="211"/>
                </a:lnTo>
                <a:lnTo>
                  <a:pt x="95" y="211"/>
                </a:lnTo>
                <a:lnTo>
                  <a:pt x="95" y="211"/>
                </a:lnTo>
                <a:lnTo>
                  <a:pt x="95" y="210"/>
                </a:lnTo>
                <a:lnTo>
                  <a:pt x="95" y="210"/>
                </a:lnTo>
                <a:lnTo>
                  <a:pt x="97" y="208"/>
                </a:lnTo>
                <a:lnTo>
                  <a:pt x="97" y="208"/>
                </a:lnTo>
                <a:lnTo>
                  <a:pt x="95" y="207"/>
                </a:lnTo>
                <a:lnTo>
                  <a:pt x="95" y="204"/>
                </a:lnTo>
                <a:lnTo>
                  <a:pt x="95" y="202"/>
                </a:lnTo>
                <a:lnTo>
                  <a:pt x="95" y="202"/>
                </a:lnTo>
                <a:lnTo>
                  <a:pt x="95" y="200"/>
                </a:lnTo>
                <a:lnTo>
                  <a:pt x="97" y="199"/>
                </a:lnTo>
                <a:lnTo>
                  <a:pt x="98" y="199"/>
                </a:lnTo>
                <a:lnTo>
                  <a:pt x="100" y="197"/>
                </a:lnTo>
                <a:lnTo>
                  <a:pt x="100" y="197"/>
                </a:lnTo>
                <a:lnTo>
                  <a:pt x="98" y="197"/>
                </a:lnTo>
                <a:lnTo>
                  <a:pt x="98" y="196"/>
                </a:lnTo>
                <a:lnTo>
                  <a:pt x="98" y="196"/>
                </a:lnTo>
                <a:lnTo>
                  <a:pt x="98" y="196"/>
                </a:lnTo>
                <a:lnTo>
                  <a:pt x="98" y="194"/>
                </a:lnTo>
                <a:lnTo>
                  <a:pt x="100" y="194"/>
                </a:lnTo>
                <a:lnTo>
                  <a:pt x="101" y="193"/>
                </a:lnTo>
                <a:lnTo>
                  <a:pt x="103" y="194"/>
                </a:lnTo>
                <a:lnTo>
                  <a:pt x="103" y="194"/>
                </a:lnTo>
                <a:lnTo>
                  <a:pt x="103" y="193"/>
                </a:lnTo>
                <a:lnTo>
                  <a:pt x="103" y="193"/>
                </a:lnTo>
                <a:lnTo>
                  <a:pt x="103" y="191"/>
                </a:lnTo>
                <a:lnTo>
                  <a:pt x="101" y="189"/>
                </a:lnTo>
                <a:lnTo>
                  <a:pt x="101" y="189"/>
                </a:lnTo>
                <a:lnTo>
                  <a:pt x="103" y="188"/>
                </a:lnTo>
                <a:lnTo>
                  <a:pt x="101" y="186"/>
                </a:lnTo>
                <a:lnTo>
                  <a:pt x="101" y="183"/>
                </a:lnTo>
                <a:lnTo>
                  <a:pt x="100" y="180"/>
                </a:lnTo>
                <a:lnTo>
                  <a:pt x="98" y="178"/>
                </a:lnTo>
                <a:lnTo>
                  <a:pt x="98" y="177"/>
                </a:lnTo>
                <a:lnTo>
                  <a:pt x="97" y="177"/>
                </a:lnTo>
                <a:lnTo>
                  <a:pt x="97" y="175"/>
                </a:lnTo>
                <a:lnTo>
                  <a:pt x="98" y="174"/>
                </a:lnTo>
                <a:lnTo>
                  <a:pt x="97" y="172"/>
                </a:lnTo>
                <a:lnTo>
                  <a:pt x="97" y="170"/>
                </a:lnTo>
                <a:lnTo>
                  <a:pt x="97" y="169"/>
                </a:lnTo>
                <a:lnTo>
                  <a:pt x="98" y="167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98" y="164"/>
                </a:lnTo>
                <a:lnTo>
                  <a:pt x="98" y="164"/>
                </a:lnTo>
                <a:lnTo>
                  <a:pt x="97" y="164"/>
                </a:lnTo>
                <a:lnTo>
                  <a:pt x="93" y="164"/>
                </a:lnTo>
                <a:lnTo>
                  <a:pt x="92" y="164"/>
                </a:lnTo>
                <a:lnTo>
                  <a:pt x="92" y="163"/>
                </a:lnTo>
                <a:lnTo>
                  <a:pt x="90" y="163"/>
                </a:lnTo>
                <a:lnTo>
                  <a:pt x="90" y="163"/>
                </a:lnTo>
                <a:lnTo>
                  <a:pt x="92" y="161"/>
                </a:lnTo>
                <a:lnTo>
                  <a:pt x="93" y="159"/>
                </a:lnTo>
                <a:lnTo>
                  <a:pt x="95" y="159"/>
                </a:lnTo>
                <a:lnTo>
                  <a:pt x="98" y="159"/>
                </a:lnTo>
                <a:lnTo>
                  <a:pt x="100" y="158"/>
                </a:lnTo>
                <a:lnTo>
                  <a:pt x="101" y="158"/>
                </a:lnTo>
                <a:lnTo>
                  <a:pt x="103" y="158"/>
                </a:lnTo>
                <a:lnTo>
                  <a:pt x="105" y="158"/>
                </a:lnTo>
                <a:lnTo>
                  <a:pt x="108" y="158"/>
                </a:lnTo>
                <a:lnTo>
                  <a:pt x="111" y="156"/>
                </a:lnTo>
                <a:lnTo>
                  <a:pt x="116" y="155"/>
                </a:lnTo>
                <a:lnTo>
                  <a:pt x="117" y="155"/>
                </a:lnTo>
                <a:lnTo>
                  <a:pt x="117" y="155"/>
                </a:lnTo>
                <a:lnTo>
                  <a:pt x="119" y="156"/>
                </a:lnTo>
                <a:lnTo>
                  <a:pt x="119" y="156"/>
                </a:lnTo>
                <a:lnTo>
                  <a:pt x="120" y="158"/>
                </a:lnTo>
                <a:lnTo>
                  <a:pt x="120" y="158"/>
                </a:lnTo>
                <a:lnTo>
                  <a:pt x="123" y="156"/>
                </a:lnTo>
                <a:lnTo>
                  <a:pt x="125" y="156"/>
                </a:lnTo>
                <a:lnTo>
                  <a:pt x="127" y="156"/>
                </a:lnTo>
                <a:lnTo>
                  <a:pt x="127" y="158"/>
                </a:lnTo>
                <a:lnTo>
                  <a:pt x="128" y="158"/>
                </a:lnTo>
                <a:lnTo>
                  <a:pt x="128" y="158"/>
                </a:lnTo>
                <a:lnTo>
                  <a:pt x="130" y="158"/>
                </a:lnTo>
                <a:lnTo>
                  <a:pt x="130" y="156"/>
                </a:lnTo>
                <a:lnTo>
                  <a:pt x="130" y="155"/>
                </a:lnTo>
                <a:lnTo>
                  <a:pt x="130" y="153"/>
                </a:lnTo>
                <a:lnTo>
                  <a:pt x="130" y="153"/>
                </a:lnTo>
                <a:lnTo>
                  <a:pt x="130" y="153"/>
                </a:lnTo>
                <a:lnTo>
                  <a:pt x="128" y="152"/>
                </a:lnTo>
                <a:lnTo>
                  <a:pt x="127" y="152"/>
                </a:lnTo>
                <a:lnTo>
                  <a:pt x="125" y="150"/>
                </a:lnTo>
                <a:lnTo>
                  <a:pt x="125" y="150"/>
                </a:lnTo>
                <a:lnTo>
                  <a:pt x="127" y="148"/>
                </a:lnTo>
                <a:lnTo>
                  <a:pt x="127" y="145"/>
                </a:lnTo>
                <a:lnTo>
                  <a:pt x="128" y="142"/>
                </a:lnTo>
                <a:lnTo>
                  <a:pt x="130" y="139"/>
                </a:lnTo>
                <a:lnTo>
                  <a:pt x="131" y="136"/>
                </a:lnTo>
                <a:lnTo>
                  <a:pt x="133" y="131"/>
                </a:lnTo>
                <a:lnTo>
                  <a:pt x="134" y="125"/>
                </a:lnTo>
                <a:lnTo>
                  <a:pt x="136" y="123"/>
                </a:lnTo>
                <a:lnTo>
                  <a:pt x="136" y="122"/>
                </a:lnTo>
                <a:lnTo>
                  <a:pt x="136" y="122"/>
                </a:lnTo>
                <a:lnTo>
                  <a:pt x="138" y="120"/>
                </a:lnTo>
                <a:lnTo>
                  <a:pt x="138" y="122"/>
                </a:lnTo>
                <a:lnTo>
                  <a:pt x="142" y="122"/>
                </a:lnTo>
                <a:lnTo>
                  <a:pt x="146" y="123"/>
                </a:lnTo>
                <a:lnTo>
                  <a:pt x="146" y="123"/>
                </a:lnTo>
                <a:lnTo>
                  <a:pt x="147" y="125"/>
                </a:lnTo>
                <a:lnTo>
                  <a:pt x="150" y="125"/>
                </a:lnTo>
                <a:lnTo>
                  <a:pt x="152" y="125"/>
                </a:lnTo>
                <a:lnTo>
                  <a:pt x="153" y="125"/>
                </a:lnTo>
                <a:lnTo>
                  <a:pt x="155" y="125"/>
                </a:lnTo>
                <a:lnTo>
                  <a:pt x="158" y="125"/>
                </a:lnTo>
                <a:lnTo>
                  <a:pt x="158" y="125"/>
                </a:lnTo>
                <a:lnTo>
                  <a:pt x="160" y="125"/>
                </a:lnTo>
                <a:lnTo>
                  <a:pt x="160" y="125"/>
                </a:lnTo>
                <a:lnTo>
                  <a:pt x="161" y="126"/>
                </a:lnTo>
                <a:lnTo>
                  <a:pt x="161" y="128"/>
                </a:lnTo>
                <a:lnTo>
                  <a:pt x="163" y="126"/>
                </a:lnTo>
                <a:lnTo>
                  <a:pt x="164" y="126"/>
                </a:lnTo>
                <a:lnTo>
                  <a:pt x="166" y="125"/>
                </a:lnTo>
                <a:lnTo>
                  <a:pt x="168" y="123"/>
                </a:lnTo>
                <a:lnTo>
                  <a:pt x="169" y="123"/>
                </a:lnTo>
                <a:lnTo>
                  <a:pt x="171" y="123"/>
                </a:lnTo>
                <a:lnTo>
                  <a:pt x="172" y="122"/>
                </a:lnTo>
                <a:lnTo>
                  <a:pt x="172" y="120"/>
                </a:lnTo>
                <a:lnTo>
                  <a:pt x="174" y="120"/>
                </a:lnTo>
                <a:lnTo>
                  <a:pt x="174" y="118"/>
                </a:lnTo>
                <a:lnTo>
                  <a:pt x="174" y="117"/>
                </a:lnTo>
                <a:lnTo>
                  <a:pt x="172" y="115"/>
                </a:lnTo>
                <a:lnTo>
                  <a:pt x="172" y="114"/>
                </a:lnTo>
                <a:lnTo>
                  <a:pt x="172" y="111"/>
                </a:lnTo>
                <a:lnTo>
                  <a:pt x="172" y="107"/>
                </a:lnTo>
                <a:lnTo>
                  <a:pt x="172" y="104"/>
                </a:lnTo>
                <a:lnTo>
                  <a:pt x="174" y="103"/>
                </a:lnTo>
                <a:lnTo>
                  <a:pt x="174" y="101"/>
                </a:lnTo>
                <a:lnTo>
                  <a:pt x="174" y="100"/>
                </a:lnTo>
                <a:lnTo>
                  <a:pt x="175" y="100"/>
                </a:lnTo>
                <a:lnTo>
                  <a:pt x="177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6"/>
                </a:lnTo>
                <a:lnTo>
                  <a:pt x="187" y="96"/>
                </a:lnTo>
                <a:lnTo>
                  <a:pt x="187" y="96"/>
                </a:lnTo>
                <a:lnTo>
                  <a:pt x="188" y="95"/>
                </a:lnTo>
                <a:lnTo>
                  <a:pt x="190" y="93"/>
                </a:lnTo>
                <a:lnTo>
                  <a:pt x="190" y="90"/>
                </a:lnTo>
                <a:lnTo>
                  <a:pt x="190" y="89"/>
                </a:lnTo>
                <a:lnTo>
                  <a:pt x="190" y="87"/>
                </a:lnTo>
                <a:lnTo>
                  <a:pt x="191" y="87"/>
                </a:lnTo>
                <a:lnTo>
                  <a:pt x="191" y="85"/>
                </a:lnTo>
                <a:lnTo>
                  <a:pt x="193" y="85"/>
                </a:lnTo>
                <a:lnTo>
                  <a:pt x="194" y="85"/>
                </a:lnTo>
                <a:lnTo>
                  <a:pt x="196" y="85"/>
                </a:lnTo>
                <a:lnTo>
                  <a:pt x="198" y="85"/>
                </a:lnTo>
                <a:lnTo>
                  <a:pt x="199" y="85"/>
                </a:lnTo>
                <a:lnTo>
                  <a:pt x="201" y="85"/>
                </a:lnTo>
                <a:lnTo>
                  <a:pt x="201" y="85"/>
                </a:lnTo>
                <a:lnTo>
                  <a:pt x="202" y="85"/>
                </a:lnTo>
                <a:lnTo>
                  <a:pt x="204" y="85"/>
                </a:lnTo>
                <a:lnTo>
                  <a:pt x="204" y="84"/>
                </a:lnTo>
                <a:lnTo>
                  <a:pt x="205" y="84"/>
                </a:lnTo>
                <a:lnTo>
                  <a:pt x="205" y="85"/>
                </a:lnTo>
                <a:lnTo>
                  <a:pt x="205" y="85"/>
                </a:lnTo>
                <a:lnTo>
                  <a:pt x="205" y="87"/>
                </a:lnTo>
                <a:lnTo>
                  <a:pt x="205" y="87"/>
                </a:lnTo>
                <a:lnTo>
                  <a:pt x="205" y="89"/>
                </a:lnTo>
                <a:lnTo>
                  <a:pt x="205" y="89"/>
                </a:lnTo>
                <a:lnTo>
                  <a:pt x="204" y="89"/>
                </a:lnTo>
                <a:lnTo>
                  <a:pt x="204" y="90"/>
                </a:lnTo>
                <a:lnTo>
                  <a:pt x="205" y="90"/>
                </a:lnTo>
                <a:lnTo>
                  <a:pt x="205" y="92"/>
                </a:lnTo>
                <a:lnTo>
                  <a:pt x="207" y="92"/>
                </a:lnTo>
                <a:lnTo>
                  <a:pt x="209" y="92"/>
                </a:lnTo>
                <a:lnTo>
                  <a:pt x="209" y="93"/>
                </a:lnTo>
                <a:lnTo>
                  <a:pt x="209" y="93"/>
                </a:lnTo>
                <a:lnTo>
                  <a:pt x="209" y="95"/>
                </a:lnTo>
                <a:lnTo>
                  <a:pt x="207" y="95"/>
                </a:lnTo>
                <a:lnTo>
                  <a:pt x="207" y="95"/>
                </a:lnTo>
                <a:lnTo>
                  <a:pt x="207" y="96"/>
                </a:lnTo>
                <a:lnTo>
                  <a:pt x="209" y="96"/>
                </a:lnTo>
                <a:lnTo>
                  <a:pt x="210" y="96"/>
                </a:lnTo>
                <a:lnTo>
                  <a:pt x="212" y="98"/>
                </a:lnTo>
                <a:lnTo>
                  <a:pt x="213" y="98"/>
                </a:lnTo>
                <a:lnTo>
                  <a:pt x="215" y="100"/>
                </a:lnTo>
                <a:lnTo>
                  <a:pt x="216" y="100"/>
                </a:lnTo>
                <a:lnTo>
                  <a:pt x="216" y="101"/>
                </a:lnTo>
                <a:lnTo>
                  <a:pt x="218" y="103"/>
                </a:lnTo>
                <a:lnTo>
                  <a:pt x="220" y="104"/>
                </a:lnTo>
                <a:lnTo>
                  <a:pt x="221" y="104"/>
                </a:lnTo>
                <a:lnTo>
                  <a:pt x="221" y="104"/>
                </a:lnTo>
                <a:lnTo>
                  <a:pt x="223" y="106"/>
                </a:lnTo>
                <a:lnTo>
                  <a:pt x="224" y="106"/>
                </a:lnTo>
                <a:lnTo>
                  <a:pt x="226" y="106"/>
                </a:lnTo>
                <a:lnTo>
                  <a:pt x="227" y="106"/>
                </a:lnTo>
                <a:lnTo>
                  <a:pt x="229" y="106"/>
                </a:lnTo>
                <a:lnTo>
                  <a:pt x="231" y="106"/>
                </a:lnTo>
                <a:lnTo>
                  <a:pt x="232" y="107"/>
                </a:lnTo>
                <a:lnTo>
                  <a:pt x="232" y="107"/>
                </a:lnTo>
                <a:lnTo>
                  <a:pt x="232" y="109"/>
                </a:lnTo>
                <a:lnTo>
                  <a:pt x="234" y="109"/>
                </a:lnTo>
                <a:lnTo>
                  <a:pt x="234" y="109"/>
                </a:lnTo>
                <a:lnTo>
                  <a:pt x="235" y="109"/>
                </a:lnTo>
                <a:lnTo>
                  <a:pt x="237" y="107"/>
                </a:lnTo>
                <a:lnTo>
                  <a:pt x="237" y="107"/>
                </a:lnTo>
                <a:lnTo>
                  <a:pt x="237" y="109"/>
                </a:lnTo>
                <a:lnTo>
                  <a:pt x="237" y="109"/>
                </a:lnTo>
                <a:lnTo>
                  <a:pt x="239" y="111"/>
                </a:lnTo>
                <a:lnTo>
                  <a:pt x="240" y="112"/>
                </a:lnTo>
                <a:lnTo>
                  <a:pt x="242" y="112"/>
                </a:lnTo>
                <a:lnTo>
                  <a:pt x="242" y="112"/>
                </a:lnTo>
                <a:lnTo>
                  <a:pt x="242" y="114"/>
                </a:lnTo>
                <a:lnTo>
                  <a:pt x="242" y="114"/>
                </a:lnTo>
                <a:lnTo>
                  <a:pt x="243" y="115"/>
                </a:lnTo>
                <a:lnTo>
                  <a:pt x="243" y="117"/>
                </a:lnTo>
                <a:lnTo>
                  <a:pt x="243" y="118"/>
                </a:lnTo>
                <a:lnTo>
                  <a:pt x="243" y="118"/>
                </a:lnTo>
                <a:lnTo>
                  <a:pt x="245" y="120"/>
                </a:lnTo>
                <a:lnTo>
                  <a:pt x="246" y="123"/>
                </a:lnTo>
                <a:lnTo>
                  <a:pt x="246" y="125"/>
                </a:lnTo>
                <a:lnTo>
                  <a:pt x="248" y="125"/>
                </a:lnTo>
                <a:lnTo>
                  <a:pt x="250" y="125"/>
                </a:lnTo>
                <a:lnTo>
                  <a:pt x="250" y="126"/>
                </a:lnTo>
                <a:lnTo>
                  <a:pt x="251" y="130"/>
                </a:lnTo>
                <a:lnTo>
                  <a:pt x="251" y="131"/>
                </a:lnTo>
                <a:lnTo>
                  <a:pt x="251" y="131"/>
                </a:lnTo>
                <a:lnTo>
                  <a:pt x="251" y="133"/>
                </a:lnTo>
                <a:lnTo>
                  <a:pt x="251" y="133"/>
                </a:lnTo>
                <a:lnTo>
                  <a:pt x="251" y="136"/>
                </a:lnTo>
                <a:lnTo>
                  <a:pt x="250" y="136"/>
                </a:lnTo>
                <a:lnTo>
                  <a:pt x="250" y="137"/>
                </a:lnTo>
                <a:lnTo>
                  <a:pt x="251" y="139"/>
                </a:lnTo>
                <a:lnTo>
                  <a:pt x="251" y="141"/>
                </a:lnTo>
                <a:lnTo>
                  <a:pt x="251" y="142"/>
                </a:lnTo>
                <a:lnTo>
                  <a:pt x="251" y="142"/>
                </a:lnTo>
                <a:lnTo>
                  <a:pt x="250" y="144"/>
                </a:lnTo>
                <a:lnTo>
                  <a:pt x="250" y="144"/>
                </a:lnTo>
                <a:lnTo>
                  <a:pt x="248" y="145"/>
                </a:lnTo>
                <a:lnTo>
                  <a:pt x="246" y="147"/>
                </a:lnTo>
                <a:lnTo>
                  <a:pt x="246" y="150"/>
                </a:lnTo>
                <a:lnTo>
                  <a:pt x="246" y="152"/>
                </a:lnTo>
                <a:lnTo>
                  <a:pt x="246" y="152"/>
                </a:lnTo>
                <a:lnTo>
                  <a:pt x="248" y="153"/>
                </a:lnTo>
                <a:lnTo>
                  <a:pt x="248" y="153"/>
                </a:lnTo>
                <a:lnTo>
                  <a:pt x="250" y="156"/>
                </a:lnTo>
                <a:lnTo>
                  <a:pt x="250" y="156"/>
                </a:lnTo>
                <a:lnTo>
                  <a:pt x="250" y="156"/>
                </a:lnTo>
                <a:lnTo>
                  <a:pt x="251" y="156"/>
                </a:lnTo>
                <a:lnTo>
                  <a:pt x="253" y="156"/>
                </a:lnTo>
                <a:lnTo>
                  <a:pt x="253" y="156"/>
                </a:lnTo>
                <a:lnTo>
                  <a:pt x="254" y="158"/>
                </a:lnTo>
                <a:lnTo>
                  <a:pt x="256" y="158"/>
                </a:lnTo>
                <a:lnTo>
                  <a:pt x="257" y="158"/>
                </a:lnTo>
                <a:lnTo>
                  <a:pt x="259" y="158"/>
                </a:lnTo>
                <a:lnTo>
                  <a:pt x="259" y="159"/>
                </a:lnTo>
                <a:lnTo>
                  <a:pt x="262" y="159"/>
                </a:lnTo>
                <a:lnTo>
                  <a:pt x="264" y="159"/>
                </a:lnTo>
                <a:lnTo>
                  <a:pt x="265" y="159"/>
                </a:lnTo>
                <a:lnTo>
                  <a:pt x="268" y="159"/>
                </a:lnTo>
                <a:lnTo>
                  <a:pt x="272" y="159"/>
                </a:lnTo>
                <a:lnTo>
                  <a:pt x="275" y="159"/>
                </a:lnTo>
                <a:lnTo>
                  <a:pt x="276" y="159"/>
                </a:lnTo>
                <a:lnTo>
                  <a:pt x="280" y="159"/>
                </a:lnTo>
                <a:lnTo>
                  <a:pt x="284" y="161"/>
                </a:lnTo>
                <a:lnTo>
                  <a:pt x="287" y="161"/>
                </a:lnTo>
                <a:lnTo>
                  <a:pt x="289" y="163"/>
                </a:lnTo>
                <a:lnTo>
                  <a:pt x="291" y="163"/>
                </a:lnTo>
                <a:lnTo>
                  <a:pt x="292" y="166"/>
                </a:lnTo>
                <a:lnTo>
                  <a:pt x="294" y="166"/>
                </a:lnTo>
                <a:lnTo>
                  <a:pt x="297" y="167"/>
                </a:lnTo>
                <a:lnTo>
                  <a:pt x="300" y="169"/>
                </a:lnTo>
                <a:lnTo>
                  <a:pt x="302" y="169"/>
                </a:lnTo>
                <a:lnTo>
                  <a:pt x="305" y="172"/>
                </a:lnTo>
                <a:lnTo>
                  <a:pt x="306" y="172"/>
                </a:lnTo>
                <a:lnTo>
                  <a:pt x="309" y="174"/>
                </a:lnTo>
                <a:lnTo>
                  <a:pt x="314" y="174"/>
                </a:lnTo>
                <a:lnTo>
                  <a:pt x="314" y="174"/>
                </a:lnTo>
                <a:lnTo>
                  <a:pt x="314" y="175"/>
                </a:lnTo>
                <a:lnTo>
                  <a:pt x="314" y="177"/>
                </a:lnTo>
                <a:lnTo>
                  <a:pt x="314" y="177"/>
                </a:lnTo>
                <a:lnTo>
                  <a:pt x="314" y="178"/>
                </a:lnTo>
                <a:lnTo>
                  <a:pt x="316" y="178"/>
                </a:lnTo>
                <a:lnTo>
                  <a:pt x="317" y="178"/>
                </a:lnTo>
                <a:lnTo>
                  <a:pt x="317" y="180"/>
                </a:lnTo>
                <a:lnTo>
                  <a:pt x="317" y="180"/>
                </a:lnTo>
                <a:lnTo>
                  <a:pt x="319" y="185"/>
                </a:lnTo>
                <a:lnTo>
                  <a:pt x="321" y="189"/>
                </a:lnTo>
                <a:lnTo>
                  <a:pt x="322" y="191"/>
                </a:lnTo>
                <a:lnTo>
                  <a:pt x="322" y="193"/>
                </a:lnTo>
                <a:lnTo>
                  <a:pt x="325" y="194"/>
                </a:lnTo>
                <a:lnTo>
                  <a:pt x="325" y="196"/>
                </a:lnTo>
                <a:lnTo>
                  <a:pt x="328" y="197"/>
                </a:lnTo>
                <a:lnTo>
                  <a:pt x="328" y="199"/>
                </a:lnTo>
                <a:lnTo>
                  <a:pt x="328" y="200"/>
                </a:lnTo>
                <a:lnTo>
                  <a:pt x="328" y="200"/>
                </a:lnTo>
                <a:lnTo>
                  <a:pt x="333" y="200"/>
                </a:lnTo>
                <a:lnTo>
                  <a:pt x="336" y="200"/>
                </a:lnTo>
                <a:lnTo>
                  <a:pt x="341" y="199"/>
                </a:lnTo>
                <a:lnTo>
                  <a:pt x="349" y="200"/>
                </a:lnTo>
                <a:lnTo>
                  <a:pt x="355" y="200"/>
                </a:lnTo>
                <a:lnTo>
                  <a:pt x="363" y="202"/>
                </a:lnTo>
                <a:lnTo>
                  <a:pt x="366" y="202"/>
                </a:lnTo>
                <a:lnTo>
                  <a:pt x="374" y="204"/>
                </a:lnTo>
                <a:lnTo>
                  <a:pt x="377" y="202"/>
                </a:lnTo>
                <a:lnTo>
                  <a:pt x="380" y="200"/>
                </a:lnTo>
                <a:lnTo>
                  <a:pt x="382" y="202"/>
                </a:lnTo>
                <a:lnTo>
                  <a:pt x="388" y="202"/>
                </a:lnTo>
                <a:lnTo>
                  <a:pt x="393" y="202"/>
                </a:lnTo>
                <a:lnTo>
                  <a:pt x="398" y="204"/>
                </a:lnTo>
                <a:lnTo>
                  <a:pt x="401" y="204"/>
                </a:lnTo>
                <a:lnTo>
                  <a:pt x="403" y="204"/>
                </a:lnTo>
                <a:lnTo>
                  <a:pt x="404" y="204"/>
                </a:lnTo>
                <a:lnTo>
                  <a:pt x="406" y="204"/>
                </a:lnTo>
                <a:lnTo>
                  <a:pt x="406" y="205"/>
                </a:lnTo>
                <a:lnTo>
                  <a:pt x="409" y="208"/>
                </a:lnTo>
                <a:lnTo>
                  <a:pt x="410" y="210"/>
                </a:lnTo>
                <a:lnTo>
                  <a:pt x="412" y="210"/>
                </a:lnTo>
                <a:lnTo>
                  <a:pt x="418" y="211"/>
                </a:lnTo>
                <a:lnTo>
                  <a:pt x="421" y="211"/>
                </a:lnTo>
                <a:lnTo>
                  <a:pt x="426" y="213"/>
                </a:lnTo>
                <a:lnTo>
                  <a:pt x="428" y="215"/>
                </a:lnTo>
                <a:lnTo>
                  <a:pt x="431" y="216"/>
                </a:lnTo>
                <a:lnTo>
                  <a:pt x="436" y="218"/>
                </a:lnTo>
                <a:lnTo>
                  <a:pt x="439" y="216"/>
                </a:lnTo>
                <a:lnTo>
                  <a:pt x="444" y="216"/>
                </a:lnTo>
                <a:lnTo>
                  <a:pt x="447" y="215"/>
                </a:lnTo>
                <a:lnTo>
                  <a:pt x="447" y="219"/>
                </a:lnTo>
                <a:lnTo>
                  <a:pt x="450" y="219"/>
                </a:lnTo>
                <a:lnTo>
                  <a:pt x="451" y="219"/>
                </a:lnTo>
                <a:lnTo>
                  <a:pt x="453" y="219"/>
                </a:lnTo>
                <a:lnTo>
                  <a:pt x="455" y="219"/>
                </a:lnTo>
                <a:lnTo>
                  <a:pt x="455" y="219"/>
                </a:lnTo>
                <a:lnTo>
                  <a:pt x="456" y="218"/>
                </a:lnTo>
                <a:lnTo>
                  <a:pt x="458" y="216"/>
                </a:lnTo>
                <a:lnTo>
                  <a:pt x="461" y="216"/>
                </a:lnTo>
                <a:lnTo>
                  <a:pt x="462" y="215"/>
                </a:lnTo>
                <a:lnTo>
                  <a:pt x="466" y="213"/>
                </a:lnTo>
                <a:lnTo>
                  <a:pt x="472" y="210"/>
                </a:lnTo>
                <a:lnTo>
                  <a:pt x="475" y="210"/>
                </a:lnTo>
                <a:lnTo>
                  <a:pt x="477" y="208"/>
                </a:lnTo>
                <a:lnTo>
                  <a:pt x="478" y="208"/>
                </a:lnTo>
                <a:lnTo>
                  <a:pt x="480" y="208"/>
                </a:lnTo>
                <a:lnTo>
                  <a:pt x="481" y="208"/>
                </a:lnTo>
                <a:lnTo>
                  <a:pt x="485" y="207"/>
                </a:lnTo>
                <a:lnTo>
                  <a:pt x="486" y="207"/>
                </a:lnTo>
                <a:lnTo>
                  <a:pt x="494" y="207"/>
                </a:lnTo>
                <a:lnTo>
                  <a:pt x="494" y="205"/>
                </a:lnTo>
                <a:lnTo>
                  <a:pt x="497" y="205"/>
                </a:lnTo>
                <a:lnTo>
                  <a:pt x="499" y="205"/>
                </a:lnTo>
                <a:lnTo>
                  <a:pt x="502" y="205"/>
                </a:lnTo>
                <a:lnTo>
                  <a:pt x="505" y="205"/>
                </a:lnTo>
                <a:lnTo>
                  <a:pt x="507" y="205"/>
                </a:lnTo>
                <a:lnTo>
                  <a:pt x="510" y="205"/>
                </a:lnTo>
                <a:lnTo>
                  <a:pt x="513" y="205"/>
                </a:lnTo>
                <a:lnTo>
                  <a:pt x="516" y="205"/>
                </a:lnTo>
                <a:lnTo>
                  <a:pt x="518" y="205"/>
                </a:lnTo>
                <a:lnTo>
                  <a:pt x="521" y="204"/>
                </a:lnTo>
                <a:lnTo>
                  <a:pt x="521" y="204"/>
                </a:lnTo>
                <a:lnTo>
                  <a:pt x="524" y="202"/>
                </a:lnTo>
                <a:lnTo>
                  <a:pt x="527" y="202"/>
                </a:lnTo>
                <a:lnTo>
                  <a:pt x="529" y="200"/>
                </a:lnTo>
                <a:lnTo>
                  <a:pt x="530" y="200"/>
                </a:lnTo>
                <a:lnTo>
                  <a:pt x="532" y="199"/>
                </a:lnTo>
                <a:lnTo>
                  <a:pt x="532" y="199"/>
                </a:lnTo>
                <a:lnTo>
                  <a:pt x="532" y="199"/>
                </a:lnTo>
                <a:lnTo>
                  <a:pt x="533" y="197"/>
                </a:lnTo>
                <a:lnTo>
                  <a:pt x="535" y="196"/>
                </a:lnTo>
                <a:lnTo>
                  <a:pt x="537" y="194"/>
                </a:lnTo>
                <a:lnTo>
                  <a:pt x="537" y="194"/>
                </a:lnTo>
                <a:lnTo>
                  <a:pt x="538" y="193"/>
                </a:lnTo>
                <a:lnTo>
                  <a:pt x="540" y="191"/>
                </a:lnTo>
                <a:lnTo>
                  <a:pt x="540" y="189"/>
                </a:lnTo>
                <a:lnTo>
                  <a:pt x="541" y="189"/>
                </a:lnTo>
                <a:lnTo>
                  <a:pt x="543" y="189"/>
                </a:lnTo>
                <a:lnTo>
                  <a:pt x="548" y="188"/>
                </a:lnTo>
                <a:lnTo>
                  <a:pt x="548" y="186"/>
                </a:lnTo>
                <a:lnTo>
                  <a:pt x="548" y="186"/>
                </a:lnTo>
                <a:lnTo>
                  <a:pt x="549" y="186"/>
                </a:lnTo>
                <a:lnTo>
                  <a:pt x="551" y="185"/>
                </a:lnTo>
                <a:lnTo>
                  <a:pt x="551" y="185"/>
                </a:lnTo>
                <a:lnTo>
                  <a:pt x="552" y="183"/>
                </a:lnTo>
                <a:lnTo>
                  <a:pt x="554" y="183"/>
                </a:lnTo>
                <a:lnTo>
                  <a:pt x="554" y="183"/>
                </a:lnTo>
                <a:lnTo>
                  <a:pt x="554" y="182"/>
                </a:lnTo>
                <a:lnTo>
                  <a:pt x="552" y="180"/>
                </a:lnTo>
                <a:lnTo>
                  <a:pt x="552" y="180"/>
                </a:lnTo>
                <a:lnTo>
                  <a:pt x="551" y="177"/>
                </a:lnTo>
                <a:lnTo>
                  <a:pt x="549" y="177"/>
                </a:lnTo>
                <a:lnTo>
                  <a:pt x="548" y="175"/>
                </a:lnTo>
                <a:lnTo>
                  <a:pt x="548" y="174"/>
                </a:lnTo>
                <a:lnTo>
                  <a:pt x="546" y="172"/>
                </a:lnTo>
                <a:lnTo>
                  <a:pt x="546" y="172"/>
                </a:lnTo>
                <a:lnTo>
                  <a:pt x="546" y="170"/>
                </a:lnTo>
                <a:lnTo>
                  <a:pt x="548" y="169"/>
                </a:lnTo>
                <a:lnTo>
                  <a:pt x="548" y="167"/>
                </a:lnTo>
                <a:lnTo>
                  <a:pt x="548" y="166"/>
                </a:lnTo>
                <a:lnTo>
                  <a:pt x="549" y="163"/>
                </a:lnTo>
                <a:lnTo>
                  <a:pt x="551" y="163"/>
                </a:lnTo>
                <a:lnTo>
                  <a:pt x="551" y="161"/>
                </a:lnTo>
                <a:lnTo>
                  <a:pt x="554" y="159"/>
                </a:lnTo>
                <a:lnTo>
                  <a:pt x="555" y="159"/>
                </a:lnTo>
                <a:lnTo>
                  <a:pt x="557" y="159"/>
                </a:lnTo>
                <a:lnTo>
                  <a:pt x="559" y="159"/>
                </a:lnTo>
                <a:lnTo>
                  <a:pt x="560" y="159"/>
                </a:lnTo>
                <a:lnTo>
                  <a:pt x="562" y="159"/>
                </a:lnTo>
                <a:lnTo>
                  <a:pt x="563" y="161"/>
                </a:lnTo>
                <a:lnTo>
                  <a:pt x="565" y="163"/>
                </a:lnTo>
                <a:lnTo>
                  <a:pt x="570" y="164"/>
                </a:lnTo>
                <a:lnTo>
                  <a:pt x="573" y="164"/>
                </a:lnTo>
                <a:lnTo>
                  <a:pt x="573" y="164"/>
                </a:lnTo>
                <a:lnTo>
                  <a:pt x="576" y="164"/>
                </a:lnTo>
                <a:lnTo>
                  <a:pt x="576" y="164"/>
                </a:lnTo>
                <a:lnTo>
                  <a:pt x="578" y="164"/>
                </a:lnTo>
                <a:lnTo>
                  <a:pt x="579" y="164"/>
                </a:lnTo>
                <a:lnTo>
                  <a:pt x="581" y="163"/>
                </a:lnTo>
                <a:lnTo>
                  <a:pt x="582" y="163"/>
                </a:lnTo>
                <a:lnTo>
                  <a:pt x="582" y="163"/>
                </a:lnTo>
                <a:lnTo>
                  <a:pt x="584" y="161"/>
                </a:lnTo>
                <a:lnTo>
                  <a:pt x="585" y="161"/>
                </a:lnTo>
                <a:lnTo>
                  <a:pt x="585" y="159"/>
                </a:lnTo>
                <a:lnTo>
                  <a:pt x="587" y="158"/>
                </a:lnTo>
                <a:lnTo>
                  <a:pt x="590" y="156"/>
                </a:lnTo>
                <a:lnTo>
                  <a:pt x="590" y="155"/>
                </a:lnTo>
                <a:lnTo>
                  <a:pt x="592" y="155"/>
                </a:lnTo>
                <a:lnTo>
                  <a:pt x="592" y="153"/>
                </a:lnTo>
                <a:lnTo>
                  <a:pt x="592" y="153"/>
                </a:lnTo>
                <a:lnTo>
                  <a:pt x="593" y="153"/>
                </a:lnTo>
                <a:lnTo>
                  <a:pt x="595" y="153"/>
                </a:lnTo>
                <a:lnTo>
                  <a:pt x="596" y="153"/>
                </a:lnTo>
                <a:lnTo>
                  <a:pt x="601" y="153"/>
                </a:lnTo>
                <a:lnTo>
                  <a:pt x="601" y="153"/>
                </a:lnTo>
                <a:lnTo>
                  <a:pt x="604" y="153"/>
                </a:lnTo>
                <a:lnTo>
                  <a:pt x="606" y="153"/>
                </a:lnTo>
                <a:lnTo>
                  <a:pt x="608" y="152"/>
                </a:lnTo>
                <a:lnTo>
                  <a:pt x="609" y="150"/>
                </a:lnTo>
                <a:lnTo>
                  <a:pt x="612" y="148"/>
                </a:lnTo>
                <a:lnTo>
                  <a:pt x="614" y="148"/>
                </a:lnTo>
                <a:lnTo>
                  <a:pt x="614" y="148"/>
                </a:lnTo>
                <a:lnTo>
                  <a:pt x="615" y="147"/>
                </a:lnTo>
                <a:lnTo>
                  <a:pt x="615" y="145"/>
                </a:lnTo>
                <a:lnTo>
                  <a:pt x="615" y="145"/>
                </a:lnTo>
                <a:lnTo>
                  <a:pt x="615" y="144"/>
                </a:lnTo>
                <a:lnTo>
                  <a:pt x="617" y="144"/>
                </a:lnTo>
                <a:lnTo>
                  <a:pt x="619" y="141"/>
                </a:lnTo>
                <a:lnTo>
                  <a:pt x="619" y="139"/>
                </a:lnTo>
                <a:lnTo>
                  <a:pt x="620" y="139"/>
                </a:lnTo>
                <a:lnTo>
                  <a:pt x="620" y="137"/>
                </a:lnTo>
                <a:lnTo>
                  <a:pt x="622" y="137"/>
                </a:lnTo>
                <a:lnTo>
                  <a:pt x="623" y="136"/>
                </a:lnTo>
                <a:lnTo>
                  <a:pt x="623" y="136"/>
                </a:lnTo>
                <a:lnTo>
                  <a:pt x="625" y="136"/>
                </a:lnTo>
                <a:lnTo>
                  <a:pt x="626" y="136"/>
                </a:lnTo>
                <a:lnTo>
                  <a:pt x="630" y="136"/>
                </a:lnTo>
                <a:lnTo>
                  <a:pt x="631" y="136"/>
                </a:lnTo>
                <a:lnTo>
                  <a:pt x="631" y="136"/>
                </a:lnTo>
                <a:lnTo>
                  <a:pt x="633" y="136"/>
                </a:lnTo>
                <a:lnTo>
                  <a:pt x="633" y="134"/>
                </a:lnTo>
                <a:lnTo>
                  <a:pt x="633" y="133"/>
                </a:lnTo>
                <a:lnTo>
                  <a:pt x="633" y="133"/>
                </a:lnTo>
                <a:lnTo>
                  <a:pt x="633" y="131"/>
                </a:lnTo>
                <a:lnTo>
                  <a:pt x="634" y="131"/>
                </a:lnTo>
                <a:lnTo>
                  <a:pt x="636" y="133"/>
                </a:lnTo>
                <a:lnTo>
                  <a:pt x="637" y="133"/>
                </a:lnTo>
                <a:lnTo>
                  <a:pt x="637" y="133"/>
                </a:lnTo>
                <a:lnTo>
                  <a:pt x="639" y="133"/>
                </a:lnTo>
                <a:lnTo>
                  <a:pt x="641" y="131"/>
                </a:lnTo>
                <a:lnTo>
                  <a:pt x="642" y="131"/>
                </a:lnTo>
                <a:lnTo>
                  <a:pt x="644" y="130"/>
                </a:lnTo>
                <a:lnTo>
                  <a:pt x="645" y="130"/>
                </a:lnTo>
                <a:lnTo>
                  <a:pt x="647" y="130"/>
                </a:lnTo>
                <a:lnTo>
                  <a:pt x="650" y="130"/>
                </a:lnTo>
                <a:lnTo>
                  <a:pt x="652" y="130"/>
                </a:lnTo>
                <a:lnTo>
                  <a:pt x="652" y="130"/>
                </a:lnTo>
                <a:lnTo>
                  <a:pt x="653" y="130"/>
                </a:lnTo>
                <a:lnTo>
                  <a:pt x="653" y="128"/>
                </a:lnTo>
                <a:lnTo>
                  <a:pt x="655" y="130"/>
                </a:lnTo>
                <a:lnTo>
                  <a:pt x="656" y="130"/>
                </a:lnTo>
                <a:lnTo>
                  <a:pt x="658" y="131"/>
                </a:lnTo>
                <a:lnTo>
                  <a:pt x="661" y="131"/>
                </a:lnTo>
                <a:lnTo>
                  <a:pt x="663" y="131"/>
                </a:lnTo>
                <a:lnTo>
                  <a:pt x="664" y="131"/>
                </a:lnTo>
                <a:lnTo>
                  <a:pt x="666" y="131"/>
                </a:lnTo>
                <a:lnTo>
                  <a:pt x="667" y="131"/>
                </a:lnTo>
                <a:lnTo>
                  <a:pt x="669" y="130"/>
                </a:lnTo>
                <a:lnTo>
                  <a:pt x="669" y="130"/>
                </a:lnTo>
                <a:lnTo>
                  <a:pt x="669" y="128"/>
                </a:lnTo>
                <a:lnTo>
                  <a:pt x="669" y="126"/>
                </a:lnTo>
                <a:lnTo>
                  <a:pt x="669" y="126"/>
                </a:lnTo>
                <a:lnTo>
                  <a:pt x="667" y="125"/>
                </a:lnTo>
                <a:lnTo>
                  <a:pt x="667" y="123"/>
                </a:lnTo>
                <a:lnTo>
                  <a:pt x="667" y="123"/>
                </a:lnTo>
                <a:lnTo>
                  <a:pt x="666" y="122"/>
                </a:lnTo>
                <a:lnTo>
                  <a:pt x="664" y="120"/>
                </a:lnTo>
                <a:lnTo>
                  <a:pt x="664" y="120"/>
                </a:lnTo>
                <a:lnTo>
                  <a:pt x="661" y="117"/>
                </a:lnTo>
                <a:lnTo>
                  <a:pt x="661" y="117"/>
                </a:lnTo>
                <a:lnTo>
                  <a:pt x="661" y="117"/>
                </a:lnTo>
                <a:lnTo>
                  <a:pt x="660" y="115"/>
                </a:lnTo>
                <a:lnTo>
                  <a:pt x="660" y="115"/>
                </a:lnTo>
                <a:lnTo>
                  <a:pt x="658" y="115"/>
                </a:lnTo>
                <a:lnTo>
                  <a:pt x="658" y="114"/>
                </a:lnTo>
                <a:lnTo>
                  <a:pt x="658" y="114"/>
                </a:lnTo>
                <a:lnTo>
                  <a:pt x="656" y="112"/>
                </a:lnTo>
                <a:lnTo>
                  <a:pt x="656" y="112"/>
                </a:lnTo>
                <a:lnTo>
                  <a:pt x="655" y="112"/>
                </a:lnTo>
                <a:lnTo>
                  <a:pt x="655" y="111"/>
                </a:lnTo>
                <a:lnTo>
                  <a:pt x="653" y="111"/>
                </a:lnTo>
                <a:lnTo>
                  <a:pt x="652" y="109"/>
                </a:lnTo>
                <a:lnTo>
                  <a:pt x="650" y="107"/>
                </a:lnTo>
                <a:lnTo>
                  <a:pt x="649" y="106"/>
                </a:lnTo>
                <a:lnTo>
                  <a:pt x="645" y="106"/>
                </a:lnTo>
                <a:lnTo>
                  <a:pt x="644" y="106"/>
                </a:lnTo>
                <a:lnTo>
                  <a:pt x="642" y="106"/>
                </a:lnTo>
                <a:lnTo>
                  <a:pt x="641" y="106"/>
                </a:lnTo>
                <a:lnTo>
                  <a:pt x="639" y="106"/>
                </a:lnTo>
                <a:lnTo>
                  <a:pt x="637" y="106"/>
                </a:lnTo>
                <a:lnTo>
                  <a:pt x="637" y="107"/>
                </a:lnTo>
                <a:lnTo>
                  <a:pt x="634" y="109"/>
                </a:lnTo>
                <a:lnTo>
                  <a:pt x="634" y="111"/>
                </a:lnTo>
                <a:lnTo>
                  <a:pt x="633" y="112"/>
                </a:lnTo>
                <a:lnTo>
                  <a:pt x="633" y="112"/>
                </a:lnTo>
                <a:lnTo>
                  <a:pt x="631" y="112"/>
                </a:lnTo>
                <a:lnTo>
                  <a:pt x="630" y="111"/>
                </a:lnTo>
                <a:lnTo>
                  <a:pt x="628" y="109"/>
                </a:lnTo>
                <a:lnTo>
                  <a:pt x="626" y="109"/>
                </a:lnTo>
                <a:lnTo>
                  <a:pt x="626" y="109"/>
                </a:lnTo>
                <a:lnTo>
                  <a:pt x="623" y="109"/>
                </a:lnTo>
                <a:lnTo>
                  <a:pt x="622" y="109"/>
                </a:lnTo>
                <a:lnTo>
                  <a:pt x="620" y="109"/>
                </a:lnTo>
                <a:lnTo>
                  <a:pt x="619" y="109"/>
                </a:lnTo>
                <a:lnTo>
                  <a:pt x="617" y="109"/>
                </a:lnTo>
                <a:lnTo>
                  <a:pt x="615" y="109"/>
                </a:lnTo>
                <a:lnTo>
                  <a:pt x="614" y="109"/>
                </a:lnTo>
                <a:lnTo>
                  <a:pt x="612" y="111"/>
                </a:lnTo>
                <a:lnTo>
                  <a:pt x="611" y="112"/>
                </a:lnTo>
                <a:lnTo>
                  <a:pt x="611" y="111"/>
                </a:lnTo>
                <a:lnTo>
                  <a:pt x="609" y="109"/>
                </a:lnTo>
                <a:lnTo>
                  <a:pt x="608" y="109"/>
                </a:lnTo>
                <a:lnTo>
                  <a:pt x="606" y="107"/>
                </a:lnTo>
                <a:lnTo>
                  <a:pt x="606" y="104"/>
                </a:lnTo>
                <a:lnTo>
                  <a:pt x="608" y="103"/>
                </a:lnTo>
                <a:lnTo>
                  <a:pt x="609" y="101"/>
                </a:lnTo>
                <a:lnTo>
                  <a:pt x="609" y="100"/>
                </a:lnTo>
                <a:lnTo>
                  <a:pt x="609" y="98"/>
                </a:lnTo>
                <a:lnTo>
                  <a:pt x="611" y="95"/>
                </a:lnTo>
                <a:lnTo>
                  <a:pt x="612" y="93"/>
                </a:lnTo>
                <a:lnTo>
                  <a:pt x="612" y="92"/>
                </a:lnTo>
                <a:lnTo>
                  <a:pt x="614" y="90"/>
                </a:lnTo>
                <a:lnTo>
                  <a:pt x="614" y="89"/>
                </a:lnTo>
                <a:lnTo>
                  <a:pt x="615" y="87"/>
                </a:lnTo>
                <a:lnTo>
                  <a:pt x="615" y="84"/>
                </a:lnTo>
                <a:lnTo>
                  <a:pt x="619" y="79"/>
                </a:lnTo>
                <a:lnTo>
                  <a:pt x="622" y="74"/>
                </a:lnTo>
                <a:lnTo>
                  <a:pt x="623" y="73"/>
                </a:lnTo>
                <a:lnTo>
                  <a:pt x="625" y="74"/>
                </a:lnTo>
                <a:lnTo>
                  <a:pt x="628" y="74"/>
                </a:lnTo>
                <a:lnTo>
                  <a:pt x="631" y="76"/>
                </a:lnTo>
                <a:lnTo>
                  <a:pt x="634" y="76"/>
                </a:lnTo>
                <a:lnTo>
                  <a:pt x="637" y="78"/>
                </a:lnTo>
                <a:lnTo>
                  <a:pt x="639" y="78"/>
                </a:lnTo>
                <a:lnTo>
                  <a:pt x="639" y="78"/>
                </a:lnTo>
                <a:lnTo>
                  <a:pt x="644" y="74"/>
                </a:lnTo>
                <a:lnTo>
                  <a:pt x="649" y="71"/>
                </a:lnTo>
                <a:lnTo>
                  <a:pt x="653" y="70"/>
                </a:lnTo>
                <a:lnTo>
                  <a:pt x="656" y="70"/>
                </a:lnTo>
                <a:lnTo>
                  <a:pt x="658" y="68"/>
                </a:lnTo>
                <a:lnTo>
                  <a:pt x="660" y="68"/>
                </a:lnTo>
                <a:lnTo>
                  <a:pt x="661" y="66"/>
                </a:lnTo>
                <a:lnTo>
                  <a:pt x="661" y="63"/>
                </a:lnTo>
                <a:lnTo>
                  <a:pt x="661" y="62"/>
                </a:lnTo>
                <a:lnTo>
                  <a:pt x="660" y="62"/>
                </a:lnTo>
                <a:lnTo>
                  <a:pt x="658" y="62"/>
                </a:lnTo>
                <a:lnTo>
                  <a:pt x="660" y="60"/>
                </a:lnTo>
                <a:lnTo>
                  <a:pt x="660" y="60"/>
                </a:lnTo>
                <a:lnTo>
                  <a:pt x="660" y="59"/>
                </a:lnTo>
                <a:lnTo>
                  <a:pt x="661" y="57"/>
                </a:lnTo>
                <a:lnTo>
                  <a:pt x="663" y="55"/>
                </a:lnTo>
                <a:lnTo>
                  <a:pt x="663" y="54"/>
                </a:lnTo>
                <a:lnTo>
                  <a:pt x="663" y="52"/>
                </a:lnTo>
                <a:lnTo>
                  <a:pt x="664" y="51"/>
                </a:lnTo>
                <a:lnTo>
                  <a:pt x="666" y="49"/>
                </a:lnTo>
                <a:lnTo>
                  <a:pt x="667" y="48"/>
                </a:lnTo>
                <a:lnTo>
                  <a:pt x="667" y="46"/>
                </a:lnTo>
                <a:lnTo>
                  <a:pt x="667" y="44"/>
                </a:lnTo>
                <a:lnTo>
                  <a:pt x="671" y="41"/>
                </a:lnTo>
                <a:lnTo>
                  <a:pt x="672" y="38"/>
                </a:lnTo>
                <a:lnTo>
                  <a:pt x="674" y="37"/>
                </a:lnTo>
                <a:lnTo>
                  <a:pt x="678" y="33"/>
                </a:lnTo>
                <a:lnTo>
                  <a:pt x="680" y="32"/>
                </a:lnTo>
                <a:lnTo>
                  <a:pt x="682" y="29"/>
                </a:lnTo>
                <a:lnTo>
                  <a:pt x="682" y="27"/>
                </a:lnTo>
                <a:lnTo>
                  <a:pt x="680" y="26"/>
                </a:lnTo>
                <a:lnTo>
                  <a:pt x="680" y="22"/>
                </a:lnTo>
                <a:lnTo>
                  <a:pt x="680" y="21"/>
                </a:lnTo>
                <a:lnTo>
                  <a:pt x="680" y="19"/>
                </a:lnTo>
                <a:lnTo>
                  <a:pt x="678" y="19"/>
                </a:lnTo>
                <a:lnTo>
                  <a:pt x="675" y="19"/>
                </a:lnTo>
                <a:lnTo>
                  <a:pt x="672" y="19"/>
                </a:lnTo>
                <a:lnTo>
                  <a:pt x="672" y="18"/>
                </a:lnTo>
                <a:lnTo>
                  <a:pt x="671" y="16"/>
                </a:lnTo>
                <a:lnTo>
                  <a:pt x="672" y="16"/>
                </a:lnTo>
                <a:lnTo>
                  <a:pt x="674" y="15"/>
                </a:lnTo>
                <a:lnTo>
                  <a:pt x="677" y="11"/>
                </a:lnTo>
                <a:lnTo>
                  <a:pt x="680" y="8"/>
                </a:lnTo>
                <a:lnTo>
                  <a:pt x="685" y="5"/>
                </a:lnTo>
                <a:lnTo>
                  <a:pt x="691" y="5"/>
                </a:lnTo>
                <a:lnTo>
                  <a:pt x="696" y="3"/>
                </a:lnTo>
                <a:lnTo>
                  <a:pt x="701" y="2"/>
                </a:lnTo>
                <a:lnTo>
                  <a:pt x="704" y="2"/>
                </a:lnTo>
                <a:lnTo>
                  <a:pt x="705" y="2"/>
                </a:lnTo>
                <a:lnTo>
                  <a:pt x="707" y="2"/>
                </a:lnTo>
                <a:lnTo>
                  <a:pt x="710" y="2"/>
                </a:lnTo>
                <a:lnTo>
                  <a:pt x="713" y="2"/>
                </a:lnTo>
                <a:lnTo>
                  <a:pt x="716" y="0"/>
                </a:lnTo>
                <a:lnTo>
                  <a:pt x="718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0" name="Freeform 303">
            <a:extLst>
              <a:ext uri="{FF2B5EF4-FFF2-40B4-BE49-F238E27FC236}">
                <a16:creationId xmlns:a16="http://schemas.microsoft.com/office/drawing/2014/main" id="{50C80CCE-95B1-083E-324E-68E45CD315DA}"/>
              </a:ext>
            </a:extLst>
          </p:cNvPr>
          <p:cNvSpPr>
            <a:spLocks/>
          </p:cNvSpPr>
          <p:nvPr/>
        </p:nvSpPr>
        <p:spPr bwMode="auto">
          <a:xfrm>
            <a:off x="5991523" y="3304125"/>
            <a:ext cx="129538" cy="203899"/>
          </a:xfrm>
          <a:custGeom>
            <a:avLst/>
            <a:gdLst>
              <a:gd name="T0" fmla="*/ 88 w 110"/>
              <a:gd name="T1" fmla="*/ 6 h 166"/>
              <a:gd name="T2" fmla="*/ 95 w 110"/>
              <a:gd name="T3" fmla="*/ 18 h 166"/>
              <a:gd name="T4" fmla="*/ 95 w 110"/>
              <a:gd name="T5" fmla="*/ 27 h 166"/>
              <a:gd name="T6" fmla="*/ 99 w 110"/>
              <a:gd name="T7" fmla="*/ 43 h 166"/>
              <a:gd name="T8" fmla="*/ 96 w 110"/>
              <a:gd name="T9" fmla="*/ 46 h 166"/>
              <a:gd name="T10" fmla="*/ 80 w 110"/>
              <a:gd name="T11" fmla="*/ 47 h 166"/>
              <a:gd name="T12" fmla="*/ 84 w 110"/>
              <a:gd name="T13" fmla="*/ 55 h 166"/>
              <a:gd name="T14" fmla="*/ 92 w 110"/>
              <a:gd name="T15" fmla="*/ 63 h 166"/>
              <a:gd name="T16" fmla="*/ 101 w 110"/>
              <a:gd name="T17" fmla="*/ 77 h 166"/>
              <a:gd name="T18" fmla="*/ 99 w 110"/>
              <a:gd name="T19" fmla="*/ 84 h 166"/>
              <a:gd name="T20" fmla="*/ 95 w 110"/>
              <a:gd name="T21" fmla="*/ 92 h 166"/>
              <a:gd name="T22" fmla="*/ 90 w 110"/>
              <a:gd name="T23" fmla="*/ 99 h 166"/>
              <a:gd name="T24" fmla="*/ 85 w 110"/>
              <a:gd name="T25" fmla="*/ 104 h 166"/>
              <a:gd name="T26" fmla="*/ 88 w 110"/>
              <a:gd name="T27" fmla="*/ 110 h 166"/>
              <a:gd name="T28" fmla="*/ 88 w 110"/>
              <a:gd name="T29" fmla="*/ 114 h 166"/>
              <a:gd name="T30" fmla="*/ 92 w 110"/>
              <a:gd name="T31" fmla="*/ 125 h 166"/>
              <a:gd name="T32" fmla="*/ 95 w 110"/>
              <a:gd name="T33" fmla="*/ 131 h 166"/>
              <a:gd name="T34" fmla="*/ 99 w 110"/>
              <a:gd name="T35" fmla="*/ 139 h 166"/>
              <a:gd name="T36" fmla="*/ 107 w 110"/>
              <a:gd name="T37" fmla="*/ 145 h 166"/>
              <a:gd name="T38" fmla="*/ 109 w 110"/>
              <a:gd name="T39" fmla="*/ 150 h 166"/>
              <a:gd name="T40" fmla="*/ 110 w 110"/>
              <a:gd name="T41" fmla="*/ 156 h 166"/>
              <a:gd name="T42" fmla="*/ 109 w 110"/>
              <a:gd name="T43" fmla="*/ 161 h 166"/>
              <a:gd name="T44" fmla="*/ 109 w 110"/>
              <a:gd name="T45" fmla="*/ 166 h 166"/>
              <a:gd name="T46" fmla="*/ 98 w 110"/>
              <a:gd name="T47" fmla="*/ 161 h 166"/>
              <a:gd name="T48" fmla="*/ 93 w 110"/>
              <a:gd name="T49" fmla="*/ 161 h 166"/>
              <a:gd name="T50" fmla="*/ 90 w 110"/>
              <a:gd name="T51" fmla="*/ 159 h 166"/>
              <a:gd name="T52" fmla="*/ 76 w 110"/>
              <a:gd name="T53" fmla="*/ 158 h 166"/>
              <a:gd name="T54" fmla="*/ 63 w 110"/>
              <a:gd name="T55" fmla="*/ 158 h 166"/>
              <a:gd name="T56" fmla="*/ 52 w 110"/>
              <a:gd name="T57" fmla="*/ 156 h 166"/>
              <a:gd name="T58" fmla="*/ 41 w 110"/>
              <a:gd name="T59" fmla="*/ 158 h 166"/>
              <a:gd name="T60" fmla="*/ 19 w 110"/>
              <a:gd name="T61" fmla="*/ 156 h 166"/>
              <a:gd name="T62" fmla="*/ 21 w 110"/>
              <a:gd name="T63" fmla="*/ 145 h 166"/>
              <a:gd name="T64" fmla="*/ 16 w 110"/>
              <a:gd name="T65" fmla="*/ 136 h 166"/>
              <a:gd name="T66" fmla="*/ 16 w 110"/>
              <a:gd name="T67" fmla="*/ 133 h 166"/>
              <a:gd name="T68" fmla="*/ 14 w 110"/>
              <a:gd name="T69" fmla="*/ 131 h 166"/>
              <a:gd name="T70" fmla="*/ 11 w 110"/>
              <a:gd name="T71" fmla="*/ 133 h 166"/>
              <a:gd name="T72" fmla="*/ 6 w 110"/>
              <a:gd name="T73" fmla="*/ 128 h 166"/>
              <a:gd name="T74" fmla="*/ 5 w 110"/>
              <a:gd name="T75" fmla="*/ 123 h 166"/>
              <a:gd name="T76" fmla="*/ 0 w 110"/>
              <a:gd name="T77" fmla="*/ 125 h 166"/>
              <a:gd name="T78" fmla="*/ 2 w 110"/>
              <a:gd name="T79" fmla="*/ 118 h 166"/>
              <a:gd name="T80" fmla="*/ 6 w 110"/>
              <a:gd name="T81" fmla="*/ 104 h 166"/>
              <a:gd name="T82" fmla="*/ 16 w 110"/>
              <a:gd name="T83" fmla="*/ 96 h 166"/>
              <a:gd name="T84" fmla="*/ 22 w 110"/>
              <a:gd name="T85" fmla="*/ 90 h 166"/>
              <a:gd name="T86" fmla="*/ 27 w 110"/>
              <a:gd name="T87" fmla="*/ 90 h 166"/>
              <a:gd name="T88" fmla="*/ 32 w 110"/>
              <a:gd name="T89" fmla="*/ 88 h 166"/>
              <a:gd name="T90" fmla="*/ 38 w 110"/>
              <a:gd name="T91" fmla="*/ 96 h 166"/>
              <a:gd name="T92" fmla="*/ 43 w 110"/>
              <a:gd name="T93" fmla="*/ 93 h 166"/>
              <a:gd name="T94" fmla="*/ 49 w 110"/>
              <a:gd name="T95" fmla="*/ 87 h 166"/>
              <a:gd name="T96" fmla="*/ 51 w 110"/>
              <a:gd name="T97" fmla="*/ 81 h 166"/>
              <a:gd name="T98" fmla="*/ 55 w 110"/>
              <a:gd name="T99" fmla="*/ 68 h 166"/>
              <a:gd name="T100" fmla="*/ 62 w 110"/>
              <a:gd name="T101" fmla="*/ 62 h 166"/>
              <a:gd name="T102" fmla="*/ 68 w 110"/>
              <a:gd name="T103" fmla="*/ 52 h 166"/>
              <a:gd name="T104" fmla="*/ 68 w 110"/>
              <a:gd name="T105" fmla="*/ 44 h 166"/>
              <a:gd name="T106" fmla="*/ 79 w 110"/>
              <a:gd name="T107" fmla="*/ 29 h 166"/>
              <a:gd name="T108" fmla="*/ 87 w 110"/>
              <a:gd name="T109" fmla="*/ 24 h 166"/>
              <a:gd name="T110" fmla="*/ 88 w 110"/>
              <a:gd name="T111" fmla="*/ 14 h 166"/>
              <a:gd name="T112" fmla="*/ 84 w 110"/>
              <a:gd name="T113" fmla="*/ 11 h 166"/>
              <a:gd name="T114" fmla="*/ 80 w 110"/>
              <a:gd name="T115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0" h="166">
                <a:moveTo>
                  <a:pt x="80" y="0"/>
                </a:moveTo>
                <a:lnTo>
                  <a:pt x="82" y="0"/>
                </a:lnTo>
                <a:lnTo>
                  <a:pt x="85" y="2"/>
                </a:lnTo>
                <a:lnTo>
                  <a:pt x="87" y="2"/>
                </a:lnTo>
                <a:lnTo>
                  <a:pt x="87" y="5"/>
                </a:lnTo>
                <a:lnTo>
                  <a:pt x="88" y="6"/>
                </a:lnTo>
                <a:lnTo>
                  <a:pt x="90" y="6"/>
                </a:lnTo>
                <a:lnTo>
                  <a:pt x="92" y="10"/>
                </a:lnTo>
                <a:lnTo>
                  <a:pt x="92" y="13"/>
                </a:lnTo>
                <a:lnTo>
                  <a:pt x="93" y="14"/>
                </a:lnTo>
                <a:lnTo>
                  <a:pt x="93" y="14"/>
                </a:lnTo>
                <a:lnTo>
                  <a:pt x="95" y="18"/>
                </a:lnTo>
                <a:lnTo>
                  <a:pt x="95" y="19"/>
                </a:lnTo>
                <a:lnTo>
                  <a:pt x="95" y="21"/>
                </a:lnTo>
                <a:lnTo>
                  <a:pt x="95" y="22"/>
                </a:lnTo>
                <a:lnTo>
                  <a:pt x="95" y="22"/>
                </a:lnTo>
                <a:lnTo>
                  <a:pt x="95" y="25"/>
                </a:lnTo>
                <a:lnTo>
                  <a:pt x="95" y="27"/>
                </a:lnTo>
                <a:lnTo>
                  <a:pt x="95" y="29"/>
                </a:lnTo>
                <a:lnTo>
                  <a:pt x="95" y="33"/>
                </a:lnTo>
                <a:lnTo>
                  <a:pt x="96" y="36"/>
                </a:lnTo>
                <a:lnTo>
                  <a:pt x="96" y="38"/>
                </a:lnTo>
                <a:lnTo>
                  <a:pt x="98" y="40"/>
                </a:lnTo>
                <a:lnTo>
                  <a:pt x="99" y="43"/>
                </a:lnTo>
                <a:lnTo>
                  <a:pt x="101" y="44"/>
                </a:lnTo>
                <a:lnTo>
                  <a:pt x="103" y="46"/>
                </a:lnTo>
                <a:lnTo>
                  <a:pt x="101" y="46"/>
                </a:lnTo>
                <a:lnTo>
                  <a:pt x="98" y="46"/>
                </a:lnTo>
                <a:lnTo>
                  <a:pt x="96" y="46"/>
                </a:lnTo>
                <a:lnTo>
                  <a:pt x="96" y="46"/>
                </a:lnTo>
                <a:lnTo>
                  <a:pt x="95" y="46"/>
                </a:lnTo>
                <a:lnTo>
                  <a:pt x="92" y="46"/>
                </a:lnTo>
                <a:lnTo>
                  <a:pt x="88" y="46"/>
                </a:lnTo>
                <a:lnTo>
                  <a:pt x="85" y="46"/>
                </a:lnTo>
                <a:lnTo>
                  <a:pt x="82" y="46"/>
                </a:lnTo>
                <a:lnTo>
                  <a:pt x="80" y="47"/>
                </a:lnTo>
                <a:lnTo>
                  <a:pt x="80" y="49"/>
                </a:lnTo>
                <a:lnTo>
                  <a:pt x="79" y="51"/>
                </a:lnTo>
                <a:lnTo>
                  <a:pt x="79" y="51"/>
                </a:lnTo>
                <a:lnTo>
                  <a:pt x="80" y="52"/>
                </a:lnTo>
                <a:lnTo>
                  <a:pt x="82" y="54"/>
                </a:lnTo>
                <a:lnTo>
                  <a:pt x="84" y="55"/>
                </a:lnTo>
                <a:lnTo>
                  <a:pt x="84" y="57"/>
                </a:lnTo>
                <a:lnTo>
                  <a:pt x="87" y="60"/>
                </a:lnTo>
                <a:lnTo>
                  <a:pt x="90" y="62"/>
                </a:lnTo>
                <a:lnTo>
                  <a:pt x="90" y="62"/>
                </a:lnTo>
                <a:lnTo>
                  <a:pt x="92" y="63"/>
                </a:lnTo>
                <a:lnTo>
                  <a:pt x="92" y="63"/>
                </a:lnTo>
                <a:lnTo>
                  <a:pt x="93" y="65"/>
                </a:lnTo>
                <a:lnTo>
                  <a:pt x="95" y="66"/>
                </a:lnTo>
                <a:lnTo>
                  <a:pt x="98" y="70"/>
                </a:lnTo>
                <a:lnTo>
                  <a:pt x="99" y="73"/>
                </a:lnTo>
                <a:lnTo>
                  <a:pt x="99" y="76"/>
                </a:lnTo>
                <a:lnTo>
                  <a:pt x="101" y="77"/>
                </a:lnTo>
                <a:lnTo>
                  <a:pt x="101" y="77"/>
                </a:lnTo>
                <a:lnTo>
                  <a:pt x="101" y="77"/>
                </a:lnTo>
                <a:lnTo>
                  <a:pt x="101" y="79"/>
                </a:lnTo>
                <a:lnTo>
                  <a:pt x="101" y="81"/>
                </a:lnTo>
                <a:lnTo>
                  <a:pt x="101" y="81"/>
                </a:lnTo>
                <a:lnTo>
                  <a:pt x="99" y="84"/>
                </a:lnTo>
                <a:lnTo>
                  <a:pt x="98" y="85"/>
                </a:lnTo>
                <a:lnTo>
                  <a:pt x="96" y="85"/>
                </a:lnTo>
                <a:lnTo>
                  <a:pt x="96" y="87"/>
                </a:lnTo>
                <a:lnTo>
                  <a:pt x="96" y="88"/>
                </a:lnTo>
                <a:lnTo>
                  <a:pt x="95" y="90"/>
                </a:lnTo>
                <a:lnTo>
                  <a:pt x="95" y="92"/>
                </a:lnTo>
                <a:lnTo>
                  <a:pt x="93" y="93"/>
                </a:lnTo>
                <a:lnTo>
                  <a:pt x="92" y="95"/>
                </a:lnTo>
                <a:lnTo>
                  <a:pt x="90" y="98"/>
                </a:lnTo>
                <a:lnTo>
                  <a:pt x="90" y="98"/>
                </a:lnTo>
                <a:lnTo>
                  <a:pt x="90" y="99"/>
                </a:lnTo>
                <a:lnTo>
                  <a:pt x="90" y="99"/>
                </a:lnTo>
                <a:lnTo>
                  <a:pt x="87" y="101"/>
                </a:lnTo>
                <a:lnTo>
                  <a:pt x="87" y="101"/>
                </a:lnTo>
                <a:lnTo>
                  <a:pt x="85" y="101"/>
                </a:lnTo>
                <a:lnTo>
                  <a:pt x="85" y="103"/>
                </a:lnTo>
                <a:lnTo>
                  <a:pt x="85" y="103"/>
                </a:lnTo>
                <a:lnTo>
                  <a:pt x="85" y="104"/>
                </a:lnTo>
                <a:lnTo>
                  <a:pt x="87" y="104"/>
                </a:lnTo>
                <a:lnTo>
                  <a:pt x="87" y="104"/>
                </a:lnTo>
                <a:lnTo>
                  <a:pt x="87" y="104"/>
                </a:lnTo>
                <a:lnTo>
                  <a:pt x="88" y="104"/>
                </a:lnTo>
                <a:lnTo>
                  <a:pt x="88" y="106"/>
                </a:lnTo>
                <a:lnTo>
                  <a:pt x="88" y="110"/>
                </a:lnTo>
                <a:lnTo>
                  <a:pt x="87" y="110"/>
                </a:lnTo>
                <a:lnTo>
                  <a:pt x="88" y="112"/>
                </a:lnTo>
                <a:lnTo>
                  <a:pt x="87" y="112"/>
                </a:lnTo>
                <a:lnTo>
                  <a:pt x="87" y="114"/>
                </a:lnTo>
                <a:lnTo>
                  <a:pt x="87" y="114"/>
                </a:lnTo>
                <a:lnTo>
                  <a:pt x="88" y="114"/>
                </a:lnTo>
                <a:lnTo>
                  <a:pt x="88" y="115"/>
                </a:lnTo>
                <a:lnTo>
                  <a:pt x="88" y="117"/>
                </a:lnTo>
                <a:lnTo>
                  <a:pt x="90" y="123"/>
                </a:lnTo>
                <a:lnTo>
                  <a:pt x="90" y="123"/>
                </a:lnTo>
                <a:lnTo>
                  <a:pt x="90" y="125"/>
                </a:lnTo>
                <a:lnTo>
                  <a:pt x="92" y="125"/>
                </a:lnTo>
                <a:lnTo>
                  <a:pt x="95" y="126"/>
                </a:lnTo>
                <a:lnTo>
                  <a:pt x="95" y="128"/>
                </a:lnTo>
                <a:lnTo>
                  <a:pt x="95" y="129"/>
                </a:lnTo>
                <a:lnTo>
                  <a:pt x="96" y="131"/>
                </a:lnTo>
                <a:lnTo>
                  <a:pt x="96" y="131"/>
                </a:lnTo>
                <a:lnTo>
                  <a:pt x="95" y="131"/>
                </a:lnTo>
                <a:lnTo>
                  <a:pt x="95" y="131"/>
                </a:lnTo>
                <a:lnTo>
                  <a:pt x="95" y="131"/>
                </a:lnTo>
                <a:lnTo>
                  <a:pt x="95" y="133"/>
                </a:lnTo>
                <a:lnTo>
                  <a:pt x="95" y="134"/>
                </a:lnTo>
                <a:lnTo>
                  <a:pt x="98" y="136"/>
                </a:lnTo>
                <a:lnTo>
                  <a:pt x="99" y="139"/>
                </a:lnTo>
                <a:lnTo>
                  <a:pt x="101" y="140"/>
                </a:lnTo>
                <a:lnTo>
                  <a:pt x="103" y="142"/>
                </a:lnTo>
                <a:lnTo>
                  <a:pt x="104" y="144"/>
                </a:lnTo>
                <a:lnTo>
                  <a:pt x="104" y="145"/>
                </a:lnTo>
                <a:lnTo>
                  <a:pt x="106" y="145"/>
                </a:lnTo>
                <a:lnTo>
                  <a:pt x="107" y="145"/>
                </a:lnTo>
                <a:lnTo>
                  <a:pt x="107" y="145"/>
                </a:lnTo>
                <a:lnTo>
                  <a:pt x="107" y="145"/>
                </a:lnTo>
                <a:lnTo>
                  <a:pt x="109" y="147"/>
                </a:lnTo>
                <a:lnTo>
                  <a:pt x="109" y="148"/>
                </a:lnTo>
                <a:lnTo>
                  <a:pt x="109" y="148"/>
                </a:lnTo>
                <a:lnTo>
                  <a:pt x="109" y="150"/>
                </a:lnTo>
                <a:lnTo>
                  <a:pt x="109" y="151"/>
                </a:lnTo>
                <a:lnTo>
                  <a:pt x="109" y="151"/>
                </a:lnTo>
                <a:lnTo>
                  <a:pt x="109" y="151"/>
                </a:lnTo>
                <a:lnTo>
                  <a:pt x="109" y="151"/>
                </a:lnTo>
                <a:lnTo>
                  <a:pt x="109" y="155"/>
                </a:lnTo>
                <a:lnTo>
                  <a:pt x="110" y="156"/>
                </a:lnTo>
                <a:lnTo>
                  <a:pt x="110" y="156"/>
                </a:lnTo>
                <a:lnTo>
                  <a:pt x="110" y="156"/>
                </a:lnTo>
                <a:lnTo>
                  <a:pt x="110" y="158"/>
                </a:lnTo>
                <a:lnTo>
                  <a:pt x="110" y="158"/>
                </a:lnTo>
                <a:lnTo>
                  <a:pt x="109" y="159"/>
                </a:lnTo>
                <a:lnTo>
                  <a:pt x="109" y="161"/>
                </a:lnTo>
                <a:lnTo>
                  <a:pt x="109" y="162"/>
                </a:lnTo>
                <a:lnTo>
                  <a:pt x="110" y="164"/>
                </a:lnTo>
                <a:lnTo>
                  <a:pt x="110" y="164"/>
                </a:lnTo>
                <a:lnTo>
                  <a:pt x="110" y="164"/>
                </a:lnTo>
                <a:lnTo>
                  <a:pt x="109" y="166"/>
                </a:lnTo>
                <a:lnTo>
                  <a:pt x="109" y="166"/>
                </a:lnTo>
                <a:lnTo>
                  <a:pt x="107" y="164"/>
                </a:lnTo>
                <a:lnTo>
                  <a:pt x="106" y="164"/>
                </a:lnTo>
                <a:lnTo>
                  <a:pt x="104" y="162"/>
                </a:lnTo>
                <a:lnTo>
                  <a:pt x="103" y="161"/>
                </a:lnTo>
                <a:lnTo>
                  <a:pt x="99" y="161"/>
                </a:lnTo>
                <a:lnTo>
                  <a:pt x="98" y="161"/>
                </a:lnTo>
                <a:lnTo>
                  <a:pt x="98" y="161"/>
                </a:lnTo>
                <a:lnTo>
                  <a:pt x="96" y="161"/>
                </a:lnTo>
                <a:lnTo>
                  <a:pt x="96" y="161"/>
                </a:lnTo>
                <a:lnTo>
                  <a:pt x="95" y="161"/>
                </a:lnTo>
                <a:lnTo>
                  <a:pt x="95" y="161"/>
                </a:lnTo>
                <a:lnTo>
                  <a:pt x="93" y="161"/>
                </a:lnTo>
                <a:lnTo>
                  <a:pt x="92" y="161"/>
                </a:lnTo>
                <a:lnTo>
                  <a:pt x="92" y="159"/>
                </a:lnTo>
                <a:lnTo>
                  <a:pt x="92" y="159"/>
                </a:lnTo>
                <a:lnTo>
                  <a:pt x="90" y="159"/>
                </a:lnTo>
                <a:lnTo>
                  <a:pt x="90" y="159"/>
                </a:lnTo>
                <a:lnTo>
                  <a:pt x="90" y="159"/>
                </a:lnTo>
                <a:lnTo>
                  <a:pt x="88" y="159"/>
                </a:lnTo>
                <a:lnTo>
                  <a:pt x="87" y="158"/>
                </a:lnTo>
                <a:lnTo>
                  <a:pt x="87" y="158"/>
                </a:lnTo>
                <a:lnTo>
                  <a:pt x="84" y="158"/>
                </a:lnTo>
                <a:lnTo>
                  <a:pt x="79" y="158"/>
                </a:lnTo>
                <a:lnTo>
                  <a:pt x="76" y="158"/>
                </a:lnTo>
                <a:lnTo>
                  <a:pt x="73" y="158"/>
                </a:lnTo>
                <a:lnTo>
                  <a:pt x="69" y="158"/>
                </a:lnTo>
                <a:lnTo>
                  <a:pt x="68" y="158"/>
                </a:lnTo>
                <a:lnTo>
                  <a:pt x="68" y="158"/>
                </a:lnTo>
                <a:lnTo>
                  <a:pt x="66" y="156"/>
                </a:lnTo>
                <a:lnTo>
                  <a:pt x="63" y="158"/>
                </a:lnTo>
                <a:lnTo>
                  <a:pt x="60" y="158"/>
                </a:lnTo>
                <a:lnTo>
                  <a:pt x="58" y="156"/>
                </a:lnTo>
                <a:lnTo>
                  <a:pt x="58" y="156"/>
                </a:lnTo>
                <a:lnTo>
                  <a:pt x="55" y="156"/>
                </a:lnTo>
                <a:lnTo>
                  <a:pt x="52" y="156"/>
                </a:lnTo>
                <a:lnTo>
                  <a:pt x="52" y="156"/>
                </a:lnTo>
                <a:lnTo>
                  <a:pt x="49" y="156"/>
                </a:lnTo>
                <a:lnTo>
                  <a:pt x="44" y="156"/>
                </a:lnTo>
                <a:lnTo>
                  <a:pt x="41" y="156"/>
                </a:lnTo>
                <a:lnTo>
                  <a:pt x="41" y="156"/>
                </a:lnTo>
                <a:lnTo>
                  <a:pt x="41" y="158"/>
                </a:lnTo>
                <a:lnTo>
                  <a:pt x="41" y="158"/>
                </a:lnTo>
                <a:lnTo>
                  <a:pt x="28" y="158"/>
                </a:lnTo>
                <a:lnTo>
                  <a:pt x="25" y="158"/>
                </a:lnTo>
                <a:lnTo>
                  <a:pt x="21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6"/>
                </a:lnTo>
                <a:lnTo>
                  <a:pt x="19" y="156"/>
                </a:lnTo>
                <a:lnTo>
                  <a:pt x="19" y="156"/>
                </a:lnTo>
                <a:lnTo>
                  <a:pt x="19" y="153"/>
                </a:lnTo>
                <a:lnTo>
                  <a:pt x="19" y="150"/>
                </a:lnTo>
                <a:lnTo>
                  <a:pt x="19" y="147"/>
                </a:lnTo>
                <a:lnTo>
                  <a:pt x="21" y="145"/>
                </a:lnTo>
                <a:lnTo>
                  <a:pt x="21" y="144"/>
                </a:lnTo>
                <a:lnTo>
                  <a:pt x="19" y="142"/>
                </a:lnTo>
                <a:lnTo>
                  <a:pt x="16" y="139"/>
                </a:lnTo>
                <a:lnTo>
                  <a:pt x="17" y="137"/>
                </a:lnTo>
                <a:lnTo>
                  <a:pt x="16" y="137"/>
                </a:lnTo>
                <a:lnTo>
                  <a:pt x="16" y="136"/>
                </a:lnTo>
                <a:lnTo>
                  <a:pt x="14" y="134"/>
                </a:lnTo>
                <a:lnTo>
                  <a:pt x="16" y="134"/>
                </a:lnTo>
                <a:lnTo>
                  <a:pt x="16" y="134"/>
                </a:lnTo>
                <a:lnTo>
                  <a:pt x="17" y="134"/>
                </a:lnTo>
                <a:lnTo>
                  <a:pt x="17" y="134"/>
                </a:lnTo>
                <a:lnTo>
                  <a:pt x="16" y="133"/>
                </a:lnTo>
                <a:lnTo>
                  <a:pt x="16" y="133"/>
                </a:lnTo>
                <a:lnTo>
                  <a:pt x="17" y="131"/>
                </a:lnTo>
                <a:lnTo>
                  <a:pt x="16" y="131"/>
                </a:lnTo>
                <a:lnTo>
                  <a:pt x="16" y="131"/>
                </a:lnTo>
                <a:lnTo>
                  <a:pt x="14" y="131"/>
                </a:lnTo>
                <a:lnTo>
                  <a:pt x="14" y="131"/>
                </a:lnTo>
                <a:lnTo>
                  <a:pt x="14" y="131"/>
                </a:lnTo>
                <a:lnTo>
                  <a:pt x="14" y="133"/>
                </a:lnTo>
                <a:lnTo>
                  <a:pt x="14" y="133"/>
                </a:lnTo>
                <a:lnTo>
                  <a:pt x="13" y="133"/>
                </a:lnTo>
                <a:lnTo>
                  <a:pt x="13" y="133"/>
                </a:lnTo>
                <a:lnTo>
                  <a:pt x="11" y="133"/>
                </a:lnTo>
                <a:lnTo>
                  <a:pt x="11" y="133"/>
                </a:lnTo>
                <a:lnTo>
                  <a:pt x="11" y="133"/>
                </a:lnTo>
                <a:lnTo>
                  <a:pt x="8" y="131"/>
                </a:lnTo>
                <a:lnTo>
                  <a:pt x="6" y="131"/>
                </a:lnTo>
                <a:lnTo>
                  <a:pt x="6" y="129"/>
                </a:lnTo>
                <a:lnTo>
                  <a:pt x="6" y="128"/>
                </a:lnTo>
                <a:lnTo>
                  <a:pt x="6" y="126"/>
                </a:lnTo>
                <a:lnTo>
                  <a:pt x="5" y="126"/>
                </a:lnTo>
                <a:lnTo>
                  <a:pt x="6" y="125"/>
                </a:lnTo>
                <a:lnTo>
                  <a:pt x="5" y="123"/>
                </a:lnTo>
                <a:lnTo>
                  <a:pt x="5" y="123"/>
                </a:lnTo>
                <a:lnTo>
                  <a:pt x="5" y="123"/>
                </a:lnTo>
                <a:lnTo>
                  <a:pt x="3" y="123"/>
                </a:lnTo>
                <a:lnTo>
                  <a:pt x="3" y="123"/>
                </a:lnTo>
                <a:lnTo>
                  <a:pt x="2" y="122"/>
                </a:lnTo>
                <a:lnTo>
                  <a:pt x="2" y="125"/>
                </a:lnTo>
                <a:lnTo>
                  <a:pt x="2" y="125"/>
                </a:lnTo>
                <a:lnTo>
                  <a:pt x="0" y="125"/>
                </a:lnTo>
                <a:lnTo>
                  <a:pt x="0" y="123"/>
                </a:lnTo>
                <a:lnTo>
                  <a:pt x="0" y="123"/>
                </a:lnTo>
                <a:lnTo>
                  <a:pt x="0" y="122"/>
                </a:lnTo>
                <a:lnTo>
                  <a:pt x="0" y="122"/>
                </a:lnTo>
                <a:lnTo>
                  <a:pt x="2" y="120"/>
                </a:lnTo>
                <a:lnTo>
                  <a:pt x="2" y="118"/>
                </a:lnTo>
                <a:lnTo>
                  <a:pt x="3" y="117"/>
                </a:lnTo>
                <a:lnTo>
                  <a:pt x="3" y="115"/>
                </a:lnTo>
                <a:lnTo>
                  <a:pt x="5" y="110"/>
                </a:lnTo>
                <a:lnTo>
                  <a:pt x="5" y="109"/>
                </a:lnTo>
                <a:lnTo>
                  <a:pt x="6" y="106"/>
                </a:lnTo>
                <a:lnTo>
                  <a:pt x="6" y="104"/>
                </a:lnTo>
                <a:lnTo>
                  <a:pt x="8" y="103"/>
                </a:lnTo>
                <a:lnTo>
                  <a:pt x="10" y="101"/>
                </a:lnTo>
                <a:lnTo>
                  <a:pt x="13" y="98"/>
                </a:lnTo>
                <a:lnTo>
                  <a:pt x="13" y="98"/>
                </a:lnTo>
                <a:lnTo>
                  <a:pt x="14" y="98"/>
                </a:lnTo>
                <a:lnTo>
                  <a:pt x="16" y="96"/>
                </a:lnTo>
                <a:lnTo>
                  <a:pt x="16" y="95"/>
                </a:lnTo>
                <a:lnTo>
                  <a:pt x="17" y="93"/>
                </a:lnTo>
                <a:lnTo>
                  <a:pt x="17" y="92"/>
                </a:lnTo>
                <a:lnTo>
                  <a:pt x="19" y="92"/>
                </a:lnTo>
                <a:lnTo>
                  <a:pt x="19" y="92"/>
                </a:lnTo>
                <a:lnTo>
                  <a:pt x="22" y="90"/>
                </a:lnTo>
                <a:lnTo>
                  <a:pt x="24" y="88"/>
                </a:lnTo>
                <a:lnTo>
                  <a:pt x="24" y="90"/>
                </a:lnTo>
                <a:lnTo>
                  <a:pt x="24" y="90"/>
                </a:lnTo>
                <a:lnTo>
                  <a:pt x="24" y="90"/>
                </a:lnTo>
                <a:lnTo>
                  <a:pt x="25" y="90"/>
                </a:lnTo>
                <a:lnTo>
                  <a:pt x="27" y="90"/>
                </a:lnTo>
                <a:lnTo>
                  <a:pt x="28" y="90"/>
                </a:lnTo>
                <a:lnTo>
                  <a:pt x="28" y="90"/>
                </a:lnTo>
                <a:lnTo>
                  <a:pt x="30" y="88"/>
                </a:lnTo>
                <a:lnTo>
                  <a:pt x="30" y="88"/>
                </a:lnTo>
                <a:lnTo>
                  <a:pt x="30" y="88"/>
                </a:lnTo>
                <a:lnTo>
                  <a:pt x="32" y="88"/>
                </a:lnTo>
                <a:lnTo>
                  <a:pt x="33" y="90"/>
                </a:lnTo>
                <a:lnTo>
                  <a:pt x="35" y="92"/>
                </a:lnTo>
                <a:lnTo>
                  <a:pt x="36" y="93"/>
                </a:lnTo>
                <a:lnTo>
                  <a:pt x="36" y="93"/>
                </a:lnTo>
                <a:lnTo>
                  <a:pt x="36" y="96"/>
                </a:lnTo>
                <a:lnTo>
                  <a:pt x="38" y="96"/>
                </a:lnTo>
                <a:lnTo>
                  <a:pt x="38" y="96"/>
                </a:lnTo>
                <a:lnTo>
                  <a:pt x="39" y="96"/>
                </a:lnTo>
                <a:lnTo>
                  <a:pt x="41" y="96"/>
                </a:lnTo>
                <a:lnTo>
                  <a:pt x="41" y="95"/>
                </a:lnTo>
                <a:lnTo>
                  <a:pt x="43" y="95"/>
                </a:lnTo>
                <a:lnTo>
                  <a:pt x="43" y="93"/>
                </a:lnTo>
                <a:lnTo>
                  <a:pt x="44" y="93"/>
                </a:lnTo>
                <a:lnTo>
                  <a:pt x="44" y="92"/>
                </a:lnTo>
                <a:lnTo>
                  <a:pt x="44" y="90"/>
                </a:lnTo>
                <a:lnTo>
                  <a:pt x="44" y="90"/>
                </a:lnTo>
                <a:lnTo>
                  <a:pt x="47" y="88"/>
                </a:lnTo>
                <a:lnTo>
                  <a:pt x="49" y="87"/>
                </a:lnTo>
                <a:lnTo>
                  <a:pt x="47" y="87"/>
                </a:lnTo>
                <a:lnTo>
                  <a:pt x="47" y="85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51" y="81"/>
                </a:lnTo>
                <a:lnTo>
                  <a:pt x="51" y="79"/>
                </a:lnTo>
                <a:lnTo>
                  <a:pt x="51" y="79"/>
                </a:lnTo>
                <a:lnTo>
                  <a:pt x="52" y="76"/>
                </a:lnTo>
                <a:lnTo>
                  <a:pt x="54" y="71"/>
                </a:lnTo>
                <a:lnTo>
                  <a:pt x="54" y="70"/>
                </a:lnTo>
                <a:lnTo>
                  <a:pt x="55" y="68"/>
                </a:lnTo>
                <a:lnTo>
                  <a:pt x="57" y="66"/>
                </a:lnTo>
                <a:lnTo>
                  <a:pt x="58" y="65"/>
                </a:lnTo>
                <a:lnTo>
                  <a:pt x="60" y="65"/>
                </a:lnTo>
                <a:lnTo>
                  <a:pt x="62" y="63"/>
                </a:lnTo>
                <a:lnTo>
                  <a:pt x="62" y="63"/>
                </a:lnTo>
                <a:lnTo>
                  <a:pt x="62" y="62"/>
                </a:lnTo>
                <a:lnTo>
                  <a:pt x="62" y="60"/>
                </a:lnTo>
                <a:lnTo>
                  <a:pt x="63" y="57"/>
                </a:lnTo>
                <a:lnTo>
                  <a:pt x="63" y="55"/>
                </a:lnTo>
                <a:lnTo>
                  <a:pt x="63" y="54"/>
                </a:lnTo>
                <a:lnTo>
                  <a:pt x="65" y="52"/>
                </a:lnTo>
                <a:lnTo>
                  <a:pt x="68" y="52"/>
                </a:lnTo>
                <a:lnTo>
                  <a:pt x="68" y="52"/>
                </a:lnTo>
                <a:lnTo>
                  <a:pt x="68" y="51"/>
                </a:lnTo>
                <a:lnTo>
                  <a:pt x="68" y="47"/>
                </a:lnTo>
                <a:lnTo>
                  <a:pt x="68" y="46"/>
                </a:lnTo>
                <a:lnTo>
                  <a:pt x="68" y="46"/>
                </a:lnTo>
                <a:lnTo>
                  <a:pt x="68" y="44"/>
                </a:lnTo>
                <a:lnTo>
                  <a:pt x="71" y="43"/>
                </a:lnTo>
                <a:lnTo>
                  <a:pt x="71" y="40"/>
                </a:lnTo>
                <a:lnTo>
                  <a:pt x="73" y="36"/>
                </a:lnTo>
                <a:lnTo>
                  <a:pt x="74" y="33"/>
                </a:lnTo>
                <a:lnTo>
                  <a:pt x="77" y="29"/>
                </a:lnTo>
                <a:lnTo>
                  <a:pt x="79" y="29"/>
                </a:lnTo>
                <a:lnTo>
                  <a:pt x="80" y="27"/>
                </a:lnTo>
                <a:lnTo>
                  <a:pt x="80" y="27"/>
                </a:lnTo>
                <a:lnTo>
                  <a:pt x="82" y="27"/>
                </a:lnTo>
                <a:lnTo>
                  <a:pt x="85" y="25"/>
                </a:lnTo>
                <a:lnTo>
                  <a:pt x="87" y="24"/>
                </a:lnTo>
                <a:lnTo>
                  <a:pt x="87" y="24"/>
                </a:lnTo>
                <a:lnTo>
                  <a:pt x="87" y="24"/>
                </a:lnTo>
                <a:lnTo>
                  <a:pt x="87" y="22"/>
                </a:lnTo>
                <a:lnTo>
                  <a:pt x="87" y="21"/>
                </a:lnTo>
                <a:lnTo>
                  <a:pt x="88" y="19"/>
                </a:lnTo>
                <a:lnTo>
                  <a:pt x="88" y="16"/>
                </a:lnTo>
                <a:lnTo>
                  <a:pt x="88" y="14"/>
                </a:lnTo>
                <a:lnTo>
                  <a:pt x="88" y="14"/>
                </a:lnTo>
                <a:lnTo>
                  <a:pt x="88" y="13"/>
                </a:lnTo>
                <a:lnTo>
                  <a:pt x="87" y="13"/>
                </a:lnTo>
                <a:lnTo>
                  <a:pt x="87" y="11"/>
                </a:lnTo>
                <a:lnTo>
                  <a:pt x="85" y="11"/>
                </a:lnTo>
                <a:lnTo>
                  <a:pt x="84" y="11"/>
                </a:lnTo>
                <a:lnTo>
                  <a:pt x="82" y="11"/>
                </a:lnTo>
                <a:lnTo>
                  <a:pt x="82" y="10"/>
                </a:lnTo>
                <a:lnTo>
                  <a:pt x="82" y="10"/>
                </a:lnTo>
                <a:lnTo>
                  <a:pt x="82" y="8"/>
                </a:lnTo>
                <a:lnTo>
                  <a:pt x="82" y="8"/>
                </a:lnTo>
                <a:lnTo>
                  <a:pt x="8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1" name="Freeform 304">
            <a:extLst>
              <a:ext uri="{FF2B5EF4-FFF2-40B4-BE49-F238E27FC236}">
                <a16:creationId xmlns:a16="http://schemas.microsoft.com/office/drawing/2014/main" id="{9EC76CF9-C7B4-3E01-D21D-B0374F4C5E43}"/>
              </a:ext>
            </a:extLst>
          </p:cNvPr>
          <p:cNvSpPr>
            <a:spLocks noEditPoints="1"/>
          </p:cNvSpPr>
          <p:nvPr/>
        </p:nvSpPr>
        <p:spPr bwMode="auto">
          <a:xfrm>
            <a:off x="3983675" y="3848265"/>
            <a:ext cx="732482" cy="794716"/>
          </a:xfrm>
          <a:custGeom>
            <a:avLst/>
            <a:gdLst>
              <a:gd name="T0" fmla="*/ 620 w 622"/>
              <a:gd name="T1" fmla="*/ 633 h 647"/>
              <a:gd name="T2" fmla="*/ 597 w 622"/>
              <a:gd name="T3" fmla="*/ 633 h 647"/>
              <a:gd name="T4" fmla="*/ 587 w 622"/>
              <a:gd name="T5" fmla="*/ 638 h 647"/>
              <a:gd name="T6" fmla="*/ 571 w 622"/>
              <a:gd name="T7" fmla="*/ 632 h 647"/>
              <a:gd name="T8" fmla="*/ 551 w 622"/>
              <a:gd name="T9" fmla="*/ 627 h 647"/>
              <a:gd name="T10" fmla="*/ 540 w 622"/>
              <a:gd name="T11" fmla="*/ 608 h 647"/>
              <a:gd name="T12" fmla="*/ 529 w 622"/>
              <a:gd name="T13" fmla="*/ 606 h 647"/>
              <a:gd name="T14" fmla="*/ 507 w 622"/>
              <a:gd name="T15" fmla="*/ 588 h 647"/>
              <a:gd name="T16" fmla="*/ 502 w 622"/>
              <a:gd name="T17" fmla="*/ 584 h 647"/>
              <a:gd name="T18" fmla="*/ 559 w 622"/>
              <a:gd name="T19" fmla="*/ 624 h 647"/>
              <a:gd name="T20" fmla="*/ 560 w 622"/>
              <a:gd name="T21" fmla="*/ 614 h 647"/>
              <a:gd name="T22" fmla="*/ 584 w 622"/>
              <a:gd name="T23" fmla="*/ 617 h 647"/>
              <a:gd name="T24" fmla="*/ 568 w 622"/>
              <a:gd name="T25" fmla="*/ 588 h 647"/>
              <a:gd name="T26" fmla="*/ 502 w 622"/>
              <a:gd name="T27" fmla="*/ 567 h 647"/>
              <a:gd name="T28" fmla="*/ 494 w 622"/>
              <a:gd name="T29" fmla="*/ 558 h 647"/>
              <a:gd name="T30" fmla="*/ 491 w 622"/>
              <a:gd name="T31" fmla="*/ 539 h 647"/>
              <a:gd name="T32" fmla="*/ 505 w 622"/>
              <a:gd name="T33" fmla="*/ 510 h 647"/>
              <a:gd name="T34" fmla="*/ 497 w 622"/>
              <a:gd name="T35" fmla="*/ 529 h 647"/>
              <a:gd name="T36" fmla="*/ 496 w 622"/>
              <a:gd name="T37" fmla="*/ 506 h 647"/>
              <a:gd name="T38" fmla="*/ 496 w 622"/>
              <a:gd name="T39" fmla="*/ 499 h 647"/>
              <a:gd name="T40" fmla="*/ 504 w 622"/>
              <a:gd name="T41" fmla="*/ 450 h 647"/>
              <a:gd name="T42" fmla="*/ 526 w 622"/>
              <a:gd name="T43" fmla="*/ 430 h 647"/>
              <a:gd name="T44" fmla="*/ 515 w 622"/>
              <a:gd name="T45" fmla="*/ 438 h 647"/>
              <a:gd name="T46" fmla="*/ 515 w 622"/>
              <a:gd name="T47" fmla="*/ 419 h 647"/>
              <a:gd name="T48" fmla="*/ 519 w 622"/>
              <a:gd name="T49" fmla="*/ 394 h 647"/>
              <a:gd name="T50" fmla="*/ 510 w 622"/>
              <a:gd name="T51" fmla="*/ 394 h 647"/>
              <a:gd name="T52" fmla="*/ 579 w 622"/>
              <a:gd name="T53" fmla="*/ 5 h 647"/>
              <a:gd name="T54" fmla="*/ 590 w 622"/>
              <a:gd name="T55" fmla="*/ 38 h 647"/>
              <a:gd name="T56" fmla="*/ 600 w 622"/>
              <a:gd name="T57" fmla="*/ 74 h 647"/>
              <a:gd name="T58" fmla="*/ 593 w 622"/>
              <a:gd name="T59" fmla="*/ 115 h 647"/>
              <a:gd name="T60" fmla="*/ 582 w 622"/>
              <a:gd name="T61" fmla="*/ 154 h 647"/>
              <a:gd name="T62" fmla="*/ 568 w 622"/>
              <a:gd name="T63" fmla="*/ 197 h 647"/>
              <a:gd name="T64" fmla="*/ 568 w 622"/>
              <a:gd name="T65" fmla="*/ 235 h 647"/>
              <a:gd name="T66" fmla="*/ 565 w 622"/>
              <a:gd name="T67" fmla="*/ 269 h 647"/>
              <a:gd name="T68" fmla="*/ 554 w 622"/>
              <a:gd name="T69" fmla="*/ 304 h 647"/>
              <a:gd name="T70" fmla="*/ 548 w 622"/>
              <a:gd name="T71" fmla="*/ 347 h 647"/>
              <a:gd name="T72" fmla="*/ 545 w 622"/>
              <a:gd name="T73" fmla="*/ 389 h 647"/>
              <a:gd name="T74" fmla="*/ 545 w 622"/>
              <a:gd name="T75" fmla="*/ 422 h 647"/>
              <a:gd name="T76" fmla="*/ 545 w 622"/>
              <a:gd name="T77" fmla="*/ 454 h 647"/>
              <a:gd name="T78" fmla="*/ 537 w 622"/>
              <a:gd name="T79" fmla="*/ 496 h 647"/>
              <a:gd name="T80" fmla="*/ 524 w 622"/>
              <a:gd name="T81" fmla="*/ 547 h 647"/>
              <a:gd name="T82" fmla="*/ 574 w 622"/>
              <a:gd name="T83" fmla="*/ 572 h 647"/>
              <a:gd name="T84" fmla="*/ 540 w 622"/>
              <a:gd name="T85" fmla="*/ 603 h 647"/>
              <a:gd name="T86" fmla="*/ 526 w 622"/>
              <a:gd name="T87" fmla="*/ 594 h 647"/>
              <a:gd name="T88" fmla="*/ 526 w 622"/>
              <a:gd name="T89" fmla="*/ 591 h 647"/>
              <a:gd name="T90" fmla="*/ 511 w 622"/>
              <a:gd name="T91" fmla="*/ 573 h 647"/>
              <a:gd name="T92" fmla="*/ 532 w 622"/>
              <a:gd name="T93" fmla="*/ 570 h 647"/>
              <a:gd name="T94" fmla="*/ 513 w 622"/>
              <a:gd name="T95" fmla="*/ 558 h 647"/>
              <a:gd name="T96" fmla="*/ 518 w 622"/>
              <a:gd name="T97" fmla="*/ 543 h 647"/>
              <a:gd name="T98" fmla="*/ 515 w 622"/>
              <a:gd name="T99" fmla="*/ 525 h 647"/>
              <a:gd name="T100" fmla="*/ 508 w 622"/>
              <a:gd name="T101" fmla="*/ 502 h 647"/>
              <a:gd name="T102" fmla="*/ 504 w 622"/>
              <a:gd name="T103" fmla="*/ 488 h 647"/>
              <a:gd name="T104" fmla="*/ 496 w 622"/>
              <a:gd name="T105" fmla="*/ 469 h 647"/>
              <a:gd name="T106" fmla="*/ 510 w 622"/>
              <a:gd name="T107" fmla="*/ 450 h 647"/>
              <a:gd name="T108" fmla="*/ 515 w 622"/>
              <a:gd name="T109" fmla="*/ 468 h 647"/>
              <a:gd name="T110" fmla="*/ 524 w 622"/>
              <a:gd name="T111" fmla="*/ 427 h 647"/>
              <a:gd name="T112" fmla="*/ 529 w 622"/>
              <a:gd name="T113" fmla="*/ 386 h 647"/>
              <a:gd name="T114" fmla="*/ 515 w 622"/>
              <a:gd name="T115" fmla="*/ 361 h 647"/>
              <a:gd name="T116" fmla="*/ 532 w 622"/>
              <a:gd name="T117" fmla="*/ 283 h 647"/>
              <a:gd name="T118" fmla="*/ 546 w 622"/>
              <a:gd name="T119" fmla="*/ 195 h 647"/>
              <a:gd name="T120" fmla="*/ 563 w 622"/>
              <a:gd name="T121" fmla="*/ 118 h 647"/>
              <a:gd name="T122" fmla="*/ 568 w 622"/>
              <a:gd name="T123" fmla="*/ 35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2" h="647">
                <a:moveTo>
                  <a:pt x="603" y="646"/>
                </a:moveTo>
                <a:lnTo>
                  <a:pt x="606" y="646"/>
                </a:lnTo>
                <a:lnTo>
                  <a:pt x="606" y="646"/>
                </a:lnTo>
                <a:lnTo>
                  <a:pt x="606" y="646"/>
                </a:lnTo>
                <a:lnTo>
                  <a:pt x="606" y="647"/>
                </a:lnTo>
                <a:lnTo>
                  <a:pt x="604" y="647"/>
                </a:lnTo>
                <a:lnTo>
                  <a:pt x="604" y="647"/>
                </a:lnTo>
                <a:lnTo>
                  <a:pt x="603" y="647"/>
                </a:lnTo>
                <a:lnTo>
                  <a:pt x="601" y="646"/>
                </a:lnTo>
                <a:lnTo>
                  <a:pt x="601" y="646"/>
                </a:lnTo>
                <a:lnTo>
                  <a:pt x="601" y="646"/>
                </a:lnTo>
                <a:lnTo>
                  <a:pt x="601" y="646"/>
                </a:lnTo>
                <a:lnTo>
                  <a:pt x="603" y="646"/>
                </a:lnTo>
                <a:close/>
                <a:moveTo>
                  <a:pt x="608" y="641"/>
                </a:moveTo>
                <a:lnTo>
                  <a:pt x="608" y="641"/>
                </a:lnTo>
                <a:lnTo>
                  <a:pt x="608" y="641"/>
                </a:lnTo>
                <a:lnTo>
                  <a:pt x="609" y="643"/>
                </a:lnTo>
                <a:lnTo>
                  <a:pt x="609" y="644"/>
                </a:lnTo>
                <a:lnTo>
                  <a:pt x="609" y="644"/>
                </a:lnTo>
                <a:lnTo>
                  <a:pt x="609" y="644"/>
                </a:lnTo>
                <a:lnTo>
                  <a:pt x="609" y="644"/>
                </a:lnTo>
                <a:lnTo>
                  <a:pt x="608" y="644"/>
                </a:lnTo>
                <a:lnTo>
                  <a:pt x="608" y="644"/>
                </a:lnTo>
                <a:lnTo>
                  <a:pt x="604" y="644"/>
                </a:lnTo>
                <a:lnTo>
                  <a:pt x="604" y="643"/>
                </a:lnTo>
                <a:lnTo>
                  <a:pt x="606" y="643"/>
                </a:lnTo>
                <a:lnTo>
                  <a:pt x="606" y="643"/>
                </a:lnTo>
                <a:lnTo>
                  <a:pt x="606" y="643"/>
                </a:lnTo>
                <a:lnTo>
                  <a:pt x="608" y="641"/>
                </a:lnTo>
                <a:close/>
                <a:moveTo>
                  <a:pt x="620" y="632"/>
                </a:moveTo>
                <a:lnTo>
                  <a:pt x="622" y="633"/>
                </a:lnTo>
                <a:lnTo>
                  <a:pt x="620" y="633"/>
                </a:lnTo>
                <a:lnTo>
                  <a:pt x="620" y="635"/>
                </a:lnTo>
                <a:lnTo>
                  <a:pt x="619" y="635"/>
                </a:lnTo>
                <a:lnTo>
                  <a:pt x="619" y="635"/>
                </a:lnTo>
                <a:lnTo>
                  <a:pt x="619" y="633"/>
                </a:lnTo>
                <a:lnTo>
                  <a:pt x="619" y="633"/>
                </a:lnTo>
                <a:lnTo>
                  <a:pt x="619" y="633"/>
                </a:lnTo>
                <a:lnTo>
                  <a:pt x="620" y="633"/>
                </a:lnTo>
                <a:lnTo>
                  <a:pt x="620" y="632"/>
                </a:lnTo>
                <a:close/>
                <a:moveTo>
                  <a:pt x="597" y="627"/>
                </a:moveTo>
                <a:lnTo>
                  <a:pt x="601" y="627"/>
                </a:lnTo>
                <a:lnTo>
                  <a:pt x="608" y="629"/>
                </a:lnTo>
                <a:lnTo>
                  <a:pt x="609" y="629"/>
                </a:lnTo>
                <a:lnTo>
                  <a:pt x="612" y="630"/>
                </a:lnTo>
                <a:lnTo>
                  <a:pt x="612" y="632"/>
                </a:lnTo>
                <a:lnTo>
                  <a:pt x="612" y="632"/>
                </a:lnTo>
                <a:lnTo>
                  <a:pt x="612" y="633"/>
                </a:lnTo>
                <a:lnTo>
                  <a:pt x="611" y="633"/>
                </a:lnTo>
                <a:lnTo>
                  <a:pt x="609" y="635"/>
                </a:lnTo>
                <a:lnTo>
                  <a:pt x="608" y="635"/>
                </a:lnTo>
                <a:lnTo>
                  <a:pt x="608" y="635"/>
                </a:lnTo>
                <a:lnTo>
                  <a:pt x="608" y="633"/>
                </a:lnTo>
                <a:lnTo>
                  <a:pt x="608" y="633"/>
                </a:lnTo>
                <a:lnTo>
                  <a:pt x="606" y="633"/>
                </a:lnTo>
                <a:lnTo>
                  <a:pt x="606" y="633"/>
                </a:lnTo>
                <a:lnTo>
                  <a:pt x="606" y="633"/>
                </a:lnTo>
                <a:lnTo>
                  <a:pt x="604" y="633"/>
                </a:lnTo>
                <a:lnTo>
                  <a:pt x="603" y="633"/>
                </a:lnTo>
                <a:lnTo>
                  <a:pt x="603" y="635"/>
                </a:lnTo>
                <a:lnTo>
                  <a:pt x="603" y="635"/>
                </a:lnTo>
                <a:lnTo>
                  <a:pt x="598" y="633"/>
                </a:lnTo>
                <a:lnTo>
                  <a:pt x="597" y="633"/>
                </a:lnTo>
                <a:lnTo>
                  <a:pt x="597" y="633"/>
                </a:lnTo>
                <a:lnTo>
                  <a:pt x="597" y="630"/>
                </a:lnTo>
                <a:lnTo>
                  <a:pt x="595" y="629"/>
                </a:lnTo>
                <a:lnTo>
                  <a:pt x="597" y="627"/>
                </a:lnTo>
                <a:close/>
                <a:moveTo>
                  <a:pt x="571" y="627"/>
                </a:moveTo>
                <a:lnTo>
                  <a:pt x="574" y="627"/>
                </a:lnTo>
                <a:lnTo>
                  <a:pt x="586" y="630"/>
                </a:lnTo>
                <a:lnTo>
                  <a:pt x="589" y="629"/>
                </a:lnTo>
                <a:lnTo>
                  <a:pt x="592" y="629"/>
                </a:lnTo>
                <a:lnTo>
                  <a:pt x="593" y="630"/>
                </a:lnTo>
                <a:lnTo>
                  <a:pt x="590" y="632"/>
                </a:lnTo>
                <a:lnTo>
                  <a:pt x="590" y="632"/>
                </a:lnTo>
                <a:lnTo>
                  <a:pt x="590" y="633"/>
                </a:lnTo>
                <a:lnTo>
                  <a:pt x="593" y="633"/>
                </a:lnTo>
                <a:lnTo>
                  <a:pt x="593" y="633"/>
                </a:lnTo>
                <a:lnTo>
                  <a:pt x="595" y="635"/>
                </a:lnTo>
                <a:lnTo>
                  <a:pt x="593" y="635"/>
                </a:lnTo>
                <a:lnTo>
                  <a:pt x="593" y="636"/>
                </a:lnTo>
                <a:lnTo>
                  <a:pt x="595" y="636"/>
                </a:lnTo>
                <a:lnTo>
                  <a:pt x="597" y="638"/>
                </a:lnTo>
                <a:lnTo>
                  <a:pt x="598" y="638"/>
                </a:lnTo>
                <a:lnTo>
                  <a:pt x="598" y="640"/>
                </a:lnTo>
                <a:lnTo>
                  <a:pt x="598" y="641"/>
                </a:lnTo>
                <a:lnTo>
                  <a:pt x="598" y="643"/>
                </a:lnTo>
                <a:lnTo>
                  <a:pt x="598" y="643"/>
                </a:lnTo>
                <a:lnTo>
                  <a:pt x="597" y="641"/>
                </a:lnTo>
                <a:lnTo>
                  <a:pt x="595" y="641"/>
                </a:lnTo>
                <a:lnTo>
                  <a:pt x="595" y="640"/>
                </a:lnTo>
                <a:lnTo>
                  <a:pt x="593" y="640"/>
                </a:lnTo>
                <a:lnTo>
                  <a:pt x="592" y="640"/>
                </a:lnTo>
                <a:lnTo>
                  <a:pt x="590" y="638"/>
                </a:lnTo>
                <a:lnTo>
                  <a:pt x="589" y="638"/>
                </a:lnTo>
                <a:lnTo>
                  <a:pt x="587" y="638"/>
                </a:lnTo>
                <a:lnTo>
                  <a:pt x="586" y="638"/>
                </a:lnTo>
                <a:lnTo>
                  <a:pt x="586" y="638"/>
                </a:lnTo>
                <a:lnTo>
                  <a:pt x="586" y="636"/>
                </a:lnTo>
                <a:lnTo>
                  <a:pt x="586" y="636"/>
                </a:lnTo>
                <a:lnTo>
                  <a:pt x="586" y="635"/>
                </a:lnTo>
                <a:lnTo>
                  <a:pt x="586" y="633"/>
                </a:lnTo>
                <a:lnTo>
                  <a:pt x="586" y="633"/>
                </a:lnTo>
                <a:lnTo>
                  <a:pt x="584" y="635"/>
                </a:lnTo>
                <a:lnTo>
                  <a:pt x="584" y="635"/>
                </a:lnTo>
                <a:lnTo>
                  <a:pt x="582" y="633"/>
                </a:lnTo>
                <a:lnTo>
                  <a:pt x="581" y="633"/>
                </a:lnTo>
                <a:lnTo>
                  <a:pt x="581" y="632"/>
                </a:lnTo>
                <a:lnTo>
                  <a:pt x="579" y="635"/>
                </a:lnTo>
                <a:lnTo>
                  <a:pt x="579" y="635"/>
                </a:lnTo>
                <a:lnTo>
                  <a:pt x="579" y="636"/>
                </a:lnTo>
                <a:lnTo>
                  <a:pt x="582" y="638"/>
                </a:lnTo>
                <a:lnTo>
                  <a:pt x="581" y="638"/>
                </a:lnTo>
                <a:lnTo>
                  <a:pt x="578" y="638"/>
                </a:lnTo>
                <a:lnTo>
                  <a:pt x="578" y="638"/>
                </a:lnTo>
                <a:lnTo>
                  <a:pt x="578" y="636"/>
                </a:lnTo>
                <a:lnTo>
                  <a:pt x="576" y="636"/>
                </a:lnTo>
                <a:lnTo>
                  <a:pt x="574" y="635"/>
                </a:lnTo>
                <a:lnTo>
                  <a:pt x="574" y="635"/>
                </a:lnTo>
                <a:lnTo>
                  <a:pt x="574" y="633"/>
                </a:lnTo>
                <a:lnTo>
                  <a:pt x="574" y="633"/>
                </a:lnTo>
                <a:lnTo>
                  <a:pt x="573" y="633"/>
                </a:lnTo>
                <a:lnTo>
                  <a:pt x="571" y="633"/>
                </a:lnTo>
                <a:lnTo>
                  <a:pt x="571" y="633"/>
                </a:lnTo>
                <a:lnTo>
                  <a:pt x="571" y="633"/>
                </a:lnTo>
                <a:lnTo>
                  <a:pt x="570" y="632"/>
                </a:lnTo>
                <a:lnTo>
                  <a:pt x="570" y="632"/>
                </a:lnTo>
                <a:lnTo>
                  <a:pt x="571" y="632"/>
                </a:lnTo>
                <a:lnTo>
                  <a:pt x="571" y="630"/>
                </a:lnTo>
                <a:lnTo>
                  <a:pt x="571" y="627"/>
                </a:lnTo>
                <a:close/>
                <a:moveTo>
                  <a:pt x="549" y="625"/>
                </a:moveTo>
                <a:lnTo>
                  <a:pt x="552" y="625"/>
                </a:lnTo>
                <a:lnTo>
                  <a:pt x="554" y="627"/>
                </a:lnTo>
                <a:lnTo>
                  <a:pt x="556" y="627"/>
                </a:lnTo>
                <a:lnTo>
                  <a:pt x="556" y="629"/>
                </a:lnTo>
                <a:lnTo>
                  <a:pt x="557" y="629"/>
                </a:lnTo>
                <a:lnTo>
                  <a:pt x="559" y="629"/>
                </a:lnTo>
                <a:lnTo>
                  <a:pt x="559" y="629"/>
                </a:lnTo>
                <a:lnTo>
                  <a:pt x="560" y="629"/>
                </a:lnTo>
                <a:lnTo>
                  <a:pt x="562" y="627"/>
                </a:lnTo>
                <a:lnTo>
                  <a:pt x="563" y="627"/>
                </a:lnTo>
                <a:lnTo>
                  <a:pt x="565" y="630"/>
                </a:lnTo>
                <a:lnTo>
                  <a:pt x="565" y="632"/>
                </a:lnTo>
                <a:lnTo>
                  <a:pt x="563" y="632"/>
                </a:lnTo>
                <a:lnTo>
                  <a:pt x="563" y="633"/>
                </a:lnTo>
                <a:lnTo>
                  <a:pt x="562" y="632"/>
                </a:lnTo>
                <a:lnTo>
                  <a:pt x="562" y="632"/>
                </a:lnTo>
                <a:lnTo>
                  <a:pt x="562" y="632"/>
                </a:lnTo>
                <a:lnTo>
                  <a:pt x="562" y="630"/>
                </a:lnTo>
                <a:lnTo>
                  <a:pt x="560" y="630"/>
                </a:lnTo>
                <a:lnTo>
                  <a:pt x="560" y="632"/>
                </a:lnTo>
                <a:lnTo>
                  <a:pt x="559" y="632"/>
                </a:lnTo>
                <a:lnTo>
                  <a:pt x="559" y="630"/>
                </a:lnTo>
                <a:lnTo>
                  <a:pt x="556" y="630"/>
                </a:lnTo>
                <a:lnTo>
                  <a:pt x="556" y="630"/>
                </a:lnTo>
                <a:lnTo>
                  <a:pt x="556" y="629"/>
                </a:lnTo>
                <a:lnTo>
                  <a:pt x="556" y="629"/>
                </a:lnTo>
                <a:lnTo>
                  <a:pt x="554" y="629"/>
                </a:lnTo>
                <a:lnTo>
                  <a:pt x="552" y="627"/>
                </a:lnTo>
                <a:lnTo>
                  <a:pt x="551" y="627"/>
                </a:lnTo>
                <a:lnTo>
                  <a:pt x="551" y="627"/>
                </a:lnTo>
                <a:lnTo>
                  <a:pt x="551" y="627"/>
                </a:lnTo>
                <a:lnTo>
                  <a:pt x="549" y="629"/>
                </a:lnTo>
                <a:lnTo>
                  <a:pt x="549" y="629"/>
                </a:lnTo>
                <a:lnTo>
                  <a:pt x="549" y="627"/>
                </a:lnTo>
                <a:lnTo>
                  <a:pt x="549" y="627"/>
                </a:lnTo>
                <a:lnTo>
                  <a:pt x="549" y="625"/>
                </a:lnTo>
                <a:lnTo>
                  <a:pt x="549" y="625"/>
                </a:lnTo>
                <a:close/>
                <a:moveTo>
                  <a:pt x="541" y="606"/>
                </a:moveTo>
                <a:lnTo>
                  <a:pt x="545" y="608"/>
                </a:lnTo>
                <a:lnTo>
                  <a:pt x="548" y="608"/>
                </a:lnTo>
                <a:lnTo>
                  <a:pt x="549" y="610"/>
                </a:lnTo>
                <a:lnTo>
                  <a:pt x="552" y="611"/>
                </a:lnTo>
                <a:lnTo>
                  <a:pt x="556" y="611"/>
                </a:lnTo>
                <a:lnTo>
                  <a:pt x="556" y="613"/>
                </a:lnTo>
                <a:lnTo>
                  <a:pt x="556" y="614"/>
                </a:lnTo>
                <a:lnTo>
                  <a:pt x="556" y="614"/>
                </a:lnTo>
                <a:lnTo>
                  <a:pt x="554" y="616"/>
                </a:lnTo>
                <a:lnTo>
                  <a:pt x="554" y="616"/>
                </a:lnTo>
                <a:lnTo>
                  <a:pt x="554" y="616"/>
                </a:lnTo>
                <a:lnTo>
                  <a:pt x="551" y="616"/>
                </a:lnTo>
                <a:lnTo>
                  <a:pt x="549" y="614"/>
                </a:lnTo>
                <a:lnTo>
                  <a:pt x="548" y="614"/>
                </a:lnTo>
                <a:lnTo>
                  <a:pt x="546" y="614"/>
                </a:lnTo>
                <a:lnTo>
                  <a:pt x="545" y="614"/>
                </a:lnTo>
                <a:lnTo>
                  <a:pt x="543" y="614"/>
                </a:lnTo>
                <a:lnTo>
                  <a:pt x="541" y="616"/>
                </a:lnTo>
                <a:lnTo>
                  <a:pt x="541" y="613"/>
                </a:lnTo>
                <a:lnTo>
                  <a:pt x="540" y="611"/>
                </a:lnTo>
                <a:lnTo>
                  <a:pt x="538" y="610"/>
                </a:lnTo>
                <a:lnTo>
                  <a:pt x="538" y="608"/>
                </a:lnTo>
                <a:lnTo>
                  <a:pt x="540" y="608"/>
                </a:lnTo>
                <a:lnTo>
                  <a:pt x="541" y="606"/>
                </a:lnTo>
                <a:close/>
                <a:moveTo>
                  <a:pt x="526" y="597"/>
                </a:moveTo>
                <a:lnTo>
                  <a:pt x="526" y="597"/>
                </a:lnTo>
                <a:lnTo>
                  <a:pt x="527" y="599"/>
                </a:lnTo>
                <a:lnTo>
                  <a:pt x="527" y="599"/>
                </a:lnTo>
                <a:lnTo>
                  <a:pt x="527" y="599"/>
                </a:lnTo>
                <a:lnTo>
                  <a:pt x="529" y="600"/>
                </a:lnTo>
                <a:lnTo>
                  <a:pt x="529" y="600"/>
                </a:lnTo>
                <a:lnTo>
                  <a:pt x="529" y="600"/>
                </a:lnTo>
                <a:lnTo>
                  <a:pt x="530" y="600"/>
                </a:lnTo>
                <a:lnTo>
                  <a:pt x="533" y="602"/>
                </a:lnTo>
                <a:lnTo>
                  <a:pt x="535" y="602"/>
                </a:lnTo>
                <a:lnTo>
                  <a:pt x="535" y="603"/>
                </a:lnTo>
                <a:lnTo>
                  <a:pt x="537" y="603"/>
                </a:lnTo>
                <a:lnTo>
                  <a:pt x="538" y="605"/>
                </a:lnTo>
                <a:lnTo>
                  <a:pt x="537" y="606"/>
                </a:lnTo>
                <a:lnTo>
                  <a:pt x="535" y="608"/>
                </a:lnTo>
                <a:lnTo>
                  <a:pt x="535" y="608"/>
                </a:lnTo>
                <a:lnTo>
                  <a:pt x="535" y="610"/>
                </a:lnTo>
                <a:lnTo>
                  <a:pt x="533" y="610"/>
                </a:lnTo>
                <a:lnTo>
                  <a:pt x="533" y="611"/>
                </a:lnTo>
                <a:lnTo>
                  <a:pt x="532" y="611"/>
                </a:lnTo>
                <a:lnTo>
                  <a:pt x="530" y="611"/>
                </a:lnTo>
                <a:lnTo>
                  <a:pt x="529" y="611"/>
                </a:lnTo>
                <a:lnTo>
                  <a:pt x="529" y="611"/>
                </a:lnTo>
                <a:lnTo>
                  <a:pt x="527" y="611"/>
                </a:lnTo>
                <a:lnTo>
                  <a:pt x="527" y="611"/>
                </a:lnTo>
                <a:lnTo>
                  <a:pt x="527" y="611"/>
                </a:lnTo>
                <a:lnTo>
                  <a:pt x="529" y="610"/>
                </a:lnTo>
                <a:lnTo>
                  <a:pt x="530" y="608"/>
                </a:lnTo>
                <a:lnTo>
                  <a:pt x="530" y="606"/>
                </a:lnTo>
                <a:lnTo>
                  <a:pt x="529" y="606"/>
                </a:lnTo>
                <a:lnTo>
                  <a:pt x="527" y="606"/>
                </a:lnTo>
                <a:lnTo>
                  <a:pt x="527" y="606"/>
                </a:lnTo>
                <a:lnTo>
                  <a:pt x="526" y="606"/>
                </a:lnTo>
                <a:lnTo>
                  <a:pt x="526" y="606"/>
                </a:lnTo>
                <a:lnTo>
                  <a:pt x="526" y="608"/>
                </a:lnTo>
                <a:lnTo>
                  <a:pt x="526" y="608"/>
                </a:lnTo>
                <a:lnTo>
                  <a:pt x="526" y="610"/>
                </a:lnTo>
                <a:lnTo>
                  <a:pt x="524" y="610"/>
                </a:lnTo>
                <a:lnTo>
                  <a:pt x="524" y="610"/>
                </a:lnTo>
                <a:lnTo>
                  <a:pt x="522" y="608"/>
                </a:lnTo>
                <a:lnTo>
                  <a:pt x="522" y="608"/>
                </a:lnTo>
                <a:lnTo>
                  <a:pt x="522" y="606"/>
                </a:lnTo>
                <a:lnTo>
                  <a:pt x="522" y="605"/>
                </a:lnTo>
                <a:lnTo>
                  <a:pt x="522" y="603"/>
                </a:lnTo>
                <a:lnTo>
                  <a:pt x="522" y="603"/>
                </a:lnTo>
                <a:lnTo>
                  <a:pt x="521" y="603"/>
                </a:lnTo>
                <a:lnTo>
                  <a:pt x="519" y="603"/>
                </a:lnTo>
                <a:lnTo>
                  <a:pt x="518" y="602"/>
                </a:lnTo>
                <a:lnTo>
                  <a:pt x="518" y="600"/>
                </a:lnTo>
                <a:lnTo>
                  <a:pt x="515" y="600"/>
                </a:lnTo>
                <a:lnTo>
                  <a:pt x="516" y="599"/>
                </a:lnTo>
                <a:lnTo>
                  <a:pt x="519" y="597"/>
                </a:lnTo>
                <a:lnTo>
                  <a:pt x="521" y="599"/>
                </a:lnTo>
                <a:lnTo>
                  <a:pt x="526" y="600"/>
                </a:lnTo>
                <a:lnTo>
                  <a:pt x="526" y="599"/>
                </a:lnTo>
                <a:lnTo>
                  <a:pt x="526" y="599"/>
                </a:lnTo>
                <a:lnTo>
                  <a:pt x="526" y="597"/>
                </a:lnTo>
                <a:lnTo>
                  <a:pt x="526" y="597"/>
                </a:lnTo>
                <a:close/>
                <a:moveTo>
                  <a:pt x="502" y="584"/>
                </a:moveTo>
                <a:lnTo>
                  <a:pt x="504" y="584"/>
                </a:lnTo>
                <a:lnTo>
                  <a:pt x="505" y="586"/>
                </a:lnTo>
                <a:lnTo>
                  <a:pt x="507" y="588"/>
                </a:lnTo>
                <a:lnTo>
                  <a:pt x="507" y="588"/>
                </a:lnTo>
                <a:lnTo>
                  <a:pt x="507" y="588"/>
                </a:lnTo>
                <a:lnTo>
                  <a:pt x="507" y="588"/>
                </a:lnTo>
                <a:lnTo>
                  <a:pt x="508" y="589"/>
                </a:lnTo>
                <a:lnTo>
                  <a:pt x="511" y="589"/>
                </a:lnTo>
                <a:lnTo>
                  <a:pt x="513" y="589"/>
                </a:lnTo>
                <a:lnTo>
                  <a:pt x="515" y="591"/>
                </a:lnTo>
                <a:lnTo>
                  <a:pt x="518" y="591"/>
                </a:lnTo>
                <a:lnTo>
                  <a:pt x="519" y="592"/>
                </a:lnTo>
                <a:lnTo>
                  <a:pt x="519" y="592"/>
                </a:lnTo>
                <a:lnTo>
                  <a:pt x="519" y="592"/>
                </a:lnTo>
                <a:lnTo>
                  <a:pt x="522" y="594"/>
                </a:lnTo>
                <a:lnTo>
                  <a:pt x="522" y="594"/>
                </a:lnTo>
                <a:lnTo>
                  <a:pt x="524" y="595"/>
                </a:lnTo>
                <a:lnTo>
                  <a:pt x="524" y="597"/>
                </a:lnTo>
                <a:lnTo>
                  <a:pt x="522" y="597"/>
                </a:lnTo>
                <a:lnTo>
                  <a:pt x="521" y="595"/>
                </a:lnTo>
                <a:lnTo>
                  <a:pt x="519" y="595"/>
                </a:lnTo>
                <a:lnTo>
                  <a:pt x="518" y="595"/>
                </a:lnTo>
                <a:lnTo>
                  <a:pt x="518" y="595"/>
                </a:lnTo>
                <a:lnTo>
                  <a:pt x="518" y="594"/>
                </a:lnTo>
                <a:lnTo>
                  <a:pt x="518" y="594"/>
                </a:lnTo>
                <a:lnTo>
                  <a:pt x="515" y="592"/>
                </a:lnTo>
                <a:lnTo>
                  <a:pt x="515" y="591"/>
                </a:lnTo>
                <a:lnTo>
                  <a:pt x="511" y="591"/>
                </a:lnTo>
                <a:lnTo>
                  <a:pt x="510" y="591"/>
                </a:lnTo>
                <a:lnTo>
                  <a:pt x="508" y="591"/>
                </a:lnTo>
                <a:lnTo>
                  <a:pt x="508" y="591"/>
                </a:lnTo>
                <a:lnTo>
                  <a:pt x="507" y="589"/>
                </a:lnTo>
                <a:lnTo>
                  <a:pt x="504" y="588"/>
                </a:lnTo>
                <a:lnTo>
                  <a:pt x="504" y="586"/>
                </a:lnTo>
                <a:lnTo>
                  <a:pt x="502" y="584"/>
                </a:lnTo>
                <a:lnTo>
                  <a:pt x="502" y="584"/>
                </a:lnTo>
                <a:lnTo>
                  <a:pt x="502" y="584"/>
                </a:lnTo>
                <a:close/>
                <a:moveTo>
                  <a:pt x="578" y="580"/>
                </a:moveTo>
                <a:lnTo>
                  <a:pt x="582" y="583"/>
                </a:lnTo>
                <a:lnTo>
                  <a:pt x="584" y="583"/>
                </a:lnTo>
                <a:lnTo>
                  <a:pt x="587" y="581"/>
                </a:lnTo>
                <a:lnTo>
                  <a:pt x="587" y="581"/>
                </a:lnTo>
                <a:lnTo>
                  <a:pt x="589" y="583"/>
                </a:lnTo>
                <a:lnTo>
                  <a:pt x="590" y="583"/>
                </a:lnTo>
                <a:lnTo>
                  <a:pt x="590" y="589"/>
                </a:lnTo>
                <a:lnTo>
                  <a:pt x="590" y="594"/>
                </a:lnTo>
                <a:lnTo>
                  <a:pt x="590" y="600"/>
                </a:lnTo>
                <a:lnTo>
                  <a:pt x="590" y="605"/>
                </a:lnTo>
                <a:lnTo>
                  <a:pt x="590" y="610"/>
                </a:lnTo>
                <a:lnTo>
                  <a:pt x="590" y="616"/>
                </a:lnTo>
                <a:lnTo>
                  <a:pt x="589" y="622"/>
                </a:lnTo>
                <a:lnTo>
                  <a:pt x="589" y="627"/>
                </a:lnTo>
                <a:lnTo>
                  <a:pt x="587" y="627"/>
                </a:lnTo>
                <a:lnTo>
                  <a:pt x="587" y="627"/>
                </a:lnTo>
                <a:lnTo>
                  <a:pt x="582" y="627"/>
                </a:lnTo>
                <a:lnTo>
                  <a:pt x="578" y="627"/>
                </a:lnTo>
                <a:lnTo>
                  <a:pt x="576" y="625"/>
                </a:lnTo>
                <a:lnTo>
                  <a:pt x="574" y="624"/>
                </a:lnTo>
                <a:lnTo>
                  <a:pt x="573" y="624"/>
                </a:lnTo>
                <a:lnTo>
                  <a:pt x="571" y="625"/>
                </a:lnTo>
                <a:lnTo>
                  <a:pt x="570" y="625"/>
                </a:lnTo>
                <a:lnTo>
                  <a:pt x="568" y="625"/>
                </a:lnTo>
                <a:lnTo>
                  <a:pt x="567" y="625"/>
                </a:lnTo>
                <a:lnTo>
                  <a:pt x="567" y="624"/>
                </a:lnTo>
                <a:lnTo>
                  <a:pt x="565" y="624"/>
                </a:lnTo>
                <a:lnTo>
                  <a:pt x="563" y="625"/>
                </a:lnTo>
                <a:lnTo>
                  <a:pt x="559" y="624"/>
                </a:lnTo>
                <a:lnTo>
                  <a:pt x="557" y="624"/>
                </a:lnTo>
                <a:lnTo>
                  <a:pt x="552" y="622"/>
                </a:lnTo>
                <a:lnTo>
                  <a:pt x="549" y="622"/>
                </a:lnTo>
                <a:lnTo>
                  <a:pt x="543" y="622"/>
                </a:lnTo>
                <a:lnTo>
                  <a:pt x="543" y="621"/>
                </a:lnTo>
                <a:lnTo>
                  <a:pt x="541" y="619"/>
                </a:lnTo>
                <a:lnTo>
                  <a:pt x="543" y="619"/>
                </a:lnTo>
                <a:lnTo>
                  <a:pt x="543" y="619"/>
                </a:lnTo>
                <a:lnTo>
                  <a:pt x="545" y="617"/>
                </a:lnTo>
                <a:lnTo>
                  <a:pt x="545" y="617"/>
                </a:lnTo>
                <a:lnTo>
                  <a:pt x="546" y="619"/>
                </a:lnTo>
                <a:lnTo>
                  <a:pt x="548" y="619"/>
                </a:lnTo>
                <a:lnTo>
                  <a:pt x="548" y="617"/>
                </a:lnTo>
                <a:lnTo>
                  <a:pt x="549" y="617"/>
                </a:lnTo>
                <a:lnTo>
                  <a:pt x="551" y="617"/>
                </a:lnTo>
                <a:lnTo>
                  <a:pt x="552" y="617"/>
                </a:lnTo>
                <a:lnTo>
                  <a:pt x="554" y="617"/>
                </a:lnTo>
                <a:lnTo>
                  <a:pt x="556" y="617"/>
                </a:lnTo>
                <a:lnTo>
                  <a:pt x="556" y="617"/>
                </a:lnTo>
                <a:lnTo>
                  <a:pt x="557" y="616"/>
                </a:lnTo>
                <a:lnTo>
                  <a:pt x="557" y="616"/>
                </a:lnTo>
                <a:lnTo>
                  <a:pt x="559" y="616"/>
                </a:lnTo>
                <a:lnTo>
                  <a:pt x="560" y="616"/>
                </a:lnTo>
                <a:lnTo>
                  <a:pt x="560" y="617"/>
                </a:lnTo>
                <a:lnTo>
                  <a:pt x="560" y="619"/>
                </a:lnTo>
                <a:lnTo>
                  <a:pt x="562" y="619"/>
                </a:lnTo>
                <a:lnTo>
                  <a:pt x="563" y="619"/>
                </a:lnTo>
                <a:lnTo>
                  <a:pt x="565" y="619"/>
                </a:lnTo>
                <a:lnTo>
                  <a:pt x="565" y="619"/>
                </a:lnTo>
                <a:lnTo>
                  <a:pt x="563" y="616"/>
                </a:lnTo>
                <a:lnTo>
                  <a:pt x="562" y="616"/>
                </a:lnTo>
                <a:lnTo>
                  <a:pt x="560" y="614"/>
                </a:lnTo>
                <a:lnTo>
                  <a:pt x="559" y="614"/>
                </a:lnTo>
                <a:lnTo>
                  <a:pt x="557" y="611"/>
                </a:lnTo>
                <a:lnTo>
                  <a:pt x="557" y="610"/>
                </a:lnTo>
                <a:lnTo>
                  <a:pt x="557" y="606"/>
                </a:lnTo>
                <a:lnTo>
                  <a:pt x="560" y="606"/>
                </a:lnTo>
                <a:lnTo>
                  <a:pt x="560" y="603"/>
                </a:lnTo>
                <a:lnTo>
                  <a:pt x="560" y="602"/>
                </a:lnTo>
                <a:lnTo>
                  <a:pt x="562" y="602"/>
                </a:lnTo>
                <a:lnTo>
                  <a:pt x="563" y="606"/>
                </a:lnTo>
                <a:lnTo>
                  <a:pt x="565" y="610"/>
                </a:lnTo>
                <a:lnTo>
                  <a:pt x="563" y="610"/>
                </a:lnTo>
                <a:lnTo>
                  <a:pt x="560" y="610"/>
                </a:lnTo>
                <a:lnTo>
                  <a:pt x="562" y="611"/>
                </a:lnTo>
                <a:lnTo>
                  <a:pt x="565" y="613"/>
                </a:lnTo>
                <a:lnTo>
                  <a:pt x="567" y="614"/>
                </a:lnTo>
                <a:lnTo>
                  <a:pt x="567" y="616"/>
                </a:lnTo>
                <a:lnTo>
                  <a:pt x="568" y="617"/>
                </a:lnTo>
                <a:lnTo>
                  <a:pt x="570" y="617"/>
                </a:lnTo>
                <a:lnTo>
                  <a:pt x="571" y="616"/>
                </a:lnTo>
                <a:lnTo>
                  <a:pt x="573" y="616"/>
                </a:lnTo>
                <a:lnTo>
                  <a:pt x="573" y="616"/>
                </a:lnTo>
                <a:lnTo>
                  <a:pt x="576" y="616"/>
                </a:lnTo>
                <a:lnTo>
                  <a:pt x="578" y="617"/>
                </a:lnTo>
                <a:lnTo>
                  <a:pt x="579" y="617"/>
                </a:lnTo>
                <a:lnTo>
                  <a:pt x="579" y="619"/>
                </a:lnTo>
                <a:lnTo>
                  <a:pt x="579" y="621"/>
                </a:lnTo>
                <a:lnTo>
                  <a:pt x="579" y="621"/>
                </a:lnTo>
                <a:lnTo>
                  <a:pt x="581" y="621"/>
                </a:lnTo>
                <a:lnTo>
                  <a:pt x="582" y="619"/>
                </a:lnTo>
                <a:lnTo>
                  <a:pt x="582" y="617"/>
                </a:lnTo>
                <a:lnTo>
                  <a:pt x="584" y="617"/>
                </a:lnTo>
                <a:lnTo>
                  <a:pt x="584" y="617"/>
                </a:lnTo>
                <a:lnTo>
                  <a:pt x="584" y="617"/>
                </a:lnTo>
                <a:lnTo>
                  <a:pt x="581" y="616"/>
                </a:lnTo>
                <a:lnTo>
                  <a:pt x="570" y="611"/>
                </a:lnTo>
                <a:lnTo>
                  <a:pt x="568" y="610"/>
                </a:lnTo>
                <a:lnTo>
                  <a:pt x="568" y="606"/>
                </a:lnTo>
                <a:lnTo>
                  <a:pt x="568" y="605"/>
                </a:lnTo>
                <a:lnTo>
                  <a:pt x="568" y="603"/>
                </a:lnTo>
                <a:lnTo>
                  <a:pt x="571" y="603"/>
                </a:lnTo>
                <a:lnTo>
                  <a:pt x="574" y="602"/>
                </a:lnTo>
                <a:lnTo>
                  <a:pt x="579" y="599"/>
                </a:lnTo>
                <a:lnTo>
                  <a:pt x="579" y="599"/>
                </a:lnTo>
                <a:lnTo>
                  <a:pt x="579" y="597"/>
                </a:lnTo>
                <a:lnTo>
                  <a:pt x="579" y="597"/>
                </a:lnTo>
                <a:lnTo>
                  <a:pt x="578" y="595"/>
                </a:lnTo>
                <a:lnTo>
                  <a:pt x="574" y="595"/>
                </a:lnTo>
                <a:lnTo>
                  <a:pt x="573" y="595"/>
                </a:lnTo>
                <a:lnTo>
                  <a:pt x="571" y="597"/>
                </a:lnTo>
                <a:lnTo>
                  <a:pt x="568" y="597"/>
                </a:lnTo>
                <a:lnTo>
                  <a:pt x="567" y="597"/>
                </a:lnTo>
                <a:lnTo>
                  <a:pt x="565" y="597"/>
                </a:lnTo>
                <a:lnTo>
                  <a:pt x="563" y="595"/>
                </a:lnTo>
                <a:lnTo>
                  <a:pt x="563" y="594"/>
                </a:lnTo>
                <a:lnTo>
                  <a:pt x="563" y="592"/>
                </a:lnTo>
                <a:lnTo>
                  <a:pt x="563" y="591"/>
                </a:lnTo>
                <a:lnTo>
                  <a:pt x="563" y="591"/>
                </a:lnTo>
                <a:lnTo>
                  <a:pt x="565" y="589"/>
                </a:lnTo>
                <a:lnTo>
                  <a:pt x="567" y="589"/>
                </a:lnTo>
                <a:lnTo>
                  <a:pt x="567" y="589"/>
                </a:lnTo>
                <a:lnTo>
                  <a:pt x="568" y="589"/>
                </a:lnTo>
                <a:lnTo>
                  <a:pt x="568" y="589"/>
                </a:lnTo>
                <a:lnTo>
                  <a:pt x="568" y="588"/>
                </a:lnTo>
                <a:lnTo>
                  <a:pt x="568" y="588"/>
                </a:lnTo>
                <a:lnTo>
                  <a:pt x="567" y="586"/>
                </a:lnTo>
                <a:lnTo>
                  <a:pt x="565" y="586"/>
                </a:lnTo>
                <a:lnTo>
                  <a:pt x="565" y="584"/>
                </a:lnTo>
                <a:lnTo>
                  <a:pt x="565" y="584"/>
                </a:lnTo>
                <a:lnTo>
                  <a:pt x="567" y="584"/>
                </a:lnTo>
                <a:lnTo>
                  <a:pt x="568" y="584"/>
                </a:lnTo>
                <a:lnTo>
                  <a:pt x="570" y="586"/>
                </a:lnTo>
                <a:lnTo>
                  <a:pt x="571" y="586"/>
                </a:lnTo>
                <a:lnTo>
                  <a:pt x="571" y="586"/>
                </a:lnTo>
                <a:lnTo>
                  <a:pt x="573" y="584"/>
                </a:lnTo>
                <a:lnTo>
                  <a:pt x="574" y="583"/>
                </a:lnTo>
                <a:lnTo>
                  <a:pt x="576" y="581"/>
                </a:lnTo>
                <a:lnTo>
                  <a:pt x="578" y="580"/>
                </a:lnTo>
                <a:lnTo>
                  <a:pt x="578" y="580"/>
                </a:lnTo>
                <a:close/>
                <a:moveTo>
                  <a:pt x="505" y="566"/>
                </a:moveTo>
                <a:lnTo>
                  <a:pt x="507" y="566"/>
                </a:lnTo>
                <a:lnTo>
                  <a:pt x="507" y="566"/>
                </a:lnTo>
                <a:lnTo>
                  <a:pt x="508" y="567"/>
                </a:lnTo>
                <a:lnTo>
                  <a:pt x="510" y="567"/>
                </a:lnTo>
                <a:lnTo>
                  <a:pt x="510" y="569"/>
                </a:lnTo>
                <a:lnTo>
                  <a:pt x="510" y="569"/>
                </a:lnTo>
                <a:lnTo>
                  <a:pt x="510" y="569"/>
                </a:lnTo>
                <a:lnTo>
                  <a:pt x="510" y="569"/>
                </a:lnTo>
                <a:lnTo>
                  <a:pt x="508" y="569"/>
                </a:lnTo>
                <a:lnTo>
                  <a:pt x="507" y="569"/>
                </a:lnTo>
                <a:lnTo>
                  <a:pt x="507" y="567"/>
                </a:lnTo>
                <a:lnTo>
                  <a:pt x="505" y="566"/>
                </a:lnTo>
                <a:lnTo>
                  <a:pt x="505" y="566"/>
                </a:lnTo>
                <a:lnTo>
                  <a:pt x="505" y="566"/>
                </a:lnTo>
                <a:close/>
                <a:moveTo>
                  <a:pt x="500" y="562"/>
                </a:moveTo>
                <a:lnTo>
                  <a:pt x="500" y="567"/>
                </a:lnTo>
                <a:lnTo>
                  <a:pt x="502" y="567"/>
                </a:lnTo>
                <a:lnTo>
                  <a:pt x="502" y="567"/>
                </a:lnTo>
                <a:lnTo>
                  <a:pt x="504" y="569"/>
                </a:lnTo>
                <a:lnTo>
                  <a:pt x="505" y="570"/>
                </a:lnTo>
                <a:lnTo>
                  <a:pt x="502" y="573"/>
                </a:lnTo>
                <a:lnTo>
                  <a:pt x="502" y="575"/>
                </a:lnTo>
                <a:lnTo>
                  <a:pt x="500" y="575"/>
                </a:lnTo>
                <a:lnTo>
                  <a:pt x="499" y="573"/>
                </a:lnTo>
                <a:lnTo>
                  <a:pt x="497" y="570"/>
                </a:lnTo>
                <a:lnTo>
                  <a:pt x="497" y="569"/>
                </a:lnTo>
                <a:lnTo>
                  <a:pt x="496" y="566"/>
                </a:lnTo>
                <a:lnTo>
                  <a:pt x="497" y="566"/>
                </a:lnTo>
                <a:lnTo>
                  <a:pt x="499" y="566"/>
                </a:lnTo>
                <a:lnTo>
                  <a:pt x="499" y="564"/>
                </a:lnTo>
                <a:lnTo>
                  <a:pt x="500" y="562"/>
                </a:lnTo>
                <a:close/>
                <a:moveTo>
                  <a:pt x="504" y="554"/>
                </a:moveTo>
                <a:lnTo>
                  <a:pt x="504" y="556"/>
                </a:lnTo>
                <a:lnTo>
                  <a:pt x="504" y="556"/>
                </a:lnTo>
                <a:lnTo>
                  <a:pt x="504" y="558"/>
                </a:lnTo>
                <a:lnTo>
                  <a:pt x="504" y="558"/>
                </a:lnTo>
                <a:lnTo>
                  <a:pt x="504" y="559"/>
                </a:lnTo>
                <a:lnTo>
                  <a:pt x="502" y="558"/>
                </a:lnTo>
                <a:lnTo>
                  <a:pt x="502" y="558"/>
                </a:lnTo>
                <a:lnTo>
                  <a:pt x="500" y="559"/>
                </a:lnTo>
                <a:lnTo>
                  <a:pt x="500" y="559"/>
                </a:lnTo>
                <a:lnTo>
                  <a:pt x="499" y="559"/>
                </a:lnTo>
                <a:lnTo>
                  <a:pt x="497" y="559"/>
                </a:lnTo>
                <a:lnTo>
                  <a:pt x="496" y="561"/>
                </a:lnTo>
                <a:lnTo>
                  <a:pt x="494" y="562"/>
                </a:lnTo>
                <a:lnTo>
                  <a:pt x="494" y="562"/>
                </a:lnTo>
                <a:lnTo>
                  <a:pt x="492" y="561"/>
                </a:lnTo>
                <a:lnTo>
                  <a:pt x="494" y="559"/>
                </a:lnTo>
                <a:lnTo>
                  <a:pt x="494" y="558"/>
                </a:lnTo>
                <a:lnTo>
                  <a:pt x="496" y="556"/>
                </a:lnTo>
                <a:lnTo>
                  <a:pt x="497" y="558"/>
                </a:lnTo>
                <a:lnTo>
                  <a:pt x="499" y="556"/>
                </a:lnTo>
                <a:lnTo>
                  <a:pt x="502" y="554"/>
                </a:lnTo>
                <a:lnTo>
                  <a:pt x="504" y="554"/>
                </a:lnTo>
                <a:close/>
                <a:moveTo>
                  <a:pt x="491" y="540"/>
                </a:moveTo>
                <a:lnTo>
                  <a:pt x="492" y="542"/>
                </a:lnTo>
                <a:lnTo>
                  <a:pt x="496" y="542"/>
                </a:lnTo>
                <a:lnTo>
                  <a:pt x="496" y="542"/>
                </a:lnTo>
                <a:lnTo>
                  <a:pt x="496" y="542"/>
                </a:lnTo>
                <a:lnTo>
                  <a:pt x="494" y="543"/>
                </a:lnTo>
                <a:lnTo>
                  <a:pt x="494" y="543"/>
                </a:lnTo>
                <a:lnTo>
                  <a:pt x="492" y="545"/>
                </a:lnTo>
                <a:lnTo>
                  <a:pt x="492" y="547"/>
                </a:lnTo>
                <a:lnTo>
                  <a:pt x="491" y="547"/>
                </a:lnTo>
                <a:lnTo>
                  <a:pt x="491" y="547"/>
                </a:lnTo>
                <a:lnTo>
                  <a:pt x="491" y="545"/>
                </a:lnTo>
                <a:lnTo>
                  <a:pt x="491" y="545"/>
                </a:lnTo>
                <a:lnTo>
                  <a:pt x="491" y="543"/>
                </a:lnTo>
                <a:lnTo>
                  <a:pt x="491" y="542"/>
                </a:lnTo>
                <a:lnTo>
                  <a:pt x="491" y="540"/>
                </a:lnTo>
                <a:close/>
                <a:moveTo>
                  <a:pt x="492" y="532"/>
                </a:moveTo>
                <a:lnTo>
                  <a:pt x="494" y="532"/>
                </a:lnTo>
                <a:lnTo>
                  <a:pt x="496" y="532"/>
                </a:lnTo>
                <a:lnTo>
                  <a:pt x="497" y="534"/>
                </a:lnTo>
                <a:lnTo>
                  <a:pt x="499" y="534"/>
                </a:lnTo>
                <a:lnTo>
                  <a:pt x="500" y="536"/>
                </a:lnTo>
                <a:lnTo>
                  <a:pt x="499" y="537"/>
                </a:lnTo>
                <a:lnTo>
                  <a:pt x="497" y="537"/>
                </a:lnTo>
                <a:lnTo>
                  <a:pt x="494" y="539"/>
                </a:lnTo>
                <a:lnTo>
                  <a:pt x="492" y="539"/>
                </a:lnTo>
                <a:lnTo>
                  <a:pt x="491" y="539"/>
                </a:lnTo>
                <a:lnTo>
                  <a:pt x="491" y="537"/>
                </a:lnTo>
                <a:lnTo>
                  <a:pt x="492" y="536"/>
                </a:lnTo>
                <a:lnTo>
                  <a:pt x="492" y="536"/>
                </a:lnTo>
                <a:lnTo>
                  <a:pt x="492" y="534"/>
                </a:lnTo>
                <a:lnTo>
                  <a:pt x="492" y="532"/>
                </a:lnTo>
                <a:close/>
                <a:moveTo>
                  <a:pt x="496" y="509"/>
                </a:moveTo>
                <a:lnTo>
                  <a:pt x="496" y="510"/>
                </a:lnTo>
                <a:lnTo>
                  <a:pt x="496" y="512"/>
                </a:lnTo>
                <a:lnTo>
                  <a:pt x="494" y="515"/>
                </a:lnTo>
                <a:lnTo>
                  <a:pt x="492" y="517"/>
                </a:lnTo>
                <a:lnTo>
                  <a:pt x="491" y="518"/>
                </a:lnTo>
                <a:lnTo>
                  <a:pt x="489" y="518"/>
                </a:lnTo>
                <a:lnTo>
                  <a:pt x="488" y="517"/>
                </a:lnTo>
                <a:lnTo>
                  <a:pt x="489" y="515"/>
                </a:lnTo>
                <a:lnTo>
                  <a:pt x="491" y="515"/>
                </a:lnTo>
                <a:lnTo>
                  <a:pt x="491" y="514"/>
                </a:lnTo>
                <a:lnTo>
                  <a:pt x="489" y="514"/>
                </a:lnTo>
                <a:lnTo>
                  <a:pt x="489" y="514"/>
                </a:lnTo>
                <a:lnTo>
                  <a:pt x="488" y="512"/>
                </a:lnTo>
                <a:lnTo>
                  <a:pt x="489" y="510"/>
                </a:lnTo>
                <a:lnTo>
                  <a:pt x="489" y="510"/>
                </a:lnTo>
                <a:lnTo>
                  <a:pt x="489" y="510"/>
                </a:lnTo>
                <a:lnTo>
                  <a:pt x="491" y="510"/>
                </a:lnTo>
                <a:lnTo>
                  <a:pt x="494" y="510"/>
                </a:lnTo>
                <a:lnTo>
                  <a:pt x="494" y="509"/>
                </a:lnTo>
                <a:lnTo>
                  <a:pt x="496" y="509"/>
                </a:lnTo>
                <a:close/>
                <a:moveTo>
                  <a:pt x="500" y="507"/>
                </a:moveTo>
                <a:lnTo>
                  <a:pt x="502" y="507"/>
                </a:lnTo>
                <a:lnTo>
                  <a:pt x="502" y="509"/>
                </a:lnTo>
                <a:lnTo>
                  <a:pt x="504" y="509"/>
                </a:lnTo>
                <a:lnTo>
                  <a:pt x="504" y="509"/>
                </a:lnTo>
                <a:lnTo>
                  <a:pt x="505" y="510"/>
                </a:lnTo>
                <a:lnTo>
                  <a:pt x="505" y="517"/>
                </a:lnTo>
                <a:lnTo>
                  <a:pt x="505" y="518"/>
                </a:lnTo>
                <a:lnTo>
                  <a:pt x="505" y="521"/>
                </a:lnTo>
                <a:lnTo>
                  <a:pt x="505" y="525"/>
                </a:lnTo>
                <a:lnTo>
                  <a:pt x="505" y="526"/>
                </a:lnTo>
                <a:lnTo>
                  <a:pt x="505" y="526"/>
                </a:lnTo>
                <a:lnTo>
                  <a:pt x="505" y="526"/>
                </a:lnTo>
                <a:lnTo>
                  <a:pt x="505" y="528"/>
                </a:lnTo>
                <a:lnTo>
                  <a:pt x="505" y="529"/>
                </a:lnTo>
                <a:lnTo>
                  <a:pt x="504" y="531"/>
                </a:lnTo>
                <a:lnTo>
                  <a:pt x="504" y="532"/>
                </a:lnTo>
                <a:lnTo>
                  <a:pt x="504" y="532"/>
                </a:lnTo>
                <a:lnTo>
                  <a:pt x="502" y="532"/>
                </a:lnTo>
                <a:lnTo>
                  <a:pt x="500" y="532"/>
                </a:lnTo>
                <a:lnTo>
                  <a:pt x="500" y="531"/>
                </a:lnTo>
                <a:lnTo>
                  <a:pt x="500" y="529"/>
                </a:lnTo>
                <a:lnTo>
                  <a:pt x="500" y="528"/>
                </a:lnTo>
                <a:lnTo>
                  <a:pt x="499" y="526"/>
                </a:lnTo>
                <a:lnTo>
                  <a:pt x="499" y="526"/>
                </a:lnTo>
                <a:lnTo>
                  <a:pt x="500" y="525"/>
                </a:lnTo>
                <a:lnTo>
                  <a:pt x="500" y="525"/>
                </a:lnTo>
                <a:lnTo>
                  <a:pt x="500" y="523"/>
                </a:lnTo>
                <a:lnTo>
                  <a:pt x="500" y="523"/>
                </a:lnTo>
                <a:lnTo>
                  <a:pt x="502" y="521"/>
                </a:lnTo>
                <a:lnTo>
                  <a:pt x="502" y="521"/>
                </a:lnTo>
                <a:lnTo>
                  <a:pt x="502" y="521"/>
                </a:lnTo>
                <a:lnTo>
                  <a:pt x="502" y="521"/>
                </a:lnTo>
                <a:lnTo>
                  <a:pt x="499" y="523"/>
                </a:lnTo>
                <a:lnTo>
                  <a:pt x="497" y="525"/>
                </a:lnTo>
                <a:lnTo>
                  <a:pt x="497" y="525"/>
                </a:lnTo>
                <a:lnTo>
                  <a:pt x="497" y="528"/>
                </a:lnTo>
                <a:lnTo>
                  <a:pt x="497" y="529"/>
                </a:lnTo>
                <a:lnTo>
                  <a:pt x="497" y="529"/>
                </a:lnTo>
                <a:lnTo>
                  <a:pt x="496" y="529"/>
                </a:lnTo>
                <a:lnTo>
                  <a:pt x="492" y="529"/>
                </a:lnTo>
                <a:lnTo>
                  <a:pt x="491" y="528"/>
                </a:lnTo>
                <a:lnTo>
                  <a:pt x="489" y="528"/>
                </a:lnTo>
                <a:lnTo>
                  <a:pt x="489" y="526"/>
                </a:lnTo>
                <a:lnTo>
                  <a:pt x="489" y="525"/>
                </a:lnTo>
                <a:lnTo>
                  <a:pt x="492" y="525"/>
                </a:lnTo>
                <a:lnTo>
                  <a:pt x="492" y="523"/>
                </a:lnTo>
                <a:lnTo>
                  <a:pt x="492" y="521"/>
                </a:lnTo>
                <a:lnTo>
                  <a:pt x="491" y="521"/>
                </a:lnTo>
                <a:lnTo>
                  <a:pt x="491" y="520"/>
                </a:lnTo>
                <a:lnTo>
                  <a:pt x="491" y="520"/>
                </a:lnTo>
                <a:lnTo>
                  <a:pt x="492" y="518"/>
                </a:lnTo>
                <a:lnTo>
                  <a:pt x="494" y="518"/>
                </a:lnTo>
                <a:lnTo>
                  <a:pt x="494" y="518"/>
                </a:lnTo>
                <a:lnTo>
                  <a:pt x="496" y="518"/>
                </a:lnTo>
                <a:lnTo>
                  <a:pt x="496" y="517"/>
                </a:lnTo>
                <a:lnTo>
                  <a:pt x="494" y="517"/>
                </a:lnTo>
                <a:lnTo>
                  <a:pt x="496" y="515"/>
                </a:lnTo>
                <a:lnTo>
                  <a:pt x="497" y="514"/>
                </a:lnTo>
                <a:lnTo>
                  <a:pt x="499" y="512"/>
                </a:lnTo>
                <a:lnTo>
                  <a:pt x="499" y="512"/>
                </a:lnTo>
                <a:lnTo>
                  <a:pt x="497" y="510"/>
                </a:lnTo>
                <a:lnTo>
                  <a:pt x="499" y="509"/>
                </a:lnTo>
                <a:lnTo>
                  <a:pt x="499" y="509"/>
                </a:lnTo>
                <a:lnTo>
                  <a:pt x="500" y="507"/>
                </a:lnTo>
                <a:close/>
                <a:moveTo>
                  <a:pt x="492" y="495"/>
                </a:moveTo>
                <a:lnTo>
                  <a:pt x="492" y="496"/>
                </a:lnTo>
                <a:lnTo>
                  <a:pt x="494" y="499"/>
                </a:lnTo>
                <a:lnTo>
                  <a:pt x="496" y="502"/>
                </a:lnTo>
                <a:lnTo>
                  <a:pt x="496" y="506"/>
                </a:lnTo>
                <a:lnTo>
                  <a:pt x="494" y="507"/>
                </a:lnTo>
                <a:lnTo>
                  <a:pt x="491" y="509"/>
                </a:lnTo>
                <a:lnTo>
                  <a:pt x="491" y="509"/>
                </a:lnTo>
                <a:lnTo>
                  <a:pt x="489" y="509"/>
                </a:lnTo>
                <a:lnTo>
                  <a:pt x="488" y="506"/>
                </a:lnTo>
                <a:lnTo>
                  <a:pt x="489" y="501"/>
                </a:lnTo>
                <a:lnTo>
                  <a:pt x="491" y="499"/>
                </a:lnTo>
                <a:lnTo>
                  <a:pt x="489" y="498"/>
                </a:lnTo>
                <a:lnTo>
                  <a:pt x="489" y="496"/>
                </a:lnTo>
                <a:lnTo>
                  <a:pt x="489" y="496"/>
                </a:lnTo>
                <a:lnTo>
                  <a:pt x="492" y="495"/>
                </a:lnTo>
                <a:close/>
                <a:moveTo>
                  <a:pt x="499" y="491"/>
                </a:moveTo>
                <a:lnTo>
                  <a:pt x="500" y="491"/>
                </a:lnTo>
                <a:lnTo>
                  <a:pt x="500" y="495"/>
                </a:lnTo>
                <a:lnTo>
                  <a:pt x="500" y="496"/>
                </a:lnTo>
                <a:lnTo>
                  <a:pt x="502" y="498"/>
                </a:lnTo>
                <a:lnTo>
                  <a:pt x="502" y="498"/>
                </a:lnTo>
                <a:lnTo>
                  <a:pt x="502" y="498"/>
                </a:lnTo>
                <a:lnTo>
                  <a:pt x="502" y="501"/>
                </a:lnTo>
                <a:lnTo>
                  <a:pt x="504" y="501"/>
                </a:lnTo>
                <a:lnTo>
                  <a:pt x="504" y="501"/>
                </a:lnTo>
                <a:lnTo>
                  <a:pt x="504" y="502"/>
                </a:lnTo>
                <a:lnTo>
                  <a:pt x="504" y="502"/>
                </a:lnTo>
                <a:lnTo>
                  <a:pt x="504" y="506"/>
                </a:lnTo>
                <a:lnTo>
                  <a:pt x="504" y="506"/>
                </a:lnTo>
                <a:lnTo>
                  <a:pt x="502" y="506"/>
                </a:lnTo>
                <a:lnTo>
                  <a:pt x="499" y="506"/>
                </a:lnTo>
                <a:lnTo>
                  <a:pt x="497" y="504"/>
                </a:lnTo>
                <a:lnTo>
                  <a:pt x="497" y="502"/>
                </a:lnTo>
                <a:lnTo>
                  <a:pt x="497" y="501"/>
                </a:lnTo>
                <a:lnTo>
                  <a:pt x="496" y="499"/>
                </a:lnTo>
                <a:lnTo>
                  <a:pt x="496" y="499"/>
                </a:lnTo>
                <a:lnTo>
                  <a:pt x="494" y="498"/>
                </a:lnTo>
                <a:lnTo>
                  <a:pt x="494" y="496"/>
                </a:lnTo>
                <a:lnTo>
                  <a:pt x="494" y="495"/>
                </a:lnTo>
                <a:lnTo>
                  <a:pt x="494" y="495"/>
                </a:lnTo>
                <a:lnTo>
                  <a:pt x="497" y="493"/>
                </a:lnTo>
                <a:lnTo>
                  <a:pt x="499" y="491"/>
                </a:lnTo>
                <a:close/>
                <a:moveTo>
                  <a:pt x="496" y="488"/>
                </a:moveTo>
                <a:lnTo>
                  <a:pt x="497" y="490"/>
                </a:lnTo>
                <a:lnTo>
                  <a:pt x="499" y="490"/>
                </a:lnTo>
                <a:lnTo>
                  <a:pt x="499" y="490"/>
                </a:lnTo>
                <a:lnTo>
                  <a:pt x="497" y="491"/>
                </a:lnTo>
                <a:lnTo>
                  <a:pt x="496" y="491"/>
                </a:lnTo>
                <a:lnTo>
                  <a:pt x="496" y="491"/>
                </a:lnTo>
                <a:lnTo>
                  <a:pt x="496" y="491"/>
                </a:lnTo>
                <a:lnTo>
                  <a:pt x="494" y="491"/>
                </a:lnTo>
                <a:lnTo>
                  <a:pt x="494" y="490"/>
                </a:lnTo>
                <a:lnTo>
                  <a:pt x="494" y="490"/>
                </a:lnTo>
                <a:lnTo>
                  <a:pt x="496" y="488"/>
                </a:lnTo>
                <a:close/>
                <a:moveTo>
                  <a:pt x="508" y="444"/>
                </a:moveTo>
                <a:lnTo>
                  <a:pt x="508" y="446"/>
                </a:lnTo>
                <a:lnTo>
                  <a:pt x="508" y="449"/>
                </a:lnTo>
                <a:lnTo>
                  <a:pt x="508" y="450"/>
                </a:lnTo>
                <a:lnTo>
                  <a:pt x="508" y="452"/>
                </a:lnTo>
                <a:lnTo>
                  <a:pt x="508" y="452"/>
                </a:lnTo>
                <a:lnTo>
                  <a:pt x="508" y="452"/>
                </a:lnTo>
                <a:lnTo>
                  <a:pt x="507" y="454"/>
                </a:lnTo>
                <a:lnTo>
                  <a:pt x="505" y="454"/>
                </a:lnTo>
                <a:lnTo>
                  <a:pt x="504" y="454"/>
                </a:lnTo>
                <a:lnTo>
                  <a:pt x="502" y="454"/>
                </a:lnTo>
                <a:lnTo>
                  <a:pt x="502" y="452"/>
                </a:lnTo>
                <a:lnTo>
                  <a:pt x="502" y="450"/>
                </a:lnTo>
                <a:lnTo>
                  <a:pt x="504" y="450"/>
                </a:lnTo>
                <a:lnTo>
                  <a:pt x="505" y="447"/>
                </a:lnTo>
                <a:lnTo>
                  <a:pt x="505" y="446"/>
                </a:lnTo>
                <a:lnTo>
                  <a:pt x="505" y="444"/>
                </a:lnTo>
                <a:lnTo>
                  <a:pt x="507" y="444"/>
                </a:lnTo>
                <a:lnTo>
                  <a:pt x="508" y="444"/>
                </a:lnTo>
                <a:close/>
                <a:moveTo>
                  <a:pt x="496" y="436"/>
                </a:moveTo>
                <a:lnTo>
                  <a:pt x="496" y="436"/>
                </a:lnTo>
                <a:lnTo>
                  <a:pt x="497" y="438"/>
                </a:lnTo>
                <a:lnTo>
                  <a:pt x="497" y="438"/>
                </a:lnTo>
                <a:lnTo>
                  <a:pt x="497" y="438"/>
                </a:lnTo>
                <a:lnTo>
                  <a:pt x="497" y="439"/>
                </a:lnTo>
                <a:lnTo>
                  <a:pt x="496" y="438"/>
                </a:lnTo>
                <a:lnTo>
                  <a:pt x="496" y="438"/>
                </a:lnTo>
                <a:lnTo>
                  <a:pt x="496" y="438"/>
                </a:lnTo>
                <a:lnTo>
                  <a:pt x="496" y="436"/>
                </a:lnTo>
                <a:close/>
                <a:moveTo>
                  <a:pt x="516" y="432"/>
                </a:moveTo>
                <a:lnTo>
                  <a:pt x="516" y="432"/>
                </a:lnTo>
                <a:lnTo>
                  <a:pt x="518" y="433"/>
                </a:lnTo>
                <a:lnTo>
                  <a:pt x="518" y="435"/>
                </a:lnTo>
                <a:lnTo>
                  <a:pt x="518" y="436"/>
                </a:lnTo>
                <a:lnTo>
                  <a:pt x="518" y="438"/>
                </a:lnTo>
                <a:lnTo>
                  <a:pt x="516" y="438"/>
                </a:lnTo>
                <a:lnTo>
                  <a:pt x="516" y="438"/>
                </a:lnTo>
                <a:lnTo>
                  <a:pt x="516" y="436"/>
                </a:lnTo>
                <a:lnTo>
                  <a:pt x="516" y="436"/>
                </a:lnTo>
                <a:lnTo>
                  <a:pt x="515" y="435"/>
                </a:lnTo>
                <a:lnTo>
                  <a:pt x="515" y="435"/>
                </a:lnTo>
                <a:lnTo>
                  <a:pt x="515" y="433"/>
                </a:lnTo>
                <a:lnTo>
                  <a:pt x="515" y="433"/>
                </a:lnTo>
                <a:lnTo>
                  <a:pt x="516" y="432"/>
                </a:lnTo>
                <a:close/>
                <a:moveTo>
                  <a:pt x="524" y="428"/>
                </a:moveTo>
                <a:lnTo>
                  <a:pt x="526" y="430"/>
                </a:lnTo>
                <a:lnTo>
                  <a:pt x="529" y="430"/>
                </a:lnTo>
                <a:lnTo>
                  <a:pt x="530" y="432"/>
                </a:lnTo>
                <a:lnTo>
                  <a:pt x="530" y="433"/>
                </a:lnTo>
                <a:lnTo>
                  <a:pt x="529" y="435"/>
                </a:lnTo>
                <a:lnTo>
                  <a:pt x="529" y="435"/>
                </a:lnTo>
                <a:lnTo>
                  <a:pt x="527" y="436"/>
                </a:lnTo>
                <a:lnTo>
                  <a:pt x="522" y="438"/>
                </a:lnTo>
                <a:lnTo>
                  <a:pt x="521" y="438"/>
                </a:lnTo>
                <a:lnTo>
                  <a:pt x="521" y="436"/>
                </a:lnTo>
                <a:lnTo>
                  <a:pt x="521" y="435"/>
                </a:lnTo>
                <a:lnTo>
                  <a:pt x="519" y="435"/>
                </a:lnTo>
                <a:lnTo>
                  <a:pt x="521" y="433"/>
                </a:lnTo>
                <a:lnTo>
                  <a:pt x="522" y="432"/>
                </a:lnTo>
                <a:lnTo>
                  <a:pt x="522" y="432"/>
                </a:lnTo>
                <a:lnTo>
                  <a:pt x="522" y="430"/>
                </a:lnTo>
                <a:lnTo>
                  <a:pt x="522" y="430"/>
                </a:lnTo>
                <a:lnTo>
                  <a:pt x="522" y="428"/>
                </a:lnTo>
                <a:lnTo>
                  <a:pt x="524" y="428"/>
                </a:lnTo>
                <a:close/>
                <a:moveTo>
                  <a:pt x="513" y="425"/>
                </a:moveTo>
                <a:lnTo>
                  <a:pt x="515" y="425"/>
                </a:lnTo>
                <a:lnTo>
                  <a:pt x="515" y="427"/>
                </a:lnTo>
                <a:lnTo>
                  <a:pt x="516" y="427"/>
                </a:lnTo>
                <a:lnTo>
                  <a:pt x="516" y="428"/>
                </a:lnTo>
                <a:lnTo>
                  <a:pt x="516" y="430"/>
                </a:lnTo>
                <a:lnTo>
                  <a:pt x="515" y="430"/>
                </a:lnTo>
                <a:lnTo>
                  <a:pt x="515" y="430"/>
                </a:lnTo>
                <a:lnTo>
                  <a:pt x="513" y="432"/>
                </a:lnTo>
                <a:lnTo>
                  <a:pt x="511" y="432"/>
                </a:lnTo>
                <a:lnTo>
                  <a:pt x="511" y="433"/>
                </a:lnTo>
                <a:lnTo>
                  <a:pt x="513" y="435"/>
                </a:lnTo>
                <a:lnTo>
                  <a:pt x="515" y="436"/>
                </a:lnTo>
                <a:lnTo>
                  <a:pt x="515" y="438"/>
                </a:lnTo>
                <a:lnTo>
                  <a:pt x="515" y="439"/>
                </a:lnTo>
                <a:lnTo>
                  <a:pt x="515" y="439"/>
                </a:lnTo>
                <a:lnTo>
                  <a:pt x="515" y="441"/>
                </a:lnTo>
                <a:lnTo>
                  <a:pt x="516" y="443"/>
                </a:lnTo>
                <a:lnTo>
                  <a:pt x="516" y="443"/>
                </a:lnTo>
                <a:lnTo>
                  <a:pt x="516" y="444"/>
                </a:lnTo>
                <a:lnTo>
                  <a:pt x="516" y="446"/>
                </a:lnTo>
                <a:lnTo>
                  <a:pt x="515" y="446"/>
                </a:lnTo>
                <a:lnTo>
                  <a:pt x="515" y="446"/>
                </a:lnTo>
                <a:lnTo>
                  <a:pt x="515" y="446"/>
                </a:lnTo>
                <a:lnTo>
                  <a:pt x="515" y="446"/>
                </a:lnTo>
                <a:lnTo>
                  <a:pt x="511" y="447"/>
                </a:lnTo>
                <a:lnTo>
                  <a:pt x="510" y="446"/>
                </a:lnTo>
                <a:lnTo>
                  <a:pt x="511" y="444"/>
                </a:lnTo>
                <a:lnTo>
                  <a:pt x="510" y="443"/>
                </a:lnTo>
                <a:lnTo>
                  <a:pt x="508" y="441"/>
                </a:lnTo>
                <a:lnTo>
                  <a:pt x="507" y="439"/>
                </a:lnTo>
                <a:lnTo>
                  <a:pt x="507" y="438"/>
                </a:lnTo>
                <a:lnTo>
                  <a:pt x="505" y="436"/>
                </a:lnTo>
                <a:lnTo>
                  <a:pt x="504" y="435"/>
                </a:lnTo>
                <a:lnTo>
                  <a:pt x="505" y="433"/>
                </a:lnTo>
                <a:lnTo>
                  <a:pt x="505" y="432"/>
                </a:lnTo>
                <a:lnTo>
                  <a:pt x="507" y="430"/>
                </a:lnTo>
                <a:lnTo>
                  <a:pt x="508" y="430"/>
                </a:lnTo>
                <a:lnTo>
                  <a:pt x="508" y="430"/>
                </a:lnTo>
                <a:lnTo>
                  <a:pt x="510" y="430"/>
                </a:lnTo>
                <a:lnTo>
                  <a:pt x="511" y="430"/>
                </a:lnTo>
                <a:lnTo>
                  <a:pt x="510" y="427"/>
                </a:lnTo>
                <a:lnTo>
                  <a:pt x="511" y="425"/>
                </a:lnTo>
                <a:lnTo>
                  <a:pt x="511" y="425"/>
                </a:lnTo>
                <a:lnTo>
                  <a:pt x="513" y="425"/>
                </a:lnTo>
                <a:close/>
                <a:moveTo>
                  <a:pt x="515" y="419"/>
                </a:moveTo>
                <a:lnTo>
                  <a:pt x="515" y="419"/>
                </a:lnTo>
                <a:lnTo>
                  <a:pt x="515" y="419"/>
                </a:lnTo>
                <a:lnTo>
                  <a:pt x="515" y="421"/>
                </a:lnTo>
                <a:lnTo>
                  <a:pt x="515" y="421"/>
                </a:lnTo>
                <a:lnTo>
                  <a:pt x="513" y="421"/>
                </a:lnTo>
                <a:lnTo>
                  <a:pt x="513" y="421"/>
                </a:lnTo>
                <a:lnTo>
                  <a:pt x="513" y="421"/>
                </a:lnTo>
                <a:lnTo>
                  <a:pt x="510" y="421"/>
                </a:lnTo>
                <a:lnTo>
                  <a:pt x="510" y="421"/>
                </a:lnTo>
                <a:lnTo>
                  <a:pt x="510" y="419"/>
                </a:lnTo>
                <a:lnTo>
                  <a:pt x="513" y="419"/>
                </a:lnTo>
                <a:lnTo>
                  <a:pt x="515" y="419"/>
                </a:lnTo>
                <a:close/>
                <a:moveTo>
                  <a:pt x="502" y="414"/>
                </a:moveTo>
                <a:lnTo>
                  <a:pt x="502" y="414"/>
                </a:lnTo>
                <a:lnTo>
                  <a:pt x="502" y="416"/>
                </a:lnTo>
                <a:lnTo>
                  <a:pt x="502" y="416"/>
                </a:lnTo>
                <a:lnTo>
                  <a:pt x="502" y="416"/>
                </a:lnTo>
                <a:lnTo>
                  <a:pt x="500" y="416"/>
                </a:lnTo>
                <a:lnTo>
                  <a:pt x="500" y="416"/>
                </a:lnTo>
                <a:lnTo>
                  <a:pt x="500" y="416"/>
                </a:lnTo>
                <a:lnTo>
                  <a:pt x="500" y="414"/>
                </a:lnTo>
                <a:lnTo>
                  <a:pt x="502" y="414"/>
                </a:lnTo>
                <a:close/>
                <a:moveTo>
                  <a:pt x="511" y="384"/>
                </a:moveTo>
                <a:lnTo>
                  <a:pt x="516" y="386"/>
                </a:lnTo>
                <a:lnTo>
                  <a:pt x="519" y="386"/>
                </a:lnTo>
                <a:lnTo>
                  <a:pt x="519" y="387"/>
                </a:lnTo>
                <a:lnTo>
                  <a:pt x="519" y="389"/>
                </a:lnTo>
                <a:lnTo>
                  <a:pt x="519" y="391"/>
                </a:lnTo>
                <a:lnTo>
                  <a:pt x="521" y="391"/>
                </a:lnTo>
                <a:lnTo>
                  <a:pt x="521" y="392"/>
                </a:lnTo>
                <a:lnTo>
                  <a:pt x="519" y="394"/>
                </a:lnTo>
                <a:lnTo>
                  <a:pt x="519" y="394"/>
                </a:lnTo>
                <a:lnTo>
                  <a:pt x="519" y="395"/>
                </a:lnTo>
                <a:lnTo>
                  <a:pt x="519" y="397"/>
                </a:lnTo>
                <a:lnTo>
                  <a:pt x="518" y="397"/>
                </a:lnTo>
                <a:lnTo>
                  <a:pt x="518" y="397"/>
                </a:lnTo>
                <a:lnTo>
                  <a:pt x="516" y="397"/>
                </a:lnTo>
                <a:lnTo>
                  <a:pt x="515" y="399"/>
                </a:lnTo>
                <a:lnTo>
                  <a:pt x="516" y="399"/>
                </a:lnTo>
                <a:lnTo>
                  <a:pt x="516" y="400"/>
                </a:lnTo>
                <a:lnTo>
                  <a:pt x="518" y="402"/>
                </a:lnTo>
                <a:lnTo>
                  <a:pt x="519" y="403"/>
                </a:lnTo>
                <a:lnTo>
                  <a:pt x="521" y="405"/>
                </a:lnTo>
                <a:lnTo>
                  <a:pt x="519" y="405"/>
                </a:lnTo>
                <a:lnTo>
                  <a:pt x="519" y="406"/>
                </a:lnTo>
                <a:lnTo>
                  <a:pt x="518" y="408"/>
                </a:lnTo>
                <a:lnTo>
                  <a:pt x="516" y="408"/>
                </a:lnTo>
                <a:lnTo>
                  <a:pt x="516" y="410"/>
                </a:lnTo>
                <a:lnTo>
                  <a:pt x="515" y="411"/>
                </a:lnTo>
                <a:lnTo>
                  <a:pt x="515" y="411"/>
                </a:lnTo>
                <a:lnTo>
                  <a:pt x="513" y="411"/>
                </a:lnTo>
                <a:lnTo>
                  <a:pt x="511" y="411"/>
                </a:lnTo>
                <a:lnTo>
                  <a:pt x="510" y="411"/>
                </a:lnTo>
                <a:lnTo>
                  <a:pt x="508" y="411"/>
                </a:lnTo>
                <a:lnTo>
                  <a:pt x="507" y="410"/>
                </a:lnTo>
                <a:lnTo>
                  <a:pt x="507" y="410"/>
                </a:lnTo>
                <a:lnTo>
                  <a:pt x="507" y="408"/>
                </a:lnTo>
                <a:lnTo>
                  <a:pt x="508" y="406"/>
                </a:lnTo>
                <a:lnTo>
                  <a:pt x="508" y="403"/>
                </a:lnTo>
                <a:lnTo>
                  <a:pt x="510" y="399"/>
                </a:lnTo>
                <a:lnTo>
                  <a:pt x="510" y="395"/>
                </a:lnTo>
                <a:lnTo>
                  <a:pt x="510" y="395"/>
                </a:lnTo>
                <a:lnTo>
                  <a:pt x="510" y="394"/>
                </a:lnTo>
                <a:lnTo>
                  <a:pt x="510" y="394"/>
                </a:lnTo>
                <a:lnTo>
                  <a:pt x="510" y="392"/>
                </a:lnTo>
                <a:lnTo>
                  <a:pt x="510" y="392"/>
                </a:lnTo>
                <a:lnTo>
                  <a:pt x="511" y="389"/>
                </a:lnTo>
                <a:lnTo>
                  <a:pt x="511" y="389"/>
                </a:lnTo>
                <a:lnTo>
                  <a:pt x="511" y="387"/>
                </a:lnTo>
                <a:lnTo>
                  <a:pt x="511" y="386"/>
                </a:lnTo>
                <a:lnTo>
                  <a:pt x="511" y="386"/>
                </a:lnTo>
                <a:lnTo>
                  <a:pt x="511" y="384"/>
                </a:lnTo>
                <a:lnTo>
                  <a:pt x="511" y="384"/>
                </a:lnTo>
                <a:close/>
                <a:moveTo>
                  <a:pt x="442" y="247"/>
                </a:moveTo>
                <a:lnTo>
                  <a:pt x="442" y="247"/>
                </a:lnTo>
                <a:lnTo>
                  <a:pt x="442" y="247"/>
                </a:lnTo>
                <a:lnTo>
                  <a:pt x="444" y="247"/>
                </a:lnTo>
                <a:lnTo>
                  <a:pt x="444" y="249"/>
                </a:lnTo>
                <a:lnTo>
                  <a:pt x="444" y="249"/>
                </a:lnTo>
                <a:lnTo>
                  <a:pt x="442" y="249"/>
                </a:lnTo>
                <a:lnTo>
                  <a:pt x="440" y="249"/>
                </a:lnTo>
                <a:lnTo>
                  <a:pt x="440" y="249"/>
                </a:lnTo>
                <a:lnTo>
                  <a:pt x="440" y="249"/>
                </a:lnTo>
                <a:lnTo>
                  <a:pt x="440" y="247"/>
                </a:lnTo>
                <a:lnTo>
                  <a:pt x="442" y="247"/>
                </a:lnTo>
                <a:lnTo>
                  <a:pt x="442" y="247"/>
                </a:lnTo>
                <a:close/>
                <a:moveTo>
                  <a:pt x="0" y="145"/>
                </a:moveTo>
                <a:lnTo>
                  <a:pt x="2" y="145"/>
                </a:lnTo>
                <a:lnTo>
                  <a:pt x="2" y="145"/>
                </a:lnTo>
                <a:lnTo>
                  <a:pt x="2" y="146"/>
                </a:lnTo>
                <a:lnTo>
                  <a:pt x="0" y="146"/>
                </a:lnTo>
                <a:lnTo>
                  <a:pt x="0" y="145"/>
                </a:lnTo>
                <a:lnTo>
                  <a:pt x="0" y="145"/>
                </a:lnTo>
                <a:close/>
                <a:moveTo>
                  <a:pt x="578" y="0"/>
                </a:moveTo>
                <a:lnTo>
                  <a:pt x="578" y="1"/>
                </a:lnTo>
                <a:lnTo>
                  <a:pt x="579" y="5"/>
                </a:lnTo>
                <a:lnTo>
                  <a:pt x="579" y="6"/>
                </a:lnTo>
                <a:lnTo>
                  <a:pt x="581" y="6"/>
                </a:lnTo>
                <a:lnTo>
                  <a:pt x="582" y="8"/>
                </a:lnTo>
                <a:lnTo>
                  <a:pt x="582" y="8"/>
                </a:lnTo>
                <a:lnTo>
                  <a:pt x="582" y="9"/>
                </a:lnTo>
                <a:lnTo>
                  <a:pt x="582" y="9"/>
                </a:lnTo>
                <a:lnTo>
                  <a:pt x="582" y="11"/>
                </a:lnTo>
                <a:lnTo>
                  <a:pt x="582" y="11"/>
                </a:lnTo>
                <a:lnTo>
                  <a:pt x="582" y="13"/>
                </a:lnTo>
                <a:lnTo>
                  <a:pt x="584" y="14"/>
                </a:lnTo>
                <a:lnTo>
                  <a:pt x="584" y="16"/>
                </a:lnTo>
                <a:lnTo>
                  <a:pt x="584" y="17"/>
                </a:lnTo>
                <a:lnTo>
                  <a:pt x="584" y="19"/>
                </a:lnTo>
                <a:lnTo>
                  <a:pt x="586" y="20"/>
                </a:lnTo>
                <a:lnTo>
                  <a:pt x="586" y="22"/>
                </a:lnTo>
                <a:lnTo>
                  <a:pt x="586" y="22"/>
                </a:lnTo>
                <a:lnTo>
                  <a:pt x="587" y="24"/>
                </a:lnTo>
                <a:lnTo>
                  <a:pt x="587" y="25"/>
                </a:lnTo>
                <a:lnTo>
                  <a:pt x="589" y="25"/>
                </a:lnTo>
                <a:lnTo>
                  <a:pt x="590" y="27"/>
                </a:lnTo>
                <a:lnTo>
                  <a:pt x="590" y="27"/>
                </a:lnTo>
                <a:lnTo>
                  <a:pt x="592" y="28"/>
                </a:lnTo>
                <a:lnTo>
                  <a:pt x="592" y="28"/>
                </a:lnTo>
                <a:lnTo>
                  <a:pt x="592" y="28"/>
                </a:lnTo>
                <a:lnTo>
                  <a:pt x="592" y="28"/>
                </a:lnTo>
                <a:lnTo>
                  <a:pt x="590" y="30"/>
                </a:lnTo>
                <a:lnTo>
                  <a:pt x="589" y="33"/>
                </a:lnTo>
                <a:lnTo>
                  <a:pt x="589" y="33"/>
                </a:lnTo>
                <a:lnTo>
                  <a:pt x="590" y="35"/>
                </a:lnTo>
                <a:lnTo>
                  <a:pt x="590" y="36"/>
                </a:lnTo>
                <a:lnTo>
                  <a:pt x="590" y="36"/>
                </a:lnTo>
                <a:lnTo>
                  <a:pt x="590" y="38"/>
                </a:lnTo>
                <a:lnTo>
                  <a:pt x="589" y="38"/>
                </a:lnTo>
                <a:lnTo>
                  <a:pt x="587" y="39"/>
                </a:lnTo>
                <a:lnTo>
                  <a:pt x="587" y="39"/>
                </a:lnTo>
                <a:lnTo>
                  <a:pt x="589" y="39"/>
                </a:lnTo>
                <a:lnTo>
                  <a:pt x="589" y="41"/>
                </a:lnTo>
                <a:lnTo>
                  <a:pt x="589" y="42"/>
                </a:lnTo>
                <a:lnTo>
                  <a:pt x="589" y="42"/>
                </a:lnTo>
                <a:lnTo>
                  <a:pt x="587" y="42"/>
                </a:lnTo>
                <a:lnTo>
                  <a:pt x="587" y="44"/>
                </a:lnTo>
                <a:lnTo>
                  <a:pt x="589" y="44"/>
                </a:lnTo>
                <a:lnTo>
                  <a:pt x="589" y="44"/>
                </a:lnTo>
                <a:lnTo>
                  <a:pt x="592" y="46"/>
                </a:lnTo>
                <a:lnTo>
                  <a:pt x="592" y="47"/>
                </a:lnTo>
                <a:lnTo>
                  <a:pt x="592" y="47"/>
                </a:lnTo>
                <a:lnTo>
                  <a:pt x="590" y="49"/>
                </a:lnTo>
                <a:lnTo>
                  <a:pt x="590" y="49"/>
                </a:lnTo>
                <a:lnTo>
                  <a:pt x="590" y="50"/>
                </a:lnTo>
                <a:lnTo>
                  <a:pt x="590" y="50"/>
                </a:lnTo>
                <a:lnTo>
                  <a:pt x="592" y="50"/>
                </a:lnTo>
                <a:lnTo>
                  <a:pt x="592" y="52"/>
                </a:lnTo>
                <a:lnTo>
                  <a:pt x="595" y="53"/>
                </a:lnTo>
                <a:lnTo>
                  <a:pt x="597" y="57"/>
                </a:lnTo>
                <a:lnTo>
                  <a:pt x="597" y="58"/>
                </a:lnTo>
                <a:lnTo>
                  <a:pt x="597" y="61"/>
                </a:lnTo>
                <a:lnTo>
                  <a:pt x="597" y="63"/>
                </a:lnTo>
                <a:lnTo>
                  <a:pt x="597" y="64"/>
                </a:lnTo>
                <a:lnTo>
                  <a:pt x="598" y="68"/>
                </a:lnTo>
                <a:lnTo>
                  <a:pt x="600" y="68"/>
                </a:lnTo>
                <a:lnTo>
                  <a:pt x="600" y="71"/>
                </a:lnTo>
                <a:lnTo>
                  <a:pt x="600" y="71"/>
                </a:lnTo>
                <a:lnTo>
                  <a:pt x="600" y="72"/>
                </a:lnTo>
                <a:lnTo>
                  <a:pt x="600" y="74"/>
                </a:lnTo>
                <a:lnTo>
                  <a:pt x="601" y="77"/>
                </a:lnTo>
                <a:lnTo>
                  <a:pt x="600" y="79"/>
                </a:lnTo>
                <a:lnTo>
                  <a:pt x="600" y="79"/>
                </a:lnTo>
                <a:lnTo>
                  <a:pt x="601" y="80"/>
                </a:lnTo>
                <a:lnTo>
                  <a:pt x="601" y="80"/>
                </a:lnTo>
                <a:lnTo>
                  <a:pt x="601" y="80"/>
                </a:lnTo>
                <a:lnTo>
                  <a:pt x="603" y="80"/>
                </a:lnTo>
                <a:lnTo>
                  <a:pt x="604" y="80"/>
                </a:lnTo>
                <a:lnTo>
                  <a:pt x="608" y="80"/>
                </a:lnTo>
                <a:lnTo>
                  <a:pt x="611" y="80"/>
                </a:lnTo>
                <a:lnTo>
                  <a:pt x="612" y="82"/>
                </a:lnTo>
                <a:lnTo>
                  <a:pt x="612" y="87"/>
                </a:lnTo>
                <a:lnTo>
                  <a:pt x="611" y="91"/>
                </a:lnTo>
                <a:lnTo>
                  <a:pt x="609" y="96"/>
                </a:lnTo>
                <a:lnTo>
                  <a:pt x="608" y="98"/>
                </a:lnTo>
                <a:lnTo>
                  <a:pt x="608" y="98"/>
                </a:lnTo>
                <a:lnTo>
                  <a:pt x="604" y="99"/>
                </a:lnTo>
                <a:lnTo>
                  <a:pt x="600" y="101"/>
                </a:lnTo>
                <a:lnTo>
                  <a:pt x="598" y="102"/>
                </a:lnTo>
                <a:lnTo>
                  <a:pt x="595" y="104"/>
                </a:lnTo>
                <a:lnTo>
                  <a:pt x="595" y="104"/>
                </a:lnTo>
                <a:lnTo>
                  <a:pt x="593" y="105"/>
                </a:lnTo>
                <a:lnTo>
                  <a:pt x="593" y="105"/>
                </a:lnTo>
                <a:lnTo>
                  <a:pt x="592" y="107"/>
                </a:lnTo>
                <a:lnTo>
                  <a:pt x="592" y="107"/>
                </a:lnTo>
                <a:lnTo>
                  <a:pt x="590" y="109"/>
                </a:lnTo>
                <a:lnTo>
                  <a:pt x="590" y="110"/>
                </a:lnTo>
                <a:lnTo>
                  <a:pt x="592" y="112"/>
                </a:lnTo>
                <a:lnTo>
                  <a:pt x="592" y="112"/>
                </a:lnTo>
                <a:lnTo>
                  <a:pt x="592" y="113"/>
                </a:lnTo>
                <a:lnTo>
                  <a:pt x="592" y="113"/>
                </a:lnTo>
                <a:lnTo>
                  <a:pt x="593" y="115"/>
                </a:lnTo>
                <a:lnTo>
                  <a:pt x="593" y="115"/>
                </a:lnTo>
                <a:lnTo>
                  <a:pt x="592" y="115"/>
                </a:lnTo>
                <a:lnTo>
                  <a:pt x="592" y="115"/>
                </a:lnTo>
                <a:lnTo>
                  <a:pt x="590" y="116"/>
                </a:lnTo>
                <a:lnTo>
                  <a:pt x="590" y="120"/>
                </a:lnTo>
                <a:lnTo>
                  <a:pt x="590" y="120"/>
                </a:lnTo>
                <a:lnTo>
                  <a:pt x="590" y="123"/>
                </a:lnTo>
                <a:lnTo>
                  <a:pt x="592" y="124"/>
                </a:lnTo>
                <a:lnTo>
                  <a:pt x="592" y="129"/>
                </a:lnTo>
                <a:lnTo>
                  <a:pt x="593" y="131"/>
                </a:lnTo>
                <a:lnTo>
                  <a:pt x="592" y="132"/>
                </a:lnTo>
                <a:lnTo>
                  <a:pt x="590" y="134"/>
                </a:lnTo>
                <a:lnTo>
                  <a:pt x="590" y="134"/>
                </a:lnTo>
                <a:lnTo>
                  <a:pt x="590" y="135"/>
                </a:lnTo>
                <a:lnTo>
                  <a:pt x="590" y="135"/>
                </a:lnTo>
                <a:lnTo>
                  <a:pt x="592" y="139"/>
                </a:lnTo>
                <a:lnTo>
                  <a:pt x="593" y="140"/>
                </a:lnTo>
                <a:lnTo>
                  <a:pt x="593" y="142"/>
                </a:lnTo>
                <a:lnTo>
                  <a:pt x="593" y="143"/>
                </a:lnTo>
                <a:lnTo>
                  <a:pt x="593" y="143"/>
                </a:lnTo>
                <a:lnTo>
                  <a:pt x="593" y="145"/>
                </a:lnTo>
                <a:lnTo>
                  <a:pt x="590" y="145"/>
                </a:lnTo>
                <a:lnTo>
                  <a:pt x="590" y="146"/>
                </a:lnTo>
                <a:lnTo>
                  <a:pt x="589" y="146"/>
                </a:lnTo>
                <a:lnTo>
                  <a:pt x="589" y="145"/>
                </a:lnTo>
                <a:lnTo>
                  <a:pt x="587" y="145"/>
                </a:lnTo>
                <a:lnTo>
                  <a:pt x="587" y="146"/>
                </a:lnTo>
                <a:lnTo>
                  <a:pt x="586" y="148"/>
                </a:lnTo>
                <a:lnTo>
                  <a:pt x="586" y="150"/>
                </a:lnTo>
                <a:lnTo>
                  <a:pt x="584" y="151"/>
                </a:lnTo>
                <a:lnTo>
                  <a:pt x="584" y="153"/>
                </a:lnTo>
                <a:lnTo>
                  <a:pt x="582" y="154"/>
                </a:lnTo>
                <a:lnTo>
                  <a:pt x="582" y="156"/>
                </a:lnTo>
                <a:lnTo>
                  <a:pt x="582" y="157"/>
                </a:lnTo>
                <a:lnTo>
                  <a:pt x="581" y="159"/>
                </a:lnTo>
                <a:lnTo>
                  <a:pt x="579" y="161"/>
                </a:lnTo>
                <a:lnTo>
                  <a:pt x="578" y="162"/>
                </a:lnTo>
                <a:lnTo>
                  <a:pt x="578" y="162"/>
                </a:lnTo>
                <a:lnTo>
                  <a:pt x="578" y="162"/>
                </a:lnTo>
                <a:lnTo>
                  <a:pt x="576" y="164"/>
                </a:lnTo>
                <a:lnTo>
                  <a:pt x="574" y="165"/>
                </a:lnTo>
                <a:lnTo>
                  <a:pt x="574" y="168"/>
                </a:lnTo>
                <a:lnTo>
                  <a:pt x="573" y="168"/>
                </a:lnTo>
                <a:lnTo>
                  <a:pt x="573" y="172"/>
                </a:lnTo>
                <a:lnTo>
                  <a:pt x="573" y="175"/>
                </a:lnTo>
                <a:lnTo>
                  <a:pt x="573" y="176"/>
                </a:lnTo>
                <a:lnTo>
                  <a:pt x="571" y="176"/>
                </a:lnTo>
                <a:lnTo>
                  <a:pt x="570" y="178"/>
                </a:lnTo>
                <a:lnTo>
                  <a:pt x="570" y="180"/>
                </a:lnTo>
                <a:lnTo>
                  <a:pt x="570" y="183"/>
                </a:lnTo>
                <a:lnTo>
                  <a:pt x="571" y="187"/>
                </a:lnTo>
                <a:lnTo>
                  <a:pt x="571" y="189"/>
                </a:lnTo>
                <a:lnTo>
                  <a:pt x="571" y="191"/>
                </a:lnTo>
                <a:lnTo>
                  <a:pt x="570" y="192"/>
                </a:lnTo>
                <a:lnTo>
                  <a:pt x="571" y="192"/>
                </a:lnTo>
                <a:lnTo>
                  <a:pt x="571" y="192"/>
                </a:lnTo>
                <a:lnTo>
                  <a:pt x="571" y="194"/>
                </a:lnTo>
                <a:lnTo>
                  <a:pt x="571" y="194"/>
                </a:lnTo>
                <a:lnTo>
                  <a:pt x="571" y="195"/>
                </a:lnTo>
                <a:lnTo>
                  <a:pt x="570" y="195"/>
                </a:lnTo>
                <a:lnTo>
                  <a:pt x="568" y="197"/>
                </a:lnTo>
                <a:lnTo>
                  <a:pt x="568" y="195"/>
                </a:lnTo>
                <a:lnTo>
                  <a:pt x="568" y="197"/>
                </a:lnTo>
                <a:lnTo>
                  <a:pt x="568" y="197"/>
                </a:lnTo>
                <a:lnTo>
                  <a:pt x="567" y="198"/>
                </a:lnTo>
                <a:lnTo>
                  <a:pt x="567" y="202"/>
                </a:lnTo>
                <a:lnTo>
                  <a:pt x="565" y="203"/>
                </a:lnTo>
                <a:lnTo>
                  <a:pt x="565" y="205"/>
                </a:lnTo>
                <a:lnTo>
                  <a:pt x="565" y="205"/>
                </a:lnTo>
                <a:lnTo>
                  <a:pt x="565" y="206"/>
                </a:lnTo>
                <a:lnTo>
                  <a:pt x="565" y="206"/>
                </a:lnTo>
                <a:lnTo>
                  <a:pt x="565" y="206"/>
                </a:lnTo>
                <a:lnTo>
                  <a:pt x="565" y="208"/>
                </a:lnTo>
                <a:lnTo>
                  <a:pt x="563" y="208"/>
                </a:lnTo>
                <a:lnTo>
                  <a:pt x="563" y="208"/>
                </a:lnTo>
                <a:lnTo>
                  <a:pt x="562" y="208"/>
                </a:lnTo>
                <a:lnTo>
                  <a:pt x="562" y="209"/>
                </a:lnTo>
                <a:lnTo>
                  <a:pt x="562" y="211"/>
                </a:lnTo>
                <a:lnTo>
                  <a:pt x="562" y="213"/>
                </a:lnTo>
                <a:lnTo>
                  <a:pt x="562" y="216"/>
                </a:lnTo>
                <a:lnTo>
                  <a:pt x="562" y="217"/>
                </a:lnTo>
                <a:lnTo>
                  <a:pt x="563" y="219"/>
                </a:lnTo>
                <a:lnTo>
                  <a:pt x="563" y="220"/>
                </a:lnTo>
                <a:lnTo>
                  <a:pt x="565" y="220"/>
                </a:lnTo>
                <a:lnTo>
                  <a:pt x="565" y="220"/>
                </a:lnTo>
                <a:lnTo>
                  <a:pt x="567" y="222"/>
                </a:lnTo>
                <a:lnTo>
                  <a:pt x="565" y="222"/>
                </a:lnTo>
                <a:lnTo>
                  <a:pt x="565" y="222"/>
                </a:lnTo>
                <a:lnTo>
                  <a:pt x="565" y="224"/>
                </a:lnTo>
                <a:lnTo>
                  <a:pt x="565" y="225"/>
                </a:lnTo>
                <a:lnTo>
                  <a:pt x="565" y="227"/>
                </a:lnTo>
                <a:lnTo>
                  <a:pt x="567" y="227"/>
                </a:lnTo>
                <a:lnTo>
                  <a:pt x="567" y="228"/>
                </a:lnTo>
                <a:lnTo>
                  <a:pt x="568" y="230"/>
                </a:lnTo>
                <a:lnTo>
                  <a:pt x="567" y="232"/>
                </a:lnTo>
                <a:lnTo>
                  <a:pt x="568" y="235"/>
                </a:lnTo>
                <a:lnTo>
                  <a:pt x="570" y="236"/>
                </a:lnTo>
                <a:lnTo>
                  <a:pt x="570" y="236"/>
                </a:lnTo>
                <a:lnTo>
                  <a:pt x="570" y="238"/>
                </a:lnTo>
                <a:lnTo>
                  <a:pt x="568" y="238"/>
                </a:lnTo>
                <a:lnTo>
                  <a:pt x="568" y="239"/>
                </a:lnTo>
                <a:lnTo>
                  <a:pt x="568" y="241"/>
                </a:lnTo>
                <a:lnTo>
                  <a:pt x="570" y="243"/>
                </a:lnTo>
                <a:lnTo>
                  <a:pt x="570" y="243"/>
                </a:lnTo>
                <a:lnTo>
                  <a:pt x="571" y="243"/>
                </a:lnTo>
                <a:lnTo>
                  <a:pt x="573" y="243"/>
                </a:lnTo>
                <a:lnTo>
                  <a:pt x="573" y="244"/>
                </a:lnTo>
                <a:lnTo>
                  <a:pt x="573" y="244"/>
                </a:lnTo>
                <a:lnTo>
                  <a:pt x="573" y="246"/>
                </a:lnTo>
                <a:lnTo>
                  <a:pt x="571" y="247"/>
                </a:lnTo>
                <a:lnTo>
                  <a:pt x="571" y="250"/>
                </a:lnTo>
                <a:lnTo>
                  <a:pt x="571" y="254"/>
                </a:lnTo>
                <a:lnTo>
                  <a:pt x="571" y="255"/>
                </a:lnTo>
                <a:lnTo>
                  <a:pt x="571" y="257"/>
                </a:lnTo>
                <a:lnTo>
                  <a:pt x="571" y="258"/>
                </a:lnTo>
                <a:lnTo>
                  <a:pt x="571" y="258"/>
                </a:lnTo>
                <a:lnTo>
                  <a:pt x="571" y="258"/>
                </a:lnTo>
                <a:lnTo>
                  <a:pt x="570" y="258"/>
                </a:lnTo>
                <a:lnTo>
                  <a:pt x="570" y="258"/>
                </a:lnTo>
                <a:lnTo>
                  <a:pt x="568" y="260"/>
                </a:lnTo>
                <a:lnTo>
                  <a:pt x="568" y="261"/>
                </a:lnTo>
                <a:lnTo>
                  <a:pt x="568" y="261"/>
                </a:lnTo>
                <a:lnTo>
                  <a:pt x="567" y="263"/>
                </a:lnTo>
                <a:lnTo>
                  <a:pt x="567" y="265"/>
                </a:lnTo>
                <a:lnTo>
                  <a:pt x="565" y="266"/>
                </a:lnTo>
                <a:lnTo>
                  <a:pt x="565" y="266"/>
                </a:lnTo>
                <a:lnTo>
                  <a:pt x="565" y="268"/>
                </a:lnTo>
                <a:lnTo>
                  <a:pt x="565" y="269"/>
                </a:lnTo>
                <a:lnTo>
                  <a:pt x="563" y="272"/>
                </a:lnTo>
                <a:lnTo>
                  <a:pt x="563" y="274"/>
                </a:lnTo>
                <a:lnTo>
                  <a:pt x="562" y="274"/>
                </a:lnTo>
                <a:lnTo>
                  <a:pt x="562" y="274"/>
                </a:lnTo>
                <a:lnTo>
                  <a:pt x="562" y="276"/>
                </a:lnTo>
                <a:lnTo>
                  <a:pt x="563" y="276"/>
                </a:lnTo>
                <a:lnTo>
                  <a:pt x="563" y="277"/>
                </a:lnTo>
                <a:lnTo>
                  <a:pt x="563" y="277"/>
                </a:lnTo>
                <a:lnTo>
                  <a:pt x="563" y="279"/>
                </a:lnTo>
                <a:lnTo>
                  <a:pt x="563" y="280"/>
                </a:lnTo>
                <a:lnTo>
                  <a:pt x="565" y="283"/>
                </a:lnTo>
                <a:lnTo>
                  <a:pt x="563" y="285"/>
                </a:lnTo>
                <a:lnTo>
                  <a:pt x="563" y="287"/>
                </a:lnTo>
                <a:lnTo>
                  <a:pt x="563" y="288"/>
                </a:lnTo>
                <a:lnTo>
                  <a:pt x="563" y="288"/>
                </a:lnTo>
                <a:lnTo>
                  <a:pt x="562" y="290"/>
                </a:lnTo>
                <a:lnTo>
                  <a:pt x="560" y="290"/>
                </a:lnTo>
                <a:lnTo>
                  <a:pt x="559" y="291"/>
                </a:lnTo>
                <a:lnTo>
                  <a:pt x="559" y="293"/>
                </a:lnTo>
                <a:lnTo>
                  <a:pt x="559" y="293"/>
                </a:lnTo>
                <a:lnTo>
                  <a:pt x="559" y="293"/>
                </a:lnTo>
                <a:lnTo>
                  <a:pt x="557" y="293"/>
                </a:lnTo>
                <a:lnTo>
                  <a:pt x="557" y="293"/>
                </a:lnTo>
                <a:lnTo>
                  <a:pt x="556" y="295"/>
                </a:lnTo>
                <a:lnTo>
                  <a:pt x="554" y="295"/>
                </a:lnTo>
                <a:lnTo>
                  <a:pt x="554" y="296"/>
                </a:lnTo>
                <a:lnTo>
                  <a:pt x="554" y="298"/>
                </a:lnTo>
                <a:lnTo>
                  <a:pt x="554" y="298"/>
                </a:lnTo>
                <a:lnTo>
                  <a:pt x="552" y="299"/>
                </a:lnTo>
                <a:lnTo>
                  <a:pt x="552" y="301"/>
                </a:lnTo>
                <a:lnTo>
                  <a:pt x="552" y="302"/>
                </a:lnTo>
                <a:lnTo>
                  <a:pt x="554" y="304"/>
                </a:lnTo>
                <a:lnTo>
                  <a:pt x="554" y="306"/>
                </a:lnTo>
                <a:lnTo>
                  <a:pt x="552" y="307"/>
                </a:lnTo>
                <a:lnTo>
                  <a:pt x="552" y="309"/>
                </a:lnTo>
                <a:lnTo>
                  <a:pt x="552" y="310"/>
                </a:lnTo>
                <a:lnTo>
                  <a:pt x="554" y="310"/>
                </a:lnTo>
                <a:lnTo>
                  <a:pt x="552" y="312"/>
                </a:lnTo>
                <a:lnTo>
                  <a:pt x="552" y="313"/>
                </a:lnTo>
                <a:lnTo>
                  <a:pt x="552" y="317"/>
                </a:lnTo>
                <a:lnTo>
                  <a:pt x="554" y="318"/>
                </a:lnTo>
                <a:lnTo>
                  <a:pt x="556" y="320"/>
                </a:lnTo>
                <a:lnTo>
                  <a:pt x="556" y="323"/>
                </a:lnTo>
                <a:lnTo>
                  <a:pt x="556" y="324"/>
                </a:lnTo>
                <a:lnTo>
                  <a:pt x="556" y="328"/>
                </a:lnTo>
                <a:lnTo>
                  <a:pt x="557" y="328"/>
                </a:lnTo>
                <a:lnTo>
                  <a:pt x="557" y="329"/>
                </a:lnTo>
                <a:lnTo>
                  <a:pt x="557" y="329"/>
                </a:lnTo>
                <a:lnTo>
                  <a:pt x="557" y="331"/>
                </a:lnTo>
                <a:lnTo>
                  <a:pt x="556" y="332"/>
                </a:lnTo>
                <a:lnTo>
                  <a:pt x="554" y="332"/>
                </a:lnTo>
                <a:lnTo>
                  <a:pt x="552" y="334"/>
                </a:lnTo>
                <a:lnTo>
                  <a:pt x="551" y="334"/>
                </a:lnTo>
                <a:lnTo>
                  <a:pt x="551" y="335"/>
                </a:lnTo>
                <a:lnTo>
                  <a:pt x="549" y="335"/>
                </a:lnTo>
                <a:lnTo>
                  <a:pt x="549" y="337"/>
                </a:lnTo>
                <a:lnTo>
                  <a:pt x="549" y="340"/>
                </a:lnTo>
                <a:lnTo>
                  <a:pt x="549" y="342"/>
                </a:lnTo>
                <a:lnTo>
                  <a:pt x="549" y="343"/>
                </a:lnTo>
                <a:lnTo>
                  <a:pt x="548" y="345"/>
                </a:lnTo>
                <a:lnTo>
                  <a:pt x="548" y="345"/>
                </a:lnTo>
                <a:lnTo>
                  <a:pt x="548" y="347"/>
                </a:lnTo>
                <a:lnTo>
                  <a:pt x="548" y="347"/>
                </a:lnTo>
                <a:lnTo>
                  <a:pt x="548" y="347"/>
                </a:lnTo>
                <a:lnTo>
                  <a:pt x="546" y="347"/>
                </a:lnTo>
                <a:lnTo>
                  <a:pt x="546" y="347"/>
                </a:lnTo>
                <a:lnTo>
                  <a:pt x="545" y="347"/>
                </a:lnTo>
                <a:lnTo>
                  <a:pt x="546" y="348"/>
                </a:lnTo>
                <a:lnTo>
                  <a:pt x="546" y="351"/>
                </a:lnTo>
                <a:lnTo>
                  <a:pt x="546" y="351"/>
                </a:lnTo>
                <a:lnTo>
                  <a:pt x="546" y="353"/>
                </a:lnTo>
                <a:lnTo>
                  <a:pt x="546" y="354"/>
                </a:lnTo>
                <a:lnTo>
                  <a:pt x="545" y="354"/>
                </a:lnTo>
                <a:lnTo>
                  <a:pt x="545" y="354"/>
                </a:lnTo>
                <a:lnTo>
                  <a:pt x="545" y="356"/>
                </a:lnTo>
                <a:lnTo>
                  <a:pt x="543" y="356"/>
                </a:lnTo>
                <a:lnTo>
                  <a:pt x="545" y="358"/>
                </a:lnTo>
                <a:lnTo>
                  <a:pt x="545" y="359"/>
                </a:lnTo>
                <a:lnTo>
                  <a:pt x="546" y="359"/>
                </a:lnTo>
                <a:lnTo>
                  <a:pt x="545" y="361"/>
                </a:lnTo>
                <a:lnTo>
                  <a:pt x="545" y="361"/>
                </a:lnTo>
                <a:lnTo>
                  <a:pt x="545" y="361"/>
                </a:lnTo>
                <a:lnTo>
                  <a:pt x="543" y="362"/>
                </a:lnTo>
                <a:lnTo>
                  <a:pt x="543" y="364"/>
                </a:lnTo>
                <a:lnTo>
                  <a:pt x="541" y="365"/>
                </a:lnTo>
                <a:lnTo>
                  <a:pt x="541" y="367"/>
                </a:lnTo>
                <a:lnTo>
                  <a:pt x="543" y="369"/>
                </a:lnTo>
                <a:lnTo>
                  <a:pt x="543" y="370"/>
                </a:lnTo>
                <a:lnTo>
                  <a:pt x="543" y="375"/>
                </a:lnTo>
                <a:lnTo>
                  <a:pt x="543" y="378"/>
                </a:lnTo>
                <a:lnTo>
                  <a:pt x="543" y="380"/>
                </a:lnTo>
                <a:lnTo>
                  <a:pt x="543" y="381"/>
                </a:lnTo>
                <a:lnTo>
                  <a:pt x="543" y="381"/>
                </a:lnTo>
                <a:lnTo>
                  <a:pt x="543" y="384"/>
                </a:lnTo>
                <a:lnTo>
                  <a:pt x="545" y="387"/>
                </a:lnTo>
                <a:lnTo>
                  <a:pt x="545" y="389"/>
                </a:lnTo>
                <a:lnTo>
                  <a:pt x="545" y="389"/>
                </a:lnTo>
                <a:lnTo>
                  <a:pt x="543" y="391"/>
                </a:lnTo>
                <a:lnTo>
                  <a:pt x="541" y="391"/>
                </a:lnTo>
                <a:lnTo>
                  <a:pt x="541" y="391"/>
                </a:lnTo>
                <a:lnTo>
                  <a:pt x="540" y="391"/>
                </a:lnTo>
                <a:lnTo>
                  <a:pt x="540" y="391"/>
                </a:lnTo>
                <a:lnTo>
                  <a:pt x="540" y="392"/>
                </a:lnTo>
                <a:lnTo>
                  <a:pt x="540" y="392"/>
                </a:lnTo>
                <a:lnTo>
                  <a:pt x="540" y="394"/>
                </a:lnTo>
                <a:lnTo>
                  <a:pt x="540" y="395"/>
                </a:lnTo>
                <a:lnTo>
                  <a:pt x="540" y="397"/>
                </a:lnTo>
                <a:lnTo>
                  <a:pt x="538" y="399"/>
                </a:lnTo>
                <a:lnTo>
                  <a:pt x="540" y="399"/>
                </a:lnTo>
                <a:lnTo>
                  <a:pt x="540" y="402"/>
                </a:lnTo>
                <a:lnTo>
                  <a:pt x="538" y="405"/>
                </a:lnTo>
                <a:lnTo>
                  <a:pt x="540" y="406"/>
                </a:lnTo>
                <a:lnTo>
                  <a:pt x="540" y="406"/>
                </a:lnTo>
                <a:lnTo>
                  <a:pt x="543" y="408"/>
                </a:lnTo>
                <a:lnTo>
                  <a:pt x="545" y="408"/>
                </a:lnTo>
                <a:lnTo>
                  <a:pt x="545" y="410"/>
                </a:lnTo>
                <a:lnTo>
                  <a:pt x="545" y="410"/>
                </a:lnTo>
                <a:lnTo>
                  <a:pt x="543" y="411"/>
                </a:lnTo>
                <a:lnTo>
                  <a:pt x="543" y="411"/>
                </a:lnTo>
                <a:lnTo>
                  <a:pt x="543" y="413"/>
                </a:lnTo>
                <a:lnTo>
                  <a:pt x="543" y="414"/>
                </a:lnTo>
                <a:lnTo>
                  <a:pt x="545" y="416"/>
                </a:lnTo>
                <a:lnTo>
                  <a:pt x="545" y="416"/>
                </a:lnTo>
                <a:lnTo>
                  <a:pt x="545" y="417"/>
                </a:lnTo>
                <a:lnTo>
                  <a:pt x="545" y="419"/>
                </a:lnTo>
                <a:lnTo>
                  <a:pt x="545" y="421"/>
                </a:lnTo>
                <a:lnTo>
                  <a:pt x="546" y="422"/>
                </a:lnTo>
                <a:lnTo>
                  <a:pt x="545" y="422"/>
                </a:lnTo>
                <a:lnTo>
                  <a:pt x="545" y="424"/>
                </a:lnTo>
                <a:lnTo>
                  <a:pt x="543" y="425"/>
                </a:lnTo>
                <a:lnTo>
                  <a:pt x="543" y="425"/>
                </a:lnTo>
                <a:lnTo>
                  <a:pt x="543" y="427"/>
                </a:lnTo>
                <a:lnTo>
                  <a:pt x="543" y="428"/>
                </a:lnTo>
                <a:lnTo>
                  <a:pt x="543" y="430"/>
                </a:lnTo>
                <a:lnTo>
                  <a:pt x="551" y="430"/>
                </a:lnTo>
                <a:lnTo>
                  <a:pt x="552" y="430"/>
                </a:lnTo>
                <a:lnTo>
                  <a:pt x="554" y="432"/>
                </a:lnTo>
                <a:lnTo>
                  <a:pt x="552" y="433"/>
                </a:lnTo>
                <a:lnTo>
                  <a:pt x="552" y="433"/>
                </a:lnTo>
                <a:lnTo>
                  <a:pt x="552" y="436"/>
                </a:lnTo>
                <a:lnTo>
                  <a:pt x="551" y="436"/>
                </a:lnTo>
                <a:lnTo>
                  <a:pt x="549" y="436"/>
                </a:lnTo>
                <a:lnTo>
                  <a:pt x="548" y="436"/>
                </a:lnTo>
                <a:lnTo>
                  <a:pt x="546" y="436"/>
                </a:lnTo>
                <a:lnTo>
                  <a:pt x="545" y="436"/>
                </a:lnTo>
                <a:lnTo>
                  <a:pt x="541" y="436"/>
                </a:lnTo>
                <a:lnTo>
                  <a:pt x="540" y="436"/>
                </a:lnTo>
                <a:lnTo>
                  <a:pt x="540" y="438"/>
                </a:lnTo>
                <a:lnTo>
                  <a:pt x="540" y="439"/>
                </a:lnTo>
                <a:lnTo>
                  <a:pt x="543" y="439"/>
                </a:lnTo>
                <a:lnTo>
                  <a:pt x="546" y="439"/>
                </a:lnTo>
                <a:lnTo>
                  <a:pt x="548" y="441"/>
                </a:lnTo>
                <a:lnTo>
                  <a:pt x="549" y="444"/>
                </a:lnTo>
                <a:lnTo>
                  <a:pt x="551" y="444"/>
                </a:lnTo>
                <a:lnTo>
                  <a:pt x="551" y="446"/>
                </a:lnTo>
                <a:lnTo>
                  <a:pt x="548" y="449"/>
                </a:lnTo>
                <a:lnTo>
                  <a:pt x="548" y="449"/>
                </a:lnTo>
                <a:lnTo>
                  <a:pt x="546" y="450"/>
                </a:lnTo>
                <a:lnTo>
                  <a:pt x="545" y="450"/>
                </a:lnTo>
                <a:lnTo>
                  <a:pt x="545" y="454"/>
                </a:lnTo>
                <a:lnTo>
                  <a:pt x="545" y="455"/>
                </a:lnTo>
                <a:lnTo>
                  <a:pt x="546" y="457"/>
                </a:lnTo>
                <a:lnTo>
                  <a:pt x="546" y="457"/>
                </a:lnTo>
                <a:lnTo>
                  <a:pt x="546" y="458"/>
                </a:lnTo>
                <a:lnTo>
                  <a:pt x="543" y="460"/>
                </a:lnTo>
                <a:lnTo>
                  <a:pt x="543" y="462"/>
                </a:lnTo>
                <a:lnTo>
                  <a:pt x="543" y="462"/>
                </a:lnTo>
                <a:lnTo>
                  <a:pt x="545" y="463"/>
                </a:lnTo>
                <a:lnTo>
                  <a:pt x="545" y="465"/>
                </a:lnTo>
                <a:lnTo>
                  <a:pt x="545" y="466"/>
                </a:lnTo>
                <a:lnTo>
                  <a:pt x="546" y="469"/>
                </a:lnTo>
                <a:lnTo>
                  <a:pt x="545" y="469"/>
                </a:lnTo>
                <a:lnTo>
                  <a:pt x="545" y="471"/>
                </a:lnTo>
                <a:lnTo>
                  <a:pt x="543" y="473"/>
                </a:lnTo>
                <a:lnTo>
                  <a:pt x="541" y="474"/>
                </a:lnTo>
                <a:lnTo>
                  <a:pt x="541" y="476"/>
                </a:lnTo>
                <a:lnTo>
                  <a:pt x="541" y="477"/>
                </a:lnTo>
                <a:lnTo>
                  <a:pt x="541" y="477"/>
                </a:lnTo>
                <a:lnTo>
                  <a:pt x="543" y="479"/>
                </a:lnTo>
                <a:lnTo>
                  <a:pt x="543" y="480"/>
                </a:lnTo>
                <a:lnTo>
                  <a:pt x="541" y="480"/>
                </a:lnTo>
                <a:lnTo>
                  <a:pt x="540" y="480"/>
                </a:lnTo>
                <a:lnTo>
                  <a:pt x="540" y="482"/>
                </a:lnTo>
                <a:lnTo>
                  <a:pt x="537" y="485"/>
                </a:lnTo>
                <a:lnTo>
                  <a:pt x="537" y="485"/>
                </a:lnTo>
                <a:lnTo>
                  <a:pt x="537" y="487"/>
                </a:lnTo>
                <a:lnTo>
                  <a:pt x="535" y="488"/>
                </a:lnTo>
                <a:lnTo>
                  <a:pt x="533" y="491"/>
                </a:lnTo>
                <a:lnTo>
                  <a:pt x="533" y="493"/>
                </a:lnTo>
                <a:lnTo>
                  <a:pt x="533" y="495"/>
                </a:lnTo>
                <a:lnTo>
                  <a:pt x="535" y="495"/>
                </a:lnTo>
                <a:lnTo>
                  <a:pt x="537" y="496"/>
                </a:lnTo>
                <a:lnTo>
                  <a:pt x="537" y="499"/>
                </a:lnTo>
                <a:lnTo>
                  <a:pt x="535" y="501"/>
                </a:lnTo>
                <a:lnTo>
                  <a:pt x="533" y="502"/>
                </a:lnTo>
                <a:lnTo>
                  <a:pt x="532" y="504"/>
                </a:lnTo>
                <a:lnTo>
                  <a:pt x="532" y="504"/>
                </a:lnTo>
                <a:lnTo>
                  <a:pt x="532" y="507"/>
                </a:lnTo>
                <a:lnTo>
                  <a:pt x="532" y="509"/>
                </a:lnTo>
                <a:lnTo>
                  <a:pt x="532" y="509"/>
                </a:lnTo>
                <a:lnTo>
                  <a:pt x="532" y="510"/>
                </a:lnTo>
                <a:lnTo>
                  <a:pt x="530" y="512"/>
                </a:lnTo>
                <a:lnTo>
                  <a:pt x="529" y="512"/>
                </a:lnTo>
                <a:lnTo>
                  <a:pt x="527" y="514"/>
                </a:lnTo>
                <a:lnTo>
                  <a:pt x="526" y="514"/>
                </a:lnTo>
                <a:lnTo>
                  <a:pt x="526" y="515"/>
                </a:lnTo>
                <a:lnTo>
                  <a:pt x="524" y="517"/>
                </a:lnTo>
                <a:lnTo>
                  <a:pt x="524" y="518"/>
                </a:lnTo>
                <a:lnTo>
                  <a:pt x="519" y="520"/>
                </a:lnTo>
                <a:lnTo>
                  <a:pt x="519" y="521"/>
                </a:lnTo>
                <a:lnTo>
                  <a:pt x="518" y="521"/>
                </a:lnTo>
                <a:lnTo>
                  <a:pt x="518" y="525"/>
                </a:lnTo>
                <a:lnTo>
                  <a:pt x="519" y="526"/>
                </a:lnTo>
                <a:lnTo>
                  <a:pt x="519" y="528"/>
                </a:lnTo>
                <a:lnTo>
                  <a:pt x="519" y="531"/>
                </a:lnTo>
                <a:lnTo>
                  <a:pt x="519" y="532"/>
                </a:lnTo>
                <a:lnTo>
                  <a:pt x="519" y="534"/>
                </a:lnTo>
                <a:lnTo>
                  <a:pt x="521" y="536"/>
                </a:lnTo>
                <a:lnTo>
                  <a:pt x="522" y="539"/>
                </a:lnTo>
                <a:lnTo>
                  <a:pt x="522" y="540"/>
                </a:lnTo>
                <a:lnTo>
                  <a:pt x="522" y="542"/>
                </a:lnTo>
                <a:lnTo>
                  <a:pt x="524" y="543"/>
                </a:lnTo>
                <a:lnTo>
                  <a:pt x="524" y="545"/>
                </a:lnTo>
                <a:lnTo>
                  <a:pt x="524" y="547"/>
                </a:lnTo>
                <a:lnTo>
                  <a:pt x="526" y="547"/>
                </a:lnTo>
                <a:lnTo>
                  <a:pt x="527" y="545"/>
                </a:lnTo>
                <a:lnTo>
                  <a:pt x="529" y="545"/>
                </a:lnTo>
                <a:lnTo>
                  <a:pt x="529" y="543"/>
                </a:lnTo>
                <a:lnTo>
                  <a:pt x="532" y="543"/>
                </a:lnTo>
                <a:lnTo>
                  <a:pt x="533" y="543"/>
                </a:lnTo>
                <a:lnTo>
                  <a:pt x="535" y="543"/>
                </a:lnTo>
                <a:lnTo>
                  <a:pt x="535" y="543"/>
                </a:lnTo>
                <a:lnTo>
                  <a:pt x="537" y="545"/>
                </a:lnTo>
                <a:lnTo>
                  <a:pt x="537" y="547"/>
                </a:lnTo>
                <a:lnTo>
                  <a:pt x="537" y="550"/>
                </a:lnTo>
                <a:lnTo>
                  <a:pt x="537" y="551"/>
                </a:lnTo>
                <a:lnTo>
                  <a:pt x="535" y="551"/>
                </a:lnTo>
                <a:lnTo>
                  <a:pt x="535" y="553"/>
                </a:lnTo>
                <a:lnTo>
                  <a:pt x="535" y="554"/>
                </a:lnTo>
                <a:lnTo>
                  <a:pt x="537" y="554"/>
                </a:lnTo>
                <a:lnTo>
                  <a:pt x="537" y="556"/>
                </a:lnTo>
                <a:lnTo>
                  <a:pt x="535" y="559"/>
                </a:lnTo>
                <a:lnTo>
                  <a:pt x="535" y="561"/>
                </a:lnTo>
                <a:lnTo>
                  <a:pt x="537" y="562"/>
                </a:lnTo>
                <a:lnTo>
                  <a:pt x="537" y="564"/>
                </a:lnTo>
                <a:lnTo>
                  <a:pt x="538" y="566"/>
                </a:lnTo>
                <a:lnTo>
                  <a:pt x="540" y="567"/>
                </a:lnTo>
                <a:lnTo>
                  <a:pt x="541" y="567"/>
                </a:lnTo>
                <a:lnTo>
                  <a:pt x="541" y="569"/>
                </a:lnTo>
                <a:lnTo>
                  <a:pt x="541" y="570"/>
                </a:lnTo>
                <a:lnTo>
                  <a:pt x="545" y="570"/>
                </a:lnTo>
                <a:lnTo>
                  <a:pt x="549" y="570"/>
                </a:lnTo>
                <a:lnTo>
                  <a:pt x="556" y="570"/>
                </a:lnTo>
                <a:lnTo>
                  <a:pt x="563" y="570"/>
                </a:lnTo>
                <a:lnTo>
                  <a:pt x="570" y="570"/>
                </a:lnTo>
                <a:lnTo>
                  <a:pt x="574" y="572"/>
                </a:lnTo>
                <a:lnTo>
                  <a:pt x="578" y="573"/>
                </a:lnTo>
                <a:lnTo>
                  <a:pt x="581" y="573"/>
                </a:lnTo>
                <a:lnTo>
                  <a:pt x="586" y="573"/>
                </a:lnTo>
                <a:lnTo>
                  <a:pt x="589" y="575"/>
                </a:lnTo>
                <a:lnTo>
                  <a:pt x="590" y="575"/>
                </a:lnTo>
                <a:lnTo>
                  <a:pt x="592" y="575"/>
                </a:lnTo>
                <a:lnTo>
                  <a:pt x="592" y="577"/>
                </a:lnTo>
                <a:lnTo>
                  <a:pt x="584" y="575"/>
                </a:lnTo>
                <a:lnTo>
                  <a:pt x="582" y="575"/>
                </a:lnTo>
                <a:lnTo>
                  <a:pt x="581" y="573"/>
                </a:lnTo>
                <a:lnTo>
                  <a:pt x="578" y="575"/>
                </a:lnTo>
                <a:lnTo>
                  <a:pt x="576" y="578"/>
                </a:lnTo>
                <a:lnTo>
                  <a:pt x="576" y="580"/>
                </a:lnTo>
                <a:lnTo>
                  <a:pt x="573" y="580"/>
                </a:lnTo>
                <a:lnTo>
                  <a:pt x="571" y="580"/>
                </a:lnTo>
                <a:lnTo>
                  <a:pt x="563" y="583"/>
                </a:lnTo>
                <a:lnTo>
                  <a:pt x="562" y="583"/>
                </a:lnTo>
                <a:lnTo>
                  <a:pt x="560" y="584"/>
                </a:lnTo>
                <a:lnTo>
                  <a:pt x="559" y="584"/>
                </a:lnTo>
                <a:lnTo>
                  <a:pt x="557" y="588"/>
                </a:lnTo>
                <a:lnTo>
                  <a:pt x="559" y="589"/>
                </a:lnTo>
                <a:lnTo>
                  <a:pt x="556" y="594"/>
                </a:lnTo>
                <a:lnTo>
                  <a:pt x="556" y="597"/>
                </a:lnTo>
                <a:lnTo>
                  <a:pt x="556" y="599"/>
                </a:lnTo>
                <a:lnTo>
                  <a:pt x="556" y="600"/>
                </a:lnTo>
                <a:lnTo>
                  <a:pt x="556" y="605"/>
                </a:lnTo>
                <a:lnTo>
                  <a:pt x="554" y="606"/>
                </a:lnTo>
                <a:lnTo>
                  <a:pt x="551" y="606"/>
                </a:lnTo>
                <a:lnTo>
                  <a:pt x="549" y="606"/>
                </a:lnTo>
                <a:lnTo>
                  <a:pt x="546" y="605"/>
                </a:lnTo>
                <a:lnTo>
                  <a:pt x="543" y="603"/>
                </a:lnTo>
                <a:lnTo>
                  <a:pt x="540" y="603"/>
                </a:lnTo>
                <a:lnTo>
                  <a:pt x="538" y="602"/>
                </a:lnTo>
                <a:lnTo>
                  <a:pt x="535" y="599"/>
                </a:lnTo>
                <a:lnTo>
                  <a:pt x="535" y="597"/>
                </a:lnTo>
                <a:lnTo>
                  <a:pt x="535" y="597"/>
                </a:lnTo>
                <a:lnTo>
                  <a:pt x="537" y="594"/>
                </a:lnTo>
                <a:lnTo>
                  <a:pt x="537" y="594"/>
                </a:lnTo>
                <a:lnTo>
                  <a:pt x="540" y="594"/>
                </a:lnTo>
                <a:lnTo>
                  <a:pt x="541" y="594"/>
                </a:lnTo>
                <a:lnTo>
                  <a:pt x="543" y="595"/>
                </a:lnTo>
                <a:lnTo>
                  <a:pt x="543" y="597"/>
                </a:lnTo>
                <a:lnTo>
                  <a:pt x="543" y="599"/>
                </a:lnTo>
                <a:lnTo>
                  <a:pt x="543" y="599"/>
                </a:lnTo>
                <a:lnTo>
                  <a:pt x="543" y="600"/>
                </a:lnTo>
                <a:lnTo>
                  <a:pt x="545" y="599"/>
                </a:lnTo>
                <a:lnTo>
                  <a:pt x="545" y="594"/>
                </a:lnTo>
                <a:lnTo>
                  <a:pt x="549" y="592"/>
                </a:lnTo>
                <a:lnTo>
                  <a:pt x="551" y="591"/>
                </a:lnTo>
                <a:lnTo>
                  <a:pt x="552" y="588"/>
                </a:lnTo>
                <a:lnTo>
                  <a:pt x="552" y="588"/>
                </a:lnTo>
                <a:lnTo>
                  <a:pt x="552" y="586"/>
                </a:lnTo>
                <a:lnTo>
                  <a:pt x="552" y="586"/>
                </a:lnTo>
                <a:lnTo>
                  <a:pt x="549" y="584"/>
                </a:lnTo>
                <a:lnTo>
                  <a:pt x="543" y="589"/>
                </a:lnTo>
                <a:lnTo>
                  <a:pt x="540" y="591"/>
                </a:lnTo>
                <a:lnTo>
                  <a:pt x="537" y="592"/>
                </a:lnTo>
                <a:lnTo>
                  <a:pt x="535" y="594"/>
                </a:lnTo>
                <a:lnTo>
                  <a:pt x="533" y="595"/>
                </a:lnTo>
                <a:lnTo>
                  <a:pt x="533" y="597"/>
                </a:lnTo>
                <a:lnTo>
                  <a:pt x="533" y="599"/>
                </a:lnTo>
                <a:lnTo>
                  <a:pt x="530" y="597"/>
                </a:lnTo>
                <a:lnTo>
                  <a:pt x="527" y="595"/>
                </a:lnTo>
                <a:lnTo>
                  <a:pt x="526" y="594"/>
                </a:lnTo>
                <a:lnTo>
                  <a:pt x="527" y="592"/>
                </a:lnTo>
                <a:lnTo>
                  <a:pt x="527" y="592"/>
                </a:lnTo>
                <a:lnTo>
                  <a:pt x="527" y="588"/>
                </a:lnTo>
                <a:lnTo>
                  <a:pt x="529" y="588"/>
                </a:lnTo>
                <a:lnTo>
                  <a:pt x="529" y="586"/>
                </a:lnTo>
                <a:lnTo>
                  <a:pt x="530" y="584"/>
                </a:lnTo>
                <a:lnTo>
                  <a:pt x="532" y="584"/>
                </a:lnTo>
                <a:lnTo>
                  <a:pt x="532" y="584"/>
                </a:lnTo>
                <a:lnTo>
                  <a:pt x="532" y="586"/>
                </a:lnTo>
                <a:lnTo>
                  <a:pt x="535" y="586"/>
                </a:lnTo>
                <a:lnTo>
                  <a:pt x="540" y="583"/>
                </a:lnTo>
                <a:lnTo>
                  <a:pt x="541" y="583"/>
                </a:lnTo>
                <a:lnTo>
                  <a:pt x="545" y="583"/>
                </a:lnTo>
                <a:lnTo>
                  <a:pt x="546" y="583"/>
                </a:lnTo>
                <a:lnTo>
                  <a:pt x="548" y="583"/>
                </a:lnTo>
                <a:lnTo>
                  <a:pt x="548" y="581"/>
                </a:lnTo>
                <a:lnTo>
                  <a:pt x="546" y="581"/>
                </a:lnTo>
                <a:lnTo>
                  <a:pt x="543" y="581"/>
                </a:lnTo>
                <a:lnTo>
                  <a:pt x="538" y="580"/>
                </a:lnTo>
                <a:lnTo>
                  <a:pt x="537" y="581"/>
                </a:lnTo>
                <a:lnTo>
                  <a:pt x="535" y="583"/>
                </a:lnTo>
                <a:lnTo>
                  <a:pt x="533" y="581"/>
                </a:lnTo>
                <a:lnTo>
                  <a:pt x="533" y="581"/>
                </a:lnTo>
                <a:lnTo>
                  <a:pt x="532" y="580"/>
                </a:lnTo>
                <a:lnTo>
                  <a:pt x="530" y="580"/>
                </a:lnTo>
                <a:lnTo>
                  <a:pt x="530" y="581"/>
                </a:lnTo>
                <a:lnTo>
                  <a:pt x="530" y="583"/>
                </a:lnTo>
                <a:lnTo>
                  <a:pt x="529" y="584"/>
                </a:lnTo>
                <a:lnTo>
                  <a:pt x="527" y="586"/>
                </a:lnTo>
                <a:lnTo>
                  <a:pt x="526" y="588"/>
                </a:lnTo>
                <a:lnTo>
                  <a:pt x="526" y="589"/>
                </a:lnTo>
                <a:lnTo>
                  <a:pt x="526" y="591"/>
                </a:lnTo>
                <a:lnTo>
                  <a:pt x="526" y="591"/>
                </a:lnTo>
                <a:lnTo>
                  <a:pt x="524" y="591"/>
                </a:lnTo>
                <a:lnTo>
                  <a:pt x="521" y="591"/>
                </a:lnTo>
                <a:lnTo>
                  <a:pt x="519" y="589"/>
                </a:lnTo>
                <a:lnTo>
                  <a:pt x="519" y="588"/>
                </a:lnTo>
                <a:lnTo>
                  <a:pt x="518" y="586"/>
                </a:lnTo>
                <a:lnTo>
                  <a:pt x="521" y="584"/>
                </a:lnTo>
                <a:lnTo>
                  <a:pt x="522" y="584"/>
                </a:lnTo>
                <a:lnTo>
                  <a:pt x="524" y="581"/>
                </a:lnTo>
                <a:lnTo>
                  <a:pt x="526" y="580"/>
                </a:lnTo>
                <a:lnTo>
                  <a:pt x="524" y="580"/>
                </a:lnTo>
                <a:lnTo>
                  <a:pt x="524" y="580"/>
                </a:lnTo>
                <a:lnTo>
                  <a:pt x="524" y="581"/>
                </a:lnTo>
                <a:lnTo>
                  <a:pt x="522" y="583"/>
                </a:lnTo>
                <a:lnTo>
                  <a:pt x="521" y="581"/>
                </a:lnTo>
                <a:lnTo>
                  <a:pt x="518" y="583"/>
                </a:lnTo>
                <a:lnTo>
                  <a:pt x="516" y="583"/>
                </a:lnTo>
                <a:lnTo>
                  <a:pt x="513" y="583"/>
                </a:lnTo>
                <a:lnTo>
                  <a:pt x="511" y="583"/>
                </a:lnTo>
                <a:lnTo>
                  <a:pt x="511" y="581"/>
                </a:lnTo>
                <a:lnTo>
                  <a:pt x="511" y="580"/>
                </a:lnTo>
                <a:lnTo>
                  <a:pt x="511" y="578"/>
                </a:lnTo>
                <a:lnTo>
                  <a:pt x="511" y="578"/>
                </a:lnTo>
                <a:lnTo>
                  <a:pt x="510" y="578"/>
                </a:lnTo>
                <a:lnTo>
                  <a:pt x="510" y="577"/>
                </a:lnTo>
                <a:lnTo>
                  <a:pt x="508" y="573"/>
                </a:lnTo>
                <a:lnTo>
                  <a:pt x="508" y="573"/>
                </a:lnTo>
                <a:lnTo>
                  <a:pt x="508" y="572"/>
                </a:lnTo>
                <a:lnTo>
                  <a:pt x="508" y="572"/>
                </a:lnTo>
                <a:lnTo>
                  <a:pt x="510" y="572"/>
                </a:lnTo>
                <a:lnTo>
                  <a:pt x="510" y="573"/>
                </a:lnTo>
                <a:lnTo>
                  <a:pt x="511" y="573"/>
                </a:lnTo>
                <a:lnTo>
                  <a:pt x="515" y="575"/>
                </a:lnTo>
                <a:lnTo>
                  <a:pt x="516" y="575"/>
                </a:lnTo>
                <a:lnTo>
                  <a:pt x="516" y="573"/>
                </a:lnTo>
                <a:lnTo>
                  <a:pt x="516" y="573"/>
                </a:lnTo>
                <a:lnTo>
                  <a:pt x="516" y="572"/>
                </a:lnTo>
                <a:lnTo>
                  <a:pt x="518" y="572"/>
                </a:lnTo>
                <a:lnTo>
                  <a:pt x="519" y="573"/>
                </a:lnTo>
                <a:lnTo>
                  <a:pt x="519" y="573"/>
                </a:lnTo>
                <a:lnTo>
                  <a:pt x="522" y="573"/>
                </a:lnTo>
                <a:lnTo>
                  <a:pt x="522" y="573"/>
                </a:lnTo>
                <a:lnTo>
                  <a:pt x="524" y="573"/>
                </a:lnTo>
                <a:lnTo>
                  <a:pt x="527" y="570"/>
                </a:lnTo>
                <a:lnTo>
                  <a:pt x="529" y="569"/>
                </a:lnTo>
                <a:lnTo>
                  <a:pt x="529" y="569"/>
                </a:lnTo>
                <a:lnTo>
                  <a:pt x="530" y="569"/>
                </a:lnTo>
                <a:lnTo>
                  <a:pt x="530" y="570"/>
                </a:lnTo>
                <a:lnTo>
                  <a:pt x="530" y="570"/>
                </a:lnTo>
                <a:lnTo>
                  <a:pt x="532" y="572"/>
                </a:lnTo>
                <a:lnTo>
                  <a:pt x="532" y="573"/>
                </a:lnTo>
                <a:lnTo>
                  <a:pt x="532" y="573"/>
                </a:lnTo>
                <a:lnTo>
                  <a:pt x="532" y="575"/>
                </a:lnTo>
                <a:lnTo>
                  <a:pt x="530" y="577"/>
                </a:lnTo>
                <a:lnTo>
                  <a:pt x="530" y="577"/>
                </a:lnTo>
                <a:lnTo>
                  <a:pt x="532" y="578"/>
                </a:lnTo>
                <a:lnTo>
                  <a:pt x="532" y="577"/>
                </a:lnTo>
                <a:lnTo>
                  <a:pt x="533" y="577"/>
                </a:lnTo>
                <a:lnTo>
                  <a:pt x="533" y="575"/>
                </a:lnTo>
                <a:lnTo>
                  <a:pt x="533" y="575"/>
                </a:lnTo>
                <a:lnTo>
                  <a:pt x="533" y="575"/>
                </a:lnTo>
                <a:lnTo>
                  <a:pt x="533" y="573"/>
                </a:lnTo>
                <a:lnTo>
                  <a:pt x="532" y="570"/>
                </a:lnTo>
                <a:lnTo>
                  <a:pt x="532" y="570"/>
                </a:lnTo>
                <a:lnTo>
                  <a:pt x="532" y="569"/>
                </a:lnTo>
                <a:lnTo>
                  <a:pt x="533" y="569"/>
                </a:lnTo>
                <a:lnTo>
                  <a:pt x="533" y="567"/>
                </a:lnTo>
                <a:lnTo>
                  <a:pt x="533" y="566"/>
                </a:lnTo>
                <a:lnTo>
                  <a:pt x="533" y="564"/>
                </a:lnTo>
                <a:lnTo>
                  <a:pt x="530" y="562"/>
                </a:lnTo>
                <a:lnTo>
                  <a:pt x="524" y="559"/>
                </a:lnTo>
                <a:lnTo>
                  <a:pt x="524" y="559"/>
                </a:lnTo>
                <a:lnTo>
                  <a:pt x="524" y="561"/>
                </a:lnTo>
                <a:lnTo>
                  <a:pt x="524" y="561"/>
                </a:lnTo>
                <a:lnTo>
                  <a:pt x="526" y="561"/>
                </a:lnTo>
                <a:lnTo>
                  <a:pt x="529" y="562"/>
                </a:lnTo>
                <a:lnTo>
                  <a:pt x="530" y="564"/>
                </a:lnTo>
                <a:lnTo>
                  <a:pt x="532" y="564"/>
                </a:lnTo>
                <a:lnTo>
                  <a:pt x="532" y="566"/>
                </a:lnTo>
                <a:lnTo>
                  <a:pt x="532" y="566"/>
                </a:lnTo>
                <a:lnTo>
                  <a:pt x="527" y="567"/>
                </a:lnTo>
                <a:lnTo>
                  <a:pt x="524" y="570"/>
                </a:lnTo>
                <a:lnTo>
                  <a:pt x="521" y="572"/>
                </a:lnTo>
                <a:lnTo>
                  <a:pt x="519" y="570"/>
                </a:lnTo>
                <a:lnTo>
                  <a:pt x="518" y="569"/>
                </a:lnTo>
                <a:lnTo>
                  <a:pt x="518" y="567"/>
                </a:lnTo>
                <a:lnTo>
                  <a:pt x="516" y="566"/>
                </a:lnTo>
                <a:lnTo>
                  <a:pt x="515" y="566"/>
                </a:lnTo>
                <a:lnTo>
                  <a:pt x="515" y="566"/>
                </a:lnTo>
                <a:lnTo>
                  <a:pt x="513" y="566"/>
                </a:lnTo>
                <a:lnTo>
                  <a:pt x="513" y="566"/>
                </a:lnTo>
                <a:lnTo>
                  <a:pt x="510" y="564"/>
                </a:lnTo>
                <a:lnTo>
                  <a:pt x="510" y="564"/>
                </a:lnTo>
                <a:lnTo>
                  <a:pt x="511" y="562"/>
                </a:lnTo>
                <a:lnTo>
                  <a:pt x="513" y="562"/>
                </a:lnTo>
                <a:lnTo>
                  <a:pt x="513" y="558"/>
                </a:lnTo>
                <a:lnTo>
                  <a:pt x="513" y="556"/>
                </a:lnTo>
                <a:lnTo>
                  <a:pt x="510" y="554"/>
                </a:lnTo>
                <a:lnTo>
                  <a:pt x="508" y="554"/>
                </a:lnTo>
                <a:lnTo>
                  <a:pt x="507" y="554"/>
                </a:lnTo>
                <a:lnTo>
                  <a:pt x="507" y="554"/>
                </a:lnTo>
                <a:lnTo>
                  <a:pt x="505" y="554"/>
                </a:lnTo>
                <a:lnTo>
                  <a:pt x="504" y="553"/>
                </a:lnTo>
                <a:lnTo>
                  <a:pt x="502" y="553"/>
                </a:lnTo>
                <a:lnTo>
                  <a:pt x="500" y="551"/>
                </a:lnTo>
                <a:lnTo>
                  <a:pt x="497" y="548"/>
                </a:lnTo>
                <a:lnTo>
                  <a:pt x="497" y="547"/>
                </a:lnTo>
                <a:lnTo>
                  <a:pt x="496" y="545"/>
                </a:lnTo>
                <a:lnTo>
                  <a:pt x="500" y="545"/>
                </a:lnTo>
                <a:lnTo>
                  <a:pt x="502" y="545"/>
                </a:lnTo>
                <a:lnTo>
                  <a:pt x="502" y="543"/>
                </a:lnTo>
                <a:lnTo>
                  <a:pt x="502" y="542"/>
                </a:lnTo>
                <a:lnTo>
                  <a:pt x="500" y="540"/>
                </a:lnTo>
                <a:lnTo>
                  <a:pt x="502" y="540"/>
                </a:lnTo>
                <a:lnTo>
                  <a:pt x="502" y="539"/>
                </a:lnTo>
                <a:lnTo>
                  <a:pt x="504" y="539"/>
                </a:lnTo>
                <a:lnTo>
                  <a:pt x="507" y="542"/>
                </a:lnTo>
                <a:lnTo>
                  <a:pt x="507" y="542"/>
                </a:lnTo>
                <a:lnTo>
                  <a:pt x="510" y="547"/>
                </a:lnTo>
                <a:lnTo>
                  <a:pt x="510" y="547"/>
                </a:lnTo>
                <a:lnTo>
                  <a:pt x="510" y="548"/>
                </a:lnTo>
                <a:lnTo>
                  <a:pt x="515" y="550"/>
                </a:lnTo>
                <a:lnTo>
                  <a:pt x="515" y="550"/>
                </a:lnTo>
                <a:lnTo>
                  <a:pt x="515" y="548"/>
                </a:lnTo>
                <a:lnTo>
                  <a:pt x="516" y="545"/>
                </a:lnTo>
                <a:lnTo>
                  <a:pt x="518" y="545"/>
                </a:lnTo>
                <a:lnTo>
                  <a:pt x="518" y="545"/>
                </a:lnTo>
                <a:lnTo>
                  <a:pt x="518" y="543"/>
                </a:lnTo>
                <a:lnTo>
                  <a:pt x="516" y="543"/>
                </a:lnTo>
                <a:lnTo>
                  <a:pt x="518" y="542"/>
                </a:lnTo>
                <a:lnTo>
                  <a:pt x="516" y="542"/>
                </a:lnTo>
                <a:lnTo>
                  <a:pt x="516" y="542"/>
                </a:lnTo>
                <a:lnTo>
                  <a:pt x="513" y="547"/>
                </a:lnTo>
                <a:lnTo>
                  <a:pt x="513" y="548"/>
                </a:lnTo>
                <a:lnTo>
                  <a:pt x="511" y="545"/>
                </a:lnTo>
                <a:lnTo>
                  <a:pt x="510" y="543"/>
                </a:lnTo>
                <a:lnTo>
                  <a:pt x="510" y="543"/>
                </a:lnTo>
                <a:lnTo>
                  <a:pt x="510" y="542"/>
                </a:lnTo>
                <a:lnTo>
                  <a:pt x="513" y="542"/>
                </a:lnTo>
                <a:lnTo>
                  <a:pt x="511" y="540"/>
                </a:lnTo>
                <a:lnTo>
                  <a:pt x="508" y="539"/>
                </a:lnTo>
                <a:lnTo>
                  <a:pt x="507" y="539"/>
                </a:lnTo>
                <a:lnTo>
                  <a:pt x="505" y="539"/>
                </a:lnTo>
                <a:lnTo>
                  <a:pt x="505" y="537"/>
                </a:lnTo>
                <a:lnTo>
                  <a:pt x="504" y="536"/>
                </a:lnTo>
                <a:lnTo>
                  <a:pt x="505" y="532"/>
                </a:lnTo>
                <a:lnTo>
                  <a:pt x="507" y="531"/>
                </a:lnTo>
                <a:lnTo>
                  <a:pt x="511" y="532"/>
                </a:lnTo>
                <a:lnTo>
                  <a:pt x="513" y="532"/>
                </a:lnTo>
                <a:lnTo>
                  <a:pt x="511" y="531"/>
                </a:lnTo>
                <a:lnTo>
                  <a:pt x="511" y="531"/>
                </a:lnTo>
                <a:lnTo>
                  <a:pt x="510" y="531"/>
                </a:lnTo>
                <a:lnTo>
                  <a:pt x="507" y="528"/>
                </a:lnTo>
                <a:lnTo>
                  <a:pt x="507" y="526"/>
                </a:lnTo>
                <a:lnTo>
                  <a:pt x="508" y="525"/>
                </a:lnTo>
                <a:lnTo>
                  <a:pt x="508" y="525"/>
                </a:lnTo>
                <a:lnTo>
                  <a:pt x="510" y="523"/>
                </a:lnTo>
                <a:lnTo>
                  <a:pt x="513" y="525"/>
                </a:lnTo>
                <a:lnTo>
                  <a:pt x="513" y="525"/>
                </a:lnTo>
                <a:lnTo>
                  <a:pt x="515" y="525"/>
                </a:lnTo>
                <a:lnTo>
                  <a:pt x="513" y="523"/>
                </a:lnTo>
                <a:lnTo>
                  <a:pt x="513" y="523"/>
                </a:lnTo>
                <a:lnTo>
                  <a:pt x="511" y="521"/>
                </a:lnTo>
                <a:lnTo>
                  <a:pt x="511" y="520"/>
                </a:lnTo>
                <a:lnTo>
                  <a:pt x="511" y="518"/>
                </a:lnTo>
                <a:lnTo>
                  <a:pt x="511" y="518"/>
                </a:lnTo>
                <a:lnTo>
                  <a:pt x="511" y="517"/>
                </a:lnTo>
                <a:lnTo>
                  <a:pt x="511" y="515"/>
                </a:lnTo>
                <a:lnTo>
                  <a:pt x="513" y="515"/>
                </a:lnTo>
                <a:lnTo>
                  <a:pt x="513" y="514"/>
                </a:lnTo>
                <a:lnTo>
                  <a:pt x="513" y="514"/>
                </a:lnTo>
                <a:lnTo>
                  <a:pt x="511" y="514"/>
                </a:lnTo>
                <a:lnTo>
                  <a:pt x="511" y="515"/>
                </a:lnTo>
                <a:lnTo>
                  <a:pt x="511" y="517"/>
                </a:lnTo>
                <a:lnTo>
                  <a:pt x="510" y="518"/>
                </a:lnTo>
                <a:lnTo>
                  <a:pt x="510" y="520"/>
                </a:lnTo>
                <a:lnTo>
                  <a:pt x="510" y="521"/>
                </a:lnTo>
                <a:lnTo>
                  <a:pt x="508" y="523"/>
                </a:lnTo>
                <a:lnTo>
                  <a:pt x="508" y="521"/>
                </a:lnTo>
                <a:lnTo>
                  <a:pt x="507" y="521"/>
                </a:lnTo>
                <a:lnTo>
                  <a:pt x="507" y="521"/>
                </a:lnTo>
                <a:lnTo>
                  <a:pt x="507" y="520"/>
                </a:lnTo>
                <a:lnTo>
                  <a:pt x="507" y="514"/>
                </a:lnTo>
                <a:lnTo>
                  <a:pt x="507" y="509"/>
                </a:lnTo>
                <a:lnTo>
                  <a:pt x="507" y="506"/>
                </a:lnTo>
                <a:lnTo>
                  <a:pt x="508" y="504"/>
                </a:lnTo>
                <a:lnTo>
                  <a:pt x="510" y="504"/>
                </a:lnTo>
                <a:lnTo>
                  <a:pt x="510" y="504"/>
                </a:lnTo>
                <a:lnTo>
                  <a:pt x="511" y="504"/>
                </a:lnTo>
                <a:lnTo>
                  <a:pt x="511" y="504"/>
                </a:lnTo>
                <a:lnTo>
                  <a:pt x="510" y="502"/>
                </a:lnTo>
                <a:lnTo>
                  <a:pt x="508" y="502"/>
                </a:lnTo>
                <a:lnTo>
                  <a:pt x="507" y="504"/>
                </a:lnTo>
                <a:lnTo>
                  <a:pt x="505" y="504"/>
                </a:lnTo>
                <a:lnTo>
                  <a:pt x="505" y="501"/>
                </a:lnTo>
                <a:lnTo>
                  <a:pt x="504" y="499"/>
                </a:lnTo>
                <a:lnTo>
                  <a:pt x="504" y="498"/>
                </a:lnTo>
                <a:lnTo>
                  <a:pt x="504" y="495"/>
                </a:lnTo>
                <a:lnTo>
                  <a:pt x="507" y="495"/>
                </a:lnTo>
                <a:lnTo>
                  <a:pt x="508" y="496"/>
                </a:lnTo>
                <a:lnTo>
                  <a:pt x="515" y="496"/>
                </a:lnTo>
                <a:lnTo>
                  <a:pt x="519" y="498"/>
                </a:lnTo>
                <a:lnTo>
                  <a:pt x="521" y="498"/>
                </a:lnTo>
                <a:lnTo>
                  <a:pt x="521" y="498"/>
                </a:lnTo>
                <a:lnTo>
                  <a:pt x="519" y="496"/>
                </a:lnTo>
                <a:lnTo>
                  <a:pt x="518" y="495"/>
                </a:lnTo>
                <a:lnTo>
                  <a:pt x="518" y="495"/>
                </a:lnTo>
                <a:lnTo>
                  <a:pt x="518" y="493"/>
                </a:lnTo>
                <a:lnTo>
                  <a:pt x="518" y="493"/>
                </a:lnTo>
                <a:lnTo>
                  <a:pt x="516" y="488"/>
                </a:lnTo>
                <a:lnTo>
                  <a:pt x="516" y="488"/>
                </a:lnTo>
                <a:lnTo>
                  <a:pt x="515" y="490"/>
                </a:lnTo>
                <a:lnTo>
                  <a:pt x="515" y="493"/>
                </a:lnTo>
                <a:lnTo>
                  <a:pt x="513" y="493"/>
                </a:lnTo>
                <a:lnTo>
                  <a:pt x="511" y="495"/>
                </a:lnTo>
                <a:lnTo>
                  <a:pt x="508" y="495"/>
                </a:lnTo>
                <a:lnTo>
                  <a:pt x="507" y="493"/>
                </a:lnTo>
                <a:lnTo>
                  <a:pt x="507" y="493"/>
                </a:lnTo>
                <a:lnTo>
                  <a:pt x="507" y="491"/>
                </a:lnTo>
                <a:lnTo>
                  <a:pt x="505" y="491"/>
                </a:lnTo>
                <a:lnTo>
                  <a:pt x="504" y="490"/>
                </a:lnTo>
                <a:lnTo>
                  <a:pt x="504" y="490"/>
                </a:lnTo>
                <a:lnTo>
                  <a:pt x="502" y="490"/>
                </a:lnTo>
                <a:lnTo>
                  <a:pt x="504" y="488"/>
                </a:lnTo>
                <a:lnTo>
                  <a:pt x="504" y="487"/>
                </a:lnTo>
                <a:lnTo>
                  <a:pt x="505" y="487"/>
                </a:lnTo>
                <a:lnTo>
                  <a:pt x="507" y="487"/>
                </a:lnTo>
                <a:lnTo>
                  <a:pt x="507" y="488"/>
                </a:lnTo>
                <a:lnTo>
                  <a:pt x="508" y="488"/>
                </a:lnTo>
                <a:lnTo>
                  <a:pt x="510" y="488"/>
                </a:lnTo>
                <a:lnTo>
                  <a:pt x="510" y="487"/>
                </a:lnTo>
                <a:lnTo>
                  <a:pt x="510" y="487"/>
                </a:lnTo>
                <a:lnTo>
                  <a:pt x="508" y="487"/>
                </a:lnTo>
                <a:lnTo>
                  <a:pt x="507" y="487"/>
                </a:lnTo>
                <a:lnTo>
                  <a:pt x="505" y="484"/>
                </a:lnTo>
                <a:lnTo>
                  <a:pt x="507" y="482"/>
                </a:lnTo>
                <a:lnTo>
                  <a:pt x="508" y="480"/>
                </a:lnTo>
                <a:lnTo>
                  <a:pt x="510" y="480"/>
                </a:lnTo>
                <a:lnTo>
                  <a:pt x="508" y="477"/>
                </a:lnTo>
                <a:lnTo>
                  <a:pt x="510" y="476"/>
                </a:lnTo>
                <a:lnTo>
                  <a:pt x="508" y="474"/>
                </a:lnTo>
                <a:lnTo>
                  <a:pt x="508" y="473"/>
                </a:lnTo>
                <a:lnTo>
                  <a:pt x="505" y="473"/>
                </a:lnTo>
                <a:lnTo>
                  <a:pt x="505" y="473"/>
                </a:lnTo>
                <a:lnTo>
                  <a:pt x="505" y="474"/>
                </a:lnTo>
                <a:lnTo>
                  <a:pt x="505" y="474"/>
                </a:lnTo>
                <a:lnTo>
                  <a:pt x="505" y="474"/>
                </a:lnTo>
                <a:lnTo>
                  <a:pt x="505" y="474"/>
                </a:lnTo>
                <a:lnTo>
                  <a:pt x="502" y="474"/>
                </a:lnTo>
                <a:lnTo>
                  <a:pt x="500" y="473"/>
                </a:lnTo>
                <a:lnTo>
                  <a:pt x="497" y="471"/>
                </a:lnTo>
                <a:lnTo>
                  <a:pt x="497" y="471"/>
                </a:lnTo>
                <a:lnTo>
                  <a:pt x="497" y="469"/>
                </a:lnTo>
                <a:lnTo>
                  <a:pt x="497" y="468"/>
                </a:lnTo>
                <a:lnTo>
                  <a:pt x="497" y="468"/>
                </a:lnTo>
                <a:lnTo>
                  <a:pt x="496" y="469"/>
                </a:lnTo>
                <a:lnTo>
                  <a:pt x="492" y="469"/>
                </a:lnTo>
                <a:lnTo>
                  <a:pt x="491" y="471"/>
                </a:lnTo>
                <a:lnTo>
                  <a:pt x="489" y="471"/>
                </a:lnTo>
                <a:lnTo>
                  <a:pt x="489" y="471"/>
                </a:lnTo>
                <a:lnTo>
                  <a:pt x="489" y="473"/>
                </a:lnTo>
                <a:lnTo>
                  <a:pt x="491" y="473"/>
                </a:lnTo>
                <a:lnTo>
                  <a:pt x="492" y="474"/>
                </a:lnTo>
                <a:lnTo>
                  <a:pt x="492" y="474"/>
                </a:lnTo>
                <a:lnTo>
                  <a:pt x="491" y="476"/>
                </a:lnTo>
                <a:lnTo>
                  <a:pt x="491" y="476"/>
                </a:lnTo>
                <a:lnTo>
                  <a:pt x="488" y="474"/>
                </a:lnTo>
                <a:lnTo>
                  <a:pt x="488" y="473"/>
                </a:lnTo>
                <a:lnTo>
                  <a:pt x="488" y="471"/>
                </a:lnTo>
                <a:lnTo>
                  <a:pt x="488" y="469"/>
                </a:lnTo>
                <a:lnTo>
                  <a:pt x="491" y="468"/>
                </a:lnTo>
                <a:lnTo>
                  <a:pt x="492" y="466"/>
                </a:lnTo>
                <a:lnTo>
                  <a:pt x="494" y="465"/>
                </a:lnTo>
                <a:lnTo>
                  <a:pt x="497" y="463"/>
                </a:lnTo>
                <a:lnTo>
                  <a:pt x="499" y="462"/>
                </a:lnTo>
                <a:lnTo>
                  <a:pt x="497" y="460"/>
                </a:lnTo>
                <a:lnTo>
                  <a:pt x="497" y="458"/>
                </a:lnTo>
                <a:lnTo>
                  <a:pt x="497" y="457"/>
                </a:lnTo>
                <a:lnTo>
                  <a:pt x="500" y="455"/>
                </a:lnTo>
                <a:lnTo>
                  <a:pt x="504" y="455"/>
                </a:lnTo>
                <a:lnTo>
                  <a:pt x="505" y="455"/>
                </a:lnTo>
                <a:lnTo>
                  <a:pt x="507" y="455"/>
                </a:lnTo>
                <a:lnTo>
                  <a:pt x="508" y="455"/>
                </a:lnTo>
                <a:lnTo>
                  <a:pt x="510" y="454"/>
                </a:lnTo>
                <a:lnTo>
                  <a:pt x="511" y="454"/>
                </a:lnTo>
                <a:lnTo>
                  <a:pt x="511" y="452"/>
                </a:lnTo>
                <a:lnTo>
                  <a:pt x="511" y="452"/>
                </a:lnTo>
                <a:lnTo>
                  <a:pt x="510" y="450"/>
                </a:lnTo>
                <a:lnTo>
                  <a:pt x="510" y="449"/>
                </a:lnTo>
                <a:lnTo>
                  <a:pt x="510" y="449"/>
                </a:lnTo>
                <a:lnTo>
                  <a:pt x="511" y="447"/>
                </a:lnTo>
                <a:lnTo>
                  <a:pt x="513" y="447"/>
                </a:lnTo>
                <a:lnTo>
                  <a:pt x="513" y="447"/>
                </a:lnTo>
                <a:lnTo>
                  <a:pt x="515" y="449"/>
                </a:lnTo>
                <a:lnTo>
                  <a:pt x="515" y="449"/>
                </a:lnTo>
                <a:lnTo>
                  <a:pt x="513" y="450"/>
                </a:lnTo>
                <a:lnTo>
                  <a:pt x="513" y="455"/>
                </a:lnTo>
                <a:lnTo>
                  <a:pt x="511" y="457"/>
                </a:lnTo>
                <a:lnTo>
                  <a:pt x="511" y="457"/>
                </a:lnTo>
                <a:lnTo>
                  <a:pt x="511" y="460"/>
                </a:lnTo>
                <a:lnTo>
                  <a:pt x="511" y="460"/>
                </a:lnTo>
                <a:lnTo>
                  <a:pt x="507" y="462"/>
                </a:lnTo>
                <a:lnTo>
                  <a:pt x="507" y="462"/>
                </a:lnTo>
                <a:lnTo>
                  <a:pt x="507" y="463"/>
                </a:lnTo>
                <a:lnTo>
                  <a:pt x="508" y="463"/>
                </a:lnTo>
                <a:lnTo>
                  <a:pt x="511" y="463"/>
                </a:lnTo>
                <a:lnTo>
                  <a:pt x="513" y="462"/>
                </a:lnTo>
                <a:lnTo>
                  <a:pt x="513" y="460"/>
                </a:lnTo>
                <a:lnTo>
                  <a:pt x="515" y="455"/>
                </a:lnTo>
                <a:lnTo>
                  <a:pt x="515" y="455"/>
                </a:lnTo>
                <a:lnTo>
                  <a:pt x="516" y="455"/>
                </a:lnTo>
                <a:lnTo>
                  <a:pt x="516" y="455"/>
                </a:lnTo>
                <a:lnTo>
                  <a:pt x="516" y="458"/>
                </a:lnTo>
                <a:lnTo>
                  <a:pt x="516" y="460"/>
                </a:lnTo>
                <a:lnTo>
                  <a:pt x="515" y="465"/>
                </a:lnTo>
                <a:lnTo>
                  <a:pt x="513" y="468"/>
                </a:lnTo>
                <a:lnTo>
                  <a:pt x="513" y="468"/>
                </a:lnTo>
                <a:lnTo>
                  <a:pt x="513" y="469"/>
                </a:lnTo>
                <a:lnTo>
                  <a:pt x="515" y="468"/>
                </a:lnTo>
                <a:lnTo>
                  <a:pt x="515" y="468"/>
                </a:lnTo>
                <a:lnTo>
                  <a:pt x="516" y="466"/>
                </a:lnTo>
                <a:lnTo>
                  <a:pt x="516" y="463"/>
                </a:lnTo>
                <a:lnTo>
                  <a:pt x="516" y="462"/>
                </a:lnTo>
                <a:lnTo>
                  <a:pt x="518" y="462"/>
                </a:lnTo>
                <a:lnTo>
                  <a:pt x="518" y="458"/>
                </a:lnTo>
                <a:lnTo>
                  <a:pt x="518" y="457"/>
                </a:lnTo>
                <a:lnTo>
                  <a:pt x="518" y="454"/>
                </a:lnTo>
                <a:lnTo>
                  <a:pt x="516" y="454"/>
                </a:lnTo>
                <a:lnTo>
                  <a:pt x="516" y="454"/>
                </a:lnTo>
                <a:lnTo>
                  <a:pt x="515" y="452"/>
                </a:lnTo>
                <a:lnTo>
                  <a:pt x="516" y="449"/>
                </a:lnTo>
                <a:lnTo>
                  <a:pt x="519" y="449"/>
                </a:lnTo>
                <a:lnTo>
                  <a:pt x="521" y="447"/>
                </a:lnTo>
                <a:lnTo>
                  <a:pt x="522" y="447"/>
                </a:lnTo>
                <a:lnTo>
                  <a:pt x="524" y="447"/>
                </a:lnTo>
                <a:lnTo>
                  <a:pt x="527" y="449"/>
                </a:lnTo>
                <a:lnTo>
                  <a:pt x="527" y="449"/>
                </a:lnTo>
                <a:lnTo>
                  <a:pt x="527" y="447"/>
                </a:lnTo>
                <a:lnTo>
                  <a:pt x="527" y="447"/>
                </a:lnTo>
                <a:lnTo>
                  <a:pt x="526" y="447"/>
                </a:lnTo>
                <a:lnTo>
                  <a:pt x="522" y="444"/>
                </a:lnTo>
                <a:lnTo>
                  <a:pt x="519" y="444"/>
                </a:lnTo>
                <a:lnTo>
                  <a:pt x="521" y="443"/>
                </a:lnTo>
                <a:lnTo>
                  <a:pt x="521" y="439"/>
                </a:lnTo>
                <a:lnTo>
                  <a:pt x="522" y="439"/>
                </a:lnTo>
                <a:lnTo>
                  <a:pt x="526" y="439"/>
                </a:lnTo>
                <a:lnTo>
                  <a:pt x="530" y="436"/>
                </a:lnTo>
                <a:lnTo>
                  <a:pt x="530" y="433"/>
                </a:lnTo>
                <a:lnTo>
                  <a:pt x="532" y="430"/>
                </a:lnTo>
                <a:lnTo>
                  <a:pt x="529" y="430"/>
                </a:lnTo>
                <a:lnTo>
                  <a:pt x="527" y="428"/>
                </a:lnTo>
                <a:lnTo>
                  <a:pt x="524" y="427"/>
                </a:lnTo>
                <a:lnTo>
                  <a:pt x="522" y="425"/>
                </a:lnTo>
                <a:lnTo>
                  <a:pt x="522" y="424"/>
                </a:lnTo>
                <a:lnTo>
                  <a:pt x="524" y="421"/>
                </a:lnTo>
                <a:lnTo>
                  <a:pt x="526" y="421"/>
                </a:lnTo>
                <a:lnTo>
                  <a:pt x="527" y="416"/>
                </a:lnTo>
                <a:lnTo>
                  <a:pt x="526" y="413"/>
                </a:lnTo>
                <a:lnTo>
                  <a:pt x="526" y="411"/>
                </a:lnTo>
                <a:lnTo>
                  <a:pt x="527" y="410"/>
                </a:lnTo>
                <a:lnTo>
                  <a:pt x="527" y="408"/>
                </a:lnTo>
                <a:lnTo>
                  <a:pt x="529" y="406"/>
                </a:lnTo>
                <a:lnTo>
                  <a:pt x="530" y="406"/>
                </a:lnTo>
                <a:lnTo>
                  <a:pt x="530" y="405"/>
                </a:lnTo>
                <a:lnTo>
                  <a:pt x="530" y="403"/>
                </a:lnTo>
                <a:lnTo>
                  <a:pt x="529" y="402"/>
                </a:lnTo>
                <a:lnTo>
                  <a:pt x="529" y="400"/>
                </a:lnTo>
                <a:lnTo>
                  <a:pt x="530" y="397"/>
                </a:lnTo>
                <a:lnTo>
                  <a:pt x="532" y="397"/>
                </a:lnTo>
                <a:lnTo>
                  <a:pt x="532" y="397"/>
                </a:lnTo>
                <a:lnTo>
                  <a:pt x="530" y="395"/>
                </a:lnTo>
                <a:lnTo>
                  <a:pt x="530" y="392"/>
                </a:lnTo>
                <a:lnTo>
                  <a:pt x="530" y="392"/>
                </a:lnTo>
                <a:lnTo>
                  <a:pt x="530" y="392"/>
                </a:lnTo>
                <a:lnTo>
                  <a:pt x="532" y="391"/>
                </a:lnTo>
                <a:lnTo>
                  <a:pt x="533" y="392"/>
                </a:lnTo>
                <a:lnTo>
                  <a:pt x="535" y="395"/>
                </a:lnTo>
                <a:lnTo>
                  <a:pt x="535" y="394"/>
                </a:lnTo>
                <a:lnTo>
                  <a:pt x="535" y="391"/>
                </a:lnTo>
                <a:lnTo>
                  <a:pt x="533" y="387"/>
                </a:lnTo>
                <a:lnTo>
                  <a:pt x="532" y="387"/>
                </a:lnTo>
                <a:lnTo>
                  <a:pt x="530" y="387"/>
                </a:lnTo>
                <a:lnTo>
                  <a:pt x="530" y="387"/>
                </a:lnTo>
                <a:lnTo>
                  <a:pt x="529" y="386"/>
                </a:lnTo>
                <a:lnTo>
                  <a:pt x="530" y="384"/>
                </a:lnTo>
                <a:lnTo>
                  <a:pt x="530" y="384"/>
                </a:lnTo>
                <a:lnTo>
                  <a:pt x="532" y="383"/>
                </a:lnTo>
                <a:lnTo>
                  <a:pt x="533" y="383"/>
                </a:lnTo>
                <a:lnTo>
                  <a:pt x="535" y="381"/>
                </a:lnTo>
                <a:lnTo>
                  <a:pt x="537" y="380"/>
                </a:lnTo>
                <a:lnTo>
                  <a:pt x="535" y="380"/>
                </a:lnTo>
                <a:lnTo>
                  <a:pt x="535" y="381"/>
                </a:lnTo>
                <a:lnTo>
                  <a:pt x="533" y="383"/>
                </a:lnTo>
                <a:lnTo>
                  <a:pt x="532" y="383"/>
                </a:lnTo>
                <a:lnTo>
                  <a:pt x="532" y="381"/>
                </a:lnTo>
                <a:lnTo>
                  <a:pt x="529" y="380"/>
                </a:lnTo>
                <a:lnTo>
                  <a:pt x="529" y="380"/>
                </a:lnTo>
                <a:lnTo>
                  <a:pt x="527" y="380"/>
                </a:lnTo>
                <a:lnTo>
                  <a:pt x="526" y="380"/>
                </a:lnTo>
                <a:lnTo>
                  <a:pt x="524" y="383"/>
                </a:lnTo>
                <a:lnTo>
                  <a:pt x="522" y="384"/>
                </a:lnTo>
                <a:lnTo>
                  <a:pt x="519" y="384"/>
                </a:lnTo>
                <a:lnTo>
                  <a:pt x="518" y="384"/>
                </a:lnTo>
                <a:lnTo>
                  <a:pt x="516" y="383"/>
                </a:lnTo>
                <a:lnTo>
                  <a:pt x="516" y="383"/>
                </a:lnTo>
                <a:lnTo>
                  <a:pt x="516" y="381"/>
                </a:lnTo>
                <a:lnTo>
                  <a:pt x="518" y="381"/>
                </a:lnTo>
                <a:lnTo>
                  <a:pt x="518" y="381"/>
                </a:lnTo>
                <a:lnTo>
                  <a:pt x="516" y="381"/>
                </a:lnTo>
                <a:lnTo>
                  <a:pt x="515" y="380"/>
                </a:lnTo>
                <a:lnTo>
                  <a:pt x="515" y="378"/>
                </a:lnTo>
                <a:lnTo>
                  <a:pt x="515" y="376"/>
                </a:lnTo>
                <a:lnTo>
                  <a:pt x="513" y="373"/>
                </a:lnTo>
                <a:lnTo>
                  <a:pt x="513" y="370"/>
                </a:lnTo>
                <a:lnTo>
                  <a:pt x="513" y="369"/>
                </a:lnTo>
                <a:lnTo>
                  <a:pt x="515" y="361"/>
                </a:lnTo>
                <a:lnTo>
                  <a:pt x="516" y="358"/>
                </a:lnTo>
                <a:lnTo>
                  <a:pt x="516" y="354"/>
                </a:lnTo>
                <a:lnTo>
                  <a:pt x="516" y="353"/>
                </a:lnTo>
                <a:lnTo>
                  <a:pt x="519" y="351"/>
                </a:lnTo>
                <a:lnTo>
                  <a:pt x="521" y="350"/>
                </a:lnTo>
                <a:lnTo>
                  <a:pt x="522" y="343"/>
                </a:lnTo>
                <a:lnTo>
                  <a:pt x="522" y="340"/>
                </a:lnTo>
                <a:lnTo>
                  <a:pt x="519" y="331"/>
                </a:lnTo>
                <a:lnTo>
                  <a:pt x="519" y="328"/>
                </a:lnTo>
                <a:lnTo>
                  <a:pt x="519" y="326"/>
                </a:lnTo>
                <a:lnTo>
                  <a:pt x="519" y="321"/>
                </a:lnTo>
                <a:lnTo>
                  <a:pt x="519" y="320"/>
                </a:lnTo>
                <a:lnTo>
                  <a:pt x="519" y="318"/>
                </a:lnTo>
                <a:lnTo>
                  <a:pt x="516" y="315"/>
                </a:lnTo>
                <a:lnTo>
                  <a:pt x="516" y="313"/>
                </a:lnTo>
                <a:lnTo>
                  <a:pt x="518" y="312"/>
                </a:lnTo>
                <a:lnTo>
                  <a:pt x="516" y="309"/>
                </a:lnTo>
                <a:lnTo>
                  <a:pt x="518" y="307"/>
                </a:lnTo>
                <a:lnTo>
                  <a:pt x="518" y="306"/>
                </a:lnTo>
                <a:lnTo>
                  <a:pt x="521" y="307"/>
                </a:lnTo>
                <a:lnTo>
                  <a:pt x="522" y="307"/>
                </a:lnTo>
                <a:lnTo>
                  <a:pt x="524" y="306"/>
                </a:lnTo>
                <a:lnTo>
                  <a:pt x="524" y="304"/>
                </a:lnTo>
                <a:lnTo>
                  <a:pt x="524" y="301"/>
                </a:lnTo>
                <a:lnTo>
                  <a:pt x="524" y="299"/>
                </a:lnTo>
                <a:lnTo>
                  <a:pt x="524" y="298"/>
                </a:lnTo>
                <a:lnTo>
                  <a:pt x="526" y="298"/>
                </a:lnTo>
                <a:lnTo>
                  <a:pt x="527" y="296"/>
                </a:lnTo>
                <a:lnTo>
                  <a:pt x="529" y="293"/>
                </a:lnTo>
                <a:lnTo>
                  <a:pt x="530" y="287"/>
                </a:lnTo>
                <a:lnTo>
                  <a:pt x="530" y="285"/>
                </a:lnTo>
                <a:lnTo>
                  <a:pt x="532" y="283"/>
                </a:lnTo>
                <a:lnTo>
                  <a:pt x="532" y="280"/>
                </a:lnTo>
                <a:lnTo>
                  <a:pt x="533" y="279"/>
                </a:lnTo>
                <a:lnTo>
                  <a:pt x="533" y="277"/>
                </a:lnTo>
                <a:lnTo>
                  <a:pt x="535" y="276"/>
                </a:lnTo>
                <a:lnTo>
                  <a:pt x="535" y="274"/>
                </a:lnTo>
                <a:lnTo>
                  <a:pt x="538" y="272"/>
                </a:lnTo>
                <a:lnTo>
                  <a:pt x="538" y="269"/>
                </a:lnTo>
                <a:lnTo>
                  <a:pt x="540" y="265"/>
                </a:lnTo>
                <a:lnTo>
                  <a:pt x="540" y="261"/>
                </a:lnTo>
                <a:lnTo>
                  <a:pt x="541" y="258"/>
                </a:lnTo>
                <a:lnTo>
                  <a:pt x="541" y="257"/>
                </a:lnTo>
                <a:lnTo>
                  <a:pt x="541" y="254"/>
                </a:lnTo>
                <a:lnTo>
                  <a:pt x="543" y="252"/>
                </a:lnTo>
                <a:lnTo>
                  <a:pt x="543" y="250"/>
                </a:lnTo>
                <a:lnTo>
                  <a:pt x="546" y="249"/>
                </a:lnTo>
                <a:lnTo>
                  <a:pt x="546" y="246"/>
                </a:lnTo>
                <a:lnTo>
                  <a:pt x="546" y="244"/>
                </a:lnTo>
                <a:lnTo>
                  <a:pt x="546" y="243"/>
                </a:lnTo>
                <a:lnTo>
                  <a:pt x="545" y="239"/>
                </a:lnTo>
                <a:lnTo>
                  <a:pt x="546" y="238"/>
                </a:lnTo>
                <a:lnTo>
                  <a:pt x="546" y="238"/>
                </a:lnTo>
                <a:lnTo>
                  <a:pt x="549" y="233"/>
                </a:lnTo>
                <a:lnTo>
                  <a:pt x="549" y="230"/>
                </a:lnTo>
                <a:lnTo>
                  <a:pt x="549" y="228"/>
                </a:lnTo>
                <a:lnTo>
                  <a:pt x="548" y="225"/>
                </a:lnTo>
                <a:lnTo>
                  <a:pt x="548" y="219"/>
                </a:lnTo>
                <a:lnTo>
                  <a:pt x="548" y="214"/>
                </a:lnTo>
                <a:lnTo>
                  <a:pt x="546" y="209"/>
                </a:lnTo>
                <a:lnTo>
                  <a:pt x="546" y="206"/>
                </a:lnTo>
                <a:lnTo>
                  <a:pt x="545" y="202"/>
                </a:lnTo>
                <a:lnTo>
                  <a:pt x="545" y="200"/>
                </a:lnTo>
                <a:lnTo>
                  <a:pt x="546" y="195"/>
                </a:lnTo>
                <a:lnTo>
                  <a:pt x="549" y="192"/>
                </a:lnTo>
                <a:lnTo>
                  <a:pt x="551" y="189"/>
                </a:lnTo>
                <a:lnTo>
                  <a:pt x="551" y="184"/>
                </a:lnTo>
                <a:lnTo>
                  <a:pt x="551" y="181"/>
                </a:lnTo>
                <a:lnTo>
                  <a:pt x="551" y="180"/>
                </a:lnTo>
                <a:lnTo>
                  <a:pt x="548" y="178"/>
                </a:lnTo>
                <a:lnTo>
                  <a:pt x="548" y="173"/>
                </a:lnTo>
                <a:lnTo>
                  <a:pt x="548" y="172"/>
                </a:lnTo>
                <a:lnTo>
                  <a:pt x="549" y="172"/>
                </a:lnTo>
                <a:lnTo>
                  <a:pt x="551" y="170"/>
                </a:lnTo>
                <a:lnTo>
                  <a:pt x="551" y="167"/>
                </a:lnTo>
                <a:lnTo>
                  <a:pt x="552" y="165"/>
                </a:lnTo>
                <a:lnTo>
                  <a:pt x="552" y="161"/>
                </a:lnTo>
                <a:lnTo>
                  <a:pt x="554" y="156"/>
                </a:lnTo>
                <a:lnTo>
                  <a:pt x="554" y="154"/>
                </a:lnTo>
                <a:lnTo>
                  <a:pt x="556" y="153"/>
                </a:lnTo>
                <a:lnTo>
                  <a:pt x="557" y="153"/>
                </a:lnTo>
                <a:lnTo>
                  <a:pt x="557" y="151"/>
                </a:lnTo>
                <a:lnTo>
                  <a:pt x="557" y="148"/>
                </a:lnTo>
                <a:lnTo>
                  <a:pt x="557" y="146"/>
                </a:lnTo>
                <a:lnTo>
                  <a:pt x="559" y="143"/>
                </a:lnTo>
                <a:lnTo>
                  <a:pt x="559" y="142"/>
                </a:lnTo>
                <a:lnTo>
                  <a:pt x="560" y="137"/>
                </a:lnTo>
                <a:lnTo>
                  <a:pt x="560" y="134"/>
                </a:lnTo>
                <a:lnTo>
                  <a:pt x="560" y="134"/>
                </a:lnTo>
                <a:lnTo>
                  <a:pt x="560" y="132"/>
                </a:lnTo>
                <a:lnTo>
                  <a:pt x="560" y="128"/>
                </a:lnTo>
                <a:lnTo>
                  <a:pt x="560" y="126"/>
                </a:lnTo>
                <a:lnTo>
                  <a:pt x="560" y="124"/>
                </a:lnTo>
                <a:lnTo>
                  <a:pt x="560" y="121"/>
                </a:lnTo>
                <a:lnTo>
                  <a:pt x="562" y="120"/>
                </a:lnTo>
                <a:lnTo>
                  <a:pt x="563" y="118"/>
                </a:lnTo>
                <a:lnTo>
                  <a:pt x="563" y="116"/>
                </a:lnTo>
                <a:lnTo>
                  <a:pt x="563" y="115"/>
                </a:lnTo>
                <a:lnTo>
                  <a:pt x="562" y="109"/>
                </a:lnTo>
                <a:lnTo>
                  <a:pt x="562" y="107"/>
                </a:lnTo>
                <a:lnTo>
                  <a:pt x="562" y="102"/>
                </a:lnTo>
                <a:lnTo>
                  <a:pt x="562" y="99"/>
                </a:lnTo>
                <a:lnTo>
                  <a:pt x="562" y="98"/>
                </a:lnTo>
                <a:lnTo>
                  <a:pt x="562" y="96"/>
                </a:lnTo>
                <a:lnTo>
                  <a:pt x="563" y="94"/>
                </a:lnTo>
                <a:lnTo>
                  <a:pt x="563" y="93"/>
                </a:lnTo>
                <a:lnTo>
                  <a:pt x="563" y="91"/>
                </a:lnTo>
                <a:lnTo>
                  <a:pt x="563" y="90"/>
                </a:lnTo>
                <a:lnTo>
                  <a:pt x="562" y="90"/>
                </a:lnTo>
                <a:lnTo>
                  <a:pt x="562" y="88"/>
                </a:lnTo>
                <a:lnTo>
                  <a:pt x="562" y="87"/>
                </a:lnTo>
                <a:lnTo>
                  <a:pt x="562" y="85"/>
                </a:lnTo>
                <a:lnTo>
                  <a:pt x="562" y="83"/>
                </a:lnTo>
                <a:lnTo>
                  <a:pt x="563" y="83"/>
                </a:lnTo>
                <a:lnTo>
                  <a:pt x="563" y="82"/>
                </a:lnTo>
                <a:lnTo>
                  <a:pt x="565" y="80"/>
                </a:lnTo>
                <a:lnTo>
                  <a:pt x="567" y="76"/>
                </a:lnTo>
                <a:lnTo>
                  <a:pt x="567" y="71"/>
                </a:lnTo>
                <a:lnTo>
                  <a:pt x="567" y="66"/>
                </a:lnTo>
                <a:lnTo>
                  <a:pt x="568" y="64"/>
                </a:lnTo>
                <a:lnTo>
                  <a:pt x="568" y="61"/>
                </a:lnTo>
                <a:lnTo>
                  <a:pt x="568" y="60"/>
                </a:lnTo>
                <a:lnTo>
                  <a:pt x="568" y="58"/>
                </a:lnTo>
                <a:lnTo>
                  <a:pt x="568" y="57"/>
                </a:lnTo>
                <a:lnTo>
                  <a:pt x="567" y="49"/>
                </a:lnTo>
                <a:lnTo>
                  <a:pt x="567" y="46"/>
                </a:lnTo>
                <a:lnTo>
                  <a:pt x="568" y="41"/>
                </a:lnTo>
                <a:lnTo>
                  <a:pt x="568" y="35"/>
                </a:lnTo>
                <a:lnTo>
                  <a:pt x="568" y="33"/>
                </a:lnTo>
                <a:lnTo>
                  <a:pt x="567" y="31"/>
                </a:lnTo>
                <a:lnTo>
                  <a:pt x="567" y="30"/>
                </a:lnTo>
                <a:lnTo>
                  <a:pt x="567" y="27"/>
                </a:lnTo>
                <a:lnTo>
                  <a:pt x="565" y="20"/>
                </a:lnTo>
                <a:lnTo>
                  <a:pt x="565" y="16"/>
                </a:lnTo>
                <a:lnTo>
                  <a:pt x="565" y="14"/>
                </a:lnTo>
                <a:lnTo>
                  <a:pt x="563" y="13"/>
                </a:lnTo>
                <a:lnTo>
                  <a:pt x="565" y="13"/>
                </a:lnTo>
                <a:lnTo>
                  <a:pt x="565" y="13"/>
                </a:lnTo>
                <a:lnTo>
                  <a:pt x="567" y="13"/>
                </a:lnTo>
                <a:lnTo>
                  <a:pt x="570" y="11"/>
                </a:lnTo>
                <a:lnTo>
                  <a:pt x="571" y="11"/>
                </a:lnTo>
                <a:lnTo>
                  <a:pt x="573" y="9"/>
                </a:lnTo>
                <a:lnTo>
                  <a:pt x="573" y="8"/>
                </a:lnTo>
                <a:lnTo>
                  <a:pt x="573" y="6"/>
                </a:lnTo>
                <a:lnTo>
                  <a:pt x="573" y="5"/>
                </a:lnTo>
                <a:lnTo>
                  <a:pt x="571" y="3"/>
                </a:lnTo>
                <a:lnTo>
                  <a:pt x="573" y="3"/>
                </a:lnTo>
                <a:lnTo>
                  <a:pt x="574" y="1"/>
                </a:lnTo>
                <a:lnTo>
                  <a:pt x="576" y="1"/>
                </a:lnTo>
                <a:lnTo>
                  <a:pt x="578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2" name="Freeform 305">
            <a:extLst>
              <a:ext uri="{FF2B5EF4-FFF2-40B4-BE49-F238E27FC236}">
                <a16:creationId xmlns:a16="http://schemas.microsoft.com/office/drawing/2014/main" id="{908DBE07-2726-2649-B566-C4C65FE2EEFA}"/>
              </a:ext>
            </a:extLst>
          </p:cNvPr>
          <p:cNvSpPr>
            <a:spLocks/>
          </p:cNvSpPr>
          <p:nvPr/>
        </p:nvSpPr>
        <p:spPr bwMode="auto">
          <a:xfrm>
            <a:off x="3124009" y="3915822"/>
            <a:ext cx="2355" cy="2456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2 w 2"/>
              <a:gd name="T19" fmla="*/ 0 h 2"/>
              <a:gd name="T20" fmla="*/ 2 w 2"/>
              <a:gd name="T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3" name="Freeform 306">
            <a:extLst>
              <a:ext uri="{FF2B5EF4-FFF2-40B4-BE49-F238E27FC236}">
                <a16:creationId xmlns:a16="http://schemas.microsoft.com/office/drawing/2014/main" id="{786D4463-9025-84AA-D1DE-8E88B8EB761D}"/>
              </a:ext>
            </a:extLst>
          </p:cNvPr>
          <p:cNvSpPr>
            <a:spLocks noEditPoints="1"/>
          </p:cNvSpPr>
          <p:nvPr/>
        </p:nvSpPr>
        <p:spPr bwMode="auto">
          <a:xfrm>
            <a:off x="5699473" y="3347116"/>
            <a:ext cx="104809" cy="111777"/>
          </a:xfrm>
          <a:custGeom>
            <a:avLst/>
            <a:gdLst>
              <a:gd name="T0" fmla="*/ 78 w 89"/>
              <a:gd name="T1" fmla="*/ 80 h 91"/>
              <a:gd name="T2" fmla="*/ 35 w 89"/>
              <a:gd name="T3" fmla="*/ 3 h 91"/>
              <a:gd name="T4" fmla="*/ 35 w 89"/>
              <a:gd name="T5" fmla="*/ 6 h 91"/>
              <a:gd name="T6" fmla="*/ 38 w 89"/>
              <a:gd name="T7" fmla="*/ 6 h 91"/>
              <a:gd name="T8" fmla="*/ 45 w 89"/>
              <a:gd name="T9" fmla="*/ 5 h 91"/>
              <a:gd name="T10" fmla="*/ 49 w 89"/>
              <a:gd name="T11" fmla="*/ 6 h 91"/>
              <a:gd name="T12" fmla="*/ 54 w 89"/>
              <a:gd name="T13" fmla="*/ 12 h 91"/>
              <a:gd name="T14" fmla="*/ 60 w 89"/>
              <a:gd name="T15" fmla="*/ 16 h 91"/>
              <a:gd name="T16" fmla="*/ 67 w 89"/>
              <a:gd name="T17" fmla="*/ 12 h 91"/>
              <a:gd name="T18" fmla="*/ 78 w 89"/>
              <a:gd name="T19" fmla="*/ 12 h 91"/>
              <a:gd name="T20" fmla="*/ 81 w 89"/>
              <a:gd name="T21" fmla="*/ 16 h 91"/>
              <a:gd name="T22" fmla="*/ 84 w 89"/>
              <a:gd name="T23" fmla="*/ 19 h 91"/>
              <a:gd name="T24" fmla="*/ 86 w 89"/>
              <a:gd name="T25" fmla="*/ 20 h 91"/>
              <a:gd name="T26" fmla="*/ 86 w 89"/>
              <a:gd name="T27" fmla="*/ 25 h 91"/>
              <a:gd name="T28" fmla="*/ 87 w 89"/>
              <a:gd name="T29" fmla="*/ 33 h 91"/>
              <a:gd name="T30" fmla="*/ 87 w 89"/>
              <a:gd name="T31" fmla="*/ 38 h 91"/>
              <a:gd name="T32" fmla="*/ 84 w 89"/>
              <a:gd name="T33" fmla="*/ 41 h 91"/>
              <a:gd name="T34" fmla="*/ 81 w 89"/>
              <a:gd name="T35" fmla="*/ 50 h 91"/>
              <a:gd name="T36" fmla="*/ 78 w 89"/>
              <a:gd name="T37" fmla="*/ 57 h 91"/>
              <a:gd name="T38" fmla="*/ 78 w 89"/>
              <a:gd name="T39" fmla="*/ 61 h 91"/>
              <a:gd name="T40" fmla="*/ 81 w 89"/>
              <a:gd name="T41" fmla="*/ 72 h 91"/>
              <a:gd name="T42" fmla="*/ 86 w 89"/>
              <a:gd name="T43" fmla="*/ 77 h 91"/>
              <a:gd name="T44" fmla="*/ 84 w 89"/>
              <a:gd name="T45" fmla="*/ 80 h 91"/>
              <a:gd name="T46" fmla="*/ 81 w 89"/>
              <a:gd name="T47" fmla="*/ 80 h 91"/>
              <a:gd name="T48" fmla="*/ 76 w 89"/>
              <a:gd name="T49" fmla="*/ 80 h 91"/>
              <a:gd name="T50" fmla="*/ 62 w 89"/>
              <a:gd name="T51" fmla="*/ 79 h 91"/>
              <a:gd name="T52" fmla="*/ 67 w 89"/>
              <a:gd name="T53" fmla="*/ 79 h 91"/>
              <a:gd name="T54" fmla="*/ 48 w 89"/>
              <a:gd name="T55" fmla="*/ 80 h 91"/>
              <a:gd name="T56" fmla="*/ 51 w 89"/>
              <a:gd name="T57" fmla="*/ 80 h 91"/>
              <a:gd name="T58" fmla="*/ 26 w 89"/>
              <a:gd name="T59" fmla="*/ 87 h 91"/>
              <a:gd name="T60" fmla="*/ 16 w 89"/>
              <a:gd name="T61" fmla="*/ 91 h 91"/>
              <a:gd name="T62" fmla="*/ 15 w 89"/>
              <a:gd name="T63" fmla="*/ 82 h 91"/>
              <a:gd name="T64" fmla="*/ 18 w 89"/>
              <a:gd name="T65" fmla="*/ 79 h 91"/>
              <a:gd name="T66" fmla="*/ 16 w 89"/>
              <a:gd name="T67" fmla="*/ 71 h 91"/>
              <a:gd name="T68" fmla="*/ 13 w 89"/>
              <a:gd name="T69" fmla="*/ 69 h 91"/>
              <a:gd name="T70" fmla="*/ 10 w 89"/>
              <a:gd name="T71" fmla="*/ 64 h 91"/>
              <a:gd name="T72" fmla="*/ 5 w 89"/>
              <a:gd name="T73" fmla="*/ 63 h 91"/>
              <a:gd name="T74" fmla="*/ 2 w 89"/>
              <a:gd name="T75" fmla="*/ 61 h 91"/>
              <a:gd name="T76" fmla="*/ 4 w 89"/>
              <a:gd name="T77" fmla="*/ 55 h 91"/>
              <a:gd name="T78" fmla="*/ 2 w 89"/>
              <a:gd name="T79" fmla="*/ 46 h 91"/>
              <a:gd name="T80" fmla="*/ 5 w 89"/>
              <a:gd name="T81" fmla="*/ 46 h 91"/>
              <a:gd name="T82" fmla="*/ 8 w 89"/>
              <a:gd name="T83" fmla="*/ 39 h 91"/>
              <a:gd name="T84" fmla="*/ 8 w 89"/>
              <a:gd name="T85" fmla="*/ 38 h 91"/>
              <a:gd name="T86" fmla="*/ 5 w 89"/>
              <a:gd name="T87" fmla="*/ 33 h 91"/>
              <a:gd name="T88" fmla="*/ 12 w 89"/>
              <a:gd name="T89" fmla="*/ 33 h 91"/>
              <a:gd name="T90" fmla="*/ 13 w 89"/>
              <a:gd name="T91" fmla="*/ 33 h 91"/>
              <a:gd name="T92" fmla="*/ 10 w 89"/>
              <a:gd name="T93" fmla="*/ 27 h 91"/>
              <a:gd name="T94" fmla="*/ 12 w 89"/>
              <a:gd name="T95" fmla="*/ 22 h 91"/>
              <a:gd name="T96" fmla="*/ 8 w 89"/>
              <a:gd name="T97" fmla="*/ 19 h 91"/>
              <a:gd name="T98" fmla="*/ 7 w 89"/>
              <a:gd name="T99" fmla="*/ 11 h 91"/>
              <a:gd name="T100" fmla="*/ 10 w 89"/>
              <a:gd name="T101" fmla="*/ 8 h 91"/>
              <a:gd name="T102" fmla="*/ 15 w 89"/>
              <a:gd name="T103" fmla="*/ 5 h 91"/>
              <a:gd name="T104" fmla="*/ 18 w 89"/>
              <a:gd name="T105" fmla="*/ 6 h 91"/>
              <a:gd name="T106" fmla="*/ 23 w 89"/>
              <a:gd name="T107" fmla="*/ 8 h 91"/>
              <a:gd name="T108" fmla="*/ 24 w 89"/>
              <a:gd name="T109" fmla="*/ 6 h 91"/>
              <a:gd name="T110" fmla="*/ 27 w 89"/>
              <a:gd name="T111" fmla="*/ 5 h 91"/>
              <a:gd name="T112" fmla="*/ 29 w 89"/>
              <a:gd name="T113" fmla="*/ 1 h 91"/>
              <a:gd name="T114" fmla="*/ 32 w 89"/>
              <a:gd name="T115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" h="91">
                <a:moveTo>
                  <a:pt x="78" y="80"/>
                </a:moveTo>
                <a:lnTo>
                  <a:pt x="79" y="80"/>
                </a:lnTo>
                <a:lnTo>
                  <a:pt x="79" y="82"/>
                </a:lnTo>
                <a:lnTo>
                  <a:pt x="78" y="80"/>
                </a:lnTo>
                <a:lnTo>
                  <a:pt x="78" y="80"/>
                </a:lnTo>
                <a:close/>
                <a:moveTo>
                  <a:pt x="34" y="0"/>
                </a:moveTo>
                <a:lnTo>
                  <a:pt x="34" y="0"/>
                </a:lnTo>
                <a:lnTo>
                  <a:pt x="35" y="1"/>
                </a:lnTo>
                <a:lnTo>
                  <a:pt x="35" y="3"/>
                </a:lnTo>
                <a:lnTo>
                  <a:pt x="35" y="3"/>
                </a:lnTo>
                <a:lnTo>
                  <a:pt x="35" y="5"/>
                </a:lnTo>
                <a:lnTo>
                  <a:pt x="35" y="5"/>
                </a:lnTo>
                <a:lnTo>
                  <a:pt x="35" y="6"/>
                </a:lnTo>
                <a:lnTo>
                  <a:pt x="35" y="6"/>
                </a:lnTo>
                <a:lnTo>
                  <a:pt x="35" y="6"/>
                </a:lnTo>
                <a:lnTo>
                  <a:pt x="35" y="8"/>
                </a:lnTo>
                <a:lnTo>
                  <a:pt x="37" y="8"/>
                </a:lnTo>
                <a:lnTo>
                  <a:pt x="37" y="8"/>
                </a:lnTo>
                <a:lnTo>
                  <a:pt x="38" y="6"/>
                </a:lnTo>
                <a:lnTo>
                  <a:pt x="38" y="6"/>
                </a:lnTo>
                <a:lnTo>
                  <a:pt x="40" y="6"/>
                </a:lnTo>
                <a:lnTo>
                  <a:pt x="40" y="5"/>
                </a:lnTo>
                <a:lnTo>
                  <a:pt x="40" y="5"/>
                </a:lnTo>
                <a:lnTo>
                  <a:pt x="43" y="5"/>
                </a:lnTo>
                <a:lnTo>
                  <a:pt x="45" y="5"/>
                </a:lnTo>
                <a:lnTo>
                  <a:pt x="45" y="5"/>
                </a:lnTo>
                <a:lnTo>
                  <a:pt x="46" y="5"/>
                </a:lnTo>
                <a:lnTo>
                  <a:pt x="46" y="6"/>
                </a:lnTo>
                <a:lnTo>
                  <a:pt x="49" y="6"/>
                </a:lnTo>
                <a:lnTo>
                  <a:pt x="49" y="6"/>
                </a:lnTo>
                <a:lnTo>
                  <a:pt x="51" y="6"/>
                </a:lnTo>
                <a:lnTo>
                  <a:pt x="53" y="9"/>
                </a:lnTo>
                <a:lnTo>
                  <a:pt x="53" y="9"/>
                </a:lnTo>
                <a:lnTo>
                  <a:pt x="53" y="11"/>
                </a:lnTo>
                <a:lnTo>
                  <a:pt x="54" y="12"/>
                </a:lnTo>
                <a:lnTo>
                  <a:pt x="56" y="12"/>
                </a:lnTo>
                <a:lnTo>
                  <a:pt x="57" y="14"/>
                </a:lnTo>
                <a:lnTo>
                  <a:pt x="57" y="14"/>
                </a:lnTo>
                <a:lnTo>
                  <a:pt x="59" y="14"/>
                </a:lnTo>
                <a:lnTo>
                  <a:pt x="60" y="16"/>
                </a:lnTo>
                <a:lnTo>
                  <a:pt x="60" y="16"/>
                </a:lnTo>
                <a:lnTo>
                  <a:pt x="62" y="16"/>
                </a:lnTo>
                <a:lnTo>
                  <a:pt x="64" y="14"/>
                </a:lnTo>
                <a:lnTo>
                  <a:pt x="64" y="14"/>
                </a:lnTo>
                <a:lnTo>
                  <a:pt x="67" y="12"/>
                </a:lnTo>
                <a:lnTo>
                  <a:pt x="68" y="12"/>
                </a:lnTo>
                <a:lnTo>
                  <a:pt x="70" y="11"/>
                </a:lnTo>
                <a:lnTo>
                  <a:pt x="73" y="11"/>
                </a:lnTo>
                <a:lnTo>
                  <a:pt x="76" y="12"/>
                </a:lnTo>
                <a:lnTo>
                  <a:pt x="78" y="12"/>
                </a:lnTo>
                <a:lnTo>
                  <a:pt x="78" y="12"/>
                </a:lnTo>
                <a:lnTo>
                  <a:pt x="79" y="12"/>
                </a:lnTo>
                <a:lnTo>
                  <a:pt x="79" y="14"/>
                </a:lnTo>
                <a:lnTo>
                  <a:pt x="81" y="14"/>
                </a:lnTo>
                <a:lnTo>
                  <a:pt x="81" y="16"/>
                </a:lnTo>
                <a:lnTo>
                  <a:pt x="82" y="16"/>
                </a:lnTo>
                <a:lnTo>
                  <a:pt x="82" y="17"/>
                </a:lnTo>
                <a:lnTo>
                  <a:pt x="82" y="17"/>
                </a:lnTo>
                <a:lnTo>
                  <a:pt x="84" y="19"/>
                </a:lnTo>
                <a:lnTo>
                  <a:pt x="84" y="19"/>
                </a:lnTo>
                <a:lnTo>
                  <a:pt x="86" y="19"/>
                </a:lnTo>
                <a:lnTo>
                  <a:pt x="86" y="17"/>
                </a:lnTo>
                <a:lnTo>
                  <a:pt x="86" y="19"/>
                </a:lnTo>
                <a:lnTo>
                  <a:pt x="86" y="20"/>
                </a:lnTo>
                <a:lnTo>
                  <a:pt x="86" y="20"/>
                </a:lnTo>
                <a:lnTo>
                  <a:pt x="86" y="20"/>
                </a:lnTo>
                <a:lnTo>
                  <a:pt x="86" y="22"/>
                </a:lnTo>
                <a:lnTo>
                  <a:pt x="86" y="23"/>
                </a:lnTo>
                <a:lnTo>
                  <a:pt x="86" y="23"/>
                </a:lnTo>
                <a:lnTo>
                  <a:pt x="86" y="25"/>
                </a:lnTo>
                <a:lnTo>
                  <a:pt x="87" y="25"/>
                </a:lnTo>
                <a:lnTo>
                  <a:pt x="87" y="27"/>
                </a:lnTo>
                <a:lnTo>
                  <a:pt x="87" y="28"/>
                </a:lnTo>
                <a:lnTo>
                  <a:pt x="87" y="28"/>
                </a:lnTo>
                <a:lnTo>
                  <a:pt x="87" y="33"/>
                </a:lnTo>
                <a:lnTo>
                  <a:pt x="89" y="36"/>
                </a:lnTo>
                <a:lnTo>
                  <a:pt x="89" y="36"/>
                </a:lnTo>
                <a:lnTo>
                  <a:pt x="87" y="38"/>
                </a:lnTo>
                <a:lnTo>
                  <a:pt x="87" y="38"/>
                </a:lnTo>
                <a:lnTo>
                  <a:pt x="87" y="38"/>
                </a:lnTo>
                <a:lnTo>
                  <a:pt x="87" y="38"/>
                </a:lnTo>
                <a:lnTo>
                  <a:pt x="87" y="39"/>
                </a:lnTo>
                <a:lnTo>
                  <a:pt x="86" y="39"/>
                </a:lnTo>
                <a:lnTo>
                  <a:pt x="84" y="41"/>
                </a:lnTo>
                <a:lnTo>
                  <a:pt x="84" y="41"/>
                </a:lnTo>
                <a:lnTo>
                  <a:pt x="84" y="42"/>
                </a:lnTo>
                <a:lnTo>
                  <a:pt x="84" y="42"/>
                </a:lnTo>
                <a:lnTo>
                  <a:pt x="82" y="44"/>
                </a:lnTo>
                <a:lnTo>
                  <a:pt x="82" y="47"/>
                </a:lnTo>
                <a:lnTo>
                  <a:pt x="81" y="50"/>
                </a:lnTo>
                <a:lnTo>
                  <a:pt x="81" y="50"/>
                </a:lnTo>
                <a:lnTo>
                  <a:pt x="81" y="52"/>
                </a:lnTo>
                <a:lnTo>
                  <a:pt x="81" y="52"/>
                </a:lnTo>
                <a:lnTo>
                  <a:pt x="79" y="55"/>
                </a:lnTo>
                <a:lnTo>
                  <a:pt x="78" y="57"/>
                </a:lnTo>
                <a:lnTo>
                  <a:pt x="78" y="58"/>
                </a:lnTo>
                <a:lnTo>
                  <a:pt x="78" y="58"/>
                </a:lnTo>
                <a:lnTo>
                  <a:pt x="78" y="58"/>
                </a:lnTo>
                <a:lnTo>
                  <a:pt x="78" y="60"/>
                </a:lnTo>
                <a:lnTo>
                  <a:pt x="78" y="61"/>
                </a:lnTo>
                <a:lnTo>
                  <a:pt x="78" y="63"/>
                </a:lnTo>
                <a:lnTo>
                  <a:pt x="79" y="68"/>
                </a:lnTo>
                <a:lnTo>
                  <a:pt x="81" y="69"/>
                </a:lnTo>
                <a:lnTo>
                  <a:pt x="81" y="71"/>
                </a:lnTo>
                <a:lnTo>
                  <a:pt x="81" y="72"/>
                </a:lnTo>
                <a:lnTo>
                  <a:pt x="82" y="72"/>
                </a:lnTo>
                <a:lnTo>
                  <a:pt x="82" y="74"/>
                </a:lnTo>
                <a:lnTo>
                  <a:pt x="84" y="74"/>
                </a:lnTo>
                <a:lnTo>
                  <a:pt x="84" y="74"/>
                </a:lnTo>
                <a:lnTo>
                  <a:pt x="86" y="77"/>
                </a:lnTo>
                <a:lnTo>
                  <a:pt x="84" y="77"/>
                </a:lnTo>
                <a:lnTo>
                  <a:pt x="84" y="77"/>
                </a:lnTo>
                <a:lnTo>
                  <a:pt x="84" y="79"/>
                </a:lnTo>
                <a:lnTo>
                  <a:pt x="84" y="80"/>
                </a:lnTo>
                <a:lnTo>
                  <a:pt x="84" y="80"/>
                </a:lnTo>
                <a:lnTo>
                  <a:pt x="82" y="80"/>
                </a:lnTo>
                <a:lnTo>
                  <a:pt x="82" y="80"/>
                </a:lnTo>
                <a:lnTo>
                  <a:pt x="81" y="80"/>
                </a:lnTo>
                <a:lnTo>
                  <a:pt x="81" y="80"/>
                </a:lnTo>
                <a:lnTo>
                  <a:pt x="81" y="80"/>
                </a:lnTo>
                <a:lnTo>
                  <a:pt x="79" y="80"/>
                </a:lnTo>
                <a:lnTo>
                  <a:pt x="79" y="77"/>
                </a:lnTo>
                <a:lnTo>
                  <a:pt x="78" y="77"/>
                </a:lnTo>
                <a:lnTo>
                  <a:pt x="78" y="77"/>
                </a:lnTo>
                <a:lnTo>
                  <a:pt x="76" y="80"/>
                </a:lnTo>
                <a:lnTo>
                  <a:pt x="76" y="80"/>
                </a:lnTo>
                <a:lnTo>
                  <a:pt x="68" y="79"/>
                </a:lnTo>
                <a:lnTo>
                  <a:pt x="67" y="79"/>
                </a:lnTo>
                <a:lnTo>
                  <a:pt x="65" y="79"/>
                </a:lnTo>
                <a:lnTo>
                  <a:pt x="62" y="79"/>
                </a:lnTo>
                <a:lnTo>
                  <a:pt x="59" y="79"/>
                </a:lnTo>
                <a:lnTo>
                  <a:pt x="59" y="79"/>
                </a:lnTo>
                <a:lnTo>
                  <a:pt x="65" y="79"/>
                </a:lnTo>
                <a:lnTo>
                  <a:pt x="67" y="79"/>
                </a:lnTo>
                <a:lnTo>
                  <a:pt x="67" y="79"/>
                </a:lnTo>
                <a:lnTo>
                  <a:pt x="57" y="80"/>
                </a:lnTo>
                <a:lnTo>
                  <a:pt x="54" y="80"/>
                </a:lnTo>
                <a:lnTo>
                  <a:pt x="53" y="80"/>
                </a:lnTo>
                <a:lnTo>
                  <a:pt x="53" y="80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9" y="80"/>
                </a:lnTo>
                <a:lnTo>
                  <a:pt x="51" y="80"/>
                </a:lnTo>
                <a:lnTo>
                  <a:pt x="51" y="80"/>
                </a:lnTo>
                <a:lnTo>
                  <a:pt x="45" y="82"/>
                </a:lnTo>
                <a:lnTo>
                  <a:pt x="40" y="82"/>
                </a:lnTo>
                <a:lnTo>
                  <a:pt x="37" y="83"/>
                </a:lnTo>
                <a:lnTo>
                  <a:pt x="30" y="87"/>
                </a:lnTo>
                <a:lnTo>
                  <a:pt x="26" y="87"/>
                </a:lnTo>
                <a:lnTo>
                  <a:pt x="24" y="88"/>
                </a:lnTo>
                <a:lnTo>
                  <a:pt x="23" y="90"/>
                </a:lnTo>
                <a:lnTo>
                  <a:pt x="21" y="90"/>
                </a:lnTo>
                <a:lnTo>
                  <a:pt x="18" y="91"/>
                </a:lnTo>
                <a:lnTo>
                  <a:pt x="16" y="91"/>
                </a:lnTo>
                <a:lnTo>
                  <a:pt x="15" y="91"/>
                </a:lnTo>
                <a:lnTo>
                  <a:pt x="15" y="88"/>
                </a:lnTo>
                <a:lnTo>
                  <a:pt x="15" y="85"/>
                </a:lnTo>
                <a:lnTo>
                  <a:pt x="15" y="83"/>
                </a:lnTo>
                <a:lnTo>
                  <a:pt x="15" y="82"/>
                </a:lnTo>
                <a:lnTo>
                  <a:pt x="15" y="82"/>
                </a:lnTo>
                <a:lnTo>
                  <a:pt x="16" y="80"/>
                </a:lnTo>
                <a:lnTo>
                  <a:pt x="16" y="80"/>
                </a:lnTo>
                <a:lnTo>
                  <a:pt x="16" y="79"/>
                </a:lnTo>
                <a:lnTo>
                  <a:pt x="18" y="79"/>
                </a:lnTo>
                <a:lnTo>
                  <a:pt x="18" y="75"/>
                </a:lnTo>
                <a:lnTo>
                  <a:pt x="18" y="75"/>
                </a:lnTo>
                <a:lnTo>
                  <a:pt x="18" y="74"/>
                </a:lnTo>
                <a:lnTo>
                  <a:pt x="18" y="74"/>
                </a:lnTo>
                <a:lnTo>
                  <a:pt x="16" y="71"/>
                </a:lnTo>
                <a:lnTo>
                  <a:pt x="16" y="71"/>
                </a:lnTo>
                <a:lnTo>
                  <a:pt x="16" y="71"/>
                </a:lnTo>
                <a:lnTo>
                  <a:pt x="16" y="71"/>
                </a:lnTo>
                <a:lnTo>
                  <a:pt x="15" y="69"/>
                </a:lnTo>
                <a:lnTo>
                  <a:pt x="13" y="69"/>
                </a:lnTo>
                <a:lnTo>
                  <a:pt x="12" y="69"/>
                </a:lnTo>
                <a:lnTo>
                  <a:pt x="12" y="68"/>
                </a:lnTo>
                <a:lnTo>
                  <a:pt x="12" y="68"/>
                </a:lnTo>
                <a:lnTo>
                  <a:pt x="12" y="66"/>
                </a:lnTo>
                <a:lnTo>
                  <a:pt x="10" y="64"/>
                </a:lnTo>
                <a:lnTo>
                  <a:pt x="10" y="64"/>
                </a:lnTo>
                <a:lnTo>
                  <a:pt x="8" y="64"/>
                </a:lnTo>
                <a:lnTo>
                  <a:pt x="7" y="64"/>
                </a:lnTo>
                <a:lnTo>
                  <a:pt x="7" y="64"/>
                </a:lnTo>
                <a:lnTo>
                  <a:pt x="5" y="63"/>
                </a:lnTo>
                <a:lnTo>
                  <a:pt x="4" y="63"/>
                </a:lnTo>
                <a:lnTo>
                  <a:pt x="4" y="63"/>
                </a:lnTo>
                <a:lnTo>
                  <a:pt x="2" y="61"/>
                </a:lnTo>
                <a:lnTo>
                  <a:pt x="2" y="61"/>
                </a:lnTo>
                <a:lnTo>
                  <a:pt x="2" y="61"/>
                </a:lnTo>
                <a:lnTo>
                  <a:pt x="0" y="61"/>
                </a:lnTo>
                <a:lnTo>
                  <a:pt x="0" y="61"/>
                </a:lnTo>
                <a:lnTo>
                  <a:pt x="4" y="58"/>
                </a:lnTo>
                <a:lnTo>
                  <a:pt x="4" y="57"/>
                </a:lnTo>
                <a:lnTo>
                  <a:pt x="4" y="55"/>
                </a:lnTo>
                <a:lnTo>
                  <a:pt x="4" y="55"/>
                </a:lnTo>
                <a:lnTo>
                  <a:pt x="5" y="53"/>
                </a:lnTo>
                <a:lnTo>
                  <a:pt x="5" y="53"/>
                </a:lnTo>
                <a:lnTo>
                  <a:pt x="4" y="47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4" y="46"/>
                </a:lnTo>
                <a:lnTo>
                  <a:pt x="4" y="46"/>
                </a:lnTo>
                <a:lnTo>
                  <a:pt x="5" y="46"/>
                </a:lnTo>
                <a:lnTo>
                  <a:pt x="7" y="46"/>
                </a:lnTo>
                <a:lnTo>
                  <a:pt x="7" y="42"/>
                </a:lnTo>
                <a:lnTo>
                  <a:pt x="7" y="42"/>
                </a:lnTo>
                <a:lnTo>
                  <a:pt x="7" y="41"/>
                </a:lnTo>
                <a:lnTo>
                  <a:pt x="8" y="39"/>
                </a:lnTo>
                <a:lnTo>
                  <a:pt x="8" y="39"/>
                </a:lnTo>
                <a:lnTo>
                  <a:pt x="8" y="38"/>
                </a:lnTo>
                <a:lnTo>
                  <a:pt x="8" y="38"/>
                </a:lnTo>
                <a:lnTo>
                  <a:pt x="8" y="36"/>
                </a:lnTo>
                <a:lnTo>
                  <a:pt x="8" y="38"/>
                </a:lnTo>
                <a:lnTo>
                  <a:pt x="7" y="36"/>
                </a:lnTo>
                <a:lnTo>
                  <a:pt x="5" y="36"/>
                </a:lnTo>
                <a:lnTo>
                  <a:pt x="5" y="36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3"/>
                </a:lnTo>
                <a:lnTo>
                  <a:pt x="8" y="33"/>
                </a:lnTo>
                <a:lnTo>
                  <a:pt x="10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3" y="35"/>
                </a:lnTo>
                <a:lnTo>
                  <a:pt x="13" y="35"/>
                </a:lnTo>
                <a:lnTo>
                  <a:pt x="13" y="33"/>
                </a:lnTo>
                <a:lnTo>
                  <a:pt x="13" y="31"/>
                </a:lnTo>
                <a:lnTo>
                  <a:pt x="13" y="30"/>
                </a:lnTo>
                <a:lnTo>
                  <a:pt x="12" y="28"/>
                </a:lnTo>
                <a:lnTo>
                  <a:pt x="10" y="28"/>
                </a:lnTo>
                <a:lnTo>
                  <a:pt x="10" y="27"/>
                </a:lnTo>
                <a:lnTo>
                  <a:pt x="10" y="25"/>
                </a:lnTo>
                <a:lnTo>
                  <a:pt x="10" y="25"/>
                </a:lnTo>
                <a:lnTo>
                  <a:pt x="12" y="23"/>
                </a:lnTo>
                <a:lnTo>
                  <a:pt x="12" y="23"/>
                </a:lnTo>
                <a:lnTo>
                  <a:pt x="12" y="22"/>
                </a:lnTo>
                <a:lnTo>
                  <a:pt x="10" y="22"/>
                </a:lnTo>
                <a:lnTo>
                  <a:pt x="10" y="20"/>
                </a:lnTo>
                <a:lnTo>
                  <a:pt x="10" y="19"/>
                </a:lnTo>
                <a:lnTo>
                  <a:pt x="10" y="19"/>
                </a:lnTo>
                <a:lnTo>
                  <a:pt x="8" y="19"/>
                </a:lnTo>
                <a:lnTo>
                  <a:pt x="8" y="19"/>
                </a:lnTo>
                <a:lnTo>
                  <a:pt x="7" y="17"/>
                </a:lnTo>
                <a:lnTo>
                  <a:pt x="7" y="16"/>
                </a:lnTo>
                <a:lnTo>
                  <a:pt x="7" y="12"/>
                </a:lnTo>
                <a:lnTo>
                  <a:pt x="7" y="11"/>
                </a:lnTo>
                <a:lnTo>
                  <a:pt x="7" y="9"/>
                </a:lnTo>
                <a:lnTo>
                  <a:pt x="8" y="9"/>
                </a:lnTo>
                <a:lnTo>
                  <a:pt x="8" y="9"/>
                </a:lnTo>
                <a:lnTo>
                  <a:pt x="10" y="8"/>
                </a:lnTo>
                <a:lnTo>
                  <a:pt x="10" y="8"/>
                </a:lnTo>
                <a:lnTo>
                  <a:pt x="12" y="8"/>
                </a:lnTo>
                <a:lnTo>
                  <a:pt x="12" y="8"/>
                </a:lnTo>
                <a:lnTo>
                  <a:pt x="13" y="6"/>
                </a:lnTo>
                <a:lnTo>
                  <a:pt x="15" y="5"/>
                </a:lnTo>
                <a:lnTo>
                  <a:pt x="15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21" y="8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24" y="8"/>
                </a:lnTo>
                <a:lnTo>
                  <a:pt x="24" y="8"/>
                </a:lnTo>
                <a:lnTo>
                  <a:pt x="24" y="8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26" y="6"/>
                </a:lnTo>
                <a:lnTo>
                  <a:pt x="26" y="5"/>
                </a:lnTo>
                <a:lnTo>
                  <a:pt x="27" y="5"/>
                </a:lnTo>
                <a:lnTo>
                  <a:pt x="27" y="5"/>
                </a:lnTo>
                <a:lnTo>
                  <a:pt x="29" y="5"/>
                </a:lnTo>
                <a:lnTo>
                  <a:pt x="27" y="3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0" y="3"/>
                </a:lnTo>
                <a:lnTo>
                  <a:pt x="32" y="3"/>
                </a:lnTo>
                <a:lnTo>
                  <a:pt x="32" y="1"/>
                </a:lnTo>
                <a:lnTo>
                  <a:pt x="32" y="1"/>
                </a:lnTo>
                <a:lnTo>
                  <a:pt x="32" y="1"/>
                </a:lnTo>
                <a:lnTo>
                  <a:pt x="32" y="0"/>
                </a:lnTo>
                <a:lnTo>
                  <a:pt x="32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4" name="Freeform 307">
            <a:extLst>
              <a:ext uri="{FF2B5EF4-FFF2-40B4-BE49-F238E27FC236}">
                <a16:creationId xmlns:a16="http://schemas.microsoft.com/office/drawing/2014/main" id="{4E248B60-0453-1080-4F68-F928AA0AAFDA}"/>
              </a:ext>
            </a:extLst>
          </p:cNvPr>
          <p:cNvSpPr>
            <a:spLocks/>
          </p:cNvSpPr>
          <p:nvPr/>
        </p:nvSpPr>
        <p:spPr bwMode="auto">
          <a:xfrm>
            <a:off x="5949129" y="2623641"/>
            <a:ext cx="75368" cy="41763"/>
          </a:xfrm>
          <a:custGeom>
            <a:avLst/>
            <a:gdLst>
              <a:gd name="T0" fmla="*/ 39 w 64"/>
              <a:gd name="T1" fmla="*/ 1 h 34"/>
              <a:gd name="T2" fmla="*/ 39 w 64"/>
              <a:gd name="T3" fmla="*/ 0 h 34"/>
              <a:gd name="T4" fmla="*/ 41 w 64"/>
              <a:gd name="T5" fmla="*/ 1 h 34"/>
              <a:gd name="T6" fmla="*/ 47 w 64"/>
              <a:gd name="T7" fmla="*/ 3 h 34"/>
              <a:gd name="T8" fmla="*/ 52 w 64"/>
              <a:gd name="T9" fmla="*/ 4 h 34"/>
              <a:gd name="T10" fmla="*/ 50 w 64"/>
              <a:gd name="T11" fmla="*/ 11 h 34"/>
              <a:gd name="T12" fmla="*/ 50 w 64"/>
              <a:gd name="T13" fmla="*/ 12 h 34"/>
              <a:gd name="T14" fmla="*/ 53 w 64"/>
              <a:gd name="T15" fmla="*/ 12 h 34"/>
              <a:gd name="T16" fmla="*/ 55 w 64"/>
              <a:gd name="T17" fmla="*/ 14 h 34"/>
              <a:gd name="T18" fmla="*/ 60 w 64"/>
              <a:gd name="T19" fmla="*/ 15 h 34"/>
              <a:gd name="T20" fmla="*/ 64 w 64"/>
              <a:gd name="T21" fmla="*/ 15 h 34"/>
              <a:gd name="T22" fmla="*/ 63 w 64"/>
              <a:gd name="T23" fmla="*/ 20 h 34"/>
              <a:gd name="T24" fmla="*/ 63 w 64"/>
              <a:gd name="T25" fmla="*/ 22 h 34"/>
              <a:gd name="T26" fmla="*/ 60 w 64"/>
              <a:gd name="T27" fmla="*/ 20 h 34"/>
              <a:gd name="T28" fmla="*/ 58 w 64"/>
              <a:gd name="T29" fmla="*/ 22 h 34"/>
              <a:gd name="T30" fmla="*/ 58 w 64"/>
              <a:gd name="T31" fmla="*/ 23 h 34"/>
              <a:gd name="T32" fmla="*/ 60 w 64"/>
              <a:gd name="T33" fmla="*/ 26 h 34"/>
              <a:gd name="T34" fmla="*/ 58 w 64"/>
              <a:gd name="T35" fmla="*/ 26 h 34"/>
              <a:gd name="T36" fmla="*/ 55 w 64"/>
              <a:gd name="T37" fmla="*/ 25 h 34"/>
              <a:gd name="T38" fmla="*/ 52 w 64"/>
              <a:gd name="T39" fmla="*/ 26 h 34"/>
              <a:gd name="T40" fmla="*/ 49 w 64"/>
              <a:gd name="T41" fmla="*/ 23 h 34"/>
              <a:gd name="T42" fmla="*/ 47 w 64"/>
              <a:gd name="T43" fmla="*/ 22 h 34"/>
              <a:gd name="T44" fmla="*/ 47 w 64"/>
              <a:gd name="T45" fmla="*/ 26 h 34"/>
              <a:gd name="T46" fmla="*/ 44 w 64"/>
              <a:gd name="T47" fmla="*/ 31 h 34"/>
              <a:gd name="T48" fmla="*/ 42 w 64"/>
              <a:gd name="T49" fmla="*/ 33 h 34"/>
              <a:gd name="T50" fmla="*/ 42 w 64"/>
              <a:gd name="T51" fmla="*/ 34 h 34"/>
              <a:gd name="T52" fmla="*/ 39 w 64"/>
              <a:gd name="T53" fmla="*/ 31 h 34"/>
              <a:gd name="T54" fmla="*/ 38 w 64"/>
              <a:gd name="T55" fmla="*/ 30 h 34"/>
              <a:gd name="T56" fmla="*/ 34 w 64"/>
              <a:gd name="T57" fmla="*/ 26 h 34"/>
              <a:gd name="T58" fmla="*/ 34 w 64"/>
              <a:gd name="T59" fmla="*/ 23 h 34"/>
              <a:gd name="T60" fmla="*/ 31 w 64"/>
              <a:gd name="T61" fmla="*/ 25 h 34"/>
              <a:gd name="T62" fmla="*/ 30 w 64"/>
              <a:gd name="T63" fmla="*/ 28 h 34"/>
              <a:gd name="T64" fmla="*/ 28 w 64"/>
              <a:gd name="T65" fmla="*/ 31 h 34"/>
              <a:gd name="T66" fmla="*/ 22 w 64"/>
              <a:gd name="T67" fmla="*/ 31 h 34"/>
              <a:gd name="T68" fmla="*/ 19 w 64"/>
              <a:gd name="T69" fmla="*/ 33 h 34"/>
              <a:gd name="T70" fmla="*/ 14 w 64"/>
              <a:gd name="T71" fmla="*/ 33 h 34"/>
              <a:gd name="T72" fmla="*/ 12 w 64"/>
              <a:gd name="T73" fmla="*/ 31 h 34"/>
              <a:gd name="T74" fmla="*/ 11 w 64"/>
              <a:gd name="T75" fmla="*/ 28 h 34"/>
              <a:gd name="T76" fmla="*/ 11 w 64"/>
              <a:gd name="T77" fmla="*/ 25 h 34"/>
              <a:gd name="T78" fmla="*/ 8 w 64"/>
              <a:gd name="T79" fmla="*/ 23 h 34"/>
              <a:gd name="T80" fmla="*/ 3 w 64"/>
              <a:gd name="T81" fmla="*/ 25 h 34"/>
              <a:gd name="T82" fmla="*/ 3 w 64"/>
              <a:gd name="T83" fmla="*/ 26 h 34"/>
              <a:gd name="T84" fmla="*/ 0 w 64"/>
              <a:gd name="T85" fmla="*/ 30 h 34"/>
              <a:gd name="T86" fmla="*/ 0 w 64"/>
              <a:gd name="T87" fmla="*/ 26 h 34"/>
              <a:gd name="T88" fmla="*/ 1 w 64"/>
              <a:gd name="T89" fmla="*/ 25 h 34"/>
              <a:gd name="T90" fmla="*/ 1 w 64"/>
              <a:gd name="T91" fmla="*/ 22 h 34"/>
              <a:gd name="T92" fmla="*/ 3 w 64"/>
              <a:gd name="T93" fmla="*/ 19 h 34"/>
              <a:gd name="T94" fmla="*/ 6 w 64"/>
              <a:gd name="T95" fmla="*/ 15 h 34"/>
              <a:gd name="T96" fmla="*/ 9 w 64"/>
              <a:gd name="T97" fmla="*/ 12 h 34"/>
              <a:gd name="T98" fmla="*/ 14 w 64"/>
              <a:gd name="T99" fmla="*/ 9 h 34"/>
              <a:gd name="T100" fmla="*/ 14 w 64"/>
              <a:gd name="T101" fmla="*/ 7 h 34"/>
              <a:gd name="T102" fmla="*/ 12 w 64"/>
              <a:gd name="T103" fmla="*/ 6 h 34"/>
              <a:gd name="T104" fmla="*/ 16 w 64"/>
              <a:gd name="T105" fmla="*/ 4 h 34"/>
              <a:gd name="T106" fmla="*/ 17 w 64"/>
              <a:gd name="T107" fmla="*/ 6 h 34"/>
              <a:gd name="T108" fmla="*/ 20 w 64"/>
              <a:gd name="T109" fmla="*/ 4 h 34"/>
              <a:gd name="T110" fmla="*/ 23 w 64"/>
              <a:gd name="T111" fmla="*/ 3 h 34"/>
              <a:gd name="T112" fmla="*/ 30 w 64"/>
              <a:gd name="T113" fmla="*/ 3 h 34"/>
              <a:gd name="T114" fmla="*/ 34 w 64"/>
              <a:gd name="T115" fmla="*/ 3 h 34"/>
              <a:gd name="T116" fmla="*/ 36 w 64"/>
              <a:gd name="T117" fmla="*/ 3 h 34"/>
              <a:gd name="T118" fmla="*/ 36 w 64"/>
              <a:gd name="T119" fmla="*/ 1 h 34"/>
              <a:gd name="T120" fmla="*/ 34 w 64"/>
              <a:gd name="T121" fmla="*/ 1 h 34"/>
              <a:gd name="T122" fmla="*/ 36 w 64"/>
              <a:gd name="T12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" h="34">
                <a:moveTo>
                  <a:pt x="36" y="0"/>
                </a:moveTo>
                <a:lnTo>
                  <a:pt x="38" y="0"/>
                </a:lnTo>
                <a:lnTo>
                  <a:pt x="39" y="1"/>
                </a:lnTo>
                <a:lnTo>
                  <a:pt x="39" y="1"/>
                </a:lnTo>
                <a:lnTo>
                  <a:pt x="39" y="0"/>
                </a:lnTo>
                <a:lnTo>
                  <a:pt x="39" y="0"/>
                </a:lnTo>
                <a:lnTo>
                  <a:pt x="41" y="1"/>
                </a:lnTo>
                <a:lnTo>
                  <a:pt x="41" y="1"/>
                </a:lnTo>
                <a:lnTo>
                  <a:pt x="41" y="1"/>
                </a:lnTo>
                <a:lnTo>
                  <a:pt x="44" y="1"/>
                </a:lnTo>
                <a:lnTo>
                  <a:pt x="46" y="1"/>
                </a:lnTo>
                <a:lnTo>
                  <a:pt x="47" y="3"/>
                </a:lnTo>
                <a:lnTo>
                  <a:pt x="49" y="4"/>
                </a:lnTo>
                <a:lnTo>
                  <a:pt x="50" y="4"/>
                </a:lnTo>
                <a:lnTo>
                  <a:pt x="52" y="4"/>
                </a:lnTo>
                <a:lnTo>
                  <a:pt x="52" y="6"/>
                </a:lnTo>
                <a:lnTo>
                  <a:pt x="50" y="9"/>
                </a:lnTo>
                <a:lnTo>
                  <a:pt x="50" y="11"/>
                </a:lnTo>
                <a:lnTo>
                  <a:pt x="50" y="12"/>
                </a:lnTo>
                <a:lnTo>
                  <a:pt x="50" y="12"/>
                </a:lnTo>
                <a:lnTo>
                  <a:pt x="50" y="12"/>
                </a:lnTo>
                <a:lnTo>
                  <a:pt x="52" y="12"/>
                </a:lnTo>
                <a:lnTo>
                  <a:pt x="52" y="12"/>
                </a:lnTo>
                <a:lnTo>
                  <a:pt x="53" y="12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7" y="15"/>
                </a:lnTo>
                <a:lnTo>
                  <a:pt x="60" y="15"/>
                </a:lnTo>
                <a:lnTo>
                  <a:pt x="60" y="15"/>
                </a:lnTo>
                <a:lnTo>
                  <a:pt x="63" y="14"/>
                </a:lnTo>
                <a:lnTo>
                  <a:pt x="63" y="14"/>
                </a:lnTo>
                <a:lnTo>
                  <a:pt x="64" y="15"/>
                </a:lnTo>
                <a:lnTo>
                  <a:pt x="64" y="15"/>
                </a:lnTo>
                <a:lnTo>
                  <a:pt x="63" y="19"/>
                </a:lnTo>
                <a:lnTo>
                  <a:pt x="63" y="20"/>
                </a:lnTo>
                <a:lnTo>
                  <a:pt x="63" y="20"/>
                </a:lnTo>
                <a:lnTo>
                  <a:pt x="64" y="20"/>
                </a:lnTo>
                <a:lnTo>
                  <a:pt x="63" y="22"/>
                </a:lnTo>
                <a:lnTo>
                  <a:pt x="63" y="22"/>
                </a:lnTo>
                <a:lnTo>
                  <a:pt x="61" y="22"/>
                </a:lnTo>
                <a:lnTo>
                  <a:pt x="60" y="20"/>
                </a:lnTo>
                <a:lnTo>
                  <a:pt x="60" y="20"/>
                </a:lnTo>
                <a:lnTo>
                  <a:pt x="58" y="20"/>
                </a:lnTo>
                <a:lnTo>
                  <a:pt x="58" y="22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5"/>
                </a:lnTo>
                <a:lnTo>
                  <a:pt x="60" y="26"/>
                </a:lnTo>
                <a:lnTo>
                  <a:pt x="60" y="26"/>
                </a:lnTo>
                <a:lnTo>
                  <a:pt x="60" y="26"/>
                </a:lnTo>
                <a:lnTo>
                  <a:pt x="58" y="28"/>
                </a:lnTo>
                <a:lnTo>
                  <a:pt x="58" y="26"/>
                </a:lnTo>
                <a:lnTo>
                  <a:pt x="57" y="25"/>
                </a:lnTo>
                <a:lnTo>
                  <a:pt x="57" y="25"/>
                </a:lnTo>
                <a:lnTo>
                  <a:pt x="55" y="25"/>
                </a:lnTo>
                <a:lnTo>
                  <a:pt x="55" y="25"/>
                </a:lnTo>
                <a:lnTo>
                  <a:pt x="52" y="26"/>
                </a:lnTo>
                <a:lnTo>
                  <a:pt x="52" y="26"/>
                </a:lnTo>
                <a:lnTo>
                  <a:pt x="50" y="26"/>
                </a:lnTo>
                <a:lnTo>
                  <a:pt x="50" y="25"/>
                </a:lnTo>
                <a:lnTo>
                  <a:pt x="49" y="23"/>
                </a:lnTo>
                <a:lnTo>
                  <a:pt x="49" y="23"/>
                </a:lnTo>
                <a:lnTo>
                  <a:pt x="49" y="23"/>
                </a:lnTo>
                <a:lnTo>
                  <a:pt x="47" y="22"/>
                </a:lnTo>
                <a:lnTo>
                  <a:pt x="47" y="23"/>
                </a:lnTo>
                <a:lnTo>
                  <a:pt x="47" y="25"/>
                </a:lnTo>
                <a:lnTo>
                  <a:pt x="47" y="26"/>
                </a:lnTo>
                <a:lnTo>
                  <a:pt x="46" y="28"/>
                </a:lnTo>
                <a:lnTo>
                  <a:pt x="44" y="30"/>
                </a:lnTo>
                <a:lnTo>
                  <a:pt x="44" y="31"/>
                </a:lnTo>
                <a:lnTo>
                  <a:pt x="42" y="31"/>
                </a:lnTo>
                <a:lnTo>
                  <a:pt x="42" y="31"/>
                </a:lnTo>
                <a:lnTo>
                  <a:pt x="42" y="33"/>
                </a:lnTo>
                <a:lnTo>
                  <a:pt x="44" y="34"/>
                </a:lnTo>
                <a:lnTo>
                  <a:pt x="44" y="34"/>
                </a:lnTo>
                <a:lnTo>
                  <a:pt x="42" y="34"/>
                </a:lnTo>
                <a:lnTo>
                  <a:pt x="41" y="34"/>
                </a:lnTo>
                <a:lnTo>
                  <a:pt x="41" y="33"/>
                </a:lnTo>
                <a:lnTo>
                  <a:pt x="39" y="31"/>
                </a:lnTo>
                <a:lnTo>
                  <a:pt x="41" y="30"/>
                </a:lnTo>
                <a:lnTo>
                  <a:pt x="41" y="30"/>
                </a:lnTo>
                <a:lnTo>
                  <a:pt x="38" y="30"/>
                </a:lnTo>
                <a:lnTo>
                  <a:pt x="36" y="28"/>
                </a:lnTo>
                <a:lnTo>
                  <a:pt x="34" y="26"/>
                </a:lnTo>
                <a:lnTo>
                  <a:pt x="34" y="26"/>
                </a:lnTo>
                <a:lnTo>
                  <a:pt x="34" y="25"/>
                </a:lnTo>
                <a:lnTo>
                  <a:pt x="34" y="23"/>
                </a:lnTo>
                <a:lnTo>
                  <a:pt x="34" y="23"/>
                </a:lnTo>
                <a:lnTo>
                  <a:pt x="34" y="23"/>
                </a:lnTo>
                <a:lnTo>
                  <a:pt x="33" y="25"/>
                </a:lnTo>
                <a:lnTo>
                  <a:pt x="31" y="25"/>
                </a:lnTo>
                <a:lnTo>
                  <a:pt x="30" y="26"/>
                </a:lnTo>
                <a:lnTo>
                  <a:pt x="30" y="26"/>
                </a:lnTo>
                <a:lnTo>
                  <a:pt x="30" y="28"/>
                </a:lnTo>
                <a:lnTo>
                  <a:pt x="30" y="28"/>
                </a:lnTo>
                <a:lnTo>
                  <a:pt x="28" y="31"/>
                </a:lnTo>
                <a:lnTo>
                  <a:pt x="28" y="31"/>
                </a:lnTo>
                <a:lnTo>
                  <a:pt x="27" y="33"/>
                </a:lnTo>
                <a:lnTo>
                  <a:pt x="25" y="33"/>
                </a:lnTo>
                <a:lnTo>
                  <a:pt x="22" y="31"/>
                </a:lnTo>
                <a:lnTo>
                  <a:pt x="22" y="31"/>
                </a:lnTo>
                <a:lnTo>
                  <a:pt x="20" y="33"/>
                </a:lnTo>
                <a:lnTo>
                  <a:pt x="19" y="33"/>
                </a:lnTo>
                <a:lnTo>
                  <a:pt x="16" y="34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4" y="31"/>
                </a:lnTo>
                <a:lnTo>
                  <a:pt x="12" y="31"/>
                </a:lnTo>
                <a:lnTo>
                  <a:pt x="12" y="30"/>
                </a:lnTo>
                <a:lnTo>
                  <a:pt x="11" y="30"/>
                </a:lnTo>
                <a:lnTo>
                  <a:pt x="11" y="28"/>
                </a:lnTo>
                <a:lnTo>
                  <a:pt x="11" y="26"/>
                </a:lnTo>
                <a:lnTo>
                  <a:pt x="11" y="26"/>
                </a:lnTo>
                <a:lnTo>
                  <a:pt x="11" y="25"/>
                </a:lnTo>
                <a:lnTo>
                  <a:pt x="11" y="23"/>
                </a:lnTo>
                <a:lnTo>
                  <a:pt x="11" y="23"/>
                </a:lnTo>
                <a:lnTo>
                  <a:pt x="8" y="23"/>
                </a:lnTo>
                <a:lnTo>
                  <a:pt x="6" y="23"/>
                </a:lnTo>
                <a:lnTo>
                  <a:pt x="5" y="25"/>
                </a:lnTo>
                <a:lnTo>
                  <a:pt x="3" y="25"/>
                </a:lnTo>
                <a:lnTo>
                  <a:pt x="3" y="25"/>
                </a:lnTo>
                <a:lnTo>
                  <a:pt x="3" y="26"/>
                </a:lnTo>
                <a:lnTo>
                  <a:pt x="3" y="26"/>
                </a:lnTo>
                <a:lnTo>
                  <a:pt x="3" y="28"/>
                </a:lnTo>
                <a:lnTo>
                  <a:pt x="1" y="28"/>
                </a:lnTo>
                <a:lnTo>
                  <a:pt x="0" y="30"/>
                </a:lnTo>
                <a:lnTo>
                  <a:pt x="0" y="28"/>
                </a:lnTo>
                <a:lnTo>
                  <a:pt x="0" y="28"/>
                </a:lnTo>
                <a:lnTo>
                  <a:pt x="0" y="26"/>
                </a:lnTo>
                <a:lnTo>
                  <a:pt x="1" y="26"/>
                </a:lnTo>
                <a:lnTo>
                  <a:pt x="1" y="25"/>
                </a:lnTo>
                <a:lnTo>
                  <a:pt x="1" y="25"/>
                </a:lnTo>
                <a:lnTo>
                  <a:pt x="0" y="23"/>
                </a:lnTo>
                <a:lnTo>
                  <a:pt x="0" y="23"/>
                </a:lnTo>
                <a:lnTo>
                  <a:pt x="1" y="22"/>
                </a:lnTo>
                <a:lnTo>
                  <a:pt x="1" y="22"/>
                </a:lnTo>
                <a:lnTo>
                  <a:pt x="1" y="20"/>
                </a:lnTo>
                <a:lnTo>
                  <a:pt x="3" y="19"/>
                </a:lnTo>
                <a:lnTo>
                  <a:pt x="6" y="17"/>
                </a:lnTo>
                <a:lnTo>
                  <a:pt x="6" y="17"/>
                </a:lnTo>
                <a:lnTo>
                  <a:pt x="6" y="15"/>
                </a:lnTo>
                <a:lnTo>
                  <a:pt x="6" y="14"/>
                </a:lnTo>
                <a:lnTo>
                  <a:pt x="9" y="14"/>
                </a:lnTo>
                <a:lnTo>
                  <a:pt x="9" y="12"/>
                </a:lnTo>
                <a:lnTo>
                  <a:pt x="9" y="12"/>
                </a:lnTo>
                <a:lnTo>
                  <a:pt x="11" y="11"/>
                </a:lnTo>
                <a:lnTo>
                  <a:pt x="14" y="9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4" y="7"/>
                </a:lnTo>
                <a:lnTo>
                  <a:pt x="12" y="6"/>
                </a:lnTo>
                <a:lnTo>
                  <a:pt x="12" y="6"/>
                </a:lnTo>
                <a:lnTo>
                  <a:pt x="14" y="4"/>
                </a:lnTo>
                <a:lnTo>
                  <a:pt x="14" y="4"/>
                </a:lnTo>
                <a:lnTo>
                  <a:pt x="16" y="4"/>
                </a:lnTo>
                <a:lnTo>
                  <a:pt x="17" y="4"/>
                </a:lnTo>
                <a:lnTo>
                  <a:pt x="17" y="4"/>
                </a:lnTo>
                <a:lnTo>
                  <a:pt x="17" y="6"/>
                </a:lnTo>
                <a:lnTo>
                  <a:pt x="17" y="6"/>
                </a:lnTo>
                <a:lnTo>
                  <a:pt x="19" y="6"/>
                </a:lnTo>
                <a:lnTo>
                  <a:pt x="20" y="4"/>
                </a:lnTo>
                <a:lnTo>
                  <a:pt x="20" y="4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7" y="3"/>
                </a:lnTo>
                <a:lnTo>
                  <a:pt x="30" y="3"/>
                </a:lnTo>
                <a:lnTo>
                  <a:pt x="31" y="3"/>
                </a:lnTo>
                <a:lnTo>
                  <a:pt x="33" y="3"/>
                </a:lnTo>
                <a:lnTo>
                  <a:pt x="34" y="3"/>
                </a:lnTo>
                <a:lnTo>
                  <a:pt x="34" y="3"/>
                </a:lnTo>
                <a:lnTo>
                  <a:pt x="34" y="3"/>
                </a:lnTo>
                <a:lnTo>
                  <a:pt x="36" y="3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6" y="1"/>
                </a:lnTo>
                <a:lnTo>
                  <a:pt x="34" y="1"/>
                </a:lnTo>
                <a:lnTo>
                  <a:pt x="34" y="1"/>
                </a:lnTo>
                <a:lnTo>
                  <a:pt x="34" y="1"/>
                </a:lnTo>
                <a:lnTo>
                  <a:pt x="34" y="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5" name="Freeform 308">
            <a:extLst>
              <a:ext uri="{FF2B5EF4-FFF2-40B4-BE49-F238E27FC236}">
                <a16:creationId xmlns:a16="http://schemas.microsoft.com/office/drawing/2014/main" id="{32CE43D7-D666-E9BA-E34C-B4645AE8E77D}"/>
              </a:ext>
            </a:extLst>
          </p:cNvPr>
          <p:cNvSpPr>
            <a:spLocks/>
          </p:cNvSpPr>
          <p:nvPr/>
        </p:nvSpPr>
        <p:spPr bwMode="auto">
          <a:xfrm>
            <a:off x="6036273" y="3471174"/>
            <a:ext cx="128362" cy="154767"/>
          </a:xfrm>
          <a:custGeom>
            <a:avLst/>
            <a:gdLst>
              <a:gd name="T0" fmla="*/ 98 w 109"/>
              <a:gd name="T1" fmla="*/ 3 h 126"/>
              <a:gd name="T2" fmla="*/ 102 w 109"/>
              <a:gd name="T3" fmla="*/ 3 h 126"/>
              <a:gd name="T4" fmla="*/ 109 w 109"/>
              <a:gd name="T5" fmla="*/ 6 h 126"/>
              <a:gd name="T6" fmla="*/ 99 w 109"/>
              <a:gd name="T7" fmla="*/ 28 h 126"/>
              <a:gd name="T8" fmla="*/ 98 w 109"/>
              <a:gd name="T9" fmla="*/ 50 h 126"/>
              <a:gd name="T10" fmla="*/ 87 w 109"/>
              <a:gd name="T11" fmla="*/ 69 h 126"/>
              <a:gd name="T12" fmla="*/ 77 w 109"/>
              <a:gd name="T13" fmla="*/ 80 h 126"/>
              <a:gd name="T14" fmla="*/ 72 w 109"/>
              <a:gd name="T15" fmla="*/ 97 h 126"/>
              <a:gd name="T16" fmla="*/ 65 w 109"/>
              <a:gd name="T17" fmla="*/ 112 h 126"/>
              <a:gd name="T18" fmla="*/ 55 w 109"/>
              <a:gd name="T19" fmla="*/ 121 h 126"/>
              <a:gd name="T20" fmla="*/ 47 w 109"/>
              <a:gd name="T21" fmla="*/ 123 h 126"/>
              <a:gd name="T22" fmla="*/ 47 w 109"/>
              <a:gd name="T23" fmla="*/ 118 h 126"/>
              <a:gd name="T24" fmla="*/ 44 w 109"/>
              <a:gd name="T25" fmla="*/ 116 h 126"/>
              <a:gd name="T26" fmla="*/ 39 w 109"/>
              <a:gd name="T27" fmla="*/ 118 h 126"/>
              <a:gd name="T28" fmla="*/ 36 w 109"/>
              <a:gd name="T29" fmla="*/ 121 h 126"/>
              <a:gd name="T30" fmla="*/ 31 w 109"/>
              <a:gd name="T31" fmla="*/ 121 h 126"/>
              <a:gd name="T32" fmla="*/ 28 w 109"/>
              <a:gd name="T33" fmla="*/ 119 h 126"/>
              <a:gd name="T34" fmla="*/ 22 w 109"/>
              <a:gd name="T35" fmla="*/ 118 h 126"/>
              <a:gd name="T36" fmla="*/ 17 w 109"/>
              <a:gd name="T37" fmla="*/ 121 h 126"/>
              <a:gd name="T38" fmla="*/ 13 w 109"/>
              <a:gd name="T39" fmla="*/ 124 h 126"/>
              <a:gd name="T40" fmla="*/ 6 w 109"/>
              <a:gd name="T41" fmla="*/ 116 h 126"/>
              <a:gd name="T42" fmla="*/ 1 w 109"/>
              <a:gd name="T43" fmla="*/ 105 h 126"/>
              <a:gd name="T44" fmla="*/ 9 w 109"/>
              <a:gd name="T45" fmla="*/ 107 h 126"/>
              <a:gd name="T46" fmla="*/ 11 w 109"/>
              <a:gd name="T47" fmla="*/ 102 h 126"/>
              <a:gd name="T48" fmla="*/ 6 w 109"/>
              <a:gd name="T49" fmla="*/ 99 h 126"/>
              <a:gd name="T50" fmla="*/ 6 w 109"/>
              <a:gd name="T51" fmla="*/ 94 h 126"/>
              <a:gd name="T52" fmla="*/ 6 w 109"/>
              <a:gd name="T53" fmla="*/ 88 h 126"/>
              <a:gd name="T54" fmla="*/ 13 w 109"/>
              <a:gd name="T55" fmla="*/ 88 h 126"/>
              <a:gd name="T56" fmla="*/ 19 w 109"/>
              <a:gd name="T57" fmla="*/ 83 h 126"/>
              <a:gd name="T58" fmla="*/ 22 w 109"/>
              <a:gd name="T59" fmla="*/ 80 h 126"/>
              <a:gd name="T60" fmla="*/ 28 w 109"/>
              <a:gd name="T61" fmla="*/ 88 h 126"/>
              <a:gd name="T62" fmla="*/ 38 w 109"/>
              <a:gd name="T63" fmla="*/ 85 h 126"/>
              <a:gd name="T64" fmla="*/ 41 w 109"/>
              <a:gd name="T65" fmla="*/ 89 h 126"/>
              <a:gd name="T66" fmla="*/ 44 w 109"/>
              <a:gd name="T67" fmla="*/ 85 h 126"/>
              <a:gd name="T68" fmla="*/ 47 w 109"/>
              <a:gd name="T69" fmla="*/ 80 h 126"/>
              <a:gd name="T70" fmla="*/ 47 w 109"/>
              <a:gd name="T71" fmla="*/ 71 h 126"/>
              <a:gd name="T72" fmla="*/ 47 w 109"/>
              <a:gd name="T73" fmla="*/ 61 h 126"/>
              <a:gd name="T74" fmla="*/ 39 w 109"/>
              <a:gd name="T75" fmla="*/ 56 h 126"/>
              <a:gd name="T76" fmla="*/ 41 w 109"/>
              <a:gd name="T77" fmla="*/ 49 h 126"/>
              <a:gd name="T78" fmla="*/ 46 w 109"/>
              <a:gd name="T79" fmla="*/ 44 h 126"/>
              <a:gd name="T80" fmla="*/ 47 w 109"/>
              <a:gd name="T81" fmla="*/ 39 h 126"/>
              <a:gd name="T82" fmla="*/ 39 w 109"/>
              <a:gd name="T83" fmla="*/ 33 h 126"/>
              <a:gd name="T84" fmla="*/ 30 w 109"/>
              <a:gd name="T85" fmla="*/ 34 h 126"/>
              <a:gd name="T86" fmla="*/ 30 w 109"/>
              <a:gd name="T87" fmla="*/ 28 h 126"/>
              <a:gd name="T88" fmla="*/ 41 w 109"/>
              <a:gd name="T89" fmla="*/ 22 h 126"/>
              <a:gd name="T90" fmla="*/ 52 w 109"/>
              <a:gd name="T91" fmla="*/ 23 h 126"/>
              <a:gd name="T92" fmla="*/ 57 w 109"/>
              <a:gd name="T93" fmla="*/ 25 h 126"/>
              <a:gd name="T94" fmla="*/ 61 w 109"/>
              <a:gd name="T95" fmla="*/ 25 h 126"/>
              <a:gd name="T96" fmla="*/ 71 w 109"/>
              <a:gd name="T97" fmla="*/ 30 h 126"/>
              <a:gd name="T98" fmla="*/ 71 w 109"/>
              <a:gd name="T99" fmla="*/ 23 h 126"/>
              <a:gd name="T100" fmla="*/ 74 w 109"/>
              <a:gd name="T101" fmla="*/ 17 h 126"/>
              <a:gd name="T102" fmla="*/ 77 w 109"/>
              <a:gd name="T103" fmla="*/ 8 h 126"/>
              <a:gd name="T104" fmla="*/ 80 w 109"/>
              <a:gd name="T105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6">
                <a:moveTo>
                  <a:pt x="91" y="0"/>
                </a:moveTo>
                <a:lnTo>
                  <a:pt x="93" y="1"/>
                </a:lnTo>
                <a:lnTo>
                  <a:pt x="96" y="1"/>
                </a:lnTo>
                <a:lnTo>
                  <a:pt x="98" y="3"/>
                </a:lnTo>
                <a:lnTo>
                  <a:pt x="98" y="3"/>
                </a:lnTo>
                <a:lnTo>
                  <a:pt x="98" y="3"/>
                </a:lnTo>
                <a:lnTo>
                  <a:pt x="99" y="3"/>
                </a:lnTo>
                <a:lnTo>
                  <a:pt x="99" y="3"/>
                </a:lnTo>
                <a:lnTo>
                  <a:pt x="101" y="3"/>
                </a:lnTo>
                <a:lnTo>
                  <a:pt x="101" y="3"/>
                </a:lnTo>
                <a:lnTo>
                  <a:pt x="102" y="3"/>
                </a:lnTo>
                <a:lnTo>
                  <a:pt x="102" y="3"/>
                </a:lnTo>
                <a:lnTo>
                  <a:pt x="104" y="1"/>
                </a:lnTo>
                <a:lnTo>
                  <a:pt x="106" y="1"/>
                </a:lnTo>
                <a:lnTo>
                  <a:pt x="106" y="1"/>
                </a:lnTo>
                <a:lnTo>
                  <a:pt x="107" y="3"/>
                </a:lnTo>
                <a:lnTo>
                  <a:pt x="107" y="3"/>
                </a:lnTo>
                <a:lnTo>
                  <a:pt x="109" y="6"/>
                </a:lnTo>
                <a:lnTo>
                  <a:pt x="107" y="9"/>
                </a:lnTo>
                <a:lnTo>
                  <a:pt x="106" y="11"/>
                </a:lnTo>
                <a:lnTo>
                  <a:pt x="104" y="15"/>
                </a:lnTo>
                <a:lnTo>
                  <a:pt x="102" y="19"/>
                </a:lnTo>
                <a:lnTo>
                  <a:pt x="99" y="25"/>
                </a:lnTo>
                <a:lnTo>
                  <a:pt x="99" y="28"/>
                </a:lnTo>
                <a:lnTo>
                  <a:pt x="99" y="31"/>
                </a:lnTo>
                <a:lnTo>
                  <a:pt x="99" y="33"/>
                </a:lnTo>
                <a:lnTo>
                  <a:pt x="98" y="37"/>
                </a:lnTo>
                <a:lnTo>
                  <a:pt x="98" y="41"/>
                </a:lnTo>
                <a:lnTo>
                  <a:pt x="98" y="45"/>
                </a:lnTo>
                <a:lnTo>
                  <a:pt x="98" y="50"/>
                </a:lnTo>
                <a:lnTo>
                  <a:pt x="96" y="55"/>
                </a:lnTo>
                <a:lnTo>
                  <a:pt x="95" y="58"/>
                </a:lnTo>
                <a:lnTo>
                  <a:pt x="96" y="61"/>
                </a:lnTo>
                <a:lnTo>
                  <a:pt x="93" y="64"/>
                </a:lnTo>
                <a:lnTo>
                  <a:pt x="88" y="67"/>
                </a:lnTo>
                <a:lnTo>
                  <a:pt x="87" y="69"/>
                </a:lnTo>
                <a:lnTo>
                  <a:pt x="83" y="69"/>
                </a:lnTo>
                <a:lnTo>
                  <a:pt x="83" y="71"/>
                </a:lnTo>
                <a:lnTo>
                  <a:pt x="82" y="72"/>
                </a:lnTo>
                <a:lnTo>
                  <a:pt x="82" y="74"/>
                </a:lnTo>
                <a:lnTo>
                  <a:pt x="79" y="78"/>
                </a:lnTo>
                <a:lnTo>
                  <a:pt x="77" y="80"/>
                </a:lnTo>
                <a:lnTo>
                  <a:pt x="76" y="82"/>
                </a:lnTo>
                <a:lnTo>
                  <a:pt x="74" y="83"/>
                </a:lnTo>
                <a:lnTo>
                  <a:pt x="72" y="85"/>
                </a:lnTo>
                <a:lnTo>
                  <a:pt x="72" y="86"/>
                </a:lnTo>
                <a:lnTo>
                  <a:pt x="72" y="89"/>
                </a:lnTo>
                <a:lnTo>
                  <a:pt x="72" y="97"/>
                </a:lnTo>
                <a:lnTo>
                  <a:pt x="72" y="99"/>
                </a:lnTo>
                <a:lnTo>
                  <a:pt x="72" y="104"/>
                </a:lnTo>
                <a:lnTo>
                  <a:pt x="69" y="107"/>
                </a:lnTo>
                <a:lnTo>
                  <a:pt x="68" y="110"/>
                </a:lnTo>
                <a:lnTo>
                  <a:pt x="66" y="110"/>
                </a:lnTo>
                <a:lnTo>
                  <a:pt x="65" y="112"/>
                </a:lnTo>
                <a:lnTo>
                  <a:pt x="63" y="112"/>
                </a:lnTo>
                <a:lnTo>
                  <a:pt x="63" y="113"/>
                </a:lnTo>
                <a:lnTo>
                  <a:pt x="61" y="115"/>
                </a:lnTo>
                <a:lnTo>
                  <a:pt x="60" y="115"/>
                </a:lnTo>
                <a:lnTo>
                  <a:pt x="57" y="118"/>
                </a:lnTo>
                <a:lnTo>
                  <a:pt x="55" y="121"/>
                </a:lnTo>
                <a:lnTo>
                  <a:pt x="52" y="123"/>
                </a:lnTo>
                <a:lnTo>
                  <a:pt x="52" y="124"/>
                </a:lnTo>
                <a:lnTo>
                  <a:pt x="50" y="124"/>
                </a:lnTo>
                <a:lnTo>
                  <a:pt x="49" y="123"/>
                </a:lnTo>
                <a:lnTo>
                  <a:pt x="49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3"/>
                </a:lnTo>
                <a:lnTo>
                  <a:pt x="47" y="121"/>
                </a:lnTo>
                <a:lnTo>
                  <a:pt x="46" y="119"/>
                </a:lnTo>
                <a:lnTo>
                  <a:pt x="47" y="118"/>
                </a:lnTo>
                <a:lnTo>
                  <a:pt x="47" y="118"/>
                </a:lnTo>
                <a:lnTo>
                  <a:pt x="47" y="116"/>
                </a:lnTo>
                <a:lnTo>
                  <a:pt x="47" y="116"/>
                </a:lnTo>
                <a:lnTo>
                  <a:pt x="46" y="115"/>
                </a:lnTo>
                <a:lnTo>
                  <a:pt x="46" y="115"/>
                </a:lnTo>
                <a:lnTo>
                  <a:pt x="44" y="116"/>
                </a:lnTo>
                <a:lnTo>
                  <a:pt x="42" y="116"/>
                </a:lnTo>
                <a:lnTo>
                  <a:pt x="42" y="116"/>
                </a:lnTo>
                <a:lnTo>
                  <a:pt x="41" y="118"/>
                </a:lnTo>
                <a:lnTo>
                  <a:pt x="41" y="118"/>
                </a:lnTo>
                <a:lnTo>
                  <a:pt x="39" y="118"/>
                </a:lnTo>
                <a:lnTo>
                  <a:pt x="39" y="118"/>
                </a:lnTo>
                <a:lnTo>
                  <a:pt x="38" y="116"/>
                </a:lnTo>
                <a:lnTo>
                  <a:pt x="38" y="118"/>
                </a:lnTo>
                <a:lnTo>
                  <a:pt x="38" y="118"/>
                </a:lnTo>
                <a:lnTo>
                  <a:pt x="36" y="118"/>
                </a:lnTo>
                <a:lnTo>
                  <a:pt x="36" y="119"/>
                </a:lnTo>
                <a:lnTo>
                  <a:pt x="36" y="121"/>
                </a:lnTo>
                <a:lnTo>
                  <a:pt x="36" y="121"/>
                </a:lnTo>
                <a:lnTo>
                  <a:pt x="35" y="121"/>
                </a:lnTo>
                <a:lnTo>
                  <a:pt x="33" y="123"/>
                </a:lnTo>
                <a:lnTo>
                  <a:pt x="33" y="123"/>
                </a:lnTo>
                <a:lnTo>
                  <a:pt x="31" y="123"/>
                </a:lnTo>
                <a:lnTo>
                  <a:pt x="31" y="121"/>
                </a:lnTo>
                <a:lnTo>
                  <a:pt x="30" y="121"/>
                </a:lnTo>
                <a:lnTo>
                  <a:pt x="30" y="119"/>
                </a:lnTo>
                <a:lnTo>
                  <a:pt x="28" y="119"/>
                </a:lnTo>
                <a:lnTo>
                  <a:pt x="28" y="119"/>
                </a:lnTo>
                <a:lnTo>
                  <a:pt x="28" y="119"/>
                </a:lnTo>
                <a:lnTo>
                  <a:pt x="28" y="119"/>
                </a:lnTo>
                <a:lnTo>
                  <a:pt x="27" y="119"/>
                </a:lnTo>
                <a:lnTo>
                  <a:pt x="27" y="119"/>
                </a:lnTo>
                <a:lnTo>
                  <a:pt x="25" y="118"/>
                </a:lnTo>
                <a:lnTo>
                  <a:pt x="25" y="116"/>
                </a:lnTo>
                <a:lnTo>
                  <a:pt x="24" y="116"/>
                </a:lnTo>
                <a:lnTo>
                  <a:pt x="22" y="118"/>
                </a:lnTo>
                <a:lnTo>
                  <a:pt x="22" y="118"/>
                </a:lnTo>
                <a:lnTo>
                  <a:pt x="19" y="119"/>
                </a:lnTo>
                <a:lnTo>
                  <a:pt x="17" y="119"/>
                </a:lnTo>
                <a:lnTo>
                  <a:pt x="17" y="121"/>
                </a:lnTo>
                <a:lnTo>
                  <a:pt x="17" y="121"/>
                </a:lnTo>
                <a:lnTo>
                  <a:pt x="17" y="121"/>
                </a:lnTo>
                <a:lnTo>
                  <a:pt x="16" y="123"/>
                </a:lnTo>
                <a:lnTo>
                  <a:pt x="14" y="123"/>
                </a:lnTo>
                <a:lnTo>
                  <a:pt x="14" y="124"/>
                </a:lnTo>
                <a:lnTo>
                  <a:pt x="13" y="126"/>
                </a:lnTo>
                <a:lnTo>
                  <a:pt x="13" y="124"/>
                </a:lnTo>
                <a:lnTo>
                  <a:pt x="13" y="124"/>
                </a:lnTo>
                <a:lnTo>
                  <a:pt x="11" y="123"/>
                </a:lnTo>
                <a:lnTo>
                  <a:pt x="9" y="121"/>
                </a:lnTo>
                <a:lnTo>
                  <a:pt x="9" y="121"/>
                </a:lnTo>
                <a:lnTo>
                  <a:pt x="9" y="121"/>
                </a:lnTo>
                <a:lnTo>
                  <a:pt x="9" y="119"/>
                </a:lnTo>
                <a:lnTo>
                  <a:pt x="6" y="116"/>
                </a:lnTo>
                <a:lnTo>
                  <a:pt x="3" y="113"/>
                </a:lnTo>
                <a:lnTo>
                  <a:pt x="3" y="113"/>
                </a:lnTo>
                <a:lnTo>
                  <a:pt x="0" y="110"/>
                </a:lnTo>
                <a:lnTo>
                  <a:pt x="0" y="107"/>
                </a:lnTo>
                <a:lnTo>
                  <a:pt x="1" y="107"/>
                </a:lnTo>
                <a:lnTo>
                  <a:pt x="1" y="105"/>
                </a:lnTo>
                <a:lnTo>
                  <a:pt x="5" y="104"/>
                </a:lnTo>
                <a:lnTo>
                  <a:pt x="6" y="104"/>
                </a:lnTo>
                <a:lnTo>
                  <a:pt x="6" y="107"/>
                </a:lnTo>
                <a:lnTo>
                  <a:pt x="8" y="107"/>
                </a:lnTo>
                <a:lnTo>
                  <a:pt x="9" y="107"/>
                </a:lnTo>
                <a:lnTo>
                  <a:pt x="9" y="107"/>
                </a:lnTo>
                <a:lnTo>
                  <a:pt x="11" y="105"/>
                </a:lnTo>
                <a:lnTo>
                  <a:pt x="11" y="105"/>
                </a:lnTo>
                <a:lnTo>
                  <a:pt x="9" y="105"/>
                </a:lnTo>
                <a:lnTo>
                  <a:pt x="9" y="104"/>
                </a:lnTo>
                <a:lnTo>
                  <a:pt x="11" y="104"/>
                </a:lnTo>
                <a:lnTo>
                  <a:pt x="11" y="102"/>
                </a:lnTo>
                <a:lnTo>
                  <a:pt x="11" y="102"/>
                </a:lnTo>
                <a:lnTo>
                  <a:pt x="11" y="101"/>
                </a:lnTo>
                <a:lnTo>
                  <a:pt x="11" y="101"/>
                </a:lnTo>
                <a:lnTo>
                  <a:pt x="9" y="99"/>
                </a:lnTo>
                <a:lnTo>
                  <a:pt x="8" y="99"/>
                </a:lnTo>
                <a:lnTo>
                  <a:pt x="6" y="99"/>
                </a:lnTo>
                <a:lnTo>
                  <a:pt x="8" y="97"/>
                </a:lnTo>
                <a:lnTo>
                  <a:pt x="9" y="96"/>
                </a:lnTo>
                <a:lnTo>
                  <a:pt x="9" y="96"/>
                </a:lnTo>
                <a:lnTo>
                  <a:pt x="8" y="96"/>
                </a:lnTo>
                <a:lnTo>
                  <a:pt x="6" y="94"/>
                </a:lnTo>
                <a:lnTo>
                  <a:pt x="6" y="94"/>
                </a:lnTo>
                <a:lnTo>
                  <a:pt x="6" y="94"/>
                </a:lnTo>
                <a:lnTo>
                  <a:pt x="6" y="93"/>
                </a:lnTo>
                <a:lnTo>
                  <a:pt x="6" y="91"/>
                </a:lnTo>
                <a:lnTo>
                  <a:pt x="6" y="91"/>
                </a:lnTo>
                <a:lnTo>
                  <a:pt x="6" y="88"/>
                </a:lnTo>
                <a:lnTo>
                  <a:pt x="6" y="88"/>
                </a:lnTo>
                <a:lnTo>
                  <a:pt x="6" y="86"/>
                </a:lnTo>
                <a:lnTo>
                  <a:pt x="6" y="88"/>
                </a:lnTo>
                <a:lnTo>
                  <a:pt x="8" y="88"/>
                </a:lnTo>
                <a:lnTo>
                  <a:pt x="11" y="86"/>
                </a:lnTo>
                <a:lnTo>
                  <a:pt x="11" y="86"/>
                </a:lnTo>
                <a:lnTo>
                  <a:pt x="13" y="88"/>
                </a:lnTo>
                <a:lnTo>
                  <a:pt x="13" y="88"/>
                </a:lnTo>
                <a:lnTo>
                  <a:pt x="19" y="86"/>
                </a:lnTo>
                <a:lnTo>
                  <a:pt x="19" y="86"/>
                </a:lnTo>
                <a:lnTo>
                  <a:pt x="19" y="85"/>
                </a:lnTo>
                <a:lnTo>
                  <a:pt x="19" y="83"/>
                </a:lnTo>
                <a:lnTo>
                  <a:pt x="19" y="83"/>
                </a:lnTo>
                <a:lnTo>
                  <a:pt x="19" y="83"/>
                </a:lnTo>
                <a:lnTo>
                  <a:pt x="19" y="82"/>
                </a:lnTo>
                <a:lnTo>
                  <a:pt x="19" y="82"/>
                </a:lnTo>
                <a:lnTo>
                  <a:pt x="19" y="80"/>
                </a:lnTo>
                <a:lnTo>
                  <a:pt x="20" y="80"/>
                </a:lnTo>
                <a:lnTo>
                  <a:pt x="22" y="80"/>
                </a:lnTo>
                <a:lnTo>
                  <a:pt x="22" y="80"/>
                </a:lnTo>
                <a:lnTo>
                  <a:pt x="24" y="82"/>
                </a:lnTo>
                <a:lnTo>
                  <a:pt x="25" y="83"/>
                </a:lnTo>
                <a:lnTo>
                  <a:pt x="25" y="85"/>
                </a:lnTo>
                <a:lnTo>
                  <a:pt x="27" y="86"/>
                </a:lnTo>
                <a:lnTo>
                  <a:pt x="28" y="88"/>
                </a:lnTo>
                <a:lnTo>
                  <a:pt x="31" y="88"/>
                </a:lnTo>
                <a:lnTo>
                  <a:pt x="33" y="88"/>
                </a:lnTo>
                <a:lnTo>
                  <a:pt x="36" y="86"/>
                </a:lnTo>
                <a:lnTo>
                  <a:pt x="36" y="85"/>
                </a:lnTo>
                <a:lnTo>
                  <a:pt x="38" y="85"/>
                </a:lnTo>
                <a:lnTo>
                  <a:pt x="38" y="85"/>
                </a:lnTo>
                <a:lnTo>
                  <a:pt x="39" y="86"/>
                </a:lnTo>
                <a:lnTo>
                  <a:pt x="39" y="86"/>
                </a:lnTo>
                <a:lnTo>
                  <a:pt x="39" y="88"/>
                </a:lnTo>
                <a:lnTo>
                  <a:pt x="39" y="88"/>
                </a:lnTo>
                <a:lnTo>
                  <a:pt x="39" y="89"/>
                </a:lnTo>
                <a:lnTo>
                  <a:pt x="41" y="89"/>
                </a:lnTo>
                <a:lnTo>
                  <a:pt x="42" y="89"/>
                </a:lnTo>
                <a:lnTo>
                  <a:pt x="42" y="88"/>
                </a:lnTo>
                <a:lnTo>
                  <a:pt x="44" y="88"/>
                </a:lnTo>
                <a:lnTo>
                  <a:pt x="44" y="86"/>
                </a:lnTo>
                <a:lnTo>
                  <a:pt x="44" y="86"/>
                </a:lnTo>
                <a:lnTo>
                  <a:pt x="44" y="85"/>
                </a:lnTo>
                <a:lnTo>
                  <a:pt x="44" y="85"/>
                </a:lnTo>
                <a:lnTo>
                  <a:pt x="44" y="83"/>
                </a:lnTo>
                <a:lnTo>
                  <a:pt x="44" y="82"/>
                </a:lnTo>
                <a:lnTo>
                  <a:pt x="46" y="82"/>
                </a:lnTo>
                <a:lnTo>
                  <a:pt x="46" y="82"/>
                </a:lnTo>
                <a:lnTo>
                  <a:pt x="47" y="80"/>
                </a:lnTo>
                <a:lnTo>
                  <a:pt x="47" y="78"/>
                </a:lnTo>
                <a:lnTo>
                  <a:pt x="47" y="77"/>
                </a:lnTo>
                <a:lnTo>
                  <a:pt x="47" y="77"/>
                </a:lnTo>
                <a:lnTo>
                  <a:pt x="47" y="75"/>
                </a:lnTo>
                <a:lnTo>
                  <a:pt x="47" y="74"/>
                </a:lnTo>
                <a:lnTo>
                  <a:pt x="47" y="71"/>
                </a:lnTo>
                <a:lnTo>
                  <a:pt x="47" y="69"/>
                </a:lnTo>
                <a:lnTo>
                  <a:pt x="47" y="67"/>
                </a:lnTo>
                <a:lnTo>
                  <a:pt x="47" y="64"/>
                </a:lnTo>
                <a:lnTo>
                  <a:pt x="49" y="63"/>
                </a:lnTo>
                <a:lnTo>
                  <a:pt x="47" y="61"/>
                </a:lnTo>
                <a:lnTo>
                  <a:pt x="47" y="61"/>
                </a:lnTo>
                <a:lnTo>
                  <a:pt x="46" y="60"/>
                </a:lnTo>
                <a:lnTo>
                  <a:pt x="44" y="60"/>
                </a:lnTo>
                <a:lnTo>
                  <a:pt x="44" y="58"/>
                </a:lnTo>
                <a:lnTo>
                  <a:pt x="42" y="58"/>
                </a:lnTo>
                <a:lnTo>
                  <a:pt x="42" y="58"/>
                </a:lnTo>
                <a:lnTo>
                  <a:pt x="39" y="56"/>
                </a:lnTo>
                <a:lnTo>
                  <a:pt x="39" y="56"/>
                </a:lnTo>
                <a:lnTo>
                  <a:pt x="39" y="55"/>
                </a:lnTo>
                <a:lnTo>
                  <a:pt x="39" y="52"/>
                </a:lnTo>
                <a:lnTo>
                  <a:pt x="39" y="50"/>
                </a:lnTo>
                <a:lnTo>
                  <a:pt x="39" y="49"/>
                </a:lnTo>
                <a:lnTo>
                  <a:pt x="41" y="49"/>
                </a:lnTo>
                <a:lnTo>
                  <a:pt x="41" y="47"/>
                </a:lnTo>
                <a:lnTo>
                  <a:pt x="42" y="45"/>
                </a:lnTo>
                <a:lnTo>
                  <a:pt x="42" y="45"/>
                </a:lnTo>
                <a:lnTo>
                  <a:pt x="44" y="45"/>
                </a:lnTo>
                <a:lnTo>
                  <a:pt x="46" y="45"/>
                </a:lnTo>
                <a:lnTo>
                  <a:pt x="46" y="44"/>
                </a:lnTo>
                <a:lnTo>
                  <a:pt x="46" y="44"/>
                </a:lnTo>
                <a:lnTo>
                  <a:pt x="47" y="42"/>
                </a:lnTo>
                <a:lnTo>
                  <a:pt x="47" y="42"/>
                </a:lnTo>
                <a:lnTo>
                  <a:pt x="47" y="41"/>
                </a:lnTo>
                <a:lnTo>
                  <a:pt x="47" y="41"/>
                </a:lnTo>
                <a:lnTo>
                  <a:pt x="47" y="39"/>
                </a:lnTo>
                <a:lnTo>
                  <a:pt x="46" y="37"/>
                </a:lnTo>
                <a:lnTo>
                  <a:pt x="46" y="37"/>
                </a:lnTo>
                <a:lnTo>
                  <a:pt x="44" y="34"/>
                </a:lnTo>
                <a:lnTo>
                  <a:pt x="44" y="34"/>
                </a:lnTo>
                <a:lnTo>
                  <a:pt x="42" y="33"/>
                </a:lnTo>
                <a:lnTo>
                  <a:pt x="39" y="33"/>
                </a:lnTo>
                <a:lnTo>
                  <a:pt x="38" y="33"/>
                </a:lnTo>
                <a:lnTo>
                  <a:pt x="35" y="34"/>
                </a:lnTo>
                <a:lnTo>
                  <a:pt x="31" y="36"/>
                </a:lnTo>
                <a:lnTo>
                  <a:pt x="30" y="36"/>
                </a:lnTo>
                <a:lnTo>
                  <a:pt x="30" y="36"/>
                </a:lnTo>
                <a:lnTo>
                  <a:pt x="30" y="34"/>
                </a:lnTo>
                <a:lnTo>
                  <a:pt x="30" y="34"/>
                </a:lnTo>
                <a:lnTo>
                  <a:pt x="30" y="34"/>
                </a:lnTo>
                <a:lnTo>
                  <a:pt x="30" y="33"/>
                </a:lnTo>
                <a:lnTo>
                  <a:pt x="30" y="31"/>
                </a:lnTo>
                <a:lnTo>
                  <a:pt x="28" y="30"/>
                </a:lnTo>
                <a:lnTo>
                  <a:pt x="30" y="28"/>
                </a:lnTo>
                <a:lnTo>
                  <a:pt x="30" y="26"/>
                </a:lnTo>
                <a:lnTo>
                  <a:pt x="31" y="23"/>
                </a:lnTo>
                <a:lnTo>
                  <a:pt x="31" y="22"/>
                </a:lnTo>
                <a:lnTo>
                  <a:pt x="35" y="22"/>
                </a:lnTo>
                <a:lnTo>
                  <a:pt x="38" y="22"/>
                </a:lnTo>
                <a:lnTo>
                  <a:pt x="41" y="22"/>
                </a:lnTo>
                <a:lnTo>
                  <a:pt x="46" y="22"/>
                </a:lnTo>
                <a:lnTo>
                  <a:pt x="49" y="22"/>
                </a:lnTo>
                <a:lnTo>
                  <a:pt x="49" y="22"/>
                </a:lnTo>
                <a:lnTo>
                  <a:pt x="50" y="23"/>
                </a:lnTo>
                <a:lnTo>
                  <a:pt x="52" y="23"/>
                </a:lnTo>
                <a:lnTo>
                  <a:pt x="52" y="23"/>
                </a:lnTo>
                <a:lnTo>
                  <a:pt x="52" y="23"/>
                </a:lnTo>
                <a:lnTo>
                  <a:pt x="54" y="23"/>
                </a:lnTo>
                <a:lnTo>
                  <a:pt x="54" y="23"/>
                </a:lnTo>
                <a:lnTo>
                  <a:pt x="54" y="25"/>
                </a:lnTo>
                <a:lnTo>
                  <a:pt x="55" y="25"/>
                </a:lnTo>
                <a:lnTo>
                  <a:pt x="57" y="25"/>
                </a:lnTo>
                <a:lnTo>
                  <a:pt x="57" y="25"/>
                </a:lnTo>
                <a:lnTo>
                  <a:pt x="58" y="25"/>
                </a:lnTo>
                <a:lnTo>
                  <a:pt x="58" y="25"/>
                </a:lnTo>
                <a:lnTo>
                  <a:pt x="60" y="25"/>
                </a:lnTo>
                <a:lnTo>
                  <a:pt x="60" y="25"/>
                </a:lnTo>
                <a:lnTo>
                  <a:pt x="61" y="25"/>
                </a:lnTo>
                <a:lnTo>
                  <a:pt x="65" y="25"/>
                </a:lnTo>
                <a:lnTo>
                  <a:pt x="66" y="26"/>
                </a:lnTo>
                <a:lnTo>
                  <a:pt x="68" y="28"/>
                </a:lnTo>
                <a:lnTo>
                  <a:pt x="69" y="28"/>
                </a:lnTo>
                <a:lnTo>
                  <a:pt x="71" y="30"/>
                </a:lnTo>
                <a:lnTo>
                  <a:pt x="71" y="30"/>
                </a:lnTo>
                <a:lnTo>
                  <a:pt x="72" y="28"/>
                </a:lnTo>
                <a:lnTo>
                  <a:pt x="72" y="28"/>
                </a:lnTo>
                <a:lnTo>
                  <a:pt x="72" y="28"/>
                </a:lnTo>
                <a:lnTo>
                  <a:pt x="71" y="26"/>
                </a:lnTo>
                <a:lnTo>
                  <a:pt x="71" y="25"/>
                </a:lnTo>
                <a:lnTo>
                  <a:pt x="71" y="23"/>
                </a:lnTo>
                <a:lnTo>
                  <a:pt x="72" y="22"/>
                </a:lnTo>
                <a:lnTo>
                  <a:pt x="72" y="22"/>
                </a:lnTo>
                <a:lnTo>
                  <a:pt x="72" y="20"/>
                </a:lnTo>
                <a:lnTo>
                  <a:pt x="72" y="20"/>
                </a:lnTo>
                <a:lnTo>
                  <a:pt x="74" y="19"/>
                </a:lnTo>
                <a:lnTo>
                  <a:pt x="74" y="17"/>
                </a:lnTo>
                <a:lnTo>
                  <a:pt x="76" y="14"/>
                </a:lnTo>
                <a:lnTo>
                  <a:pt x="77" y="12"/>
                </a:lnTo>
                <a:lnTo>
                  <a:pt x="77" y="12"/>
                </a:lnTo>
                <a:lnTo>
                  <a:pt x="77" y="11"/>
                </a:lnTo>
                <a:lnTo>
                  <a:pt x="77" y="9"/>
                </a:lnTo>
                <a:lnTo>
                  <a:pt x="77" y="8"/>
                </a:lnTo>
                <a:lnTo>
                  <a:pt x="77" y="8"/>
                </a:lnTo>
                <a:lnTo>
                  <a:pt x="77" y="4"/>
                </a:lnTo>
                <a:lnTo>
                  <a:pt x="79" y="4"/>
                </a:lnTo>
                <a:lnTo>
                  <a:pt x="79" y="3"/>
                </a:lnTo>
                <a:lnTo>
                  <a:pt x="80" y="3"/>
                </a:lnTo>
                <a:lnTo>
                  <a:pt x="80" y="3"/>
                </a:lnTo>
                <a:lnTo>
                  <a:pt x="85" y="3"/>
                </a:lnTo>
                <a:lnTo>
                  <a:pt x="88" y="1"/>
                </a:lnTo>
                <a:lnTo>
                  <a:pt x="88" y="1"/>
                </a:lnTo>
                <a:lnTo>
                  <a:pt x="91" y="0"/>
                </a:lnTo>
                <a:lnTo>
                  <a:pt x="9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6" name="Freeform 309">
            <a:extLst>
              <a:ext uri="{FF2B5EF4-FFF2-40B4-BE49-F238E27FC236}">
                <a16:creationId xmlns:a16="http://schemas.microsoft.com/office/drawing/2014/main" id="{9E375307-BAF4-9610-3635-2E14E3500E3B}"/>
              </a:ext>
            </a:extLst>
          </p:cNvPr>
          <p:cNvSpPr>
            <a:spLocks/>
          </p:cNvSpPr>
          <p:nvPr/>
        </p:nvSpPr>
        <p:spPr bwMode="auto">
          <a:xfrm>
            <a:off x="6091622" y="3343430"/>
            <a:ext cx="221394" cy="152310"/>
          </a:xfrm>
          <a:custGeom>
            <a:avLst/>
            <a:gdLst>
              <a:gd name="T0" fmla="*/ 123 w 188"/>
              <a:gd name="T1" fmla="*/ 1 h 124"/>
              <a:gd name="T2" fmla="*/ 134 w 188"/>
              <a:gd name="T3" fmla="*/ 15 h 124"/>
              <a:gd name="T4" fmla="*/ 131 w 188"/>
              <a:gd name="T5" fmla="*/ 26 h 124"/>
              <a:gd name="T6" fmla="*/ 134 w 188"/>
              <a:gd name="T7" fmla="*/ 31 h 124"/>
              <a:gd name="T8" fmla="*/ 141 w 188"/>
              <a:gd name="T9" fmla="*/ 36 h 124"/>
              <a:gd name="T10" fmla="*/ 152 w 188"/>
              <a:gd name="T11" fmla="*/ 41 h 124"/>
              <a:gd name="T12" fmla="*/ 156 w 188"/>
              <a:gd name="T13" fmla="*/ 49 h 124"/>
              <a:gd name="T14" fmla="*/ 169 w 188"/>
              <a:gd name="T15" fmla="*/ 58 h 124"/>
              <a:gd name="T16" fmla="*/ 172 w 188"/>
              <a:gd name="T17" fmla="*/ 66 h 124"/>
              <a:gd name="T18" fmla="*/ 178 w 188"/>
              <a:gd name="T19" fmla="*/ 72 h 124"/>
              <a:gd name="T20" fmla="*/ 185 w 188"/>
              <a:gd name="T21" fmla="*/ 77 h 124"/>
              <a:gd name="T22" fmla="*/ 183 w 188"/>
              <a:gd name="T23" fmla="*/ 83 h 124"/>
              <a:gd name="T24" fmla="*/ 171 w 188"/>
              <a:gd name="T25" fmla="*/ 83 h 124"/>
              <a:gd name="T26" fmla="*/ 156 w 188"/>
              <a:gd name="T27" fmla="*/ 85 h 124"/>
              <a:gd name="T28" fmla="*/ 142 w 188"/>
              <a:gd name="T29" fmla="*/ 86 h 124"/>
              <a:gd name="T30" fmla="*/ 130 w 188"/>
              <a:gd name="T31" fmla="*/ 91 h 124"/>
              <a:gd name="T32" fmla="*/ 120 w 188"/>
              <a:gd name="T33" fmla="*/ 91 h 124"/>
              <a:gd name="T34" fmla="*/ 109 w 188"/>
              <a:gd name="T35" fmla="*/ 96 h 124"/>
              <a:gd name="T36" fmla="*/ 96 w 188"/>
              <a:gd name="T37" fmla="*/ 96 h 124"/>
              <a:gd name="T38" fmla="*/ 87 w 188"/>
              <a:gd name="T39" fmla="*/ 90 h 124"/>
              <a:gd name="T40" fmla="*/ 74 w 188"/>
              <a:gd name="T41" fmla="*/ 83 h 124"/>
              <a:gd name="T42" fmla="*/ 60 w 188"/>
              <a:gd name="T43" fmla="*/ 96 h 124"/>
              <a:gd name="T44" fmla="*/ 59 w 188"/>
              <a:gd name="T45" fmla="*/ 105 h 124"/>
              <a:gd name="T46" fmla="*/ 54 w 188"/>
              <a:gd name="T47" fmla="*/ 107 h 124"/>
              <a:gd name="T48" fmla="*/ 49 w 188"/>
              <a:gd name="T49" fmla="*/ 105 h 124"/>
              <a:gd name="T50" fmla="*/ 38 w 188"/>
              <a:gd name="T51" fmla="*/ 107 h 124"/>
              <a:gd name="T52" fmla="*/ 30 w 188"/>
              <a:gd name="T53" fmla="*/ 112 h 124"/>
              <a:gd name="T54" fmla="*/ 29 w 188"/>
              <a:gd name="T55" fmla="*/ 118 h 124"/>
              <a:gd name="T56" fmla="*/ 24 w 188"/>
              <a:gd name="T57" fmla="*/ 119 h 124"/>
              <a:gd name="T58" fmla="*/ 24 w 188"/>
              <a:gd name="T59" fmla="*/ 116 h 124"/>
              <a:gd name="T60" fmla="*/ 19 w 188"/>
              <a:gd name="T61" fmla="*/ 113 h 124"/>
              <a:gd name="T62" fmla="*/ 10 w 188"/>
              <a:gd name="T63" fmla="*/ 102 h 124"/>
              <a:gd name="T64" fmla="*/ 11 w 188"/>
              <a:gd name="T65" fmla="*/ 99 h 124"/>
              <a:gd name="T66" fmla="*/ 5 w 188"/>
              <a:gd name="T67" fmla="*/ 91 h 124"/>
              <a:gd name="T68" fmla="*/ 2 w 188"/>
              <a:gd name="T69" fmla="*/ 82 h 124"/>
              <a:gd name="T70" fmla="*/ 3 w 188"/>
              <a:gd name="T71" fmla="*/ 72 h 124"/>
              <a:gd name="T72" fmla="*/ 0 w 188"/>
              <a:gd name="T73" fmla="*/ 71 h 124"/>
              <a:gd name="T74" fmla="*/ 5 w 188"/>
              <a:gd name="T75" fmla="*/ 66 h 124"/>
              <a:gd name="T76" fmla="*/ 11 w 188"/>
              <a:gd name="T77" fmla="*/ 56 h 124"/>
              <a:gd name="T78" fmla="*/ 18 w 188"/>
              <a:gd name="T79" fmla="*/ 49 h 124"/>
              <a:gd name="T80" fmla="*/ 29 w 188"/>
              <a:gd name="T81" fmla="*/ 47 h 124"/>
              <a:gd name="T82" fmla="*/ 32 w 188"/>
              <a:gd name="T83" fmla="*/ 45 h 124"/>
              <a:gd name="T84" fmla="*/ 40 w 188"/>
              <a:gd name="T85" fmla="*/ 47 h 124"/>
              <a:gd name="T86" fmla="*/ 49 w 188"/>
              <a:gd name="T87" fmla="*/ 42 h 124"/>
              <a:gd name="T88" fmla="*/ 62 w 188"/>
              <a:gd name="T89" fmla="*/ 41 h 124"/>
              <a:gd name="T90" fmla="*/ 66 w 188"/>
              <a:gd name="T91" fmla="*/ 34 h 124"/>
              <a:gd name="T92" fmla="*/ 65 w 188"/>
              <a:gd name="T93" fmla="*/ 30 h 124"/>
              <a:gd name="T94" fmla="*/ 76 w 188"/>
              <a:gd name="T95" fmla="*/ 28 h 124"/>
              <a:gd name="T96" fmla="*/ 89 w 188"/>
              <a:gd name="T97" fmla="*/ 23 h 124"/>
              <a:gd name="T98" fmla="*/ 95 w 188"/>
              <a:gd name="T99" fmla="*/ 19 h 124"/>
              <a:gd name="T100" fmla="*/ 103 w 188"/>
              <a:gd name="T101" fmla="*/ 11 h 124"/>
              <a:gd name="T102" fmla="*/ 106 w 188"/>
              <a:gd name="T103" fmla="*/ 6 h 124"/>
              <a:gd name="T104" fmla="*/ 111 w 188"/>
              <a:gd name="T105" fmla="*/ 1 h 124"/>
              <a:gd name="T106" fmla="*/ 117 w 188"/>
              <a:gd name="T10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8" h="124">
                <a:moveTo>
                  <a:pt x="117" y="0"/>
                </a:moveTo>
                <a:lnTo>
                  <a:pt x="118" y="0"/>
                </a:lnTo>
                <a:lnTo>
                  <a:pt x="120" y="0"/>
                </a:lnTo>
                <a:lnTo>
                  <a:pt x="122" y="0"/>
                </a:lnTo>
                <a:lnTo>
                  <a:pt x="122" y="0"/>
                </a:lnTo>
                <a:lnTo>
                  <a:pt x="123" y="1"/>
                </a:lnTo>
                <a:lnTo>
                  <a:pt x="123" y="3"/>
                </a:lnTo>
                <a:lnTo>
                  <a:pt x="128" y="6"/>
                </a:lnTo>
                <a:lnTo>
                  <a:pt x="130" y="8"/>
                </a:lnTo>
                <a:lnTo>
                  <a:pt x="131" y="11"/>
                </a:lnTo>
                <a:lnTo>
                  <a:pt x="133" y="12"/>
                </a:lnTo>
                <a:lnTo>
                  <a:pt x="134" y="15"/>
                </a:lnTo>
                <a:lnTo>
                  <a:pt x="134" y="17"/>
                </a:lnTo>
                <a:lnTo>
                  <a:pt x="134" y="19"/>
                </a:lnTo>
                <a:lnTo>
                  <a:pt x="133" y="23"/>
                </a:lnTo>
                <a:lnTo>
                  <a:pt x="133" y="23"/>
                </a:lnTo>
                <a:lnTo>
                  <a:pt x="131" y="26"/>
                </a:lnTo>
                <a:lnTo>
                  <a:pt x="131" y="26"/>
                </a:lnTo>
                <a:lnTo>
                  <a:pt x="131" y="28"/>
                </a:lnTo>
                <a:lnTo>
                  <a:pt x="131" y="28"/>
                </a:lnTo>
                <a:lnTo>
                  <a:pt x="133" y="28"/>
                </a:lnTo>
                <a:lnTo>
                  <a:pt x="133" y="31"/>
                </a:lnTo>
                <a:lnTo>
                  <a:pt x="133" y="31"/>
                </a:lnTo>
                <a:lnTo>
                  <a:pt x="134" y="31"/>
                </a:lnTo>
                <a:lnTo>
                  <a:pt x="137" y="33"/>
                </a:lnTo>
                <a:lnTo>
                  <a:pt x="139" y="33"/>
                </a:lnTo>
                <a:lnTo>
                  <a:pt x="141" y="33"/>
                </a:lnTo>
                <a:lnTo>
                  <a:pt x="142" y="33"/>
                </a:lnTo>
                <a:lnTo>
                  <a:pt x="142" y="33"/>
                </a:lnTo>
                <a:lnTo>
                  <a:pt x="141" y="36"/>
                </a:lnTo>
                <a:lnTo>
                  <a:pt x="142" y="38"/>
                </a:lnTo>
                <a:lnTo>
                  <a:pt x="142" y="38"/>
                </a:lnTo>
                <a:lnTo>
                  <a:pt x="144" y="39"/>
                </a:lnTo>
                <a:lnTo>
                  <a:pt x="145" y="39"/>
                </a:lnTo>
                <a:lnTo>
                  <a:pt x="150" y="39"/>
                </a:lnTo>
                <a:lnTo>
                  <a:pt x="152" y="41"/>
                </a:lnTo>
                <a:lnTo>
                  <a:pt x="153" y="42"/>
                </a:lnTo>
                <a:lnTo>
                  <a:pt x="156" y="45"/>
                </a:lnTo>
                <a:lnTo>
                  <a:pt x="156" y="47"/>
                </a:lnTo>
                <a:lnTo>
                  <a:pt x="156" y="47"/>
                </a:lnTo>
                <a:lnTo>
                  <a:pt x="156" y="49"/>
                </a:lnTo>
                <a:lnTo>
                  <a:pt x="156" y="49"/>
                </a:lnTo>
                <a:lnTo>
                  <a:pt x="158" y="50"/>
                </a:lnTo>
                <a:lnTo>
                  <a:pt x="158" y="52"/>
                </a:lnTo>
                <a:lnTo>
                  <a:pt x="161" y="53"/>
                </a:lnTo>
                <a:lnTo>
                  <a:pt x="166" y="56"/>
                </a:lnTo>
                <a:lnTo>
                  <a:pt x="167" y="58"/>
                </a:lnTo>
                <a:lnTo>
                  <a:pt x="169" y="58"/>
                </a:lnTo>
                <a:lnTo>
                  <a:pt x="171" y="60"/>
                </a:lnTo>
                <a:lnTo>
                  <a:pt x="172" y="61"/>
                </a:lnTo>
                <a:lnTo>
                  <a:pt x="172" y="63"/>
                </a:lnTo>
                <a:lnTo>
                  <a:pt x="172" y="64"/>
                </a:lnTo>
                <a:lnTo>
                  <a:pt x="172" y="66"/>
                </a:lnTo>
                <a:lnTo>
                  <a:pt x="172" y="66"/>
                </a:lnTo>
                <a:lnTo>
                  <a:pt x="174" y="67"/>
                </a:lnTo>
                <a:lnTo>
                  <a:pt x="174" y="69"/>
                </a:lnTo>
                <a:lnTo>
                  <a:pt x="175" y="71"/>
                </a:lnTo>
                <a:lnTo>
                  <a:pt x="177" y="71"/>
                </a:lnTo>
                <a:lnTo>
                  <a:pt x="178" y="71"/>
                </a:lnTo>
                <a:lnTo>
                  <a:pt x="178" y="72"/>
                </a:lnTo>
                <a:lnTo>
                  <a:pt x="182" y="74"/>
                </a:lnTo>
                <a:lnTo>
                  <a:pt x="183" y="74"/>
                </a:lnTo>
                <a:lnTo>
                  <a:pt x="185" y="75"/>
                </a:lnTo>
                <a:lnTo>
                  <a:pt x="185" y="75"/>
                </a:lnTo>
                <a:lnTo>
                  <a:pt x="185" y="77"/>
                </a:lnTo>
                <a:lnTo>
                  <a:pt x="185" y="77"/>
                </a:lnTo>
                <a:lnTo>
                  <a:pt x="185" y="78"/>
                </a:lnTo>
                <a:lnTo>
                  <a:pt x="186" y="82"/>
                </a:lnTo>
                <a:lnTo>
                  <a:pt x="186" y="83"/>
                </a:lnTo>
                <a:lnTo>
                  <a:pt x="188" y="83"/>
                </a:lnTo>
                <a:lnTo>
                  <a:pt x="183" y="83"/>
                </a:lnTo>
                <a:lnTo>
                  <a:pt x="183" y="83"/>
                </a:lnTo>
                <a:lnTo>
                  <a:pt x="183" y="83"/>
                </a:lnTo>
                <a:lnTo>
                  <a:pt x="180" y="85"/>
                </a:lnTo>
                <a:lnTo>
                  <a:pt x="180" y="85"/>
                </a:lnTo>
                <a:lnTo>
                  <a:pt x="178" y="85"/>
                </a:lnTo>
                <a:lnTo>
                  <a:pt x="177" y="85"/>
                </a:lnTo>
                <a:lnTo>
                  <a:pt x="171" y="83"/>
                </a:lnTo>
                <a:lnTo>
                  <a:pt x="166" y="82"/>
                </a:lnTo>
                <a:lnTo>
                  <a:pt x="164" y="82"/>
                </a:lnTo>
                <a:lnTo>
                  <a:pt x="161" y="82"/>
                </a:lnTo>
                <a:lnTo>
                  <a:pt x="159" y="82"/>
                </a:lnTo>
                <a:lnTo>
                  <a:pt x="158" y="85"/>
                </a:lnTo>
                <a:lnTo>
                  <a:pt x="156" y="85"/>
                </a:lnTo>
                <a:lnTo>
                  <a:pt x="155" y="86"/>
                </a:lnTo>
                <a:lnTo>
                  <a:pt x="153" y="86"/>
                </a:lnTo>
                <a:lnTo>
                  <a:pt x="150" y="86"/>
                </a:lnTo>
                <a:lnTo>
                  <a:pt x="145" y="85"/>
                </a:lnTo>
                <a:lnTo>
                  <a:pt x="144" y="86"/>
                </a:lnTo>
                <a:lnTo>
                  <a:pt x="142" y="86"/>
                </a:lnTo>
                <a:lnTo>
                  <a:pt x="139" y="88"/>
                </a:lnTo>
                <a:lnTo>
                  <a:pt x="136" y="88"/>
                </a:lnTo>
                <a:lnTo>
                  <a:pt x="134" y="90"/>
                </a:lnTo>
                <a:lnTo>
                  <a:pt x="131" y="90"/>
                </a:lnTo>
                <a:lnTo>
                  <a:pt x="130" y="91"/>
                </a:lnTo>
                <a:lnTo>
                  <a:pt x="130" y="91"/>
                </a:lnTo>
                <a:lnTo>
                  <a:pt x="128" y="90"/>
                </a:lnTo>
                <a:lnTo>
                  <a:pt x="126" y="90"/>
                </a:lnTo>
                <a:lnTo>
                  <a:pt x="125" y="90"/>
                </a:lnTo>
                <a:lnTo>
                  <a:pt x="122" y="90"/>
                </a:lnTo>
                <a:lnTo>
                  <a:pt x="120" y="91"/>
                </a:lnTo>
                <a:lnTo>
                  <a:pt x="120" y="91"/>
                </a:lnTo>
                <a:lnTo>
                  <a:pt x="118" y="94"/>
                </a:lnTo>
                <a:lnTo>
                  <a:pt x="117" y="97"/>
                </a:lnTo>
                <a:lnTo>
                  <a:pt x="117" y="97"/>
                </a:lnTo>
                <a:lnTo>
                  <a:pt x="117" y="97"/>
                </a:lnTo>
                <a:lnTo>
                  <a:pt x="115" y="97"/>
                </a:lnTo>
                <a:lnTo>
                  <a:pt x="109" y="96"/>
                </a:lnTo>
                <a:lnTo>
                  <a:pt x="106" y="96"/>
                </a:lnTo>
                <a:lnTo>
                  <a:pt x="103" y="96"/>
                </a:lnTo>
                <a:lnTo>
                  <a:pt x="101" y="96"/>
                </a:lnTo>
                <a:lnTo>
                  <a:pt x="100" y="96"/>
                </a:lnTo>
                <a:lnTo>
                  <a:pt x="98" y="96"/>
                </a:lnTo>
                <a:lnTo>
                  <a:pt x="96" y="96"/>
                </a:lnTo>
                <a:lnTo>
                  <a:pt x="95" y="94"/>
                </a:lnTo>
                <a:lnTo>
                  <a:pt x="92" y="94"/>
                </a:lnTo>
                <a:lnTo>
                  <a:pt x="90" y="94"/>
                </a:lnTo>
                <a:lnTo>
                  <a:pt x="89" y="93"/>
                </a:lnTo>
                <a:lnTo>
                  <a:pt x="89" y="93"/>
                </a:lnTo>
                <a:lnTo>
                  <a:pt x="87" y="90"/>
                </a:lnTo>
                <a:lnTo>
                  <a:pt x="84" y="88"/>
                </a:lnTo>
                <a:lnTo>
                  <a:pt x="81" y="86"/>
                </a:lnTo>
                <a:lnTo>
                  <a:pt x="79" y="85"/>
                </a:lnTo>
                <a:lnTo>
                  <a:pt x="77" y="85"/>
                </a:lnTo>
                <a:lnTo>
                  <a:pt x="76" y="83"/>
                </a:lnTo>
                <a:lnTo>
                  <a:pt x="74" y="83"/>
                </a:lnTo>
                <a:lnTo>
                  <a:pt x="71" y="85"/>
                </a:lnTo>
                <a:lnTo>
                  <a:pt x="68" y="86"/>
                </a:lnTo>
                <a:lnTo>
                  <a:pt x="63" y="93"/>
                </a:lnTo>
                <a:lnTo>
                  <a:pt x="62" y="94"/>
                </a:lnTo>
                <a:lnTo>
                  <a:pt x="60" y="94"/>
                </a:lnTo>
                <a:lnTo>
                  <a:pt x="60" y="96"/>
                </a:lnTo>
                <a:lnTo>
                  <a:pt x="60" y="99"/>
                </a:lnTo>
                <a:lnTo>
                  <a:pt x="62" y="101"/>
                </a:lnTo>
                <a:lnTo>
                  <a:pt x="60" y="105"/>
                </a:lnTo>
                <a:lnTo>
                  <a:pt x="60" y="107"/>
                </a:lnTo>
                <a:lnTo>
                  <a:pt x="60" y="107"/>
                </a:lnTo>
                <a:lnTo>
                  <a:pt x="59" y="105"/>
                </a:lnTo>
                <a:lnTo>
                  <a:pt x="59" y="105"/>
                </a:lnTo>
                <a:lnTo>
                  <a:pt x="57" y="105"/>
                </a:lnTo>
                <a:lnTo>
                  <a:pt x="55" y="107"/>
                </a:lnTo>
                <a:lnTo>
                  <a:pt x="55" y="107"/>
                </a:lnTo>
                <a:lnTo>
                  <a:pt x="54" y="107"/>
                </a:lnTo>
                <a:lnTo>
                  <a:pt x="54" y="107"/>
                </a:lnTo>
                <a:lnTo>
                  <a:pt x="52" y="107"/>
                </a:lnTo>
                <a:lnTo>
                  <a:pt x="52" y="107"/>
                </a:lnTo>
                <a:lnTo>
                  <a:pt x="51" y="107"/>
                </a:lnTo>
                <a:lnTo>
                  <a:pt x="51" y="107"/>
                </a:lnTo>
                <a:lnTo>
                  <a:pt x="51" y="107"/>
                </a:lnTo>
                <a:lnTo>
                  <a:pt x="49" y="105"/>
                </a:lnTo>
                <a:lnTo>
                  <a:pt x="46" y="105"/>
                </a:lnTo>
                <a:lnTo>
                  <a:pt x="44" y="104"/>
                </a:lnTo>
                <a:lnTo>
                  <a:pt x="44" y="104"/>
                </a:lnTo>
                <a:lnTo>
                  <a:pt x="41" y="105"/>
                </a:lnTo>
                <a:lnTo>
                  <a:pt x="41" y="105"/>
                </a:lnTo>
                <a:lnTo>
                  <a:pt x="38" y="107"/>
                </a:lnTo>
                <a:lnTo>
                  <a:pt x="33" y="107"/>
                </a:lnTo>
                <a:lnTo>
                  <a:pt x="33" y="107"/>
                </a:lnTo>
                <a:lnTo>
                  <a:pt x="32" y="107"/>
                </a:lnTo>
                <a:lnTo>
                  <a:pt x="32" y="108"/>
                </a:lnTo>
                <a:lnTo>
                  <a:pt x="30" y="108"/>
                </a:lnTo>
                <a:lnTo>
                  <a:pt x="30" y="112"/>
                </a:lnTo>
                <a:lnTo>
                  <a:pt x="30" y="112"/>
                </a:lnTo>
                <a:lnTo>
                  <a:pt x="30" y="113"/>
                </a:lnTo>
                <a:lnTo>
                  <a:pt x="30" y="115"/>
                </a:lnTo>
                <a:lnTo>
                  <a:pt x="30" y="116"/>
                </a:lnTo>
                <a:lnTo>
                  <a:pt x="30" y="116"/>
                </a:lnTo>
                <a:lnTo>
                  <a:pt x="29" y="118"/>
                </a:lnTo>
                <a:lnTo>
                  <a:pt x="27" y="121"/>
                </a:lnTo>
                <a:lnTo>
                  <a:pt x="27" y="123"/>
                </a:lnTo>
                <a:lnTo>
                  <a:pt x="25" y="124"/>
                </a:lnTo>
                <a:lnTo>
                  <a:pt x="25" y="124"/>
                </a:lnTo>
                <a:lnTo>
                  <a:pt x="24" y="123"/>
                </a:lnTo>
                <a:lnTo>
                  <a:pt x="24" y="119"/>
                </a:lnTo>
                <a:lnTo>
                  <a:pt x="24" y="119"/>
                </a:lnTo>
                <a:lnTo>
                  <a:pt x="24" y="119"/>
                </a:lnTo>
                <a:lnTo>
                  <a:pt x="24" y="119"/>
                </a:lnTo>
                <a:lnTo>
                  <a:pt x="24" y="118"/>
                </a:lnTo>
                <a:lnTo>
                  <a:pt x="24" y="116"/>
                </a:lnTo>
                <a:lnTo>
                  <a:pt x="24" y="116"/>
                </a:lnTo>
                <a:lnTo>
                  <a:pt x="24" y="115"/>
                </a:lnTo>
                <a:lnTo>
                  <a:pt x="22" y="113"/>
                </a:lnTo>
                <a:lnTo>
                  <a:pt x="22" y="113"/>
                </a:lnTo>
                <a:lnTo>
                  <a:pt x="22" y="113"/>
                </a:lnTo>
                <a:lnTo>
                  <a:pt x="21" y="113"/>
                </a:lnTo>
                <a:lnTo>
                  <a:pt x="19" y="113"/>
                </a:lnTo>
                <a:lnTo>
                  <a:pt x="19" y="112"/>
                </a:lnTo>
                <a:lnTo>
                  <a:pt x="18" y="110"/>
                </a:lnTo>
                <a:lnTo>
                  <a:pt x="16" y="108"/>
                </a:lnTo>
                <a:lnTo>
                  <a:pt x="14" y="107"/>
                </a:lnTo>
                <a:lnTo>
                  <a:pt x="13" y="104"/>
                </a:lnTo>
                <a:lnTo>
                  <a:pt x="10" y="102"/>
                </a:lnTo>
                <a:lnTo>
                  <a:pt x="10" y="101"/>
                </a:lnTo>
                <a:lnTo>
                  <a:pt x="10" y="99"/>
                </a:lnTo>
                <a:lnTo>
                  <a:pt x="10" y="99"/>
                </a:lnTo>
                <a:lnTo>
                  <a:pt x="10" y="99"/>
                </a:lnTo>
                <a:lnTo>
                  <a:pt x="11" y="99"/>
                </a:lnTo>
                <a:lnTo>
                  <a:pt x="11" y="99"/>
                </a:lnTo>
                <a:lnTo>
                  <a:pt x="10" y="97"/>
                </a:lnTo>
                <a:lnTo>
                  <a:pt x="10" y="96"/>
                </a:lnTo>
                <a:lnTo>
                  <a:pt x="10" y="94"/>
                </a:lnTo>
                <a:lnTo>
                  <a:pt x="7" y="93"/>
                </a:lnTo>
                <a:lnTo>
                  <a:pt x="5" y="93"/>
                </a:lnTo>
                <a:lnTo>
                  <a:pt x="5" y="91"/>
                </a:lnTo>
                <a:lnTo>
                  <a:pt x="5" y="91"/>
                </a:lnTo>
                <a:lnTo>
                  <a:pt x="3" y="85"/>
                </a:lnTo>
                <a:lnTo>
                  <a:pt x="3" y="83"/>
                </a:lnTo>
                <a:lnTo>
                  <a:pt x="3" y="82"/>
                </a:lnTo>
                <a:lnTo>
                  <a:pt x="2" y="82"/>
                </a:lnTo>
                <a:lnTo>
                  <a:pt x="2" y="82"/>
                </a:lnTo>
                <a:lnTo>
                  <a:pt x="2" y="80"/>
                </a:lnTo>
                <a:lnTo>
                  <a:pt x="3" y="80"/>
                </a:lnTo>
                <a:lnTo>
                  <a:pt x="2" y="78"/>
                </a:lnTo>
                <a:lnTo>
                  <a:pt x="3" y="78"/>
                </a:lnTo>
                <a:lnTo>
                  <a:pt x="3" y="74"/>
                </a:lnTo>
                <a:lnTo>
                  <a:pt x="3" y="72"/>
                </a:lnTo>
                <a:lnTo>
                  <a:pt x="2" y="72"/>
                </a:lnTo>
                <a:lnTo>
                  <a:pt x="2" y="72"/>
                </a:lnTo>
                <a:lnTo>
                  <a:pt x="2" y="72"/>
                </a:lnTo>
                <a:lnTo>
                  <a:pt x="0" y="72"/>
                </a:lnTo>
                <a:lnTo>
                  <a:pt x="0" y="71"/>
                </a:lnTo>
                <a:lnTo>
                  <a:pt x="0" y="71"/>
                </a:lnTo>
                <a:lnTo>
                  <a:pt x="0" y="69"/>
                </a:lnTo>
                <a:lnTo>
                  <a:pt x="2" y="69"/>
                </a:lnTo>
                <a:lnTo>
                  <a:pt x="2" y="69"/>
                </a:lnTo>
                <a:lnTo>
                  <a:pt x="5" y="67"/>
                </a:lnTo>
                <a:lnTo>
                  <a:pt x="5" y="67"/>
                </a:lnTo>
                <a:lnTo>
                  <a:pt x="5" y="66"/>
                </a:lnTo>
                <a:lnTo>
                  <a:pt x="5" y="66"/>
                </a:lnTo>
                <a:lnTo>
                  <a:pt x="7" y="63"/>
                </a:lnTo>
                <a:lnTo>
                  <a:pt x="8" y="61"/>
                </a:lnTo>
                <a:lnTo>
                  <a:pt x="10" y="60"/>
                </a:lnTo>
                <a:lnTo>
                  <a:pt x="10" y="58"/>
                </a:lnTo>
                <a:lnTo>
                  <a:pt x="11" y="56"/>
                </a:lnTo>
                <a:lnTo>
                  <a:pt x="11" y="55"/>
                </a:lnTo>
                <a:lnTo>
                  <a:pt x="11" y="53"/>
                </a:lnTo>
                <a:lnTo>
                  <a:pt x="13" y="53"/>
                </a:lnTo>
                <a:lnTo>
                  <a:pt x="14" y="52"/>
                </a:lnTo>
                <a:lnTo>
                  <a:pt x="16" y="49"/>
                </a:lnTo>
                <a:lnTo>
                  <a:pt x="18" y="49"/>
                </a:lnTo>
                <a:lnTo>
                  <a:pt x="19" y="50"/>
                </a:lnTo>
                <a:lnTo>
                  <a:pt x="21" y="50"/>
                </a:lnTo>
                <a:lnTo>
                  <a:pt x="22" y="50"/>
                </a:lnTo>
                <a:lnTo>
                  <a:pt x="24" y="49"/>
                </a:lnTo>
                <a:lnTo>
                  <a:pt x="25" y="49"/>
                </a:lnTo>
                <a:lnTo>
                  <a:pt x="29" y="47"/>
                </a:lnTo>
                <a:lnTo>
                  <a:pt x="29" y="45"/>
                </a:lnTo>
                <a:lnTo>
                  <a:pt x="30" y="45"/>
                </a:lnTo>
                <a:lnTo>
                  <a:pt x="30" y="44"/>
                </a:lnTo>
                <a:lnTo>
                  <a:pt x="30" y="44"/>
                </a:lnTo>
                <a:lnTo>
                  <a:pt x="32" y="45"/>
                </a:lnTo>
                <a:lnTo>
                  <a:pt x="32" y="45"/>
                </a:lnTo>
                <a:lnTo>
                  <a:pt x="33" y="47"/>
                </a:lnTo>
                <a:lnTo>
                  <a:pt x="35" y="49"/>
                </a:lnTo>
                <a:lnTo>
                  <a:pt x="35" y="49"/>
                </a:lnTo>
                <a:lnTo>
                  <a:pt x="36" y="47"/>
                </a:lnTo>
                <a:lnTo>
                  <a:pt x="38" y="47"/>
                </a:lnTo>
                <a:lnTo>
                  <a:pt x="40" y="47"/>
                </a:lnTo>
                <a:lnTo>
                  <a:pt x="41" y="45"/>
                </a:lnTo>
                <a:lnTo>
                  <a:pt x="43" y="44"/>
                </a:lnTo>
                <a:lnTo>
                  <a:pt x="44" y="44"/>
                </a:lnTo>
                <a:lnTo>
                  <a:pt x="44" y="44"/>
                </a:lnTo>
                <a:lnTo>
                  <a:pt x="48" y="42"/>
                </a:lnTo>
                <a:lnTo>
                  <a:pt x="49" y="42"/>
                </a:lnTo>
                <a:lnTo>
                  <a:pt x="51" y="42"/>
                </a:lnTo>
                <a:lnTo>
                  <a:pt x="55" y="42"/>
                </a:lnTo>
                <a:lnTo>
                  <a:pt x="59" y="42"/>
                </a:lnTo>
                <a:lnTo>
                  <a:pt x="60" y="42"/>
                </a:lnTo>
                <a:lnTo>
                  <a:pt x="60" y="41"/>
                </a:lnTo>
                <a:lnTo>
                  <a:pt x="62" y="41"/>
                </a:lnTo>
                <a:lnTo>
                  <a:pt x="62" y="39"/>
                </a:lnTo>
                <a:lnTo>
                  <a:pt x="63" y="39"/>
                </a:lnTo>
                <a:lnTo>
                  <a:pt x="65" y="36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8" y="34"/>
                </a:lnTo>
                <a:lnTo>
                  <a:pt x="68" y="33"/>
                </a:lnTo>
                <a:lnTo>
                  <a:pt x="68" y="31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5" y="30"/>
                </a:lnTo>
                <a:lnTo>
                  <a:pt x="66" y="28"/>
                </a:lnTo>
                <a:lnTo>
                  <a:pt x="66" y="28"/>
                </a:lnTo>
                <a:lnTo>
                  <a:pt x="68" y="28"/>
                </a:lnTo>
                <a:lnTo>
                  <a:pt x="73" y="28"/>
                </a:lnTo>
                <a:lnTo>
                  <a:pt x="76" y="28"/>
                </a:lnTo>
                <a:lnTo>
                  <a:pt x="76" y="28"/>
                </a:lnTo>
                <a:lnTo>
                  <a:pt x="79" y="26"/>
                </a:lnTo>
                <a:lnTo>
                  <a:pt x="81" y="26"/>
                </a:lnTo>
                <a:lnTo>
                  <a:pt x="82" y="26"/>
                </a:lnTo>
                <a:lnTo>
                  <a:pt x="85" y="26"/>
                </a:lnTo>
                <a:lnTo>
                  <a:pt x="89" y="23"/>
                </a:lnTo>
                <a:lnTo>
                  <a:pt x="90" y="23"/>
                </a:lnTo>
                <a:lnTo>
                  <a:pt x="90" y="23"/>
                </a:lnTo>
                <a:lnTo>
                  <a:pt x="90" y="23"/>
                </a:lnTo>
                <a:lnTo>
                  <a:pt x="92" y="22"/>
                </a:lnTo>
                <a:lnTo>
                  <a:pt x="93" y="20"/>
                </a:lnTo>
                <a:lnTo>
                  <a:pt x="95" y="19"/>
                </a:lnTo>
                <a:lnTo>
                  <a:pt x="95" y="17"/>
                </a:lnTo>
                <a:lnTo>
                  <a:pt x="100" y="14"/>
                </a:lnTo>
                <a:lnTo>
                  <a:pt x="101" y="14"/>
                </a:lnTo>
                <a:lnTo>
                  <a:pt x="101" y="14"/>
                </a:lnTo>
                <a:lnTo>
                  <a:pt x="103" y="11"/>
                </a:lnTo>
                <a:lnTo>
                  <a:pt x="103" y="11"/>
                </a:lnTo>
                <a:lnTo>
                  <a:pt x="104" y="11"/>
                </a:lnTo>
                <a:lnTo>
                  <a:pt x="104" y="11"/>
                </a:lnTo>
                <a:lnTo>
                  <a:pt x="106" y="9"/>
                </a:lnTo>
                <a:lnTo>
                  <a:pt x="106" y="8"/>
                </a:lnTo>
                <a:lnTo>
                  <a:pt x="106" y="6"/>
                </a:lnTo>
                <a:lnTo>
                  <a:pt x="106" y="6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9" y="3"/>
                </a:lnTo>
                <a:lnTo>
                  <a:pt x="111" y="1"/>
                </a:lnTo>
                <a:lnTo>
                  <a:pt x="111" y="1"/>
                </a:lnTo>
                <a:lnTo>
                  <a:pt x="111" y="1"/>
                </a:lnTo>
                <a:lnTo>
                  <a:pt x="112" y="1"/>
                </a:lnTo>
                <a:lnTo>
                  <a:pt x="112" y="1"/>
                </a:lnTo>
                <a:lnTo>
                  <a:pt x="114" y="0"/>
                </a:lnTo>
                <a:lnTo>
                  <a:pt x="115" y="0"/>
                </a:lnTo>
                <a:lnTo>
                  <a:pt x="11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7" name="Freeform 310">
            <a:extLst>
              <a:ext uri="{FF2B5EF4-FFF2-40B4-BE49-F238E27FC236}">
                <a16:creationId xmlns:a16="http://schemas.microsoft.com/office/drawing/2014/main" id="{3DC270F7-6E36-604F-5ADF-9301EA4CDA33}"/>
              </a:ext>
            </a:extLst>
          </p:cNvPr>
          <p:cNvSpPr>
            <a:spLocks/>
          </p:cNvSpPr>
          <p:nvPr/>
        </p:nvSpPr>
        <p:spPr bwMode="auto">
          <a:xfrm>
            <a:off x="6055115" y="3444152"/>
            <a:ext cx="322669" cy="330415"/>
          </a:xfrm>
          <a:custGeom>
            <a:avLst/>
            <a:gdLst>
              <a:gd name="T0" fmla="*/ 214 w 274"/>
              <a:gd name="T1" fmla="*/ 1 h 269"/>
              <a:gd name="T2" fmla="*/ 228 w 274"/>
              <a:gd name="T3" fmla="*/ 11 h 269"/>
              <a:gd name="T4" fmla="*/ 243 w 274"/>
              <a:gd name="T5" fmla="*/ 12 h 269"/>
              <a:gd name="T6" fmla="*/ 260 w 274"/>
              <a:gd name="T7" fmla="*/ 19 h 269"/>
              <a:gd name="T8" fmla="*/ 268 w 274"/>
              <a:gd name="T9" fmla="*/ 25 h 269"/>
              <a:gd name="T10" fmla="*/ 269 w 274"/>
              <a:gd name="T11" fmla="*/ 34 h 269"/>
              <a:gd name="T12" fmla="*/ 274 w 274"/>
              <a:gd name="T13" fmla="*/ 42 h 269"/>
              <a:gd name="T14" fmla="*/ 265 w 274"/>
              <a:gd name="T15" fmla="*/ 53 h 269"/>
              <a:gd name="T16" fmla="*/ 260 w 274"/>
              <a:gd name="T17" fmla="*/ 59 h 269"/>
              <a:gd name="T18" fmla="*/ 252 w 274"/>
              <a:gd name="T19" fmla="*/ 74 h 269"/>
              <a:gd name="T20" fmla="*/ 247 w 274"/>
              <a:gd name="T21" fmla="*/ 85 h 269"/>
              <a:gd name="T22" fmla="*/ 250 w 274"/>
              <a:gd name="T23" fmla="*/ 91 h 269"/>
              <a:gd name="T24" fmla="*/ 243 w 274"/>
              <a:gd name="T25" fmla="*/ 99 h 269"/>
              <a:gd name="T26" fmla="*/ 239 w 274"/>
              <a:gd name="T27" fmla="*/ 110 h 269"/>
              <a:gd name="T28" fmla="*/ 246 w 274"/>
              <a:gd name="T29" fmla="*/ 121 h 269"/>
              <a:gd name="T30" fmla="*/ 244 w 274"/>
              <a:gd name="T31" fmla="*/ 130 h 269"/>
              <a:gd name="T32" fmla="*/ 244 w 274"/>
              <a:gd name="T33" fmla="*/ 138 h 269"/>
              <a:gd name="T34" fmla="*/ 244 w 274"/>
              <a:gd name="T35" fmla="*/ 148 h 269"/>
              <a:gd name="T36" fmla="*/ 247 w 274"/>
              <a:gd name="T37" fmla="*/ 159 h 269"/>
              <a:gd name="T38" fmla="*/ 249 w 274"/>
              <a:gd name="T39" fmla="*/ 168 h 269"/>
              <a:gd name="T40" fmla="*/ 257 w 274"/>
              <a:gd name="T41" fmla="*/ 178 h 269"/>
              <a:gd name="T42" fmla="*/ 261 w 274"/>
              <a:gd name="T43" fmla="*/ 189 h 269"/>
              <a:gd name="T44" fmla="*/ 249 w 274"/>
              <a:gd name="T45" fmla="*/ 197 h 269"/>
              <a:gd name="T46" fmla="*/ 235 w 274"/>
              <a:gd name="T47" fmla="*/ 208 h 269"/>
              <a:gd name="T48" fmla="*/ 236 w 274"/>
              <a:gd name="T49" fmla="*/ 230 h 269"/>
              <a:gd name="T50" fmla="*/ 236 w 274"/>
              <a:gd name="T51" fmla="*/ 247 h 269"/>
              <a:gd name="T52" fmla="*/ 249 w 274"/>
              <a:gd name="T53" fmla="*/ 252 h 269"/>
              <a:gd name="T54" fmla="*/ 254 w 274"/>
              <a:gd name="T55" fmla="*/ 269 h 269"/>
              <a:gd name="T56" fmla="*/ 246 w 274"/>
              <a:gd name="T57" fmla="*/ 269 h 269"/>
              <a:gd name="T58" fmla="*/ 235 w 274"/>
              <a:gd name="T59" fmla="*/ 260 h 269"/>
              <a:gd name="T60" fmla="*/ 220 w 274"/>
              <a:gd name="T61" fmla="*/ 252 h 269"/>
              <a:gd name="T62" fmla="*/ 213 w 274"/>
              <a:gd name="T63" fmla="*/ 247 h 269"/>
              <a:gd name="T64" fmla="*/ 194 w 274"/>
              <a:gd name="T65" fmla="*/ 245 h 269"/>
              <a:gd name="T66" fmla="*/ 187 w 274"/>
              <a:gd name="T67" fmla="*/ 238 h 269"/>
              <a:gd name="T68" fmla="*/ 175 w 274"/>
              <a:gd name="T69" fmla="*/ 238 h 269"/>
              <a:gd name="T70" fmla="*/ 168 w 274"/>
              <a:gd name="T71" fmla="*/ 233 h 269"/>
              <a:gd name="T72" fmla="*/ 148 w 274"/>
              <a:gd name="T73" fmla="*/ 234 h 269"/>
              <a:gd name="T74" fmla="*/ 145 w 274"/>
              <a:gd name="T75" fmla="*/ 228 h 269"/>
              <a:gd name="T76" fmla="*/ 140 w 274"/>
              <a:gd name="T77" fmla="*/ 200 h 269"/>
              <a:gd name="T78" fmla="*/ 126 w 274"/>
              <a:gd name="T79" fmla="*/ 179 h 269"/>
              <a:gd name="T80" fmla="*/ 107 w 274"/>
              <a:gd name="T81" fmla="*/ 176 h 269"/>
              <a:gd name="T82" fmla="*/ 96 w 274"/>
              <a:gd name="T83" fmla="*/ 190 h 269"/>
              <a:gd name="T84" fmla="*/ 77 w 274"/>
              <a:gd name="T85" fmla="*/ 192 h 269"/>
              <a:gd name="T86" fmla="*/ 66 w 274"/>
              <a:gd name="T87" fmla="*/ 173 h 269"/>
              <a:gd name="T88" fmla="*/ 58 w 274"/>
              <a:gd name="T89" fmla="*/ 160 h 269"/>
              <a:gd name="T90" fmla="*/ 22 w 274"/>
              <a:gd name="T91" fmla="*/ 159 h 269"/>
              <a:gd name="T92" fmla="*/ 4 w 274"/>
              <a:gd name="T93" fmla="*/ 162 h 269"/>
              <a:gd name="T94" fmla="*/ 4 w 274"/>
              <a:gd name="T95" fmla="*/ 149 h 269"/>
              <a:gd name="T96" fmla="*/ 12 w 274"/>
              <a:gd name="T97" fmla="*/ 141 h 269"/>
              <a:gd name="T98" fmla="*/ 20 w 274"/>
              <a:gd name="T99" fmla="*/ 143 h 269"/>
              <a:gd name="T100" fmla="*/ 26 w 274"/>
              <a:gd name="T101" fmla="*/ 138 h 269"/>
              <a:gd name="T102" fmla="*/ 31 w 274"/>
              <a:gd name="T103" fmla="*/ 145 h 269"/>
              <a:gd name="T104" fmla="*/ 44 w 274"/>
              <a:gd name="T105" fmla="*/ 137 h 269"/>
              <a:gd name="T106" fmla="*/ 56 w 274"/>
              <a:gd name="T107" fmla="*/ 111 h 269"/>
              <a:gd name="T108" fmla="*/ 71 w 274"/>
              <a:gd name="T109" fmla="*/ 91 h 269"/>
              <a:gd name="T110" fmla="*/ 83 w 274"/>
              <a:gd name="T111" fmla="*/ 53 h 269"/>
              <a:gd name="T112" fmla="*/ 91 w 274"/>
              <a:gd name="T113" fmla="*/ 17 h 269"/>
              <a:gd name="T114" fmla="*/ 112 w 274"/>
              <a:gd name="T115" fmla="*/ 4 h 269"/>
              <a:gd name="T116" fmla="*/ 132 w 274"/>
              <a:gd name="T117" fmla="*/ 14 h 269"/>
              <a:gd name="T118" fmla="*/ 153 w 274"/>
              <a:gd name="T119" fmla="*/ 8 h 269"/>
              <a:gd name="T120" fmla="*/ 175 w 274"/>
              <a:gd name="T121" fmla="*/ 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4" h="269">
                <a:moveTo>
                  <a:pt x="192" y="0"/>
                </a:moveTo>
                <a:lnTo>
                  <a:pt x="195" y="0"/>
                </a:lnTo>
                <a:lnTo>
                  <a:pt x="197" y="0"/>
                </a:lnTo>
                <a:lnTo>
                  <a:pt x="202" y="1"/>
                </a:lnTo>
                <a:lnTo>
                  <a:pt x="208" y="3"/>
                </a:lnTo>
                <a:lnTo>
                  <a:pt x="209" y="3"/>
                </a:lnTo>
                <a:lnTo>
                  <a:pt x="211" y="3"/>
                </a:lnTo>
                <a:lnTo>
                  <a:pt x="211" y="3"/>
                </a:lnTo>
                <a:lnTo>
                  <a:pt x="214" y="1"/>
                </a:lnTo>
                <a:lnTo>
                  <a:pt x="214" y="1"/>
                </a:lnTo>
                <a:lnTo>
                  <a:pt x="214" y="1"/>
                </a:lnTo>
                <a:lnTo>
                  <a:pt x="219" y="1"/>
                </a:lnTo>
                <a:lnTo>
                  <a:pt x="219" y="3"/>
                </a:lnTo>
                <a:lnTo>
                  <a:pt x="220" y="4"/>
                </a:lnTo>
                <a:lnTo>
                  <a:pt x="222" y="6"/>
                </a:lnTo>
                <a:lnTo>
                  <a:pt x="224" y="8"/>
                </a:lnTo>
                <a:lnTo>
                  <a:pt x="224" y="8"/>
                </a:lnTo>
                <a:lnTo>
                  <a:pt x="225" y="9"/>
                </a:lnTo>
                <a:lnTo>
                  <a:pt x="225" y="9"/>
                </a:lnTo>
                <a:lnTo>
                  <a:pt x="227" y="9"/>
                </a:lnTo>
                <a:lnTo>
                  <a:pt x="227" y="11"/>
                </a:lnTo>
                <a:lnTo>
                  <a:pt x="228" y="11"/>
                </a:lnTo>
                <a:lnTo>
                  <a:pt x="228" y="12"/>
                </a:lnTo>
                <a:lnTo>
                  <a:pt x="230" y="12"/>
                </a:lnTo>
                <a:lnTo>
                  <a:pt x="231" y="12"/>
                </a:lnTo>
                <a:lnTo>
                  <a:pt x="231" y="14"/>
                </a:lnTo>
                <a:lnTo>
                  <a:pt x="233" y="14"/>
                </a:lnTo>
                <a:lnTo>
                  <a:pt x="233" y="14"/>
                </a:lnTo>
                <a:lnTo>
                  <a:pt x="235" y="12"/>
                </a:lnTo>
                <a:lnTo>
                  <a:pt x="236" y="11"/>
                </a:lnTo>
                <a:lnTo>
                  <a:pt x="238" y="11"/>
                </a:lnTo>
                <a:lnTo>
                  <a:pt x="241" y="11"/>
                </a:lnTo>
                <a:lnTo>
                  <a:pt x="243" y="12"/>
                </a:lnTo>
                <a:lnTo>
                  <a:pt x="244" y="12"/>
                </a:lnTo>
                <a:lnTo>
                  <a:pt x="246" y="12"/>
                </a:lnTo>
                <a:lnTo>
                  <a:pt x="247" y="11"/>
                </a:lnTo>
                <a:lnTo>
                  <a:pt x="249" y="9"/>
                </a:lnTo>
                <a:lnTo>
                  <a:pt x="250" y="9"/>
                </a:lnTo>
                <a:lnTo>
                  <a:pt x="252" y="9"/>
                </a:lnTo>
                <a:lnTo>
                  <a:pt x="254" y="11"/>
                </a:lnTo>
                <a:lnTo>
                  <a:pt x="255" y="14"/>
                </a:lnTo>
                <a:lnTo>
                  <a:pt x="255" y="14"/>
                </a:lnTo>
                <a:lnTo>
                  <a:pt x="257" y="15"/>
                </a:lnTo>
                <a:lnTo>
                  <a:pt x="260" y="19"/>
                </a:lnTo>
                <a:lnTo>
                  <a:pt x="263" y="20"/>
                </a:lnTo>
                <a:lnTo>
                  <a:pt x="263" y="20"/>
                </a:lnTo>
                <a:lnTo>
                  <a:pt x="265" y="22"/>
                </a:lnTo>
                <a:lnTo>
                  <a:pt x="265" y="22"/>
                </a:lnTo>
                <a:lnTo>
                  <a:pt x="265" y="23"/>
                </a:lnTo>
                <a:lnTo>
                  <a:pt x="265" y="23"/>
                </a:lnTo>
                <a:lnTo>
                  <a:pt x="266" y="23"/>
                </a:lnTo>
                <a:lnTo>
                  <a:pt x="266" y="23"/>
                </a:lnTo>
                <a:lnTo>
                  <a:pt x="268" y="23"/>
                </a:lnTo>
                <a:lnTo>
                  <a:pt x="268" y="25"/>
                </a:lnTo>
                <a:lnTo>
                  <a:pt x="268" y="25"/>
                </a:lnTo>
                <a:lnTo>
                  <a:pt x="269" y="25"/>
                </a:lnTo>
                <a:lnTo>
                  <a:pt x="269" y="26"/>
                </a:lnTo>
                <a:lnTo>
                  <a:pt x="269" y="26"/>
                </a:lnTo>
                <a:lnTo>
                  <a:pt x="269" y="28"/>
                </a:lnTo>
                <a:lnTo>
                  <a:pt x="268" y="28"/>
                </a:lnTo>
                <a:lnTo>
                  <a:pt x="268" y="30"/>
                </a:lnTo>
                <a:lnTo>
                  <a:pt x="268" y="31"/>
                </a:lnTo>
                <a:lnTo>
                  <a:pt x="268" y="33"/>
                </a:lnTo>
                <a:lnTo>
                  <a:pt x="268" y="33"/>
                </a:lnTo>
                <a:lnTo>
                  <a:pt x="269" y="33"/>
                </a:lnTo>
                <a:lnTo>
                  <a:pt x="269" y="34"/>
                </a:lnTo>
                <a:lnTo>
                  <a:pt x="269" y="34"/>
                </a:lnTo>
                <a:lnTo>
                  <a:pt x="268" y="37"/>
                </a:lnTo>
                <a:lnTo>
                  <a:pt x="268" y="39"/>
                </a:lnTo>
                <a:lnTo>
                  <a:pt x="268" y="41"/>
                </a:lnTo>
                <a:lnTo>
                  <a:pt x="268" y="41"/>
                </a:lnTo>
                <a:lnTo>
                  <a:pt x="271" y="41"/>
                </a:lnTo>
                <a:lnTo>
                  <a:pt x="271" y="41"/>
                </a:lnTo>
                <a:lnTo>
                  <a:pt x="271" y="42"/>
                </a:lnTo>
                <a:lnTo>
                  <a:pt x="272" y="42"/>
                </a:lnTo>
                <a:lnTo>
                  <a:pt x="272" y="42"/>
                </a:lnTo>
                <a:lnTo>
                  <a:pt x="274" y="42"/>
                </a:lnTo>
                <a:lnTo>
                  <a:pt x="274" y="44"/>
                </a:lnTo>
                <a:lnTo>
                  <a:pt x="274" y="44"/>
                </a:lnTo>
                <a:lnTo>
                  <a:pt x="274" y="44"/>
                </a:lnTo>
                <a:lnTo>
                  <a:pt x="274" y="44"/>
                </a:lnTo>
                <a:lnTo>
                  <a:pt x="274" y="45"/>
                </a:lnTo>
                <a:lnTo>
                  <a:pt x="271" y="47"/>
                </a:lnTo>
                <a:lnTo>
                  <a:pt x="269" y="48"/>
                </a:lnTo>
                <a:lnTo>
                  <a:pt x="269" y="48"/>
                </a:lnTo>
                <a:lnTo>
                  <a:pt x="266" y="52"/>
                </a:lnTo>
                <a:lnTo>
                  <a:pt x="266" y="52"/>
                </a:lnTo>
                <a:lnTo>
                  <a:pt x="265" y="53"/>
                </a:lnTo>
                <a:lnTo>
                  <a:pt x="265" y="53"/>
                </a:lnTo>
                <a:lnTo>
                  <a:pt x="263" y="55"/>
                </a:lnTo>
                <a:lnTo>
                  <a:pt x="263" y="55"/>
                </a:lnTo>
                <a:lnTo>
                  <a:pt x="261" y="56"/>
                </a:lnTo>
                <a:lnTo>
                  <a:pt x="261" y="58"/>
                </a:lnTo>
                <a:lnTo>
                  <a:pt x="263" y="58"/>
                </a:lnTo>
                <a:lnTo>
                  <a:pt x="263" y="58"/>
                </a:lnTo>
                <a:lnTo>
                  <a:pt x="263" y="58"/>
                </a:lnTo>
                <a:lnTo>
                  <a:pt x="263" y="58"/>
                </a:lnTo>
                <a:lnTo>
                  <a:pt x="261" y="58"/>
                </a:lnTo>
                <a:lnTo>
                  <a:pt x="260" y="59"/>
                </a:lnTo>
                <a:lnTo>
                  <a:pt x="260" y="61"/>
                </a:lnTo>
                <a:lnTo>
                  <a:pt x="257" y="63"/>
                </a:lnTo>
                <a:lnTo>
                  <a:pt x="255" y="64"/>
                </a:lnTo>
                <a:lnTo>
                  <a:pt x="255" y="64"/>
                </a:lnTo>
                <a:lnTo>
                  <a:pt x="255" y="66"/>
                </a:lnTo>
                <a:lnTo>
                  <a:pt x="255" y="69"/>
                </a:lnTo>
                <a:lnTo>
                  <a:pt x="255" y="69"/>
                </a:lnTo>
                <a:lnTo>
                  <a:pt x="254" y="72"/>
                </a:lnTo>
                <a:lnTo>
                  <a:pt x="254" y="74"/>
                </a:lnTo>
                <a:lnTo>
                  <a:pt x="254" y="74"/>
                </a:lnTo>
                <a:lnTo>
                  <a:pt x="252" y="74"/>
                </a:lnTo>
                <a:lnTo>
                  <a:pt x="252" y="77"/>
                </a:lnTo>
                <a:lnTo>
                  <a:pt x="252" y="77"/>
                </a:lnTo>
                <a:lnTo>
                  <a:pt x="252" y="77"/>
                </a:lnTo>
                <a:lnTo>
                  <a:pt x="252" y="77"/>
                </a:lnTo>
                <a:lnTo>
                  <a:pt x="250" y="77"/>
                </a:lnTo>
                <a:lnTo>
                  <a:pt x="249" y="78"/>
                </a:lnTo>
                <a:lnTo>
                  <a:pt x="247" y="80"/>
                </a:lnTo>
                <a:lnTo>
                  <a:pt x="247" y="82"/>
                </a:lnTo>
                <a:lnTo>
                  <a:pt x="247" y="83"/>
                </a:lnTo>
                <a:lnTo>
                  <a:pt x="247" y="83"/>
                </a:lnTo>
                <a:lnTo>
                  <a:pt x="247" y="85"/>
                </a:lnTo>
                <a:lnTo>
                  <a:pt x="247" y="85"/>
                </a:lnTo>
                <a:lnTo>
                  <a:pt x="249" y="85"/>
                </a:lnTo>
                <a:lnTo>
                  <a:pt x="249" y="85"/>
                </a:lnTo>
                <a:lnTo>
                  <a:pt x="252" y="83"/>
                </a:lnTo>
                <a:lnTo>
                  <a:pt x="252" y="83"/>
                </a:lnTo>
                <a:lnTo>
                  <a:pt x="252" y="83"/>
                </a:lnTo>
                <a:lnTo>
                  <a:pt x="250" y="85"/>
                </a:lnTo>
                <a:lnTo>
                  <a:pt x="250" y="86"/>
                </a:lnTo>
                <a:lnTo>
                  <a:pt x="250" y="88"/>
                </a:lnTo>
                <a:lnTo>
                  <a:pt x="250" y="89"/>
                </a:lnTo>
                <a:lnTo>
                  <a:pt x="250" y="91"/>
                </a:lnTo>
                <a:lnTo>
                  <a:pt x="250" y="94"/>
                </a:lnTo>
                <a:lnTo>
                  <a:pt x="250" y="96"/>
                </a:lnTo>
                <a:lnTo>
                  <a:pt x="250" y="96"/>
                </a:lnTo>
                <a:lnTo>
                  <a:pt x="249" y="96"/>
                </a:lnTo>
                <a:lnTo>
                  <a:pt x="247" y="97"/>
                </a:lnTo>
                <a:lnTo>
                  <a:pt x="247" y="97"/>
                </a:lnTo>
                <a:lnTo>
                  <a:pt x="246" y="99"/>
                </a:lnTo>
                <a:lnTo>
                  <a:pt x="246" y="99"/>
                </a:lnTo>
                <a:lnTo>
                  <a:pt x="244" y="99"/>
                </a:lnTo>
                <a:lnTo>
                  <a:pt x="243" y="99"/>
                </a:lnTo>
                <a:lnTo>
                  <a:pt x="243" y="99"/>
                </a:lnTo>
                <a:lnTo>
                  <a:pt x="243" y="102"/>
                </a:lnTo>
                <a:lnTo>
                  <a:pt x="241" y="104"/>
                </a:lnTo>
                <a:lnTo>
                  <a:pt x="241" y="105"/>
                </a:lnTo>
                <a:lnTo>
                  <a:pt x="241" y="107"/>
                </a:lnTo>
                <a:lnTo>
                  <a:pt x="239" y="107"/>
                </a:lnTo>
                <a:lnTo>
                  <a:pt x="241" y="107"/>
                </a:lnTo>
                <a:lnTo>
                  <a:pt x="241" y="107"/>
                </a:lnTo>
                <a:lnTo>
                  <a:pt x="241" y="108"/>
                </a:lnTo>
                <a:lnTo>
                  <a:pt x="239" y="110"/>
                </a:lnTo>
                <a:lnTo>
                  <a:pt x="239" y="110"/>
                </a:lnTo>
                <a:lnTo>
                  <a:pt x="239" y="110"/>
                </a:lnTo>
                <a:lnTo>
                  <a:pt x="239" y="110"/>
                </a:lnTo>
                <a:lnTo>
                  <a:pt x="241" y="111"/>
                </a:lnTo>
                <a:lnTo>
                  <a:pt x="241" y="113"/>
                </a:lnTo>
                <a:lnTo>
                  <a:pt x="241" y="113"/>
                </a:lnTo>
                <a:lnTo>
                  <a:pt x="243" y="115"/>
                </a:lnTo>
                <a:lnTo>
                  <a:pt x="243" y="115"/>
                </a:lnTo>
                <a:lnTo>
                  <a:pt x="243" y="116"/>
                </a:lnTo>
                <a:lnTo>
                  <a:pt x="243" y="116"/>
                </a:lnTo>
                <a:lnTo>
                  <a:pt x="244" y="118"/>
                </a:lnTo>
                <a:lnTo>
                  <a:pt x="246" y="119"/>
                </a:lnTo>
                <a:lnTo>
                  <a:pt x="246" y="121"/>
                </a:lnTo>
                <a:lnTo>
                  <a:pt x="246" y="123"/>
                </a:lnTo>
                <a:lnTo>
                  <a:pt x="246" y="123"/>
                </a:lnTo>
                <a:lnTo>
                  <a:pt x="244" y="123"/>
                </a:lnTo>
                <a:lnTo>
                  <a:pt x="244" y="124"/>
                </a:lnTo>
                <a:lnTo>
                  <a:pt x="244" y="124"/>
                </a:lnTo>
                <a:lnTo>
                  <a:pt x="244" y="124"/>
                </a:lnTo>
                <a:lnTo>
                  <a:pt x="244" y="126"/>
                </a:lnTo>
                <a:lnTo>
                  <a:pt x="244" y="127"/>
                </a:lnTo>
                <a:lnTo>
                  <a:pt x="244" y="129"/>
                </a:lnTo>
                <a:lnTo>
                  <a:pt x="244" y="129"/>
                </a:lnTo>
                <a:lnTo>
                  <a:pt x="244" y="130"/>
                </a:lnTo>
                <a:lnTo>
                  <a:pt x="244" y="130"/>
                </a:lnTo>
                <a:lnTo>
                  <a:pt x="244" y="130"/>
                </a:lnTo>
                <a:lnTo>
                  <a:pt x="244" y="132"/>
                </a:lnTo>
                <a:lnTo>
                  <a:pt x="243" y="134"/>
                </a:lnTo>
                <a:lnTo>
                  <a:pt x="243" y="135"/>
                </a:lnTo>
                <a:lnTo>
                  <a:pt x="244" y="135"/>
                </a:lnTo>
                <a:lnTo>
                  <a:pt x="243" y="137"/>
                </a:lnTo>
                <a:lnTo>
                  <a:pt x="243" y="137"/>
                </a:lnTo>
                <a:lnTo>
                  <a:pt x="243" y="137"/>
                </a:lnTo>
                <a:lnTo>
                  <a:pt x="244" y="138"/>
                </a:lnTo>
                <a:lnTo>
                  <a:pt x="244" y="138"/>
                </a:lnTo>
                <a:lnTo>
                  <a:pt x="246" y="135"/>
                </a:lnTo>
                <a:lnTo>
                  <a:pt x="246" y="134"/>
                </a:lnTo>
                <a:lnTo>
                  <a:pt x="246" y="134"/>
                </a:lnTo>
                <a:lnTo>
                  <a:pt x="246" y="134"/>
                </a:lnTo>
                <a:lnTo>
                  <a:pt x="246" y="138"/>
                </a:lnTo>
                <a:lnTo>
                  <a:pt x="246" y="140"/>
                </a:lnTo>
                <a:lnTo>
                  <a:pt x="244" y="140"/>
                </a:lnTo>
                <a:lnTo>
                  <a:pt x="244" y="140"/>
                </a:lnTo>
                <a:lnTo>
                  <a:pt x="244" y="141"/>
                </a:lnTo>
                <a:lnTo>
                  <a:pt x="244" y="143"/>
                </a:lnTo>
                <a:lnTo>
                  <a:pt x="244" y="148"/>
                </a:lnTo>
                <a:lnTo>
                  <a:pt x="244" y="148"/>
                </a:lnTo>
                <a:lnTo>
                  <a:pt x="244" y="149"/>
                </a:lnTo>
                <a:lnTo>
                  <a:pt x="244" y="151"/>
                </a:lnTo>
                <a:lnTo>
                  <a:pt x="246" y="152"/>
                </a:lnTo>
                <a:lnTo>
                  <a:pt x="247" y="156"/>
                </a:lnTo>
                <a:lnTo>
                  <a:pt x="247" y="156"/>
                </a:lnTo>
                <a:lnTo>
                  <a:pt x="247" y="156"/>
                </a:lnTo>
                <a:lnTo>
                  <a:pt x="247" y="157"/>
                </a:lnTo>
                <a:lnTo>
                  <a:pt x="247" y="157"/>
                </a:lnTo>
                <a:lnTo>
                  <a:pt x="247" y="159"/>
                </a:lnTo>
                <a:lnTo>
                  <a:pt x="247" y="159"/>
                </a:lnTo>
                <a:lnTo>
                  <a:pt x="246" y="160"/>
                </a:lnTo>
                <a:lnTo>
                  <a:pt x="244" y="160"/>
                </a:lnTo>
                <a:lnTo>
                  <a:pt x="244" y="160"/>
                </a:lnTo>
                <a:lnTo>
                  <a:pt x="244" y="162"/>
                </a:lnTo>
                <a:lnTo>
                  <a:pt x="246" y="163"/>
                </a:lnTo>
                <a:lnTo>
                  <a:pt x="246" y="163"/>
                </a:lnTo>
                <a:lnTo>
                  <a:pt x="246" y="163"/>
                </a:lnTo>
                <a:lnTo>
                  <a:pt x="246" y="163"/>
                </a:lnTo>
                <a:lnTo>
                  <a:pt x="247" y="165"/>
                </a:lnTo>
                <a:lnTo>
                  <a:pt x="249" y="168"/>
                </a:lnTo>
                <a:lnTo>
                  <a:pt x="249" y="168"/>
                </a:lnTo>
                <a:lnTo>
                  <a:pt x="249" y="168"/>
                </a:lnTo>
                <a:lnTo>
                  <a:pt x="249" y="168"/>
                </a:lnTo>
                <a:lnTo>
                  <a:pt x="249" y="170"/>
                </a:lnTo>
                <a:lnTo>
                  <a:pt x="249" y="171"/>
                </a:lnTo>
                <a:lnTo>
                  <a:pt x="249" y="171"/>
                </a:lnTo>
                <a:lnTo>
                  <a:pt x="250" y="173"/>
                </a:lnTo>
                <a:lnTo>
                  <a:pt x="250" y="173"/>
                </a:lnTo>
                <a:lnTo>
                  <a:pt x="254" y="176"/>
                </a:lnTo>
                <a:lnTo>
                  <a:pt x="254" y="176"/>
                </a:lnTo>
                <a:lnTo>
                  <a:pt x="255" y="178"/>
                </a:lnTo>
                <a:lnTo>
                  <a:pt x="257" y="178"/>
                </a:lnTo>
                <a:lnTo>
                  <a:pt x="258" y="179"/>
                </a:lnTo>
                <a:lnTo>
                  <a:pt x="258" y="181"/>
                </a:lnTo>
                <a:lnTo>
                  <a:pt x="260" y="182"/>
                </a:lnTo>
                <a:lnTo>
                  <a:pt x="260" y="184"/>
                </a:lnTo>
                <a:lnTo>
                  <a:pt x="260" y="184"/>
                </a:lnTo>
                <a:lnTo>
                  <a:pt x="260" y="186"/>
                </a:lnTo>
                <a:lnTo>
                  <a:pt x="260" y="187"/>
                </a:lnTo>
                <a:lnTo>
                  <a:pt x="260" y="189"/>
                </a:lnTo>
                <a:lnTo>
                  <a:pt x="261" y="189"/>
                </a:lnTo>
                <a:lnTo>
                  <a:pt x="261" y="189"/>
                </a:lnTo>
                <a:lnTo>
                  <a:pt x="261" y="189"/>
                </a:lnTo>
                <a:lnTo>
                  <a:pt x="263" y="190"/>
                </a:lnTo>
                <a:lnTo>
                  <a:pt x="263" y="190"/>
                </a:lnTo>
                <a:lnTo>
                  <a:pt x="263" y="190"/>
                </a:lnTo>
                <a:lnTo>
                  <a:pt x="265" y="192"/>
                </a:lnTo>
                <a:lnTo>
                  <a:pt x="265" y="192"/>
                </a:lnTo>
                <a:lnTo>
                  <a:pt x="265" y="193"/>
                </a:lnTo>
                <a:lnTo>
                  <a:pt x="265" y="193"/>
                </a:lnTo>
                <a:lnTo>
                  <a:pt x="261" y="193"/>
                </a:lnTo>
                <a:lnTo>
                  <a:pt x="257" y="195"/>
                </a:lnTo>
                <a:lnTo>
                  <a:pt x="254" y="195"/>
                </a:lnTo>
                <a:lnTo>
                  <a:pt x="249" y="197"/>
                </a:lnTo>
                <a:lnTo>
                  <a:pt x="246" y="197"/>
                </a:lnTo>
                <a:lnTo>
                  <a:pt x="241" y="197"/>
                </a:lnTo>
                <a:lnTo>
                  <a:pt x="241" y="198"/>
                </a:lnTo>
                <a:lnTo>
                  <a:pt x="241" y="198"/>
                </a:lnTo>
                <a:lnTo>
                  <a:pt x="241" y="200"/>
                </a:lnTo>
                <a:lnTo>
                  <a:pt x="239" y="201"/>
                </a:lnTo>
                <a:lnTo>
                  <a:pt x="239" y="203"/>
                </a:lnTo>
                <a:lnTo>
                  <a:pt x="238" y="204"/>
                </a:lnTo>
                <a:lnTo>
                  <a:pt x="238" y="204"/>
                </a:lnTo>
                <a:lnTo>
                  <a:pt x="236" y="206"/>
                </a:lnTo>
                <a:lnTo>
                  <a:pt x="235" y="208"/>
                </a:lnTo>
                <a:lnTo>
                  <a:pt x="233" y="208"/>
                </a:lnTo>
                <a:lnTo>
                  <a:pt x="233" y="209"/>
                </a:lnTo>
                <a:lnTo>
                  <a:pt x="235" y="212"/>
                </a:lnTo>
                <a:lnTo>
                  <a:pt x="236" y="214"/>
                </a:lnTo>
                <a:lnTo>
                  <a:pt x="236" y="217"/>
                </a:lnTo>
                <a:lnTo>
                  <a:pt x="236" y="219"/>
                </a:lnTo>
                <a:lnTo>
                  <a:pt x="236" y="220"/>
                </a:lnTo>
                <a:lnTo>
                  <a:pt x="236" y="223"/>
                </a:lnTo>
                <a:lnTo>
                  <a:pt x="236" y="225"/>
                </a:lnTo>
                <a:lnTo>
                  <a:pt x="236" y="226"/>
                </a:lnTo>
                <a:lnTo>
                  <a:pt x="236" y="230"/>
                </a:lnTo>
                <a:lnTo>
                  <a:pt x="235" y="231"/>
                </a:lnTo>
                <a:lnTo>
                  <a:pt x="235" y="233"/>
                </a:lnTo>
                <a:lnTo>
                  <a:pt x="235" y="236"/>
                </a:lnTo>
                <a:lnTo>
                  <a:pt x="233" y="239"/>
                </a:lnTo>
                <a:lnTo>
                  <a:pt x="233" y="241"/>
                </a:lnTo>
                <a:lnTo>
                  <a:pt x="233" y="242"/>
                </a:lnTo>
                <a:lnTo>
                  <a:pt x="233" y="242"/>
                </a:lnTo>
                <a:lnTo>
                  <a:pt x="233" y="244"/>
                </a:lnTo>
                <a:lnTo>
                  <a:pt x="235" y="245"/>
                </a:lnTo>
                <a:lnTo>
                  <a:pt x="235" y="247"/>
                </a:lnTo>
                <a:lnTo>
                  <a:pt x="236" y="247"/>
                </a:lnTo>
                <a:lnTo>
                  <a:pt x="239" y="249"/>
                </a:lnTo>
                <a:lnTo>
                  <a:pt x="239" y="250"/>
                </a:lnTo>
                <a:lnTo>
                  <a:pt x="241" y="252"/>
                </a:lnTo>
                <a:lnTo>
                  <a:pt x="243" y="253"/>
                </a:lnTo>
                <a:lnTo>
                  <a:pt x="244" y="253"/>
                </a:lnTo>
                <a:lnTo>
                  <a:pt x="247" y="255"/>
                </a:lnTo>
                <a:lnTo>
                  <a:pt x="249" y="255"/>
                </a:lnTo>
                <a:lnTo>
                  <a:pt x="249" y="255"/>
                </a:lnTo>
                <a:lnTo>
                  <a:pt x="249" y="253"/>
                </a:lnTo>
                <a:lnTo>
                  <a:pt x="249" y="253"/>
                </a:lnTo>
                <a:lnTo>
                  <a:pt x="249" y="252"/>
                </a:lnTo>
                <a:lnTo>
                  <a:pt x="249" y="252"/>
                </a:lnTo>
                <a:lnTo>
                  <a:pt x="250" y="252"/>
                </a:lnTo>
                <a:lnTo>
                  <a:pt x="252" y="252"/>
                </a:lnTo>
                <a:lnTo>
                  <a:pt x="254" y="250"/>
                </a:lnTo>
                <a:lnTo>
                  <a:pt x="254" y="250"/>
                </a:lnTo>
                <a:lnTo>
                  <a:pt x="254" y="258"/>
                </a:lnTo>
                <a:lnTo>
                  <a:pt x="254" y="261"/>
                </a:lnTo>
                <a:lnTo>
                  <a:pt x="254" y="263"/>
                </a:lnTo>
                <a:lnTo>
                  <a:pt x="254" y="266"/>
                </a:lnTo>
                <a:lnTo>
                  <a:pt x="254" y="269"/>
                </a:lnTo>
                <a:lnTo>
                  <a:pt x="254" y="269"/>
                </a:lnTo>
                <a:lnTo>
                  <a:pt x="254" y="269"/>
                </a:lnTo>
                <a:lnTo>
                  <a:pt x="252" y="269"/>
                </a:lnTo>
                <a:lnTo>
                  <a:pt x="252" y="269"/>
                </a:lnTo>
                <a:lnTo>
                  <a:pt x="252" y="269"/>
                </a:lnTo>
                <a:lnTo>
                  <a:pt x="250" y="267"/>
                </a:lnTo>
                <a:lnTo>
                  <a:pt x="250" y="267"/>
                </a:lnTo>
                <a:lnTo>
                  <a:pt x="250" y="266"/>
                </a:lnTo>
                <a:lnTo>
                  <a:pt x="249" y="267"/>
                </a:lnTo>
                <a:lnTo>
                  <a:pt x="247" y="267"/>
                </a:lnTo>
                <a:lnTo>
                  <a:pt x="246" y="269"/>
                </a:lnTo>
                <a:lnTo>
                  <a:pt x="246" y="269"/>
                </a:lnTo>
                <a:lnTo>
                  <a:pt x="244" y="269"/>
                </a:lnTo>
                <a:lnTo>
                  <a:pt x="243" y="269"/>
                </a:lnTo>
                <a:lnTo>
                  <a:pt x="241" y="267"/>
                </a:lnTo>
                <a:lnTo>
                  <a:pt x="241" y="266"/>
                </a:lnTo>
                <a:lnTo>
                  <a:pt x="239" y="264"/>
                </a:lnTo>
                <a:lnTo>
                  <a:pt x="239" y="263"/>
                </a:lnTo>
                <a:lnTo>
                  <a:pt x="238" y="261"/>
                </a:lnTo>
                <a:lnTo>
                  <a:pt x="238" y="261"/>
                </a:lnTo>
                <a:lnTo>
                  <a:pt x="236" y="261"/>
                </a:lnTo>
                <a:lnTo>
                  <a:pt x="236" y="261"/>
                </a:lnTo>
                <a:lnTo>
                  <a:pt x="235" y="260"/>
                </a:lnTo>
                <a:lnTo>
                  <a:pt x="235" y="258"/>
                </a:lnTo>
                <a:lnTo>
                  <a:pt x="235" y="256"/>
                </a:lnTo>
                <a:lnTo>
                  <a:pt x="233" y="256"/>
                </a:lnTo>
                <a:lnTo>
                  <a:pt x="233" y="255"/>
                </a:lnTo>
                <a:lnTo>
                  <a:pt x="231" y="255"/>
                </a:lnTo>
                <a:lnTo>
                  <a:pt x="228" y="253"/>
                </a:lnTo>
                <a:lnTo>
                  <a:pt x="225" y="252"/>
                </a:lnTo>
                <a:lnTo>
                  <a:pt x="224" y="252"/>
                </a:lnTo>
                <a:lnTo>
                  <a:pt x="222" y="252"/>
                </a:lnTo>
                <a:lnTo>
                  <a:pt x="222" y="252"/>
                </a:lnTo>
                <a:lnTo>
                  <a:pt x="220" y="252"/>
                </a:lnTo>
                <a:lnTo>
                  <a:pt x="220" y="250"/>
                </a:lnTo>
                <a:lnTo>
                  <a:pt x="219" y="247"/>
                </a:lnTo>
                <a:lnTo>
                  <a:pt x="217" y="245"/>
                </a:lnTo>
                <a:lnTo>
                  <a:pt x="216" y="242"/>
                </a:lnTo>
                <a:lnTo>
                  <a:pt x="216" y="242"/>
                </a:lnTo>
                <a:lnTo>
                  <a:pt x="214" y="242"/>
                </a:lnTo>
                <a:lnTo>
                  <a:pt x="214" y="242"/>
                </a:lnTo>
                <a:lnTo>
                  <a:pt x="214" y="244"/>
                </a:lnTo>
                <a:lnTo>
                  <a:pt x="213" y="245"/>
                </a:lnTo>
                <a:lnTo>
                  <a:pt x="213" y="247"/>
                </a:lnTo>
                <a:lnTo>
                  <a:pt x="213" y="247"/>
                </a:lnTo>
                <a:lnTo>
                  <a:pt x="211" y="247"/>
                </a:lnTo>
                <a:lnTo>
                  <a:pt x="211" y="249"/>
                </a:lnTo>
                <a:lnTo>
                  <a:pt x="209" y="249"/>
                </a:lnTo>
                <a:lnTo>
                  <a:pt x="208" y="249"/>
                </a:lnTo>
                <a:lnTo>
                  <a:pt x="205" y="247"/>
                </a:lnTo>
                <a:lnTo>
                  <a:pt x="203" y="247"/>
                </a:lnTo>
                <a:lnTo>
                  <a:pt x="200" y="247"/>
                </a:lnTo>
                <a:lnTo>
                  <a:pt x="198" y="247"/>
                </a:lnTo>
                <a:lnTo>
                  <a:pt x="197" y="247"/>
                </a:lnTo>
                <a:lnTo>
                  <a:pt x="197" y="245"/>
                </a:lnTo>
                <a:lnTo>
                  <a:pt x="194" y="245"/>
                </a:lnTo>
                <a:lnTo>
                  <a:pt x="192" y="245"/>
                </a:lnTo>
                <a:lnTo>
                  <a:pt x="190" y="244"/>
                </a:lnTo>
                <a:lnTo>
                  <a:pt x="190" y="244"/>
                </a:lnTo>
                <a:lnTo>
                  <a:pt x="189" y="242"/>
                </a:lnTo>
                <a:lnTo>
                  <a:pt x="189" y="242"/>
                </a:lnTo>
                <a:lnTo>
                  <a:pt x="189" y="239"/>
                </a:lnTo>
                <a:lnTo>
                  <a:pt x="189" y="239"/>
                </a:lnTo>
                <a:lnTo>
                  <a:pt x="189" y="238"/>
                </a:lnTo>
                <a:lnTo>
                  <a:pt x="189" y="238"/>
                </a:lnTo>
                <a:lnTo>
                  <a:pt x="187" y="238"/>
                </a:lnTo>
                <a:lnTo>
                  <a:pt x="187" y="238"/>
                </a:lnTo>
                <a:lnTo>
                  <a:pt x="186" y="238"/>
                </a:lnTo>
                <a:lnTo>
                  <a:pt x="183" y="238"/>
                </a:lnTo>
                <a:lnTo>
                  <a:pt x="181" y="239"/>
                </a:lnTo>
                <a:lnTo>
                  <a:pt x="179" y="239"/>
                </a:lnTo>
                <a:lnTo>
                  <a:pt x="179" y="239"/>
                </a:lnTo>
                <a:lnTo>
                  <a:pt x="178" y="241"/>
                </a:lnTo>
                <a:lnTo>
                  <a:pt x="176" y="241"/>
                </a:lnTo>
                <a:lnTo>
                  <a:pt x="175" y="239"/>
                </a:lnTo>
                <a:lnTo>
                  <a:pt x="175" y="239"/>
                </a:lnTo>
                <a:lnTo>
                  <a:pt x="175" y="239"/>
                </a:lnTo>
                <a:lnTo>
                  <a:pt x="175" y="238"/>
                </a:lnTo>
                <a:lnTo>
                  <a:pt x="175" y="236"/>
                </a:lnTo>
                <a:lnTo>
                  <a:pt x="175" y="234"/>
                </a:lnTo>
                <a:lnTo>
                  <a:pt x="173" y="234"/>
                </a:lnTo>
                <a:lnTo>
                  <a:pt x="172" y="234"/>
                </a:lnTo>
                <a:lnTo>
                  <a:pt x="172" y="233"/>
                </a:lnTo>
                <a:lnTo>
                  <a:pt x="172" y="233"/>
                </a:lnTo>
                <a:lnTo>
                  <a:pt x="170" y="233"/>
                </a:lnTo>
                <a:lnTo>
                  <a:pt x="170" y="231"/>
                </a:lnTo>
                <a:lnTo>
                  <a:pt x="168" y="233"/>
                </a:lnTo>
                <a:lnTo>
                  <a:pt x="168" y="233"/>
                </a:lnTo>
                <a:lnTo>
                  <a:pt x="168" y="233"/>
                </a:lnTo>
                <a:lnTo>
                  <a:pt x="167" y="234"/>
                </a:lnTo>
                <a:lnTo>
                  <a:pt x="165" y="234"/>
                </a:lnTo>
                <a:lnTo>
                  <a:pt x="164" y="233"/>
                </a:lnTo>
                <a:lnTo>
                  <a:pt x="162" y="233"/>
                </a:lnTo>
                <a:lnTo>
                  <a:pt x="161" y="233"/>
                </a:lnTo>
                <a:lnTo>
                  <a:pt x="157" y="234"/>
                </a:lnTo>
                <a:lnTo>
                  <a:pt x="156" y="234"/>
                </a:lnTo>
                <a:lnTo>
                  <a:pt x="153" y="234"/>
                </a:lnTo>
                <a:lnTo>
                  <a:pt x="151" y="234"/>
                </a:lnTo>
                <a:lnTo>
                  <a:pt x="149" y="234"/>
                </a:lnTo>
                <a:lnTo>
                  <a:pt x="148" y="234"/>
                </a:lnTo>
                <a:lnTo>
                  <a:pt x="146" y="236"/>
                </a:lnTo>
                <a:lnTo>
                  <a:pt x="145" y="236"/>
                </a:lnTo>
                <a:lnTo>
                  <a:pt x="145" y="236"/>
                </a:lnTo>
                <a:lnTo>
                  <a:pt x="145" y="236"/>
                </a:lnTo>
                <a:lnTo>
                  <a:pt x="145" y="236"/>
                </a:lnTo>
                <a:lnTo>
                  <a:pt x="143" y="234"/>
                </a:lnTo>
                <a:lnTo>
                  <a:pt x="143" y="233"/>
                </a:lnTo>
                <a:lnTo>
                  <a:pt x="143" y="231"/>
                </a:lnTo>
                <a:lnTo>
                  <a:pt x="145" y="231"/>
                </a:lnTo>
                <a:lnTo>
                  <a:pt x="145" y="230"/>
                </a:lnTo>
                <a:lnTo>
                  <a:pt x="145" y="228"/>
                </a:lnTo>
                <a:lnTo>
                  <a:pt x="145" y="226"/>
                </a:lnTo>
                <a:lnTo>
                  <a:pt x="145" y="225"/>
                </a:lnTo>
                <a:lnTo>
                  <a:pt x="145" y="223"/>
                </a:lnTo>
                <a:lnTo>
                  <a:pt x="143" y="220"/>
                </a:lnTo>
                <a:lnTo>
                  <a:pt x="142" y="217"/>
                </a:lnTo>
                <a:lnTo>
                  <a:pt x="140" y="215"/>
                </a:lnTo>
                <a:lnTo>
                  <a:pt x="138" y="214"/>
                </a:lnTo>
                <a:lnTo>
                  <a:pt x="138" y="212"/>
                </a:lnTo>
                <a:lnTo>
                  <a:pt x="138" y="208"/>
                </a:lnTo>
                <a:lnTo>
                  <a:pt x="138" y="203"/>
                </a:lnTo>
                <a:lnTo>
                  <a:pt x="140" y="200"/>
                </a:lnTo>
                <a:lnTo>
                  <a:pt x="140" y="195"/>
                </a:lnTo>
                <a:lnTo>
                  <a:pt x="138" y="192"/>
                </a:lnTo>
                <a:lnTo>
                  <a:pt x="137" y="189"/>
                </a:lnTo>
                <a:lnTo>
                  <a:pt x="138" y="184"/>
                </a:lnTo>
                <a:lnTo>
                  <a:pt x="138" y="182"/>
                </a:lnTo>
                <a:lnTo>
                  <a:pt x="138" y="181"/>
                </a:lnTo>
                <a:lnTo>
                  <a:pt x="137" y="181"/>
                </a:lnTo>
                <a:lnTo>
                  <a:pt x="137" y="181"/>
                </a:lnTo>
                <a:lnTo>
                  <a:pt x="134" y="181"/>
                </a:lnTo>
                <a:lnTo>
                  <a:pt x="129" y="181"/>
                </a:lnTo>
                <a:lnTo>
                  <a:pt x="126" y="179"/>
                </a:lnTo>
                <a:lnTo>
                  <a:pt x="121" y="179"/>
                </a:lnTo>
                <a:lnTo>
                  <a:pt x="120" y="179"/>
                </a:lnTo>
                <a:lnTo>
                  <a:pt x="120" y="179"/>
                </a:lnTo>
                <a:lnTo>
                  <a:pt x="120" y="178"/>
                </a:lnTo>
                <a:lnTo>
                  <a:pt x="121" y="175"/>
                </a:lnTo>
                <a:lnTo>
                  <a:pt x="121" y="175"/>
                </a:lnTo>
                <a:lnTo>
                  <a:pt x="120" y="175"/>
                </a:lnTo>
                <a:lnTo>
                  <a:pt x="115" y="175"/>
                </a:lnTo>
                <a:lnTo>
                  <a:pt x="112" y="176"/>
                </a:lnTo>
                <a:lnTo>
                  <a:pt x="110" y="176"/>
                </a:lnTo>
                <a:lnTo>
                  <a:pt x="107" y="176"/>
                </a:lnTo>
                <a:lnTo>
                  <a:pt x="105" y="178"/>
                </a:lnTo>
                <a:lnTo>
                  <a:pt x="104" y="179"/>
                </a:lnTo>
                <a:lnTo>
                  <a:pt x="104" y="181"/>
                </a:lnTo>
                <a:lnTo>
                  <a:pt x="104" y="182"/>
                </a:lnTo>
                <a:lnTo>
                  <a:pt x="104" y="184"/>
                </a:lnTo>
                <a:lnTo>
                  <a:pt x="102" y="186"/>
                </a:lnTo>
                <a:lnTo>
                  <a:pt x="102" y="186"/>
                </a:lnTo>
                <a:lnTo>
                  <a:pt x="102" y="190"/>
                </a:lnTo>
                <a:lnTo>
                  <a:pt x="99" y="190"/>
                </a:lnTo>
                <a:lnTo>
                  <a:pt x="96" y="190"/>
                </a:lnTo>
                <a:lnTo>
                  <a:pt x="96" y="190"/>
                </a:lnTo>
                <a:lnTo>
                  <a:pt x="93" y="189"/>
                </a:lnTo>
                <a:lnTo>
                  <a:pt x="91" y="189"/>
                </a:lnTo>
                <a:lnTo>
                  <a:pt x="90" y="190"/>
                </a:lnTo>
                <a:lnTo>
                  <a:pt x="88" y="190"/>
                </a:lnTo>
                <a:lnTo>
                  <a:pt x="86" y="190"/>
                </a:lnTo>
                <a:lnTo>
                  <a:pt x="83" y="192"/>
                </a:lnTo>
                <a:lnTo>
                  <a:pt x="83" y="192"/>
                </a:lnTo>
                <a:lnTo>
                  <a:pt x="82" y="192"/>
                </a:lnTo>
                <a:lnTo>
                  <a:pt x="80" y="192"/>
                </a:lnTo>
                <a:lnTo>
                  <a:pt x="79" y="192"/>
                </a:lnTo>
                <a:lnTo>
                  <a:pt x="77" y="192"/>
                </a:lnTo>
                <a:lnTo>
                  <a:pt x="77" y="192"/>
                </a:lnTo>
                <a:lnTo>
                  <a:pt x="74" y="189"/>
                </a:lnTo>
                <a:lnTo>
                  <a:pt x="72" y="186"/>
                </a:lnTo>
                <a:lnTo>
                  <a:pt x="71" y="182"/>
                </a:lnTo>
                <a:lnTo>
                  <a:pt x="71" y="182"/>
                </a:lnTo>
                <a:lnTo>
                  <a:pt x="69" y="181"/>
                </a:lnTo>
                <a:lnTo>
                  <a:pt x="69" y="179"/>
                </a:lnTo>
                <a:lnTo>
                  <a:pt x="67" y="178"/>
                </a:lnTo>
                <a:lnTo>
                  <a:pt x="67" y="176"/>
                </a:lnTo>
                <a:lnTo>
                  <a:pt x="67" y="175"/>
                </a:lnTo>
                <a:lnTo>
                  <a:pt x="66" y="173"/>
                </a:lnTo>
                <a:lnTo>
                  <a:pt x="64" y="170"/>
                </a:lnTo>
                <a:lnTo>
                  <a:pt x="64" y="168"/>
                </a:lnTo>
                <a:lnTo>
                  <a:pt x="64" y="167"/>
                </a:lnTo>
                <a:lnTo>
                  <a:pt x="64" y="165"/>
                </a:lnTo>
                <a:lnTo>
                  <a:pt x="64" y="163"/>
                </a:lnTo>
                <a:lnTo>
                  <a:pt x="63" y="163"/>
                </a:lnTo>
                <a:lnTo>
                  <a:pt x="63" y="162"/>
                </a:lnTo>
                <a:lnTo>
                  <a:pt x="63" y="162"/>
                </a:lnTo>
                <a:lnTo>
                  <a:pt x="61" y="160"/>
                </a:lnTo>
                <a:lnTo>
                  <a:pt x="60" y="160"/>
                </a:lnTo>
                <a:lnTo>
                  <a:pt x="58" y="160"/>
                </a:lnTo>
                <a:lnTo>
                  <a:pt x="55" y="160"/>
                </a:lnTo>
                <a:lnTo>
                  <a:pt x="50" y="160"/>
                </a:lnTo>
                <a:lnTo>
                  <a:pt x="45" y="160"/>
                </a:lnTo>
                <a:lnTo>
                  <a:pt x="41" y="160"/>
                </a:lnTo>
                <a:lnTo>
                  <a:pt x="36" y="160"/>
                </a:lnTo>
                <a:lnTo>
                  <a:pt x="34" y="160"/>
                </a:lnTo>
                <a:lnTo>
                  <a:pt x="31" y="160"/>
                </a:lnTo>
                <a:lnTo>
                  <a:pt x="28" y="160"/>
                </a:lnTo>
                <a:lnTo>
                  <a:pt x="26" y="160"/>
                </a:lnTo>
                <a:lnTo>
                  <a:pt x="25" y="159"/>
                </a:lnTo>
                <a:lnTo>
                  <a:pt x="22" y="159"/>
                </a:lnTo>
                <a:lnTo>
                  <a:pt x="20" y="159"/>
                </a:lnTo>
                <a:lnTo>
                  <a:pt x="15" y="159"/>
                </a:lnTo>
                <a:lnTo>
                  <a:pt x="15" y="160"/>
                </a:lnTo>
                <a:lnTo>
                  <a:pt x="15" y="160"/>
                </a:lnTo>
                <a:lnTo>
                  <a:pt x="14" y="159"/>
                </a:lnTo>
                <a:lnTo>
                  <a:pt x="12" y="160"/>
                </a:lnTo>
                <a:lnTo>
                  <a:pt x="11" y="159"/>
                </a:lnTo>
                <a:lnTo>
                  <a:pt x="9" y="159"/>
                </a:lnTo>
                <a:lnTo>
                  <a:pt x="8" y="160"/>
                </a:lnTo>
                <a:lnTo>
                  <a:pt x="6" y="160"/>
                </a:lnTo>
                <a:lnTo>
                  <a:pt x="4" y="162"/>
                </a:lnTo>
                <a:lnTo>
                  <a:pt x="3" y="162"/>
                </a:lnTo>
                <a:lnTo>
                  <a:pt x="3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9"/>
                </a:lnTo>
                <a:lnTo>
                  <a:pt x="0" y="157"/>
                </a:lnTo>
                <a:lnTo>
                  <a:pt x="1" y="157"/>
                </a:lnTo>
                <a:lnTo>
                  <a:pt x="3" y="157"/>
                </a:lnTo>
                <a:lnTo>
                  <a:pt x="3" y="157"/>
                </a:lnTo>
                <a:lnTo>
                  <a:pt x="4" y="154"/>
                </a:lnTo>
                <a:lnTo>
                  <a:pt x="4" y="149"/>
                </a:lnTo>
                <a:lnTo>
                  <a:pt x="3" y="149"/>
                </a:lnTo>
                <a:lnTo>
                  <a:pt x="3" y="148"/>
                </a:lnTo>
                <a:lnTo>
                  <a:pt x="3" y="148"/>
                </a:lnTo>
                <a:lnTo>
                  <a:pt x="3" y="148"/>
                </a:lnTo>
                <a:lnTo>
                  <a:pt x="4" y="148"/>
                </a:lnTo>
                <a:lnTo>
                  <a:pt x="4" y="146"/>
                </a:lnTo>
                <a:lnTo>
                  <a:pt x="6" y="146"/>
                </a:lnTo>
                <a:lnTo>
                  <a:pt x="8" y="143"/>
                </a:lnTo>
                <a:lnTo>
                  <a:pt x="9" y="143"/>
                </a:lnTo>
                <a:lnTo>
                  <a:pt x="11" y="141"/>
                </a:lnTo>
                <a:lnTo>
                  <a:pt x="12" y="141"/>
                </a:lnTo>
                <a:lnTo>
                  <a:pt x="12" y="141"/>
                </a:lnTo>
                <a:lnTo>
                  <a:pt x="12" y="141"/>
                </a:lnTo>
                <a:lnTo>
                  <a:pt x="12" y="141"/>
                </a:lnTo>
                <a:lnTo>
                  <a:pt x="14" y="141"/>
                </a:lnTo>
                <a:lnTo>
                  <a:pt x="14" y="143"/>
                </a:lnTo>
                <a:lnTo>
                  <a:pt x="15" y="143"/>
                </a:lnTo>
                <a:lnTo>
                  <a:pt x="15" y="145"/>
                </a:lnTo>
                <a:lnTo>
                  <a:pt x="17" y="145"/>
                </a:lnTo>
                <a:lnTo>
                  <a:pt x="17" y="145"/>
                </a:lnTo>
                <a:lnTo>
                  <a:pt x="19" y="143"/>
                </a:lnTo>
                <a:lnTo>
                  <a:pt x="20" y="143"/>
                </a:lnTo>
                <a:lnTo>
                  <a:pt x="20" y="143"/>
                </a:lnTo>
                <a:lnTo>
                  <a:pt x="20" y="141"/>
                </a:lnTo>
                <a:lnTo>
                  <a:pt x="20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8"/>
                </a:lnTo>
                <a:lnTo>
                  <a:pt x="23" y="140"/>
                </a:lnTo>
                <a:lnTo>
                  <a:pt x="23" y="140"/>
                </a:lnTo>
                <a:lnTo>
                  <a:pt x="25" y="140"/>
                </a:lnTo>
                <a:lnTo>
                  <a:pt x="25" y="140"/>
                </a:lnTo>
                <a:lnTo>
                  <a:pt x="26" y="138"/>
                </a:lnTo>
                <a:lnTo>
                  <a:pt x="26" y="138"/>
                </a:lnTo>
                <a:lnTo>
                  <a:pt x="28" y="138"/>
                </a:lnTo>
                <a:lnTo>
                  <a:pt x="30" y="137"/>
                </a:lnTo>
                <a:lnTo>
                  <a:pt x="30" y="137"/>
                </a:lnTo>
                <a:lnTo>
                  <a:pt x="31" y="138"/>
                </a:lnTo>
                <a:lnTo>
                  <a:pt x="31" y="138"/>
                </a:lnTo>
                <a:lnTo>
                  <a:pt x="31" y="140"/>
                </a:lnTo>
                <a:lnTo>
                  <a:pt x="31" y="140"/>
                </a:lnTo>
                <a:lnTo>
                  <a:pt x="30" y="141"/>
                </a:lnTo>
                <a:lnTo>
                  <a:pt x="31" y="143"/>
                </a:lnTo>
                <a:lnTo>
                  <a:pt x="31" y="145"/>
                </a:lnTo>
                <a:lnTo>
                  <a:pt x="31" y="145"/>
                </a:lnTo>
                <a:lnTo>
                  <a:pt x="31" y="145"/>
                </a:lnTo>
                <a:lnTo>
                  <a:pt x="31" y="145"/>
                </a:lnTo>
                <a:lnTo>
                  <a:pt x="33" y="145"/>
                </a:lnTo>
                <a:lnTo>
                  <a:pt x="33" y="145"/>
                </a:lnTo>
                <a:lnTo>
                  <a:pt x="34" y="146"/>
                </a:lnTo>
                <a:lnTo>
                  <a:pt x="36" y="146"/>
                </a:lnTo>
                <a:lnTo>
                  <a:pt x="36" y="145"/>
                </a:lnTo>
                <a:lnTo>
                  <a:pt x="39" y="143"/>
                </a:lnTo>
                <a:lnTo>
                  <a:pt x="41" y="140"/>
                </a:lnTo>
                <a:lnTo>
                  <a:pt x="44" y="137"/>
                </a:lnTo>
                <a:lnTo>
                  <a:pt x="45" y="137"/>
                </a:lnTo>
                <a:lnTo>
                  <a:pt x="47" y="135"/>
                </a:lnTo>
                <a:lnTo>
                  <a:pt x="47" y="134"/>
                </a:lnTo>
                <a:lnTo>
                  <a:pt x="49" y="134"/>
                </a:lnTo>
                <a:lnTo>
                  <a:pt x="50" y="132"/>
                </a:lnTo>
                <a:lnTo>
                  <a:pt x="52" y="132"/>
                </a:lnTo>
                <a:lnTo>
                  <a:pt x="53" y="129"/>
                </a:lnTo>
                <a:lnTo>
                  <a:pt x="56" y="126"/>
                </a:lnTo>
                <a:lnTo>
                  <a:pt x="56" y="121"/>
                </a:lnTo>
                <a:lnTo>
                  <a:pt x="56" y="119"/>
                </a:lnTo>
                <a:lnTo>
                  <a:pt x="56" y="111"/>
                </a:lnTo>
                <a:lnTo>
                  <a:pt x="56" y="108"/>
                </a:lnTo>
                <a:lnTo>
                  <a:pt x="56" y="107"/>
                </a:lnTo>
                <a:lnTo>
                  <a:pt x="58" y="105"/>
                </a:lnTo>
                <a:lnTo>
                  <a:pt x="60" y="104"/>
                </a:lnTo>
                <a:lnTo>
                  <a:pt x="61" y="102"/>
                </a:lnTo>
                <a:lnTo>
                  <a:pt x="63" y="100"/>
                </a:lnTo>
                <a:lnTo>
                  <a:pt x="66" y="96"/>
                </a:lnTo>
                <a:lnTo>
                  <a:pt x="66" y="94"/>
                </a:lnTo>
                <a:lnTo>
                  <a:pt x="67" y="93"/>
                </a:lnTo>
                <a:lnTo>
                  <a:pt x="67" y="91"/>
                </a:lnTo>
                <a:lnTo>
                  <a:pt x="71" y="91"/>
                </a:lnTo>
                <a:lnTo>
                  <a:pt x="72" y="89"/>
                </a:lnTo>
                <a:lnTo>
                  <a:pt x="77" y="86"/>
                </a:lnTo>
                <a:lnTo>
                  <a:pt x="80" y="83"/>
                </a:lnTo>
                <a:lnTo>
                  <a:pt x="79" y="80"/>
                </a:lnTo>
                <a:lnTo>
                  <a:pt x="80" y="77"/>
                </a:lnTo>
                <a:lnTo>
                  <a:pt x="82" y="72"/>
                </a:lnTo>
                <a:lnTo>
                  <a:pt x="82" y="67"/>
                </a:lnTo>
                <a:lnTo>
                  <a:pt x="82" y="63"/>
                </a:lnTo>
                <a:lnTo>
                  <a:pt x="82" y="59"/>
                </a:lnTo>
                <a:lnTo>
                  <a:pt x="83" y="55"/>
                </a:lnTo>
                <a:lnTo>
                  <a:pt x="83" y="53"/>
                </a:lnTo>
                <a:lnTo>
                  <a:pt x="83" y="50"/>
                </a:lnTo>
                <a:lnTo>
                  <a:pt x="83" y="47"/>
                </a:lnTo>
                <a:lnTo>
                  <a:pt x="86" y="41"/>
                </a:lnTo>
                <a:lnTo>
                  <a:pt x="88" y="37"/>
                </a:lnTo>
                <a:lnTo>
                  <a:pt x="90" y="33"/>
                </a:lnTo>
                <a:lnTo>
                  <a:pt x="91" y="31"/>
                </a:lnTo>
                <a:lnTo>
                  <a:pt x="93" y="28"/>
                </a:lnTo>
                <a:lnTo>
                  <a:pt x="91" y="25"/>
                </a:lnTo>
                <a:lnTo>
                  <a:pt x="91" y="23"/>
                </a:lnTo>
                <a:lnTo>
                  <a:pt x="93" y="19"/>
                </a:lnTo>
                <a:lnTo>
                  <a:pt x="91" y="17"/>
                </a:lnTo>
                <a:lnTo>
                  <a:pt x="91" y="14"/>
                </a:lnTo>
                <a:lnTo>
                  <a:pt x="91" y="12"/>
                </a:lnTo>
                <a:lnTo>
                  <a:pt x="93" y="12"/>
                </a:lnTo>
                <a:lnTo>
                  <a:pt x="94" y="11"/>
                </a:lnTo>
                <a:lnTo>
                  <a:pt x="99" y="4"/>
                </a:lnTo>
                <a:lnTo>
                  <a:pt x="102" y="3"/>
                </a:lnTo>
                <a:lnTo>
                  <a:pt x="105" y="1"/>
                </a:lnTo>
                <a:lnTo>
                  <a:pt x="107" y="1"/>
                </a:lnTo>
                <a:lnTo>
                  <a:pt x="108" y="3"/>
                </a:lnTo>
                <a:lnTo>
                  <a:pt x="110" y="3"/>
                </a:lnTo>
                <a:lnTo>
                  <a:pt x="112" y="4"/>
                </a:lnTo>
                <a:lnTo>
                  <a:pt x="115" y="6"/>
                </a:lnTo>
                <a:lnTo>
                  <a:pt x="118" y="8"/>
                </a:lnTo>
                <a:lnTo>
                  <a:pt x="120" y="11"/>
                </a:lnTo>
                <a:lnTo>
                  <a:pt x="120" y="11"/>
                </a:lnTo>
                <a:lnTo>
                  <a:pt x="121" y="12"/>
                </a:lnTo>
                <a:lnTo>
                  <a:pt x="123" y="12"/>
                </a:lnTo>
                <a:lnTo>
                  <a:pt x="126" y="12"/>
                </a:lnTo>
                <a:lnTo>
                  <a:pt x="127" y="14"/>
                </a:lnTo>
                <a:lnTo>
                  <a:pt x="129" y="14"/>
                </a:lnTo>
                <a:lnTo>
                  <a:pt x="131" y="14"/>
                </a:lnTo>
                <a:lnTo>
                  <a:pt x="132" y="14"/>
                </a:lnTo>
                <a:lnTo>
                  <a:pt x="134" y="14"/>
                </a:lnTo>
                <a:lnTo>
                  <a:pt x="137" y="14"/>
                </a:lnTo>
                <a:lnTo>
                  <a:pt x="140" y="14"/>
                </a:lnTo>
                <a:lnTo>
                  <a:pt x="146" y="15"/>
                </a:lnTo>
                <a:lnTo>
                  <a:pt x="148" y="15"/>
                </a:lnTo>
                <a:lnTo>
                  <a:pt x="148" y="15"/>
                </a:lnTo>
                <a:lnTo>
                  <a:pt x="148" y="15"/>
                </a:lnTo>
                <a:lnTo>
                  <a:pt x="149" y="12"/>
                </a:lnTo>
                <a:lnTo>
                  <a:pt x="151" y="9"/>
                </a:lnTo>
                <a:lnTo>
                  <a:pt x="151" y="9"/>
                </a:lnTo>
                <a:lnTo>
                  <a:pt x="153" y="8"/>
                </a:lnTo>
                <a:lnTo>
                  <a:pt x="156" y="8"/>
                </a:lnTo>
                <a:lnTo>
                  <a:pt x="157" y="8"/>
                </a:lnTo>
                <a:lnTo>
                  <a:pt x="159" y="8"/>
                </a:lnTo>
                <a:lnTo>
                  <a:pt x="161" y="9"/>
                </a:lnTo>
                <a:lnTo>
                  <a:pt x="161" y="9"/>
                </a:lnTo>
                <a:lnTo>
                  <a:pt x="162" y="8"/>
                </a:lnTo>
                <a:lnTo>
                  <a:pt x="165" y="8"/>
                </a:lnTo>
                <a:lnTo>
                  <a:pt x="167" y="6"/>
                </a:lnTo>
                <a:lnTo>
                  <a:pt x="170" y="6"/>
                </a:lnTo>
                <a:lnTo>
                  <a:pt x="173" y="4"/>
                </a:lnTo>
                <a:lnTo>
                  <a:pt x="175" y="4"/>
                </a:lnTo>
                <a:lnTo>
                  <a:pt x="176" y="3"/>
                </a:lnTo>
                <a:lnTo>
                  <a:pt x="181" y="4"/>
                </a:lnTo>
                <a:lnTo>
                  <a:pt x="184" y="4"/>
                </a:lnTo>
                <a:lnTo>
                  <a:pt x="186" y="4"/>
                </a:lnTo>
                <a:lnTo>
                  <a:pt x="187" y="3"/>
                </a:lnTo>
                <a:lnTo>
                  <a:pt x="189" y="3"/>
                </a:lnTo>
                <a:lnTo>
                  <a:pt x="19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8" name="Freeform 311">
            <a:extLst>
              <a:ext uri="{FF2B5EF4-FFF2-40B4-BE49-F238E27FC236}">
                <a16:creationId xmlns:a16="http://schemas.microsoft.com/office/drawing/2014/main" id="{2083E925-DC70-6672-33FA-A349C6EBF8C0}"/>
              </a:ext>
            </a:extLst>
          </p:cNvPr>
          <p:cNvSpPr>
            <a:spLocks noEditPoints="1"/>
          </p:cNvSpPr>
          <p:nvPr/>
        </p:nvSpPr>
        <p:spPr bwMode="auto">
          <a:xfrm>
            <a:off x="3580927" y="2423427"/>
            <a:ext cx="1368399" cy="331643"/>
          </a:xfrm>
          <a:custGeom>
            <a:avLst/>
            <a:gdLst>
              <a:gd name="T0" fmla="*/ 819 w 1162"/>
              <a:gd name="T1" fmla="*/ 227 h 270"/>
              <a:gd name="T2" fmla="*/ 764 w 1162"/>
              <a:gd name="T3" fmla="*/ 215 h 270"/>
              <a:gd name="T4" fmla="*/ 855 w 1162"/>
              <a:gd name="T5" fmla="*/ 205 h 270"/>
              <a:gd name="T6" fmla="*/ 732 w 1162"/>
              <a:gd name="T7" fmla="*/ 196 h 270"/>
              <a:gd name="T8" fmla="*/ 745 w 1162"/>
              <a:gd name="T9" fmla="*/ 197 h 270"/>
              <a:gd name="T10" fmla="*/ 721 w 1162"/>
              <a:gd name="T11" fmla="*/ 196 h 270"/>
              <a:gd name="T12" fmla="*/ 711 w 1162"/>
              <a:gd name="T13" fmla="*/ 191 h 270"/>
              <a:gd name="T14" fmla="*/ 1041 w 1162"/>
              <a:gd name="T15" fmla="*/ 196 h 270"/>
              <a:gd name="T16" fmla="*/ 1058 w 1162"/>
              <a:gd name="T17" fmla="*/ 193 h 270"/>
              <a:gd name="T18" fmla="*/ 1049 w 1162"/>
              <a:gd name="T19" fmla="*/ 177 h 270"/>
              <a:gd name="T20" fmla="*/ 1019 w 1162"/>
              <a:gd name="T21" fmla="*/ 191 h 270"/>
              <a:gd name="T22" fmla="*/ 1002 w 1162"/>
              <a:gd name="T23" fmla="*/ 188 h 270"/>
              <a:gd name="T24" fmla="*/ 1030 w 1162"/>
              <a:gd name="T25" fmla="*/ 169 h 270"/>
              <a:gd name="T26" fmla="*/ 989 w 1162"/>
              <a:gd name="T27" fmla="*/ 161 h 270"/>
              <a:gd name="T28" fmla="*/ 653 w 1162"/>
              <a:gd name="T29" fmla="*/ 144 h 270"/>
              <a:gd name="T30" fmla="*/ 995 w 1162"/>
              <a:gd name="T31" fmla="*/ 141 h 270"/>
              <a:gd name="T32" fmla="*/ 975 w 1162"/>
              <a:gd name="T33" fmla="*/ 164 h 270"/>
              <a:gd name="T34" fmla="*/ 1000 w 1162"/>
              <a:gd name="T35" fmla="*/ 191 h 270"/>
              <a:gd name="T36" fmla="*/ 1036 w 1162"/>
              <a:gd name="T37" fmla="*/ 205 h 270"/>
              <a:gd name="T38" fmla="*/ 1002 w 1162"/>
              <a:gd name="T39" fmla="*/ 221 h 270"/>
              <a:gd name="T40" fmla="*/ 972 w 1162"/>
              <a:gd name="T41" fmla="*/ 234 h 270"/>
              <a:gd name="T42" fmla="*/ 994 w 1162"/>
              <a:gd name="T43" fmla="*/ 208 h 270"/>
              <a:gd name="T44" fmla="*/ 983 w 1162"/>
              <a:gd name="T45" fmla="*/ 202 h 270"/>
              <a:gd name="T46" fmla="*/ 948 w 1162"/>
              <a:gd name="T47" fmla="*/ 208 h 270"/>
              <a:gd name="T48" fmla="*/ 943 w 1162"/>
              <a:gd name="T49" fmla="*/ 188 h 270"/>
              <a:gd name="T50" fmla="*/ 909 w 1162"/>
              <a:gd name="T51" fmla="*/ 188 h 270"/>
              <a:gd name="T52" fmla="*/ 883 w 1162"/>
              <a:gd name="T53" fmla="*/ 211 h 270"/>
              <a:gd name="T54" fmla="*/ 904 w 1162"/>
              <a:gd name="T55" fmla="*/ 175 h 270"/>
              <a:gd name="T56" fmla="*/ 1136 w 1162"/>
              <a:gd name="T57" fmla="*/ 128 h 270"/>
              <a:gd name="T58" fmla="*/ 126 w 1162"/>
              <a:gd name="T59" fmla="*/ 128 h 270"/>
              <a:gd name="T60" fmla="*/ 1027 w 1162"/>
              <a:gd name="T61" fmla="*/ 133 h 270"/>
              <a:gd name="T62" fmla="*/ 115 w 1162"/>
              <a:gd name="T63" fmla="*/ 114 h 270"/>
              <a:gd name="T64" fmla="*/ 111 w 1162"/>
              <a:gd name="T65" fmla="*/ 115 h 270"/>
              <a:gd name="T66" fmla="*/ 138 w 1162"/>
              <a:gd name="T67" fmla="*/ 152 h 270"/>
              <a:gd name="T68" fmla="*/ 106 w 1162"/>
              <a:gd name="T69" fmla="*/ 136 h 270"/>
              <a:gd name="T70" fmla="*/ 95 w 1162"/>
              <a:gd name="T71" fmla="*/ 126 h 270"/>
              <a:gd name="T72" fmla="*/ 76 w 1162"/>
              <a:gd name="T73" fmla="*/ 115 h 270"/>
              <a:gd name="T74" fmla="*/ 1121 w 1162"/>
              <a:gd name="T75" fmla="*/ 92 h 270"/>
              <a:gd name="T76" fmla="*/ 1104 w 1162"/>
              <a:gd name="T77" fmla="*/ 122 h 270"/>
              <a:gd name="T78" fmla="*/ 1118 w 1162"/>
              <a:gd name="T79" fmla="*/ 123 h 270"/>
              <a:gd name="T80" fmla="*/ 1125 w 1162"/>
              <a:gd name="T81" fmla="*/ 137 h 270"/>
              <a:gd name="T82" fmla="*/ 1150 w 1162"/>
              <a:gd name="T83" fmla="*/ 136 h 270"/>
              <a:gd name="T84" fmla="*/ 1150 w 1162"/>
              <a:gd name="T85" fmla="*/ 148 h 270"/>
              <a:gd name="T86" fmla="*/ 1145 w 1162"/>
              <a:gd name="T87" fmla="*/ 161 h 270"/>
              <a:gd name="T88" fmla="*/ 1162 w 1162"/>
              <a:gd name="T89" fmla="*/ 167 h 270"/>
              <a:gd name="T90" fmla="*/ 1142 w 1162"/>
              <a:gd name="T91" fmla="*/ 180 h 270"/>
              <a:gd name="T92" fmla="*/ 1126 w 1162"/>
              <a:gd name="T93" fmla="*/ 175 h 270"/>
              <a:gd name="T94" fmla="*/ 1123 w 1162"/>
              <a:gd name="T95" fmla="*/ 166 h 270"/>
              <a:gd name="T96" fmla="*/ 1080 w 1162"/>
              <a:gd name="T97" fmla="*/ 163 h 270"/>
              <a:gd name="T98" fmla="*/ 1073 w 1162"/>
              <a:gd name="T99" fmla="*/ 147 h 270"/>
              <a:gd name="T100" fmla="*/ 1087 w 1162"/>
              <a:gd name="T101" fmla="*/ 126 h 270"/>
              <a:gd name="T102" fmla="*/ 1120 w 1162"/>
              <a:gd name="T103" fmla="*/ 92 h 270"/>
              <a:gd name="T104" fmla="*/ 776 w 1162"/>
              <a:gd name="T105" fmla="*/ 84 h 270"/>
              <a:gd name="T106" fmla="*/ 56 w 1162"/>
              <a:gd name="T107" fmla="*/ 67 h 270"/>
              <a:gd name="T108" fmla="*/ 751 w 1162"/>
              <a:gd name="T109" fmla="*/ 68 h 270"/>
              <a:gd name="T110" fmla="*/ 26 w 1162"/>
              <a:gd name="T111" fmla="*/ 76 h 270"/>
              <a:gd name="T112" fmla="*/ 65 w 1162"/>
              <a:gd name="T113" fmla="*/ 60 h 270"/>
              <a:gd name="T114" fmla="*/ 54 w 1162"/>
              <a:gd name="T115" fmla="*/ 60 h 270"/>
              <a:gd name="T116" fmla="*/ 40 w 1162"/>
              <a:gd name="T117" fmla="*/ 43 h 270"/>
              <a:gd name="T118" fmla="*/ 13 w 1162"/>
              <a:gd name="T119" fmla="*/ 44 h 270"/>
              <a:gd name="T120" fmla="*/ 5 w 1162"/>
              <a:gd name="T121" fmla="*/ 55 h 270"/>
              <a:gd name="T122" fmla="*/ 37 w 1162"/>
              <a:gd name="T123" fmla="*/ 2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2" h="270">
                <a:moveTo>
                  <a:pt x="729" y="268"/>
                </a:moveTo>
                <a:lnTo>
                  <a:pt x="729" y="268"/>
                </a:lnTo>
                <a:lnTo>
                  <a:pt x="729" y="268"/>
                </a:lnTo>
                <a:lnTo>
                  <a:pt x="729" y="270"/>
                </a:lnTo>
                <a:lnTo>
                  <a:pt x="729" y="270"/>
                </a:lnTo>
                <a:lnTo>
                  <a:pt x="729" y="270"/>
                </a:lnTo>
                <a:lnTo>
                  <a:pt x="729" y="268"/>
                </a:lnTo>
                <a:lnTo>
                  <a:pt x="729" y="268"/>
                </a:lnTo>
                <a:close/>
                <a:moveTo>
                  <a:pt x="1060" y="230"/>
                </a:moveTo>
                <a:lnTo>
                  <a:pt x="1060" y="230"/>
                </a:lnTo>
                <a:lnTo>
                  <a:pt x="1057" y="232"/>
                </a:lnTo>
                <a:lnTo>
                  <a:pt x="1055" y="232"/>
                </a:lnTo>
                <a:lnTo>
                  <a:pt x="1055" y="230"/>
                </a:lnTo>
                <a:lnTo>
                  <a:pt x="1055" y="230"/>
                </a:lnTo>
                <a:lnTo>
                  <a:pt x="1057" y="230"/>
                </a:lnTo>
                <a:lnTo>
                  <a:pt x="1058" y="230"/>
                </a:lnTo>
                <a:lnTo>
                  <a:pt x="1060" y="230"/>
                </a:lnTo>
                <a:close/>
                <a:moveTo>
                  <a:pt x="816" y="227"/>
                </a:moveTo>
                <a:lnTo>
                  <a:pt x="816" y="227"/>
                </a:lnTo>
                <a:lnTo>
                  <a:pt x="816" y="227"/>
                </a:lnTo>
                <a:lnTo>
                  <a:pt x="814" y="227"/>
                </a:lnTo>
                <a:lnTo>
                  <a:pt x="814" y="227"/>
                </a:lnTo>
                <a:lnTo>
                  <a:pt x="814" y="227"/>
                </a:lnTo>
                <a:lnTo>
                  <a:pt x="814" y="227"/>
                </a:lnTo>
                <a:lnTo>
                  <a:pt x="814" y="227"/>
                </a:lnTo>
                <a:lnTo>
                  <a:pt x="816" y="227"/>
                </a:lnTo>
                <a:close/>
                <a:moveTo>
                  <a:pt x="822" y="226"/>
                </a:moveTo>
                <a:lnTo>
                  <a:pt x="822" y="226"/>
                </a:lnTo>
                <a:lnTo>
                  <a:pt x="820" y="226"/>
                </a:lnTo>
                <a:lnTo>
                  <a:pt x="820" y="227"/>
                </a:lnTo>
                <a:lnTo>
                  <a:pt x="820" y="227"/>
                </a:lnTo>
                <a:lnTo>
                  <a:pt x="819" y="227"/>
                </a:lnTo>
                <a:lnTo>
                  <a:pt x="819" y="227"/>
                </a:lnTo>
                <a:lnTo>
                  <a:pt x="819" y="227"/>
                </a:lnTo>
                <a:lnTo>
                  <a:pt x="819" y="227"/>
                </a:lnTo>
                <a:lnTo>
                  <a:pt x="819" y="227"/>
                </a:lnTo>
                <a:lnTo>
                  <a:pt x="819" y="227"/>
                </a:lnTo>
                <a:lnTo>
                  <a:pt x="819" y="227"/>
                </a:lnTo>
                <a:lnTo>
                  <a:pt x="819" y="227"/>
                </a:lnTo>
                <a:lnTo>
                  <a:pt x="819" y="226"/>
                </a:lnTo>
                <a:lnTo>
                  <a:pt x="820" y="226"/>
                </a:lnTo>
                <a:lnTo>
                  <a:pt x="822" y="226"/>
                </a:lnTo>
                <a:lnTo>
                  <a:pt x="822" y="226"/>
                </a:lnTo>
                <a:close/>
                <a:moveTo>
                  <a:pt x="967" y="222"/>
                </a:moveTo>
                <a:lnTo>
                  <a:pt x="965" y="224"/>
                </a:lnTo>
                <a:lnTo>
                  <a:pt x="965" y="226"/>
                </a:lnTo>
                <a:lnTo>
                  <a:pt x="965" y="226"/>
                </a:lnTo>
                <a:lnTo>
                  <a:pt x="965" y="224"/>
                </a:lnTo>
                <a:lnTo>
                  <a:pt x="967" y="222"/>
                </a:lnTo>
                <a:close/>
                <a:moveTo>
                  <a:pt x="957" y="216"/>
                </a:moveTo>
                <a:lnTo>
                  <a:pt x="959" y="216"/>
                </a:lnTo>
                <a:lnTo>
                  <a:pt x="959" y="218"/>
                </a:lnTo>
                <a:lnTo>
                  <a:pt x="959" y="218"/>
                </a:lnTo>
                <a:lnTo>
                  <a:pt x="957" y="219"/>
                </a:lnTo>
                <a:lnTo>
                  <a:pt x="957" y="216"/>
                </a:lnTo>
                <a:lnTo>
                  <a:pt x="957" y="216"/>
                </a:lnTo>
                <a:close/>
                <a:moveTo>
                  <a:pt x="764" y="215"/>
                </a:moveTo>
                <a:lnTo>
                  <a:pt x="765" y="215"/>
                </a:lnTo>
                <a:lnTo>
                  <a:pt x="765" y="215"/>
                </a:lnTo>
                <a:lnTo>
                  <a:pt x="765" y="216"/>
                </a:lnTo>
                <a:lnTo>
                  <a:pt x="765" y="216"/>
                </a:lnTo>
                <a:lnTo>
                  <a:pt x="764" y="216"/>
                </a:lnTo>
                <a:lnTo>
                  <a:pt x="764" y="215"/>
                </a:lnTo>
                <a:lnTo>
                  <a:pt x="764" y="215"/>
                </a:lnTo>
                <a:lnTo>
                  <a:pt x="764" y="215"/>
                </a:lnTo>
                <a:close/>
                <a:moveTo>
                  <a:pt x="741" y="204"/>
                </a:moveTo>
                <a:lnTo>
                  <a:pt x="743" y="204"/>
                </a:lnTo>
                <a:lnTo>
                  <a:pt x="743" y="204"/>
                </a:lnTo>
                <a:lnTo>
                  <a:pt x="741" y="204"/>
                </a:lnTo>
                <a:lnTo>
                  <a:pt x="741" y="204"/>
                </a:lnTo>
                <a:lnTo>
                  <a:pt x="741" y="204"/>
                </a:lnTo>
                <a:lnTo>
                  <a:pt x="741" y="204"/>
                </a:lnTo>
                <a:lnTo>
                  <a:pt x="741" y="204"/>
                </a:lnTo>
                <a:lnTo>
                  <a:pt x="741" y="204"/>
                </a:lnTo>
                <a:close/>
                <a:moveTo>
                  <a:pt x="1041" y="202"/>
                </a:moveTo>
                <a:lnTo>
                  <a:pt x="1043" y="202"/>
                </a:lnTo>
                <a:lnTo>
                  <a:pt x="1043" y="204"/>
                </a:lnTo>
                <a:lnTo>
                  <a:pt x="1043" y="204"/>
                </a:lnTo>
                <a:lnTo>
                  <a:pt x="1043" y="204"/>
                </a:lnTo>
                <a:lnTo>
                  <a:pt x="1041" y="204"/>
                </a:lnTo>
                <a:lnTo>
                  <a:pt x="1041" y="202"/>
                </a:lnTo>
                <a:lnTo>
                  <a:pt x="1041" y="202"/>
                </a:lnTo>
                <a:lnTo>
                  <a:pt x="1041" y="202"/>
                </a:lnTo>
                <a:close/>
                <a:moveTo>
                  <a:pt x="860" y="200"/>
                </a:moveTo>
                <a:lnTo>
                  <a:pt x="858" y="202"/>
                </a:lnTo>
                <a:lnTo>
                  <a:pt x="857" y="202"/>
                </a:lnTo>
                <a:lnTo>
                  <a:pt x="857" y="202"/>
                </a:lnTo>
                <a:lnTo>
                  <a:pt x="858" y="200"/>
                </a:lnTo>
                <a:lnTo>
                  <a:pt x="860" y="200"/>
                </a:lnTo>
                <a:close/>
                <a:moveTo>
                  <a:pt x="861" y="200"/>
                </a:moveTo>
                <a:lnTo>
                  <a:pt x="861" y="202"/>
                </a:lnTo>
                <a:lnTo>
                  <a:pt x="861" y="204"/>
                </a:lnTo>
                <a:lnTo>
                  <a:pt x="860" y="204"/>
                </a:lnTo>
                <a:lnTo>
                  <a:pt x="860" y="204"/>
                </a:lnTo>
                <a:lnTo>
                  <a:pt x="857" y="204"/>
                </a:lnTo>
                <a:lnTo>
                  <a:pt x="855" y="205"/>
                </a:lnTo>
                <a:lnTo>
                  <a:pt x="855" y="205"/>
                </a:lnTo>
                <a:lnTo>
                  <a:pt x="857" y="204"/>
                </a:lnTo>
                <a:lnTo>
                  <a:pt x="858" y="202"/>
                </a:lnTo>
                <a:lnTo>
                  <a:pt x="861" y="200"/>
                </a:lnTo>
                <a:lnTo>
                  <a:pt x="861" y="200"/>
                </a:lnTo>
                <a:close/>
                <a:moveTo>
                  <a:pt x="726" y="194"/>
                </a:moveTo>
                <a:lnTo>
                  <a:pt x="727" y="194"/>
                </a:lnTo>
                <a:lnTo>
                  <a:pt x="726" y="196"/>
                </a:lnTo>
                <a:lnTo>
                  <a:pt x="727" y="196"/>
                </a:lnTo>
                <a:lnTo>
                  <a:pt x="727" y="196"/>
                </a:lnTo>
                <a:lnTo>
                  <a:pt x="727" y="197"/>
                </a:lnTo>
                <a:lnTo>
                  <a:pt x="727" y="197"/>
                </a:lnTo>
                <a:lnTo>
                  <a:pt x="727" y="197"/>
                </a:lnTo>
                <a:lnTo>
                  <a:pt x="729" y="197"/>
                </a:lnTo>
                <a:lnTo>
                  <a:pt x="729" y="197"/>
                </a:lnTo>
                <a:lnTo>
                  <a:pt x="729" y="197"/>
                </a:lnTo>
                <a:lnTo>
                  <a:pt x="729" y="197"/>
                </a:lnTo>
                <a:lnTo>
                  <a:pt x="729" y="197"/>
                </a:lnTo>
                <a:lnTo>
                  <a:pt x="730" y="197"/>
                </a:lnTo>
                <a:lnTo>
                  <a:pt x="730" y="197"/>
                </a:lnTo>
                <a:lnTo>
                  <a:pt x="730" y="197"/>
                </a:lnTo>
                <a:lnTo>
                  <a:pt x="730" y="197"/>
                </a:lnTo>
                <a:lnTo>
                  <a:pt x="730" y="197"/>
                </a:lnTo>
                <a:lnTo>
                  <a:pt x="730" y="197"/>
                </a:lnTo>
                <a:lnTo>
                  <a:pt x="730" y="197"/>
                </a:lnTo>
                <a:lnTo>
                  <a:pt x="730" y="196"/>
                </a:lnTo>
                <a:lnTo>
                  <a:pt x="730" y="196"/>
                </a:lnTo>
                <a:lnTo>
                  <a:pt x="730" y="196"/>
                </a:lnTo>
                <a:lnTo>
                  <a:pt x="730" y="196"/>
                </a:lnTo>
                <a:lnTo>
                  <a:pt x="732" y="196"/>
                </a:lnTo>
                <a:lnTo>
                  <a:pt x="732" y="196"/>
                </a:lnTo>
                <a:lnTo>
                  <a:pt x="732" y="196"/>
                </a:lnTo>
                <a:lnTo>
                  <a:pt x="732" y="194"/>
                </a:lnTo>
                <a:lnTo>
                  <a:pt x="734" y="194"/>
                </a:lnTo>
                <a:lnTo>
                  <a:pt x="734" y="194"/>
                </a:lnTo>
                <a:lnTo>
                  <a:pt x="734" y="196"/>
                </a:lnTo>
                <a:lnTo>
                  <a:pt x="735" y="196"/>
                </a:lnTo>
                <a:lnTo>
                  <a:pt x="735" y="196"/>
                </a:lnTo>
                <a:lnTo>
                  <a:pt x="735" y="196"/>
                </a:lnTo>
                <a:lnTo>
                  <a:pt x="735" y="197"/>
                </a:lnTo>
                <a:lnTo>
                  <a:pt x="737" y="197"/>
                </a:lnTo>
                <a:lnTo>
                  <a:pt x="737" y="196"/>
                </a:lnTo>
                <a:lnTo>
                  <a:pt x="738" y="196"/>
                </a:lnTo>
                <a:lnTo>
                  <a:pt x="738" y="194"/>
                </a:lnTo>
                <a:lnTo>
                  <a:pt x="740" y="194"/>
                </a:lnTo>
                <a:lnTo>
                  <a:pt x="740" y="196"/>
                </a:lnTo>
                <a:lnTo>
                  <a:pt x="740" y="196"/>
                </a:lnTo>
                <a:lnTo>
                  <a:pt x="740" y="196"/>
                </a:lnTo>
                <a:lnTo>
                  <a:pt x="740" y="196"/>
                </a:lnTo>
                <a:lnTo>
                  <a:pt x="741" y="196"/>
                </a:lnTo>
                <a:lnTo>
                  <a:pt x="741" y="197"/>
                </a:lnTo>
                <a:lnTo>
                  <a:pt x="741" y="197"/>
                </a:lnTo>
                <a:lnTo>
                  <a:pt x="741" y="199"/>
                </a:lnTo>
                <a:lnTo>
                  <a:pt x="741" y="199"/>
                </a:lnTo>
                <a:lnTo>
                  <a:pt x="741" y="199"/>
                </a:lnTo>
                <a:lnTo>
                  <a:pt x="741" y="197"/>
                </a:lnTo>
                <a:lnTo>
                  <a:pt x="741" y="197"/>
                </a:lnTo>
                <a:lnTo>
                  <a:pt x="743" y="196"/>
                </a:lnTo>
                <a:lnTo>
                  <a:pt x="743" y="196"/>
                </a:lnTo>
                <a:lnTo>
                  <a:pt x="743" y="197"/>
                </a:lnTo>
                <a:lnTo>
                  <a:pt x="743" y="197"/>
                </a:lnTo>
                <a:lnTo>
                  <a:pt x="743" y="197"/>
                </a:lnTo>
                <a:lnTo>
                  <a:pt x="743" y="197"/>
                </a:lnTo>
                <a:lnTo>
                  <a:pt x="745" y="197"/>
                </a:lnTo>
                <a:lnTo>
                  <a:pt x="745" y="199"/>
                </a:lnTo>
                <a:lnTo>
                  <a:pt x="743" y="200"/>
                </a:lnTo>
                <a:lnTo>
                  <a:pt x="741" y="202"/>
                </a:lnTo>
                <a:lnTo>
                  <a:pt x="741" y="202"/>
                </a:lnTo>
                <a:lnTo>
                  <a:pt x="740" y="202"/>
                </a:lnTo>
                <a:lnTo>
                  <a:pt x="740" y="202"/>
                </a:lnTo>
                <a:lnTo>
                  <a:pt x="740" y="202"/>
                </a:lnTo>
                <a:lnTo>
                  <a:pt x="738" y="202"/>
                </a:lnTo>
                <a:lnTo>
                  <a:pt x="738" y="202"/>
                </a:lnTo>
                <a:lnTo>
                  <a:pt x="740" y="202"/>
                </a:lnTo>
                <a:lnTo>
                  <a:pt x="740" y="202"/>
                </a:lnTo>
                <a:lnTo>
                  <a:pt x="740" y="202"/>
                </a:lnTo>
                <a:lnTo>
                  <a:pt x="741" y="200"/>
                </a:lnTo>
                <a:lnTo>
                  <a:pt x="741" y="200"/>
                </a:lnTo>
                <a:lnTo>
                  <a:pt x="741" y="200"/>
                </a:lnTo>
                <a:lnTo>
                  <a:pt x="738" y="202"/>
                </a:lnTo>
                <a:lnTo>
                  <a:pt x="738" y="202"/>
                </a:lnTo>
                <a:lnTo>
                  <a:pt x="737" y="202"/>
                </a:lnTo>
                <a:lnTo>
                  <a:pt x="737" y="202"/>
                </a:lnTo>
                <a:lnTo>
                  <a:pt x="735" y="200"/>
                </a:lnTo>
                <a:lnTo>
                  <a:pt x="735" y="200"/>
                </a:lnTo>
                <a:lnTo>
                  <a:pt x="734" y="200"/>
                </a:lnTo>
                <a:lnTo>
                  <a:pt x="732" y="200"/>
                </a:lnTo>
                <a:lnTo>
                  <a:pt x="730" y="199"/>
                </a:lnTo>
                <a:lnTo>
                  <a:pt x="729" y="199"/>
                </a:lnTo>
                <a:lnTo>
                  <a:pt x="727" y="197"/>
                </a:lnTo>
                <a:lnTo>
                  <a:pt x="724" y="197"/>
                </a:lnTo>
                <a:lnTo>
                  <a:pt x="724" y="197"/>
                </a:lnTo>
                <a:lnTo>
                  <a:pt x="721" y="197"/>
                </a:lnTo>
                <a:lnTo>
                  <a:pt x="721" y="196"/>
                </a:lnTo>
                <a:lnTo>
                  <a:pt x="721" y="196"/>
                </a:lnTo>
                <a:lnTo>
                  <a:pt x="721" y="196"/>
                </a:lnTo>
                <a:lnTo>
                  <a:pt x="721" y="196"/>
                </a:lnTo>
                <a:lnTo>
                  <a:pt x="723" y="196"/>
                </a:lnTo>
                <a:lnTo>
                  <a:pt x="723" y="196"/>
                </a:lnTo>
                <a:lnTo>
                  <a:pt x="723" y="196"/>
                </a:lnTo>
                <a:lnTo>
                  <a:pt x="723" y="196"/>
                </a:lnTo>
                <a:lnTo>
                  <a:pt x="724" y="196"/>
                </a:lnTo>
                <a:lnTo>
                  <a:pt x="724" y="196"/>
                </a:lnTo>
                <a:lnTo>
                  <a:pt x="724" y="196"/>
                </a:lnTo>
                <a:lnTo>
                  <a:pt x="724" y="196"/>
                </a:lnTo>
                <a:lnTo>
                  <a:pt x="726" y="194"/>
                </a:lnTo>
                <a:lnTo>
                  <a:pt x="726" y="194"/>
                </a:lnTo>
                <a:close/>
                <a:moveTo>
                  <a:pt x="719" y="194"/>
                </a:moveTo>
                <a:lnTo>
                  <a:pt x="719" y="194"/>
                </a:lnTo>
                <a:lnTo>
                  <a:pt x="719" y="196"/>
                </a:lnTo>
                <a:lnTo>
                  <a:pt x="719" y="196"/>
                </a:lnTo>
                <a:lnTo>
                  <a:pt x="719" y="197"/>
                </a:lnTo>
                <a:lnTo>
                  <a:pt x="718" y="197"/>
                </a:lnTo>
                <a:lnTo>
                  <a:pt x="718" y="196"/>
                </a:lnTo>
                <a:lnTo>
                  <a:pt x="716" y="196"/>
                </a:lnTo>
                <a:lnTo>
                  <a:pt x="718" y="196"/>
                </a:lnTo>
                <a:lnTo>
                  <a:pt x="718" y="196"/>
                </a:lnTo>
                <a:lnTo>
                  <a:pt x="718" y="194"/>
                </a:lnTo>
                <a:lnTo>
                  <a:pt x="719" y="194"/>
                </a:lnTo>
                <a:close/>
                <a:moveTo>
                  <a:pt x="708" y="189"/>
                </a:moveTo>
                <a:lnTo>
                  <a:pt x="710" y="189"/>
                </a:lnTo>
                <a:lnTo>
                  <a:pt x="711" y="189"/>
                </a:lnTo>
                <a:lnTo>
                  <a:pt x="711" y="189"/>
                </a:lnTo>
                <a:lnTo>
                  <a:pt x="713" y="191"/>
                </a:lnTo>
                <a:lnTo>
                  <a:pt x="711" y="191"/>
                </a:lnTo>
                <a:lnTo>
                  <a:pt x="711" y="191"/>
                </a:lnTo>
                <a:lnTo>
                  <a:pt x="711" y="191"/>
                </a:lnTo>
                <a:lnTo>
                  <a:pt x="711" y="191"/>
                </a:lnTo>
                <a:lnTo>
                  <a:pt x="711" y="193"/>
                </a:lnTo>
                <a:lnTo>
                  <a:pt x="711" y="193"/>
                </a:lnTo>
                <a:lnTo>
                  <a:pt x="710" y="193"/>
                </a:lnTo>
                <a:lnTo>
                  <a:pt x="710" y="193"/>
                </a:lnTo>
                <a:lnTo>
                  <a:pt x="708" y="191"/>
                </a:lnTo>
                <a:lnTo>
                  <a:pt x="708" y="189"/>
                </a:lnTo>
                <a:lnTo>
                  <a:pt x="708" y="189"/>
                </a:lnTo>
                <a:lnTo>
                  <a:pt x="708" y="189"/>
                </a:lnTo>
                <a:close/>
                <a:moveTo>
                  <a:pt x="899" y="177"/>
                </a:moveTo>
                <a:lnTo>
                  <a:pt x="899" y="177"/>
                </a:lnTo>
                <a:lnTo>
                  <a:pt x="899" y="178"/>
                </a:lnTo>
                <a:lnTo>
                  <a:pt x="898" y="178"/>
                </a:lnTo>
                <a:lnTo>
                  <a:pt x="896" y="178"/>
                </a:lnTo>
                <a:lnTo>
                  <a:pt x="896" y="178"/>
                </a:lnTo>
                <a:lnTo>
                  <a:pt x="898" y="177"/>
                </a:lnTo>
                <a:lnTo>
                  <a:pt x="899" y="177"/>
                </a:lnTo>
                <a:close/>
                <a:moveTo>
                  <a:pt x="1049" y="177"/>
                </a:moveTo>
                <a:lnTo>
                  <a:pt x="1050" y="177"/>
                </a:lnTo>
                <a:lnTo>
                  <a:pt x="1050" y="177"/>
                </a:lnTo>
                <a:lnTo>
                  <a:pt x="1050" y="178"/>
                </a:lnTo>
                <a:lnTo>
                  <a:pt x="1052" y="180"/>
                </a:lnTo>
                <a:lnTo>
                  <a:pt x="1052" y="182"/>
                </a:lnTo>
                <a:lnTo>
                  <a:pt x="1050" y="183"/>
                </a:lnTo>
                <a:lnTo>
                  <a:pt x="1049" y="186"/>
                </a:lnTo>
                <a:lnTo>
                  <a:pt x="1049" y="189"/>
                </a:lnTo>
                <a:lnTo>
                  <a:pt x="1049" y="189"/>
                </a:lnTo>
                <a:lnTo>
                  <a:pt x="1049" y="191"/>
                </a:lnTo>
                <a:lnTo>
                  <a:pt x="1047" y="191"/>
                </a:lnTo>
                <a:lnTo>
                  <a:pt x="1046" y="193"/>
                </a:lnTo>
                <a:lnTo>
                  <a:pt x="1044" y="193"/>
                </a:lnTo>
                <a:lnTo>
                  <a:pt x="1043" y="194"/>
                </a:lnTo>
                <a:lnTo>
                  <a:pt x="1041" y="196"/>
                </a:lnTo>
                <a:lnTo>
                  <a:pt x="1041" y="196"/>
                </a:lnTo>
                <a:lnTo>
                  <a:pt x="1043" y="194"/>
                </a:lnTo>
                <a:lnTo>
                  <a:pt x="1044" y="194"/>
                </a:lnTo>
                <a:lnTo>
                  <a:pt x="1044" y="196"/>
                </a:lnTo>
                <a:lnTo>
                  <a:pt x="1043" y="196"/>
                </a:lnTo>
                <a:lnTo>
                  <a:pt x="1041" y="196"/>
                </a:lnTo>
                <a:lnTo>
                  <a:pt x="1043" y="197"/>
                </a:lnTo>
                <a:lnTo>
                  <a:pt x="1043" y="197"/>
                </a:lnTo>
                <a:lnTo>
                  <a:pt x="1041" y="197"/>
                </a:lnTo>
                <a:lnTo>
                  <a:pt x="1041" y="199"/>
                </a:lnTo>
                <a:lnTo>
                  <a:pt x="1041" y="200"/>
                </a:lnTo>
                <a:lnTo>
                  <a:pt x="1043" y="199"/>
                </a:lnTo>
                <a:lnTo>
                  <a:pt x="1044" y="199"/>
                </a:lnTo>
                <a:lnTo>
                  <a:pt x="1044" y="199"/>
                </a:lnTo>
                <a:lnTo>
                  <a:pt x="1046" y="199"/>
                </a:lnTo>
                <a:lnTo>
                  <a:pt x="1046" y="199"/>
                </a:lnTo>
                <a:lnTo>
                  <a:pt x="1049" y="196"/>
                </a:lnTo>
                <a:lnTo>
                  <a:pt x="1050" y="196"/>
                </a:lnTo>
                <a:lnTo>
                  <a:pt x="1046" y="196"/>
                </a:lnTo>
                <a:lnTo>
                  <a:pt x="1046" y="196"/>
                </a:lnTo>
                <a:lnTo>
                  <a:pt x="1047" y="193"/>
                </a:lnTo>
                <a:lnTo>
                  <a:pt x="1047" y="193"/>
                </a:lnTo>
                <a:lnTo>
                  <a:pt x="1049" y="191"/>
                </a:lnTo>
                <a:lnTo>
                  <a:pt x="1050" y="189"/>
                </a:lnTo>
                <a:lnTo>
                  <a:pt x="1050" y="189"/>
                </a:lnTo>
                <a:lnTo>
                  <a:pt x="1052" y="189"/>
                </a:lnTo>
                <a:lnTo>
                  <a:pt x="1054" y="189"/>
                </a:lnTo>
                <a:lnTo>
                  <a:pt x="1054" y="191"/>
                </a:lnTo>
                <a:lnTo>
                  <a:pt x="1055" y="191"/>
                </a:lnTo>
                <a:lnTo>
                  <a:pt x="1057" y="191"/>
                </a:lnTo>
                <a:lnTo>
                  <a:pt x="1058" y="191"/>
                </a:lnTo>
                <a:lnTo>
                  <a:pt x="1058" y="193"/>
                </a:lnTo>
                <a:lnTo>
                  <a:pt x="1058" y="193"/>
                </a:lnTo>
                <a:lnTo>
                  <a:pt x="1058" y="193"/>
                </a:lnTo>
                <a:lnTo>
                  <a:pt x="1057" y="194"/>
                </a:lnTo>
                <a:lnTo>
                  <a:pt x="1058" y="196"/>
                </a:lnTo>
                <a:lnTo>
                  <a:pt x="1058" y="196"/>
                </a:lnTo>
                <a:lnTo>
                  <a:pt x="1057" y="197"/>
                </a:lnTo>
                <a:lnTo>
                  <a:pt x="1055" y="197"/>
                </a:lnTo>
                <a:lnTo>
                  <a:pt x="1054" y="199"/>
                </a:lnTo>
                <a:lnTo>
                  <a:pt x="1050" y="200"/>
                </a:lnTo>
                <a:lnTo>
                  <a:pt x="1047" y="202"/>
                </a:lnTo>
                <a:lnTo>
                  <a:pt x="1046" y="202"/>
                </a:lnTo>
                <a:lnTo>
                  <a:pt x="1044" y="202"/>
                </a:lnTo>
                <a:lnTo>
                  <a:pt x="1043" y="202"/>
                </a:lnTo>
                <a:lnTo>
                  <a:pt x="1041" y="202"/>
                </a:lnTo>
                <a:lnTo>
                  <a:pt x="1039" y="202"/>
                </a:lnTo>
                <a:lnTo>
                  <a:pt x="1038" y="202"/>
                </a:lnTo>
                <a:lnTo>
                  <a:pt x="1038" y="202"/>
                </a:lnTo>
                <a:lnTo>
                  <a:pt x="1038" y="202"/>
                </a:lnTo>
                <a:lnTo>
                  <a:pt x="1036" y="200"/>
                </a:lnTo>
                <a:lnTo>
                  <a:pt x="1035" y="199"/>
                </a:lnTo>
                <a:lnTo>
                  <a:pt x="1035" y="196"/>
                </a:lnTo>
                <a:lnTo>
                  <a:pt x="1035" y="193"/>
                </a:lnTo>
                <a:lnTo>
                  <a:pt x="1036" y="191"/>
                </a:lnTo>
                <a:lnTo>
                  <a:pt x="1038" y="189"/>
                </a:lnTo>
                <a:lnTo>
                  <a:pt x="1038" y="189"/>
                </a:lnTo>
                <a:lnTo>
                  <a:pt x="1043" y="183"/>
                </a:lnTo>
                <a:lnTo>
                  <a:pt x="1043" y="182"/>
                </a:lnTo>
                <a:lnTo>
                  <a:pt x="1044" y="180"/>
                </a:lnTo>
                <a:lnTo>
                  <a:pt x="1046" y="178"/>
                </a:lnTo>
                <a:lnTo>
                  <a:pt x="1047" y="177"/>
                </a:lnTo>
                <a:lnTo>
                  <a:pt x="1049" y="177"/>
                </a:lnTo>
                <a:lnTo>
                  <a:pt x="1049" y="177"/>
                </a:lnTo>
                <a:close/>
                <a:moveTo>
                  <a:pt x="998" y="175"/>
                </a:moveTo>
                <a:lnTo>
                  <a:pt x="998" y="177"/>
                </a:lnTo>
                <a:lnTo>
                  <a:pt x="998" y="178"/>
                </a:lnTo>
                <a:lnTo>
                  <a:pt x="997" y="180"/>
                </a:lnTo>
                <a:lnTo>
                  <a:pt x="1000" y="183"/>
                </a:lnTo>
                <a:lnTo>
                  <a:pt x="1000" y="183"/>
                </a:lnTo>
                <a:lnTo>
                  <a:pt x="1000" y="185"/>
                </a:lnTo>
                <a:lnTo>
                  <a:pt x="1000" y="185"/>
                </a:lnTo>
                <a:lnTo>
                  <a:pt x="1000" y="185"/>
                </a:lnTo>
                <a:lnTo>
                  <a:pt x="1002" y="185"/>
                </a:lnTo>
                <a:lnTo>
                  <a:pt x="1002" y="186"/>
                </a:lnTo>
                <a:lnTo>
                  <a:pt x="1002" y="186"/>
                </a:lnTo>
                <a:lnTo>
                  <a:pt x="1002" y="186"/>
                </a:lnTo>
                <a:lnTo>
                  <a:pt x="1003" y="185"/>
                </a:lnTo>
                <a:lnTo>
                  <a:pt x="1005" y="185"/>
                </a:lnTo>
                <a:lnTo>
                  <a:pt x="1006" y="185"/>
                </a:lnTo>
                <a:lnTo>
                  <a:pt x="1006" y="185"/>
                </a:lnTo>
                <a:lnTo>
                  <a:pt x="1008" y="185"/>
                </a:lnTo>
                <a:lnTo>
                  <a:pt x="1009" y="186"/>
                </a:lnTo>
                <a:lnTo>
                  <a:pt x="1011" y="186"/>
                </a:lnTo>
                <a:lnTo>
                  <a:pt x="1014" y="186"/>
                </a:lnTo>
                <a:lnTo>
                  <a:pt x="1017" y="186"/>
                </a:lnTo>
                <a:lnTo>
                  <a:pt x="1017" y="186"/>
                </a:lnTo>
                <a:lnTo>
                  <a:pt x="1022" y="186"/>
                </a:lnTo>
                <a:lnTo>
                  <a:pt x="1025" y="186"/>
                </a:lnTo>
                <a:lnTo>
                  <a:pt x="1027" y="186"/>
                </a:lnTo>
                <a:lnTo>
                  <a:pt x="1027" y="186"/>
                </a:lnTo>
                <a:lnTo>
                  <a:pt x="1027" y="186"/>
                </a:lnTo>
                <a:lnTo>
                  <a:pt x="1025" y="188"/>
                </a:lnTo>
                <a:lnTo>
                  <a:pt x="1022" y="189"/>
                </a:lnTo>
                <a:lnTo>
                  <a:pt x="1021" y="191"/>
                </a:lnTo>
                <a:lnTo>
                  <a:pt x="1019" y="191"/>
                </a:lnTo>
                <a:lnTo>
                  <a:pt x="1019" y="193"/>
                </a:lnTo>
                <a:lnTo>
                  <a:pt x="1019" y="194"/>
                </a:lnTo>
                <a:lnTo>
                  <a:pt x="1021" y="194"/>
                </a:lnTo>
                <a:lnTo>
                  <a:pt x="1021" y="194"/>
                </a:lnTo>
                <a:lnTo>
                  <a:pt x="1021" y="194"/>
                </a:lnTo>
                <a:lnTo>
                  <a:pt x="1017" y="196"/>
                </a:lnTo>
                <a:lnTo>
                  <a:pt x="1016" y="194"/>
                </a:lnTo>
                <a:lnTo>
                  <a:pt x="1014" y="194"/>
                </a:lnTo>
                <a:lnTo>
                  <a:pt x="1014" y="193"/>
                </a:lnTo>
                <a:lnTo>
                  <a:pt x="1013" y="193"/>
                </a:lnTo>
                <a:lnTo>
                  <a:pt x="1013" y="193"/>
                </a:lnTo>
                <a:lnTo>
                  <a:pt x="1014" y="193"/>
                </a:lnTo>
                <a:lnTo>
                  <a:pt x="1014" y="191"/>
                </a:lnTo>
                <a:lnTo>
                  <a:pt x="1013" y="191"/>
                </a:lnTo>
                <a:lnTo>
                  <a:pt x="1013" y="191"/>
                </a:lnTo>
                <a:lnTo>
                  <a:pt x="1013" y="189"/>
                </a:lnTo>
                <a:lnTo>
                  <a:pt x="1013" y="189"/>
                </a:lnTo>
                <a:lnTo>
                  <a:pt x="1013" y="189"/>
                </a:lnTo>
                <a:lnTo>
                  <a:pt x="1013" y="189"/>
                </a:lnTo>
                <a:lnTo>
                  <a:pt x="1011" y="189"/>
                </a:lnTo>
                <a:lnTo>
                  <a:pt x="1009" y="189"/>
                </a:lnTo>
                <a:lnTo>
                  <a:pt x="1009" y="191"/>
                </a:lnTo>
                <a:lnTo>
                  <a:pt x="1011" y="191"/>
                </a:lnTo>
                <a:lnTo>
                  <a:pt x="1009" y="191"/>
                </a:lnTo>
                <a:lnTo>
                  <a:pt x="1009" y="191"/>
                </a:lnTo>
                <a:lnTo>
                  <a:pt x="1005" y="191"/>
                </a:lnTo>
                <a:lnTo>
                  <a:pt x="1003" y="191"/>
                </a:lnTo>
                <a:lnTo>
                  <a:pt x="1003" y="189"/>
                </a:lnTo>
                <a:lnTo>
                  <a:pt x="1002" y="188"/>
                </a:lnTo>
                <a:lnTo>
                  <a:pt x="1002" y="188"/>
                </a:lnTo>
                <a:lnTo>
                  <a:pt x="1002" y="188"/>
                </a:lnTo>
                <a:lnTo>
                  <a:pt x="1002" y="188"/>
                </a:lnTo>
                <a:lnTo>
                  <a:pt x="1000" y="186"/>
                </a:lnTo>
                <a:lnTo>
                  <a:pt x="998" y="188"/>
                </a:lnTo>
                <a:lnTo>
                  <a:pt x="997" y="186"/>
                </a:lnTo>
                <a:lnTo>
                  <a:pt x="997" y="185"/>
                </a:lnTo>
                <a:lnTo>
                  <a:pt x="997" y="183"/>
                </a:lnTo>
                <a:lnTo>
                  <a:pt x="995" y="183"/>
                </a:lnTo>
                <a:lnTo>
                  <a:pt x="994" y="183"/>
                </a:lnTo>
                <a:lnTo>
                  <a:pt x="992" y="182"/>
                </a:lnTo>
                <a:lnTo>
                  <a:pt x="994" y="180"/>
                </a:lnTo>
                <a:lnTo>
                  <a:pt x="995" y="180"/>
                </a:lnTo>
                <a:lnTo>
                  <a:pt x="995" y="178"/>
                </a:lnTo>
                <a:lnTo>
                  <a:pt x="997" y="177"/>
                </a:lnTo>
                <a:lnTo>
                  <a:pt x="998" y="175"/>
                </a:lnTo>
                <a:close/>
                <a:moveTo>
                  <a:pt x="1142" y="164"/>
                </a:moveTo>
                <a:lnTo>
                  <a:pt x="1140" y="166"/>
                </a:lnTo>
                <a:lnTo>
                  <a:pt x="1140" y="169"/>
                </a:lnTo>
                <a:lnTo>
                  <a:pt x="1139" y="169"/>
                </a:lnTo>
                <a:lnTo>
                  <a:pt x="1139" y="169"/>
                </a:lnTo>
                <a:lnTo>
                  <a:pt x="1139" y="169"/>
                </a:lnTo>
                <a:lnTo>
                  <a:pt x="1139" y="167"/>
                </a:lnTo>
                <a:lnTo>
                  <a:pt x="1140" y="166"/>
                </a:lnTo>
                <a:lnTo>
                  <a:pt x="1140" y="166"/>
                </a:lnTo>
                <a:lnTo>
                  <a:pt x="1140" y="166"/>
                </a:lnTo>
                <a:lnTo>
                  <a:pt x="1140" y="166"/>
                </a:lnTo>
                <a:lnTo>
                  <a:pt x="1142" y="164"/>
                </a:lnTo>
                <a:close/>
                <a:moveTo>
                  <a:pt x="1035" y="164"/>
                </a:moveTo>
                <a:lnTo>
                  <a:pt x="1036" y="164"/>
                </a:lnTo>
                <a:lnTo>
                  <a:pt x="1035" y="166"/>
                </a:lnTo>
                <a:lnTo>
                  <a:pt x="1033" y="166"/>
                </a:lnTo>
                <a:lnTo>
                  <a:pt x="1032" y="167"/>
                </a:lnTo>
                <a:lnTo>
                  <a:pt x="1032" y="169"/>
                </a:lnTo>
                <a:lnTo>
                  <a:pt x="1030" y="169"/>
                </a:lnTo>
                <a:lnTo>
                  <a:pt x="1028" y="170"/>
                </a:lnTo>
                <a:lnTo>
                  <a:pt x="1028" y="170"/>
                </a:lnTo>
                <a:lnTo>
                  <a:pt x="1030" y="172"/>
                </a:lnTo>
                <a:lnTo>
                  <a:pt x="1030" y="172"/>
                </a:lnTo>
                <a:lnTo>
                  <a:pt x="1030" y="172"/>
                </a:lnTo>
                <a:lnTo>
                  <a:pt x="1030" y="172"/>
                </a:lnTo>
                <a:lnTo>
                  <a:pt x="1028" y="172"/>
                </a:lnTo>
                <a:lnTo>
                  <a:pt x="1027" y="172"/>
                </a:lnTo>
                <a:lnTo>
                  <a:pt x="1028" y="169"/>
                </a:lnTo>
                <a:lnTo>
                  <a:pt x="1030" y="167"/>
                </a:lnTo>
                <a:lnTo>
                  <a:pt x="1033" y="166"/>
                </a:lnTo>
                <a:lnTo>
                  <a:pt x="1035" y="164"/>
                </a:lnTo>
                <a:lnTo>
                  <a:pt x="1035" y="164"/>
                </a:lnTo>
                <a:close/>
                <a:moveTo>
                  <a:pt x="685" y="161"/>
                </a:moveTo>
                <a:lnTo>
                  <a:pt x="686" y="163"/>
                </a:lnTo>
                <a:lnTo>
                  <a:pt x="686" y="163"/>
                </a:lnTo>
                <a:lnTo>
                  <a:pt x="686" y="163"/>
                </a:lnTo>
                <a:lnTo>
                  <a:pt x="685" y="163"/>
                </a:lnTo>
                <a:lnTo>
                  <a:pt x="683" y="163"/>
                </a:lnTo>
                <a:lnTo>
                  <a:pt x="682" y="163"/>
                </a:lnTo>
                <a:lnTo>
                  <a:pt x="682" y="163"/>
                </a:lnTo>
                <a:lnTo>
                  <a:pt x="682" y="163"/>
                </a:lnTo>
                <a:lnTo>
                  <a:pt x="682" y="161"/>
                </a:lnTo>
                <a:lnTo>
                  <a:pt x="683" y="161"/>
                </a:lnTo>
                <a:lnTo>
                  <a:pt x="685" y="161"/>
                </a:lnTo>
                <a:close/>
                <a:moveTo>
                  <a:pt x="991" y="159"/>
                </a:moveTo>
                <a:lnTo>
                  <a:pt x="991" y="161"/>
                </a:lnTo>
                <a:lnTo>
                  <a:pt x="989" y="163"/>
                </a:lnTo>
                <a:lnTo>
                  <a:pt x="989" y="163"/>
                </a:lnTo>
                <a:lnTo>
                  <a:pt x="989" y="163"/>
                </a:lnTo>
                <a:lnTo>
                  <a:pt x="989" y="161"/>
                </a:lnTo>
                <a:lnTo>
                  <a:pt x="989" y="161"/>
                </a:lnTo>
                <a:lnTo>
                  <a:pt x="991" y="161"/>
                </a:lnTo>
                <a:lnTo>
                  <a:pt x="991" y="161"/>
                </a:lnTo>
                <a:lnTo>
                  <a:pt x="991" y="159"/>
                </a:lnTo>
                <a:close/>
                <a:moveTo>
                  <a:pt x="991" y="158"/>
                </a:moveTo>
                <a:lnTo>
                  <a:pt x="992" y="158"/>
                </a:lnTo>
                <a:lnTo>
                  <a:pt x="992" y="159"/>
                </a:lnTo>
                <a:lnTo>
                  <a:pt x="991" y="159"/>
                </a:lnTo>
                <a:lnTo>
                  <a:pt x="991" y="158"/>
                </a:lnTo>
                <a:lnTo>
                  <a:pt x="991" y="158"/>
                </a:lnTo>
                <a:lnTo>
                  <a:pt x="991" y="158"/>
                </a:lnTo>
                <a:close/>
                <a:moveTo>
                  <a:pt x="656" y="142"/>
                </a:moveTo>
                <a:lnTo>
                  <a:pt x="656" y="142"/>
                </a:lnTo>
                <a:lnTo>
                  <a:pt x="656" y="144"/>
                </a:lnTo>
                <a:lnTo>
                  <a:pt x="658" y="144"/>
                </a:lnTo>
                <a:lnTo>
                  <a:pt x="656" y="144"/>
                </a:lnTo>
                <a:lnTo>
                  <a:pt x="656" y="144"/>
                </a:lnTo>
                <a:lnTo>
                  <a:pt x="655" y="144"/>
                </a:lnTo>
                <a:lnTo>
                  <a:pt x="656" y="144"/>
                </a:lnTo>
                <a:lnTo>
                  <a:pt x="656" y="144"/>
                </a:lnTo>
                <a:lnTo>
                  <a:pt x="655" y="142"/>
                </a:lnTo>
                <a:lnTo>
                  <a:pt x="655" y="142"/>
                </a:lnTo>
                <a:lnTo>
                  <a:pt x="656" y="142"/>
                </a:lnTo>
                <a:lnTo>
                  <a:pt x="656" y="142"/>
                </a:lnTo>
                <a:close/>
                <a:moveTo>
                  <a:pt x="653" y="142"/>
                </a:moveTo>
                <a:lnTo>
                  <a:pt x="655" y="142"/>
                </a:lnTo>
                <a:lnTo>
                  <a:pt x="655" y="142"/>
                </a:lnTo>
                <a:lnTo>
                  <a:pt x="655" y="144"/>
                </a:lnTo>
                <a:lnTo>
                  <a:pt x="655" y="144"/>
                </a:lnTo>
                <a:lnTo>
                  <a:pt x="655" y="144"/>
                </a:lnTo>
                <a:lnTo>
                  <a:pt x="655" y="144"/>
                </a:lnTo>
                <a:lnTo>
                  <a:pt x="653" y="144"/>
                </a:lnTo>
                <a:lnTo>
                  <a:pt x="653" y="144"/>
                </a:lnTo>
                <a:lnTo>
                  <a:pt x="652" y="144"/>
                </a:lnTo>
                <a:lnTo>
                  <a:pt x="652" y="145"/>
                </a:lnTo>
                <a:lnTo>
                  <a:pt x="652" y="145"/>
                </a:lnTo>
                <a:lnTo>
                  <a:pt x="650" y="144"/>
                </a:lnTo>
                <a:lnTo>
                  <a:pt x="650" y="144"/>
                </a:lnTo>
                <a:lnTo>
                  <a:pt x="652" y="142"/>
                </a:lnTo>
                <a:lnTo>
                  <a:pt x="652" y="142"/>
                </a:lnTo>
                <a:lnTo>
                  <a:pt x="653" y="142"/>
                </a:lnTo>
                <a:close/>
                <a:moveTo>
                  <a:pt x="138" y="141"/>
                </a:moveTo>
                <a:lnTo>
                  <a:pt x="138" y="141"/>
                </a:lnTo>
                <a:lnTo>
                  <a:pt x="139" y="142"/>
                </a:lnTo>
                <a:lnTo>
                  <a:pt x="139" y="142"/>
                </a:lnTo>
                <a:lnTo>
                  <a:pt x="139" y="144"/>
                </a:lnTo>
                <a:lnTo>
                  <a:pt x="139" y="144"/>
                </a:lnTo>
                <a:lnTo>
                  <a:pt x="139" y="144"/>
                </a:lnTo>
                <a:lnTo>
                  <a:pt x="139" y="144"/>
                </a:lnTo>
                <a:lnTo>
                  <a:pt x="139" y="144"/>
                </a:lnTo>
                <a:lnTo>
                  <a:pt x="138" y="144"/>
                </a:lnTo>
                <a:lnTo>
                  <a:pt x="138" y="141"/>
                </a:lnTo>
                <a:close/>
                <a:moveTo>
                  <a:pt x="136" y="137"/>
                </a:moveTo>
                <a:lnTo>
                  <a:pt x="139" y="141"/>
                </a:lnTo>
                <a:lnTo>
                  <a:pt x="141" y="141"/>
                </a:lnTo>
                <a:lnTo>
                  <a:pt x="141" y="142"/>
                </a:lnTo>
                <a:lnTo>
                  <a:pt x="141" y="142"/>
                </a:lnTo>
                <a:lnTo>
                  <a:pt x="138" y="141"/>
                </a:lnTo>
                <a:lnTo>
                  <a:pt x="136" y="139"/>
                </a:lnTo>
                <a:lnTo>
                  <a:pt x="136" y="137"/>
                </a:lnTo>
                <a:close/>
                <a:moveTo>
                  <a:pt x="976" y="134"/>
                </a:moveTo>
                <a:lnTo>
                  <a:pt x="978" y="134"/>
                </a:lnTo>
                <a:lnTo>
                  <a:pt x="986" y="136"/>
                </a:lnTo>
                <a:lnTo>
                  <a:pt x="991" y="137"/>
                </a:lnTo>
                <a:lnTo>
                  <a:pt x="995" y="141"/>
                </a:lnTo>
                <a:lnTo>
                  <a:pt x="995" y="142"/>
                </a:lnTo>
                <a:lnTo>
                  <a:pt x="995" y="144"/>
                </a:lnTo>
                <a:lnTo>
                  <a:pt x="994" y="142"/>
                </a:lnTo>
                <a:lnTo>
                  <a:pt x="991" y="142"/>
                </a:lnTo>
                <a:lnTo>
                  <a:pt x="992" y="144"/>
                </a:lnTo>
                <a:lnTo>
                  <a:pt x="995" y="145"/>
                </a:lnTo>
                <a:lnTo>
                  <a:pt x="995" y="148"/>
                </a:lnTo>
                <a:lnTo>
                  <a:pt x="994" y="150"/>
                </a:lnTo>
                <a:lnTo>
                  <a:pt x="989" y="152"/>
                </a:lnTo>
                <a:lnTo>
                  <a:pt x="989" y="152"/>
                </a:lnTo>
                <a:lnTo>
                  <a:pt x="987" y="153"/>
                </a:lnTo>
                <a:lnTo>
                  <a:pt x="987" y="155"/>
                </a:lnTo>
                <a:lnTo>
                  <a:pt x="984" y="155"/>
                </a:lnTo>
                <a:lnTo>
                  <a:pt x="984" y="156"/>
                </a:lnTo>
                <a:lnTo>
                  <a:pt x="981" y="158"/>
                </a:lnTo>
                <a:lnTo>
                  <a:pt x="980" y="158"/>
                </a:lnTo>
                <a:lnTo>
                  <a:pt x="978" y="158"/>
                </a:lnTo>
                <a:lnTo>
                  <a:pt x="973" y="156"/>
                </a:lnTo>
                <a:lnTo>
                  <a:pt x="970" y="155"/>
                </a:lnTo>
                <a:lnTo>
                  <a:pt x="970" y="155"/>
                </a:lnTo>
                <a:lnTo>
                  <a:pt x="969" y="156"/>
                </a:lnTo>
                <a:lnTo>
                  <a:pt x="965" y="156"/>
                </a:lnTo>
                <a:lnTo>
                  <a:pt x="965" y="156"/>
                </a:lnTo>
                <a:lnTo>
                  <a:pt x="964" y="156"/>
                </a:lnTo>
                <a:lnTo>
                  <a:pt x="959" y="158"/>
                </a:lnTo>
                <a:lnTo>
                  <a:pt x="961" y="158"/>
                </a:lnTo>
                <a:lnTo>
                  <a:pt x="964" y="156"/>
                </a:lnTo>
                <a:lnTo>
                  <a:pt x="964" y="156"/>
                </a:lnTo>
                <a:lnTo>
                  <a:pt x="967" y="158"/>
                </a:lnTo>
                <a:lnTo>
                  <a:pt x="972" y="159"/>
                </a:lnTo>
                <a:lnTo>
                  <a:pt x="973" y="161"/>
                </a:lnTo>
                <a:lnTo>
                  <a:pt x="975" y="164"/>
                </a:lnTo>
                <a:lnTo>
                  <a:pt x="975" y="164"/>
                </a:lnTo>
                <a:lnTo>
                  <a:pt x="976" y="164"/>
                </a:lnTo>
                <a:lnTo>
                  <a:pt x="980" y="163"/>
                </a:lnTo>
                <a:lnTo>
                  <a:pt x="981" y="161"/>
                </a:lnTo>
                <a:lnTo>
                  <a:pt x="984" y="161"/>
                </a:lnTo>
                <a:lnTo>
                  <a:pt x="983" y="161"/>
                </a:lnTo>
                <a:lnTo>
                  <a:pt x="986" y="161"/>
                </a:lnTo>
                <a:lnTo>
                  <a:pt x="989" y="163"/>
                </a:lnTo>
                <a:lnTo>
                  <a:pt x="987" y="164"/>
                </a:lnTo>
                <a:lnTo>
                  <a:pt x="986" y="166"/>
                </a:lnTo>
                <a:lnTo>
                  <a:pt x="986" y="169"/>
                </a:lnTo>
                <a:lnTo>
                  <a:pt x="983" y="172"/>
                </a:lnTo>
                <a:lnTo>
                  <a:pt x="980" y="174"/>
                </a:lnTo>
                <a:lnTo>
                  <a:pt x="981" y="175"/>
                </a:lnTo>
                <a:lnTo>
                  <a:pt x="981" y="175"/>
                </a:lnTo>
                <a:lnTo>
                  <a:pt x="984" y="175"/>
                </a:lnTo>
                <a:lnTo>
                  <a:pt x="984" y="175"/>
                </a:lnTo>
                <a:lnTo>
                  <a:pt x="986" y="175"/>
                </a:lnTo>
                <a:lnTo>
                  <a:pt x="986" y="177"/>
                </a:lnTo>
                <a:lnTo>
                  <a:pt x="986" y="178"/>
                </a:lnTo>
                <a:lnTo>
                  <a:pt x="986" y="180"/>
                </a:lnTo>
                <a:lnTo>
                  <a:pt x="987" y="182"/>
                </a:lnTo>
                <a:lnTo>
                  <a:pt x="987" y="182"/>
                </a:lnTo>
                <a:lnTo>
                  <a:pt x="989" y="185"/>
                </a:lnTo>
                <a:lnTo>
                  <a:pt x="989" y="186"/>
                </a:lnTo>
                <a:lnTo>
                  <a:pt x="989" y="188"/>
                </a:lnTo>
                <a:lnTo>
                  <a:pt x="991" y="189"/>
                </a:lnTo>
                <a:lnTo>
                  <a:pt x="991" y="189"/>
                </a:lnTo>
                <a:lnTo>
                  <a:pt x="995" y="191"/>
                </a:lnTo>
                <a:lnTo>
                  <a:pt x="997" y="191"/>
                </a:lnTo>
                <a:lnTo>
                  <a:pt x="1000" y="191"/>
                </a:lnTo>
                <a:lnTo>
                  <a:pt x="1000" y="191"/>
                </a:lnTo>
                <a:lnTo>
                  <a:pt x="1002" y="193"/>
                </a:lnTo>
                <a:lnTo>
                  <a:pt x="998" y="194"/>
                </a:lnTo>
                <a:lnTo>
                  <a:pt x="1000" y="196"/>
                </a:lnTo>
                <a:lnTo>
                  <a:pt x="1003" y="197"/>
                </a:lnTo>
                <a:lnTo>
                  <a:pt x="1005" y="197"/>
                </a:lnTo>
                <a:lnTo>
                  <a:pt x="1006" y="197"/>
                </a:lnTo>
                <a:lnTo>
                  <a:pt x="1008" y="197"/>
                </a:lnTo>
                <a:lnTo>
                  <a:pt x="1008" y="199"/>
                </a:lnTo>
                <a:lnTo>
                  <a:pt x="1009" y="199"/>
                </a:lnTo>
                <a:lnTo>
                  <a:pt x="1009" y="199"/>
                </a:lnTo>
                <a:lnTo>
                  <a:pt x="1011" y="199"/>
                </a:lnTo>
                <a:lnTo>
                  <a:pt x="1014" y="199"/>
                </a:lnTo>
                <a:lnTo>
                  <a:pt x="1017" y="199"/>
                </a:lnTo>
                <a:lnTo>
                  <a:pt x="1017" y="200"/>
                </a:lnTo>
                <a:lnTo>
                  <a:pt x="1017" y="200"/>
                </a:lnTo>
                <a:lnTo>
                  <a:pt x="1019" y="200"/>
                </a:lnTo>
                <a:lnTo>
                  <a:pt x="1021" y="200"/>
                </a:lnTo>
                <a:lnTo>
                  <a:pt x="1021" y="200"/>
                </a:lnTo>
                <a:lnTo>
                  <a:pt x="1022" y="200"/>
                </a:lnTo>
                <a:lnTo>
                  <a:pt x="1024" y="199"/>
                </a:lnTo>
                <a:lnTo>
                  <a:pt x="1028" y="197"/>
                </a:lnTo>
                <a:lnTo>
                  <a:pt x="1028" y="197"/>
                </a:lnTo>
                <a:lnTo>
                  <a:pt x="1028" y="197"/>
                </a:lnTo>
                <a:lnTo>
                  <a:pt x="1030" y="199"/>
                </a:lnTo>
                <a:lnTo>
                  <a:pt x="1030" y="200"/>
                </a:lnTo>
                <a:lnTo>
                  <a:pt x="1033" y="200"/>
                </a:lnTo>
                <a:lnTo>
                  <a:pt x="1035" y="200"/>
                </a:lnTo>
                <a:lnTo>
                  <a:pt x="1036" y="200"/>
                </a:lnTo>
                <a:lnTo>
                  <a:pt x="1036" y="202"/>
                </a:lnTo>
                <a:lnTo>
                  <a:pt x="1038" y="204"/>
                </a:lnTo>
                <a:lnTo>
                  <a:pt x="1038" y="205"/>
                </a:lnTo>
                <a:lnTo>
                  <a:pt x="1036" y="205"/>
                </a:lnTo>
                <a:lnTo>
                  <a:pt x="1035" y="205"/>
                </a:lnTo>
                <a:lnTo>
                  <a:pt x="1041" y="207"/>
                </a:lnTo>
                <a:lnTo>
                  <a:pt x="1041" y="207"/>
                </a:lnTo>
                <a:lnTo>
                  <a:pt x="1041" y="207"/>
                </a:lnTo>
                <a:lnTo>
                  <a:pt x="1041" y="208"/>
                </a:lnTo>
                <a:lnTo>
                  <a:pt x="1041" y="208"/>
                </a:lnTo>
                <a:lnTo>
                  <a:pt x="1039" y="208"/>
                </a:lnTo>
                <a:lnTo>
                  <a:pt x="1038" y="208"/>
                </a:lnTo>
                <a:lnTo>
                  <a:pt x="1036" y="208"/>
                </a:lnTo>
                <a:lnTo>
                  <a:pt x="1035" y="210"/>
                </a:lnTo>
                <a:lnTo>
                  <a:pt x="1033" y="210"/>
                </a:lnTo>
                <a:lnTo>
                  <a:pt x="1033" y="210"/>
                </a:lnTo>
                <a:lnTo>
                  <a:pt x="1032" y="210"/>
                </a:lnTo>
                <a:lnTo>
                  <a:pt x="1030" y="211"/>
                </a:lnTo>
                <a:lnTo>
                  <a:pt x="1027" y="213"/>
                </a:lnTo>
                <a:lnTo>
                  <a:pt x="1024" y="213"/>
                </a:lnTo>
                <a:lnTo>
                  <a:pt x="1021" y="215"/>
                </a:lnTo>
                <a:lnTo>
                  <a:pt x="1016" y="216"/>
                </a:lnTo>
                <a:lnTo>
                  <a:pt x="1013" y="218"/>
                </a:lnTo>
                <a:lnTo>
                  <a:pt x="1011" y="218"/>
                </a:lnTo>
                <a:lnTo>
                  <a:pt x="1011" y="218"/>
                </a:lnTo>
                <a:lnTo>
                  <a:pt x="1008" y="219"/>
                </a:lnTo>
                <a:lnTo>
                  <a:pt x="1008" y="218"/>
                </a:lnTo>
                <a:lnTo>
                  <a:pt x="1006" y="219"/>
                </a:lnTo>
                <a:lnTo>
                  <a:pt x="1005" y="218"/>
                </a:lnTo>
                <a:lnTo>
                  <a:pt x="1005" y="218"/>
                </a:lnTo>
                <a:lnTo>
                  <a:pt x="1005" y="219"/>
                </a:lnTo>
                <a:lnTo>
                  <a:pt x="1005" y="221"/>
                </a:lnTo>
                <a:lnTo>
                  <a:pt x="1005" y="221"/>
                </a:lnTo>
                <a:lnTo>
                  <a:pt x="1005" y="221"/>
                </a:lnTo>
                <a:lnTo>
                  <a:pt x="1002" y="221"/>
                </a:lnTo>
                <a:lnTo>
                  <a:pt x="1002" y="221"/>
                </a:lnTo>
                <a:lnTo>
                  <a:pt x="1000" y="221"/>
                </a:lnTo>
                <a:lnTo>
                  <a:pt x="1000" y="219"/>
                </a:lnTo>
                <a:lnTo>
                  <a:pt x="998" y="219"/>
                </a:lnTo>
                <a:lnTo>
                  <a:pt x="998" y="219"/>
                </a:lnTo>
                <a:lnTo>
                  <a:pt x="998" y="221"/>
                </a:lnTo>
                <a:lnTo>
                  <a:pt x="997" y="221"/>
                </a:lnTo>
                <a:lnTo>
                  <a:pt x="997" y="219"/>
                </a:lnTo>
                <a:lnTo>
                  <a:pt x="994" y="221"/>
                </a:lnTo>
                <a:lnTo>
                  <a:pt x="994" y="222"/>
                </a:lnTo>
                <a:lnTo>
                  <a:pt x="994" y="222"/>
                </a:lnTo>
                <a:lnTo>
                  <a:pt x="995" y="224"/>
                </a:lnTo>
                <a:lnTo>
                  <a:pt x="994" y="226"/>
                </a:lnTo>
                <a:lnTo>
                  <a:pt x="994" y="224"/>
                </a:lnTo>
                <a:lnTo>
                  <a:pt x="992" y="227"/>
                </a:lnTo>
                <a:lnTo>
                  <a:pt x="991" y="227"/>
                </a:lnTo>
                <a:lnTo>
                  <a:pt x="989" y="230"/>
                </a:lnTo>
                <a:lnTo>
                  <a:pt x="987" y="232"/>
                </a:lnTo>
                <a:lnTo>
                  <a:pt x="986" y="232"/>
                </a:lnTo>
                <a:lnTo>
                  <a:pt x="983" y="235"/>
                </a:lnTo>
                <a:lnTo>
                  <a:pt x="981" y="235"/>
                </a:lnTo>
                <a:lnTo>
                  <a:pt x="981" y="235"/>
                </a:lnTo>
                <a:lnTo>
                  <a:pt x="980" y="235"/>
                </a:lnTo>
                <a:lnTo>
                  <a:pt x="980" y="238"/>
                </a:lnTo>
                <a:lnTo>
                  <a:pt x="978" y="238"/>
                </a:lnTo>
                <a:lnTo>
                  <a:pt x="978" y="238"/>
                </a:lnTo>
                <a:lnTo>
                  <a:pt x="978" y="238"/>
                </a:lnTo>
                <a:lnTo>
                  <a:pt x="976" y="238"/>
                </a:lnTo>
                <a:lnTo>
                  <a:pt x="976" y="238"/>
                </a:lnTo>
                <a:lnTo>
                  <a:pt x="975" y="238"/>
                </a:lnTo>
                <a:lnTo>
                  <a:pt x="973" y="238"/>
                </a:lnTo>
                <a:lnTo>
                  <a:pt x="972" y="235"/>
                </a:lnTo>
                <a:lnTo>
                  <a:pt x="972" y="234"/>
                </a:lnTo>
                <a:lnTo>
                  <a:pt x="970" y="234"/>
                </a:lnTo>
                <a:lnTo>
                  <a:pt x="970" y="234"/>
                </a:lnTo>
                <a:lnTo>
                  <a:pt x="969" y="235"/>
                </a:lnTo>
                <a:lnTo>
                  <a:pt x="969" y="234"/>
                </a:lnTo>
                <a:lnTo>
                  <a:pt x="967" y="229"/>
                </a:lnTo>
                <a:lnTo>
                  <a:pt x="967" y="227"/>
                </a:lnTo>
                <a:lnTo>
                  <a:pt x="969" y="224"/>
                </a:lnTo>
                <a:lnTo>
                  <a:pt x="972" y="219"/>
                </a:lnTo>
                <a:lnTo>
                  <a:pt x="970" y="219"/>
                </a:lnTo>
                <a:lnTo>
                  <a:pt x="967" y="222"/>
                </a:lnTo>
                <a:lnTo>
                  <a:pt x="969" y="221"/>
                </a:lnTo>
                <a:lnTo>
                  <a:pt x="969" y="221"/>
                </a:lnTo>
                <a:lnTo>
                  <a:pt x="970" y="219"/>
                </a:lnTo>
                <a:lnTo>
                  <a:pt x="970" y="219"/>
                </a:lnTo>
                <a:lnTo>
                  <a:pt x="973" y="219"/>
                </a:lnTo>
                <a:lnTo>
                  <a:pt x="975" y="218"/>
                </a:lnTo>
                <a:lnTo>
                  <a:pt x="975" y="218"/>
                </a:lnTo>
                <a:lnTo>
                  <a:pt x="976" y="218"/>
                </a:lnTo>
                <a:lnTo>
                  <a:pt x="976" y="216"/>
                </a:lnTo>
                <a:lnTo>
                  <a:pt x="976" y="218"/>
                </a:lnTo>
                <a:lnTo>
                  <a:pt x="973" y="218"/>
                </a:lnTo>
                <a:lnTo>
                  <a:pt x="975" y="216"/>
                </a:lnTo>
                <a:lnTo>
                  <a:pt x="975" y="216"/>
                </a:lnTo>
                <a:lnTo>
                  <a:pt x="986" y="210"/>
                </a:lnTo>
                <a:lnTo>
                  <a:pt x="987" y="208"/>
                </a:lnTo>
                <a:lnTo>
                  <a:pt x="992" y="208"/>
                </a:lnTo>
                <a:lnTo>
                  <a:pt x="992" y="207"/>
                </a:lnTo>
                <a:lnTo>
                  <a:pt x="992" y="207"/>
                </a:lnTo>
                <a:lnTo>
                  <a:pt x="994" y="207"/>
                </a:lnTo>
                <a:lnTo>
                  <a:pt x="994" y="207"/>
                </a:lnTo>
                <a:lnTo>
                  <a:pt x="994" y="208"/>
                </a:lnTo>
                <a:lnTo>
                  <a:pt x="994" y="208"/>
                </a:lnTo>
                <a:lnTo>
                  <a:pt x="994" y="210"/>
                </a:lnTo>
                <a:lnTo>
                  <a:pt x="995" y="210"/>
                </a:lnTo>
                <a:lnTo>
                  <a:pt x="997" y="211"/>
                </a:lnTo>
                <a:lnTo>
                  <a:pt x="995" y="210"/>
                </a:lnTo>
                <a:lnTo>
                  <a:pt x="997" y="208"/>
                </a:lnTo>
                <a:lnTo>
                  <a:pt x="1002" y="207"/>
                </a:lnTo>
                <a:lnTo>
                  <a:pt x="1006" y="207"/>
                </a:lnTo>
                <a:lnTo>
                  <a:pt x="1008" y="205"/>
                </a:lnTo>
                <a:lnTo>
                  <a:pt x="1005" y="205"/>
                </a:lnTo>
                <a:lnTo>
                  <a:pt x="1000" y="205"/>
                </a:lnTo>
                <a:lnTo>
                  <a:pt x="997" y="205"/>
                </a:lnTo>
                <a:lnTo>
                  <a:pt x="994" y="205"/>
                </a:lnTo>
                <a:lnTo>
                  <a:pt x="991" y="205"/>
                </a:lnTo>
                <a:lnTo>
                  <a:pt x="989" y="205"/>
                </a:lnTo>
                <a:lnTo>
                  <a:pt x="987" y="207"/>
                </a:lnTo>
                <a:lnTo>
                  <a:pt x="986" y="207"/>
                </a:lnTo>
                <a:lnTo>
                  <a:pt x="986" y="207"/>
                </a:lnTo>
                <a:lnTo>
                  <a:pt x="986" y="205"/>
                </a:lnTo>
                <a:lnTo>
                  <a:pt x="986" y="204"/>
                </a:lnTo>
                <a:lnTo>
                  <a:pt x="991" y="200"/>
                </a:lnTo>
                <a:lnTo>
                  <a:pt x="992" y="199"/>
                </a:lnTo>
                <a:lnTo>
                  <a:pt x="994" y="199"/>
                </a:lnTo>
                <a:lnTo>
                  <a:pt x="994" y="197"/>
                </a:lnTo>
                <a:lnTo>
                  <a:pt x="992" y="197"/>
                </a:lnTo>
                <a:lnTo>
                  <a:pt x="992" y="197"/>
                </a:lnTo>
                <a:lnTo>
                  <a:pt x="991" y="197"/>
                </a:lnTo>
                <a:lnTo>
                  <a:pt x="989" y="196"/>
                </a:lnTo>
                <a:lnTo>
                  <a:pt x="989" y="196"/>
                </a:lnTo>
                <a:lnTo>
                  <a:pt x="991" y="197"/>
                </a:lnTo>
                <a:lnTo>
                  <a:pt x="987" y="200"/>
                </a:lnTo>
                <a:lnTo>
                  <a:pt x="986" y="200"/>
                </a:lnTo>
                <a:lnTo>
                  <a:pt x="983" y="202"/>
                </a:lnTo>
                <a:lnTo>
                  <a:pt x="980" y="204"/>
                </a:lnTo>
                <a:lnTo>
                  <a:pt x="976" y="207"/>
                </a:lnTo>
                <a:lnTo>
                  <a:pt x="972" y="208"/>
                </a:lnTo>
                <a:lnTo>
                  <a:pt x="970" y="208"/>
                </a:lnTo>
                <a:lnTo>
                  <a:pt x="969" y="207"/>
                </a:lnTo>
                <a:lnTo>
                  <a:pt x="969" y="205"/>
                </a:lnTo>
                <a:lnTo>
                  <a:pt x="969" y="205"/>
                </a:lnTo>
                <a:lnTo>
                  <a:pt x="969" y="205"/>
                </a:lnTo>
                <a:lnTo>
                  <a:pt x="969" y="205"/>
                </a:lnTo>
                <a:lnTo>
                  <a:pt x="967" y="207"/>
                </a:lnTo>
                <a:lnTo>
                  <a:pt x="969" y="208"/>
                </a:lnTo>
                <a:lnTo>
                  <a:pt x="967" y="208"/>
                </a:lnTo>
                <a:lnTo>
                  <a:pt x="965" y="208"/>
                </a:lnTo>
                <a:lnTo>
                  <a:pt x="965" y="210"/>
                </a:lnTo>
                <a:lnTo>
                  <a:pt x="964" y="210"/>
                </a:lnTo>
                <a:lnTo>
                  <a:pt x="962" y="210"/>
                </a:lnTo>
                <a:lnTo>
                  <a:pt x="959" y="211"/>
                </a:lnTo>
                <a:lnTo>
                  <a:pt x="957" y="211"/>
                </a:lnTo>
                <a:lnTo>
                  <a:pt x="956" y="210"/>
                </a:lnTo>
                <a:lnTo>
                  <a:pt x="956" y="210"/>
                </a:lnTo>
                <a:lnTo>
                  <a:pt x="956" y="210"/>
                </a:lnTo>
                <a:lnTo>
                  <a:pt x="954" y="210"/>
                </a:lnTo>
                <a:lnTo>
                  <a:pt x="953" y="210"/>
                </a:lnTo>
                <a:lnTo>
                  <a:pt x="953" y="208"/>
                </a:lnTo>
                <a:lnTo>
                  <a:pt x="953" y="208"/>
                </a:lnTo>
                <a:lnTo>
                  <a:pt x="951" y="208"/>
                </a:lnTo>
                <a:lnTo>
                  <a:pt x="951" y="208"/>
                </a:lnTo>
                <a:lnTo>
                  <a:pt x="951" y="210"/>
                </a:lnTo>
                <a:lnTo>
                  <a:pt x="951" y="210"/>
                </a:lnTo>
                <a:lnTo>
                  <a:pt x="950" y="210"/>
                </a:lnTo>
                <a:lnTo>
                  <a:pt x="950" y="208"/>
                </a:lnTo>
                <a:lnTo>
                  <a:pt x="948" y="208"/>
                </a:lnTo>
                <a:lnTo>
                  <a:pt x="948" y="207"/>
                </a:lnTo>
                <a:lnTo>
                  <a:pt x="948" y="207"/>
                </a:lnTo>
                <a:lnTo>
                  <a:pt x="950" y="207"/>
                </a:lnTo>
                <a:lnTo>
                  <a:pt x="950" y="205"/>
                </a:lnTo>
                <a:lnTo>
                  <a:pt x="948" y="205"/>
                </a:lnTo>
                <a:lnTo>
                  <a:pt x="948" y="204"/>
                </a:lnTo>
                <a:lnTo>
                  <a:pt x="948" y="204"/>
                </a:lnTo>
                <a:lnTo>
                  <a:pt x="948" y="204"/>
                </a:lnTo>
                <a:lnTo>
                  <a:pt x="948" y="204"/>
                </a:lnTo>
                <a:lnTo>
                  <a:pt x="950" y="204"/>
                </a:lnTo>
                <a:lnTo>
                  <a:pt x="950" y="202"/>
                </a:lnTo>
                <a:lnTo>
                  <a:pt x="950" y="202"/>
                </a:lnTo>
                <a:lnTo>
                  <a:pt x="948" y="202"/>
                </a:lnTo>
                <a:lnTo>
                  <a:pt x="948" y="200"/>
                </a:lnTo>
                <a:lnTo>
                  <a:pt x="948" y="200"/>
                </a:lnTo>
                <a:lnTo>
                  <a:pt x="948" y="200"/>
                </a:lnTo>
                <a:lnTo>
                  <a:pt x="946" y="200"/>
                </a:lnTo>
                <a:lnTo>
                  <a:pt x="945" y="200"/>
                </a:lnTo>
                <a:lnTo>
                  <a:pt x="943" y="199"/>
                </a:lnTo>
                <a:lnTo>
                  <a:pt x="943" y="199"/>
                </a:lnTo>
                <a:lnTo>
                  <a:pt x="943" y="199"/>
                </a:lnTo>
                <a:lnTo>
                  <a:pt x="943" y="197"/>
                </a:lnTo>
                <a:lnTo>
                  <a:pt x="943" y="197"/>
                </a:lnTo>
                <a:lnTo>
                  <a:pt x="943" y="197"/>
                </a:lnTo>
                <a:lnTo>
                  <a:pt x="943" y="197"/>
                </a:lnTo>
                <a:lnTo>
                  <a:pt x="943" y="197"/>
                </a:lnTo>
                <a:lnTo>
                  <a:pt x="943" y="196"/>
                </a:lnTo>
                <a:lnTo>
                  <a:pt x="945" y="196"/>
                </a:lnTo>
                <a:lnTo>
                  <a:pt x="943" y="196"/>
                </a:lnTo>
                <a:lnTo>
                  <a:pt x="943" y="194"/>
                </a:lnTo>
                <a:lnTo>
                  <a:pt x="943" y="191"/>
                </a:lnTo>
                <a:lnTo>
                  <a:pt x="943" y="188"/>
                </a:lnTo>
                <a:lnTo>
                  <a:pt x="943" y="185"/>
                </a:lnTo>
                <a:lnTo>
                  <a:pt x="943" y="183"/>
                </a:lnTo>
                <a:lnTo>
                  <a:pt x="943" y="180"/>
                </a:lnTo>
                <a:lnTo>
                  <a:pt x="943" y="177"/>
                </a:lnTo>
                <a:lnTo>
                  <a:pt x="943" y="175"/>
                </a:lnTo>
                <a:lnTo>
                  <a:pt x="942" y="174"/>
                </a:lnTo>
                <a:lnTo>
                  <a:pt x="940" y="170"/>
                </a:lnTo>
                <a:lnTo>
                  <a:pt x="937" y="170"/>
                </a:lnTo>
                <a:lnTo>
                  <a:pt x="937" y="170"/>
                </a:lnTo>
                <a:lnTo>
                  <a:pt x="935" y="170"/>
                </a:lnTo>
                <a:lnTo>
                  <a:pt x="935" y="170"/>
                </a:lnTo>
                <a:lnTo>
                  <a:pt x="934" y="170"/>
                </a:lnTo>
                <a:lnTo>
                  <a:pt x="931" y="172"/>
                </a:lnTo>
                <a:lnTo>
                  <a:pt x="929" y="172"/>
                </a:lnTo>
                <a:lnTo>
                  <a:pt x="928" y="172"/>
                </a:lnTo>
                <a:lnTo>
                  <a:pt x="928" y="172"/>
                </a:lnTo>
                <a:lnTo>
                  <a:pt x="926" y="172"/>
                </a:lnTo>
                <a:lnTo>
                  <a:pt x="926" y="170"/>
                </a:lnTo>
                <a:lnTo>
                  <a:pt x="926" y="170"/>
                </a:lnTo>
                <a:lnTo>
                  <a:pt x="926" y="169"/>
                </a:lnTo>
                <a:lnTo>
                  <a:pt x="924" y="169"/>
                </a:lnTo>
                <a:lnTo>
                  <a:pt x="923" y="167"/>
                </a:lnTo>
                <a:lnTo>
                  <a:pt x="921" y="169"/>
                </a:lnTo>
                <a:lnTo>
                  <a:pt x="921" y="170"/>
                </a:lnTo>
                <a:lnTo>
                  <a:pt x="920" y="172"/>
                </a:lnTo>
                <a:lnTo>
                  <a:pt x="916" y="175"/>
                </a:lnTo>
                <a:lnTo>
                  <a:pt x="916" y="177"/>
                </a:lnTo>
                <a:lnTo>
                  <a:pt x="913" y="178"/>
                </a:lnTo>
                <a:lnTo>
                  <a:pt x="912" y="182"/>
                </a:lnTo>
                <a:lnTo>
                  <a:pt x="912" y="185"/>
                </a:lnTo>
                <a:lnTo>
                  <a:pt x="910" y="186"/>
                </a:lnTo>
                <a:lnTo>
                  <a:pt x="909" y="188"/>
                </a:lnTo>
                <a:lnTo>
                  <a:pt x="909" y="189"/>
                </a:lnTo>
                <a:lnTo>
                  <a:pt x="909" y="191"/>
                </a:lnTo>
                <a:lnTo>
                  <a:pt x="907" y="193"/>
                </a:lnTo>
                <a:lnTo>
                  <a:pt x="907" y="194"/>
                </a:lnTo>
                <a:lnTo>
                  <a:pt x="907" y="196"/>
                </a:lnTo>
                <a:lnTo>
                  <a:pt x="907" y="196"/>
                </a:lnTo>
                <a:lnTo>
                  <a:pt x="907" y="197"/>
                </a:lnTo>
                <a:lnTo>
                  <a:pt x="905" y="197"/>
                </a:lnTo>
                <a:lnTo>
                  <a:pt x="905" y="199"/>
                </a:lnTo>
                <a:lnTo>
                  <a:pt x="905" y="199"/>
                </a:lnTo>
                <a:lnTo>
                  <a:pt x="904" y="200"/>
                </a:lnTo>
                <a:lnTo>
                  <a:pt x="902" y="202"/>
                </a:lnTo>
                <a:lnTo>
                  <a:pt x="902" y="204"/>
                </a:lnTo>
                <a:lnTo>
                  <a:pt x="902" y="204"/>
                </a:lnTo>
                <a:lnTo>
                  <a:pt x="902" y="205"/>
                </a:lnTo>
                <a:lnTo>
                  <a:pt x="902" y="205"/>
                </a:lnTo>
                <a:lnTo>
                  <a:pt x="901" y="205"/>
                </a:lnTo>
                <a:lnTo>
                  <a:pt x="901" y="205"/>
                </a:lnTo>
                <a:lnTo>
                  <a:pt x="899" y="205"/>
                </a:lnTo>
                <a:lnTo>
                  <a:pt x="899" y="207"/>
                </a:lnTo>
                <a:lnTo>
                  <a:pt x="899" y="207"/>
                </a:lnTo>
                <a:lnTo>
                  <a:pt x="899" y="208"/>
                </a:lnTo>
                <a:lnTo>
                  <a:pt x="899" y="207"/>
                </a:lnTo>
                <a:lnTo>
                  <a:pt x="898" y="207"/>
                </a:lnTo>
                <a:lnTo>
                  <a:pt x="898" y="207"/>
                </a:lnTo>
                <a:lnTo>
                  <a:pt x="896" y="207"/>
                </a:lnTo>
                <a:lnTo>
                  <a:pt x="896" y="208"/>
                </a:lnTo>
                <a:lnTo>
                  <a:pt x="894" y="208"/>
                </a:lnTo>
                <a:lnTo>
                  <a:pt x="893" y="207"/>
                </a:lnTo>
                <a:lnTo>
                  <a:pt x="891" y="208"/>
                </a:lnTo>
                <a:lnTo>
                  <a:pt x="890" y="211"/>
                </a:lnTo>
                <a:lnTo>
                  <a:pt x="883" y="211"/>
                </a:lnTo>
                <a:lnTo>
                  <a:pt x="879" y="211"/>
                </a:lnTo>
                <a:lnTo>
                  <a:pt x="872" y="211"/>
                </a:lnTo>
                <a:lnTo>
                  <a:pt x="866" y="211"/>
                </a:lnTo>
                <a:lnTo>
                  <a:pt x="860" y="211"/>
                </a:lnTo>
                <a:lnTo>
                  <a:pt x="847" y="211"/>
                </a:lnTo>
                <a:lnTo>
                  <a:pt x="844" y="211"/>
                </a:lnTo>
                <a:lnTo>
                  <a:pt x="844" y="211"/>
                </a:lnTo>
                <a:lnTo>
                  <a:pt x="846" y="211"/>
                </a:lnTo>
                <a:lnTo>
                  <a:pt x="850" y="208"/>
                </a:lnTo>
                <a:lnTo>
                  <a:pt x="853" y="208"/>
                </a:lnTo>
                <a:lnTo>
                  <a:pt x="858" y="205"/>
                </a:lnTo>
                <a:lnTo>
                  <a:pt x="860" y="205"/>
                </a:lnTo>
                <a:lnTo>
                  <a:pt x="861" y="204"/>
                </a:lnTo>
                <a:lnTo>
                  <a:pt x="861" y="202"/>
                </a:lnTo>
                <a:lnTo>
                  <a:pt x="861" y="200"/>
                </a:lnTo>
                <a:lnTo>
                  <a:pt x="863" y="199"/>
                </a:lnTo>
                <a:lnTo>
                  <a:pt x="864" y="197"/>
                </a:lnTo>
                <a:lnTo>
                  <a:pt x="866" y="194"/>
                </a:lnTo>
                <a:lnTo>
                  <a:pt x="869" y="193"/>
                </a:lnTo>
                <a:lnTo>
                  <a:pt x="872" y="191"/>
                </a:lnTo>
                <a:lnTo>
                  <a:pt x="875" y="188"/>
                </a:lnTo>
                <a:lnTo>
                  <a:pt x="877" y="188"/>
                </a:lnTo>
                <a:lnTo>
                  <a:pt x="880" y="186"/>
                </a:lnTo>
                <a:lnTo>
                  <a:pt x="880" y="185"/>
                </a:lnTo>
                <a:lnTo>
                  <a:pt x="882" y="185"/>
                </a:lnTo>
                <a:lnTo>
                  <a:pt x="885" y="183"/>
                </a:lnTo>
                <a:lnTo>
                  <a:pt x="888" y="183"/>
                </a:lnTo>
                <a:lnTo>
                  <a:pt x="891" y="182"/>
                </a:lnTo>
                <a:lnTo>
                  <a:pt x="894" y="180"/>
                </a:lnTo>
                <a:lnTo>
                  <a:pt x="896" y="180"/>
                </a:lnTo>
                <a:lnTo>
                  <a:pt x="898" y="178"/>
                </a:lnTo>
                <a:lnTo>
                  <a:pt x="904" y="175"/>
                </a:lnTo>
                <a:lnTo>
                  <a:pt x="907" y="174"/>
                </a:lnTo>
                <a:lnTo>
                  <a:pt x="909" y="170"/>
                </a:lnTo>
                <a:lnTo>
                  <a:pt x="910" y="169"/>
                </a:lnTo>
                <a:lnTo>
                  <a:pt x="912" y="167"/>
                </a:lnTo>
                <a:lnTo>
                  <a:pt x="915" y="164"/>
                </a:lnTo>
                <a:lnTo>
                  <a:pt x="918" y="161"/>
                </a:lnTo>
                <a:lnTo>
                  <a:pt x="920" y="158"/>
                </a:lnTo>
                <a:lnTo>
                  <a:pt x="921" y="156"/>
                </a:lnTo>
                <a:lnTo>
                  <a:pt x="926" y="153"/>
                </a:lnTo>
                <a:lnTo>
                  <a:pt x="929" y="152"/>
                </a:lnTo>
                <a:lnTo>
                  <a:pt x="931" y="152"/>
                </a:lnTo>
                <a:lnTo>
                  <a:pt x="932" y="150"/>
                </a:lnTo>
                <a:lnTo>
                  <a:pt x="934" y="148"/>
                </a:lnTo>
                <a:lnTo>
                  <a:pt x="937" y="147"/>
                </a:lnTo>
                <a:lnTo>
                  <a:pt x="942" y="144"/>
                </a:lnTo>
                <a:lnTo>
                  <a:pt x="946" y="142"/>
                </a:lnTo>
                <a:lnTo>
                  <a:pt x="953" y="141"/>
                </a:lnTo>
                <a:lnTo>
                  <a:pt x="961" y="137"/>
                </a:lnTo>
                <a:lnTo>
                  <a:pt x="967" y="136"/>
                </a:lnTo>
                <a:lnTo>
                  <a:pt x="972" y="136"/>
                </a:lnTo>
                <a:lnTo>
                  <a:pt x="976" y="134"/>
                </a:lnTo>
                <a:close/>
                <a:moveTo>
                  <a:pt x="100" y="133"/>
                </a:moveTo>
                <a:lnTo>
                  <a:pt x="101" y="133"/>
                </a:lnTo>
                <a:lnTo>
                  <a:pt x="101" y="133"/>
                </a:lnTo>
                <a:lnTo>
                  <a:pt x="101" y="134"/>
                </a:lnTo>
                <a:lnTo>
                  <a:pt x="100" y="134"/>
                </a:lnTo>
                <a:lnTo>
                  <a:pt x="100" y="134"/>
                </a:lnTo>
                <a:lnTo>
                  <a:pt x="100" y="133"/>
                </a:lnTo>
                <a:lnTo>
                  <a:pt x="100" y="133"/>
                </a:lnTo>
                <a:close/>
                <a:moveTo>
                  <a:pt x="1136" y="128"/>
                </a:moveTo>
                <a:lnTo>
                  <a:pt x="1136" y="128"/>
                </a:lnTo>
                <a:lnTo>
                  <a:pt x="1136" y="128"/>
                </a:lnTo>
                <a:lnTo>
                  <a:pt x="1132" y="130"/>
                </a:lnTo>
                <a:lnTo>
                  <a:pt x="1132" y="130"/>
                </a:lnTo>
                <a:lnTo>
                  <a:pt x="1132" y="130"/>
                </a:lnTo>
                <a:lnTo>
                  <a:pt x="1131" y="130"/>
                </a:lnTo>
                <a:lnTo>
                  <a:pt x="1131" y="128"/>
                </a:lnTo>
                <a:lnTo>
                  <a:pt x="1131" y="128"/>
                </a:lnTo>
                <a:lnTo>
                  <a:pt x="1131" y="128"/>
                </a:lnTo>
                <a:lnTo>
                  <a:pt x="1132" y="128"/>
                </a:lnTo>
                <a:lnTo>
                  <a:pt x="1132" y="130"/>
                </a:lnTo>
                <a:lnTo>
                  <a:pt x="1132" y="130"/>
                </a:lnTo>
                <a:lnTo>
                  <a:pt x="1132" y="130"/>
                </a:lnTo>
                <a:lnTo>
                  <a:pt x="1134" y="128"/>
                </a:lnTo>
                <a:lnTo>
                  <a:pt x="1136" y="128"/>
                </a:lnTo>
                <a:close/>
                <a:moveTo>
                  <a:pt x="1140" y="125"/>
                </a:moveTo>
                <a:lnTo>
                  <a:pt x="1142" y="125"/>
                </a:lnTo>
                <a:lnTo>
                  <a:pt x="1144" y="126"/>
                </a:lnTo>
                <a:lnTo>
                  <a:pt x="1144" y="126"/>
                </a:lnTo>
                <a:lnTo>
                  <a:pt x="1140" y="128"/>
                </a:lnTo>
                <a:lnTo>
                  <a:pt x="1139" y="128"/>
                </a:lnTo>
                <a:lnTo>
                  <a:pt x="1139" y="128"/>
                </a:lnTo>
                <a:lnTo>
                  <a:pt x="1139" y="126"/>
                </a:lnTo>
                <a:lnTo>
                  <a:pt x="1139" y="126"/>
                </a:lnTo>
                <a:lnTo>
                  <a:pt x="1139" y="126"/>
                </a:lnTo>
                <a:lnTo>
                  <a:pt x="1140" y="126"/>
                </a:lnTo>
                <a:lnTo>
                  <a:pt x="1140" y="125"/>
                </a:lnTo>
                <a:close/>
                <a:moveTo>
                  <a:pt x="122" y="125"/>
                </a:moveTo>
                <a:lnTo>
                  <a:pt x="123" y="125"/>
                </a:lnTo>
                <a:lnTo>
                  <a:pt x="125" y="126"/>
                </a:lnTo>
                <a:lnTo>
                  <a:pt x="126" y="126"/>
                </a:lnTo>
                <a:lnTo>
                  <a:pt x="130" y="130"/>
                </a:lnTo>
                <a:lnTo>
                  <a:pt x="130" y="130"/>
                </a:lnTo>
                <a:lnTo>
                  <a:pt x="126" y="128"/>
                </a:lnTo>
                <a:lnTo>
                  <a:pt x="125" y="128"/>
                </a:lnTo>
                <a:lnTo>
                  <a:pt x="123" y="126"/>
                </a:lnTo>
                <a:lnTo>
                  <a:pt x="123" y="126"/>
                </a:lnTo>
                <a:lnTo>
                  <a:pt x="122" y="126"/>
                </a:lnTo>
                <a:lnTo>
                  <a:pt x="122" y="125"/>
                </a:lnTo>
                <a:lnTo>
                  <a:pt x="122" y="125"/>
                </a:lnTo>
                <a:close/>
                <a:moveTo>
                  <a:pt x="90" y="123"/>
                </a:moveTo>
                <a:lnTo>
                  <a:pt x="92" y="123"/>
                </a:lnTo>
                <a:lnTo>
                  <a:pt x="92" y="125"/>
                </a:lnTo>
                <a:lnTo>
                  <a:pt x="93" y="125"/>
                </a:lnTo>
                <a:lnTo>
                  <a:pt x="93" y="126"/>
                </a:lnTo>
                <a:lnTo>
                  <a:pt x="93" y="128"/>
                </a:lnTo>
                <a:lnTo>
                  <a:pt x="93" y="128"/>
                </a:lnTo>
                <a:lnTo>
                  <a:pt x="92" y="128"/>
                </a:lnTo>
                <a:lnTo>
                  <a:pt x="92" y="128"/>
                </a:lnTo>
                <a:lnTo>
                  <a:pt x="90" y="128"/>
                </a:lnTo>
                <a:lnTo>
                  <a:pt x="89" y="126"/>
                </a:lnTo>
                <a:lnTo>
                  <a:pt x="89" y="126"/>
                </a:lnTo>
                <a:lnTo>
                  <a:pt x="89" y="125"/>
                </a:lnTo>
                <a:lnTo>
                  <a:pt x="89" y="125"/>
                </a:lnTo>
                <a:lnTo>
                  <a:pt x="89" y="125"/>
                </a:lnTo>
                <a:lnTo>
                  <a:pt x="89" y="123"/>
                </a:lnTo>
                <a:lnTo>
                  <a:pt x="90" y="123"/>
                </a:lnTo>
                <a:close/>
                <a:moveTo>
                  <a:pt x="995" y="122"/>
                </a:moveTo>
                <a:lnTo>
                  <a:pt x="997" y="122"/>
                </a:lnTo>
                <a:lnTo>
                  <a:pt x="1002" y="123"/>
                </a:lnTo>
                <a:lnTo>
                  <a:pt x="1009" y="125"/>
                </a:lnTo>
                <a:lnTo>
                  <a:pt x="1011" y="125"/>
                </a:lnTo>
                <a:lnTo>
                  <a:pt x="1016" y="126"/>
                </a:lnTo>
                <a:lnTo>
                  <a:pt x="1019" y="128"/>
                </a:lnTo>
                <a:lnTo>
                  <a:pt x="1025" y="131"/>
                </a:lnTo>
                <a:lnTo>
                  <a:pt x="1027" y="133"/>
                </a:lnTo>
                <a:lnTo>
                  <a:pt x="1030" y="134"/>
                </a:lnTo>
                <a:lnTo>
                  <a:pt x="1032" y="136"/>
                </a:lnTo>
                <a:lnTo>
                  <a:pt x="1032" y="137"/>
                </a:lnTo>
                <a:lnTo>
                  <a:pt x="1032" y="137"/>
                </a:lnTo>
                <a:lnTo>
                  <a:pt x="1030" y="137"/>
                </a:lnTo>
                <a:lnTo>
                  <a:pt x="1024" y="137"/>
                </a:lnTo>
                <a:lnTo>
                  <a:pt x="1019" y="137"/>
                </a:lnTo>
                <a:lnTo>
                  <a:pt x="1016" y="136"/>
                </a:lnTo>
                <a:lnTo>
                  <a:pt x="1013" y="136"/>
                </a:lnTo>
                <a:lnTo>
                  <a:pt x="1005" y="133"/>
                </a:lnTo>
                <a:lnTo>
                  <a:pt x="1003" y="131"/>
                </a:lnTo>
                <a:lnTo>
                  <a:pt x="1003" y="130"/>
                </a:lnTo>
                <a:lnTo>
                  <a:pt x="1002" y="128"/>
                </a:lnTo>
                <a:lnTo>
                  <a:pt x="1000" y="126"/>
                </a:lnTo>
                <a:lnTo>
                  <a:pt x="992" y="123"/>
                </a:lnTo>
                <a:lnTo>
                  <a:pt x="992" y="123"/>
                </a:lnTo>
                <a:lnTo>
                  <a:pt x="994" y="122"/>
                </a:lnTo>
                <a:lnTo>
                  <a:pt x="995" y="122"/>
                </a:lnTo>
                <a:close/>
                <a:moveTo>
                  <a:pt x="117" y="117"/>
                </a:moveTo>
                <a:lnTo>
                  <a:pt x="117" y="117"/>
                </a:lnTo>
                <a:lnTo>
                  <a:pt x="119" y="118"/>
                </a:lnTo>
                <a:lnTo>
                  <a:pt x="119" y="118"/>
                </a:lnTo>
                <a:lnTo>
                  <a:pt x="119" y="120"/>
                </a:lnTo>
                <a:lnTo>
                  <a:pt x="117" y="120"/>
                </a:lnTo>
                <a:lnTo>
                  <a:pt x="117" y="120"/>
                </a:lnTo>
                <a:lnTo>
                  <a:pt x="117" y="118"/>
                </a:lnTo>
                <a:lnTo>
                  <a:pt x="117" y="117"/>
                </a:lnTo>
                <a:lnTo>
                  <a:pt x="117" y="117"/>
                </a:lnTo>
                <a:lnTo>
                  <a:pt x="117" y="117"/>
                </a:lnTo>
                <a:close/>
                <a:moveTo>
                  <a:pt x="112" y="112"/>
                </a:moveTo>
                <a:lnTo>
                  <a:pt x="114" y="114"/>
                </a:lnTo>
                <a:lnTo>
                  <a:pt x="115" y="114"/>
                </a:lnTo>
                <a:lnTo>
                  <a:pt x="115" y="115"/>
                </a:lnTo>
                <a:lnTo>
                  <a:pt x="115" y="115"/>
                </a:lnTo>
                <a:lnTo>
                  <a:pt x="115" y="117"/>
                </a:lnTo>
                <a:lnTo>
                  <a:pt x="115" y="117"/>
                </a:lnTo>
                <a:lnTo>
                  <a:pt x="114" y="118"/>
                </a:lnTo>
                <a:lnTo>
                  <a:pt x="114" y="120"/>
                </a:lnTo>
                <a:lnTo>
                  <a:pt x="112" y="118"/>
                </a:lnTo>
                <a:lnTo>
                  <a:pt x="112" y="115"/>
                </a:lnTo>
                <a:lnTo>
                  <a:pt x="112" y="114"/>
                </a:lnTo>
                <a:lnTo>
                  <a:pt x="112" y="112"/>
                </a:lnTo>
                <a:lnTo>
                  <a:pt x="112" y="112"/>
                </a:lnTo>
                <a:close/>
                <a:moveTo>
                  <a:pt x="1121" y="106"/>
                </a:moveTo>
                <a:lnTo>
                  <a:pt x="1121" y="106"/>
                </a:lnTo>
                <a:lnTo>
                  <a:pt x="1121" y="106"/>
                </a:lnTo>
                <a:lnTo>
                  <a:pt x="1121" y="107"/>
                </a:lnTo>
                <a:lnTo>
                  <a:pt x="1121" y="107"/>
                </a:lnTo>
                <a:lnTo>
                  <a:pt x="1120" y="107"/>
                </a:lnTo>
                <a:lnTo>
                  <a:pt x="1120" y="107"/>
                </a:lnTo>
                <a:lnTo>
                  <a:pt x="1120" y="107"/>
                </a:lnTo>
                <a:lnTo>
                  <a:pt x="1120" y="107"/>
                </a:lnTo>
                <a:lnTo>
                  <a:pt x="1120" y="106"/>
                </a:lnTo>
                <a:lnTo>
                  <a:pt x="1121" y="106"/>
                </a:lnTo>
                <a:close/>
                <a:moveTo>
                  <a:pt x="74" y="104"/>
                </a:moveTo>
                <a:lnTo>
                  <a:pt x="78" y="106"/>
                </a:lnTo>
                <a:lnTo>
                  <a:pt x="85" y="109"/>
                </a:lnTo>
                <a:lnTo>
                  <a:pt x="92" y="111"/>
                </a:lnTo>
                <a:lnTo>
                  <a:pt x="100" y="112"/>
                </a:lnTo>
                <a:lnTo>
                  <a:pt x="104" y="114"/>
                </a:lnTo>
                <a:lnTo>
                  <a:pt x="108" y="114"/>
                </a:lnTo>
                <a:lnTo>
                  <a:pt x="109" y="114"/>
                </a:lnTo>
                <a:lnTo>
                  <a:pt x="109" y="115"/>
                </a:lnTo>
                <a:lnTo>
                  <a:pt x="111" y="115"/>
                </a:lnTo>
                <a:lnTo>
                  <a:pt x="112" y="118"/>
                </a:lnTo>
                <a:lnTo>
                  <a:pt x="114" y="120"/>
                </a:lnTo>
                <a:lnTo>
                  <a:pt x="115" y="123"/>
                </a:lnTo>
                <a:lnTo>
                  <a:pt x="117" y="126"/>
                </a:lnTo>
                <a:lnTo>
                  <a:pt x="119" y="126"/>
                </a:lnTo>
                <a:lnTo>
                  <a:pt x="117" y="126"/>
                </a:lnTo>
                <a:lnTo>
                  <a:pt x="117" y="128"/>
                </a:lnTo>
                <a:lnTo>
                  <a:pt x="119" y="130"/>
                </a:lnTo>
                <a:lnTo>
                  <a:pt x="122" y="131"/>
                </a:lnTo>
                <a:lnTo>
                  <a:pt x="123" y="133"/>
                </a:lnTo>
                <a:lnTo>
                  <a:pt x="128" y="134"/>
                </a:lnTo>
                <a:lnTo>
                  <a:pt x="131" y="136"/>
                </a:lnTo>
                <a:lnTo>
                  <a:pt x="133" y="136"/>
                </a:lnTo>
                <a:lnTo>
                  <a:pt x="133" y="137"/>
                </a:lnTo>
                <a:lnTo>
                  <a:pt x="134" y="137"/>
                </a:lnTo>
                <a:lnTo>
                  <a:pt x="134" y="141"/>
                </a:lnTo>
                <a:lnTo>
                  <a:pt x="136" y="142"/>
                </a:lnTo>
                <a:lnTo>
                  <a:pt x="139" y="147"/>
                </a:lnTo>
                <a:lnTo>
                  <a:pt x="139" y="147"/>
                </a:lnTo>
                <a:lnTo>
                  <a:pt x="139" y="145"/>
                </a:lnTo>
                <a:lnTo>
                  <a:pt x="139" y="145"/>
                </a:lnTo>
                <a:lnTo>
                  <a:pt x="139" y="145"/>
                </a:lnTo>
                <a:lnTo>
                  <a:pt x="141" y="145"/>
                </a:lnTo>
                <a:lnTo>
                  <a:pt x="141" y="147"/>
                </a:lnTo>
                <a:lnTo>
                  <a:pt x="142" y="150"/>
                </a:lnTo>
                <a:lnTo>
                  <a:pt x="141" y="150"/>
                </a:lnTo>
                <a:lnTo>
                  <a:pt x="141" y="150"/>
                </a:lnTo>
                <a:lnTo>
                  <a:pt x="139" y="150"/>
                </a:lnTo>
                <a:lnTo>
                  <a:pt x="139" y="150"/>
                </a:lnTo>
                <a:lnTo>
                  <a:pt x="138" y="152"/>
                </a:lnTo>
                <a:lnTo>
                  <a:pt x="138" y="152"/>
                </a:lnTo>
                <a:lnTo>
                  <a:pt x="138" y="152"/>
                </a:lnTo>
                <a:lnTo>
                  <a:pt x="133" y="152"/>
                </a:lnTo>
                <a:lnTo>
                  <a:pt x="130" y="150"/>
                </a:lnTo>
                <a:lnTo>
                  <a:pt x="126" y="148"/>
                </a:lnTo>
                <a:lnTo>
                  <a:pt x="122" y="147"/>
                </a:lnTo>
                <a:lnTo>
                  <a:pt x="119" y="145"/>
                </a:lnTo>
                <a:lnTo>
                  <a:pt x="117" y="145"/>
                </a:lnTo>
                <a:lnTo>
                  <a:pt x="115" y="144"/>
                </a:lnTo>
                <a:lnTo>
                  <a:pt x="115" y="144"/>
                </a:lnTo>
                <a:lnTo>
                  <a:pt x="115" y="142"/>
                </a:lnTo>
                <a:lnTo>
                  <a:pt x="117" y="141"/>
                </a:lnTo>
                <a:lnTo>
                  <a:pt x="119" y="139"/>
                </a:lnTo>
                <a:lnTo>
                  <a:pt x="120" y="137"/>
                </a:lnTo>
                <a:lnTo>
                  <a:pt x="120" y="137"/>
                </a:lnTo>
                <a:lnTo>
                  <a:pt x="120" y="136"/>
                </a:lnTo>
                <a:lnTo>
                  <a:pt x="119" y="136"/>
                </a:lnTo>
                <a:lnTo>
                  <a:pt x="119" y="137"/>
                </a:lnTo>
                <a:lnTo>
                  <a:pt x="119" y="137"/>
                </a:lnTo>
                <a:lnTo>
                  <a:pt x="119" y="139"/>
                </a:lnTo>
                <a:lnTo>
                  <a:pt x="119" y="139"/>
                </a:lnTo>
                <a:lnTo>
                  <a:pt x="114" y="139"/>
                </a:lnTo>
                <a:lnTo>
                  <a:pt x="112" y="139"/>
                </a:lnTo>
                <a:lnTo>
                  <a:pt x="111" y="141"/>
                </a:lnTo>
                <a:lnTo>
                  <a:pt x="109" y="141"/>
                </a:lnTo>
                <a:lnTo>
                  <a:pt x="109" y="141"/>
                </a:lnTo>
                <a:lnTo>
                  <a:pt x="108" y="139"/>
                </a:lnTo>
                <a:lnTo>
                  <a:pt x="104" y="137"/>
                </a:lnTo>
                <a:lnTo>
                  <a:pt x="104" y="137"/>
                </a:lnTo>
                <a:lnTo>
                  <a:pt x="106" y="137"/>
                </a:lnTo>
                <a:lnTo>
                  <a:pt x="108" y="136"/>
                </a:lnTo>
                <a:lnTo>
                  <a:pt x="108" y="136"/>
                </a:lnTo>
                <a:lnTo>
                  <a:pt x="106" y="136"/>
                </a:lnTo>
                <a:lnTo>
                  <a:pt x="106" y="136"/>
                </a:lnTo>
                <a:lnTo>
                  <a:pt x="106" y="134"/>
                </a:lnTo>
                <a:lnTo>
                  <a:pt x="104" y="134"/>
                </a:lnTo>
                <a:lnTo>
                  <a:pt x="103" y="134"/>
                </a:lnTo>
                <a:lnTo>
                  <a:pt x="103" y="134"/>
                </a:lnTo>
                <a:lnTo>
                  <a:pt x="103" y="134"/>
                </a:lnTo>
                <a:lnTo>
                  <a:pt x="103" y="133"/>
                </a:lnTo>
                <a:lnTo>
                  <a:pt x="103" y="133"/>
                </a:lnTo>
                <a:lnTo>
                  <a:pt x="101" y="133"/>
                </a:lnTo>
                <a:lnTo>
                  <a:pt x="101" y="133"/>
                </a:lnTo>
                <a:lnTo>
                  <a:pt x="101" y="131"/>
                </a:lnTo>
                <a:lnTo>
                  <a:pt x="101" y="131"/>
                </a:lnTo>
                <a:lnTo>
                  <a:pt x="100" y="131"/>
                </a:lnTo>
                <a:lnTo>
                  <a:pt x="98" y="131"/>
                </a:lnTo>
                <a:lnTo>
                  <a:pt x="98" y="131"/>
                </a:lnTo>
                <a:lnTo>
                  <a:pt x="98" y="133"/>
                </a:lnTo>
                <a:lnTo>
                  <a:pt x="98" y="133"/>
                </a:lnTo>
                <a:lnTo>
                  <a:pt x="97" y="131"/>
                </a:lnTo>
                <a:lnTo>
                  <a:pt x="97" y="131"/>
                </a:lnTo>
                <a:lnTo>
                  <a:pt x="95" y="133"/>
                </a:lnTo>
                <a:lnTo>
                  <a:pt x="95" y="133"/>
                </a:lnTo>
                <a:lnTo>
                  <a:pt x="95" y="131"/>
                </a:lnTo>
                <a:lnTo>
                  <a:pt x="95" y="130"/>
                </a:lnTo>
                <a:lnTo>
                  <a:pt x="95" y="128"/>
                </a:lnTo>
                <a:lnTo>
                  <a:pt x="95" y="128"/>
                </a:lnTo>
                <a:lnTo>
                  <a:pt x="97" y="128"/>
                </a:lnTo>
                <a:lnTo>
                  <a:pt x="100" y="128"/>
                </a:lnTo>
                <a:lnTo>
                  <a:pt x="100" y="126"/>
                </a:lnTo>
                <a:lnTo>
                  <a:pt x="97" y="126"/>
                </a:lnTo>
                <a:lnTo>
                  <a:pt x="97" y="126"/>
                </a:lnTo>
                <a:lnTo>
                  <a:pt x="95" y="126"/>
                </a:lnTo>
                <a:lnTo>
                  <a:pt x="95" y="126"/>
                </a:lnTo>
                <a:lnTo>
                  <a:pt x="95" y="126"/>
                </a:lnTo>
                <a:lnTo>
                  <a:pt x="93" y="125"/>
                </a:lnTo>
                <a:lnTo>
                  <a:pt x="92" y="123"/>
                </a:lnTo>
                <a:lnTo>
                  <a:pt x="92" y="123"/>
                </a:lnTo>
                <a:lnTo>
                  <a:pt x="90" y="122"/>
                </a:lnTo>
                <a:lnTo>
                  <a:pt x="89" y="122"/>
                </a:lnTo>
                <a:lnTo>
                  <a:pt x="89" y="122"/>
                </a:lnTo>
                <a:lnTo>
                  <a:pt x="89" y="123"/>
                </a:lnTo>
                <a:lnTo>
                  <a:pt x="89" y="123"/>
                </a:lnTo>
                <a:lnTo>
                  <a:pt x="87" y="123"/>
                </a:lnTo>
                <a:lnTo>
                  <a:pt x="85" y="123"/>
                </a:lnTo>
                <a:lnTo>
                  <a:pt x="85" y="122"/>
                </a:lnTo>
                <a:lnTo>
                  <a:pt x="85" y="122"/>
                </a:lnTo>
                <a:lnTo>
                  <a:pt x="85" y="122"/>
                </a:lnTo>
                <a:lnTo>
                  <a:pt x="85" y="120"/>
                </a:lnTo>
                <a:lnTo>
                  <a:pt x="85" y="120"/>
                </a:lnTo>
                <a:lnTo>
                  <a:pt x="85" y="118"/>
                </a:lnTo>
                <a:lnTo>
                  <a:pt x="85" y="118"/>
                </a:lnTo>
                <a:lnTo>
                  <a:pt x="84" y="118"/>
                </a:lnTo>
                <a:lnTo>
                  <a:pt x="84" y="118"/>
                </a:lnTo>
                <a:lnTo>
                  <a:pt x="84" y="118"/>
                </a:lnTo>
                <a:lnTo>
                  <a:pt x="84" y="120"/>
                </a:lnTo>
                <a:lnTo>
                  <a:pt x="82" y="120"/>
                </a:lnTo>
                <a:lnTo>
                  <a:pt x="82" y="118"/>
                </a:lnTo>
                <a:lnTo>
                  <a:pt x="82" y="118"/>
                </a:lnTo>
                <a:lnTo>
                  <a:pt x="81" y="117"/>
                </a:lnTo>
                <a:lnTo>
                  <a:pt x="78" y="117"/>
                </a:lnTo>
                <a:lnTo>
                  <a:pt x="76" y="118"/>
                </a:lnTo>
                <a:lnTo>
                  <a:pt x="76" y="118"/>
                </a:lnTo>
                <a:lnTo>
                  <a:pt x="76" y="118"/>
                </a:lnTo>
                <a:lnTo>
                  <a:pt x="76" y="118"/>
                </a:lnTo>
                <a:lnTo>
                  <a:pt x="76" y="117"/>
                </a:lnTo>
                <a:lnTo>
                  <a:pt x="76" y="115"/>
                </a:lnTo>
                <a:lnTo>
                  <a:pt x="76" y="115"/>
                </a:lnTo>
                <a:lnTo>
                  <a:pt x="74" y="115"/>
                </a:lnTo>
                <a:lnTo>
                  <a:pt x="74" y="114"/>
                </a:lnTo>
                <a:lnTo>
                  <a:pt x="74" y="112"/>
                </a:lnTo>
                <a:lnTo>
                  <a:pt x="74" y="112"/>
                </a:lnTo>
                <a:lnTo>
                  <a:pt x="76" y="112"/>
                </a:lnTo>
                <a:lnTo>
                  <a:pt x="79" y="112"/>
                </a:lnTo>
                <a:lnTo>
                  <a:pt x="79" y="112"/>
                </a:lnTo>
                <a:lnTo>
                  <a:pt x="81" y="114"/>
                </a:lnTo>
                <a:lnTo>
                  <a:pt x="81" y="112"/>
                </a:lnTo>
                <a:lnTo>
                  <a:pt x="81" y="111"/>
                </a:lnTo>
                <a:lnTo>
                  <a:pt x="81" y="111"/>
                </a:lnTo>
                <a:lnTo>
                  <a:pt x="81" y="109"/>
                </a:lnTo>
                <a:lnTo>
                  <a:pt x="81" y="109"/>
                </a:lnTo>
                <a:lnTo>
                  <a:pt x="78" y="109"/>
                </a:lnTo>
                <a:lnTo>
                  <a:pt x="78" y="109"/>
                </a:lnTo>
                <a:lnTo>
                  <a:pt x="78" y="111"/>
                </a:lnTo>
                <a:lnTo>
                  <a:pt x="76" y="111"/>
                </a:lnTo>
                <a:lnTo>
                  <a:pt x="74" y="112"/>
                </a:lnTo>
                <a:lnTo>
                  <a:pt x="73" y="111"/>
                </a:lnTo>
                <a:lnTo>
                  <a:pt x="71" y="111"/>
                </a:lnTo>
                <a:lnTo>
                  <a:pt x="70" y="109"/>
                </a:lnTo>
                <a:lnTo>
                  <a:pt x="68" y="107"/>
                </a:lnTo>
                <a:lnTo>
                  <a:pt x="68" y="106"/>
                </a:lnTo>
                <a:lnTo>
                  <a:pt x="70" y="106"/>
                </a:lnTo>
                <a:lnTo>
                  <a:pt x="70" y="104"/>
                </a:lnTo>
                <a:lnTo>
                  <a:pt x="71" y="104"/>
                </a:lnTo>
                <a:lnTo>
                  <a:pt x="74" y="104"/>
                </a:lnTo>
                <a:close/>
                <a:moveTo>
                  <a:pt x="1121" y="90"/>
                </a:moveTo>
                <a:lnTo>
                  <a:pt x="1121" y="90"/>
                </a:lnTo>
                <a:lnTo>
                  <a:pt x="1121" y="92"/>
                </a:lnTo>
                <a:lnTo>
                  <a:pt x="1121" y="92"/>
                </a:lnTo>
                <a:lnTo>
                  <a:pt x="1121" y="93"/>
                </a:lnTo>
                <a:lnTo>
                  <a:pt x="1120" y="95"/>
                </a:lnTo>
                <a:lnTo>
                  <a:pt x="1120" y="95"/>
                </a:lnTo>
                <a:lnTo>
                  <a:pt x="1118" y="95"/>
                </a:lnTo>
                <a:lnTo>
                  <a:pt x="1115" y="95"/>
                </a:lnTo>
                <a:lnTo>
                  <a:pt x="1114" y="95"/>
                </a:lnTo>
                <a:lnTo>
                  <a:pt x="1114" y="96"/>
                </a:lnTo>
                <a:lnTo>
                  <a:pt x="1114" y="98"/>
                </a:lnTo>
                <a:lnTo>
                  <a:pt x="1114" y="98"/>
                </a:lnTo>
                <a:lnTo>
                  <a:pt x="1115" y="98"/>
                </a:lnTo>
                <a:lnTo>
                  <a:pt x="1117" y="98"/>
                </a:lnTo>
                <a:lnTo>
                  <a:pt x="1117" y="98"/>
                </a:lnTo>
                <a:lnTo>
                  <a:pt x="1117" y="98"/>
                </a:lnTo>
                <a:lnTo>
                  <a:pt x="1117" y="98"/>
                </a:lnTo>
                <a:lnTo>
                  <a:pt x="1117" y="100"/>
                </a:lnTo>
                <a:lnTo>
                  <a:pt x="1117" y="100"/>
                </a:lnTo>
                <a:lnTo>
                  <a:pt x="1117" y="101"/>
                </a:lnTo>
                <a:lnTo>
                  <a:pt x="1117" y="104"/>
                </a:lnTo>
                <a:lnTo>
                  <a:pt x="1115" y="104"/>
                </a:lnTo>
                <a:lnTo>
                  <a:pt x="1114" y="106"/>
                </a:lnTo>
                <a:lnTo>
                  <a:pt x="1112" y="106"/>
                </a:lnTo>
                <a:lnTo>
                  <a:pt x="1112" y="107"/>
                </a:lnTo>
                <a:lnTo>
                  <a:pt x="1112" y="109"/>
                </a:lnTo>
                <a:lnTo>
                  <a:pt x="1112" y="109"/>
                </a:lnTo>
                <a:lnTo>
                  <a:pt x="1109" y="112"/>
                </a:lnTo>
                <a:lnTo>
                  <a:pt x="1107" y="114"/>
                </a:lnTo>
                <a:lnTo>
                  <a:pt x="1107" y="114"/>
                </a:lnTo>
                <a:lnTo>
                  <a:pt x="1107" y="115"/>
                </a:lnTo>
                <a:lnTo>
                  <a:pt x="1106" y="117"/>
                </a:lnTo>
                <a:lnTo>
                  <a:pt x="1104" y="120"/>
                </a:lnTo>
                <a:lnTo>
                  <a:pt x="1104" y="120"/>
                </a:lnTo>
                <a:lnTo>
                  <a:pt x="1104" y="122"/>
                </a:lnTo>
                <a:lnTo>
                  <a:pt x="1104" y="123"/>
                </a:lnTo>
                <a:lnTo>
                  <a:pt x="1103" y="123"/>
                </a:lnTo>
                <a:lnTo>
                  <a:pt x="1103" y="123"/>
                </a:lnTo>
                <a:lnTo>
                  <a:pt x="1103" y="125"/>
                </a:lnTo>
                <a:lnTo>
                  <a:pt x="1103" y="125"/>
                </a:lnTo>
                <a:lnTo>
                  <a:pt x="1103" y="126"/>
                </a:lnTo>
                <a:lnTo>
                  <a:pt x="1103" y="126"/>
                </a:lnTo>
                <a:lnTo>
                  <a:pt x="1103" y="126"/>
                </a:lnTo>
                <a:lnTo>
                  <a:pt x="1103" y="128"/>
                </a:lnTo>
                <a:lnTo>
                  <a:pt x="1103" y="128"/>
                </a:lnTo>
                <a:lnTo>
                  <a:pt x="1106" y="125"/>
                </a:lnTo>
                <a:lnTo>
                  <a:pt x="1107" y="123"/>
                </a:lnTo>
                <a:lnTo>
                  <a:pt x="1107" y="123"/>
                </a:lnTo>
                <a:lnTo>
                  <a:pt x="1109" y="122"/>
                </a:lnTo>
                <a:lnTo>
                  <a:pt x="1109" y="120"/>
                </a:lnTo>
                <a:lnTo>
                  <a:pt x="1110" y="118"/>
                </a:lnTo>
                <a:lnTo>
                  <a:pt x="1112" y="118"/>
                </a:lnTo>
                <a:lnTo>
                  <a:pt x="1112" y="118"/>
                </a:lnTo>
                <a:lnTo>
                  <a:pt x="1112" y="120"/>
                </a:lnTo>
                <a:lnTo>
                  <a:pt x="1112" y="120"/>
                </a:lnTo>
                <a:lnTo>
                  <a:pt x="1112" y="122"/>
                </a:lnTo>
                <a:lnTo>
                  <a:pt x="1112" y="122"/>
                </a:lnTo>
                <a:lnTo>
                  <a:pt x="1114" y="122"/>
                </a:lnTo>
                <a:lnTo>
                  <a:pt x="1115" y="120"/>
                </a:lnTo>
                <a:lnTo>
                  <a:pt x="1117" y="120"/>
                </a:lnTo>
                <a:lnTo>
                  <a:pt x="1118" y="122"/>
                </a:lnTo>
                <a:lnTo>
                  <a:pt x="1118" y="122"/>
                </a:lnTo>
                <a:lnTo>
                  <a:pt x="1121" y="120"/>
                </a:lnTo>
                <a:lnTo>
                  <a:pt x="1121" y="122"/>
                </a:lnTo>
                <a:lnTo>
                  <a:pt x="1121" y="122"/>
                </a:lnTo>
                <a:lnTo>
                  <a:pt x="1120" y="123"/>
                </a:lnTo>
                <a:lnTo>
                  <a:pt x="1118" y="123"/>
                </a:lnTo>
                <a:lnTo>
                  <a:pt x="1114" y="126"/>
                </a:lnTo>
                <a:lnTo>
                  <a:pt x="1112" y="128"/>
                </a:lnTo>
                <a:lnTo>
                  <a:pt x="1112" y="128"/>
                </a:lnTo>
                <a:lnTo>
                  <a:pt x="1114" y="126"/>
                </a:lnTo>
                <a:lnTo>
                  <a:pt x="1115" y="126"/>
                </a:lnTo>
                <a:lnTo>
                  <a:pt x="1115" y="126"/>
                </a:lnTo>
                <a:lnTo>
                  <a:pt x="1117" y="126"/>
                </a:lnTo>
                <a:lnTo>
                  <a:pt x="1115" y="128"/>
                </a:lnTo>
                <a:lnTo>
                  <a:pt x="1115" y="128"/>
                </a:lnTo>
                <a:lnTo>
                  <a:pt x="1114" y="131"/>
                </a:lnTo>
                <a:lnTo>
                  <a:pt x="1114" y="131"/>
                </a:lnTo>
                <a:lnTo>
                  <a:pt x="1117" y="130"/>
                </a:lnTo>
                <a:lnTo>
                  <a:pt x="1118" y="131"/>
                </a:lnTo>
                <a:lnTo>
                  <a:pt x="1121" y="131"/>
                </a:lnTo>
                <a:lnTo>
                  <a:pt x="1123" y="130"/>
                </a:lnTo>
                <a:lnTo>
                  <a:pt x="1123" y="131"/>
                </a:lnTo>
                <a:lnTo>
                  <a:pt x="1123" y="131"/>
                </a:lnTo>
                <a:lnTo>
                  <a:pt x="1123" y="133"/>
                </a:lnTo>
                <a:lnTo>
                  <a:pt x="1123" y="133"/>
                </a:lnTo>
                <a:lnTo>
                  <a:pt x="1125" y="133"/>
                </a:lnTo>
                <a:lnTo>
                  <a:pt x="1125" y="131"/>
                </a:lnTo>
                <a:lnTo>
                  <a:pt x="1125" y="130"/>
                </a:lnTo>
                <a:lnTo>
                  <a:pt x="1125" y="130"/>
                </a:lnTo>
                <a:lnTo>
                  <a:pt x="1125" y="130"/>
                </a:lnTo>
                <a:lnTo>
                  <a:pt x="1126" y="131"/>
                </a:lnTo>
                <a:lnTo>
                  <a:pt x="1126" y="131"/>
                </a:lnTo>
                <a:lnTo>
                  <a:pt x="1126" y="133"/>
                </a:lnTo>
                <a:lnTo>
                  <a:pt x="1125" y="134"/>
                </a:lnTo>
                <a:lnTo>
                  <a:pt x="1123" y="136"/>
                </a:lnTo>
                <a:lnTo>
                  <a:pt x="1125" y="137"/>
                </a:lnTo>
                <a:lnTo>
                  <a:pt x="1123" y="137"/>
                </a:lnTo>
                <a:lnTo>
                  <a:pt x="1125" y="137"/>
                </a:lnTo>
                <a:lnTo>
                  <a:pt x="1125" y="137"/>
                </a:lnTo>
                <a:lnTo>
                  <a:pt x="1125" y="137"/>
                </a:lnTo>
                <a:lnTo>
                  <a:pt x="1125" y="136"/>
                </a:lnTo>
                <a:lnTo>
                  <a:pt x="1125" y="136"/>
                </a:lnTo>
                <a:lnTo>
                  <a:pt x="1126" y="134"/>
                </a:lnTo>
                <a:lnTo>
                  <a:pt x="1128" y="134"/>
                </a:lnTo>
                <a:lnTo>
                  <a:pt x="1128" y="134"/>
                </a:lnTo>
                <a:lnTo>
                  <a:pt x="1128" y="134"/>
                </a:lnTo>
                <a:lnTo>
                  <a:pt x="1128" y="134"/>
                </a:lnTo>
                <a:lnTo>
                  <a:pt x="1129" y="134"/>
                </a:lnTo>
                <a:lnTo>
                  <a:pt x="1129" y="134"/>
                </a:lnTo>
                <a:lnTo>
                  <a:pt x="1131" y="133"/>
                </a:lnTo>
                <a:lnTo>
                  <a:pt x="1132" y="133"/>
                </a:lnTo>
                <a:lnTo>
                  <a:pt x="1132" y="133"/>
                </a:lnTo>
                <a:lnTo>
                  <a:pt x="1134" y="131"/>
                </a:lnTo>
                <a:lnTo>
                  <a:pt x="1134" y="130"/>
                </a:lnTo>
                <a:lnTo>
                  <a:pt x="1136" y="130"/>
                </a:lnTo>
                <a:lnTo>
                  <a:pt x="1136" y="130"/>
                </a:lnTo>
                <a:lnTo>
                  <a:pt x="1136" y="131"/>
                </a:lnTo>
                <a:lnTo>
                  <a:pt x="1136" y="133"/>
                </a:lnTo>
                <a:lnTo>
                  <a:pt x="1136" y="133"/>
                </a:lnTo>
                <a:lnTo>
                  <a:pt x="1137" y="133"/>
                </a:lnTo>
                <a:lnTo>
                  <a:pt x="1137" y="133"/>
                </a:lnTo>
                <a:lnTo>
                  <a:pt x="1137" y="131"/>
                </a:lnTo>
                <a:lnTo>
                  <a:pt x="1139" y="131"/>
                </a:lnTo>
                <a:lnTo>
                  <a:pt x="1139" y="131"/>
                </a:lnTo>
                <a:lnTo>
                  <a:pt x="1144" y="131"/>
                </a:lnTo>
                <a:lnTo>
                  <a:pt x="1145" y="131"/>
                </a:lnTo>
                <a:lnTo>
                  <a:pt x="1147" y="133"/>
                </a:lnTo>
                <a:lnTo>
                  <a:pt x="1148" y="133"/>
                </a:lnTo>
                <a:lnTo>
                  <a:pt x="1150" y="134"/>
                </a:lnTo>
                <a:lnTo>
                  <a:pt x="1150" y="136"/>
                </a:lnTo>
                <a:lnTo>
                  <a:pt x="1150" y="137"/>
                </a:lnTo>
                <a:lnTo>
                  <a:pt x="1148" y="137"/>
                </a:lnTo>
                <a:lnTo>
                  <a:pt x="1147" y="139"/>
                </a:lnTo>
                <a:lnTo>
                  <a:pt x="1145" y="139"/>
                </a:lnTo>
                <a:lnTo>
                  <a:pt x="1145" y="141"/>
                </a:lnTo>
                <a:lnTo>
                  <a:pt x="1145" y="141"/>
                </a:lnTo>
                <a:lnTo>
                  <a:pt x="1145" y="142"/>
                </a:lnTo>
                <a:lnTo>
                  <a:pt x="1140" y="144"/>
                </a:lnTo>
                <a:lnTo>
                  <a:pt x="1142" y="144"/>
                </a:lnTo>
                <a:lnTo>
                  <a:pt x="1144" y="144"/>
                </a:lnTo>
                <a:lnTo>
                  <a:pt x="1145" y="144"/>
                </a:lnTo>
                <a:lnTo>
                  <a:pt x="1145" y="144"/>
                </a:lnTo>
                <a:lnTo>
                  <a:pt x="1145" y="144"/>
                </a:lnTo>
                <a:lnTo>
                  <a:pt x="1144" y="144"/>
                </a:lnTo>
                <a:lnTo>
                  <a:pt x="1144" y="145"/>
                </a:lnTo>
                <a:lnTo>
                  <a:pt x="1144" y="145"/>
                </a:lnTo>
                <a:lnTo>
                  <a:pt x="1145" y="145"/>
                </a:lnTo>
                <a:lnTo>
                  <a:pt x="1147" y="145"/>
                </a:lnTo>
                <a:lnTo>
                  <a:pt x="1148" y="145"/>
                </a:lnTo>
                <a:lnTo>
                  <a:pt x="1147" y="145"/>
                </a:lnTo>
                <a:lnTo>
                  <a:pt x="1147" y="147"/>
                </a:lnTo>
                <a:lnTo>
                  <a:pt x="1147" y="148"/>
                </a:lnTo>
                <a:lnTo>
                  <a:pt x="1145" y="148"/>
                </a:lnTo>
                <a:lnTo>
                  <a:pt x="1142" y="150"/>
                </a:lnTo>
                <a:lnTo>
                  <a:pt x="1142" y="150"/>
                </a:lnTo>
                <a:lnTo>
                  <a:pt x="1142" y="150"/>
                </a:lnTo>
                <a:lnTo>
                  <a:pt x="1144" y="150"/>
                </a:lnTo>
                <a:lnTo>
                  <a:pt x="1145" y="150"/>
                </a:lnTo>
                <a:lnTo>
                  <a:pt x="1147" y="150"/>
                </a:lnTo>
                <a:lnTo>
                  <a:pt x="1147" y="148"/>
                </a:lnTo>
                <a:lnTo>
                  <a:pt x="1148" y="148"/>
                </a:lnTo>
                <a:lnTo>
                  <a:pt x="1150" y="148"/>
                </a:lnTo>
                <a:lnTo>
                  <a:pt x="1151" y="147"/>
                </a:lnTo>
                <a:lnTo>
                  <a:pt x="1153" y="147"/>
                </a:lnTo>
                <a:lnTo>
                  <a:pt x="1153" y="147"/>
                </a:lnTo>
                <a:lnTo>
                  <a:pt x="1155" y="147"/>
                </a:lnTo>
                <a:lnTo>
                  <a:pt x="1156" y="147"/>
                </a:lnTo>
                <a:lnTo>
                  <a:pt x="1156" y="145"/>
                </a:lnTo>
                <a:lnTo>
                  <a:pt x="1158" y="145"/>
                </a:lnTo>
                <a:lnTo>
                  <a:pt x="1158" y="147"/>
                </a:lnTo>
                <a:lnTo>
                  <a:pt x="1158" y="147"/>
                </a:lnTo>
                <a:lnTo>
                  <a:pt x="1158" y="148"/>
                </a:lnTo>
                <a:lnTo>
                  <a:pt x="1156" y="148"/>
                </a:lnTo>
                <a:lnTo>
                  <a:pt x="1156" y="150"/>
                </a:lnTo>
                <a:lnTo>
                  <a:pt x="1155" y="152"/>
                </a:lnTo>
                <a:lnTo>
                  <a:pt x="1155" y="152"/>
                </a:lnTo>
                <a:lnTo>
                  <a:pt x="1153" y="152"/>
                </a:lnTo>
                <a:lnTo>
                  <a:pt x="1153" y="152"/>
                </a:lnTo>
                <a:lnTo>
                  <a:pt x="1151" y="153"/>
                </a:lnTo>
                <a:lnTo>
                  <a:pt x="1150" y="153"/>
                </a:lnTo>
                <a:lnTo>
                  <a:pt x="1148" y="155"/>
                </a:lnTo>
                <a:lnTo>
                  <a:pt x="1150" y="155"/>
                </a:lnTo>
                <a:lnTo>
                  <a:pt x="1150" y="156"/>
                </a:lnTo>
                <a:lnTo>
                  <a:pt x="1150" y="156"/>
                </a:lnTo>
                <a:lnTo>
                  <a:pt x="1147" y="156"/>
                </a:lnTo>
                <a:lnTo>
                  <a:pt x="1147" y="156"/>
                </a:lnTo>
                <a:lnTo>
                  <a:pt x="1147" y="158"/>
                </a:lnTo>
                <a:lnTo>
                  <a:pt x="1145" y="158"/>
                </a:lnTo>
                <a:lnTo>
                  <a:pt x="1147" y="158"/>
                </a:lnTo>
                <a:lnTo>
                  <a:pt x="1148" y="158"/>
                </a:lnTo>
                <a:lnTo>
                  <a:pt x="1148" y="158"/>
                </a:lnTo>
                <a:lnTo>
                  <a:pt x="1148" y="158"/>
                </a:lnTo>
                <a:lnTo>
                  <a:pt x="1148" y="159"/>
                </a:lnTo>
                <a:lnTo>
                  <a:pt x="1145" y="161"/>
                </a:lnTo>
                <a:lnTo>
                  <a:pt x="1145" y="163"/>
                </a:lnTo>
                <a:lnTo>
                  <a:pt x="1145" y="163"/>
                </a:lnTo>
                <a:lnTo>
                  <a:pt x="1147" y="164"/>
                </a:lnTo>
                <a:lnTo>
                  <a:pt x="1147" y="164"/>
                </a:lnTo>
                <a:lnTo>
                  <a:pt x="1148" y="164"/>
                </a:lnTo>
                <a:lnTo>
                  <a:pt x="1148" y="164"/>
                </a:lnTo>
                <a:lnTo>
                  <a:pt x="1150" y="163"/>
                </a:lnTo>
                <a:lnTo>
                  <a:pt x="1153" y="158"/>
                </a:lnTo>
                <a:lnTo>
                  <a:pt x="1156" y="156"/>
                </a:lnTo>
                <a:lnTo>
                  <a:pt x="1159" y="155"/>
                </a:lnTo>
                <a:lnTo>
                  <a:pt x="1159" y="156"/>
                </a:lnTo>
                <a:lnTo>
                  <a:pt x="1159" y="156"/>
                </a:lnTo>
                <a:lnTo>
                  <a:pt x="1159" y="156"/>
                </a:lnTo>
                <a:lnTo>
                  <a:pt x="1158" y="158"/>
                </a:lnTo>
                <a:lnTo>
                  <a:pt x="1158" y="158"/>
                </a:lnTo>
                <a:lnTo>
                  <a:pt x="1156" y="161"/>
                </a:lnTo>
                <a:lnTo>
                  <a:pt x="1156" y="163"/>
                </a:lnTo>
                <a:lnTo>
                  <a:pt x="1155" y="164"/>
                </a:lnTo>
                <a:lnTo>
                  <a:pt x="1155" y="167"/>
                </a:lnTo>
                <a:lnTo>
                  <a:pt x="1155" y="167"/>
                </a:lnTo>
                <a:lnTo>
                  <a:pt x="1156" y="167"/>
                </a:lnTo>
                <a:lnTo>
                  <a:pt x="1156" y="167"/>
                </a:lnTo>
                <a:lnTo>
                  <a:pt x="1158" y="166"/>
                </a:lnTo>
                <a:lnTo>
                  <a:pt x="1159" y="164"/>
                </a:lnTo>
                <a:lnTo>
                  <a:pt x="1161" y="163"/>
                </a:lnTo>
                <a:lnTo>
                  <a:pt x="1161" y="163"/>
                </a:lnTo>
                <a:lnTo>
                  <a:pt x="1161" y="163"/>
                </a:lnTo>
                <a:lnTo>
                  <a:pt x="1162" y="163"/>
                </a:lnTo>
                <a:lnTo>
                  <a:pt x="1162" y="164"/>
                </a:lnTo>
                <a:lnTo>
                  <a:pt x="1162" y="164"/>
                </a:lnTo>
                <a:lnTo>
                  <a:pt x="1162" y="166"/>
                </a:lnTo>
                <a:lnTo>
                  <a:pt x="1162" y="167"/>
                </a:lnTo>
                <a:lnTo>
                  <a:pt x="1162" y="169"/>
                </a:lnTo>
                <a:lnTo>
                  <a:pt x="1159" y="174"/>
                </a:lnTo>
                <a:lnTo>
                  <a:pt x="1159" y="175"/>
                </a:lnTo>
                <a:lnTo>
                  <a:pt x="1159" y="177"/>
                </a:lnTo>
                <a:lnTo>
                  <a:pt x="1159" y="177"/>
                </a:lnTo>
                <a:lnTo>
                  <a:pt x="1158" y="180"/>
                </a:lnTo>
                <a:lnTo>
                  <a:pt x="1158" y="182"/>
                </a:lnTo>
                <a:lnTo>
                  <a:pt x="1156" y="182"/>
                </a:lnTo>
                <a:lnTo>
                  <a:pt x="1156" y="183"/>
                </a:lnTo>
                <a:lnTo>
                  <a:pt x="1155" y="183"/>
                </a:lnTo>
                <a:lnTo>
                  <a:pt x="1155" y="183"/>
                </a:lnTo>
                <a:lnTo>
                  <a:pt x="1155" y="182"/>
                </a:lnTo>
                <a:lnTo>
                  <a:pt x="1153" y="182"/>
                </a:lnTo>
                <a:lnTo>
                  <a:pt x="1153" y="182"/>
                </a:lnTo>
                <a:lnTo>
                  <a:pt x="1151" y="182"/>
                </a:lnTo>
                <a:lnTo>
                  <a:pt x="1150" y="183"/>
                </a:lnTo>
                <a:lnTo>
                  <a:pt x="1150" y="183"/>
                </a:lnTo>
                <a:lnTo>
                  <a:pt x="1150" y="183"/>
                </a:lnTo>
                <a:lnTo>
                  <a:pt x="1148" y="182"/>
                </a:lnTo>
                <a:lnTo>
                  <a:pt x="1148" y="178"/>
                </a:lnTo>
                <a:lnTo>
                  <a:pt x="1150" y="177"/>
                </a:lnTo>
                <a:lnTo>
                  <a:pt x="1148" y="177"/>
                </a:lnTo>
                <a:lnTo>
                  <a:pt x="1150" y="175"/>
                </a:lnTo>
                <a:lnTo>
                  <a:pt x="1150" y="174"/>
                </a:lnTo>
                <a:lnTo>
                  <a:pt x="1148" y="174"/>
                </a:lnTo>
                <a:lnTo>
                  <a:pt x="1148" y="174"/>
                </a:lnTo>
                <a:lnTo>
                  <a:pt x="1148" y="175"/>
                </a:lnTo>
                <a:lnTo>
                  <a:pt x="1147" y="177"/>
                </a:lnTo>
                <a:lnTo>
                  <a:pt x="1145" y="177"/>
                </a:lnTo>
                <a:lnTo>
                  <a:pt x="1144" y="180"/>
                </a:lnTo>
                <a:lnTo>
                  <a:pt x="1142" y="180"/>
                </a:lnTo>
                <a:lnTo>
                  <a:pt x="1142" y="180"/>
                </a:lnTo>
                <a:lnTo>
                  <a:pt x="1142" y="180"/>
                </a:lnTo>
                <a:lnTo>
                  <a:pt x="1140" y="178"/>
                </a:lnTo>
                <a:lnTo>
                  <a:pt x="1140" y="178"/>
                </a:lnTo>
                <a:lnTo>
                  <a:pt x="1140" y="177"/>
                </a:lnTo>
                <a:lnTo>
                  <a:pt x="1142" y="175"/>
                </a:lnTo>
                <a:lnTo>
                  <a:pt x="1144" y="172"/>
                </a:lnTo>
                <a:lnTo>
                  <a:pt x="1145" y="169"/>
                </a:lnTo>
                <a:lnTo>
                  <a:pt x="1145" y="169"/>
                </a:lnTo>
                <a:lnTo>
                  <a:pt x="1145" y="167"/>
                </a:lnTo>
                <a:lnTo>
                  <a:pt x="1145" y="167"/>
                </a:lnTo>
                <a:lnTo>
                  <a:pt x="1144" y="164"/>
                </a:lnTo>
                <a:lnTo>
                  <a:pt x="1144" y="163"/>
                </a:lnTo>
                <a:lnTo>
                  <a:pt x="1142" y="161"/>
                </a:lnTo>
                <a:lnTo>
                  <a:pt x="1140" y="161"/>
                </a:lnTo>
                <a:lnTo>
                  <a:pt x="1140" y="161"/>
                </a:lnTo>
                <a:lnTo>
                  <a:pt x="1140" y="163"/>
                </a:lnTo>
                <a:lnTo>
                  <a:pt x="1137" y="166"/>
                </a:lnTo>
                <a:lnTo>
                  <a:pt x="1137" y="167"/>
                </a:lnTo>
                <a:lnTo>
                  <a:pt x="1137" y="169"/>
                </a:lnTo>
                <a:lnTo>
                  <a:pt x="1136" y="169"/>
                </a:lnTo>
                <a:lnTo>
                  <a:pt x="1136" y="169"/>
                </a:lnTo>
                <a:lnTo>
                  <a:pt x="1136" y="169"/>
                </a:lnTo>
                <a:lnTo>
                  <a:pt x="1137" y="166"/>
                </a:lnTo>
                <a:lnTo>
                  <a:pt x="1136" y="166"/>
                </a:lnTo>
                <a:lnTo>
                  <a:pt x="1134" y="167"/>
                </a:lnTo>
                <a:lnTo>
                  <a:pt x="1134" y="169"/>
                </a:lnTo>
                <a:lnTo>
                  <a:pt x="1132" y="169"/>
                </a:lnTo>
                <a:lnTo>
                  <a:pt x="1131" y="169"/>
                </a:lnTo>
                <a:lnTo>
                  <a:pt x="1131" y="169"/>
                </a:lnTo>
                <a:lnTo>
                  <a:pt x="1128" y="174"/>
                </a:lnTo>
                <a:lnTo>
                  <a:pt x="1128" y="174"/>
                </a:lnTo>
                <a:lnTo>
                  <a:pt x="1126" y="175"/>
                </a:lnTo>
                <a:lnTo>
                  <a:pt x="1125" y="177"/>
                </a:lnTo>
                <a:lnTo>
                  <a:pt x="1125" y="178"/>
                </a:lnTo>
                <a:lnTo>
                  <a:pt x="1123" y="178"/>
                </a:lnTo>
                <a:lnTo>
                  <a:pt x="1121" y="178"/>
                </a:lnTo>
                <a:lnTo>
                  <a:pt x="1121" y="178"/>
                </a:lnTo>
                <a:lnTo>
                  <a:pt x="1120" y="178"/>
                </a:lnTo>
                <a:lnTo>
                  <a:pt x="1117" y="178"/>
                </a:lnTo>
                <a:lnTo>
                  <a:pt x="1117" y="178"/>
                </a:lnTo>
                <a:lnTo>
                  <a:pt x="1117" y="178"/>
                </a:lnTo>
                <a:lnTo>
                  <a:pt x="1115" y="177"/>
                </a:lnTo>
                <a:lnTo>
                  <a:pt x="1115" y="177"/>
                </a:lnTo>
                <a:lnTo>
                  <a:pt x="1115" y="177"/>
                </a:lnTo>
                <a:lnTo>
                  <a:pt x="1115" y="175"/>
                </a:lnTo>
                <a:lnTo>
                  <a:pt x="1117" y="175"/>
                </a:lnTo>
                <a:lnTo>
                  <a:pt x="1118" y="175"/>
                </a:lnTo>
                <a:lnTo>
                  <a:pt x="1120" y="174"/>
                </a:lnTo>
                <a:lnTo>
                  <a:pt x="1121" y="174"/>
                </a:lnTo>
                <a:lnTo>
                  <a:pt x="1123" y="172"/>
                </a:lnTo>
                <a:lnTo>
                  <a:pt x="1123" y="172"/>
                </a:lnTo>
                <a:lnTo>
                  <a:pt x="1126" y="167"/>
                </a:lnTo>
                <a:lnTo>
                  <a:pt x="1129" y="167"/>
                </a:lnTo>
                <a:lnTo>
                  <a:pt x="1131" y="166"/>
                </a:lnTo>
                <a:lnTo>
                  <a:pt x="1131" y="164"/>
                </a:lnTo>
                <a:lnTo>
                  <a:pt x="1132" y="164"/>
                </a:lnTo>
                <a:lnTo>
                  <a:pt x="1131" y="164"/>
                </a:lnTo>
                <a:lnTo>
                  <a:pt x="1129" y="164"/>
                </a:lnTo>
                <a:lnTo>
                  <a:pt x="1128" y="164"/>
                </a:lnTo>
                <a:lnTo>
                  <a:pt x="1128" y="164"/>
                </a:lnTo>
                <a:lnTo>
                  <a:pt x="1126" y="164"/>
                </a:lnTo>
                <a:lnTo>
                  <a:pt x="1123" y="164"/>
                </a:lnTo>
                <a:lnTo>
                  <a:pt x="1123" y="164"/>
                </a:lnTo>
                <a:lnTo>
                  <a:pt x="1123" y="166"/>
                </a:lnTo>
                <a:lnTo>
                  <a:pt x="1123" y="167"/>
                </a:lnTo>
                <a:lnTo>
                  <a:pt x="1121" y="167"/>
                </a:lnTo>
                <a:lnTo>
                  <a:pt x="1121" y="167"/>
                </a:lnTo>
                <a:lnTo>
                  <a:pt x="1120" y="167"/>
                </a:lnTo>
                <a:lnTo>
                  <a:pt x="1117" y="167"/>
                </a:lnTo>
                <a:lnTo>
                  <a:pt x="1117" y="167"/>
                </a:lnTo>
                <a:lnTo>
                  <a:pt x="1117" y="167"/>
                </a:lnTo>
                <a:lnTo>
                  <a:pt x="1114" y="167"/>
                </a:lnTo>
                <a:lnTo>
                  <a:pt x="1112" y="167"/>
                </a:lnTo>
                <a:lnTo>
                  <a:pt x="1114" y="167"/>
                </a:lnTo>
                <a:lnTo>
                  <a:pt x="1117" y="166"/>
                </a:lnTo>
                <a:lnTo>
                  <a:pt x="1117" y="163"/>
                </a:lnTo>
                <a:lnTo>
                  <a:pt x="1117" y="161"/>
                </a:lnTo>
                <a:lnTo>
                  <a:pt x="1115" y="161"/>
                </a:lnTo>
                <a:lnTo>
                  <a:pt x="1114" y="163"/>
                </a:lnTo>
                <a:lnTo>
                  <a:pt x="1114" y="163"/>
                </a:lnTo>
                <a:lnTo>
                  <a:pt x="1112" y="163"/>
                </a:lnTo>
                <a:lnTo>
                  <a:pt x="1112" y="163"/>
                </a:lnTo>
                <a:lnTo>
                  <a:pt x="1110" y="164"/>
                </a:lnTo>
                <a:lnTo>
                  <a:pt x="1110" y="164"/>
                </a:lnTo>
                <a:lnTo>
                  <a:pt x="1109" y="164"/>
                </a:lnTo>
                <a:lnTo>
                  <a:pt x="1107" y="166"/>
                </a:lnTo>
                <a:lnTo>
                  <a:pt x="1104" y="166"/>
                </a:lnTo>
                <a:lnTo>
                  <a:pt x="1103" y="166"/>
                </a:lnTo>
                <a:lnTo>
                  <a:pt x="1101" y="166"/>
                </a:lnTo>
                <a:lnTo>
                  <a:pt x="1093" y="164"/>
                </a:lnTo>
                <a:lnTo>
                  <a:pt x="1090" y="164"/>
                </a:lnTo>
                <a:lnTo>
                  <a:pt x="1087" y="164"/>
                </a:lnTo>
                <a:lnTo>
                  <a:pt x="1087" y="164"/>
                </a:lnTo>
                <a:lnTo>
                  <a:pt x="1082" y="164"/>
                </a:lnTo>
                <a:lnTo>
                  <a:pt x="1080" y="164"/>
                </a:lnTo>
                <a:lnTo>
                  <a:pt x="1080" y="163"/>
                </a:lnTo>
                <a:lnTo>
                  <a:pt x="1080" y="163"/>
                </a:lnTo>
                <a:lnTo>
                  <a:pt x="1079" y="164"/>
                </a:lnTo>
                <a:lnTo>
                  <a:pt x="1077" y="164"/>
                </a:lnTo>
                <a:lnTo>
                  <a:pt x="1076" y="164"/>
                </a:lnTo>
                <a:lnTo>
                  <a:pt x="1071" y="166"/>
                </a:lnTo>
                <a:lnTo>
                  <a:pt x="1069" y="166"/>
                </a:lnTo>
                <a:lnTo>
                  <a:pt x="1068" y="166"/>
                </a:lnTo>
                <a:lnTo>
                  <a:pt x="1068" y="164"/>
                </a:lnTo>
                <a:lnTo>
                  <a:pt x="1066" y="163"/>
                </a:lnTo>
                <a:lnTo>
                  <a:pt x="1066" y="161"/>
                </a:lnTo>
                <a:lnTo>
                  <a:pt x="1066" y="159"/>
                </a:lnTo>
                <a:lnTo>
                  <a:pt x="1066" y="159"/>
                </a:lnTo>
                <a:lnTo>
                  <a:pt x="1066" y="158"/>
                </a:lnTo>
                <a:lnTo>
                  <a:pt x="1071" y="155"/>
                </a:lnTo>
                <a:lnTo>
                  <a:pt x="1076" y="152"/>
                </a:lnTo>
                <a:lnTo>
                  <a:pt x="1077" y="150"/>
                </a:lnTo>
                <a:lnTo>
                  <a:pt x="1077" y="150"/>
                </a:lnTo>
                <a:lnTo>
                  <a:pt x="1080" y="148"/>
                </a:lnTo>
                <a:lnTo>
                  <a:pt x="1080" y="148"/>
                </a:lnTo>
                <a:lnTo>
                  <a:pt x="1079" y="148"/>
                </a:lnTo>
                <a:lnTo>
                  <a:pt x="1077" y="148"/>
                </a:lnTo>
                <a:lnTo>
                  <a:pt x="1074" y="148"/>
                </a:lnTo>
                <a:lnTo>
                  <a:pt x="1071" y="148"/>
                </a:lnTo>
                <a:lnTo>
                  <a:pt x="1068" y="148"/>
                </a:lnTo>
                <a:lnTo>
                  <a:pt x="1068" y="148"/>
                </a:lnTo>
                <a:lnTo>
                  <a:pt x="1069" y="147"/>
                </a:lnTo>
                <a:lnTo>
                  <a:pt x="1073" y="144"/>
                </a:lnTo>
                <a:lnTo>
                  <a:pt x="1074" y="144"/>
                </a:lnTo>
                <a:lnTo>
                  <a:pt x="1073" y="145"/>
                </a:lnTo>
                <a:lnTo>
                  <a:pt x="1073" y="145"/>
                </a:lnTo>
                <a:lnTo>
                  <a:pt x="1073" y="147"/>
                </a:lnTo>
                <a:lnTo>
                  <a:pt x="1073" y="147"/>
                </a:lnTo>
                <a:lnTo>
                  <a:pt x="1076" y="147"/>
                </a:lnTo>
                <a:lnTo>
                  <a:pt x="1076" y="147"/>
                </a:lnTo>
                <a:lnTo>
                  <a:pt x="1076" y="144"/>
                </a:lnTo>
                <a:lnTo>
                  <a:pt x="1077" y="142"/>
                </a:lnTo>
                <a:lnTo>
                  <a:pt x="1079" y="139"/>
                </a:lnTo>
                <a:lnTo>
                  <a:pt x="1079" y="137"/>
                </a:lnTo>
                <a:lnTo>
                  <a:pt x="1080" y="137"/>
                </a:lnTo>
                <a:lnTo>
                  <a:pt x="1080" y="137"/>
                </a:lnTo>
                <a:lnTo>
                  <a:pt x="1082" y="139"/>
                </a:lnTo>
                <a:lnTo>
                  <a:pt x="1085" y="139"/>
                </a:lnTo>
                <a:lnTo>
                  <a:pt x="1085" y="141"/>
                </a:lnTo>
                <a:lnTo>
                  <a:pt x="1085" y="139"/>
                </a:lnTo>
                <a:lnTo>
                  <a:pt x="1085" y="139"/>
                </a:lnTo>
                <a:lnTo>
                  <a:pt x="1084" y="139"/>
                </a:lnTo>
                <a:lnTo>
                  <a:pt x="1084" y="137"/>
                </a:lnTo>
                <a:lnTo>
                  <a:pt x="1085" y="136"/>
                </a:lnTo>
                <a:lnTo>
                  <a:pt x="1085" y="136"/>
                </a:lnTo>
                <a:lnTo>
                  <a:pt x="1085" y="136"/>
                </a:lnTo>
                <a:lnTo>
                  <a:pt x="1084" y="136"/>
                </a:lnTo>
                <a:lnTo>
                  <a:pt x="1082" y="134"/>
                </a:lnTo>
                <a:lnTo>
                  <a:pt x="1082" y="134"/>
                </a:lnTo>
                <a:lnTo>
                  <a:pt x="1082" y="133"/>
                </a:lnTo>
                <a:lnTo>
                  <a:pt x="1082" y="131"/>
                </a:lnTo>
                <a:lnTo>
                  <a:pt x="1084" y="130"/>
                </a:lnTo>
                <a:lnTo>
                  <a:pt x="1085" y="130"/>
                </a:lnTo>
                <a:lnTo>
                  <a:pt x="1085" y="130"/>
                </a:lnTo>
                <a:lnTo>
                  <a:pt x="1087" y="131"/>
                </a:lnTo>
                <a:lnTo>
                  <a:pt x="1088" y="130"/>
                </a:lnTo>
                <a:lnTo>
                  <a:pt x="1088" y="130"/>
                </a:lnTo>
                <a:lnTo>
                  <a:pt x="1087" y="128"/>
                </a:lnTo>
                <a:lnTo>
                  <a:pt x="1087" y="126"/>
                </a:lnTo>
                <a:lnTo>
                  <a:pt x="1087" y="126"/>
                </a:lnTo>
                <a:lnTo>
                  <a:pt x="1090" y="120"/>
                </a:lnTo>
                <a:lnTo>
                  <a:pt x="1091" y="117"/>
                </a:lnTo>
                <a:lnTo>
                  <a:pt x="1093" y="112"/>
                </a:lnTo>
                <a:lnTo>
                  <a:pt x="1093" y="111"/>
                </a:lnTo>
                <a:lnTo>
                  <a:pt x="1095" y="109"/>
                </a:lnTo>
                <a:lnTo>
                  <a:pt x="1095" y="109"/>
                </a:lnTo>
                <a:lnTo>
                  <a:pt x="1096" y="109"/>
                </a:lnTo>
                <a:lnTo>
                  <a:pt x="1098" y="109"/>
                </a:lnTo>
                <a:lnTo>
                  <a:pt x="1096" y="109"/>
                </a:lnTo>
                <a:lnTo>
                  <a:pt x="1096" y="107"/>
                </a:lnTo>
                <a:lnTo>
                  <a:pt x="1096" y="107"/>
                </a:lnTo>
                <a:lnTo>
                  <a:pt x="1096" y="107"/>
                </a:lnTo>
                <a:lnTo>
                  <a:pt x="1096" y="106"/>
                </a:lnTo>
                <a:lnTo>
                  <a:pt x="1098" y="106"/>
                </a:lnTo>
                <a:lnTo>
                  <a:pt x="1099" y="104"/>
                </a:lnTo>
                <a:lnTo>
                  <a:pt x="1099" y="103"/>
                </a:lnTo>
                <a:lnTo>
                  <a:pt x="1099" y="103"/>
                </a:lnTo>
                <a:lnTo>
                  <a:pt x="1099" y="101"/>
                </a:lnTo>
                <a:lnTo>
                  <a:pt x="1099" y="101"/>
                </a:lnTo>
                <a:lnTo>
                  <a:pt x="1099" y="101"/>
                </a:lnTo>
                <a:lnTo>
                  <a:pt x="1103" y="100"/>
                </a:lnTo>
                <a:lnTo>
                  <a:pt x="1103" y="100"/>
                </a:lnTo>
                <a:lnTo>
                  <a:pt x="1104" y="96"/>
                </a:lnTo>
                <a:lnTo>
                  <a:pt x="1104" y="95"/>
                </a:lnTo>
                <a:lnTo>
                  <a:pt x="1106" y="95"/>
                </a:lnTo>
                <a:lnTo>
                  <a:pt x="1107" y="95"/>
                </a:lnTo>
                <a:lnTo>
                  <a:pt x="1112" y="92"/>
                </a:lnTo>
                <a:lnTo>
                  <a:pt x="1114" y="90"/>
                </a:lnTo>
                <a:lnTo>
                  <a:pt x="1115" y="92"/>
                </a:lnTo>
                <a:lnTo>
                  <a:pt x="1117" y="92"/>
                </a:lnTo>
                <a:lnTo>
                  <a:pt x="1118" y="93"/>
                </a:lnTo>
                <a:lnTo>
                  <a:pt x="1120" y="92"/>
                </a:lnTo>
                <a:lnTo>
                  <a:pt x="1118" y="92"/>
                </a:lnTo>
                <a:lnTo>
                  <a:pt x="1118" y="90"/>
                </a:lnTo>
                <a:lnTo>
                  <a:pt x="1121" y="90"/>
                </a:lnTo>
                <a:close/>
                <a:moveTo>
                  <a:pt x="73" y="89"/>
                </a:moveTo>
                <a:lnTo>
                  <a:pt x="73" y="89"/>
                </a:lnTo>
                <a:lnTo>
                  <a:pt x="73" y="89"/>
                </a:lnTo>
                <a:lnTo>
                  <a:pt x="74" y="90"/>
                </a:lnTo>
                <a:lnTo>
                  <a:pt x="74" y="90"/>
                </a:lnTo>
                <a:lnTo>
                  <a:pt x="74" y="92"/>
                </a:lnTo>
                <a:lnTo>
                  <a:pt x="74" y="93"/>
                </a:lnTo>
                <a:lnTo>
                  <a:pt x="74" y="93"/>
                </a:lnTo>
                <a:lnTo>
                  <a:pt x="74" y="93"/>
                </a:lnTo>
                <a:lnTo>
                  <a:pt x="73" y="93"/>
                </a:lnTo>
                <a:lnTo>
                  <a:pt x="73" y="92"/>
                </a:lnTo>
                <a:lnTo>
                  <a:pt x="71" y="90"/>
                </a:lnTo>
                <a:lnTo>
                  <a:pt x="71" y="90"/>
                </a:lnTo>
                <a:lnTo>
                  <a:pt x="71" y="89"/>
                </a:lnTo>
                <a:lnTo>
                  <a:pt x="73" y="89"/>
                </a:lnTo>
                <a:close/>
                <a:moveTo>
                  <a:pt x="1125" y="82"/>
                </a:moveTo>
                <a:lnTo>
                  <a:pt x="1125" y="84"/>
                </a:lnTo>
                <a:lnTo>
                  <a:pt x="1123" y="85"/>
                </a:lnTo>
                <a:lnTo>
                  <a:pt x="1123" y="85"/>
                </a:lnTo>
                <a:lnTo>
                  <a:pt x="1123" y="84"/>
                </a:lnTo>
                <a:lnTo>
                  <a:pt x="1123" y="84"/>
                </a:lnTo>
                <a:lnTo>
                  <a:pt x="1123" y="82"/>
                </a:lnTo>
                <a:lnTo>
                  <a:pt x="1125" y="82"/>
                </a:lnTo>
                <a:close/>
                <a:moveTo>
                  <a:pt x="776" y="81"/>
                </a:moveTo>
                <a:lnTo>
                  <a:pt x="778" y="81"/>
                </a:lnTo>
                <a:lnTo>
                  <a:pt x="778" y="81"/>
                </a:lnTo>
                <a:lnTo>
                  <a:pt x="778" y="82"/>
                </a:lnTo>
                <a:lnTo>
                  <a:pt x="778" y="82"/>
                </a:lnTo>
                <a:lnTo>
                  <a:pt x="776" y="84"/>
                </a:lnTo>
                <a:lnTo>
                  <a:pt x="776" y="84"/>
                </a:lnTo>
                <a:lnTo>
                  <a:pt x="776" y="84"/>
                </a:lnTo>
                <a:lnTo>
                  <a:pt x="775" y="84"/>
                </a:lnTo>
                <a:lnTo>
                  <a:pt x="773" y="82"/>
                </a:lnTo>
                <a:lnTo>
                  <a:pt x="773" y="82"/>
                </a:lnTo>
                <a:lnTo>
                  <a:pt x="776" y="81"/>
                </a:lnTo>
                <a:close/>
                <a:moveTo>
                  <a:pt x="29" y="79"/>
                </a:moveTo>
                <a:lnTo>
                  <a:pt x="30" y="81"/>
                </a:lnTo>
                <a:lnTo>
                  <a:pt x="30" y="84"/>
                </a:lnTo>
                <a:lnTo>
                  <a:pt x="29" y="84"/>
                </a:lnTo>
                <a:lnTo>
                  <a:pt x="29" y="82"/>
                </a:lnTo>
                <a:lnTo>
                  <a:pt x="29" y="82"/>
                </a:lnTo>
                <a:lnTo>
                  <a:pt x="29" y="81"/>
                </a:lnTo>
                <a:lnTo>
                  <a:pt x="29" y="81"/>
                </a:lnTo>
                <a:lnTo>
                  <a:pt x="29" y="79"/>
                </a:lnTo>
                <a:close/>
                <a:moveTo>
                  <a:pt x="70" y="68"/>
                </a:moveTo>
                <a:lnTo>
                  <a:pt x="70" y="68"/>
                </a:lnTo>
                <a:lnTo>
                  <a:pt x="70" y="71"/>
                </a:lnTo>
                <a:lnTo>
                  <a:pt x="68" y="74"/>
                </a:lnTo>
                <a:lnTo>
                  <a:pt x="68" y="74"/>
                </a:lnTo>
                <a:lnTo>
                  <a:pt x="68" y="74"/>
                </a:lnTo>
                <a:lnTo>
                  <a:pt x="67" y="74"/>
                </a:lnTo>
                <a:lnTo>
                  <a:pt x="67" y="74"/>
                </a:lnTo>
                <a:lnTo>
                  <a:pt x="68" y="73"/>
                </a:lnTo>
                <a:lnTo>
                  <a:pt x="67" y="73"/>
                </a:lnTo>
                <a:lnTo>
                  <a:pt x="67" y="71"/>
                </a:lnTo>
                <a:lnTo>
                  <a:pt x="67" y="70"/>
                </a:lnTo>
                <a:lnTo>
                  <a:pt x="68" y="68"/>
                </a:lnTo>
                <a:lnTo>
                  <a:pt x="70" y="68"/>
                </a:lnTo>
                <a:close/>
                <a:moveTo>
                  <a:pt x="56" y="67"/>
                </a:moveTo>
                <a:lnTo>
                  <a:pt x="56" y="67"/>
                </a:lnTo>
                <a:lnTo>
                  <a:pt x="56" y="67"/>
                </a:lnTo>
                <a:lnTo>
                  <a:pt x="59" y="70"/>
                </a:lnTo>
                <a:lnTo>
                  <a:pt x="60" y="71"/>
                </a:lnTo>
                <a:lnTo>
                  <a:pt x="60" y="73"/>
                </a:lnTo>
                <a:lnTo>
                  <a:pt x="59" y="74"/>
                </a:lnTo>
                <a:lnTo>
                  <a:pt x="57" y="71"/>
                </a:lnTo>
                <a:lnTo>
                  <a:pt x="57" y="71"/>
                </a:lnTo>
                <a:lnTo>
                  <a:pt x="56" y="68"/>
                </a:lnTo>
                <a:lnTo>
                  <a:pt x="56" y="68"/>
                </a:lnTo>
                <a:lnTo>
                  <a:pt x="56" y="67"/>
                </a:lnTo>
                <a:lnTo>
                  <a:pt x="56" y="67"/>
                </a:lnTo>
                <a:close/>
                <a:moveTo>
                  <a:pt x="52" y="60"/>
                </a:moveTo>
                <a:lnTo>
                  <a:pt x="52" y="60"/>
                </a:lnTo>
                <a:lnTo>
                  <a:pt x="52" y="60"/>
                </a:lnTo>
                <a:lnTo>
                  <a:pt x="54" y="62"/>
                </a:lnTo>
                <a:lnTo>
                  <a:pt x="54" y="63"/>
                </a:lnTo>
                <a:lnTo>
                  <a:pt x="54" y="63"/>
                </a:lnTo>
                <a:lnTo>
                  <a:pt x="54" y="63"/>
                </a:lnTo>
                <a:lnTo>
                  <a:pt x="52" y="63"/>
                </a:lnTo>
                <a:lnTo>
                  <a:pt x="52" y="62"/>
                </a:lnTo>
                <a:lnTo>
                  <a:pt x="52" y="60"/>
                </a:lnTo>
                <a:lnTo>
                  <a:pt x="51" y="60"/>
                </a:lnTo>
                <a:lnTo>
                  <a:pt x="52" y="60"/>
                </a:lnTo>
                <a:close/>
                <a:moveTo>
                  <a:pt x="748" y="59"/>
                </a:moveTo>
                <a:lnTo>
                  <a:pt x="751" y="59"/>
                </a:lnTo>
                <a:lnTo>
                  <a:pt x="754" y="62"/>
                </a:lnTo>
                <a:lnTo>
                  <a:pt x="756" y="65"/>
                </a:lnTo>
                <a:lnTo>
                  <a:pt x="757" y="67"/>
                </a:lnTo>
                <a:lnTo>
                  <a:pt x="757" y="68"/>
                </a:lnTo>
                <a:lnTo>
                  <a:pt x="757" y="68"/>
                </a:lnTo>
                <a:lnTo>
                  <a:pt x="756" y="68"/>
                </a:lnTo>
                <a:lnTo>
                  <a:pt x="752" y="68"/>
                </a:lnTo>
                <a:lnTo>
                  <a:pt x="751" y="68"/>
                </a:lnTo>
                <a:lnTo>
                  <a:pt x="748" y="67"/>
                </a:lnTo>
                <a:lnTo>
                  <a:pt x="741" y="63"/>
                </a:lnTo>
                <a:lnTo>
                  <a:pt x="738" y="63"/>
                </a:lnTo>
                <a:lnTo>
                  <a:pt x="738" y="62"/>
                </a:lnTo>
                <a:lnTo>
                  <a:pt x="740" y="60"/>
                </a:lnTo>
                <a:lnTo>
                  <a:pt x="740" y="60"/>
                </a:lnTo>
                <a:lnTo>
                  <a:pt x="740" y="60"/>
                </a:lnTo>
                <a:lnTo>
                  <a:pt x="748" y="59"/>
                </a:lnTo>
                <a:close/>
                <a:moveTo>
                  <a:pt x="18" y="59"/>
                </a:moveTo>
                <a:lnTo>
                  <a:pt x="18" y="59"/>
                </a:lnTo>
                <a:lnTo>
                  <a:pt x="19" y="59"/>
                </a:lnTo>
                <a:lnTo>
                  <a:pt x="21" y="62"/>
                </a:lnTo>
                <a:lnTo>
                  <a:pt x="21" y="63"/>
                </a:lnTo>
                <a:lnTo>
                  <a:pt x="21" y="65"/>
                </a:lnTo>
                <a:lnTo>
                  <a:pt x="19" y="65"/>
                </a:lnTo>
                <a:lnTo>
                  <a:pt x="18" y="65"/>
                </a:lnTo>
                <a:lnTo>
                  <a:pt x="16" y="65"/>
                </a:lnTo>
                <a:lnTo>
                  <a:pt x="16" y="65"/>
                </a:lnTo>
                <a:lnTo>
                  <a:pt x="18" y="67"/>
                </a:lnTo>
                <a:lnTo>
                  <a:pt x="18" y="67"/>
                </a:lnTo>
                <a:lnTo>
                  <a:pt x="19" y="68"/>
                </a:lnTo>
                <a:lnTo>
                  <a:pt x="21" y="68"/>
                </a:lnTo>
                <a:lnTo>
                  <a:pt x="24" y="70"/>
                </a:lnTo>
                <a:lnTo>
                  <a:pt x="22" y="71"/>
                </a:lnTo>
                <a:lnTo>
                  <a:pt x="21" y="71"/>
                </a:lnTo>
                <a:lnTo>
                  <a:pt x="24" y="74"/>
                </a:lnTo>
                <a:lnTo>
                  <a:pt x="24" y="74"/>
                </a:lnTo>
                <a:lnTo>
                  <a:pt x="24" y="74"/>
                </a:lnTo>
                <a:lnTo>
                  <a:pt x="26" y="74"/>
                </a:lnTo>
                <a:lnTo>
                  <a:pt x="26" y="74"/>
                </a:lnTo>
                <a:lnTo>
                  <a:pt x="26" y="74"/>
                </a:lnTo>
                <a:lnTo>
                  <a:pt x="26" y="76"/>
                </a:lnTo>
                <a:lnTo>
                  <a:pt x="26" y="76"/>
                </a:lnTo>
                <a:lnTo>
                  <a:pt x="26" y="78"/>
                </a:lnTo>
                <a:lnTo>
                  <a:pt x="29" y="78"/>
                </a:lnTo>
                <a:lnTo>
                  <a:pt x="29" y="79"/>
                </a:lnTo>
                <a:lnTo>
                  <a:pt x="27" y="79"/>
                </a:lnTo>
                <a:lnTo>
                  <a:pt x="24" y="78"/>
                </a:lnTo>
                <a:lnTo>
                  <a:pt x="22" y="76"/>
                </a:lnTo>
                <a:lnTo>
                  <a:pt x="22" y="74"/>
                </a:lnTo>
                <a:lnTo>
                  <a:pt x="21" y="74"/>
                </a:lnTo>
                <a:lnTo>
                  <a:pt x="18" y="73"/>
                </a:lnTo>
                <a:lnTo>
                  <a:pt x="15" y="68"/>
                </a:lnTo>
                <a:lnTo>
                  <a:pt x="13" y="68"/>
                </a:lnTo>
                <a:lnTo>
                  <a:pt x="11" y="67"/>
                </a:lnTo>
                <a:lnTo>
                  <a:pt x="11" y="65"/>
                </a:lnTo>
                <a:lnTo>
                  <a:pt x="11" y="65"/>
                </a:lnTo>
                <a:lnTo>
                  <a:pt x="13" y="65"/>
                </a:lnTo>
                <a:lnTo>
                  <a:pt x="13" y="63"/>
                </a:lnTo>
                <a:lnTo>
                  <a:pt x="13" y="63"/>
                </a:lnTo>
                <a:lnTo>
                  <a:pt x="8" y="62"/>
                </a:lnTo>
                <a:lnTo>
                  <a:pt x="8" y="62"/>
                </a:lnTo>
                <a:lnTo>
                  <a:pt x="8" y="60"/>
                </a:lnTo>
                <a:lnTo>
                  <a:pt x="8" y="60"/>
                </a:lnTo>
                <a:lnTo>
                  <a:pt x="11" y="60"/>
                </a:lnTo>
                <a:lnTo>
                  <a:pt x="13" y="60"/>
                </a:lnTo>
                <a:lnTo>
                  <a:pt x="15" y="60"/>
                </a:lnTo>
                <a:lnTo>
                  <a:pt x="16" y="59"/>
                </a:lnTo>
                <a:lnTo>
                  <a:pt x="18" y="59"/>
                </a:lnTo>
                <a:close/>
                <a:moveTo>
                  <a:pt x="59" y="57"/>
                </a:moveTo>
                <a:lnTo>
                  <a:pt x="59" y="57"/>
                </a:lnTo>
                <a:lnTo>
                  <a:pt x="60" y="59"/>
                </a:lnTo>
                <a:lnTo>
                  <a:pt x="63" y="60"/>
                </a:lnTo>
                <a:lnTo>
                  <a:pt x="65" y="60"/>
                </a:lnTo>
                <a:lnTo>
                  <a:pt x="65" y="65"/>
                </a:lnTo>
                <a:lnTo>
                  <a:pt x="67" y="71"/>
                </a:lnTo>
                <a:lnTo>
                  <a:pt x="67" y="73"/>
                </a:lnTo>
                <a:lnTo>
                  <a:pt x="65" y="74"/>
                </a:lnTo>
                <a:lnTo>
                  <a:pt x="65" y="76"/>
                </a:lnTo>
                <a:lnTo>
                  <a:pt x="63" y="78"/>
                </a:lnTo>
                <a:lnTo>
                  <a:pt x="63" y="76"/>
                </a:lnTo>
                <a:lnTo>
                  <a:pt x="63" y="73"/>
                </a:lnTo>
                <a:lnTo>
                  <a:pt x="62" y="71"/>
                </a:lnTo>
                <a:lnTo>
                  <a:pt x="62" y="71"/>
                </a:lnTo>
                <a:lnTo>
                  <a:pt x="62" y="68"/>
                </a:lnTo>
                <a:lnTo>
                  <a:pt x="62" y="68"/>
                </a:lnTo>
                <a:lnTo>
                  <a:pt x="62" y="70"/>
                </a:lnTo>
                <a:lnTo>
                  <a:pt x="60" y="70"/>
                </a:lnTo>
                <a:lnTo>
                  <a:pt x="59" y="68"/>
                </a:lnTo>
                <a:lnTo>
                  <a:pt x="57" y="67"/>
                </a:lnTo>
                <a:lnTo>
                  <a:pt x="57" y="65"/>
                </a:lnTo>
                <a:lnTo>
                  <a:pt x="57" y="63"/>
                </a:lnTo>
                <a:lnTo>
                  <a:pt x="56" y="63"/>
                </a:lnTo>
                <a:lnTo>
                  <a:pt x="57" y="63"/>
                </a:lnTo>
                <a:lnTo>
                  <a:pt x="57" y="62"/>
                </a:lnTo>
                <a:lnTo>
                  <a:pt x="57" y="60"/>
                </a:lnTo>
                <a:lnTo>
                  <a:pt x="59" y="59"/>
                </a:lnTo>
                <a:lnTo>
                  <a:pt x="59" y="57"/>
                </a:lnTo>
                <a:close/>
                <a:moveTo>
                  <a:pt x="56" y="57"/>
                </a:moveTo>
                <a:lnTo>
                  <a:pt x="56" y="57"/>
                </a:lnTo>
                <a:lnTo>
                  <a:pt x="57" y="59"/>
                </a:lnTo>
                <a:lnTo>
                  <a:pt x="57" y="60"/>
                </a:lnTo>
                <a:lnTo>
                  <a:pt x="57" y="62"/>
                </a:lnTo>
                <a:lnTo>
                  <a:pt x="56" y="62"/>
                </a:lnTo>
                <a:lnTo>
                  <a:pt x="54" y="60"/>
                </a:lnTo>
                <a:lnTo>
                  <a:pt x="54" y="60"/>
                </a:lnTo>
                <a:lnTo>
                  <a:pt x="54" y="60"/>
                </a:lnTo>
                <a:lnTo>
                  <a:pt x="54" y="59"/>
                </a:lnTo>
                <a:lnTo>
                  <a:pt x="56" y="57"/>
                </a:lnTo>
                <a:lnTo>
                  <a:pt x="56" y="57"/>
                </a:lnTo>
                <a:lnTo>
                  <a:pt x="56" y="57"/>
                </a:lnTo>
                <a:close/>
                <a:moveTo>
                  <a:pt x="767" y="55"/>
                </a:moveTo>
                <a:lnTo>
                  <a:pt x="768" y="57"/>
                </a:lnTo>
                <a:lnTo>
                  <a:pt x="768" y="57"/>
                </a:lnTo>
                <a:lnTo>
                  <a:pt x="768" y="57"/>
                </a:lnTo>
                <a:lnTo>
                  <a:pt x="767" y="57"/>
                </a:lnTo>
                <a:lnTo>
                  <a:pt x="767" y="57"/>
                </a:lnTo>
                <a:lnTo>
                  <a:pt x="767" y="57"/>
                </a:lnTo>
                <a:lnTo>
                  <a:pt x="767" y="57"/>
                </a:lnTo>
                <a:lnTo>
                  <a:pt x="767" y="55"/>
                </a:lnTo>
                <a:close/>
                <a:moveTo>
                  <a:pt x="38" y="51"/>
                </a:moveTo>
                <a:lnTo>
                  <a:pt x="38" y="51"/>
                </a:lnTo>
                <a:lnTo>
                  <a:pt x="41" y="52"/>
                </a:lnTo>
                <a:lnTo>
                  <a:pt x="44" y="54"/>
                </a:lnTo>
                <a:lnTo>
                  <a:pt x="46" y="54"/>
                </a:lnTo>
                <a:lnTo>
                  <a:pt x="48" y="59"/>
                </a:lnTo>
                <a:lnTo>
                  <a:pt x="48" y="59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3" y="57"/>
                </a:lnTo>
                <a:lnTo>
                  <a:pt x="40" y="55"/>
                </a:lnTo>
                <a:lnTo>
                  <a:pt x="38" y="54"/>
                </a:lnTo>
                <a:lnTo>
                  <a:pt x="37" y="52"/>
                </a:lnTo>
                <a:lnTo>
                  <a:pt x="38" y="51"/>
                </a:lnTo>
                <a:close/>
                <a:moveTo>
                  <a:pt x="38" y="41"/>
                </a:moveTo>
                <a:lnTo>
                  <a:pt x="38" y="41"/>
                </a:lnTo>
                <a:lnTo>
                  <a:pt x="40" y="43"/>
                </a:lnTo>
                <a:lnTo>
                  <a:pt x="40" y="43"/>
                </a:lnTo>
                <a:lnTo>
                  <a:pt x="41" y="44"/>
                </a:lnTo>
                <a:lnTo>
                  <a:pt x="41" y="44"/>
                </a:lnTo>
                <a:lnTo>
                  <a:pt x="40" y="46"/>
                </a:lnTo>
                <a:lnTo>
                  <a:pt x="38" y="46"/>
                </a:lnTo>
                <a:lnTo>
                  <a:pt x="38" y="46"/>
                </a:lnTo>
                <a:lnTo>
                  <a:pt x="38" y="46"/>
                </a:lnTo>
                <a:lnTo>
                  <a:pt x="37" y="44"/>
                </a:lnTo>
                <a:lnTo>
                  <a:pt x="37" y="44"/>
                </a:lnTo>
                <a:lnTo>
                  <a:pt x="35" y="44"/>
                </a:lnTo>
                <a:lnTo>
                  <a:pt x="35" y="44"/>
                </a:lnTo>
                <a:lnTo>
                  <a:pt x="35" y="46"/>
                </a:lnTo>
                <a:lnTo>
                  <a:pt x="35" y="46"/>
                </a:lnTo>
                <a:lnTo>
                  <a:pt x="35" y="46"/>
                </a:lnTo>
                <a:lnTo>
                  <a:pt x="35" y="46"/>
                </a:lnTo>
                <a:lnTo>
                  <a:pt x="35" y="46"/>
                </a:lnTo>
                <a:lnTo>
                  <a:pt x="35" y="46"/>
                </a:lnTo>
                <a:lnTo>
                  <a:pt x="35" y="44"/>
                </a:lnTo>
                <a:lnTo>
                  <a:pt x="35" y="44"/>
                </a:lnTo>
                <a:lnTo>
                  <a:pt x="35" y="44"/>
                </a:lnTo>
                <a:lnTo>
                  <a:pt x="37" y="41"/>
                </a:lnTo>
                <a:lnTo>
                  <a:pt x="38" y="41"/>
                </a:lnTo>
                <a:close/>
                <a:moveTo>
                  <a:pt x="0" y="40"/>
                </a:moveTo>
                <a:lnTo>
                  <a:pt x="2" y="40"/>
                </a:lnTo>
                <a:lnTo>
                  <a:pt x="2" y="41"/>
                </a:lnTo>
                <a:lnTo>
                  <a:pt x="7" y="41"/>
                </a:lnTo>
                <a:lnTo>
                  <a:pt x="8" y="43"/>
                </a:lnTo>
                <a:lnTo>
                  <a:pt x="11" y="41"/>
                </a:lnTo>
                <a:lnTo>
                  <a:pt x="11" y="41"/>
                </a:lnTo>
                <a:lnTo>
                  <a:pt x="11" y="41"/>
                </a:lnTo>
                <a:lnTo>
                  <a:pt x="13" y="43"/>
                </a:lnTo>
                <a:lnTo>
                  <a:pt x="13" y="44"/>
                </a:lnTo>
                <a:lnTo>
                  <a:pt x="13" y="46"/>
                </a:lnTo>
                <a:lnTo>
                  <a:pt x="13" y="46"/>
                </a:lnTo>
                <a:lnTo>
                  <a:pt x="13" y="48"/>
                </a:lnTo>
                <a:lnTo>
                  <a:pt x="7" y="49"/>
                </a:lnTo>
                <a:lnTo>
                  <a:pt x="7" y="49"/>
                </a:lnTo>
                <a:lnTo>
                  <a:pt x="7" y="51"/>
                </a:lnTo>
                <a:lnTo>
                  <a:pt x="8" y="51"/>
                </a:lnTo>
                <a:lnTo>
                  <a:pt x="8" y="51"/>
                </a:lnTo>
                <a:lnTo>
                  <a:pt x="13" y="49"/>
                </a:lnTo>
                <a:lnTo>
                  <a:pt x="13" y="49"/>
                </a:lnTo>
                <a:lnTo>
                  <a:pt x="13" y="48"/>
                </a:lnTo>
                <a:lnTo>
                  <a:pt x="15" y="46"/>
                </a:lnTo>
                <a:lnTo>
                  <a:pt x="15" y="46"/>
                </a:lnTo>
                <a:lnTo>
                  <a:pt x="13" y="43"/>
                </a:lnTo>
                <a:lnTo>
                  <a:pt x="13" y="43"/>
                </a:lnTo>
                <a:lnTo>
                  <a:pt x="16" y="43"/>
                </a:lnTo>
                <a:lnTo>
                  <a:pt x="18" y="41"/>
                </a:lnTo>
                <a:lnTo>
                  <a:pt x="19" y="41"/>
                </a:lnTo>
                <a:lnTo>
                  <a:pt x="21" y="41"/>
                </a:lnTo>
                <a:lnTo>
                  <a:pt x="21" y="43"/>
                </a:lnTo>
                <a:lnTo>
                  <a:pt x="19" y="44"/>
                </a:lnTo>
                <a:lnTo>
                  <a:pt x="18" y="46"/>
                </a:lnTo>
                <a:lnTo>
                  <a:pt x="18" y="49"/>
                </a:lnTo>
                <a:lnTo>
                  <a:pt x="16" y="52"/>
                </a:lnTo>
                <a:lnTo>
                  <a:pt x="16" y="55"/>
                </a:lnTo>
                <a:lnTo>
                  <a:pt x="16" y="57"/>
                </a:lnTo>
                <a:lnTo>
                  <a:pt x="16" y="59"/>
                </a:lnTo>
                <a:lnTo>
                  <a:pt x="10" y="60"/>
                </a:lnTo>
                <a:lnTo>
                  <a:pt x="8" y="59"/>
                </a:lnTo>
                <a:lnTo>
                  <a:pt x="5" y="59"/>
                </a:lnTo>
                <a:lnTo>
                  <a:pt x="5" y="57"/>
                </a:lnTo>
                <a:lnTo>
                  <a:pt x="5" y="55"/>
                </a:lnTo>
                <a:lnTo>
                  <a:pt x="7" y="55"/>
                </a:lnTo>
                <a:lnTo>
                  <a:pt x="8" y="55"/>
                </a:lnTo>
                <a:lnTo>
                  <a:pt x="8" y="57"/>
                </a:lnTo>
                <a:lnTo>
                  <a:pt x="10" y="57"/>
                </a:lnTo>
                <a:lnTo>
                  <a:pt x="10" y="57"/>
                </a:lnTo>
                <a:lnTo>
                  <a:pt x="7" y="54"/>
                </a:lnTo>
                <a:lnTo>
                  <a:pt x="3" y="54"/>
                </a:lnTo>
                <a:lnTo>
                  <a:pt x="2" y="52"/>
                </a:lnTo>
                <a:lnTo>
                  <a:pt x="2" y="51"/>
                </a:lnTo>
                <a:lnTo>
                  <a:pt x="2" y="51"/>
                </a:lnTo>
                <a:lnTo>
                  <a:pt x="0" y="48"/>
                </a:lnTo>
                <a:lnTo>
                  <a:pt x="0" y="46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0" y="40"/>
                </a:lnTo>
                <a:close/>
                <a:moveTo>
                  <a:pt x="32" y="30"/>
                </a:moveTo>
                <a:lnTo>
                  <a:pt x="33" y="32"/>
                </a:lnTo>
                <a:lnTo>
                  <a:pt x="33" y="32"/>
                </a:lnTo>
                <a:lnTo>
                  <a:pt x="33" y="32"/>
                </a:lnTo>
                <a:lnTo>
                  <a:pt x="33" y="32"/>
                </a:lnTo>
                <a:lnTo>
                  <a:pt x="33" y="33"/>
                </a:lnTo>
                <a:lnTo>
                  <a:pt x="32" y="33"/>
                </a:lnTo>
                <a:lnTo>
                  <a:pt x="30" y="33"/>
                </a:lnTo>
                <a:lnTo>
                  <a:pt x="30" y="33"/>
                </a:lnTo>
                <a:lnTo>
                  <a:pt x="30" y="33"/>
                </a:lnTo>
                <a:lnTo>
                  <a:pt x="32" y="32"/>
                </a:lnTo>
                <a:lnTo>
                  <a:pt x="32" y="30"/>
                </a:lnTo>
                <a:close/>
                <a:moveTo>
                  <a:pt x="41" y="22"/>
                </a:moveTo>
                <a:lnTo>
                  <a:pt x="41" y="24"/>
                </a:lnTo>
                <a:lnTo>
                  <a:pt x="40" y="27"/>
                </a:lnTo>
                <a:lnTo>
                  <a:pt x="37" y="29"/>
                </a:lnTo>
                <a:lnTo>
                  <a:pt x="37" y="29"/>
                </a:lnTo>
                <a:lnTo>
                  <a:pt x="37" y="27"/>
                </a:lnTo>
                <a:lnTo>
                  <a:pt x="40" y="24"/>
                </a:lnTo>
                <a:lnTo>
                  <a:pt x="41" y="22"/>
                </a:lnTo>
                <a:close/>
                <a:moveTo>
                  <a:pt x="1041" y="0"/>
                </a:moveTo>
                <a:lnTo>
                  <a:pt x="1041" y="0"/>
                </a:lnTo>
                <a:lnTo>
                  <a:pt x="1043" y="2"/>
                </a:lnTo>
                <a:lnTo>
                  <a:pt x="1043" y="2"/>
                </a:lnTo>
                <a:lnTo>
                  <a:pt x="1043" y="2"/>
                </a:lnTo>
                <a:lnTo>
                  <a:pt x="1043" y="3"/>
                </a:lnTo>
                <a:lnTo>
                  <a:pt x="1039" y="2"/>
                </a:lnTo>
                <a:lnTo>
                  <a:pt x="1039" y="2"/>
                </a:lnTo>
                <a:lnTo>
                  <a:pt x="1039" y="2"/>
                </a:lnTo>
                <a:lnTo>
                  <a:pt x="1039" y="2"/>
                </a:lnTo>
                <a:lnTo>
                  <a:pt x="1039" y="0"/>
                </a:lnTo>
                <a:lnTo>
                  <a:pt x="1041" y="0"/>
                </a:lnTo>
                <a:close/>
              </a:path>
            </a:pathLst>
          </a:custGeom>
          <a:solidFill>
            <a:srgbClr val="FF8427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9" name="Freeform 312">
            <a:extLst>
              <a:ext uri="{FF2B5EF4-FFF2-40B4-BE49-F238E27FC236}">
                <a16:creationId xmlns:a16="http://schemas.microsoft.com/office/drawing/2014/main" id="{AD748563-508C-D2DC-A9E2-D0F72616F0F0}"/>
              </a:ext>
            </a:extLst>
          </p:cNvPr>
          <p:cNvSpPr>
            <a:spLocks noEditPoints="1"/>
          </p:cNvSpPr>
          <p:nvPr/>
        </p:nvSpPr>
        <p:spPr bwMode="auto">
          <a:xfrm>
            <a:off x="3445500" y="1971410"/>
            <a:ext cx="1452011" cy="779976"/>
          </a:xfrm>
          <a:custGeom>
            <a:avLst/>
            <a:gdLst>
              <a:gd name="T0" fmla="*/ 890 w 1233"/>
              <a:gd name="T1" fmla="*/ 360 h 635"/>
              <a:gd name="T2" fmla="*/ 880 w 1233"/>
              <a:gd name="T3" fmla="*/ 294 h 635"/>
              <a:gd name="T4" fmla="*/ 692 w 1233"/>
              <a:gd name="T5" fmla="*/ 247 h 635"/>
              <a:gd name="T6" fmla="*/ 970 w 1233"/>
              <a:gd name="T7" fmla="*/ 230 h 635"/>
              <a:gd name="T8" fmla="*/ 904 w 1233"/>
              <a:gd name="T9" fmla="*/ 212 h 635"/>
              <a:gd name="T10" fmla="*/ 874 w 1233"/>
              <a:gd name="T11" fmla="*/ 200 h 635"/>
              <a:gd name="T12" fmla="*/ 798 w 1233"/>
              <a:gd name="T13" fmla="*/ 156 h 635"/>
              <a:gd name="T14" fmla="*/ 838 w 1233"/>
              <a:gd name="T15" fmla="*/ 146 h 635"/>
              <a:gd name="T16" fmla="*/ 459 w 1233"/>
              <a:gd name="T17" fmla="*/ 102 h 635"/>
              <a:gd name="T18" fmla="*/ 894 w 1233"/>
              <a:gd name="T19" fmla="*/ 94 h 635"/>
              <a:gd name="T20" fmla="*/ 585 w 1233"/>
              <a:gd name="T21" fmla="*/ 77 h 635"/>
              <a:gd name="T22" fmla="*/ 733 w 1233"/>
              <a:gd name="T23" fmla="*/ 66 h 635"/>
              <a:gd name="T24" fmla="*/ 27 w 1233"/>
              <a:gd name="T25" fmla="*/ 61 h 635"/>
              <a:gd name="T26" fmla="*/ 625 w 1233"/>
              <a:gd name="T27" fmla="*/ 55 h 635"/>
              <a:gd name="T28" fmla="*/ 615 w 1233"/>
              <a:gd name="T29" fmla="*/ 69 h 635"/>
              <a:gd name="T30" fmla="*/ 696 w 1233"/>
              <a:gd name="T31" fmla="*/ 22 h 635"/>
              <a:gd name="T32" fmla="*/ 722 w 1233"/>
              <a:gd name="T33" fmla="*/ 69 h 635"/>
              <a:gd name="T34" fmla="*/ 787 w 1233"/>
              <a:gd name="T35" fmla="*/ 115 h 635"/>
              <a:gd name="T36" fmla="*/ 853 w 1233"/>
              <a:gd name="T37" fmla="*/ 71 h 635"/>
              <a:gd name="T38" fmla="*/ 825 w 1233"/>
              <a:gd name="T39" fmla="*/ 134 h 635"/>
              <a:gd name="T40" fmla="*/ 756 w 1233"/>
              <a:gd name="T41" fmla="*/ 159 h 635"/>
              <a:gd name="T42" fmla="*/ 738 w 1233"/>
              <a:gd name="T43" fmla="*/ 203 h 635"/>
              <a:gd name="T44" fmla="*/ 705 w 1233"/>
              <a:gd name="T45" fmla="*/ 228 h 635"/>
              <a:gd name="T46" fmla="*/ 669 w 1233"/>
              <a:gd name="T47" fmla="*/ 304 h 635"/>
              <a:gd name="T48" fmla="*/ 801 w 1233"/>
              <a:gd name="T49" fmla="*/ 381 h 635"/>
              <a:gd name="T50" fmla="*/ 871 w 1233"/>
              <a:gd name="T51" fmla="*/ 468 h 635"/>
              <a:gd name="T52" fmla="*/ 896 w 1233"/>
              <a:gd name="T53" fmla="*/ 412 h 635"/>
              <a:gd name="T54" fmla="*/ 921 w 1233"/>
              <a:gd name="T55" fmla="*/ 291 h 635"/>
              <a:gd name="T56" fmla="*/ 981 w 1233"/>
              <a:gd name="T57" fmla="*/ 238 h 635"/>
              <a:gd name="T58" fmla="*/ 1031 w 1233"/>
              <a:gd name="T59" fmla="*/ 282 h 635"/>
              <a:gd name="T60" fmla="*/ 1050 w 1233"/>
              <a:gd name="T61" fmla="*/ 329 h 635"/>
              <a:gd name="T62" fmla="*/ 1093 w 1233"/>
              <a:gd name="T63" fmla="*/ 302 h 635"/>
              <a:gd name="T64" fmla="*/ 1124 w 1233"/>
              <a:gd name="T65" fmla="*/ 310 h 635"/>
              <a:gd name="T66" fmla="*/ 1136 w 1233"/>
              <a:gd name="T67" fmla="*/ 354 h 635"/>
              <a:gd name="T68" fmla="*/ 1197 w 1233"/>
              <a:gd name="T69" fmla="*/ 395 h 635"/>
              <a:gd name="T70" fmla="*/ 1213 w 1233"/>
              <a:gd name="T71" fmla="*/ 416 h 635"/>
              <a:gd name="T72" fmla="*/ 1162 w 1233"/>
              <a:gd name="T73" fmla="*/ 485 h 635"/>
              <a:gd name="T74" fmla="*/ 1002 w 1233"/>
              <a:gd name="T75" fmla="*/ 550 h 635"/>
              <a:gd name="T76" fmla="*/ 924 w 1233"/>
              <a:gd name="T77" fmla="*/ 597 h 635"/>
              <a:gd name="T78" fmla="*/ 897 w 1233"/>
              <a:gd name="T79" fmla="*/ 617 h 635"/>
              <a:gd name="T80" fmla="*/ 845 w 1233"/>
              <a:gd name="T81" fmla="*/ 622 h 635"/>
              <a:gd name="T82" fmla="*/ 869 w 1233"/>
              <a:gd name="T83" fmla="*/ 584 h 635"/>
              <a:gd name="T84" fmla="*/ 875 w 1233"/>
              <a:gd name="T85" fmla="*/ 570 h 635"/>
              <a:gd name="T86" fmla="*/ 817 w 1233"/>
              <a:gd name="T87" fmla="*/ 554 h 635"/>
              <a:gd name="T88" fmla="*/ 787 w 1233"/>
              <a:gd name="T89" fmla="*/ 512 h 635"/>
              <a:gd name="T90" fmla="*/ 756 w 1233"/>
              <a:gd name="T91" fmla="*/ 515 h 635"/>
              <a:gd name="T92" fmla="*/ 259 w 1233"/>
              <a:gd name="T93" fmla="*/ 509 h 635"/>
              <a:gd name="T94" fmla="*/ 232 w 1233"/>
              <a:gd name="T95" fmla="*/ 483 h 635"/>
              <a:gd name="T96" fmla="*/ 194 w 1233"/>
              <a:gd name="T97" fmla="*/ 460 h 635"/>
              <a:gd name="T98" fmla="*/ 172 w 1233"/>
              <a:gd name="T99" fmla="*/ 423 h 635"/>
              <a:gd name="T100" fmla="*/ 164 w 1233"/>
              <a:gd name="T101" fmla="*/ 383 h 635"/>
              <a:gd name="T102" fmla="*/ 89 w 1233"/>
              <a:gd name="T103" fmla="*/ 304 h 635"/>
              <a:gd name="T104" fmla="*/ 77 w 1233"/>
              <a:gd name="T105" fmla="*/ 77 h 635"/>
              <a:gd name="T106" fmla="*/ 150 w 1233"/>
              <a:gd name="T107" fmla="*/ 60 h 635"/>
              <a:gd name="T108" fmla="*/ 172 w 1233"/>
              <a:gd name="T109" fmla="*/ 56 h 635"/>
              <a:gd name="T110" fmla="*/ 245 w 1233"/>
              <a:gd name="T111" fmla="*/ 67 h 635"/>
              <a:gd name="T112" fmla="*/ 387 w 1233"/>
              <a:gd name="T113" fmla="*/ 108 h 635"/>
              <a:gd name="T114" fmla="*/ 483 w 1233"/>
              <a:gd name="T115" fmla="*/ 127 h 635"/>
              <a:gd name="T116" fmla="*/ 467 w 1233"/>
              <a:gd name="T117" fmla="*/ 96 h 635"/>
              <a:gd name="T118" fmla="*/ 623 w 1233"/>
              <a:gd name="T119" fmla="*/ 108 h 635"/>
              <a:gd name="T120" fmla="*/ 659 w 1233"/>
              <a:gd name="T121" fmla="*/ 123 h 635"/>
              <a:gd name="T122" fmla="*/ 678 w 1233"/>
              <a:gd name="T123" fmla="*/ 74 h 635"/>
              <a:gd name="T124" fmla="*/ 655 w 1233"/>
              <a:gd name="T125" fmla="*/ 1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33" h="635">
                <a:moveTo>
                  <a:pt x="901" y="362"/>
                </a:moveTo>
                <a:lnTo>
                  <a:pt x="902" y="362"/>
                </a:lnTo>
                <a:lnTo>
                  <a:pt x="902" y="365"/>
                </a:lnTo>
                <a:lnTo>
                  <a:pt x="902" y="367"/>
                </a:lnTo>
                <a:lnTo>
                  <a:pt x="901" y="367"/>
                </a:lnTo>
                <a:lnTo>
                  <a:pt x="901" y="368"/>
                </a:lnTo>
                <a:lnTo>
                  <a:pt x="899" y="368"/>
                </a:lnTo>
                <a:lnTo>
                  <a:pt x="899" y="368"/>
                </a:lnTo>
                <a:lnTo>
                  <a:pt x="897" y="368"/>
                </a:lnTo>
                <a:lnTo>
                  <a:pt x="897" y="368"/>
                </a:lnTo>
                <a:lnTo>
                  <a:pt x="899" y="367"/>
                </a:lnTo>
                <a:lnTo>
                  <a:pt x="899" y="365"/>
                </a:lnTo>
                <a:lnTo>
                  <a:pt x="899" y="365"/>
                </a:lnTo>
                <a:lnTo>
                  <a:pt x="899" y="364"/>
                </a:lnTo>
                <a:lnTo>
                  <a:pt x="901" y="362"/>
                </a:lnTo>
                <a:lnTo>
                  <a:pt x="901" y="362"/>
                </a:lnTo>
                <a:close/>
                <a:moveTo>
                  <a:pt x="888" y="362"/>
                </a:moveTo>
                <a:lnTo>
                  <a:pt x="888" y="364"/>
                </a:lnTo>
                <a:lnTo>
                  <a:pt x="886" y="365"/>
                </a:lnTo>
                <a:lnTo>
                  <a:pt x="883" y="367"/>
                </a:lnTo>
                <a:lnTo>
                  <a:pt x="882" y="367"/>
                </a:lnTo>
                <a:lnTo>
                  <a:pt x="882" y="367"/>
                </a:lnTo>
                <a:lnTo>
                  <a:pt x="882" y="365"/>
                </a:lnTo>
                <a:lnTo>
                  <a:pt x="882" y="365"/>
                </a:lnTo>
                <a:lnTo>
                  <a:pt x="885" y="364"/>
                </a:lnTo>
                <a:lnTo>
                  <a:pt x="885" y="364"/>
                </a:lnTo>
                <a:lnTo>
                  <a:pt x="885" y="364"/>
                </a:lnTo>
                <a:lnTo>
                  <a:pt x="886" y="364"/>
                </a:lnTo>
                <a:lnTo>
                  <a:pt x="886" y="364"/>
                </a:lnTo>
                <a:lnTo>
                  <a:pt x="888" y="362"/>
                </a:lnTo>
                <a:lnTo>
                  <a:pt x="888" y="362"/>
                </a:lnTo>
                <a:close/>
                <a:moveTo>
                  <a:pt x="893" y="359"/>
                </a:moveTo>
                <a:lnTo>
                  <a:pt x="893" y="359"/>
                </a:lnTo>
                <a:lnTo>
                  <a:pt x="893" y="360"/>
                </a:lnTo>
                <a:lnTo>
                  <a:pt x="894" y="360"/>
                </a:lnTo>
                <a:lnTo>
                  <a:pt x="894" y="360"/>
                </a:lnTo>
                <a:lnTo>
                  <a:pt x="894" y="360"/>
                </a:lnTo>
                <a:lnTo>
                  <a:pt x="896" y="362"/>
                </a:lnTo>
                <a:lnTo>
                  <a:pt x="896" y="362"/>
                </a:lnTo>
                <a:lnTo>
                  <a:pt x="897" y="362"/>
                </a:lnTo>
                <a:lnTo>
                  <a:pt x="897" y="362"/>
                </a:lnTo>
                <a:lnTo>
                  <a:pt x="897" y="364"/>
                </a:lnTo>
                <a:lnTo>
                  <a:pt x="897" y="364"/>
                </a:lnTo>
                <a:lnTo>
                  <a:pt x="897" y="365"/>
                </a:lnTo>
                <a:lnTo>
                  <a:pt x="897" y="365"/>
                </a:lnTo>
                <a:lnTo>
                  <a:pt x="897" y="365"/>
                </a:lnTo>
                <a:lnTo>
                  <a:pt x="896" y="368"/>
                </a:lnTo>
                <a:lnTo>
                  <a:pt x="896" y="370"/>
                </a:lnTo>
                <a:lnTo>
                  <a:pt x="894" y="373"/>
                </a:lnTo>
                <a:lnTo>
                  <a:pt x="893" y="373"/>
                </a:lnTo>
                <a:lnTo>
                  <a:pt x="893" y="373"/>
                </a:lnTo>
                <a:lnTo>
                  <a:pt x="894" y="368"/>
                </a:lnTo>
                <a:lnTo>
                  <a:pt x="894" y="368"/>
                </a:lnTo>
                <a:lnTo>
                  <a:pt x="894" y="368"/>
                </a:lnTo>
                <a:lnTo>
                  <a:pt x="894" y="367"/>
                </a:lnTo>
                <a:lnTo>
                  <a:pt x="894" y="368"/>
                </a:lnTo>
                <a:lnTo>
                  <a:pt x="891" y="373"/>
                </a:lnTo>
                <a:lnTo>
                  <a:pt x="890" y="373"/>
                </a:lnTo>
                <a:lnTo>
                  <a:pt x="890" y="375"/>
                </a:lnTo>
                <a:lnTo>
                  <a:pt x="890" y="375"/>
                </a:lnTo>
                <a:lnTo>
                  <a:pt x="888" y="375"/>
                </a:lnTo>
                <a:lnTo>
                  <a:pt x="886" y="375"/>
                </a:lnTo>
                <a:lnTo>
                  <a:pt x="890" y="370"/>
                </a:lnTo>
                <a:lnTo>
                  <a:pt x="890" y="368"/>
                </a:lnTo>
                <a:lnTo>
                  <a:pt x="890" y="368"/>
                </a:lnTo>
                <a:lnTo>
                  <a:pt x="888" y="368"/>
                </a:lnTo>
                <a:lnTo>
                  <a:pt x="885" y="373"/>
                </a:lnTo>
                <a:lnTo>
                  <a:pt x="883" y="375"/>
                </a:lnTo>
                <a:lnTo>
                  <a:pt x="883" y="373"/>
                </a:lnTo>
                <a:lnTo>
                  <a:pt x="882" y="373"/>
                </a:lnTo>
                <a:lnTo>
                  <a:pt x="882" y="373"/>
                </a:lnTo>
                <a:lnTo>
                  <a:pt x="885" y="368"/>
                </a:lnTo>
                <a:lnTo>
                  <a:pt x="888" y="367"/>
                </a:lnTo>
                <a:lnTo>
                  <a:pt x="890" y="365"/>
                </a:lnTo>
                <a:lnTo>
                  <a:pt x="890" y="364"/>
                </a:lnTo>
                <a:lnTo>
                  <a:pt x="890" y="362"/>
                </a:lnTo>
                <a:lnTo>
                  <a:pt x="890" y="360"/>
                </a:lnTo>
                <a:lnTo>
                  <a:pt x="890" y="360"/>
                </a:lnTo>
                <a:lnTo>
                  <a:pt x="890" y="360"/>
                </a:lnTo>
                <a:lnTo>
                  <a:pt x="891" y="360"/>
                </a:lnTo>
                <a:lnTo>
                  <a:pt x="891" y="362"/>
                </a:lnTo>
                <a:lnTo>
                  <a:pt x="890" y="365"/>
                </a:lnTo>
                <a:lnTo>
                  <a:pt x="890" y="367"/>
                </a:lnTo>
                <a:lnTo>
                  <a:pt x="888" y="367"/>
                </a:lnTo>
                <a:lnTo>
                  <a:pt x="890" y="368"/>
                </a:lnTo>
                <a:lnTo>
                  <a:pt x="890" y="367"/>
                </a:lnTo>
                <a:lnTo>
                  <a:pt x="891" y="365"/>
                </a:lnTo>
                <a:lnTo>
                  <a:pt x="891" y="364"/>
                </a:lnTo>
                <a:lnTo>
                  <a:pt x="893" y="362"/>
                </a:lnTo>
                <a:lnTo>
                  <a:pt x="893" y="359"/>
                </a:lnTo>
                <a:close/>
                <a:moveTo>
                  <a:pt x="888" y="356"/>
                </a:moveTo>
                <a:lnTo>
                  <a:pt x="890" y="356"/>
                </a:lnTo>
                <a:lnTo>
                  <a:pt x="890" y="356"/>
                </a:lnTo>
                <a:lnTo>
                  <a:pt x="890" y="357"/>
                </a:lnTo>
                <a:lnTo>
                  <a:pt x="890" y="357"/>
                </a:lnTo>
                <a:lnTo>
                  <a:pt x="890" y="357"/>
                </a:lnTo>
                <a:lnTo>
                  <a:pt x="890" y="357"/>
                </a:lnTo>
                <a:lnTo>
                  <a:pt x="888" y="359"/>
                </a:lnTo>
                <a:lnTo>
                  <a:pt x="888" y="359"/>
                </a:lnTo>
                <a:lnTo>
                  <a:pt x="890" y="356"/>
                </a:lnTo>
                <a:lnTo>
                  <a:pt x="888" y="356"/>
                </a:lnTo>
                <a:lnTo>
                  <a:pt x="888" y="356"/>
                </a:lnTo>
                <a:lnTo>
                  <a:pt x="888" y="356"/>
                </a:lnTo>
                <a:lnTo>
                  <a:pt x="888" y="356"/>
                </a:lnTo>
                <a:close/>
                <a:moveTo>
                  <a:pt x="883" y="354"/>
                </a:moveTo>
                <a:lnTo>
                  <a:pt x="885" y="354"/>
                </a:lnTo>
                <a:lnTo>
                  <a:pt x="885" y="354"/>
                </a:lnTo>
                <a:lnTo>
                  <a:pt x="885" y="354"/>
                </a:lnTo>
                <a:lnTo>
                  <a:pt x="885" y="356"/>
                </a:lnTo>
                <a:lnTo>
                  <a:pt x="883" y="356"/>
                </a:lnTo>
                <a:lnTo>
                  <a:pt x="883" y="356"/>
                </a:lnTo>
                <a:lnTo>
                  <a:pt x="883" y="354"/>
                </a:lnTo>
                <a:lnTo>
                  <a:pt x="883" y="354"/>
                </a:lnTo>
                <a:close/>
                <a:moveTo>
                  <a:pt x="1145" y="338"/>
                </a:moveTo>
                <a:lnTo>
                  <a:pt x="1147" y="340"/>
                </a:lnTo>
                <a:lnTo>
                  <a:pt x="1148" y="340"/>
                </a:lnTo>
                <a:lnTo>
                  <a:pt x="1148" y="342"/>
                </a:lnTo>
                <a:lnTo>
                  <a:pt x="1145" y="342"/>
                </a:lnTo>
                <a:lnTo>
                  <a:pt x="1143" y="340"/>
                </a:lnTo>
                <a:lnTo>
                  <a:pt x="1142" y="340"/>
                </a:lnTo>
                <a:lnTo>
                  <a:pt x="1142" y="340"/>
                </a:lnTo>
                <a:lnTo>
                  <a:pt x="1143" y="338"/>
                </a:lnTo>
                <a:lnTo>
                  <a:pt x="1143" y="340"/>
                </a:lnTo>
                <a:lnTo>
                  <a:pt x="1143" y="338"/>
                </a:lnTo>
                <a:lnTo>
                  <a:pt x="1145" y="338"/>
                </a:lnTo>
                <a:close/>
                <a:moveTo>
                  <a:pt x="886" y="338"/>
                </a:moveTo>
                <a:lnTo>
                  <a:pt x="886" y="338"/>
                </a:lnTo>
                <a:lnTo>
                  <a:pt x="886" y="340"/>
                </a:lnTo>
                <a:lnTo>
                  <a:pt x="886" y="340"/>
                </a:lnTo>
                <a:lnTo>
                  <a:pt x="886" y="340"/>
                </a:lnTo>
                <a:lnTo>
                  <a:pt x="885" y="340"/>
                </a:lnTo>
                <a:lnTo>
                  <a:pt x="885" y="342"/>
                </a:lnTo>
                <a:lnTo>
                  <a:pt x="885" y="342"/>
                </a:lnTo>
                <a:lnTo>
                  <a:pt x="885" y="342"/>
                </a:lnTo>
                <a:lnTo>
                  <a:pt x="885" y="340"/>
                </a:lnTo>
                <a:lnTo>
                  <a:pt x="885" y="340"/>
                </a:lnTo>
                <a:lnTo>
                  <a:pt x="885" y="340"/>
                </a:lnTo>
                <a:lnTo>
                  <a:pt x="886" y="338"/>
                </a:lnTo>
                <a:lnTo>
                  <a:pt x="886" y="338"/>
                </a:lnTo>
                <a:close/>
                <a:moveTo>
                  <a:pt x="1038" y="305"/>
                </a:moveTo>
                <a:lnTo>
                  <a:pt x="1038" y="307"/>
                </a:lnTo>
                <a:lnTo>
                  <a:pt x="1039" y="307"/>
                </a:lnTo>
                <a:lnTo>
                  <a:pt x="1039" y="307"/>
                </a:lnTo>
                <a:lnTo>
                  <a:pt x="1039" y="308"/>
                </a:lnTo>
                <a:lnTo>
                  <a:pt x="1038" y="310"/>
                </a:lnTo>
                <a:lnTo>
                  <a:pt x="1036" y="310"/>
                </a:lnTo>
                <a:lnTo>
                  <a:pt x="1036" y="310"/>
                </a:lnTo>
                <a:lnTo>
                  <a:pt x="1036" y="310"/>
                </a:lnTo>
                <a:lnTo>
                  <a:pt x="1036" y="308"/>
                </a:lnTo>
                <a:lnTo>
                  <a:pt x="1036" y="307"/>
                </a:lnTo>
                <a:lnTo>
                  <a:pt x="1036" y="307"/>
                </a:lnTo>
                <a:lnTo>
                  <a:pt x="1036" y="305"/>
                </a:lnTo>
                <a:lnTo>
                  <a:pt x="1038" y="305"/>
                </a:lnTo>
                <a:close/>
                <a:moveTo>
                  <a:pt x="879" y="293"/>
                </a:moveTo>
                <a:lnTo>
                  <a:pt x="880" y="294"/>
                </a:lnTo>
                <a:lnTo>
                  <a:pt x="880" y="294"/>
                </a:lnTo>
                <a:lnTo>
                  <a:pt x="879" y="296"/>
                </a:lnTo>
                <a:lnTo>
                  <a:pt x="879" y="296"/>
                </a:lnTo>
                <a:lnTo>
                  <a:pt x="877" y="296"/>
                </a:lnTo>
                <a:lnTo>
                  <a:pt x="877" y="296"/>
                </a:lnTo>
                <a:lnTo>
                  <a:pt x="879" y="294"/>
                </a:lnTo>
                <a:lnTo>
                  <a:pt x="879" y="294"/>
                </a:lnTo>
                <a:lnTo>
                  <a:pt x="879" y="293"/>
                </a:lnTo>
                <a:close/>
                <a:moveTo>
                  <a:pt x="883" y="290"/>
                </a:moveTo>
                <a:lnTo>
                  <a:pt x="883" y="291"/>
                </a:lnTo>
                <a:lnTo>
                  <a:pt x="883" y="291"/>
                </a:lnTo>
                <a:lnTo>
                  <a:pt x="882" y="293"/>
                </a:lnTo>
                <a:lnTo>
                  <a:pt x="880" y="293"/>
                </a:lnTo>
                <a:lnTo>
                  <a:pt x="880" y="291"/>
                </a:lnTo>
                <a:lnTo>
                  <a:pt x="882" y="291"/>
                </a:lnTo>
                <a:lnTo>
                  <a:pt x="882" y="290"/>
                </a:lnTo>
                <a:lnTo>
                  <a:pt x="883" y="290"/>
                </a:lnTo>
                <a:close/>
                <a:moveTo>
                  <a:pt x="1104" y="277"/>
                </a:moveTo>
                <a:lnTo>
                  <a:pt x="1106" y="279"/>
                </a:lnTo>
                <a:lnTo>
                  <a:pt x="1106" y="279"/>
                </a:lnTo>
                <a:lnTo>
                  <a:pt x="1107" y="280"/>
                </a:lnTo>
                <a:lnTo>
                  <a:pt x="1107" y="282"/>
                </a:lnTo>
                <a:lnTo>
                  <a:pt x="1106" y="280"/>
                </a:lnTo>
                <a:lnTo>
                  <a:pt x="1102" y="280"/>
                </a:lnTo>
                <a:lnTo>
                  <a:pt x="1102" y="279"/>
                </a:lnTo>
                <a:lnTo>
                  <a:pt x="1101" y="279"/>
                </a:lnTo>
                <a:lnTo>
                  <a:pt x="1101" y="277"/>
                </a:lnTo>
                <a:lnTo>
                  <a:pt x="1102" y="277"/>
                </a:lnTo>
                <a:lnTo>
                  <a:pt x="1104" y="277"/>
                </a:lnTo>
                <a:close/>
                <a:moveTo>
                  <a:pt x="1055" y="275"/>
                </a:moveTo>
                <a:lnTo>
                  <a:pt x="1057" y="275"/>
                </a:lnTo>
                <a:lnTo>
                  <a:pt x="1057" y="275"/>
                </a:lnTo>
                <a:lnTo>
                  <a:pt x="1058" y="277"/>
                </a:lnTo>
                <a:lnTo>
                  <a:pt x="1058" y="279"/>
                </a:lnTo>
                <a:lnTo>
                  <a:pt x="1058" y="279"/>
                </a:lnTo>
                <a:lnTo>
                  <a:pt x="1057" y="280"/>
                </a:lnTo>
                <a:lnTo>
                  <a:pt x="1055" y="282"/>
                </a:lnTo>
                <a:lnTo>
                  <a:pt x="1052" y="282"/>
                </a:lnTo>
                <a:lnTo>
                  <a:pt x="1050" y="282"/>
                </a:lnTo>
                <a:lnTo>
                  <a:pt x="1050" y="282"/>
                </a:lnTo>
                <a:lnTo>
                  <a:pt x="1050" y="280"/>
                </a:lnTo>
                <a:lnTo>
                  <a:pt x="1050" y="280"/>
                </a:lnTo>
                <a:lnTo>
                  <a:pt x="1052" y="277"/>
                </a:lnTo>
                <a:lnTo>
                  <a:pt x="1054" y="275"/>
                </a:lnTo>
                <a:lnTo>
                  <a:pt x="1055" y="275"/>
                </a:lnTo>
                <a:close/>
                <a:moveTo>
                  <a:pt x="908" y="269"/>
                </a:moveTo>
                <a:lnTo>
                  <a:pt x="907" y="271"/>
                </a:lnTo>
                <a:lnTo>
                  <a:pt x="905" y="271"/>
                </a:lnTo>
                <a:lnTo>
                  <a:pt x="904" y="272"/>
                </a:lnTo>
                <a:lnTo>
                  <a:pt x="902" y="272"/>
                </a:lnTo>
                <a:lnTo>
                  <a:pt x="902" y="272"/>
                </a:lnTo>
                <a:lnTo>
                  <a:pt x="902" y="271"/>
                </a:lnTo>
                <a:lnTo>
                  <a:pt x="905" y="271"/>
                </a:lnTo>
                <a:lnTo>
                  <a:pt x="908" y="269"/>
                </a:lnTo>
                <a:close/>
                <a:moveTo>
                  <a:pt x="1098" y="250"/>
                </a:moveTo>
                <a:lnTo>
                  <a:pt x="1099" y="250"/>
                </a:lnTo>
                <a:lnTo>
                  <a:pt x="1102" y="252"/>
                </a:lnTo>
                <a:lnTo>
                  <a:pt x="1102" y="252"/>
                </a:lnTo>
                <a:lnTo>
                  <a:pt x="1104" y="253"/>
                </a:lnTo>
                <a:lnTo>
                  <a:pt x="1104" y="253"/>
                </a:lnTo>
                <a:lnTo>
                  <a:pt x="1104" y="255"/>
                </a:lnTo>
                <a:lnTo>
                  <a:pt x="1102" y="256"/>
                </a:lnTo>
                <a:lnTo>
                  <a:pt x="1102" y="256"/>
                </a:lnTo>
                <a:lnTo>
                  <a:pt x="1101" y="258"/>
                </a:lnTo>
                <a:lnTo>
                  <a:pt x="1101" y="258"/>
                </a:lnTo>
                <a:lnTo>
                  <a:pt x="1101" y="258"/>
                </a:lnTo>
                <a:lnTo>
                  <a:pt x="1099" y="256"/>
                </a:lnTo>
                <a:lnTo>
                  <a:pt x="1098" y="256"/>
                </a:lnTo>
                <a:lnTo>
                  <a:pt x="1098" y="256"/>
                </a:lnTo>
                <a:lnTo>
                  <a:pt x="1093" y="253"/>
                </a:lnTo>
                <a:lnTo>
                  <a:pt x="1093" y="252"/>
                </a:lnTo>
                <a:lnTo>
                  <a:pt x="1093" y="252"/>
                </a:lnTo>
                <a:lnTo>
                  <a:pt x="1095" y="252"/>
                </a:lnTo>
                <a:lnTo>
                  <a:pt x="1098" y="250"/>
                </a:lnTo>
                <a:close/>
                <a:moveTo>
                  <a:pt x="694" y="245"/>
                </a:moveTo>
                <a:lnTo>
                  <a:pt x="694" y="245"/>
                </a:lnTo>
                <a:lnTo>
                  <a:pt x="694" y="247"/>
                </a:lnTo>
                <a:lnTo>
                  <a:pt x="694" y="247"/>
                </a:lnTo>
                <a:lnTo>
                  <a:pt x="692" y="247"/>
                </a:lnTo>
                <a:lnTo>
                  <a:pt x="692" y="245"/>
                </a:lnTo>
                <a:lnTo>
                  <a:pt x="691" y="245"/>
                </a:lnTo>
                <a:lnTo>
                  <a:pt x="694" y="245"/>
                </a:lnTo>
                <a:close/>
                <a:moveTo>
                  <a:pt x="1096" y="245"/>
                </a:moveTo>
                <a:lnTo>
                  <a:pt x="1098" y="245"/>
                </a:lnTo>
                <a:lnTo>
                  <a:pt x="1098" y="245"/>
                </a:lnTo>
                <a:lnTo>
                  <a:pt x="1099" y="247"/>
                </a:lnTo>
                <a:lnTo>
                  <a:pt x="1099" y="247"/>
                </a:lnTo>
                <a:lnTo>
                  <a:pt x="1099" y="247"/>
                </a:lnTo>
                <a:lnTo>
                  <a:pt x="1099" y="247"/>
                </a:lnTo>
                <a:lnTo>
                  <a:pt x="1099" y="247"/>
                </a:lnTo>
                <a:lnTo>
                  <a:pt x="1101" y="247"/>
                </a:lnTo>
                <a:lnTo>
                  <a:pt x="1101" y="249"/>
                </a:lnTo>
                <a:lnTo>
                  <a:pt x="1101" y="249"/>
                </a:lnTo>
                <a:lnTo>
                  <a:pt x="1101" y="249"/>
                </a:lnTo>
                <a:lnTo>
                  <a:pt x="1101" y="250"/>
                </a:lnTo>
                <a:lnTo>
                  <a:pt x="1101" y="250"/>
                </a:lnTo>
                <a:lnTo>
                  <a:pt x="1096" y="249"/>
                </a:lnTo>
                <a:lnTo>
                  <a:pt x="1096" y="247"/>
                </a:lnTo>
                <a:lnTo>
                  <a:pt x="1096" y="245"/>
                </a:lnTo>
                <a:lnTo>
                  <a:pt x="1096" y="245"/>
                </a:lnTo>
                <a:lnTo>
                  <a:pt x="1096" y="245"/>
                </a:lnTo>
                <a:close/>
                <a:moveTo>
                  <a:pt x="888" y="234"/>
                </a:moveTo>
                <a:lnTo>
                  <a:pt x="890" y="234"/>
                </a:lnTo>
                <a:lnTo>
                  <a:pt x="890" y="234"/>
                </a:lnTo>
                <a:lnTo>
                  <a:pt x="891" y="238"/>
                </a:lnTo>
                <a:lnTo>
                  <a:pt x="893" y="238"/>
                </a:lnTo>
                <a:lnTo>
                  <a:pt x="893" y="239"/>
                </a:lnTo>
                <a:lnTo>
                  <a:pt x="893" y="241"/>
                </a:lnTo>
                <a:lnTo>
                  <a:pt x="893" y="242"/>
                </a:lnTo>
                <a:lnTo>
                  <a:pt x="891" y="244"/>
                </a:lnTo>
                <a:lnTo>
                  <a:pt x="890" y="245"/>
                </a:lnTo>
                <a:lnTo>
                  <a:pt x="890" y="249"/>
                </a:lnTo>
                <a:lnTo>
                  <a:pt x="888" y="250"/>
                </a:lnTo>
                <a:lnTo>
                  <a:pt x="886" y="252"/>
                </a:lnTo>
                <a:lnTo>
                  <a:pt x="886" y="252"/>
                </a:lnTo>
                <a:lnTo>
                  <a:pt x="886" y="253"/>
                </a:lnTo>
                <a:lnTo>
                  <a:pt x="885" y="253"/>
                </a:lnTo>
                <a:lnTo>
                  <a:pt x="883" y="252"/>
                </a:lnTo>
                <a:lnTo>
                  <a:pt x="882" y="250"/>
                </a:lnTo>
                <a:lnTo>
                  <a:pt x="882" y="249"/>
                </a:lnTo>
                <a:lnTo>
                  <a:pt x="880" y="249"/>
                </a:lnTo>
                <a:lnTo>
                  <a:pt x="879" y="247"/>
                </a:lnTo>
                <a:lnTo>
                  <a:pt x="879" y="247"/>
                </a:lnTo>
                <a:lnTo>
                  <a:pt x="879" y="244"/>
                </a:lnTo>
                <a:lnTo>
                  <a:pt x="879" y="242"/>
                </a:lnTo>
                <a:lnTo>
                  <a:pt x="879" y="241"/>
                </a:lnTo>
                <a:lnTo>
                  <a:pt x="879" y="241"/>
                </a:lnTo>
                <a:lnTo>
                  <a:pt x="880" y="239"/>
                </a:lnTo>
                <a:lnTo>
                  <a:pt x="882" y="236"/>
                </a:lnTo>
                <a:lnTo>
                  <a:pt x="883" y="234"/>
                </a:lnTo>
                <a:lnTo>
                  <a:pt x="885" y="234"/>
                </a:lnTo>
                <a:lnTo>
                  <a:pt x="886" y="234"/>
                </a:lnTo>
                <a:lnTo>
                  <a:pt x="888" y="234"/>
                </a:lnTo>
                <a:lnTo>
                  <a:pt x="888" y="234"/>
                </a:lnTo>
                <a:close/>
                <a:moveTo>
                  <a:pt x="1102" y="231"/>
                </a:moveTo>
                <a:lnTo>
                  <a:pt x="1104" y="231"/>
                </a:lnTo>
                <a:lnTo>
                  <a:pt x="1106" y="231"/>
                </a:lnTo>
                <a:lnTo>
                  <a:pt x="1107" y="231"/>
                </a:lnTo>
                <a:lnTo>
                  <a:pt x="1107" y="233"/>
                </a:lnTo>
                <a:lnTo>
                  <a:pt x="1107" y="234"/>
                </a:lnTo>
                <a:lnTo>
                  <a:pt x="1106" y="234"/>
                </a:lnTo>
                <a:lnTo>
                  <a:pt x="1104" y="234"/>
                </a:lnTo>
                <a:lnTo>
                  <a:pt x="1101" y="234"/>
                </a:lnTo>
                <a:lnTo>
                  <a:pt x="1101" y="234"/>
                </a:lnTo>
                <a:lnTo>
                  <a:pt x="1099" y="233"/>
                </a:lnTo>
                <a:lnTo>
                  <a:pt x="1101" y="233"/>
                </a:lnTo>
                <a:lnTo>
                  <a:pt x="1101" y="233"/>
                </a:lnTo>
                <a:lnTo>
                  <a:pt x="1101" y="233"/>
                </a:lnTo>
                <a:lnTo>
                  <a:pt x="1101" y="231"/>
                </a:lnTo>
                <a:lnTo>
                  <a:pt x="1101" y="231"/>
                </a:lnTo>
                <a:lnTo>
                  <a:pt x="1102" y="231"/>
                </a:lnTo>
                <a:close/>
                <a:moveTo>
                  <a:pt x="961" y="227"/>
                </a:moveTo>
                <a:lnTo>
                  <a:pt x="962" y="227"/>
                </a:lnTo>
                <a:lnTo>
                  <a:pt x="964" y="228"/>
                </a:lnTo>
                <a:lnTo>
                  <a:pt x="967" y="228"/>
                </a:lnTo>
                <a:lnTo>
                  <a:pt x="968" y="228"/>
                </a:lnTo>
                <a:lnTo>
                  <a:pt x="970" y="230"/>
                </a:lnTo>
                <a:lnTo>
                  <a:pt x="968" y="230"/>
                </a:lnTo>
                <a:lnTo>
                  <a:pt x="968" y="230"/>
                </a:lnTo>
                <a:lnTo>
                  <a:pt x="965" y="230"/>
                </a:lnTo>
                <a:lnTo>
                  <a:pt x="962" y="228"/>
                </a:lnTo>
                <a:lnTo>
                  <a:pt x="961" y="228"/>
                </a:lnTo>
                <a:lnTo>
                  <a:pt x="961" y="227"/>
                </a:lnTo>
                <a:lnTo>
                  <a:pt x="961" y="227"/>
                </a:lnTo>
                <a:close/>
                <a:moveTo>
                  <a:pt x="1011" y="223"/>
                </a:moveTo>
                <a:lnTo>
                  <a:pt x="1013" y="223"/>
                </a:lnTo>
                <a:lnTo>
                  <a:pt x="1014" y="225"/>
                </a:lnTo>
                <a:lnTo>
                  <a:pt x="1017" y="225"/>
                </a:lnTo>
                <a:lnTo>
                  <a:pt x="1020" y="227"/>
                </a:lnTo>
                <a:lnTo>
                  <a:pt x="1022" y="228"/>
                </a:lnTo>
                <a:lnTo>
                  <a:pt x="1022" y="230"/>
                </a:lnTo>
                <a:lnTo>
                  <a:pt x="1024" y="231"/>
                </a:lnTo>
                <a:lnTo>
                  <a:pt x="1022" y="231"/>
                </a:lnTo>
                <a:lnTo>
                  <a:pt x="1022" y="231"/>
                </a:lnTo>
                <a:lnTo>
                  <a:pt x="1020" y="231"/>
                </a:lnTo>
                <a:lnTo>
                  <a:pt x="1019" y="231"/>
                </a:lnTo>
                <a:lnTo>
                  <a:pt x="1017" y="231"/>
                </a:lnTo>
                <a:lnTo>
                  <a:pt x="1016" y="230"/>
                </a:lnTo>
                <a:lnTo>
                  <a:pt x="1014" y="230"/>
                </a:lnTo>
                <a:lnTo>
                  <a:pt x="1014" y="228"/>
                </a:lnTo>
                <a:lnTo>
                  <a:pt x="1013" y="227"/>
                </a:lnTo>
                <a:lnTo>
                  <a:pt x="1011" y="225"/>
                </a:lnTo>
                <a:lnTo>
                  <a:pt x="1009" y="223"/>
                </a:lnTo>
                <a:lnTo>
                  <a:pt x="1011" y="223"/>
                </a:lnTo>
                <a:close/>
                <a:moveTo>
                  <a:pt x="852" y="222"/>
                </a:moveTo>
                <a:lnTo>
                  <a:pt x="853" y="222"/>
                </a:lnTo>
                <a:lnTo>
                  <a:pt x="853" y="222"/>
                </a:lnTo>
                <a:lnTo>
                  <a:pt x="853" y="223"/>
                </a:lnTo>
                <a:lnTo>
                  <a:pt x="855" y="223"/>
                </a:lnTo>
                <a:lnTo>
                  <a:pt x="853" y="225"/>
                </a:lnTo>
                <a:lnTo>
                  <a:pt x="853" y="227"/>
                </a:lnTo>
                <a:lnTo>
                  <a:pt x="853" y="227"/>
                </a:lnTo>
                <a:lnTo>
                  <a:pt x="852" y="230"/>
                </a:lnTo>
                <a:lnTo>
                  <a:pt x="847" y="231"/>
                </a:lnTo>
                <a:lnTo>
                  <a:pt x="847" y="233"/>
                </a:lnTo>
                <a:lnTo>
                  <a:pt x="845" y="234"/>
                </a:lnTo>
                <a:lnTo>
                  <a:pt x="839" y="239"/>
                </a:lnTo>
                <a:lnTo>
                  <a:pt x="838" y="239"/>
                </a:lnTo>
                <a:lnTo>
                  <a:pt x="838" y="239"/>
                </a:lnTo>
                <a:lnTo>
                  <a:pt x="836" y="239"/>
                </a:lnTo>
                <a:lnTo>
                  <a:pt x="833" y="238"/>
                </a:lnTo>
                <a:lnTo>
                  <a:pt x="828" y="241"/>
                </a:lnTo>
                <a:lnTo>
                  <a:pt x="828" y="239"/>
                </a:lnTo>
                <a:lnTo>
                  <a:pt x="828" y="238"/>
                </a:lnTo>
                <a:lnTo>
                  <a:pt x="828" y="238"/>
                </a:lnTo>
                <a:lnTo>
                  <a:pt x="826" y="234"/>
                </a:lnTo>
                <a:lnTo>
                  <a:pt x="826" y="234"/>
                </a:lnTo>
                <a:lnTo>
                  <a:pt x="826" y="233"/>
                </a:lnTo>
                <a:lnTo>
                  <a:pt x="826" y="233"/>
                </a:lnTo>
                <a:lnTo>
                  <a:pt x="828" y="231"/>
                </a:lnTo>
                <a:lnTo>
                  <a:pt x="833" y="223"/>
                </a:lnTo>
                <a:lnTo>
                  <a:pt x="834" y="223"/>
                </a:lnTo>
                <a:lnTo>
                  <a:pt x="838" y="223"/>
                </a:lnTo>
                <a:lnTo>
                  <a:pt x="839" y="223"/>
                </a:lnTo>
                <a:lnTo>
                  <a:pt x="839" y="223"/>
                </a:lnTo>
                <a:lnTo>
                  <a:pt x="844" y="222"/>
                </a:lnTo>
                <a:lnTo>
                  <a:pt x="847" y="222"/>
                </a:lnTo>
                <a:lnTo>
                  <a:pt x="850" y="222"/>
                </a:lnTo>
                <a:lnTo>
                  <a:pt x="852" y="222"/>
                </a:lnTo>
                <a:close/>
                <a:moveTo>
                  <a:pt x="908" y="209"/>
                </a:moveTo>
                <a:lnTo>
                  <a:pt x="912" y="211"/>
                </a:lnTo>
                <a:lnTo>
                  <a:pt x="913" y="211"/>
                </a:lnTo>
                <a:lnTo>
                  <a:pt x="915" y="211"/>
                </a:lnTo>
                <a:lnTo>
                  <a:pt x="915" y="211"/>
                </a:lnTo>
                <a:lnTo>
                  <a:pt x="916" y="212"/>
                </a:lnTo>
                <a:lnTo>
                  <a:pt x="918" y="214"/>
                </a:lnTo>
                <a:lnTo>
                  <a:pt x="918" y="216"/>
                </a:lnTo>
                <a:lnTo>
                  <a:pt x="918" y="216"/>
                </a:lnTo>
                <a:lnTo>
                  <a:pt x="916" y="217"/>
                </a:lnTo>
                <a:lnTo>
                  <a:pt x="916" y="217"/>
                </a:lnTo>
                <a:lnTo>
                  <a:pt x="915" y="219"/>
                </a:lnTo>
                <a:lnTo>
                  <a:pt x="912" y="219"/>
                </a:lnTo>
                <a:lnTo>
                  <a:pt x="910" y="219"/>
                </a:lnTo>
                <a:lnTo>
                  <a:pt x="907" y="216"/>
                </a:lnTo>
                <a:lnTo>
                  <a:pt x="904" y="212"/>
                </a:lnTo>
                <a:lnTo>
                  <a:pt x="904" y="211"/>
                </a:lnTo>
                <a:lnTo>
                  <a:pt x="904" y="211"/>
                </a:lnTo>
                <a:lnTo>
                  <a:pt x="905" y="211"/>
                </a:lnTo>
                <a:lnTo>
                  <a:pt x="908" y="209"/>
                </a:lnTo>
                <a:close/>
                <a:moveTo>
                  <a:pt x="924" y="206"/>
                </a:moveTo>
                <a:lnTo>
                  <a:pt x="929" y="208"/>
                </a:lnTo>
                <a:lnTo>
                  <a:pt x="931" y="209"/>
                </a:lnTo>
                <a:lnTo>
                  <a:pt x="931" y="212"/>
                </a:lnTo>
                <a:lnTo>
                  <a:pt x="929" y="212"/>
                </a:lnTo>
                <a:lnTo>
                  <a:pt x="927" y="212"/>
                </a:lnTo>
                <a:lnTo>
                  <a:pt x="924" y="211"/>
                </a:lnTo>
                <a:lnTo>
                  <a:pt x="921" y="208"/>
                </a:lnTo>
                <a:lnTo>
                  <a:pt x="924" y="206"/>
                </a:lnTo>
                <a:close/>
                <a:moveTo>
                  <a:pt x="916" y="197"/>
                </a:moveTo>
                <a:lnTo>
                  <a:pt x="918" y="198"/>
                </a:lnTo>
                <a:lnTo>
                  <a:pt x="918" y="198"/>
                </a:lnTo>
                <a:lnTo>
                  <a:pt x="916" y="198"/>
                </a:lnTo>
                <a:lnTo>
                  <a:pt x="915" y="200"/>
                </a:lnTo>
                <a:lnTo>
                  <a:pt x="912" y="200"/>
                </a:lnTo>
                <a:lnTo>
                  <a:pt x="912" y="198"/>
                </a:lnTo>
                <a:lnTo>
                  <a:pt x="912" y="198"/>
                </a:lnTo>
                <a:lnTo>
                  <a:pt x="912" y="198"/>
                </a:lnTo>
                <a:lnTo>
                  <a:pt x="915" y="197"/>
                </a:lnTo>
                <a:lnTo>
                  <a:pt x="916" y="197"/>
                </a:lnTo>
                <a:close/>
                <a:moveTo>
                  <a:pt x="801" y="152"/>
                </a:moveTo>
                <a:lnTo>
                  <a:pt x="803" y="152"/>
                </a:lnTo>
                <a:lnTo>
                  <a:pt x="803" y="154"/>
                </a:lnTo>
                <a:lnTo>
                  <a:pt x="803" y="156"/>
                </a:lnTo>
                <a:lnTo>
                  <a:pt x="806" y="156"/>
                </a:lnTo>
                <a:lnTo>
                  <a:pt x="808" y="157"/>
                </a:lnTo>
                <a:lnTo>
                  <a:pt x="808" y="159"/>
                </a:lnTo>
                <a:lnTo>
                  <a:pt x="809" y="160"/>
                </a:lnTo>
                <a:lnTo>
                  <a:pt x="808" y="160"/>
                </a:lnTo>
                <a:lnTo>
                  <a:pt x="806" y="162"/>
                </a:lnTo>
                <a:lnTo>
                  <a:pt x="806" y="162"/>
                </a:lnTo>
                <a:lnTo>
                  <a:pt x="806" y="164"/>
                </a:lnTo>
                <a:lnTo>
                  <a:pt x="809" y="165"/>
                </a:lnTo>
                <a:lnTo>
                  <a:pt x="811" y="168"/>
                </a:lnTo>
                <a:lnTo>
                  <a:pt x="812" y="170"/>
                </a:lnTo>
                <a:lnTo>
                  <a:pt x="812" y="168"/>
                </a:lnTo>
                <a:lnTo>
                  <a:pt x="814" y="168"/>
                </a:lnTo>
                <a:lnTo>
                  <a:pt x="815" y="165"/>
                </a:lnTo>
                <a:lnTo>
                  <a:pt x="817" y="164"/>
                </a:lnTo>
                <a:lnTo>
                  <a:pt x="817" y="164"/>
                </a:lnTo>
                <a:lnTo>
                  <a:pt x="820" y="167"/>
                </a:lnTo>
                <a:lnTo>
                  <a:pt x="822" y="168"/>
                </a:lnTo>
                <a:lnTo>
                  <a:pt x="822" y="170"/>
                </a:lnTo>
                <a:lnTo>
                  <a:pt x="823" y="170"/>
                </a:lnTo>
                <a:lnTo>
                  <a:pt x="826" y="171"/>
                </a:lnTo>
                <a:lnTo>
                  <a:pt x="828" y="171"/>
                </a:lnTo>
                <a:lnTo>
                  <a:pt x="831" y="171"/>
                </a:lnTo>
                <a:lnTo>
                  <a:pt x="833" y="173"/>
                </a:lnTo>
                <a:lnTo>
                  <a:pt x="836" y="176"/>
                </a:lnTo>
                <a:lnTo>
                  <a:pt x="836" y="176"/>
                </a:lnTo>
                <a:lnTo>
                  <a:pt x="839" y="178"/>
                </a:lnTo>
                <a:lnTo>
                  <a:pt x="844" y="181"/>
                </a:lnTo>
                <a:lnTo>
                  <a:pt x="845" y="181"/>
                </a:lnTo>
                <a:lnTo>
                  <a:pt x="850" y="181"/>
                </a:lnTo>
                <a:lnTo>
                  <a:pt x="852" y="182"/>
                </a:lnTo>
                <a:lnTo>
                  <a:pt x="853" y="184"/>
                </a:lnTo>
                <a:lnTo>
                  <a:pt x="855" y="186"/>
                </a:lnTo>
                <a:lnTo>
                  <a:pt x="856" y="189"/>
                </a:lnTo>
                <a:lnTo>
                  <a:pt x="858" y="193"/>
                </a:lnTo>
                <a:lnTo>
                  <a:pt x="858" y="195"/>
                </a:lnTo>
                <a:lnTo>
                  <a:pt x="858" y="195"/>
                </a:lnTo>
                <a:lnTo>
                  <a:pt x="858" y="195"/>
                </a:lnTo>
                <a:lnTo>
                  <a:pt x="855" y="198"/>
                </a:lnTo>
                <a:lnTo>
                  <a:pt x="855" y="198"/>
                </a:lnTo>
                <a:lnTo>
                  <a:pt x="858" y="198"/>
                </a:lnTo>
                <a:lnTo>
                  <a:pt x="863" y="197"/>
                </a:lnTo>
                <a:lnTo>
                  <a:pt x="866" y="197"/>
                </a:lnTo>
                <a:lnTo>
                  <a:pt x="867" y="198"/>
                </a:lnTo>
                <a:lnTo>
                  <a:pt x="867" y="198"/>
                </a:lnTo>
                <a:lnTo>
                  <a:pt x="869" y="197"/>
                </a:lnTo>
                <a:lnTo>
                  <a:pt x="871" y="197"/>
                </a:lnTo>
                <a:lnTo>
                  <a:pt x="872" y="198"/>
                </a:lnTo>
                <a:lnTo>
                  <a:pt x="874" y="198"/>
                </a:lnTo>
                <a:lnTo>
                  <a:pt x="874" y="200"/>
                </a:lnTo>
                <a:lnTo>
                  <a:pt x="874" y="200"/>
                </a:lnTo>
                <a:lnTo>
                  <a:pt x="872" y="200"/>
                </a:lnTo>
                <a:lnTo>
                  <a:pt x="875" y="201"/>
                </a:lnTo>
                <a:lnTo>
                  <a:pt x="879" y="203"/>
                </a:lnTo>
                <a:lnTo>
                  <a:pt x="879" y="203"/>
                </a:lnTo>
                <a:lnTo>
                  <a:pt x="875" y="206"/>
                </a:lnTo>
                <a:lnTo>
                  <a:pt x="872" y="208"/>
                </a:lnTo>
                <a:lnTo>
                  <a:pt x="869" y="211"/>
                </a:lnTo>
                <a:lnTo>
                  <a:pt x="867" y="211"/>
                </a:lnTo>
                <a:lnTo>
                  <a:pt x="867" y="211"/>
                </a:lnTo>
                <a:lnTo>
                  <a:pt x="866" y="211"/>
                </a:lnTo>
                <a:lnTo>
                  <a:pt x="863" y="209"/>
                </a:lnTo>
                <a:lnTo>
                  <a:pt x="853" y="206"/>
                </a:lnTo>
                <a:lnTo>
                  <a:pt x="852" y="206"/>
                </a:lnTo>
                <a:lnTo>
                  <a:pt x="849" y="204"/>
                </a:lnTo>
                <a:lnTo>
                  <a:pt x="847" y="204"/>
                </a:lnTo>
                <a:lnTo>
                  <a:pt x="847" y="200"/>
                </a:lnTo>
                <a:lnTo>
                  <a:pt x="845" y="200"/>
                </a:lnTo>
                <a:lnTo>
                  <a:pt x="841" y="198"/>
                </a:lnTo>
                <a:lnTo>
                  <a:pt x="839" y="198"/>
                </a:lnTo>
                <a:lnTo>
                  <a:pt x="839" y="197"/>
                </a:lnTo>
                <a:lnTo>
                  <a:pt x="839" y="195"/>
                </a:lnTo>
                <a:lnTo>
                  <a:pt x="838" y="195"/>
                </a:lnTo>
                <a:lnTo>
                  <a:pt x="836" y="195"/>
                </a:lnTo>
                <a:lnTo>
                  <a:pt x="834" y="195"/>
                </a:lnTo>
                <a:lnTo>
                  <a:pt x="831" y="197"/>
                </a:lnTo>
                <a:lnTo>
                  <a:pt x="831" y="197"/>
                </a:lnTo>
                <a:lnTo>
                  <a:pt x="830" y="198"/>
                </a:lnTo>
                <a:lnTo>
                  <a:pt x="830" y="200"/>
                </a:lnTo>
                <a:lnTo>
                  <a:pt x="830" y="201"/>
                </a:lnTo>
                <a:lnTo>
                  <a:pt x="828" y="203"/>
                </a:lnTo>
                <a:lnTo>
                  <a:pt x="825" y="206"/>
                </a:lnTo>
                <a:lnTo>
                  <a:pt x="822" y="208"/>
                </a:lnTo>
                <a:lnTo>
                  <a:pt x="820" y="208"/>
                </a:lnTo>
                <a:lnTo>
                  <a:pt x="820" y="208"/>
                </a:lnTo>
                <a:lnTo>
                  <a:pt x="819" y="209"/>
                </a:lnTo>
                <a:lnTo>
                  <a:pt x="817" y="212"/>
                </a:lnTo>
                <a:lnTo>
                  <a:pt x="817" y="212"/>
                </a:lnTo>
                <a:lnTo>
                  <a:pt x="815" y="214"/>
                </a:lnTo>
                <a:lnTo>
                  <a:pt x="812" y="216"/>
                </a:lnTo>
                <a:lnTo>
                  <a:pt x="811" y="217"/>
                </a:lnTo>
                <a:lnTo>
                  <a:pt x="806" y="219"/>
                </a:lnTo>
                <a:lnTo>
                  <a:pt x="804" y="219"/>
                </a:lnTo>
                <a:lnTo>
                  <a:pt x="803" y="219"/>
                </a:lnTo>
                <a:lnTo>
                  <a:pt x="801" y="216"/>
                </a:lnTo>
                <a:lnTo>
                  <a:pt x="800" y="206"/>
                </a:lnTo>
                <a:lnTo>
                  <a:pt x="800" y="206"/>
                </a:lnTo>
                <a:lnTo>
                  <a:pt x="800" y="204"/>
                </a:lnTo>
                <a:lnTo>
                  <a:pt x="798" y="204"/>
                </a:lnTo>
                <a:lnTo>
                  <a:pt x="792" y="206"/>
                </a:lnTo>
                <a:lnTo>
                  <a:pt x="787" y="206"/>
                </a:lnTo>
                <a:lnTo>
                  <a:pt x="784" y="208"/>
                </a:lnTo>
                <a:lnTo>
                  <a:pt x="782" y="208"/>
                </a:lnTo>
                <a:lnTo>
                  <a:pt x="781" y="208"/>
                </a:lnTo>
                <a:lnTo>
                  <a:pt x="779" y="208"/>
                </a:lnTo>
                <a:lnTo>
                  <a:pt x="779" y="208"/>
                </a:lnTo>
                <a:lnTo>
                  <a:pt x="778" y="206"/>
                </a:lnTo>
                <a:lnTo>
                  <a:pt x="778" y="206"/>
                </a:lnTo>
                <a:lnTo>
                  <a:pt x="779" y="204"/>
                </a:lnTo>
                <a:lnTo>
                  <a:pt x="781" y="201"/>
                </a:lnTo>
                <a:lnTo>
                  <a:pt x="782" y="200"/>
                </a:lnTo>
                <a:lnTo>
                  <a:pt x="782" y="200"/>
                </a:lnTo>
                <a:lnTo>
                  <a:pt x="790" y="197"/>
                </a:lnTo>
                <a:lnTo>
                  <a:pt x="792" y="197"/>
                </a:lnTo>
                <a:lnTo>
                  <a:pt x="792" y="195"/>
                </a:lnTo>
                <a:lnTo>
                  <a:pt x="792" y="193"/>
                </a:lnTo>
                <a:lnTo>
                  <a:pt x="792" y="193"/>
                </a:lnTo>
                <a:lnTo>
                  <a:pt x="790" y="189"/>
                </a:lnTo>
                <a:lnTo>
                  <a:pt x="790" y="187"/>
                </a:lnTo>
                <a:lnTo>
                  <a:pt x="790" y="186"/>
                </a:lnTo>
                <a:lnTo>
                  <a:pt x="790" y="182"/>
                </a:lnTo>
                <a:lnTo>
                  <a:pt x="792" y="178"/>
                </a:lnTo>
                <a:lnTo>
                  <a:pt x="793" y="175"/>
                </a:lnTo>
                <a:lnTo>
                  <a:pt x="793" y="165"/>
                </a:lnTo>
                <a:lnTo>
                  <a:pt x="795" y="162"/>
                </a:lnTo>
                <a:lnTo>
                  <a:pt x="795" y="160"/>
                </a:lnTo>
                <a:lnTo>
                  <a:pt x="797" y="159"/>
                </a:lnTo>
                <a:lnTo>
                  <a:pt x="798" y="156"/>
                </a:lnTo>
                <a:lnTo>
                  <a:pt x="800" y="154"/>
                </a:lnTo>
                <a:lnTo>
                  <a:pt x="801" y="152"/>
                </a:lnTo>
                <a:close/>
                <a:moveTo>
                  <a:pt x="809" y="151"/>
                </a:moveTo>
                <a:lnTo>
                  <a:pt x="811" y="151"/>
                </a:lnTo>
                <a:lnTo>
                  <a:pt x="811" y="151"/>
                </a:lnTo>
                <a:lnTo>
                  <a:pt x="812" y="152"/>
                </a:lnTo>
                <a:lnTo>
                  <a:pt x="812" y="152"/>
                </a:lnTo>
                <a:lnTo>
                  <a:pt x="814" y="154"/>
                </a:lnTo>
                <a:lnTo>
                  <a:pt x="814" y="156"/>
                </a:lnTo>
                <a:lnTo>
                  <a:pt x="815" y="159"/>
                </a:lnTo>
                <a:lnTo>
                  <a:pt x="815" y="160"/>
                </a:lnTo>
                <a:lnTo>
                  <a:pt x="815" y="160"/>
                </a:lnTo>
                <a:lnTo>
                  <a:pt x="815" y="162"/>
                </a:lnTo>
                <a:lnTo>
                  <a:pt x="814" y="162"/>
                </a:lnTo>
                <a:lnTo>
                  <a:pt x="814" y="162"/>
                </a:lnTo>
                <a:lnTo>
                  <a:pt x="812" y="160"/>
                </a:lnTo>
                <a:lnTo>
                  <a:pt x="812" y="159"/>
                </a:lnTo>
                <a:lnTo>
                  <a:pt x="811" y="159"/>
                </a:lnTo>
                <a:lnTo>
                  <a:pt x="809" y="157"/>
                </a:lnTo>
                <a:lnTo>
                  <a:pt x="809" y="157"/>
                </a:lnTo>
                <a:lnTo>
                  <a:pt x="808" y="156"/>
                </a:lnTo>
                <a:lnTo>
                  <a:pt x="808" y="154"/>
                </a:lnTo>
                <a:lnTo>
                  <a:pt x="808" y="152"/>
                </a:lnTo>
                <a:lnTo>
                  <a:pt x="808" y="152"/>
                </a:lnTo>
                <a:lnTo>
                  <a:pt x="808" y="151"/>
                </a:lnTo>
                <a:lnTo>
                  <a:pt x="809" y="151"/>
                </a:lnTo>
                <a:close/>
                <a:moveTo>
                  <a:pt x="819" y="148"/>
                </a:moveTo>
                <a:lnTo>
                  <a:pt x="823" y="149"/>
                </a:lnTo>
                <a:lnTo>
                  <a:pt x="825" y="151"/>
                </a:lnTo>
                <a:lnTo>
                  <a:pt x="828" y="152"/>
                </a:lnTo>
                <a:lnTo>
                  <a:pt x="828" y="152"/>
                </a:lnTo>
                <a:lnTo>
                  <a:pt x="830" y="154"/>
                </a:lnTo>
                <a:lnTo>
                  <a:pt x="828" y="154"/>
                </a:lnTo>
                <a:lnTo>
                  <a:pt x="828" y="156"/>
                </a:lnTo>
                <a:lnTo>
                  <a:pt x="828" y="156"/>
                </a:lnTo>
                <a:lnTo>
                  <a:pt x="830" y="157"/>
                </a:lnTo>
                <a:lnTo>
                  <a:pt x="833" y="157"/>
                </a:lnTo>
                <a:lnTo>
                  <a:pt x="834" y="157"/>
                </a:lnTo>
                <a:lnTo>
                  <a:pt x="836" y="157"/>
                </a:lnTo>
                <a:lnTo>
                  <a:pt x="836" y="159"/>
                </a:lnTo>
                <a:lnTo>
                  <a:pt x="834" y="159"/>
                </a:lnTo>
                <a:lnTo>
                  <a:pt x="834" y="160"/>
                </a:lnTo>
                <a:lnTo>
                  <a:pt x="833" y="160"/>
                </a:lnTo>
                <a:lnTo>
                  <a:pt x="831" y="159"/>
                </a:lnTo>
                <a:lnTo>
                  <a:pt x="831" y="159"/>
                </a:lnTo>
                <a:lnTo>
                  <a:pt x="831" y="159"/>
                </a:lnTo>
                <a:lnTo>
                  <a:pt x="830" y="159"/>
                </a:lnTo>
                <a:lnTo>
                  <a:pt x="830" y="159"/>
                </a:lnTo>
                <a:lnTo>
                  <a:pt x="830" y="159"/>
                </a:lnTo>
                <a:lnTo>
                  <a:pt x="830" y="159"/>
                </a:lnTo>
                <a:lnTo>
                  <a:pt x="830" y="159"/>
                </a:lnTo>
                <a:lnTo>
                  <a:pt x="828" y="159"/>
                </a:lnTo>
                <a:lnTo>
                  <a:pt x="826" y="159"/>
                </a:lnTo>
                <a:lnTo>
                  <a:pt x="828" y="159"/>
                </a:lnTo>
                <a:lnTo>
                  <a:pt x="828" y="157"/>
                </a:lnTo>
                <a:lnTo>
                  <a:pt x="828" y="157"/>
                </a:lnTo>
                <a:lnTo>
                  <a:pt x="826" y="156"/>
                </a:lnTo>
                <a:lnTo>
                  <a:pt x="825" y="157"/>
                </a:lnTo>
                <a:lnTo>
                  <a:pt x="825" y="157"/>
                </a:lnTo>
                <a:lnTo>
                  <a:pt x="823" y="157"/>
                </a:lnTo>
                <a:lnTo>
                  <a:pt x="823" y="154"/>
                </a:lnTo>
                <a:lnTo>
                  <a:pt x="822" y="152"/>
                </a:lnTo>
                <a:lnTo>
                  <a:pt x="822" y="152"/>
                </a:lnTo>
                <a:lnTo>
                  <a:pt x="822" y="152"/>
                </a:lnTo>
                <a:lnTo>
                  <a:pt x="820" y="151"/>
                </a:lnTo>
                <a:lnTo>
                  <a:pt x="819" y="151"/>
                </a:lnTo>
                <a:lnTo>
                  <a:pt x="819" y="149"/>
                </a:lnTo>
                <a:lnTo>
                  <a:pt x="817" y="149"/>
                </a:lnTo>
                <a:lnTo>
                  <a:pt x="819" y="149"/>
                </a:lnTo>
                <a:lnTo>
                  <a:pt x="819" y="148"/>
                </a:lnTo>
                <a:close/>
                <a:moveTo>
                  <a:pt x="836" y="143"/>
                </a:moveTo>
                <a:lnTo>
                  <a:pt x="838" y="145"/>
                </a:lnTo>
                <a:lnTo>
                  <a:pt x="839" y="145"/>
                </a:lnTo>
                <a:lnTo>
                  <a:pt x="839" y="145"/>
                </a:lnTo>
                <a:lnTo>
                  <a:pt x="841" y="145"/>
                </a:lnTo>
                <a:lnTo>
                  <a:pt x="839" y="146"/>
                </a:lnTo>
                <a:lnTo>
                  <a:pt x="838" y="146"/>
                </a:lnTo>
                <a:lnTo>
                  <a:pt x="838" y="146"/>
                </a:lnTo>
                <a:lnTo>
                  <a:pt x="836" y="145"/>
                </a:lnTo>
                <a:lnTo>
                  <a:pt x="836" y="145"/>
                </a:lnTo>
                <a:lnTo>
                  <a:pt x="836" y="143"/>
                </a:lnTo>
                <a:lnTo>
                  <a:pt x="836" y="143"/>
                </a:lnTo>
                <a:close/>
                <a:moveTo>
                  <a:pt x="476" y="127"/>
                </a:moveTo>
                <a:lnTo>
                  <a:pt x="478" y="127"/>
                </a:lnTo>
                <a:lnTo>
                  <a:pt x="480" y="127"/>
                </a:lnTo>
                <a:lnTo>
                  <a:pt x="480" y="129"/>
                </a:lnTo>
                <a:lnTo>
                  <a:pt x="480" y="130"/>
                </a:lnTo>
                <a:lnTo>
                  <a:pt x="478" y="130"/>
                </a:lnTo>
                <a:lnTo>
                  <a:pt x="478" y="130"/>
                </a:lnTo>
                <a:lnTo>
                  <a:pt x="476" y="129"/>
                </a:lnTo>
                <a:lnTo>
                  <a:pt x="476" y="127"/>
                </a:lnTo>
                <a:close/>
                <a:moveTo>
                  <a:pt x="1136" y="123"/>
                </a:moveTo>
                <a:lnTo>
                  <a:pt x="1137" y="123"/>
                </a:lnTo>
                <a:lnTo>
                  <a:pt x="1137" y="123"/>
                </a:lnTo>
                <a:lnTo>
                  <a:pt x="1136" y="124"/>
                </a:lnTo>
                <a:lnTo>
                  <a:pt x="1132" y="126"/>
                </a:lnTo>
                <a:lnTo>
                  <a:pt x="1131" y="126"/>
                </a:lnTo>
                <a:lnTo>
                  <a:pt x="1129" y="126"/>
                </a:lnTo>
                <a:lnTo>
                  <a:pt x="1131" y="126"/>
                </a:lnTo>
                <a:lnTo>
                  <a:pt x="1131" y="124"/>
                </a:lnTo>
                <a:lnTo>
                  <a:pt x="1132" y="124"/>
                </a:lnTo>
                <a:lnTo>
                  <a:pt x="1134" y="123"/>
                </a:lnTo>
                <a:lnTo>
                  <a:pt x="1136" y="123"/>
                </a:lnTo>
                <a:close/>
                <a:moveTo>
                  <a:pt x="476" y="110"/>
                </a:moveTo>
                <a:lnTo>
                  <a:pt x="478" y="112"/>
                </a:lnTo>
                <a:lnTo>
                  <a:pt x="478" y="113"/>
                </a:lnTo>
                <a:lnTo>
                  <a:pt x="478" y="115"/>
                </a:lnTo>
                <a:lnTo>
                  <a:pt x="478" y="115"/>
                </a:lnTo>
                <a:lnTo>
                  <a:pt x="480" y="116"/>
                </a:lnTo>
                <a:lnTo>
                  <a:pt x="480" y="116"/>
                </a:lnTo>
                <a:lnTo>
                  <a:pt x="480" y="118"/>
                </a:lnTo>
                <a:lnTo>
                  <a:pt x="478" y="119"/>
                </a:lnTo>
                <a:lnTo>
                  <a:pt x="478" y="119"/>
                </a:lnTo>
                <a:lnTo>
                  <a:pt x="478" y="118"/>
                </a:lnTo>
                <a:lnTo>
                  <a:pt x="476" y="118"/>
                </a:lnTo>
                <a:lnTo>
                  <a:pt x="475" y="116"/>
                </a:lnTo>
                <a:lnTo>
                  <a:pt x="475" y="115"/>
                </a:lnTo>
                <a:lnTo>
                  <a:pt x="476" y="113"/>
                </a:lnTo>
                <a:lnTo>
                  <a:pt x="476" y="112"/>
                </a:lnTo>
                <a:lnTo>
                  <a:pt x="476" y="110"/>
                </a:lnTo>
                <a:close/>
                <a:moveTo>
                  <a:pt x="461" y="102"/>
                </a:moveTo>
                <a:lnTo>
                  <a:pt x="462" y="104"/>
                </a:lnTo>
                <a:lnTo>
                  <a:pt x="464" y="104"/>
                </a:lnTo>
                <a:lnTo>
                  <a:pt x="464" y="104"/>
                </a:lnTo>
                <a:lnTo>
                  <a:pt x="465" y="105"/>
                </a:lnTo>
                <a:lnTo>
                  <a:pt x="464" y="105"/>
                </a:lnTo>
                <a:lnTo>
                  <a:pt x="464" y="105"/>
                </a:lnTo>
                <a:lnTo>
                  <a:pt x="462" y="104"/>
                </a:lnTo>
                <a:lnTo>
                  <a:pt x="461" y="104"/>
                </a:lnTo>
                <a:lnTo>
                  <a:pt x="461" y="104"/>
                </a:lnTo>
                <a:lnTo>
                  <a:pt x="461" y="102"/>
                </a:lnTo>
                <a:close/>
                <a:moveTo>
                  <a:pt x="964" y="100"/>
                </a:moveTo>
                <a:lnTo>
                  <a:pt x="967" y="100"/>
                </a:lnTo>
                <a:lnTo>
                  <a:pt x="970" y="102"/>
                </a:lnTo>
                <a:lnTo>
                  <a:pt x="975" y="102"/>
                </a:lnTo>
                <a:lnTo>
                  <a:pt x="976" y="102"/>
                </a:lnTo>
                <a:lnTo>
                  <a:pt x="976" y="102"/>
                </a:lnTo>
                <a:lnTo>
                  <a:pt x="978" y="104"/>
                </a:lnTo>
                <a:lnTo>
                  <a:pt x="978" y="105"/>
                </a:lnTo>
                <a:lnTo>
                  <a:pt x="978" y="107"/>
                </a:lnTo>
                <a:lnTo>
                  <a:pt x="978" y="107"/>
                </a:lnTo>
                <a:lnTo>
                  <a:pt x="975" y="108"/>
                </a:lnTo>
                <a:lnTo>
                  <a:pt x="967" y="108"/>
                </a:lnTo>
                <a:lnTo>
                  <a:pt x="964" y="108"/>
                </a:lnTo>
                <a:lnTo>
                  <a:pt x="962" y="107"/>
                </a:lnTo>
                <a:lnTo>
                  <a:pt x="961" y="107"/>
                </a:lnTo>
                <a:lnTo>
                  <a:pt x="959" y="105"/>
                </a:lnTo>
                <a:lnTo>
                  <a:pt x="959" y="102"/>
                </a:lnTo>
                <a:lnTo>
                  <a:pt x="959" y="102"/>
                </a:lnTo>
                <a:lnTo>
                  <a:pt x="959" y="100"/>
                </a:lnTo>
                <a:lnTo>
                  <a:pt x="959" y="100"/>
                </a:lnTo>
                <a:lnTo>
                  <a:pt x="964" y="100"/>
                </a:lnTo>
                <a:close/>
                <a:moveTo>
                  <a:pt x="456" y="100"/>
                </a:moveTo>
                <a:lnTo>
                  <a:pt x="457" y="100"/>
                </a:lnTo>
                <a:lnTo>
                  <a:pt x="459" y="102"/>
                </a:lnTo>
                <a:lnTo>
                  <a:pt x="459" y="102"/>
                </a:lnTo>
                <a:lnTo>
                  <a:pt x="457" y="102"/>
                </a:lnTo>
                <a:lnTo>
                  <a:pt x="456" y="100"/>
                </a:lnTo>
                <a:lnTo>
                  <a:pt x="456" y="100"/>
                </a:lnTo>
                <a:close/>
                <a:moveTo>
                  <a:pt x="785" y="94"/>
                </a:moveTo>
                <a:lnTo>
                  <a:pt x="787" y="96"/>
                </a:lnTo>
                <a:lnTo>
                  <a:pt x="789" y="97"/>
                </a:lnTo>
                <a:lnTo>
                  <a:pt x="790" y="97"/>
                </a:lnTo>
                <a:lnTo>
                  <a:pt x="789" y="99"/>
                </a:lnTo>
                <a:lnTo>
                  <a:pt x="790" y="100"/>
                </a:lnTo>
                <a:lnTo>
                  <a:pt x="790" y="102"/>
                </a:lnTo>
                <a:lnTo>
                  <a:pt x="790" y="104"/>
                </a:lnTo>
                <a:lnTo>
                  <a:pt x="790" y="105"/>
                </a:lnTo>
                <a:lnTo>
                  <a:pt x="789" y="107"/>
                </a:lnTo>
                <a:lnTo>
                  <a:pt x="789" y="108"/>
                </a:lnTo>
                <a:lnTo>
                  <a:pt x="787" y="108"/>
                </a:lnTo>
                <a:lnTo>
                  <a:pt x="787" y="108"/>
                </a:lnTo>
                <a:lnTo>
                  <a:pt x="787" y="108"/>
                </a:lnTo>
                <a:lnTo>
                  <a:pt x="785" y="108"/>
                </a:lnTo>
                <a:lnTo>
                  <a:pt x="782" y="107"/>
                </a:lnTo>
                <a:lnTo>
                  <a:pt x="782" y="107"/>
                </a:lnTo>
                <a:lnTo>
                  <a:pt x="782" y="105"/>
                </a:lnTo>
                <a:lnTo>
                  <a:pt x="782" y="105"/>
                </a:lnTo>
                <a:lnTo>
                  <a:pt x="782" y="104"/>
                </a:lnTo>
                <a:lnTo>
                  <a:pt x="784" y="102"/>
                </a:lnTo>
                <a:lnTo>
                  <a:pt x="782" y="100"/>
                </a:lnTo>
                <a:lnTo>
                  <a:pt x="782" y="100"/>
                </a:lnTo>
                <a:lnTo>
                  <a:pt x="782" y="99"/>
                </a:lnTo>
                <a:lnTo>
                  <a:pt x="782" y="99"/>
                </a:lnTo>
                <a:lnTo>
                  <a:pt x="782" y="97"/>
                </a:lnTo>
                <a:lnTo>
                  <a:pt x="784" y="97"/>
                </a:lnTo>
                <a:lnTo>
                  <a:pt x="785" y="94"/>
                </a:lnTo>
                <a:close/>
                <a:moveTo>
                  <a:pt x="942" y="94"/>
                </a:moveTo>
                <a:lnTo>
                  <a:pt x="945" y="94"/>
                </a:lnTo>
                <a:lnTo>
                  <a:pt x="953" y="97"/>
                </a:lnTo>
                <a:lnTo>
                  <a:pt x="953" y="97"/>
                </a:lnTo>
                <a:lnTo>
                  <a:pt x="954" y="97"/>
                </a:lnTo>
                <a:lnTo>
                  <a:pt x="954" y="99"/>
                </a:lnTo>
                <a:lnTo>
                  <a:pt x="954" y="100"/>
                </a:lnTo>
                <a:lnTo>
                  <a:pt x="954" y="100"/>
                </a:lnTo>
                <a:lnTo>
                  <a:pt x="953" y="102"/>
                </a:lnTo>
                <a:lnTo>
                  <a:pt x="953" y="104"/>
                </a:lnTo>
                <a:lnTo>
                  <a:pt x="953" y="108"/>
                </a:lnTo>
                <a:lnTo>
                  <a:pt x="953" y="112"/>
                </a:lnTo>
                <a:lnTo>
                  <a:pt x="953" y="113"/>
                </a:lnTo>
                <a:lnTo>
                  <a:pt x="951" y="116"/>
                </a:lnTo>
                <a:lnTo>
                  <a:pt x="949" y="118"/>
                </a:lnTo>
                <a:lnTo>
                  <a:pt x="949" y="118"/>
                </a:lnTo>
                <a:lnTo>
                  <a:pt x="943" y="119"/>
                </a:lnTo>
                <a:lnTo>
                  <a:pt x="940" y="121"/>
                </a:lnTo>
                <a:lnTo>
                  <a:pt x="935" y="121"/>
                </a:lnTo>
                <a:lnTo>
                  <a:pt x="931" y="121"/>
                </a:lnTo>
                <a:lnTo>
                  <a:pt x="927" y="121"/>
                </a:lnTo>
                <a:lnTo>
                  <a:pt x="926" y="121"/>
                </a:lnTo>
                <a:lnTo>
                  <a:pt x="926" y="121"/>
                </a:lnTo>
                <a:lnTo>
                  <a:pt x="924" y="119"/>
                </a:lnTo>
                <a:lnTo>
                  <a:pt x="923" y="118"/>
                </a:lnTo>
                <a:lnTo>
                  <a:pt x="923" y="115"/>
                </a:lnTo>
                <a:lnTo>
                  <a:pt x="921" y="110"/>
                </a:lnTo>
                <a:lnTo>
                  <a:pt x="921" y="110"/>
                </a:lnTo>
                <a:lnTo>
                  <a:pt x="923" y="107"/>
                </a:lnTo>
                <a:lnTo>
                  <a:pt x="924" y="104"/>
                </a:lnTo>
                <a:lnTo>
                  <a:pt x="926" y="100"/>
                </a:lnTo>
                <a:lnTo>
                  <a:pt x="929" y="97"/>
                </a:lnTo>
                <a:lnTo>
                  <a:pt x="931" y="96"/>
                </a:lnTo>
                <a:lnTo>
                  <a:pt x="932" y="96"/>
                </a:lnTo>
                <a:lnTo>
                  <a:pt x="935" y="94"/>
                </a:lnTo>
                <a:lnTo>
                  <a:pt x="937" y="94"/>
                </a:lnTo>
                <a:lnTo>
                  <a:pt x="938" y="94"/>
                </a:lnTo>
                <a:lnTo>
                  <a:pt x="940" y="94"/>
                </a:lnTo>
                <a:lnTo>
                  <a:pt x="942" y="94"/>
                </a:lnTo>
                <a:close/>
                <a:moveTo>
                  <a:pt x="897" y="94"/>
                </a:moveTo>
                <a:lnTo>
                  <a:pt x="899" y="94"/>
                </a:lnTo>
                <a:lnTo>
                  <a:pt x="899" y="96"/>
                </a:lnTo>
                <a:lnTo>
                  <a:pt x="897" y="97"/>
                </a:lnTo>
                <a:lnTo>
                  <a:pt x="896" y="97"/>
                </a:lnTo>
                <a:lnTo>
                  <a:pt x="894" y="96"/>
                </a:lnTo>
                <a:lnTo>
                  <a:pt x="894" y="96"/>
                </a:lnTo>
                <a:lnTo>
                  <a:pt x="894" y="94"/>
                </a:lnTo>
                <a:lnTo>
                  <a:pt x="897" y="94"/>
                </a:lnTo>
                <a:close/>
                <a:moveTo>
                  <a:pt x="522" y="88"/>
                </a:moveTo>
                <a:lnTo>
                  <a:pt x="525" y="88"/>
                </a:lnTo>
                <a:lnTo>
                  <a:pt x="527" y="88"/>
                </a:lnTo>
                <a:lnTo>
                  <a:pt x="528" y="89"/>
                </a:lnTo>
                <a:lnTo>
                  <a:pt x="528" y="91"/>
                </a:lnTo>
                <a:lnTo>
                  <a:pt x="528" y="91"/>
                </a:lnTo>
                <a:lnTo>
                  <a:pt x="528" y="91"/>
                </a:lnTo>
                <a:lnTo>
                  <a:pt x="527" y="93"/>
                </a:lnTo>
                <a:lnTo>
                  <a:pt x="527" y="93"/>
                </a:lnTo>
                <a:lnTo>
                  <a:pt x="525" y="93"/>
                </a:lnTo>
                <a:lnTo>
                  <a:pt x="524" y="91"/>
                </a:lnTo>
                <a:lnTo>
                  <a:pt x="522" y="89"/>
                </a:lnTo>
                <a:lnTo>
                  <a:pt x="521" y="89"/>
                </a:lnTo>
                <a:lnTo>
                  <a:pt x="521" y="88"/>
                </a:lnTo>
                <a:lnTo>
                  <a:pt x="521" y="88"/>
                </a:lnTo>
                <a:lnTo>
                  <a:pt x="522" y="88"/>
                </a:lnTo>
                <a:close/>
                <a:moveTo>
                  <a:pt x="951" y="85"/>
                </a:moveTo>
                <a:lnTo>
                  <a:pt x="954" y="85"/>
                </a:lnTo>
                <a:lnTo>
                  <a:pt x="954" y="86"/>
                </a:lnTo>
                <a:lnTo>
                  <a:pt x="956" y="89"/>
                </a:lnTo>
                <a:lnTo>
                  <a:pt x="957" y="89"/>
                </a:lnTo>
                <a:lnTo>
                  <a:pt x="957" y="91"/>
                </a:lnTo>
                <a:lnTo>
                  <a:pt x="957" y="91"/>
                </a:lnTo>
                <a:lnTo>
                  <a:pt x="957" y="93"/>
                </a:lnTo>
                <a:lnTo>
                  <a:pt x="957" y="93"/>
                </a:lnTo>
                <a:lnTo>
                  <a:pt x="957" y="93"/>
                </a:lnTo>
                <a:lnTo>
                  <a:pt x="957" y="93"/>
                </a:lnTo>
                <a:lnTo>
                  <a:pt x="956" y="94"/>
                </a:lnTo>
                <a:lnTo>
                  <a:pt x="956" y="94"/>
                </a:lnTo>
                <a:lnTo>
                  <a:pt x="954" y="93"/>
                </a:lnTo>
                <a:lnTo>
                  <a:pt x="949" y="91"/>
                </a:lnTo>
                <a:lnTo>
                  <a:pt x="949" y="89"/>
                </a:lnTo>
                <a:lnTo>
                  <a:pt x="949" y="88"/>
                </a:lnTo>
                <a:lnTo>
                  <a:pt x="949" y="88"/>
                </a:lnTo>
                <a:lnTo>
                  <a:pt x="949" y="86"/>
                </a:lnTo>
                <a:lnTo>
                  <a:pt x="951" y="85"/>
                </a:lnTo>
                <a:lnTo>
                  <a:pt x="951" y="85"/>
                </a:lnTo>
                <a:close/>
                <a:moveTo>
                  <a:pt x="565" y="82"/>
                </a:moveTo>
                <a:lnTo>
                  <a:pt x="566" y="83"/>
                </a:lnTo>
                <a:lnTo>
                  <a:pt x="568" y="83"/>
                </a:lnTo>
                <a:lnTo>
                  <a:pt x="568" y="83"/>
                </a:lnTo>
                <a:lnTo>
                  <a:pt x="568" y="85"/>
                </a:lnTo>
                <a:lnTo>
                  <a:pt x="568" y="86"/>
                </a:lnTo>
                <a:lnTo>
                  <a:pt x="568" y="86"/>
                </a:lnTo>
                <a:lnTo>
                  <a:pt x="566" y="88"/>
                </a:lnTo>
                <a:lnTo>
                  <a:pt x="566" y="88"/>
                </a:lnTo>
                <a:lnTo>
                  <a:pt x="565" y="88"/>
                </a:lnTo>
                <a:lnTo>
                  <a:pt x="560" y="86"/>
                </a:lnTo>
                <a:lnTo>
                  <a:pt x="560" y="85"/>
                </a:lnTo>
                <a:lnTo>
                  <a:pt x="560" y="85"/>
                </a:lnTo>
                <a:lnTo>
                  <a:pt x="562" y="83"/>
                </a:lnTo>
                <a:lnTo>
                  <a:pt x="563" y="83"/>
                </a:lnTo>
                <a:lnTo>
                  <a:pt x="565" y="82"/>
                </a:lnTo>
                <a:close/>
                <a:moveTo>
                  <a:pt x="585" y="77"/>
                </a:moveTo>
                <a:lnTo>
                  <a:pt x="587" y="77"/>
                </a:lnTo>
                <a:lnTo>
                  <a:pt x="588" y="77"/>
                </a:lnTo>
                <a:lnTo>
                  <a:pt x="588" y="78"/>
                </a:lnTo>
                <a:lnTo>
                  <a:pt x="590" y="78"/>
                </a:lnTo>
                <a:lnTo>
                  <a:pt x="590" y="80"/>
                </a:lnTo>
                <a:lnTo>
                  <a:pt x="590" y="82"/>
                </a:lnTo>
                <a:lnTo>
                  <a:pt x="590" y="83"/>
                </a:lnTo>
                <a:lnTo>
                  <a:pt x="588" y="83"/>
                </a:lnTo>
                <a:lnTo>
                  <a:pt x="588" y="85"/>
                </a:lnTo>
                <a:lnTo>
                  <a:pt x="587" y="85"/>
                </a:lnTo>
                <a:lnTo>
                  <a:pt x="587" y="83"/>
                </a:lnTo>
                <a:lnTo>
                  <a:pt x="587" y="83"/>
                </a:lnTo>
                <a:lnTo>
                  <a:pt x="585" y="83"/>
                </a:lnTo>
                <a:lnTo>
                  <a:pt x="585" y="83"/>
                </a:lnTo>
                <a:lnTo>
                  <a:pt x="585" y="83"/>
                </a:lnTo>
                <a:lnTo>
                  <a:pt x="585" y="83"/>
                </a:lnTo>
                <a:lnTo>
                  <a:pt x="584" y="83"/>
                </a:lnTo>
                <a:lnTo>
                  <a:pt x="584" y="82"/>
                </a:lnTo>
                <a:lnTo>
                  <a:pt x="584" y="80"/>
                </a:lnTo>
                <a:lnTo>
                  <a:pt x="585" y="78"/>
                </a:lnTo>
                <a:lnTo>
                  <a:pt x="585" y="78"/>
                </a:lnTo>
                <a:lnTo>
                  <a:pt x="584" y="77"/>
                </a:lnTo>
                <a:lnTo>
                  <a:pt x="585" y="77"/>
                </a:lnTo>
                <a:lnTo>
                  <a:pt x="585" y="77"/>
                </a:lnTo>
                <a:lnTo>
                  <a:pt x="585" y="77"/>
                </a:lnTo>
                <a:close/>
                <a:moveTo>
                  <a:pt x="592" y="74"/>
                </a:moveTo>
                <a:lnTo>
                  <a:pt x="592" y="74"/>
                </a:lnTo>
                <a:lnTo>
                  <a:pt x="593" y="75"/>
                </a:lnTo>
                <a:lnTo>
                  <a:pt x="593" y="77"/>
                </a:lnTo>
                <a:lnTo>
                  <a:pt x="593" y="77"/>
                </a:lnTo>
                <a:lnTo>
                  <a:pt x="593" y="78"/>
                </a:lnTo>
                <a:lnTo>
                  <a:pt x="592" y="78"/>
                </a:lnTo>
                <a:lnTo>
                  <a:pt x="590" y="77"/>
                </a:lnTo>
                <a:lnTo>
                  <a:pt x="590" y="77"/>
                </a:lnTo>
                <a:lnTo>
                  <a:pt x="590" y="75"/>
                </a:lnTo>
                <a:lnTo>
                  <a:pt x="590" y="75"/>
                </a:lnTo>
                <a:lnTo>
                  <a:pt x="590" y="74"/>
                </a:lnTo>
                <a:lnTo>
                  <a:pt x="592" y="74"/>
                </a:lnTo>
                <a:close/>
                <a:moveTo>
                  <a:pt x="729" y="67"/>
                </a:moveTo>
                <a:lnTo>
                  <a:pt x="729" y="67"/>
                </a:lnTo>
                <a:lnTo>
                  <a:pt x="730" y="69"/>
                </a:lnTo>
                <a:lnTo>
                  <a:pt x="730" y="71"/>
                </a:lnTo>
                <a:lnTo>
                  <a:pt x="730" y="71"/>
                </a:lnTo>
                <a:lnTo>
                  <a:pt x="730" y="72"/>
                </a:lnTo>
                <a:lnTo>
                  <a:pt x="729" y="72"/>
                </a:lnTo>
                <a:lnTo>
                  <a:pt x="729" y="71"/>
                </a:lnTo>
                <a:lnTo>
                  <a:pt x="729" y="71"/>
                </a:lnTo>
                <a:lnTo>
                  <a:pt x="727" y="71"/>
                </a:lnTo>
                <a:lnTo>
                  <a:pt x="727" y="71"/>
                </a:lnTo>
                <a:lnTo>
                  <a:pt x="727" y="69"/>
                </a:lnTo>
                <a:lnTo>
                  <a:pt x="727" y="69"/>
                </a:lnTo>
                <a:lnTo>
                  <a:pt x="729" y="67"/>
                </a:lnTo>
                <a:close/>
                <a:moveTo>
                  <a:pt x="905" y="67"/>
                </a:moveTo>
                <a:lnTo>
                  <a:pt x="907" y="67"/>
                </a:lnTo>
                <a:lnTo>
                  <a:pt x="907" y="67"/>
                </a:lnTo>
                <a:lnTo>
                  <a:pt x="907" y="67"/>
                </a:lnTo>
                <a:lnTo>
                  <a:pt x="908" y="69"/>
                </a:lnTo>
                <a:lnTo>
                  <a:pt x="908" y="69"/>
                </a:lnTo>
                <a:lnTo>
                  <a:pt x="907" y="71"/>
                </a:lnTo>
                <a:lnTo>
                  <a:pt x="905" y="72"/>
                </a:lnTo>
                <a:lnTo>
                  <a:pt x="904" y="74"/>
                </a:lnTo>
                <a:lnTo>
                  <a:pt x="904" y="74"/>
                </a:lnTo>
                <a:lnTo>
                  <a:pt x="904" y="75"/>
                </a:lnTo>
                <a:lnTo>
                  <a:pt x="902" y="75"/>
                </a:lnTo>
                <a:lnTo>
                  <a:pt x="901" y="77"/>
                </a:lnTo>
                <a:lnTo>
                  <a:pt x="901" y="78"/>
                </a:lnTo>
                <a:lnTo>
                  <a:pt x="899" y="80"/>
                </a:lnTo>
                <a:lnTo>
                  <a:pt x="896" y="80"/>
                </a:lnTo>
                <a:lnTo>
                  <a:pt x="894" y="82"/>
                </a:lnTo>
                <a:lnTo>
                  <a:pt x="893" y="82"/>
                </a:lnTo>
                <a:lnTo>
                  <a:pt x="891" y="82"/>
                </a:lnTo>
                <a:lnTo>
                  <a:pt x="891" y="80"/>
                </a:lnTo>
                <a:lnTo>
                  <a:pt x="891" y="80"/>
                </a:lnTo>
                <a:lnTo>
                  <a:pt x="891" y="78"/>
                </a:lnTo>
                <a:lnTo>
                  <a:pt x="891" y="78"/>
                </a:lnTo>
                <a:lnTo>
                  <a:pt x="893" y="77"/>
                </a:lnTo>
                <a:lnTo>
                  <a:pt x="893" y="75"/>
                </a:lnTo>
                <a:lnTo>
                  <a:pt x="894" y="75"/>
                </a:lnTo>
                <a:lnTo>
                  <a:pt x="897" y="74"/>
                </a:lnTo>
                <a:lnTo>
                  <a:pt x="897" y="74"/>
                </a:lnTo>
                <a:lnTo>
                  <a:pt x="899" y="71"/>
                </a:lnTo>
                <a:lnTo>
                  <a:pt x="901" y="71"/>
                </a:lnTo>
                <a:lnTo>
                  <a:pt x="902" y="71"/>
                </a:lnTo>
                <a:lnTo>
                  <a:pt x="902" y="71"/>
                </a:lnTo>
                <a:lnTo>
                  <a:pt x="901" y="69"/>
                </a:lnTo>
                <a:lnTo>
                  <a:pt x="901" y="69"/>
                </a:lnTo>
                <a:lnTo>
                  <a:pt x="902" y="69"/>
                </a:lnTo>
                <a:lnTo>
                  <a:pt x="902" y="67"/>
                </a:lnTo>
                <a:lnTo>
                  <a:pt x="905" y="67"/>
                </a:lnTo>
                <a:close/>
                <a:moveTo>
                  <a:pt x="735" y="66"/>
                </a:moveTo>
                <a:lnTo>
                  <a:pt x="735" y="66"/>
                </a:lnTo>
                <a:lnTo>
                  <a:pt x="735" y="69"/>
                </a:lnTo>
                <a:lnTo>
                  <a:pt x="733" y="71"/>
                </a:lnTo>
                <a:lnTo>
                  <a:pt x="733" y="71"/>
                </a:lnTo>
                <a:lnTo>
                  <a:pt x="733" y="71"/>
                </a:lnTo>
                <a:lnTo>
                  <a:pt x="732" y="71"/>
                </a:lnTo>
                <a:lnTo>
                  <a:pt x="730" y="69"/>
                </a:lnTo>
                <a:lnTo>
                  <a:pt x="730" y="67"/>
                </a:lnTo>
                <a:lnTo>
                  <a:pt x="732" y="67"/>
                </a:lnTo>
                <a:lnTo>
                  <a:pt x="732" y="67"/>
                </a:lnTo>
                <a:lnTo>
                  <a:pt x="733" y="66"/>
                </a:lnTo>
                <a:lnTo>
                  <a:pt x="733" y="67"/>
                </a:lnTo>
                <a:lnTo>
                  <a:pt x="735" y="66"/>
                </a:lnTo>
                <a:close/>
                <a:moveTo>
                  <a:pt x="923" y="66"/>
                </a:moveTo>
                <a:lnTo>
                  <a:pt x="924" y="66"/>
                </a:lnTo>
                <a:lnTo>
                  <a:pt x="926" y="67"/>
                </a:lnTo>
                <a:lnTo>
                  <a:pt x="929" y="67"/>
                </a:lnTo>
                <a:lnTo>
                  <a:pt x="931" y="67"/>
                </a:lnTo>
                <a:lnTo>
                  <a:pt x="931" y="67"/>
                </a:lnTo>
                <a:lnTo>
                  <a:pt x="931" y="69"/>
                </a:lnTo>
                <a:lnTo>
                  <a:pt x="931" y="69"/>
                </a:lnTo>
                <a:lnTo>
                  <a:pt x="929" y="71"/>
                </a:lnTo>
                <a:lnTo>
                  <a:pt x="927" y="72"/>
                </a:lnTo>
                <a:lnTo>
                  <a:pt x="927" y="72"/>
                </a:lnTo>
                <a:lnTo>
                  <a:pt x="926" y="74"/>
                </a:lnTo>
                <a:lnTo>
                  <a:pt x="924" y="74"/>
                </a:lnTo>
                <a:lnTo>
                  <a:pt x="923" y="74"/>
                </a:lnTo>
                <a:lnTo>
                  <a:pt x="921" y="74"/>
                </a:lnTo>
                <a:lnTo>
                  <a:pt x="921" y="72"/>
                </a:lnTo>
                <a:lnTo>
                  <a:pt x="920" y="71"/>
                </a:lnTo>
                <a:lnTo>
                  <a:pt x="921" y="69"/>
                </a:lnTo>
                <a:lnTo>
                  <a:pt x="921" y="67"/>
                </a:lnTo>
                <a:lnTo>
                  <a:pt x="921" y="67"/>
                </a:lnTo>
                <a:lnTo>
                  <a:pt x="921" y="67"/>
                </a:lnTo>
                <a:lnTo>
                  <a:pt x="923" y="66"/>
                </a:lnTo>
                <a:close/>
                <a:moveTo>
                  <a:pt x="574" y="63"/>
                </a:moveTo>
                <a:lnTo>
                  <a:pt x="576" y="63"/>
                </a:lnTo>
                <a:lnTo>
                  <a:pt x="577" y="64"/>
                </a:lnTo>
                <a:lnTo>
                  <a:pt x="579" y="64"/>
                </a:lnTo>
                <a:lnTo>
                  <a:pt x="579" y="66"/>
                </a:lnTo>
                <a:lnTo>
                  <a:pt x="577" y="66"/>
                </a:lnTo>
                <a:lnTo>
                  <a:pt x="577" y="66"/>
                </a:lnTo>
                <a:lnTo>
                  <a:pt x="577" y="67"/>
                </a:lnTo>
                <a:lnTo>
                  <a:pt x="576" y="67"/>
                </a:lnTo>
                <a:lnTo>
                  <a:pt x="576" y="67"/>
                </a:lnTo>
                <a:lnTo>
                  <a:pt x="574" y="67"/>
                </a:lnTo>
                <a:lnTo>
                  <a:pt x="574" y="67"/>
                </a:lnTo>
                <a:lnTo>
                  <a:pt x="574" y="66"/>
                </a:lnTo>
                <a:lnTo>
                  <a:pt x="574" y="66"/>
                </a:lnTo>
                <a:lnTo>
                  <a:pt x="576" y="66"/>
                </a:lnTo>
                <a:lnTo>
                  <a:pt x="576" y="66"/>
                </a:lnTo>
                <a:lnTo>
                  <a:pt x="576" y="64"/>
                </a:lnTo>
                <a:lnTo>
                  <a:pt x="574" y="64"/>
                </a:lnTo>
                <a:lnTo>
                  <a:pt x="574" y="64"/>
                </a:lnTo>
                <a:lnTo>
                  <a:pt x="574" y="63"/>
                </a:lnTo>
                <a:lnTo>
                  <a:pt x="574" y="63"/>
                </a:lnTo>
                <a:close/>
                <a:moveTo>
                  <a:pt x="655" y="61"/>
                </a:moveTo>
                <a:lnTo>
                  <a:pt x="655" y="61"/>
                </a:lnTo>
                <a:lnTo>
                  <a:pt x="656" y="63"/>
                </a:lnTo>
                <a:lnTo>
                  <a:pt x="658" y="63"/>
                </a:lnTo>
                <a:lnTo>
                  <a:pt x="659" y="64"/>
                </a:lnTo>
                <a:lnTo>
                  <a:pt x="659" y="66"/>
                </a:lnTo>
                <a:lnTo>
                  <a:pt x="659" y="66"/>
                </a:lnTo>
                <a:lnTo>
                  <a:pt x="659" y="67"/>
                </a:lnTo>
                <a:lnTo>
                  <a:pt x="658" y="69"/>
                </a:lnTo>
                <a:lnTo>
                  <a:pt x="658" y="69"/>
                </a:lnTo>
                <a:lnTo>
                  <a:pt x="656" y="69"/>
                </a:lnTo>
                <a:lnTo>
                  <a:pt x="655" y="69"/>
                </a:lnTo>
                <a:lnTo>
                  <a:pt x="655" y="67"/>
                </a:lnTo>
                <a:lnTo>
                  <a:pt x="656" y="67"/>
                </a:lnTo>
                <a:lnTo>
                  <a:pt x="656" y="66"/>
                </a:lnTo>
                <a:lnTo>
                  <a:pt x="656" y="64"/>
                </a:lnTo>
                <a:lnTo>
                  <a:pt x="655" y="64"/>
                </a:lnTo>
                <a:lnTo>
                  <a:pt x="655" y="63"/>
                </a:lnTo>
                <a:lnTo>
                  <a:pt x="653" y="63"/>
                </a:lnTo>
                <a:lnTo>
                  <a:pt x="653" y="64"/>
                </a:lnTo>
                <a:lnTo>
                  <a:pt x="655" y="64"/>
                </a:lnTo>
                <a:lnTo>
                  <a:pt x="653" y="66"/>
                </a:lnTo>
                <a:lnTo>
                  <a:pt x="653" y="67"/>
                </a:lnTo>
                <a:lnTo>
                  <a:pt x="653" y="69"/>
                </a:lnTo>
                <a:lnTo>
                  <a:pt x="651" y="67"/>
                </a:lnTo>
                <a:lnTo>
                  <a:pt x="651" y="67"/>
                </a:lnTo>
                <a:lnTo>
                  <a:pt x="651" y="66"/>
                </a:lnTo>
                <a:lnTo>
                  <a:pt x="651" y="66"/>
                </a:lnTo>
                <a:lnTo>
                  <a:pt x="651" y="64"/>
                </a:lnTo>
                <a:lnTo>
                  <a:pt x="651" y="63"/>
                </a:lnTo>
                <a:lnTo>
                  <a:pt x="653" y="61"/>
                </a:lnTo>
                <a:lnTo>
                  <a:pt x="655" y="61"/>
                </a:lnTo>
                <a:close/>
                <a:moveTo>
                  <a:pt x="27" y="61"/>
                </a:moveTo>
                <a:lnTo>
                  <a:pt x="29" y="61"/>
                </a:lnTo>
                <a:lnTo>
                  <a:pt x="30" y="61"/>
                </a:lnTo>
                <a:lnTo>
                  <a:pt x="32" y="63"/>
                </a:lnTo>
                <a:lnTo>
                  <a:pt x="29" y="63"/>
                </a:lnTo>
                <a:lnTo>
                  <a:pt x="27" y="64"/>
                </a:lnTo>
                <a:lnTo>
                  <a:pt x="25" y="63"/>
                </a:lnTo>
                <a:lnTo>
                  <a:pt x="25" y="63"/>
                </a:lnTo>
                <a:lnTo>
                  <a:pt x="27" y="61"/>
                </a:lnTo>
                <a:close/>
                <a:moveTo>
                  <a:pt x="1057" y="60"/>
                </a:moveTo>
                <a:lnTo>
                  <a:pt x="1058" y="60"/>
                </a:lnTo>
                <a:lnTo>
                  <a:pt x="1060" y="61"/>
                </a:lnTo>
                <a:lnTo>
                  <a:pt x="1058" y="63"/>
                </a:lnTo>
                <a:lnTo>
                  <a:pt x="1057" y="64"/>
                </a:lnTo>
                <a:lnTo>
                  <a:pt x="1057" y="64"/>
                </a:lnTo>
                <a:lnTo>
                  <a:pt x="1054" y="63"/>
                </a:lnTo>
                <a:lnTo>
                  <a:pt x="1052" y="61"/>
                </a:lnTo>
                <a:lnTo>
                  <a:pt x="1055" y="61"/>
                </a:lnTo>
                <a:lnTo>
                  <a:pt x="1055" y="60"/>
                </a:lnTo>
                <a:lnTo>
                  <a:pt x="1057" y="60"/>
                </a:lnTo>
                <a:close/>
                <a:moveTo>
                  <a:pt x="908" y="58"/>
                </a:moveTo>
                <a:lnTo>
                  <a:pt x="908" y="58"/>
                </a:lnTo>
                <a:lnTo>
                  <a:pt x="910" y="60"/>
                </a:lnTo>
                <a:lnTo>
                  <a:pt x="912" y="60"/>
                </a:lnTo>
                <a:lnTo>
                  <a:pt x="912" y="61"/>
                </a:lnTo>
                <a:lnTo>
                  <a:pt x="910" y="61"/>
                </a:lnTo>
                <a:lnTo>
                  <a:pt x="907" y="63"/>
                </a:lnTo>
                <a:lnTo>
                  <a:pt x="904" y="64"/>
                </a:lnTo>
                <a:lnTo>
                  <a:pt x="904" y="64"/>
                </a:lnTo>
                <a:lnTo>
                  <a:pt x="902" y="64"/>
                </a:lnTo>
                <a:lnTo>
                  <a:pt x="899" y="66"/>
                </a:lnTo>
                <a:lnTo>
                  <a:pt x="899" y="64"/>
                </a:lnTo>
                <a:lnTo>
                  <a:pt x="899" y="64"/>
                </a:lnTo>
                <a:lnTo>
                  <a:pt x="902" y="61"/>
                </a:lnTo>
                <a:lnTo>
                  <a:pt x="905" y="61"/>
                </a:lnTo>
                <a:lnTo>
                  <a:pt x="907" y="60"/>
                </a:lnTo>
                <a:lnTo>
                  <a:pt x="907" y="60"/>
                </a:lnTo>
                <a:lnTo>
                  <a:pt x="907" y="60"/>
                </a:lnTo>
                <a:lnTo>
                  <a:pt x="907" y="60"/>
                </a:lnTo>
                <a:lnTo>
                  <a:pt x="908" y="58"/>
                </a:lnTo>
                <a:close/>
                <a:moveTo>
                  <a:pt x="888" y="56"/>
                </a:moveTo>
                <a:lnTo>
                  <a:pt x="891" y="56"/>
                </a:lnTo>
                <a:lnTo>
                  <a:pt x="891" y="58"/>
                </a:lnTo>
                <a:lnTo>
                  <a:pt x="891" y="60"/>
                </a:lnTo>
                <a:lnTo>
                  <a:pt x="891" y="60"/>
                </a:lnTo>
                <a:lnTo>
                  <a:pt x="888" y="61"/>
                </a:lnTo>
                <a:lnTo>
                  <a:pt x="883" y="61"/>
                </a:lnTo>
                <a:lnTo>
                  <a:pt x="882" y="61"/>
                </a:lnTo>
                <a:lnTo>
                  <a:pt x="883" y="63"/>
                </a:lnTo>
                <a:lnTo>
                  <a:pt x="883" y="64"/>
                </a:lnTo>
                <a:lnTo>
                  <a:pt x="883" y="64"/>
                </a:lnTo>
                <a:lnTo>
                  <a:pt x="882" y="64"/>
                </a:lnTo>
                <a:lnTo>
                  <a:pt x="880" y="64"/>
                </a:lnTo>
                <a:lnTo>
                  <a:pt x="879" y="63"/>
                </a:lnTo>
                <a:lnTo>
                  <a:pt x="879" y="63"/>
                </a:lnTo>
                <a:lnTo>
                  <a:pt x="879" y="63"/>
                </a:lnTo>
                <a:lnTo>
                  <a:pt x="879" y="63"/>
                </a:lnTo>
                <a:lnTo>
                  <a:pt x="877" y="63"/>
                </a:lnTo>
                <a:lnTo>
                  <a:pt x="877" y="61"/>
                </a:lnTo>
                <a:lnTo>
                  <a:pt x="875" y="61"/>
                </a:lnTo>
                <a:lnTo>
                  <a:pt x="871" y="60"/>
                </a:lnTo>
                <a:lnTo>
                  <a:pt x="871" y="60"/>
                </a:lnTo>
                <a:lnTo>
                  <a:pt x="871" y="60"/>
                </a:lnTo>
                <a:lnTo>
                  <a:pt x="872" y="58"/>
                </a:lnTo>
                <a:lnTo>
                  <a:pt x="872" y="58"/>
                </a:lnTo>
                <a:lnTo>
                  <a:pt x="875" y="58"/>
                </a:lnTo>
                <a:lnTo>
                  <a:pt x="875" y="58"/>
                </a:lnTo>
                <a:lnTo>
                  <a:pt x="875" y="58"/>
                </a:lnTo>
                <a:lnTo>
                  <a:pt x="875" y="56"/>
                </a:lnTo>
                <a:lnTo>
                  <a:pt x="879" y="56"/>
                </a:lnTo>
                <a:lnTo>
                  <a:pt x="879" y="56"/>
                </a:lnTo>
                <a:lnTo>
                  <a:pt x="880" y="58"/>
                </a:lnTo>
                <a:lnTo>
                  <a:pt x="880" y="58"/>
                </a:lnTo>
                <a:lnTo>
                  <a:pt x="882" y="58"/>
                </a:lnTo>
                <a:lnTo>
                  <a:pt x="883" y="58"/>
                </a:lnTo>
                <a:lnTo>
                  <a:pt x="885" y="58"/>
                </a:lnTo>
                <a:lnTo>
                  <a:pt x="886" y="56"/>
                </a:lnTo>
                <a:lnTo>
                  <a:pt x="888" y="56"/>
                </a:lnTo>
                <a:close/>
                <a:moveTo>
                  <a:pt x="625" y="55"/>
                </a:moveTo>
                <a:lnTo>
                  <a:pt x="626" y="56"/>
                </a:lnTo>
                <a:lnTo>
                  <a:pt x="628" y="56"/>
                </a:lnTo>
                <a:lnTo>
                  <a:pt x="631" y="58"/>
                </a:lnTo>
                <a:lnTo>
                  <a:pt x="631" y="60"/>
                </a:lnTo>
                <a:lnTo>
                  <a:pt x="631" y="60"/>
                </a:lnTo>
                <a:lnTo>
                  <a:pt x="629" y="60"/>
                </a:lnTo>
                <a:lnTo>
                  <a:pt x="629" y="60"/>
                </a:lnTo>
                <a:lnTo>
                  <a:pt x="631" y="61"/>
                </a:lnTo>
                <a:lnTo>
                  <a:pt x="631" y="61"/>
                </a:lnTo>
                <a:lnTo>
                  <a:pt x="631" y="61"/>
                </a:lnTo>
                <a:lnTo>
                  <a:pt x="633" y="60"/>
                </a:lnTo>
                <a:lnTo>
                  <a:pt x="633" y="60"/>
                </a:lnTo>
                <a:lnTo>
                  <a:pt x="633" y="60"/>
                </a:lnTo>
                <a:lnTo>
                  <a:pt x="636" y="61"/>
                </a:lnTo>
                <a:lnTo>
                  <a:pt x="637" y="63"/>
                </a:lnTo>
                <a:lnTo>
                  <a:pt x="639" y="64"/>
                </a:lnTo>
                <a:lnTo>
                  <a:pt x="640" y="66"/>
                </a:lnTo>
                <a:lnTo>
                  <a:pt x="647" y="69"/>
                </a:lnTo>
                <a:lnTo>
                  <a:pt x="648" y="71"/>
                </a:lnTo>
                <a:lnTo>
                  <a:pt x="650" y="74"/>
                </a:lnTo>
                <a:lnTo>
                  <a:pt x="651" y="77"/>
                </a:lnTo>
                <a:lnTo>
                  <a:pt x="653" y="78"/>
                </a:lnTo>
                <a:lnTo>
                  <a:pt x="655" y="80"/>
                </a:lnTo>
                <a:lnTo>
                  <a:pt x="658" y="82"/>
                </a:lnTo>
                <a:lnTo>
                  <a:pt x="659" y="80"/>
                </a:lnTo>
                <a:lnTo>
                  <a:pt x="659" y="80"/>
                </a:lnTo>
                <a:lnTo>
                  <a:pt x="661" y="80"/>
                </a:lnTo>
                <a:lnTo>
                  <a:pt x="661" y="82"/>
                </a:lnTo>
                <a:lnTo>
                  <a:pt x="661" y="82"/>
                </a:lnTo>
                <a:lnTo>
                  <a:pt x="661" y="83"/>
                </a:lnTo>
                <a:lnTo>
                  <a:pt x="659" y="83"/>
                </a:lnTo>
                <a:lnTo>
                  <a:pt x="656" y="83"/>
                </a:lnTo>
                <a:lnTo>
                  <a:pt x="656" y="85"/>
                </a:lnTo>
                <a:lnTo>
                  <a:pt x="655" y="85"/>
                </a:lnTo>
                <a:lnTo>
                  <a:pt x="653" y="86"/>
                </a:lnTo>
                <a:lnTo>
                  <a:pt x="650" y="88"/>
                </a:lnTo>
                <a:lnTo>
                  <a:pt x="647" y="89"/>
                </a:lnTo>
                <a:lnTo>
                  <a:pt x="645" y="91"/>
                </a:lnTo>
                <a:lnTo>
                  <a:pt x="642" y="91"/>
                </a:lnTo>
                <a:lnTo>
                  <a:pt x="636" y="89"/>
                </a:lnTo>
                <a:lnTo>
                  <a:pt x="633" y="89"/>
                </a:lnTo>
                <a:lnTo>
                  <a:pt x="629" y="89"/>
                </a:lnTo>
                <a:lnTo>
                  <a:pt x="626" y="86"/>
                </a:lnTo>
                <a:lnTo>
                  <a:pt x="623" y="86"/>
                </a:lnTo>
                <a:lnTo>
                  <a:pt x="618" y="83"/>
                </a:lnTo>
                <a:lnTo>
                  <a:pt x="618" y="83"/>
                </a:lnTo>
                <a:lnTo>
                  <a:pt x="618" y="83"/>
                </a:lnTo>
                <a:lnTo>
                  <a:pt x="618" y="82"/>
                </a:lnTo>
                <a:lnTo>
                  <a:pt x="618" y="82"/>
                </a:lnTo>
                <a:lnTo>
                  <a:pt x="617" y="82"/>
                </a:lnTo>
                <a:lnTo>
                  <a:pt x="617" y="82"/>
                </a:lnTo>
                <a:lnTo>
                  <a:pt x="615" y="82"/>
                </a:lnTo>
                <a:lnTo>
                  <a:pt x="614" y="83"/>
                </a:lnTo>
                <a:lnTo>
                  <a:pt x="612" y="82"/>
                </a:lnTo>
                <a:lnTo>
                  <a:pt x="610" y="82"/>
                </a:lnTo>
                <a:lnTo>
                  <a:pt x="610" y="82"/>
                </a:lnTo>
                <a:lnTo>
                  <a:pt x="609" y="80"/>
                </a:lnTo>
                <a:lnTo>
                  <a:pt x="609" y="80"/>
                </a:lnTo>
                <a:lnTo>
                  <a:pt x="609" y="80"/>
                </a:lnTo>
                <a:lnTo>
                  <a:pt x="609" y="78"/>
                </a:lnTo>
                <a:lnTo>
                  <a:pt x="609" y="78"/>
                </a:lnTo>
                <a:lnTo>
                  <a:pt x="607" y="80"/>
                </a:lnTo>
                <a:lnTo>
                  <a:pt x="606" y="80"/>
                </a:lnTo>
                <a:lnTo>
                  <a:pt x="607" y="80"/>
                </a:lnTo>
                <a:lnTo>
                  <a:pt x="606" y="80"/>
                </a:lnTo>
                <a:lnTo>
                  <a:pt x="604" y="80"/>
                </a:lnTo>
                <a:lnTo>
                  <a:pt x="603" y="80"/>
                </a:lnTo>
                <a:lnTo>
                  <a:pt x="601" y="80"/>
                </a:lnTo>
                <a:lnTo>
                  <a:pt x="601" y="78"/>
                </a:lnTo>
                <a:lnTo>
                  <a:pt x="599" y="77"/>
                </a:lnTo>
                <a:lnTo>
                  <a:pt x="599" y="75"/>
                </a:lnTo>
                <a:lnTo>
                  <a:pt x="599" y="75"/>
                </a:lnTo>
                <a:lnTo>
                  <a:pt x="601" y="74"/>
                </a:lnTo>
                <a:lnTo>
                  <a:pt x="606" y="74"/>
                </a:lnTo>
                <a:lnTo>
                  <a:pt x="609" y="74"/>
                </a:lnTo>
                <a:lnTo>
                  <a:pt x="612" y="72"/>
                </a:lnTo>
                <a:lnTo>
                  <a:pt x="615" y="69"/>
                </a:lnTo>
                <a:lnTo>
                  <a:pt x="615" y="69"/>
                </a:lnTo>
                <a:lnTo>
                  <a:pt x="615" y="69"/>
                </a:lnTo>
                <a:lnTo>
                  <a:pt x="615" y="67"/>
                </a:lnTo>
                <a:lnTo>
                  <a:pt x="614" y="66"/>
                </a:lnTo>
                <a:lnTo>
                  <a:pt x="614" y="66"/>
                </a:lnTo>
                <a:lnTo>
                  <a:pt x="614" y="66"/>
                </a:lnTo>
                <a:lnTo>
                  <a:pt x="615" y="66"/>
                </a:lnTo>
                <a:lnTo>
                  <a:pt x="615" y="64"/>
                </a:lnTo>
                <a:lnTo>
                  <a:pt x="614" y="64"/>
                </a:lnTo>
                <a:lnTo>
                  <a:pt x="614" y="63"/>
                </a:lnTo>
                <a:lnTo>
                  <a:pt x="614" y="63"/>
                </a:lnTo>
                <a:lnTo>
                  <a:pt x="615" y="63"/>
                </a:lnTo>
                <a:lnTo>
                  <a:pt x="617" y="63"/>
                </a:lnTo>
                <a:lnTo>
                  <a:pt x="618" y="64"/>
                </a:lnTo>
                <a:lnTo>
                  <a:pt x="620" y="66"/>
                </a:lnTo>
                <a:lnTo>
                  <a:pt x="621" y="66"/>
                </a:lnTo>
                <a:lnTo>
                  <a:pt x="620" y="64"/>
                </a:lnTo>
                <a:lnTo>
                  <a:pt x="618" y="61"/>
                </a:lnTo>
                <a:lnTo>
                  <a:pt x="618" y="60"/>
                </a:lnTo>
                <a:lnTo>
                  <a:pt x="618" y="60"/>
                </a:lnTo>
                <a:lnTo>
                  <a:pt x="618" y="58"/>
                </a:lnTo>
                <a:lnTo>
                  <a:pt x="618" y="58"/>
                </a:lnTo>
                <a:lnTo>
                  <a:pt x="620" y="56"/>
                </a:lnTo>
                <a:lnTo>
                  <a:pt x="621" y="56"/>
                </a:lnTo>
                <a:lnTo>
                  <a:pt x="623" y="55"/>
                </a:lnTo>
                <a:lnTo>
                  <a:pt x="625" y="55"/>
                </a:lnTo>
                <a:close/>
                <a:moveTo>
                  <a:pt x="779" y="49"/>
                </a:moveTo>
                <a:lnTo>
                  <a:pt x="782" y="49"/>
                </a:lnTo>
                <a:lnTo>
                  <a:pt x="784" y="49"/>
                </a:lnTo>
                <a:lnTo>
                  <a:pt x="785" y="49"/>
                </a:lnTo>
                <a:lnTo>
                  <a:pt x="787" y="49"/>
                </a:lnTo>
                <a:lnTo>
                  <a:pt x="787" y="50"/>
                </a:lnTo>
                <a:lnTo>
                  <a:pt x="789" y="50"/>
                </a:lnTo>
                <a:lnTo>
                  <a:pt x="789" y="52"/>
                </a:lnTo>
                <a:lnTo>
                  <a:pt x="787" y="52"/>
                </a:lnTo>
                <a:lnTo>
                  <a:pt x="785" y="52"/>
                </a:lnTo>
                <a:lnTo>
                  <a:pt x="784" y="52"/>
                </a:lnTo>
                <a:lnTo>
                  <a:pt x="781" y="52"/>
                </a:lnTo>
                <a:lnTo>
                  <a:pt x="781" y="52"/>
                </a:lnTo>
                <a:lnTo>
                  <a:pt x="778" y="52"/>
                </a:lnTo>
                <a:lnTo>
                  <a:pt x="778" y="50"/>
                </a:lnTo>
                <a:lnTo>
                  <a:pt x="776" y="50"/>
                </a:lnTo>
                <a:lnTo>
                  <a:pt x="776" y="49"/>
                </a:lnTo>
                <a:lnTo>
                  <a:pt x="779" y="49"/>
                </a:lnTo>
                <a:lnTo>
                  <a:pt x="779" y="49"/>
                </a:lnTo>
                <a:close/>
                <a:moveTo>
                  <a:pt x="584" y="34"/>
                </a:moveTo>
                <a:lnTo>
                  <a:pt x="585" y="34"/>
                </a:lnTo>
                <a:lnTo>
                  <a:pt x="587" y="34"/>
                </a:lnTo>
                <a:lnTo>
                  <a:pt x="590" y="36"/>
                </a:lnTo>
                <a:lnTo>
                  <a:pt x="588" y="36"/>
                </a:lnTo>
                <a:lnTo>
                  <a:pt x="588" y="37"/>
                </a:lnTo>
                <a:lnTo>
                  <a:pt x="588" y="39"/>
                </a:lnTo>
                <a:lnTo>
                  <a:pt x="588" y="39"/>
                </a:lnTo>
                <a:lnTo>
                  <a:pt x="588" y="39"/>
                </a:lnTo>
                <a:lnTo>
                  <a:pt x="585" y="37"/>
                </a:lnTo>
                <a:lnTo>
                  <a:pt x="584" y="37"/>
                </a:lnTo>
                <a:lnTo>
                  <a:pt x="584" y="37"/>
                </a:lnTo>
                <a:lnTo>
                  <a:pt x="584" y="36"/>
                </a:lnTo>
                <a:lnTo>
                  <a:pt x="584" y="34"/>
                </a:lnTo>
                <a:lnTo>
                  <a:pt x="584" y="34"/>
                </a:lnTo>
                <a:close/>
                <a:moveTo>
                  <a:pt x="670" y="0"/>
                </a:moveTo>
                <a:lnTo>
                  <a:pt x="672" y="0"/>
                </a:lnTo>
                <a:lnTo>
                  <a:pt x="674" y="1"/>
                </a:lnTo>
                <a:lnTo>
                  <a:pt x="674" y="3"/>
                </a:lnTo>
                <a:lnTo>
                  <a:pt x="675" y="4"/>
                </a:lnTo>
                <a:lnTo>
                  <a:pt x="677" y="6"/>
                </a:lnTo>
                <a:lnTo>
                  <a:pt x="678" y="4"/>
                </a:lnTo>
                <a:lnTo>
                  <a:pt x="683" y="4"/>
                </a:lnTo>
                <a:lnTo>
                  <a:pt x="683" y="6"/>
                </a:lnTo>
                <a:lnTo>
                  <a:pt x="683" y="6"/>
                </a:lnTo>
                <a:lnTo>
                  <a:pt x="683" y="8"/>
                </a:lnTo>
                <a:lnTo>
                  <a:pt x="683" y="9"/>
                </a:lnTo>
                <a:lnTo>
                  <a:pt x="686" y="11"/>
                </a:lnTo>
                <a:lnTo>
                  <a:pt x="688" y="12"/>
                </a:lnTo>
                <a:lnTo>
                  <a:pt x="691" y="14"/>
                </a:lnTo>
                <a:lnTo>
                  <a:pt x="694" y="17"/>
                </a:lnTo>
                <a:lnTo>
                  <a:pt x="694" y="17"/>
                </a:lnTo>
                <a:lnTo>
                  <a:pt x="696" y="19"/>
                </a:lnTo>
                <a:lnTo>
                  <a:pt x="696" y="22"/>
                </a:lnTo>
                <a:lnTo>
                  <a:pt x="696" y="23"/>
                </a:lnTo>
                <a:lnTo>
                  <a:pt x="696" y="28"/>
                </a:lnTo>
                <a:lnTo>
                  <a:pt x="696" y="28"/>
                </a:lnTo>
                <a:lnTo>
                  <a:pt x="694" y="30"/>
                </a:lnTo>
                <a:lnTo>
                  <a:pt x="696" y="30"/>
                </a:lnTo>
                <a:lnTo>
                  <a:pt x="697" y="31"/>
                </a:lnTo>
                <a:lnTo>
                  <a:pt x="699" y="33"/>
                </a:lnTo>
                <a:lnTo>
                  <a:pt x="700" y="34"/>
                </a:lnTo>
                <a:lnTo>
                  <a:pt x="703" y="34"/>
                </a:lnTo>
                <a:lnTo>
                  <a:pt x="703" y="36"/>
                </a:lnTo>
                <a:lnTo>
                  <a:pt x="703" y="36"/>
                </a:lnTo>
                <a:lnTo>
                  <a:pt x="705" y="39"/>
                </a:lnTo>
                <a:lnTo>
                  <a:pt x="708" y="42"/>
                </a:lnTo>
                <a:lnTo>
                  <a:pt x="708" y="42"/>
                </a:lnTo>
                <a:lnTo>
                  <a:pt x="708" y="44"/>
                </a:lnTo>
                <a:lnTo>
                  <a:pt x="708" y="44"/>
                </a:lnTo>
                <a:lnTo>
                  <a:pt x="710" y="44"/>
                </a:lnTo>
                <a:lnTo>
                  <a:pt x="710" y="44"/>
                </a:lnTo>
                <a:lnTo>
                  <a:pt x="711" y="44"/>
                </a:lnTo>
                <a:lnTo>
                  <a:pt x="711" y="42"/>
                </a:lnTo>
                <a:lnTo>
                  <a:pt x="713" y="44"/>
                </a:lnTo>
                <a:lnTo>
                  <a:pt x="713" y="44"/>
                </a:lnTo>
                <a:lnTo>
                  <a:pt x="715" y="45"/>
                </a:lnTo>
                <a:lnTo>
                  <a:pt x="715" y="47"/>
                </a:lnTo>
                <a:lnTo>
                  <a:pt x="715" y="47"/>
                </a:lnTo>
                <a:lnTo>
                  <a:pt x="715" y="49"/>
                </a:lnTo>
                <a:lnTo>
                  <a:pt x="711" y="49"/>
                </a:lnTo>
                <a:lnTo>
                  <a:pt x="708" y="49"/>
                </a:lnTo>
                <a:lnTo>
                  <a:pt x="707" y="47"/>
                </a:lnTo>
                <a:lnTo>
                  <a:pt x="705" y="47"/>
                </a:lnTo>
                <a:lnTo>
                  <a:pt x="705" y="45"/>
                </a:lnTo>
                <a:lnTo>
                  <a:pt x="703" y="45"/>
                </a:lnTo>
                <a:lnTo>
                  <a:pt x="703" y="47"/>
                </a:lnTo>
                <a:lnTo>
                  <a:pt x="702" y="49"/>
                </a:lnTo>
                <a:lnTo>
                  <a:pt x="702" y="49"/>
                </a:lnTo>
                <a:lnTo>
                  <a:pt x="702" y="50"/>
                </a:lnTo>
                <a:lnTo>
                  <a:pt x="707" y="50"/>
                </a:lnTo>
                <a:lnTo>
                  <a:pt x="708" y="50"/>
                </a:lnTo>
                <a:lnTo>
                  <a:pt x="710" y="50"/>
                </a:lnTo>
                <a:lnTo>
                  <a:pt x="708" y="52"/>
                </a:lnTo>
                <a:lnTo>
                  <a:pt x="705" y="55"/>
                </a:lnTo>
                <a:lnTo>
                  <a:pt x="697" y="60"/>
                </a:lnTo>
                <a:lnTo>
                  <a:pt x="696" y="60"/>
                </a:lnTo>
                <a:lnTo>
                  <a:pt x="697" y="61"/>
                </a:lnTo>
                <a:lnTo>
                  <a:pt x="697" y="61"/>
                </a:lnTo>
                <a:lnTo>
                  <a:pt x="699" y="61"/>
                </a:lnTo>
                <a:lnTo>
                  <a:pt x="702" y="60"/>
                </a:lnTo>
                <a:lnTo>
                  <a:pt x="705" y="60"/>
                </a:lnTo>
                <a:lnTo>
                  <a:pt x="705" y="61"/>
                </a:lnTo>
                <a:lnTo>
                  <a:pt x="705" y="61"/>
                </a:lnTo>
                <a:lnTo>
                  <a:pt x="705" y="63"/>
                </a:lnTo>
                <a:lnTo>
                  <a:pt x="710" y="64"/>
                </a:lnTo>
                <a:lnTo>
                  <a:pt x="713" y="63"/>
                </a:lnTo>
                <a:lnTo>
                  <a:pt x="716" y="61"/>
                </a:lnTo>
                <a:lnTo>
                  <a:pt x="718" y="61"/>
                </a:lnTo>
                <a:lnTo>
                  <a:pt x="721" y="61"/>
                </a:lnTo>
                <a:lnTo>
                  <a:pt x="721" y="61"/>
                </a:lnTo>
                <a:lnTo>
                  <a:pt x="721" y="61"/>
                </a:lnTo>
                <a:lnTo>
                  <a:pt x="719" y="63"/>
                </a:lnTo>
                <a:lnTo>
                  <a:pt x="718" y="64"/>
                </a:lnTo>
                <a:lnTo>
                  <a:pt x="718" y="64"/>
                </a:lnTo>
                <a:lnTo>
                  <a:pt x="719" y="63"/>
                </a:lnTo>
                <a:lnTo>
                  <a:pt x="724" y="64"/>
                </a:lnTo>
                <a:lnTo>
                  <a:pt x="727" y="64"/>
                </a:lnTo>
                <a:lnTo>
                  <a:pt x="729" y="64"/>
                </a:lnTo>
                <a:lnTo>
                  <a:pt x="730" y="64"/>
                </a:lnTo>
                <a:lnTo>
                  <a:pt x="732" y="66"/>
                </a:lnTo>
                <a:lnTo>
                  <a:pt x="732" y="66"/>
                </a:lnTo>
                <a:lnTo>
                  <a:pt x="730" y="66"/>
                </a:lnTo>
                <a:lnTo>
                  <a:pt x="729" y="66"/>
                </a:lnTo>
                <a:lnTo>
                  <a:pt x="727" y="66"/>
                </a:lnTo>
                <a:lnTo>
                  <a:pt x="727" y="67"/>
                </a:lnTo>
                <a:lnTo>
                  <a:pt x="726" y="69"/>
                </a:lnTo>
                <a:lnTo>
                  <a:pt x="726" y="71"/>
                </a:lnTo>
                <a:lnTo>
                  <a:pt x="726" y="71"/>
                </a:lnTo>
                <a:lnTo>
                  <a:pt x="722" y="71"/>
                </a:lnTo>
                <a:lnTo>
                  <a:pt x="722" y="71"/>
                </a:lnTo>
                <a:lnTo>
                  <a:pt x="722" y="69"/>
                </a:lnTo>
                <a:lnTo>
                  <a:pt x="722" y="69"/>
                </a:lnTo>
                <a:lnTo>
                  <a:pt x="721" y="69"/>
                </a:lnTo>
                <a:lnTo>
                  <a:pt x="721" y="69"/>
                </a:lnTo>
                <a:lnTo>
                  <a:pt x="719" y="71"/>
                </a:lnTo>
                <a:lnTo>
                  <a:pt x="727" y="75"/>
                </a:lnTo>
                <a:lnTo>
                  <a:pt x="729" y="78"/>
                </a:lnTo>
                <a:lnTo>
                  <a:pt x="730" y="80"/>
                </a:lnTo>
                <a:lnTo>
                  <a:pt x="730" y="80"/>
                </a:lnTo>
                <a:lnTo>
                  <a:pt x="730" y="82"/>
                </a:lnTo>
                <a:lnTo>
                  <a:pt x="730" y="83"/>
                </a:lnTo>
                <a:lnTo>
                  <a:pt x="730" y="85"/>
                </a:lnTo>
                <a:lnTo>
                  <a:pt x="730" y="88"/>
                </a:lnTo>
                <a:lnTo>
                  <a:pt x="729" y="91"/>
                </a:lnTo>
                <a:lnTo>
                  <a:pt x="730" y="91"/>
                </a:lnTo>
                <a:lnTo>
                  <a:pt x="732" y="93"/>
                </a:lnTo>
                <a:lnTo>
                  <a:pt x="732" y="94"/>
                </a:lnTo>
                <a:lnTo>
                  <a:pt x="733" y="94"/>
                </a:lnTo>
                <a:lnTo>
                  <a:pt x="733" y="96"/>
                </a:lnTo>
                <a:lnTo>
                  <a:pt x="733" y="96"/>
                </a:lnTo>
                <a:lnTo>
                  <a:pt x="735" y="96"/>
                </a:lnTo>
                <a:lnTo>
                  <a:pt x="735" y="96"/>
                </a:lnTo>
                <a:lnTo>
                  <a:pt x="735" y="94"/>
                </a:lnTo>
                <a:lnTo>
                  <a:pt x="737" y="94"/>
                </a:lnTo>
                <a:lnTo>
                  <a:pt x="738" y="93"/>
                </a:lnTo>
                <a:lnTo>
                  <a:pt x="740" y="89"/>
                </a:lnTo>
                <a:lnTo>
                  <a:pt x="740" y="89"/>
                </a:lnTo>
                <a:lnTo>
                  <a:pt x="740" y="88"/>
                </a:lnTo>
                <a:lnTo>
                  <a:pt x="740" y="86"/>
                </a:lnTo>
                <a:lnTo>
                  <a:pt x="741" y="85"/>
                </a:lnTo>
                <a:lnTo>
                  <a:pt x="741" y="82"/>
                </a:lnTo>
                <a:lnTo>
                  <a:pt x="741" y="78"/>
                </a:lnTo>
                <a:lnTo>
                  <a:pt x="743" y="77"/>
                </a:lnTo>
                <a:lnTo>
                  <a:pt x="744" y="75"/>
                </a:lnTo>
                <a:lnTo>
                  <a:pt x="748" y="72"/>
                </a:lnTo>
                <a:lnTo>
                  <a:pt x="748" y="71"/>
                </a:lnTo>
                <a:lnTo>
                  <a:pt x="749" y="71"/>
                </a:lnTo>
                <a:lnTo>
                  <a:pt x="751" y="71"/>
                </a:lnTo>
                <a:lnTo>
                  <a:pt x="752" y="72"/>
                </a:lnTo>
                <a:lnTo>
                  <a:pt x="756" y="74"/>
                </a:lnTo>
                <a:lnTo>
                  <a:pt x="757" y="75"/>
                </a:lnTo>
                <a:lnTo>
                  <a:pt x="762" y="78"/>
                </a:lnTo>
                <a:lnTo>
                  <a:pt x="763" y="80"/>
                </a:lnTo>
                <a:lnTo>
                  <a:pt x="767" y="82"/>
                </a:lnTo>
                <a:lnTo>
                  <a:pt x="767" y="85"/>
                </a:lnTo>
                <a:lnTo>
                  <a:pt x="768" y="88"/>
                </a:lnTo>
                <a:lnTo>
                  <a:pt x="768" y="91"/>
                </a:lnTo>
                <a:lnTo>
                  <a:pt x="770" y="91"/>
                </a:lnTo>
                <a:lnTo>
                  <a:pt x="770" y="93"/>
                </a:lnTo>
                <a:lnTo>
                  <a:pt x="770" y="94"/>
                </a:lnTo>
                <a:lnTo>
                  <a:pt x="770" y="94"/>
                </a:lnTo>
                <a:lnTo>
                  <a:pt x="768" y="96"/>
                </a:lnTo>
                <a:lnTo>
                  <a:pt x="768" y="96"/>
                </a:lnTo>
                <a:lnTo>
                  <a:pt x="767" y="96"/>
                </a:lnTo>
                <a:lnTo>
                  <a:pt x="765" y="96"/>
                </a:lnTo>
                <a:lnTo>
                  <a:pt x="765" y="96"/>
                </a:lnTo>
                <a:lnTo>
                  <a:pt x="763" y="94"/>
                </a:lnTo>
                <a:lnTo>
                  <a:pt x="763" y="94"/>
                </a:lnTo>
                <a:lnTo>
                  <a:pt x="762" y="96"/>
                </a:lnTo>
                <a:lnTo>
                  <a:pt x="762" y="96"/>
                </a:lnTo>
                <a:lnTo>
                  <a:pt x="762" y="99"/>
                </a:lnTo>
                <a:lnTo>
                  <a:pt x="762" y="102"/>
                </a:lnTo>
                <a:lnTo>
                  <a:pt x="762" y="104"/>
                </a:lnTo>
                <a:lnTo>
                  <a:pt x="763" y="108"/>
                </a:lnTo>
                <a:lnTo>
                  <a:pt x="767" y="112"/>
                </a:lnTo>
                <a:lnTo>
                  <a:pt x="774" y="118"/>
                </a:lnTo>
                <a:lnTo>
                  <a:pt x="774" y="119"/>
                </a:lnTo>
                <a:lnTo>
                  <a:pt x="774" y="123"/>
                </a:lnTo>
                <a:lnTo>
                  <a:pt x="776" y="123"/>
                </a:lnTo>
                <a:lnTo>
                  <a:pt x="776" y="123"/>
                </a:lnTo>
                <a:lnTo>
                  <a:pt x="776" y="123"/>
                </a:lnTo>
                <a:lnTo>
                  <a:pt x="778" y="123"/>
                </a:lnTo>
                <a:lnTo>
                  <a:pt x="779" y="121"/>
                </a:lnTo>
                <a:lnTo>
                  <a:pt x="782" y="118"/>
                </a:lnTo>
                <a:lnTo>
                  <a:pt x="784" y="118"/>
                </a:lnTo>
                <a:lnTo>
                  <a:pt x="785" y="118"/>
                </a:lnTo>
                <a:lnTo>
                  <a:pt x="785" y="116"/>
                </a:lnTo>
                <a:lnTo>
                  <a:pt x="787" y="116"/>
                </a:lnTo>
                <a:lnTo>
                  <a:pt x="787" y="115"/>
                </a:lnTo>
                <a:lnTo>
                  <a:pt x="787" y="115"/>
                </a:lnTo>
                <a:lnTo>
                  <a:pt x="789" y="112"/>
                </a:lnTo>
                <a:lnTo>
                  <a:pt x="789" y="110"/>
                </a:lnTo>
                <a:lnTo>
                  <a:pt x="790" y="107"/>
                </a:lnTo>
                <a:lnTo>
                  <a:pt x="790" y="107"/>
                </a:lnTo>
                <a:lnTo>
                  <a:pt x="797" y="102"/>
                </a:lnTo>
                <a:lnTo>
                  <a:pt x="797" y="100"/>
                </a:lnTo>
                <a:lnTo>
                  <a:pt x="798" y="94"/>
                </a:lnTo>
                <a:lnTo>
                  <a:pt x="800" y="91"/>
                </a:lnTo>
                <a:lnTo>
                  <a:pt x="800" y="89"/>
                </a:lnTo>
                <a:lnTo>
                  <a:pt x="800" y="88"/>
                </a:lnTo>
                <a:lnTo>
                  <a:pt x="800" y="86"/>
                </a:lnTo>
                <a:lnTo>
                  <a:pt x="800" y="86"/>
                </a:lnTo>
                <a:lnTo>
                  <a:pt x="801" y="85"/>
                </a:lnTo>
                <a:lnTo>
                  <a:pt x="801" y="85"/>
                </a:lnTo>
                <a:lnTo>
                  <a:pt x="803" y="83"/>
                </a:lnTo>
                <a:lnTo>
                  <a:pt x="803" y="83"/>
                </a:lnTo>
                <a:lnTo>
                  <a:pt x="804" y="83"/>
                </a:lnTo>
                <a:lnTo>
                  <a:pt x="804" y="83"/>
                </a:lnTo>
                <a:lnTo>
                  <a:pt x="806" y="83"/>
                </a:lnTo>
                <a:lnTo>
                  <a:pt x="812" y="83"/>
                </a:lnTo>
                <a:lnTo>
                  <a:pt x="812" y="83"/>
                </a:lnTo>
                <a:lnTo>
                  <a:pt x="809" y="82"/>
                </a:lnTo>
                <a:lnTo>
                  <a:pt x="809" y="80"/>
                </a:lnTo>
                <a:lnTo>
                  <a:pt x="809" y="80"/>
                </a:lnTo>
                <a:lnTo>
                  <a:pt x="809" y="78"/>
                </a:lnTo>
                <a:lnTo>
                  <a:pt x="811" y="78"/>
                </a:lnTo>
                <a:lnTo>
                  <a:pt x="812" y="77"/>
                </a:lnTo>
                <a:lnTo>
                  <a:pt x="812" y="77"/>
                </a:lnTo>
                <a:lnTo>
                  <a:pt x="812" y="75"/>
                </a:lnTo>
                <a:lnTo>
                  <a:pt x="812" y="75"/>
                </a:lnTo>
                <a:lnTo>
                  <a:pt x="809" y="74"/>
                </a:lnTo>
                <a:lnTo>
                  <a:pt x="806" y="74"/>
                </a:lnTo>
                <a:lnTo>
                  <a:pt x="806" y="72"/>
                </a:lnTo>
                <a:lnTo>
                  <a:pt x="804" y="72"/>
                </a:lnTo>
                <a:lnTo>
                  <a:pt x="804" y="69"/>
                </a:lnTo>
                <a:lnTo>
                  <a:pt x="804" y="69"/>
                </a:lnTo>
                <a:lnTo>
                  <a:pt x="804" y="67"/>
                </a:lnTo>
                <a:lnTo>
                  <a:pt x="804" y="66"/>
                </a:lnTo>
                <a:lnTo>
                  <a:pt x="804" y="66"/>
                </a:lnTo>
                <a:lnTo>
                  <a:pt x="804" y="64"/>
                </a:lnTo>
                <a:lnTo>
                  <a:pt x="804" y="64"/>
                </a:lnTo>
                <a:lnTo>
                  <a:pt x="804" y="63"/>
                </a:lnTo>
                <a:lnTo>
                  <a:pt x="804" y="63"/>
                </a:lnTo>
                <a:lnTo>
                  <a:pt x="803" y="61"/>
                </a:lnTo>
                <a:lnTo>
                  <a:pt x="803" y="61"/>
                </a:lnTo>
                <a:lnTo>
                  <a:pt x="803" y="58"/>
                </a:lnTo>
                <a:lnTo>
                  <a:pt x="803" y="58"/>
                </a:lnTo>
                <a:lnTo>
                  <a:pt x="803" y="56"/>
                </a:lnTo>
                <a:lnTo>
                  <a:pt x="803" y="56"/>
                </a:lnTo>
                <a:lnTo>
                  <a:pt x="803" y="56"/>
                </a:lnTo>
                <a:lnTo>
                  <a:pt x="804" y="55"/>
                </a:lnTo>
                <a:lnTo>
                  <a:pt x="806" y="56"/>
                </a:lnTo>
                <a:lnTo>
                  <a:pt x="808" y="56"/>
                </a:lnTo>
                <a:lnTo>
                  <a:pt x="809" y="56"/>
                </a:lnTo>
                <a:lnTo>
                  <a:pt x="812" y="56"/>
                </a:lnTo>
                <a:lnTo>
                  <a:pt x="815" y="55"/>
                </a:lnTo>
                <a:lnTo>
                  <a:pt x="820" y="56"/>
                </a:lnTo>
                <a:lnTo>
                  <a:pt x="820" y="56"/>
                </a:lnTo>
                <a:lnTo>
                  <a:pt x="825" y="58"/>
                </a:lnTo>
                <a:lnTo>
                  <a:pt x="830" y="60"/>
                </a:lnTo>
                <a:lnTo>
                  <a:pt x="831" y="60"/>
                </a:lnTo>
                <a:lnTo>
                  <a:pt x="839" y="60"/>
                </a:lnTo>
                <a:lnTo>
                  <a:pt x="842" y="60"/>
                </a:lnTo>
                <a:lnTo>
                  <a:pt x="844" y="60"/>
                </a:lnTo>
                <a:lnTo>
                  <a:pt x="849" y="61"/>
                </a:lnTo>
                <a:lnTo>
                  <a:pt x="847" y="63"/>
                </a:lnTo>
                <a:lnTo>
                  <a:pt x="847" y="64"/>
                </a:lnTo>
                <a:lnTo>
                  <a:pt x="844" y="64"/>
                </a:lnTo>
                <a:lnTo>
                  <a:pt x="842" y="64"/>
                </a:lnTo>
                <a:lnTo>
                  <a:pt x="844" y="66"/>
                </a:lnTo>
                <a:lnTo>
                  <a:pt x="849" y="67"/>
                </a:lnTo>
                <a:lnTo>
                  <a:pt x="850" y="69"/>
                </a:lnTo>
                <a:lnTo>
                  <a:pt x="850" y="69"/>
                </a:lnTo>
                <a:lnTo>
                  <a:pt x="850" y="71"/>
                </a:lnTo>
                <a:lnTo>
                  <a:pt x="850" y="71"/>
                </a:lnTo>
                <a:lnTo>
                  <a:pt x="852" y="71"/>
                </a:lnTo>
                <a:lnTo>
                  <a:pt x="853" y="71"/>
                </a:lnTo>
                <a:lnTo>
                  <a:pt x="858" y="71"/>
                </a:lnTo>
                <a:lnTo>
                  <a:pt x="861" y="72"/>
                </a:lnTo>
                <a:lnTo>
                  <a:pt x="863" y="72"/>
                </a:lnTo>
                <a:lnTo>
                  <a:pt x="863" y="74"/>
                </a:lnTo>
                <a:lnTo>
                  <a:pt x="863" y="74"/>
                </a:lnTo>
                <a:lnTo>
                  <a:pt x="860" y="77"/>
                </a:lnTo>
                <a:lnTo>
                  <a:pt x="856" y="78"/>
                </a:lnTo>
                <a:lnTo>
                  <a:pt x="853" y="80"/>
                </a:lnTo>
                <a:lnTo>
                  <a:pt x="853" y="80"/>
                </a:lnTo>
                <a:lnTo>
                  <a:pt x="858" y="80"/>
                </a:lnTo>
                <a:lnTo>
                  <a:pt x="861" y="80"/>
                </a:lnTo>
                <a:lnTo>
                  <a:pt x="863" y="82"/>
                </a:lnTo>
                <a:lnTo>
                  <a:pt x="863" y="82"/>
                </a:lnTo>
                <a:lnTo>
                  <a:pt x="864" y="83"/>
                </a:lnTo>
                <a:lnTo>
                  <a:pt x="864" y="83"/>
                </a:lnTo>
                <a:lnTo>
                  <a:pt x="864" y="85"/>
                </a:lnTo>
                <a:lnTo>
                  <a:pt x="864" y="86"/>
                </a:lnTo>
                <a:lnTo>
                  <a:pt x="860" y="88"/>
                </a:lnTo>
                <a:lnTo>
                  <a:pt x="858" y="89"/>
                </a:lnTo>
                <a:lnTo>
                  <a:pt x="856" y="89"/>
                </a:lnTo>
                <a:lnTo>
                  <a:pt x="855" y="91"/>
                </a:lnTo>
                <a:lnTo>
                  <a:pt x="853" y="91"/>
                </a:lnTo>
                <a:lnTo>
                  <a:pt x="852" y="89"/>
                </a:lnTo>
                <a:lnTo>
                  <a:pt x="850" y="89"/>
                </a:lnTo>
                <a:lnTo>
                  <a:pt x="847" y="91"/>
                </a:lnTo>
                <a:lnTo>
                  <a:pt x="845" y="91"/>
                </a:lnTo>
                <a:lnTo>
                  <a:pt x="845" y="91"/>
                </a:lnTo>
                <a:lnTo>
                  <a:pt x="845" y="91"/>
                </a:lnTo>
                <a:lnTo>
                  <a:pt x="847" y="93"/>
                </a:lnTo>
                <a:lnTo>
                  <a:pt x="847" y="94"/>
                </a:lnTo>
                <a:lnTo>
                  <a:pt x="847" y="94"/>
                </a:lnTo>
                <a:lnTo>
                  <a:pt x="847" y="94"/>
                </a:lnTo>
                <a:lnTo>
                  <a:pt x="847" y="96"/>
                </a:lnTo>
                <a:lnTo>
                  <a:pt x="847" y="96"/>
                </a:lnTo>
                <a:lnTo>
                  <a:pt x="850" y="99"/>
                </a:lnTo>
                <a:lnTo>
                  <a:pt x="850" y="99"/>
                </a:lnTo>
                <a:lnTo>
                  <a:pt x="852" y="99"/>
                </a:lnTo>
                <a:lnTo>
                  <a:pt x="852" y="97"/>
                </a:lnTo>
                <a:lnTo>
                  <a:pt x="853" y="97"/>
                </a:lnTo>
                <a:lnTo>
                  <a:pt x="853" y="97"/>
                </a:lnTo>
                <a:lnTo>
                  <a:pt x="853" y="97"/>
                </a:lnTo>
                <a:lnTo>
                  <a:pt x="852" y="100"/>
                </a:lnTo>
                <a:lnTo>
                  <a:pt x="852" y="102"/>
                </a:lnTo>
                <a:lnTo>
                  <a:pt x="852" y="102"/>
                </a:lnTo>
                <a:lnTo>
                  <a:pt x="852" y="104"/>
                </a:lnTo>
                <a:lnTo>
                  <a:pt x="853" y="105"/>
                </a:lnTo>
                <a:lnTo>
                  <a:pt x="855" y="107"/>
                </a:lnTo>
                <a:lnTo>
                  <a:pt x="858" y="110"/>
                </a:lnTo>
                <a:lnTo>
                  <a:pt x="861" y="112"/>
                </a:lnTo>
                <a:lnTo>
                  <a:pt x="861" y="113"/>
                </a:lnTo>
                <a:lnTo>
                  <a:pt x="864" y="115"/>
                </a:lnTo>
                <a:lnTo>
                  <a:pt x="864" y="116"/>
                </a:lnTo>
                <a:lnTo>
                  <a:pt x="863" y="118"/>
                </a:lnTo>
                <a:lnTo>
                  <a:pt x="863" y="123"/>
                </a:lnTo>
                <a:lnTo>
                  <a:pt x="861" y="124"/>
                </a:lnTo>
                <a:lnTo>
                  <a:pt x="861" y="126"/>
                </a:lnTo>
                <a:lnTo>
                  <a:pt x="858" y="127"/>
                </a:lnTo>
                <a:lnTo>
                  <a:pt x="858" y="127"/>
                </a:lnTo>
                <a:lnTo>
                  <a:pt x="855" y="127"/>
                </a:lnTo>
                <a:lnTo>
                  <a:pt x="855" y="127"/>
                </a:lnTo>
                <a:lnTo>
                  <a:pt x="853" y="129"/>
                </a:lnTo>
                <a:lnTo>
                  <a:pt x="852" y="132"/>
                </a:lnTo>
                <a:lnTo>
                  <a:pt x="850" y="132"/>
                </a:lnTo>
                <a:lnTo>
                  <a:pt x="850" y="134"/>
                </a:lnTo>
                <a:lnTo>
                  <a:pt x="849" y="134"/>
                </a:lnTo>
                <a:lnTo>
                  <a:pt x="845" y="137"/>
                </a:lnTo>
                <a:lnTo>
                  <a:pt x="844" y="137"/>
                </a:lnTo>
                <a:lnTo>
                  <a:pt x="839" y="138"/>
                </a:lnTo>
                <a:lnTo>
                  <a:pt x="836" y="141"/>
                </a:lnTo>
                <a:lnTo>
                  <a:pt x="834" y="141"/>
                </a:lnTo>
                <a:lnTo>
                  <a:pt x="833" y="143"/>
                </a:lnTo>
                <a:lnTo>
                  <a:pt x="831" y="143"/>
                </a:lnTo>
                <a:lnTo>
                  <a:pt x="830" y="141"/>
                </a:lnTo>
                <a:lnTo>
                  <a:pt x="830" y="140"/>
                </a:lnTo>
                <a:lnTo>
                  <a:pt x="830" y="140"/>
                </a:lnTo>
                <a:lnTo>
                  <a:pt x="828" y="138"/>
                </a:lnTo>
                <a:lnTo>
                  <a:pt x="825" y="135"/>
                </a:lnTo>
                <a:lnTo>
                  <a:pt x="825" y="134"/>
                </a:lnTo>
                <a:lnTo>
                  <a:pt x="823" y="134"/>
                </a:lnTo>
                <a:lnTo>
                  <a:pt x="822" y="134"/>
                </a:lnTo>
                <a:lnTo>
                  <a:pt x="822" y="134"/>
                </a:lnTo>
                <a:lnTo>
                  <a:pt x="820" y="132"/>
                </a:lnTo>
                <a:lnTo>
                  <a:pt x="819" y="132"/>
                </a:lnTo>
                <a:lnTo>
                  <a:pt x="819" y="132"/>
                </a:lnTo>
                <a:lnTo>
                  <a:pt x="820" y="130"/>
                </a:lnTo>
                <a:lnTo>
                  <a:pt x="820" y="130"/>
                </a:lnTo>
                <a:lnTo>
                  <a:pt x="817" y="129"/>
                </a:lnTo>
                <a:lnTo>
                  <a:pt x="817" y="127"/>
                </a:lnTo>
                <a:lnTo>
                  <a:pt x="817" y="127"/>
                </a:lnTo>
                <a:lnTo>
                  <a:pt x="814" y="127"/>
                </a:lnTo>
                <a:lnTo>
                  <a:pt x="812" y="126"/>
                </a:lnTo>
                <a:lnTo>
                  <a:pt x="809" y="129"/>
                </a:lnTo>
                <a:lnTo>
                  <a:pt x="809" y="129"/>
                </a:lnTo>
                <a:lnTo>
                  <a:pt x="809" y="130"/>
                </a:lnTo>
                <a:lnTo>
                  <a:pt x="809" y="130"/>
                </a:lnTo>
                <a:lnTo>
                  <a:pt x="811" y="130"/>
                </a:lnTo>
                <a:lnTo>
                  <a:pt x="811" y="129"/>
                </a:lnTo>
                <a:lnTo>
                  <a:pt x="812" y="129"/>
                </a:lnTo>
                <a:lnTo>
                  <a:pt x="814" y="129"/>
                </a:lnTo>
                <a:lnTo>
                  <a:pt x="815" y="129"/>
                </a:lnTo>
                <a:lnTo>
                  <a:pt x="815" y="130"/>
                </a:lnTo>
                <a:lnTo>
                  <a:pt x="815" y="130"/>
                </a:lnTo>
                <a:lnTo>
                  <a:pt x="820" y="134"/>
                </a:lnTo>
                <a:lnTo>
                  <a:pt x="822" y="135"/>
                </a:lnTo>
                <a:lnTo>
                  <a:pt x="822" y="135"/>
                </a:lnTo>
                <a:lnTo>
                  <a:pt x="822" y="137"/>
                </a:lnTo>
                <a:lnTo>
                  <a:pt x="823" y="138"/>
                </a:lnTo>
                <a:lnTo>
                  <a:pt x="825" y="141"/>
                </a:lnTo>
                <a:lnTo>
                  <a:pt x="826" y="145"/>
                </a:lnTo>
                <a:lnTo>
                  <a:pt x="828" y="146"/>
                </a:lnTo>
                <a:lnTo>
                  <a:pt x="826" y="146"/>
                </a:lnTo>
                <a:lnTo>
                  <a:pt x="826" y="146"/>
                </a:lnTo>
                <a:lnTo>
                  <a:pt x="825" y="146"/>
                </a:lnTo>
                <a:lnTo>
                  <a:pt x="820" y="145"/>
                </a:lnTo>
                <a:lnTo>
                  <a:pt x="820" y="145"/>
                </a:lnTo>
                <a:lnTo>
                  <a:pt x="819" y="145"/>
                </a:lnTo>
                <a:lnTo>
                  <a:pt x="819" y="146"/>
                </a:lnTo>
                <a:lnTo>
                  <a:pt x="817" y="146"/>
                </a:lnTo>
                <a:lnTo>
                  <a:pt x="815" y="146"/>
                </a:lnTo>
                <a:lnTo>
                  <a:pt x="811" y="145"/>
                </a:lnTo>
                <a:lnTo>
                  <a:pt x="809" y="143"/>
                </a:lnTo>
                <a:lnTo>
                  <a:pt x="808" y="143"/>
                </a:lnTo>
                <a:lnTo>
                  <a:pt x="806" y="140"/>
                </a:lnTo>
                <a:lnTo>
                  <a:pt x="803" y="138"/>
                </a:lnTo>
                <a:lnTo>
                  <a:pt x="801" y="138"/>
                </a:lnTo>
                <a:lnTo>
                  <a:pt x="798" y="138"/>
                </a:lnTo>
                <a:lnTo>
                  <a:pt x="795" y="138"/>
                </a:lnTo>
                <a:lnTo>
                  <a:pt x="787" y="138"/>
                </a:lnTo>
                <a:lnTo>
                  <a:pt x="785" y="138"/>
                </a:lnTo>
                <a:lnTo>
                  <a:pt x="785" y="138"/>
                </a:lnTo>
                <a:lnTo>
                  <a:pt x="785" y="140"/>
                </a:lnTo>
                <a:lnTo>
                  <a:pt x="785" y="140"/>
                </a:lnTo>
                <a:lnTo>
                  <a:pt x="785" y="141"/>
                </a:lnTo>
                <a:lnTo>
                  <a:pt x="785" y="141"/>
                </a:lnTo>
                <a:lnTo>
                  <a:pt x="785" y="143"/>
                </a:lnTo>
                <a:lnTo>
                  <a:pt x="787" y="143"/>
                </a:lnTo>
                <a:lnTo>
                  <a:pt x="792" y="145"/>
                </a:lnTo>
                <a:lnTo>
                  <a:pt x="793" y="146"/>
                </a:lnTo>
                <a:lnTo>
                  <a:pt x="795" y="146"/>
                </a:lnTo>
                <a:lnTo>
                  <a:pt x="797" y="148"/>
                </a:lnTo>
                <a:lnTo>
                  <a:pt x="797" y="148"/>
                </a:lnTo>
                <a:lnTo>
                  <a:pt x="795" y="149"/>
                </a:lnTo>
                <a:lnTo>
                  <a:pt x="795" y="151"/>
                </a:lnTo>
                <a:lnTo>
                  <a:pt x="785" y="159"/>
                </a:lnTo>
                <a:lnTo>
                  <a:pt x="782" y="162"/>
                </a:lnTo>
                <a:lnTo>
                  <a:pt x="779" y="165"/>
                </a:lnTo>
                <a:lnTo>
                  <a:pt x="778" y="167"/>
                </a:lnTo>
                <a:lnTo>
                  <a:pt x="778" y="167"/>
                </a:lnTo>
                <a:lnTo>
                  <a:pt x="774" y="167"/>
                </a:lnTo>
                <a:lnTo>
                  <a:pt x="771" y="167"/>
                </a:lnTo>
                <a:lnTo>
                  <a:pt x="767" y="167"/>
                </a:lnTo>
                <a:lnTo>
                  <a:pt x="765" y="165"/>
                </a:lnTo>
                <a:lnTo>
                  <a:pt x="760" y="162"/>
                </a:lnTo>
                <a:lnTo>
                  <a:pt x="759" y="160"/>
                </a:lnTo>
                <a:lnTo>
                  <a:pt x="757" y="160"/>
                </a:lnTo>
                <a:lnTo>
                  <a:pt x="756" y="159"/>
                </a:lnTo>
                <a:lnTo>
                  <a:pt x="756" y="159"/>
                </a:lnTo>
                <a:lnTo>
                  <a:pt x="752" y="159"/>
                </a:lnTo>
                <a:lnTo>
                  <a:pt x="751" y="157"/>
                </a:lnTo>
                <a:lnTo>
                  <a:pt x="746" y="154"/>
                </a:lnTo>
                <a:lnTo>
                  <a:pt x="743" y="154"/>
                </a:lnTo>
                <a:lnTo>
                  <a:pt x="741" y="152"/>
                </a:lnTo>
                <a:lnTo>
                  <a:pt x="740" y="152"/>
                </a:lnTo>
                <a:lnTo>
                  <a:pt x="738" y="152"/>
                </a:lnTo>
                <a:lnTo>
                  <a:pt x="740" y="154"/>
                </a:lnTo>
                <a:lnTo>
                  <a:pt x="740" y="154"/>
                </a:lnTo>
                <a:lnTo>
                  <a:pt x="738" y="154"/>
                </a:lnTo>
                <a:lnTo>
                  <a:pt x="737" y="154"/>
                </a:lnTo>
                <a:lnTo>
                  <a:pt x="733" y="152"/>
                </a:lnTo>
                <a:lnTo>
                  <a:pt x="730" y="152"/>
                </a:lnTo>
                <a:lnTo>
                  <a:pt x="729" y="152"/>
                </a:lnTo>
                <a:lnTo>
                  <a:pt x="726" y="152"/>
                </a:lnTo>
                <a:lnTo>
                  <a:pt x="722" y="152"/>
                </a:lnTo>
                <a:lnTo>
                  <a:pt x="719" y="152"/>
                </a:lnTo>
                <a:lnTo>
                  <a:pt x="718" y="152"/>
                </a:lnTo>
                <a:lnTo>
                  <a:pt x="718" y="152"/>
                </a:lnTo>
                <a:lnTo>
                  <a:pt x="719" y="154"/>
                </a:lnTo>
                <a:lnTo>
                  <a:pt x="722" y="156"/>
                </a:lnTo>
                <a:lnTo>
                  <a:pt x="722" y="154"/>
                </a:lnTo>
                <a:lnTo>
                  <a:pt x="722" y="154"/>
                </a:lnTo>
                <a:lnTo>
                  <a:pt x="724" y="152"/>
                </a:lnTo>
                <a:lnTo>
                  <a:pt x="729" y="154"/>
                </a:lnTo>
                <a:lnTo>
                  <a:pt x="735" y="156"/>
                </a:lnTo>
                <a:lnTo>
                  <a:pt x="737" y="156"/>
                </a:lnTo>
                <a:lnTo>
                  <a:pt x="738" y="157"/>
                </a:lnTo>
                <a:lnTo>
                  <a:pt x="741" y="157"/>
                </a:lnTo>
                <a:lnTo>
                  <a:pt x="743" y="160"/>
                </a:lnTo>
                <a:lnTo>
                  <a:pt x="749" y="165"/>
                </a:lnTo>
                <a:lnTo>
                  <a:pt x="751" y="165"/>
                </a:lnTo>
                <a:lnTo>
                  <a:pt x="752" y="167"/>
                </a:lnTo>
                <a:lnTo>
                  <a:pt x="763" y="168"/>
                </a:lnTo>
                <a:lnTo>
                  <a:pt x="768" y="168"/>
                </a:lnTo>
                <a:lnTo>
                  <a:pt x="776" y="168"/>
                </a:lnTo>
                <a:lnTo>
                  <a:pt x="779" y="170"/>
                </a:lnTo>
                <a:lnTo>
                  <a:pt x="781" y="170"/>
                </a:lnTo>
                <a:lnTo>
                  <a:pt x="781" y="173"/>
                </a:lnTo>
                <a:lnTo>
                  <a:pt x="781" y="173"/>
                </a:lnTo>
                <a:lnTo>
                  <a:pt x="779" y="176"/>
                </a:lnTo>
                <a:lnTo>
                  <a:pt x="778" y="179"/>
                </a:lnTo>
                <a:lnTo>
                  <a:pt x="768" y="189"/>
                </a:lnTo>
                <a:lnTo>
                  <a:pt x="767" y="192"/>
                </a:lnTo>
                <a:lnTo>
                  <a:pt x="767" y="192"/>
                </a:lnTo>
                <a:lnTo>
                  <a:pt x="765" y="193"/>
                </a:lnTo>
                <a:lnTo>
                  <a:pt x="762" y="197"/>
                </a:lnTo>
                <a:lnTo>
                  <a:pt x="757" y="198"/>
                </a:lnTo>
                <a:lnTo>
                  <a:pt x="756" y="198"/>
                </a:lnTo>
                <a:lnTo>
                  <a:pt x="752" y="198"/>
                </a:lnTo>
                <a:lnTo>
                  <a:pt x="751" y="198"/>
                </a:lnTo>
                <a:lnTo>
                  <a:pt x="749" y="195"/>
                </a:lnTo>
                <a:lnTo>
                  <a:pt x="749" y="195"/>
                </a:lnTo>
                <a:lnTo>
                  <a:pt x="751" y="198"/>
                </a:lnTo>
                <a:lnTo>
                  <a:pt x="751" y="198"/>
                </a:lnTo>
                <a:lnTo>
                  <a:pt x="749" y="198"/>
                </a:lnTo>
                <a:lnTo>
                  <a:pt x="746" y="197"/>
                </a:lnTo>
                <a:lnTo>
                  <a:pt x="746" y="198"/>
                </a:lnTo>
                <a:lnTo>
                  <a:pt x="744" y="198"/>
                </a:lnTo>
                <a:lnTo>
                  <a:pt x="744" y="198"/>
                </a:lnTo>
                <a:lnTo>
                  <a:pt x="743" y="198"/>
                </a:lnTo>
                <a:lnTo>
                  <a:pt x="741" y="197"/>
                </a:lnTo>
                <a:lnTo>
                  <a:pt x="741" y="197"/>
                </a:lnTo>
                <a:lnTo>
                  <a:pt x="741" y="195"/>
                </a:lnTo>
                <a:lnTo>
                  <a:pt x="740" y="193"/>
                </a:lnTo>
                <a:lnTo>
                  <a:pt x="737" y="195"/>
                </a:lnTo>
                <a:lnTo>
                  <a:pt x="737" y="195"/>
                </a:lnTo>
                <a:lnTo>
                  <a:pt x="738" y="197"/>
                </a:lnTo>
                <a:lnTo>
                  <a:pt x="738" y="197"/>
                </a:lnTo>
                <a:lnTo>
                  <a:pt x="740" y="198"/>
                </a:lnTo>
                <a:lnTo>
                  <a:pt x="740" y="200"/>
                </a:lnTo>
                <a:lnTo>
                  <a:pt x="738" y="200"/>
                </a:lnTo>
                <a:lnTo>
                  <a:pt x="735" y="198"/>
                </a:lnTo>
                <a:lnTo>
                  <a:pt x="735" y="198"/>
                </a:lnTo>
                <a:lnTo>
                  <a:pt x="737" y="201"/>
                </a:lnTo>
                <a:lnTo>
                  <a:pt x="738" y="203"/>
                </a:lnTo>
                <a:lnTo>
                  <a:pt x="738" y="203"/>
                </a:lnTo>
                <a:lnTo>
                  <a:pt x="735" y="206"/>
                </a:lnTo>
                <a:lnTo>
                  <a:pt x="733" y="206"/>
                </a:lnTo>
                <a:lnTo>
                  <a:pt x="732" y="208"/>
                </a:lnTo>
                <a:lnTo>
                  <a:pt x="732" y="206"/>
                </a:lnTo>
                <a:lnTo>
                  <a:pt x="730" y="206"/>
                </a:lnTo>
                <a:lnTo>
                  <a:pt x="729" y="206"/>
                </a:lnTo>
                <a:lnTo>
                  <a:pt x="729" y="208"/>
                </a:lnTo>
                <a:lnTo>
                  <a:pt x="727" y="208"/>
                </a:lnTo>
                <a:lnTo>
                  <a:pt x="726" y="208"/>
                </a:lnTo>
                <a:lnTo>
                  <a:pt x="724" y="208"/>
                </a:lnTo>
                <a:lnTo>
                  <a:pt x="722" y="208"/>
                </a:lnTo>
                <a:lnTo>
                  <a:pt x="716" y="204"/>
                </a:lnTo>
                <a:lnTo>
                  <a:pt x="713" y="204"/>
                </a:lnTo>
                <a:lnTo>
                  <a:pt x="710" y="204"/>
                </a:lnTo>
                <a:lnTo>
                  <a:pt x="710" y="203"/>
                </a:lnTo>
                <a:lnTo>
                  <a:pt x="710" y="203"/>
                </a:lnTo>
                <a:lnTo>
                  <a:pt x="710" y="203"/>
                </a:lnTo>
                <a:lnTo>
                  <a:pt x="710" y="203"/>
                </a:lnTo>
                <a:lnTo>
                  <a:pt x="710" y="203"/>
                </a:lnTo>
                <a:lnTo>
                  <a:pt x="708" y="203"/>
                </a:lnTo>
                <a:lnTo>
                  <a:pt x="708" y="203"/>
                </a:lnTo>
                <a:lnTo>
                  <a:pt x="707" y="203"/>
                </a:lnTo>
                <a:lnTo>
                  <a:pt x="703" y="203"/>
                </a:lnTo>
                <a:lnTo>
                  <a:pt x="700" y="203"/>
                </a:lnTo>
                <a:lnTo>
                  <a:pt x="694" y="200"/>
                </a:lnTo>
                <a:lnTo>
                  <a:pt x="688" y="198"/>
                </a:lnTo>
                <a:lnTo>
                  <a:pt x="685" y="195"/>
                </a:lnTo>
                <a:lnTo>
                  <a:pt x="686" y="197"/>
                </a:lnTo>
                <a:lnTo>
                  <a:pt x="686" y="198"/>
                </a:lnTo>
                <a:lnTo>
                  <a:pt x="685" y="198"/>
                </a:lnTo>
                <a:lnTo>
                  <a:pt x="685" y="200"/>
                </a:lnTo>
                <a:lnTo>
                  <a:pt x="686" y="201"/>
                </a:lnTo>
                <a:lnTo>
                  <a:pt x="688" y="201"/>
                </a:lnTo>
                <a:lnTo>
                  <a:pt x="691" y="201"/>
                </a:lnTo>
                <a:lnTo>
                  <a:pt x="691" y="201"/>
                </a:lnTo>
                <a:lnTo>
                  <a:pt x="689" y="201"/>
                </a:lnTo>
                <a:lnTo>
                  <a:pt x="689" y="200"/>
                </a:lnTo>
                <a:lnTo>
                  <a:pt x="688" y="200"/>
                </a:lnTo>
                <a:lnTo>
                  <a:pt x="689" y="200"/>
                </a:lnTo>
                <a:lnTo>
                  <a:pt x="691" y="200"/>
                </a:lnTo>
                <a:lnTo>
                  <a:pt x="692" y="200"/>
                </a:lnTo>
                <a:lnTo>
                  <a:pt x="702" y="204"/>
                </a:lnTo>
                <a:lnTo>
                  <a:pt x="703" y="204"/>
                </a:lnTo>
                <a:lnTo>
                  <a:pt x="707" y="204"/>
                </a:lnTo>
                <a:lnTo>
                  <a:pt x="707" y="206"/>
                </a:lnTo>
                <a:lnTo>
                  <a:pt x="705" y="206"/>
                </a:lnTo>
                <a:lnTo>
                  <a:pt x="702" y="208"/>
                </a:lnTo>
                <a:lnTo>
                  <a:pt x="702" y="209"/>
                </a:lnTo>
                <a:lnTo>
                  <a:pt x="705" y="208"/>
                </a:lnTo>
                <a:lnTo>
                  <a:pt x="708" y="206"/>
                </a:lnTo>
                <a:lnTo>
                  <a:pt x="710" y="206"/>
                </a:lnTo>
                <a:lnTo>
                  <a:pt x="711" y="204"/>
                </a:lnTo>
                <a:lnTo>
                  <a:pt x="713" y="206"/>
                </a:lnTo>
                <a:lnTo>
                  <a:pt x="716" y="208"/>
                </a:lnTo>
                <a:lnTo>
                  <a:pt x="719" y="209"/>
                </a:lnTo>
                <a:lnTo>
                  <a:pt x="722" y="211"/>
                </a:lnTo>
                <a:lnTo>
                  <a:pt x="724" y="211"/>
                </a:lnTo>
                <a:lnTo>
                  <a:pt x="727" y="212"/>
                </a:lnTo>
                <a:lnTo>
                  <a:pt x="727" y="214"/>
                </a:lnTo>
                <a:lnTo>
                  <a:pt x="727" y="219"/>
                </a:lnTo>
                <a:lnTo>
                  <a:pt x="727" y="220"/>
                </a:lnTo>
                <a:lnTo>
                  <a:pt x="727" y="220"/>
                </a:lnTo>
                <a:lnTo>
                  <a:pt x="727" y="222"/>
                </a:lnTo>
                <a:lnTo>
                  <a:pt x="726" y="222"/>
                </a:lnTo>
                <a:lnTo>
                  <a:pt x="722" y="222"/>
                </a:lnTo>
                <a:lnTo>
                  <a:pt x="721" y="223"/>
                </a:lnTo>
                <a:lnTo>
                  <a:pt x="718" y="225"/>
                </a:lnTo>
                <a:lnTo>
                  <a:pt x="716" y="225"/>
                </a:lnTo>
                <a:lnTo>
                  <a:pt x="711" y="225"/>
                </a:lnTo>
                <a:lnTo>
                  <a:pt x="708" y="225"/>
                </a:lnTo>
                <a:lnTo>
                  <a:pt x="707" y="225"/>
                </a:lnTo>
                <a:lnTo>
                  <a:pt x="707" y="225"/>
                </a:lnTo>
                <a:lnTo>
                  <a:pt x="707" y="225"/>
                </a:lnTo>
                <a:lnTo>
                  <a:pt x="703" y="225"/>
                </a:lnTo>
                <a:lnTo>
                  <a:pt x="703" y="225"/>
                </a:lnTo>
                <a:lnTo>
                  <a:pt x="703" y="227"/>
                </a:lnTo>
                <a:lnTo>
                  <a:pt x="703" y="227"/>
                </a:lnTo>
                <a:lnTo>
                  <a:pt x="705" y="228"/>
                </a:lnTo>
                <a:lnTo>
                  <a:pt x="705" y="228"/>
                </a:lnTo>
                <a:lnTo>
                  <a:pt x="707" y="228"/>
                </a:lnTo>
                <a:lnTo>
                  <a:pt x="710" y="230"/>
                </a:lnTo>
                <a:lnTo>
                  <a:pt x="710" y="230"/>
                </a:lnTo>
                <a:lnTo>
                  <a:pt x="710" y="231"/>
                </a:lnTo>
                <a:lnTo>
                  <a:pt x="708" y="231"/>
                </a:lnTo>
                <a:lnTo>
                  <a:pt x="708" y="231"/>
                </a:lnTo>
                <a:lnTo>
                  <a:pt x="705" y="230"/>
                </a:lnTo>
                <a:lnTo>
                  <a:pt x="705" y="230"/>
                </a:lnTo>
                <a:lnTo>
                  <a:pt x="703" y="231"/>
                </a:lnTo>
                <a:lnTo>
                  <a:pt x="703" y="231"/>
                </a:lnTo>
                <a:lnTo>
                  <a:pt x="702" y="231"/>
                </a:lnTo>
                <a:lnTo>
                  <a:pt x="700" y="231"/>
                </a:lnTo>
                <a:lnTo>
                  <a:pt x="700" y="233"/>
                </a:lnTo>
                <a:lnTo>
                  <a:pt x="700" y="233"/>
                </a:lnTo>
                <a:lnTo>
                  <a:pt x="699" y="234"/>
                </a:lnTo>
                <a:lnTo>
                  <a:pt x="697" y="234"/>
                </a:lnTo>
                <a:lnTo>
                  <a:pt x="697" y="236"/>
                </a:lnTo>
                <a:lnTo>
                  <a:pt x="699" y="236"/>
                </a:lnTo>
                <a:lnTo>
                  <a:pt x="700" y="238"/>
                </a:lnTo>
                <a:lnTo>
                  <a:pt x="700" y="239"/>
                </a:lnTo>
                <a:lnTo>
                  <a:pt x="702" y="239"/>
                </a:lnTo>
                <a:lnTo>
                  <a:pt x="700" y="239"/>
                </a:lnTo>
                <a:lnTo>
                  <a:pt x="699" y="239"/>
                </a:lnTo>
                <a:lnTo>
                  <a:pt x="699" y="238"/>
                </a:lnTo>
                <a:lnTo>
                  <a:pt x="696" y="236"/>
                </a:lnTo>
                <a:lnTo>
                  <a:pt x="692" y="236"/>
                </a:lnTo>
                <a:lnTo>
                  <a:pt x="691" y="236"/>
                </a:lnTo>
                <a:lnTo>
                  <a:pt x="692" y="236"/>
                </a:lnTo>
                <a:lnTo>
                  <a:pt x="694" y="238"/>
                </a:lnTo>
                <a:lnTo>
                  <a:pt x="696" y="238"/>
                </a:lnTo>
                <a:lnTo>
                  <a:pt x="696" y="239"/>
                </a:lnTo>
                <a:lnTo>
                  <a:pt x="694" y="241"/>
                </a:lnTo>
                <a:lnTo>
                  <a:pt x="694" y="241"/>
                </a:lnTo>
                <a:lnTo>
                  <a:pt x="694" y="241"/>
                </a:lnTo>
                <a:lnTo>
                  <a:pt x="694" y="242"/>
                </a:lnTo>
                <a:lnTo>
                  <a:pt x="694" y="242"/>
                </a:lnTo>
                <a:lnTo>
                  <a:pt x="692" y="242"/>
                </a:lnTo>
                <a:lnTo>
                  <a:pt x="689" y="242"/>
                </a:lnTo>
                <a:lnTo>
                  <a:pt x="689" y="244"/>
                </a:lnTo>
                <a:lnTo>
                  <a:pt x="689" y="244"/>
                </a:lnTo>
                <a:lnTo>
                  <a:pt x="691" y="244"/>
                </a:lnTo>
                <a:lnTo>
                  <a:pt x="689" y="245"/>
                </a:lnTo>
                <a:lnTo>
                  <a:pt x="689" y="245"/>
                </a:lnTo>
                <a:lnTo>
                  <a:pt x="686" y="245"/>
                </a:lnTo>
                <a:lnTo>
                  <a:pt x="686" y="247"/>
                </a:lnTo>
                <a:lnTo>
                  <a:pt x="688" y="247"/>
                </a:lnTo>
                <a:lnTo>
                  <a:pt x="688" y="247"/>
                </a:lnTo>
                <a:lnTo>
                  <a:pt x="689" y="249"/>
                </a:lnTo>
                <a:lnTo>
                  <a:pt x="689" y="249"/>
                </a:lnTo>
                <a:lnTo>
                  <a:pt x="689" y="250"/>
                </a:lnTo>
                <a:lnTo>
                  <a:pt x="688" y="250"/>
                </a:lnTo>
                <a:lnTo>
                  <a:pt x="685" y="252"/>
                </a:lnTo>
                <a:lnTo>
                  <a:pt x="681" y="255"/>
                </a:lnTo>
                <a:lnTo>
                  <a:pt x="681" y="256"/>
                </a:lnTo>
                <a:lnTo>
                  <a:pt x="681" y="258"/>
                </a:lnTo>
                <a:lnTo>
                  <a:pt x="681" y="258"/>
                </a:lnTo>
                <a:lnTo>
                  <a:pt x="681" y="260"/>
                </a:lnTo>
                <a:lnTo>
                  <a:pt x="678" y="258"/>
                </a:lnTo>
                <a:lnTo>
                  <a:pt x="678" y="260"/>
                </a:lnTo>
                <a:lnTo>
                  <a:pt x="680" y="260"/>
                </a:lnTo>
                <a:lnTo>
                  <a:pt x="680" y="261"/>
                </a:lnTo>
                <a:lnTo>
                  <a:pt x="678" y="263"/>
                </a:lnTo>
                <a:lnTo>
                  <a:pt x="678" y="266"/>
                </a:lnTo>
                <a:lnTo>
                  <a:pt x="675" y="269"/>
                </a:lnTo>
                <a:lnTo>
                  <a:pt x="674" y="272"/>
                </a:lnTo>
                <a:lnTo>
                  <a:pt x="672" y="274"/>
                </a:lnTo>
                <a:lnTo>
                  <a:pt x="672" y="275"/>
                </a:lnTo>
                <a:lnTo>
                  <a:pt x="670" y="275"/>
                </a:lnTo>
                <a:lnTo>
                  <a:pt x="669" y="277"/>
                </a:lnTo>
                <a:lnTo>
                  <a:pt x="670" y="277"/>
                </a:lnTo>
                <a:lnTo>
                  <a:pt x="670" y="277"/>
                </a:lnTo>
                <a:lnTo>
                  <a:pt x="670" y="279"/>
                </a:lnTo>
                <a:lnTo>
                  <a:pt x="670" y="282"/>
                </a:lnTo>
                <a:lnTo>
                  <a:pt x="669" y="285"/>
                </a:lnTo>
                <a:lnTo>
                  <a:pt x="669" y="288"/>
                </a:lnTo>
                <a:lnTo>
                  <a:pt x="669" y="299"/>
                </a:lnTo>
                <a:lnTo>
                  <a:pt x="669" y="304"/>
                </a:lnTo>
                <a:lnTo>
                  <a:pt x="669" y="305"/>
                </a:lnTo>
                <a:lnTo>
                  <a:pt x="667" y="307"/>
                </a:lnTo>
                <a:lnTo>
                  <a:pt x="666" y="307"/>
                </a:lnTo>
                <a:lnTo>
                  <a:pt x="667" y="308"/>
                </a:lnTo>
                <a:lnTo>
                  <a:pt x="669" y="308"/>
                </a:lnTo>
                <a:lnTo>
                  <a:pt x="669" y="310"/>
                </a:lnTo>
                <a:lnTo>
                  <a:pt x="669" y="312"/>
                </a:lnTo>
                <a:lnTo>
                  <a:pt x="670" y="312"/>
                </a:lnTo>
                <a:lnTo>
                  <a:pt x="670" y="312"/>
                </a:lnTo>
                <a:lnTo>
                  <a:pt x="672" y="312"/>
                </a:lnTo>
                <a:lnTo>
                  <a:pt x="672" y="312"/>
                </a:lnTo>
                <a:lnTo>
                  <a:pt x="674" y="315"/>
                </a:lnTo>
                <a:lnTo>
                  <a:pt x="675" y="315"/>
                </a:lnTo>
                <a:lnTo>
                  <a:pt x="675" y="316"/>
                </a:lnTo>
                <a:lnTo>
                  <a:pt x="675" y="323"/>
                </a:lnTo>
                <a:lnTo>
                  <a:pt x="675" y="324"/>
                </a:lnTo>
                <a:lnTo>
                  <a:pt x="677" y="323"/>
                </a:lnTo>
                <a:lnTo>
                  <a:pt x="677" y="316"/>
                </a:lnTo>
                <a:lnTo>
                  <a:pt x="678" y="315"/>
                </a:lnTo>
                <a:lnTo>
                  <a:pt x="680" y="315"/>
                </a:lnTo>
                <a:lnTo>
                  <a:pt x="683" y="313"/>
                </a:lnTo>
                <a:lnTo>
                  <a:pt x="688" y="315"/>
                </a:lnTo>
                <a:lnTo>
                  <a:pt x="689" y="315"/>
                </a:lnTo>
                <a:lnTo>
                  <a:pt x="691" y="315"/>
                </a:lnTo>
                <a:lnTo>
                  <a:pt x="692" y="315"/>
                </a:lnTo>
                <a:lnTo>
                  <a:pt x="692" y="315"/>
                </a:lnTo>
                <a:lnTo>
                  <a:pt x="692" y="318"/>
                </a:lnTo>
                <a:lnTo>
                  <a:pt x="692" y="319"/>
                </a:lnTo>
                <a:lnTo>
                  <a:pt x="696" y="326"/>
                </a:lnTo>
                <a:lnTo>
                  <a:pt x="697" y="329"/>
                </a:lnTo>
                <a:lnTo>
                  <a:pt x="699" y="334"/>
                </a:lnTo>
                <a:lnTo>
                  <a:pt x="699" y="335"/>
                </a:lnTo>
                <a:lnTo>
                  <a:pt x="702" y="342"/>
                </a:lnTo>
                <a:lnTo>
                  <a:pt x="702" y="343"/>
                </a:lnTo>
                <a:lnTo>
                  <a:pt x="702" y="345"/>
                </a:lnTo>
                <a:lnTo>
                  <a:pt x="702" y="345"/>
                </a:lnTo>
                <a:lnTo>
                  <a:pt x="702" y="346"/>
                </a:lnTo>
                <a:lnTo>
                  <a:pt x="700" y="348"/>
                </a:lnTo>
                <a:lnTo>
                  <a:pt x="700" y="349"/>
                </a:lnTo>
                <a:lnTo>
                  <a:pt x="699" y="351"/>
                </a:lnTo>
                <a:lnTo>
                  <a:pt x="699" y="353"/>
                </a:lnTo>
                <a:lnTo>
                  <a:pt x="697" y="353"/>
                </a:lnTo>
                <a:lnTo>
                  <a:pt x="697" y="353"/>
                </a:lnTo>
                <a:lnTo>
                  <a:pt x="699" y="353"/>
                </a:lnTo>
                <a:lnTo>
                  <a:pt x="699" y="351"/>
                </a:lnTo>
                <a:lnTo>
                  <a:pt x="702" y="351"/>
                </a:lnTo>
                <a:lnTo>
                  <a:pt x="702" y="349"/>
                </a:lnTo>
                <a:lnTo>
                  <a:pt x="705" y="349"/>
                </a:lnTo>
                <a:lnTo>
                  <a:pt x="705" y="351"/>
                </a:lnTo>
                <a:lnTo>
                  <a:pt x="703" y="351"/>
                </a:lnTo>
                <a:lnTo>
                  <a:pt x="703" y="351"/>
                </a:lnTo>
                <a:lnTo>
                  <a:pt x="705" y="351"/>
                </a:lnTo>
                <a:lnTo>
                  <a:pt x="708" y="349"/>
                </a:lnTo>
                <a:lnTo>
                  <a:pt x="722" y="346"/>
                </a:lnTo>
                <a:lnTo>
                  <a:pt x="724" y="346"/>
                </a:lnTo>
                <a:lnTo>
                  <a:pt x="729" y="346"/>
                </a:lnTo>
                <a:lnTo>
                  <a:pt x="733" y="348"/>
                </a:lnTo>
                <a:lnTo>
                  <a:pt x="737" y="349"/>
                </a:lnTo>
                <a:lnTo>
                  <a:pt x="741" y="351"/>
                </a:lnTo>
                <a:lnTo>
                  <a:pt x="748" y="353"/>
                </a:lnTo>
                <a:lnTo>
                  <a:pt x="749" y="353"/>
                </a:lnTo>
                <a:lnTo>
                  <a:pt x="752" y="354"/>
                </a:lnTo>
                <a:lnTo>
                  <a:pt x="754" y="354"/>
                </a:lnTo>
                <a:lnTo>
                  <a:pt x="757" y="356"/>
                </a:lnTo>
                <a:lnTo>
                  <a:pt x="760" y="359"/>
                </a:lnTo>
                <a:lnTo>
                  <a:pt x="763" y="360"/>
                </a:lnTo>
                <a:lnTo>
                  <a:pt x="765" y="362"/>
                </a:lnTo>
                <a:lnTo>
                  <a:pt x="768" y="364"/>
                </a:lnTo>
                <a:lnTo>
                  <a:pt x="773" y="370"/>
                </a:lnTo>
                <a:lnTo>
                  <a:pt x="774" y="371"/>
                </a:lnTo>
                <a:lnTo>
                  <a:pt x="778" y="371"/>
                </a:lnTo>
                <a:lnTo>
                  <a:pt x="782" y="373"/>
                </a:lnTo>
                <a:lnTo>
                  <a:pt x="790" y="376"/>
                </a:lnTo>
                <a:lnTo>
                  <a:pt x="793" y="378"/>
                </a:lnTo>
                <a:lnTo>
                  <a:pt x="797" y="378"/>
                </a:lnTo>
                <a:lnTo>
                  <a:pt x="798" y="378"/>
                </a:lnTo>
                <a:lnTo>
                  <a:pt x="800" y="379"/>
                </a:lnTo>
                <a:lnTo>
                  <a:pt x="801" y="381"/>
                </a:lnTo>
                <a:lnTo>
                  <a:pt x="803" y="383"/>
                </a:lnTo>
                <a:lnTo>
                  <a:pt x="804" y="383"/>
                </a:lnTo>
                <a:lnTo>
                  <a:pt x="806" y="384"/>
                </a:lnTo>
                <a:lnTo>
                  <a:pt x="808" y="384"/>
                </a:lnTo>
                <a:lnTo>
                  <a:pt x="808" y="386"/>
                </a:lnTo>
                <a:lnTo>
                  <a:pt x="804" y="390"/>
                </a:lnTo>
                <a:lnTo>
                  <a:pt x="804" y="390"/>
                </a:lnTo>
                <a:lnTo>
                  <a:pt x="808" y="387"/>
                </a:lnTo>
                <a:lnTo>
                  <a:pt x="808" y="386"/>
                </a:lnTo>
                <a:lnTo>
                  <a:pt x="809" y="386"/>
                </a:lnTo>
                <a:lnTo>
                  <a:pt x="811" y="386"/>
                </a:lnTo>
                <a:lnTo>
                  <a:pt x="814" y="386"/>
                </a:lnTo>
                <a:lnTo>
                  <a:pt x="817" y="386"/>
                </a:lnTo>
                <a:lnTo>
                  <a:pt x="819" y="386"/>
                </a:lnTo>
                <a:lnTo>
                  <a:pt x="822" y="386"/>
                </a:lnTo>
                <a:lnTo>
                  <a:pt x="823" y="386"/>
                </a:lnTo>
                <a:lnTo>
                  <a:pt x="825" y="386"/>
                </a:lnTo>
                <a:lnTo>
                  <a:pt x="825" y="386"/>
                </a:lnTo>
                <a:lnTo>
                  <a:pt x="826" y="386"/>
                </a:lnTo>
                <a:lnTo>
                  <a:pt x="830" y="386"/>
                </a:lnTo>
                <a:lnTo>
                  <a:pt x="831" y="386"/>
                </a:lnTo>
                <a:lnTo>
                  <a:pt x="836" y="387"/>
                </a:lnTo>
                <a:lnTo>
                  <a:pt x="839" y="387"/>
                </a:lnTo>
                <a:lnTo>
                  <a:pt x="839" y="387"/>
                </a:lnTo>
                <a:lnTo>
                  <a:pt x="841" y="389"/>
                </a:lnTo>
                <a:lnTo>
                  <a:pt x="842" y="389"/>
                </a:lnTo>
                <a:lnTo>
                  <a:pt x="844" y="389"/>
                </a:lnTo>
                <a:lnTo>
                  <a:pt x="845" y="389"/>
                </a:lnTo>
                <a:lnTo>
                  <a:pt x="847" y="390"/>
                </a:lnTo>
                <a:lnTo>
                  <a:pt x="849" y="392"/>
                </a:lnTo>
                <a:lnTo>
                  <a:pt x="850" y="395"/>
                </a:lnTo>
                <a:lnTo>
                  <a:pt x="850" y="395"/>
                </a:lnTo>
                <a:lnTo>
                  <a:pt x="849" y="401"/>
                </a:lnTo>
                <a:lnTo>
                  <a:pt x="847" y="405"/>
                </a:lnTo>
                <a:lnTo>
                  <a:pt x="847" y="406"/>
                </a:lnTo>
                <a:lnTo>
                  <a:pt x="847" y="408"/>
                </a:lnTo>
                <a:lnTo>
                  <a:pt x="850" y="409"/>
                </a:lnTo>
                <a:lnTo>
                  <a:pt x="850" y="411"/>
                </a:lnTo>
                <a:lnTo>
                  <a:pt x="852" y="414"/>
                </a:lnTo>
                <a:lnTo>
                  <a:pt x="852" y="416"/>
                </a:lnTo>
                <a:lnTo>
                  <a:pt x="852" y="417"/>
                </a:lnTo>
                <a:lnTo>
                  <a:pt x="850" y="419"/>
                </a:lnTo>
                <a:lnTo>
                  <a:pt x="850" y="420"/>
                </a:lnTo>
                <a:lnTo>
                  <a:pt x="852" y="423"/>
                </a:lnTo>
                <a:lnTo>
                  <a:pt x="852" y="427"/>
                </a:lnTo>
                <a:lnTo>
                  <a:pt x="850" y="427"/>
                </a:lnTo>
                <a:lnTo>
                  <a:pt x="850" y="428"/>
                </a:lnTo>
                <a:lnTo>
                  <a:pt x="849" y="430"/>
                </a:lnTo>
                <a:lnTo>
                  <a:pt x="849" y="431"/>
                </a:lnTo>
                <a:lnTo>
                  <a:pt x="850" y="431"/>
                </a:lnTo>
                <a:lnTo>
                  <a:pt x="850" y="433"/>
                </a:lnTo>
                <a:lnTo>
                  <a:pt x="852" y="433"/>
                </a:lnTo>
                <a:lnTo>
                  <a:pt x="853" y="435"/>
                </a:lnTo>
                <a:lnTo>
                  <a:pt x="855" y="438"/>
                </a:lnTo>
                <a:lnTo>
                  <a:pt x="856" y="439"/>
                </a:lnTo>
                <a:lnTo>
                  <a:pt x="860" y="442"/>
                </a:lnTo>
                <a:lnTo>
                  <a:pt x="860" y="444"/>
                </a:lnTo>
                <a:lnTo>
                  <a:pt x="860" y="444"/>
                </a:lnTo>
                <a:lnTo>
                  <a:pt x="858" y="446"/>
                </a:lnTo>
                <a:lnTo>
                  <a:pt x="856" y="446"/>
                </a:lnTo>
                <a:lnTo>
                  <a:pt x="856" y="446"/>
                </a:lnTo>
                <a:lnTo>
                  <a:pt x="856" y="447"/>
                </a:lnTo>
                <a:lnTo>
                  <a:pt x="858" y="446"/>
                </a:lnTo>
                <a:lnTo>
                  <a:pt x="860" y="446"/>
                </a:lnTo>
                <a:lnTo>
                  <a:pt x="861" y="447"/>
                </a:lnTo>
                <a:lnTo>
                  <a:pt x="863" y="447"/>
                </a:lnTo>
                <a:lnTo>
                  <a:pt x="864" y="449"/>
                </a:lnTo>
                <a:lnTo>
                  <a:pt x="866" y="450"/>
                </a:lnTo>
                <a:lnTo>
                  <a:pt x="869" y="452"/>
                </a:lnTo>
                <a:lnTo>
                  <a:pt x="872" y="455"/>
                </a:lnTo>
                <a:lnTo>
                  <a:pt x="872" y="455"/>
                </a:lnTo>
                <a:lnTo>
                  <a:pt x="874" y="457"/>
                </a:lnTo>
                <a:lnTo>
                  <a:pt x="875" y="460"/>
                </a:lnTo>
                <a:lnTo>
                  <a:pt x="875" y="461"/>
                </a:lnTo>
                <a:lnTo>
                  <a:pt x="875" y="463"/>
                </a:lnTo>
                <a:lnTo>
                  <a:pt x="875" y="463"/>
                </a:lnTo>
                <a:lnTo>
                  <a:pt x="872" y="464"/>
                </a:lnTo>
                <a:lnTo>
                  <a:pt x="871" y="468"/>
                </a:lnTo>
                <a:lnTo>
                  <a:pt x="871" y="468"/>
                </a:lnTo>
                <a:lnTo>
                  <a:pt x="872" y="466"/>
                </a:lnTo>
                <a:lnTo>
                  <a:pt x="875" y="464"/>
                </a:lnTo>
                <a:lnTo>
                  <a:pt x="877" y="463"/>
                </a:lnTo>
                <a:lnTo>
                  <a:pt x="879" y="464"/>
                </a:lnTo>
                <a:lnTo>
                  <a:pt x="880" y="464"/>
                </a:lnTo>
                <a:lnTo>
                  <a:pt x="883" y="466"/>
                </a:lnTo>
                <a:lnTo>
                  <a:pt x="885" y="466"/>
                </a:lnTo>
                <a:lnTo>
                  <a:pt x="888" y="469"/>
                </a:lnTo>
                <a:lnTo>
                  <a:pt x="890" y="472"/>
                </a:lnTo>
                <a:lnTo>
                  <a:pt x="891" y="474"/>
                </a:lnTo>
                <a:lnTo>
                  <a:pt x="891" y="472"/>
                </a:lnTo>
                <a:lnTo>
                  <a:pt x="890" y="471"/>
                </a:lnTo>
                <a:lnTo>
                  <a:pt x="888" y="469"/>
                </a:lnTo>
                <a:lnTo>
                  <a:pt x="886" y="468"/>
                </a:lnTo>
                <a:lnTo>
                  <a:pt x="886" y="468"/>
                </a:lnTo>
                <a:lnTo>
                  <a:pt x="886" y="466"/>
                </a:lnTo>
                <a:lnTo>
                  <a:pt x="886" y="464"/>
                </a:lnTo>
                <a:lnTo>
                  <a:pt x="886" y="463"/>
                </a:lnTo>
                <a:lnTo>
                  <a:pt x="888" y="461"/>
                </a:lnTo>
                <a:lnTo>
                  <a:pt x="888" y="461"/>
                </a:lnTo>
                <a:lnTo>
                  <a:pt x="890" y="460"/>
                </a:lnTo>
                <a:lnTo>
                  <a:pt x="890" y="460"/>
                </a:lnTo>
                <a:lnTo>
                  <a:pt x="890" y="458"/>
                </a:lnTo>
                <a:lnTo>
                  <a:pt x="891" y="458"/>
                </a:lnTo>
                <a:lnTo>
                  <a:pt x="893" y="458"/>
                </a:lnTo>
                <a:lnTo>
                  <a:pt x="893" y="460"/>
                </a:lnTo>
                <a:lnTo>
                  <a:pt x="893" y="460"/>
                </a:lnTo>
                <a:lnTo>
                  <a:pt x="894" y="460"/>
                </a:lnTo>
                <a:lnTo>
                  <a:pt x="896" y="460"/>
                </a:lnTo>
                <a:lnTo>
                  <a:pt x="896" y="461"/>
                </a:lnTo>
                <a:lnTo>
                  <a:pt x="897" y="461"/>
                </a:lnTo>
                <a:lnTo>
                  <a:pt x="897" y="463"/>
                </a:lnTo>
                <a:lnTo>
                  <a:pt x="897" y="464"/>
                </a:lnTo>
                <a:lnTo>
                  <a:pt x="897" y="466"/>
                </a:lnTo>
                <a:lnTo>
                  <a:pt x="897" y="464"/>
                </a:lnTo>
                <a:lnTo>
                  <a:pt x="899" y="463"/>
                </a:lnTo>
                <a:lnTo>
                  <a:pt x="899" y="461"/>
                </a:lnTo>
                <a:lnTo>
                  <a:pt x="901" y="460"/>
                </a:lnTo>
                <a:lnTo>
                  <a:pt x="901" y="460"/>
                </a:lnTo>
                <a:lnTo>
                  <a:pt x="901" y="460"/>
                </a:lnTo>
                <a:lnTo>
                  <a:pt x="897" y="455"/>
                </a:lnTo>
                <a:lnTo>
                  <a:pt x="897" y="455"/>
                </a:lnTo>
                <a:lnTo>
                  <a:pt x="897" y="455"/>
                </a:lnTo>
                <a:lnTo>
                  <a:pt x="899" y="453"/>
                </a:lnTo>
                <a:lnTo>
                  <a:pt x="899" y="452"/>
                </a:lnTo>
                <a:lnTo>
                  <a:pt x="899" y="452"/>
                </a:lnTo>
                <a:lnTo>
                  <a:pt x="901" y="450"/>
                </a:lnTo>
                <a:lnTo>
                  <a:pt x="902" y="449"/>
                </a:lnTo>
                <a:lnTo>
                  <a:pt x="904" y="447"/>
                </a:lnTo>
                <a:lnTo>
                  <a:pt x="904" y="446"/>
                </a:lnTo>
                <a:lnTo>
                  <a:pt x="905" y="446"/>
                </a:lnTo>
                <a:lnTo>
                  <a:pt x="904" y="446"/>
                </a:lnTo>
                <a:lnTo>
                  <a:pt x="904" y="444"/>
                </a:lnTo>
                <a:lnTo>
                  <a:pt x="904" y="442"/>
                </a:lnTo>
                <a:lnTo>
                  <a:pt x="904" y="441"/>
                </a:lnTo>
                <a:lnTo>
                  <a:pt x="902" y="441"/>
                </a:lnTo>
                <a:lnTo>
                  <a:pt x="901" y="438"/>
                </a:lnTo>
                <a:lnTo>
                  <a:pt x="901" y="438"/>
                </a:lnTo>
                <a:lnTo>
                  <a:pt x="901" y="436"/>
                </a:lnTo>
                <a:lnTo>
                  <a:pt x="901" y="435"/>
                </a:lnTo>
                <a:lnTo>
                  <a:pt x="901" y="435"/>
                </a:lnTo>
                <a:lnTo>
                  <a:pt x="901" y="433"/>
                </a:lnTo>
                <a:lnTo>
                  <a:pt x="899" y="431"/>
                </a:lnTo>
                <a:lnTo>
                  <a:pt x="897" y="430"/>
                </a:lnTo>
                <a:lnTo>
                  <a:pt x="897" y="427"/>
                </a:lnTo>
                <a:lnTo>
                  <a:pt x="897" y="423"/>
                </a:lnTo>
                <a:lnTo>
                  <a:pt x="896" y="420"/>
                </a:lnTo>
                <a:lnTo>
                  <a:pt x="896" y="419"/>
                </a:lnTo>
                <a:lnTo>
                  <a:pt x="896" y="417"/>
                </a:lnTo>
                <a:lnTo>
                  <a:pt x="896" y="417"/>
                </a:lnTo>
                <a:lnTo>
                  <a:pt x="896" y="416"/>
                </a:lnTo>
                <a:lnTo>
                  <a:pt x="897" y="414"/>
                </a:lnTo>
                <a:lnTo>
                  <a:pt x="897" y="416"/>
                </a:lnTo>
                <a:lnTo>
                  <a:pt x="897" y="414"/>
                </a:lnTo>
                <a:lnTo>
                  <a:pt x="896" y="414"/>
                </a:lnTo>
                <a:lnTo>
                  <a:pt x="896" y="412"/>
                </a:lnTo>
                <a:lnTo>
                  <a:pt x="896" y="412"/>
                </a:lnTo>
                <a:lnTo>
                  <a:pt x="897" y="411"/>
                </a:lnTo>
                <a:lnTo>
                  <a:pt x="896" y="411"/>
                </a:lnTo>
                <a:lnTo>
                  <a:pt x="896" y="411"/>
                </a:lnTo>
                <a:lnTo>
                  <a:pt x="893" y="409"/>
                </a:lnTo>
                <a:lnTo>
                  <a:pt x="894" y="409"/>
                </a:lnTo>
                <a:lnTo>
                  <a:pt x="894" y="408"/>
                </a:lnTo>
                <a:lnTo>
                  <a:pt x="894" y="408"/>
                </a:lnTo>
                <a:lnTo>
                  <a:pt x="894" y="408"/>
                </a:lnTo>
                <a:lnTo>
                  <a:pt x="893" y="408"/>
                </a:lnTo>
                <a:lnTo>
                  <a:pt x="891" y="406"/>
                </a:lnTo>
                <a:lnTo>
                  <a:pt x="891" y="405"/>
                </a:lnTo>
                <a:lnTo>
                  <a:pt x="890" y="403"/>
                </a:lnTo>
                <a:lnTo>
                  <a:pt x="890" y="401"/>
                </a:lnTo>
                <a:lnTo>
                  <a:pt x="888" y="400"/>
                </a:lnTo>
                <a:lnTo>
                  <a:pt x="888" y="398"/>
                </a:lnTo>
                <a:lnTo>
                  <a:pt x="886" y="398"/>
                </a:lnTo>
                <a:lnTo>
                  <a:pt x="886" y="398"/>
                </a:lnTo>
                <a:lnTo>
                  <a:pt x="886" y="398"/>
                </a:lnTo>
                <a:lnTo>
                  <a:pt x="886" y="398"/>
                </a:lnTo>
                <a:lnTo>
                  <a:pt x="897" y="394"/>
                </a:lnTo>
                <a:lnTo>
                  <a:pt x="899" y="394"/>
                </a:lnTo>
                <a:lnTo>
                  <a:pt x="904" y="392"/>
                </a:lnTo>
                <a:lnTo>
                  <a:pt x="907" y="390"/>
                </a:lnTo>
                <a:lnTo>
                  <a:pt x="910" y="389"/>
                </a:lnTo>
                <a:lnTo>
                  <a:pt x="913" y="387"/>
                </a:lnTo>
                <a:lnTo>
                  <a:pt x="915" y="386"/>
                </a:lnTo>
                <a:lnTo>
                  <a:pt x="915" y="384"/>
                </a:lnTo>
                <a:lnTo>
                  <a:pt x="921" y="381"/>
                </a:lnTo>
                <a:lnTo>
                  <a:pt x="923" y="378"/>
                </a:lnTo>
                <a:lnTo>
                  <a:pt x="924" y="376"/>
                </a:lnTo>
                <a:lnTo>
                  <a:pt x="926" y="375"/>
                </a:lnTo>
                <a:lnTo>
                  <a:pt x="929" y="371"/>
                </a:lnTo>
                <a:lnTo>
                  <a:pt x="931" y="370"/>
                </a:lnTo>
                <a:lnTo>
                  <a:pt x="932" y="367"/>
                </a:lnTo>
                <a:lnTo>
                  <a:pt x="932" y="364"/>
                </a:lnTo>
                <a:lnTo>
                  <a:pt x="932" y="360"/>
                </a:lnTo>
                <a:lnTo>
                  <a:pt x="932" y="357"/>
                </a:lnTo>
                <a:lnTo>
                  <a:pt x="932" y="353"/>
                </a:lnTo>
                <a:lnTo>
                  <a:pt x="932" y="348"/>
                </a:lnTo>
                <a:lnTo>
                  <a:pt x="932" y="345"/>
                </a:lnTo>
                <a:lnTo>
                  <a:pt x="931" y="343"/>
                </a:lnTo>
                <a:lnTo>
                  <a:pt x="929" y="338"/>
                </a:lnTo>
                <a:lnTo>
                  <a:pt x="929" y="337"/>
                </a:lnTo>
                <a:lnTo>
                  <a:pt x="927" y="335"/>
                </a:lnTo>
                <a:lnTo>
                  <a:pt x="923" y="329"/>
                </a:lnTo>
                <a:lnTo>
                  <a:pt x="918" y="326"/>
                </a:lnTo>
                <a:lnTo>
                  <a:pt x="918" y="326"/>
                </a:lnTo>
                <a:lnTo>
                  <a:pt x="916" y="324"/>
                </a:lnTo>
                <a:lnTo>
                  <a:pt x="913" y="323"/>
                </a:lnTo>
                <a:lnTo>
                  <a:pt x="912" y="321"/>
                </a:lnTo>
                <a:lnTo>
                  <a:pt x="905" y="318"/>
                </a:lnTo>
                <a:lnTo>
                  <a:pt x="904" y="318"/>
                </a:lnTo>
                <a:lnTo>
                  <a:pt x="904" y="316"/>
                </a:lnTo>
                <a:lnTo>
                  <a:pt x="904" y="316"/>
                </a:lnTo>
                <a:lnTo>
                  <a:pt x="904" y="313"/>
                </a:lnTo>
                <a:lnTo>
                  <a:pt x="904" y="313"/>
                </a:lnTo>
                <a:lnTo>
                  <a:pt x="905" y="312"/>
                </a:lnTo>
                <a:lnTo>
                  <a:pt x="905" y="312"/>
                </a:lnTo>
                <a:lnTo>
                  <a:pt x="907" y="308"/>
                </a:lnTo>
                <a:lnTo>
                  <a:pt x="908" y="305"/>
                </a:lnTo>
                <a:lnTo>
                  <a:pt x="910" y="305"/>
                </a:lnTo>
                <a:lnTo>
                  <a:pt x="912" y="304"/>
                </a:lnTo>
                <a:lnTo>
                  <a:pt x="913" y="302"/>
                </a:lnTo>
                <a:lnTo>
                  <a:pt x="915" y="301"/>
                </a:lnTo>
                <a:lnTo>
                  <a:pt x="915" y="301"/>
                </a:lnTo>
                <a:lnTo>
                  <a:pt x="913" y="299"/>
                </a:lnTo>
                <a:lnTo>
                  <a:pt x="913" y="299"/>
                </a:lnTo>
                <a:lnTo>
                  <a:pt x="915" y="297"/>
                </a:lnTo>
                <a:lnTo>
                  <a:pt x="915" y="296"/>
                </a:lnTo>
                <a:lnTo>
                  <a:pt x="915" y="294"/>
                </a:lnTo>
                <a:lnTo>
                  <a:pt x="915" y="294"/>
                </a:lnTo>
                <a:lnTo>
                  <a:pt x="916" y="294"/>
                </a:lnTo>
                <a:lnTo>
                  <a:pt x="920" y="297"/>
                </a:lnTo>
                <a:lnTo>
                  <a:pt x="921" y="296"/>
                </a:lnTo>
                <a:lnTo>
                  <a:pt x="920" y="296"/>
                </a:lnTo>
                <a:lnTo>
                  <a:pt x="918" y="294"/>
                </a:lnTo>
                <a:lnTo>
                  <a:pt x="920" y="294"/>
                </a:lnTo>
                <a:lnTo>
                  <a:pt x="921" y="291"/>
                </a:lnTo>
                <a:lnTo>
                  <a:pt x="921" y="291"/>
                </a:lnTo>
                <a:lnTo>
                  <a:pt x="921" y="290"/>
                </a:lnTo>
                <a:lnTo>
                  <a:pt x="920" y="290"/>
                </a:lnTo>
                <a:lnTo>
                  <a:pt x="921" y="286"/>
                </a:lnTo>
                <a:lnTo>
                  <a:pt x="921" y="286"/>
                </a:lnTo>
                <a:lnTo>
                  <a:pt x="918" y="286"/>
                </a:lnTo>
                <a:lnTo>
                  <a:pt x="918" y="285"/>
                </a:lnTo>
                <a:lnTo>
                  <a:pt x="918" y="285"/>
                </a:lnTo>
                <a:lnTo>
                  <a:pt x="920" y="285"/>
                </a:lnTo>
                <a:lnTo>
                  <a:pt x="920" y="285"/>
                </a:lnTo>
                <a:lnTo>
                  <a:pt x="916" y="280"/>
                </a:lnTo>
                <a:lnTo>
                  <a:pt x="916" y="279"/>
                </a:lnTo>
                <a:lnTo>
                  <a:pt x="916" y="277"/>
                </a:lnTo>
                <a:lnTo>
                  <a:pt x="918" y="275"/>
                </a:lnTo>
                <a:lnTo>
                  <a:pt x="918" y="275"/>
                </a:lnTo>
                <a:lnTo>
                  <a:pt x="916" y="275"/>
                </a:lnTo>
                <a:lnTo>
                  <a:pt x="915" y="275"/>
                </a:lnTo>
                <a:lnTo>
                  <a:pt x="915" y="274"/>
                </a:lnTo>
                <a:lnTo>
                  <a:pt x="915" y="272"/>
                </a:lnTo>
                <a:lnTo>
                  <a:pt x="915" y="272"/>
                </a:lnTo>
                <a:lnTo>
                  <a:pt x="916" y="271"/>
                </a:lnTo>
                <a:lnTo>
                  <a:pt x="916" y="271"/>
                </a:lnTo>
                <a:lnTo>
                  <a:pt x="916" y="269"/>
                </a:lnTo>
                <a:lnTo>
                  <a:pt x="913" y="271"/>
                </a:lnTo>
                <a:lnTo>
                  <a:pt x="912" y="269"/>
                </a:lnTo>
                <a:lnTo>
                  <a:pt x="910" y="271"/>
                </a:lnTo>
                <a:lnTo>
                  <a:pt x="908" y="269"/>
                </a:lnTo>
                <a:lnTo>
                  <a:pt x="908" y="269"/>
                </a:lnTo>
                <a:lnTo>
                  <a:pt x="912" y="266"/>
                </a:lnTo>
                <a:lnTo>
                  <a:pt x="913" y="264"/>
                </a:lnTo>
                <a:lnTo>
                  <a:pt x="915" y="263"/>
                </a:lnTo>
                <a:lnTo>
                  <a:pt x="915" y="261"/>
                </a:lnTo>
                <a:lnTo>
                  <a:pt x="915" y="261"/>
                </a:lnTo>
                <a:lnTo>
                  <a:pt x="915" y="256"/>
                </a:lnTo>
                <a:lnTo>
                  <a:pt x="915" y="256"/>
                </a:lnTo>
                <a:lnTo>
                  <a:pt x="916" y="255"/>
                </a:lnTo>
                <a:lnTo>
                  <a:pt x="918" y="253"/>
                </a:lnTo>
                <a:lnTo>
                  <a:pt x="915" y="252"/>
                </a:lnTo>
                <a:lnTo>
                  <a:pt x="913" y="250"/>
                </a:lnTo>
                <a:lnTo>
                  <a:pt x="913" y="250"/>
                </a:lnTo>
                <a:lnTo>
                  <a:pt x="912" y="249"/>
                </a:lnTo>
                <a:lnTo>
                  <a:pt x="912" y="247"/>
                </a:lnTo>
                <a:lnTo>
                  <a:pt x="910" y="245"/>
                </a:lnTo>
                <a:lnTo>
                  <a:pt x="908" y="241"/>
                </a:lnTo>
                <a:lnTo>
                  <a:pt x="908" y="239"/>
                </a:lnTo>
                <a:lnTo>
                  <a:pt x="908" y="238"/>
                </a:lnTo>
                <a:lnTo>
                  <a:pt x="910" y="236"/>
                </a:lnTo>
                <a:lnTo>
                  <a:pt x="910" y="236"/>
                </a:lnTo>
                <a:lnTo>
                  <a:pt x="913" y="234"/>
                </a:lnTo>
                <a:lnTo>
                  <a:pt x="916" y="231"/>
                </a:lnTo>
                <a:lnTo>
                  <a:pt x="920" y="231"/>
                </a:lnTo>
                <a:lnTo>
                  <a:pt x="923" y="231"/>
                </a:lnTo>
                <a:lnTo>
                  <a:pt x="927" y="231"/>
                </a:lnTo>
                <a:lnTo>
                  <a:pt x="931" y="233"/>
                </a:lnTo>
                <a:lnTo>
                  <a:pt x="943" y="236"/>
                </a:lnTo>
                <a:lnTo>
                  <a:pt x="945" y="238"/>
                </a:lnTo>
                <a:lnTo>
                  <a:pt x="943" y="239"/>
                </a:lnTo>
                <a:lnTo>
                  <a:pt x="943" y="239"/>
                </a:lnTo>
                <a:lnTo>
                  <a:pt x="948" y="238"/>
                </a:lnTo>
                <a:lnTo>
                  <a:pt x="948" y="236"/>
                </a:lnTo>
                <a:lnTo>
                  <a:pt x="949" y="236"/>
                </a:lnTo>
                <a:lnTo>
                  <a:pt x="953" y="238"/>
                </a:lnTo>
                <a:lnTo>
                  <a:pt x="954" y="238"/>
                </a:lnTo>
                <a:lnTo>
                  <a:pt x="956" y="239"/>
                </a:lnTo>
                <a:lnTo>
                  <a:pt x="961" y="241"/>
                </a:lnTo>
                <a:lnTo>
                  <a:pt x="961" y="241"/>
                </a:lnTo>
                <a:lnTo>
                  <a:pt x="959" y="239"/>
                </a:lnTo>
                <a:lnTo>
                  <a:pt x="959" y="239"/>
                </a:lnTo>
                <a:lnTo>
                  <a:pt x="962" y="238"/>
                </a:lnTo>
                <a:lnTo>
                  <a:pt x="967" y="236"/>
                </a:lnTo>
                <a:lnTo>
                  <a:pt x="968" y="236"/>
                </a:lnTo>
                <a:lnTo>
                  <a:pt x="972" y="234"/>
                </a:lnTo>
                <a:lnTo>
                  <a:pt x="973" y="233"/>
                </a:lnTo>
                <a:lnTo>
                  <a:pt x="973" y="233"/>
                </a:lnTo>
                <a:lnTo>
                  <a:pt x="975" y="233"/>
                </a:lnTo>
                <a:lnTo>
                  <a:pt x="978" y="236"/>
                </a:lnTo>
                <a:lnTo>
                  <a:pt x="979" y="236"/>
                </a:lnTo>
                <a:lnTo>
                  <a:pt x="981" y="238"/>
                </a:lnTo>
                <a:lnTo>
                  <a:pt x="983" y="239"/>
                </a:lnTo>
                <a:lnTo>
                  <a:pt x="984" y="239"/>
                </a:lnTo>
                <a:lnTo>
                  <a:pt x="986" y="241"/>
                </a:lnTo>
                <a:lnTo>
                  <a:pt x="987" y="241"/>
                </a:lnTo>
                <a:lnTo>
                  <a:pt x="987" y="241"/>
                </a:lnTo>
                <a:lnTo>
                  <a:pt x="989" y="241"/>
                </a:lnTo>
                <a:lnTo>
                  <a:pt x="989" y="242"/>
                </a:lnTo>
                <a:lnTo>
                  <a:pt x="989" y="242"/>
                </a:lnTo>
                <a:lnTo>
                  <a:pt x="989" y="242"/>
                </a:lnTo>
                <a:lnTo>
                  <a:pt x="989" y="244"/>
                </a:lnTo>
                <a:lnTo>
                  <a:pt x="987" y="247"/>
                </a:lnTo>
                <a:lnTo>
                  <a:pt x="987" y="247"/>
                </a:lnTo>
                <a:lnTo>
                  <a:pt x="989" y="247"/>
                </a:lnTo>
                <a:lnTo>
                  <a:pt x="989" y="245"/>
                </a:lnTo>
                <a:lnTo>
                  <a:pt x="990" y="245"/>
                </a:lnTo>
                <a:lnTo>
                  <a:pt x="992" y="245"/>
                </a:lnTo>
                <a:lnTo>
                  <a:pt x="995" y="247"/>
                </a:lnTo>
                <a:lnTo>
                  <a:pt x="995" y="249"/>
                </a:lnTo>
                <a:lnTo>
                  <a:pt x="997" y="249"/>
                </a:lnTo>
                <a:lnTo>
                  <a:pt x="997" y="250"/>
                </a:lnTo>
                <a:lnTo>
                  <a:pt x="997" y="250"/>
                </a:lnTo>
                <a:lnTo>
                  <a:pt x="997" y="252"/>
                </a:lnTo>
                <a:lnTo>
                  <a:pt x="997" y="252"/>
                </a:lnTo>
                <a:lnTo>
                  <a:pt x="994" y="252"/>
                </a:lnTo>
                <a:lnTo>
                  <a:pt x="995" y="253"/>
                </a:lnTo>
                <a:lnTo>
                  <a:pt x="998" y="252"/>
                </a:lnTo>
                <a:lnTo>
                  <a:pt x="998" y="252"/>
                </a:lnTo>
                <a:lnTo>
                  <a:pt x="998" y="250"/>
                </a:lnTo>
                <a:lnTo>
                  <a:pt x="1000" y="250"/>
                </a:lnTo>
                <a:lnTo>
                  <a:pt x="1003" y="252"/>
                </a:lnTo>
                <a:lnTo>
                  <a:pt x="1003" y="253"/>
                </a:lnTo>
                <a:lnTo>
                  <a:pt x="1003" y="253"/>
                </a:lnTo>
                <a:lnTo>
                  <a:pt x="1003" y="253"/>
                </a:lnTo>
                <a:lnTo>
                  <a:pt x="1002" y="253"/>
                </a:lnTo>
                <a:lnTo>
                  <a:pt x="1000" y="255"/>
                </a:lnTo>
                <a:lnTo>
                  <a:pt x="1000" y="256"/>
                </a:lnTo>
                <a:lnTo>
                  <a:pt x="1002" y="256"/>
                </a:lnTo>
                <a:lnTo>
                  <a:pt x="1003" y="256"/>
                </a:lnTo>
                <a:lnTo>
                  <a:pt x="1003" y="256"/>
                </a:lnTo>
                <a:lnTo>
                  <a:pt x="1002" y="258"/>
                </a:lnTo>
                <a:lnTo>
                  <a:pt x="1002" y="258"/>
                </a:lnTo>
                <a:lnTo>
                  <a:pt x="1005" y="261"/>
                </a:lnTo>
                <a:lnTo>
                  <a:pt x="1006" y="263"/>
                </a:lnTo>
                <a:lnTo>
                  <a:pt x="1008" y="263"/>
                </a:lnTo>
                <a:lnTo>
                  <a:pt x="1009" y="263"/>
                </a:lnTo>
                <a:lnTo>
                  <a:pt x="1013" y="263"/>
                </a:lnTo>
                <a:lnTo>
                  <a:pt x="1016" y="264"/>
                </a:lnTo>
                <a:lnTo>
                  <a:pt x="1019" y="264"/>
                </a:lnTo>
                <a:lnTo>
                  <a:pt x="1022" y="264"/>
                </a:lnTo>
                <a:lnTo>
                  <a:pt x="1024" y="264"/>
                </a:lnTo>
                <a:lnTo>
                  <a:pt x="1024" y="264"/>
                </a:lnTo>
                <a:lnTo>
                  <a:pt x="1025" y="266"/>
                </a:lnTo>
                <a:lnTo>
                  <a:pt x="1025" y="266"/>
                </a:lnTo>
                <a:lnTo>
                  <a:pt x="1025" y="268"/>
                </a:lnTo>
                <a:lnTo>
                  <a:pt x="1025" y="269"/>
                </a:lnTo>
                <a:lnTo>
                  <a:pt x="1027" y="269"/>
                </a:lnTo>
                <a:lnTo>
                  <a:pt x="1028" y="269"/>
                </a:lnTo>
                <a:lnTo>
                  <a:pt x="1030" y="268"/>
                </a:lnTo>
                <a:lnTo>
                  <a:pt x="1031" y="268"/>
                </a:lnTo>
                <a:lnTo>
                  <a:pt x="1031" y="268"/>
                </a:lnTo>
                <a:lnTo>
                  <a:pt x="1031" y="266"/>
                </a:lnTo>
                <a:lnTo>
                  <a:pt x="1033" y="264"/>
                </a:lnTo>
                <a:lnTo>
                  <a:pt x="1033" y="264"/>
                </a:lnTo>
                <a:lnTo>
                  <a:pt x="1035" y="264"/>
                </a:lnTo>
                <a:lnTo>
                  <a:pt x="1035" y="266"/>
                </a:lnTo>
                <a:lnTo>
                  <a:pt x="1035" y="268"/>
                </a:lnTo>
                <a:lnTo>
                  <a:pt x="1036" y="268"/>
                </a:lnTo>
                <a:lnTo>
                  <a:pt x="1036" y="269"/>
                </a:lnTo>
                <a:lnTo>
                  <a:pt x="1035" y="269"/>
                </a:lnTo>
                <a:lnTo>
                  <a:pt x="1035" y="271"/>
                </a:lnTo>
                <a:lnTo>
                  <a:pt x="1033" y="271"/>
                </a:lnTo>
                <a:lnTo>
                  <a:pt x="1031" y="272"/>
                </a:lnTo>
                <a:lnTo>
                  <a:pt x="1031" y="275"/>
                </a:lnTo>
                <a:lnTo>
                  <a:pt x="1030" y="277"/>
                </a:lnTo>
                <a:lnTo>
                  <a:pt x="1030" y="279"/>
                </a:lnTo>
                <a:lnTo>
                  <a:pt x="1030" y="279"/>
                </a:lnTo>
                <a:lnTo>
                  <a:pt x="1030" y="280"/>
                </a:lnTo>
                <a:lnTo>
                  <a:pt x="1031" y="282"/>
                </a:lnTo>
                <a:lnTo>
                  <a:pt x="1031" y="283"/>
                </a:lnTo>
                <a:lnTo>
                  <a:pt x="1031" y="283"/>
                </a:lnTo>
                <a:lnTo>
                  <a:pt x="1033" y="285"/>
                </a:lnTo>
                <a:lnTo>
                  <a:pt x="1031" y="285"/>
                </a:lnTo>
                <a:lnTo>
                  <a:pt x="1031" y="286"/>
                </a:lnTo>
                <a:lnTo>
                  <a:pt x="1030" y="286"/>
                </a:lnTo>
                <a:lnTo>
                  <a:pt x="1027" y="286"/>
                </a:lnTo>
                <a:lnTo>
                  <a:pt x="1019" y="286"/>
                </a:lnTo>
                <a:lnTo>
                  <a:pt x="1017" y="286"/>
                </a:lnTo>
                <a:lnTo>
                  <a:pt x="1017" y="288"/>
                </a:lnTo>
                <a:lnTo>
                  <a:pt x="1020" y="288"/>
                </a:lnTo>
                <a:lnTo>
                  <a:pt x="1022" y="288"/>
                </a:lnTo>
                <a:lnTo>
                  <a:pt x="1030" y="288"/>
                </a:lnTo>
                <a:lnTo>
                  <a:pt x="1031" y="290"/>
                </a:lnTo>
                <a:lnTo>
                  <a:pt x="1031" y="290"/>
                </a:lnTo>
                <a:lnTo>
                  <a:pt x="1031" y="291"/>
                </a:lnTo>
                <a:lnTo>
                  <a:pt x="1033" y="293"/>
                </a:lnTo>
                <a:lnTo>
                  <a:pt x="1033" y="294"/>
                </a:lnTo>
                <a:lnTo>
                  <a:pt x="1033" y="296"/>
                </a:lnTo>
                <a:lnTo>
                  <a:pt x="1031" y="297"/>
                </a:lnTo>
                <a:lnTo>
                  <a:pt x="1031" y="299"/>
                </a:lnTo>
                <a:lnTo>
                  <a:pt x="1031" y="301"/>
                </a:lnTo>
                <a:lnTo>
                  <a:pt x="1031" y="302"/>
                </a:lnTo>
                <a:lnTo>
                  <a:pt x="1036" y="302"/>
                </a:lnTo>
                <a:lnTo>
                  <a:pt x="1036" y="302"/>
                </a:lnTo>
                <a:lnTo>
                  <a:pt x="1036" y="304"/>
                </a:lnTo>
                <a:lnTo>
                  <a:pt x="1035" y="305"/>
                </a:lnTo>
                <a:lnTo>
                  <a:pt x="1035" y="305"/>
                </a:lnTo>
                <a:lnTo>
                  <a:pt x="1035" y="307"/>
                </a:lnTo>
                <a:lnTo>
                  <a:pt x="1035" y="307"/>
                </a:lnTo>
                <a:lnTo>
                  <a:pt x="1035" y="308"/>
                </a:lnTo>
                <a:lnTo>
                  <a:pt x="1035" y="308"/>
                </a:lnTo>
                <a:lnTo>
                  <a:pt x="1035" y="310"/>
                </a:lnTo>
                <a:lnTo>
                  <a:pt x="1033" y="312"/>
                </a:lnTo>
                <a:lnTo>
                  <a:pt x="1033" y="313"/>
                </a:lnTo>
                <a:lnTo>
                  <a:pt x="1031" y="313"/>
                </a:lnTo>
                <a:lnTo>
                  <a:pt x="1031" y="313"/>
                </a:lnTo>
                <a:lnTo>
                  <a:pt x="1030" y="310"/>
                </a:lnTo>
                <a:lnTo>
                  <a:pt x="1030" y="310"/>
                </a:lnTo>
                <a:lnTo>
                  <a:pt x="1030" y="310"/>
                </a:lnTo>
                <a:lnTo>
                  <a:pt x="1030" y="310"/>
                </a:lnTo>
                <a:lnTo>
                  <a:pt x="1030" y="312"/>
                </a:lnTo>
                <a:lnTo>
                  <a:pt x="1030" y="312"/>
                </a:lnTo>
                <a:lnTo>
                  <a:pt x="1028" y="312"/>
                </a:lnTo>
                <a:lnTo>
                  <a:pt x="1027" y="313"/>
                </a:lnTo>
                <a:lnTo>
                  <a:pt x="1025" y="313"/>
                </a:lnTo>
                <a:lnTo>
                  <a:pt x="1025" y="315"/>
                </a:lnTo>
                <a:lnTo>
                  <a:pt x="1027" y="315"/>
                </a:lnTo>
                <a:lnTo>
                  <a:pt x="1028" y="315"/>
                </a:lnTo>
                <a:lnTo>
                  <a:pt x="1030" y="315"/>
                </a:lnTo>
                <a:lnTo>
                  <a:pt x="1031" y="315"/>
                </a:lnTo>
                <a:lnTo>
                  <a:pt x="1036" y="312"/>
                </a:lnTo>
                <a:lnTo>
                  <a:pt x="1038" y="312"/>
                </a:lnTo>
                <a:lnTo>
                  <a:pt x="1039" y="312"/>
                </a:lnTo>
                <a:lnTo>
                  <a:pt x="1041" y="312"/>
                </a:lnTo>
                <a:lnTo>
                  <a:pt x="1043" y="312"/>
                </a:lnTo>
                <a:lnTo>
                  <a:pt x="1046" y="312"/>
                </a:lnTo>
                <a:lnTo>
                  <a:pt x="1047" y="312"/>
                </a:lnTo>
                <a:lnTo>
                  <a:pt x="1047" y="312"/>
                </a:lnTo>
                <a:lnTo>
                  <a:pt x="1049" y="313"/>
                </a:lnTo>
                <a:lnTo>
                  <a:pt x="1050" y="313"/>
                </a:lnTo>
                <a:lnTo>
                  <a:pt x="1050" y="315"/>
                </a:lnTo>
                <a:lnTo>
                  <a:pt x="1050" y="318"/>
                </a:lnTo>
                <a:lnTo>
                  <a:pt x="1052" y="318"/>
                </a:lnTo>
                <a:lnTo>
                  <a:pt x="1052" y="319"/>
                </a:lnTo>
                <a:lnTo>
                  <a:pt x="1052" y="319"/>
                </a:lnTo>
                <a:lnTo>
                  <a:pt x="1052" y="321"/>
                </a:lnTo>
                <a:lnTo>
                  <a:pt x="1052" y="326"/>
                </a:lnTo>
                <a:lnTo>
                  <a:pt x="1050" y="327"/>
                </a:lnTo>
                <a:lnTo>
                  <a:pt x="1049" y="329"/>
                </a:lnTo>
                <a:lnTo>
                  <a:pt x="1047" y="329"/>
                </a:lnTo>
                <a:lnTo>
                  <a:pt x="1044" y="331"/>
                </a:lnTo>
                <a:lnTo>
                  <a:pt x="1043" y="331"/>
                </a:lnTo>
                <a:lnTo>
                  <a:pt x="1041" y="332"/>
                </a:lnTo>
                <a:lnTo>
                  <a:pt x="1041" y="332"/>
                </a:lnTo>
                <a:lnTo>
                  <a:pt x="1044" y="331"/>
                </a:lnTo>
                <a:lnTo>
                  <a:pt x="1049" y="331"/>
                </a:lnTo>
                <a:lnTo>
                  <a:pt x="1050" y="329"/>
                </a:lnTo>
                <a:lnTo>
                  <a:pt x="1050" y="327"/>
                </a:lnTo>
                <a:lnTo>
                  <a:pt x="1052" y="326"/>
                </a:lnTo>
                <a:lnTo>
                  <a:pt x="1054" y="321"/>
                </a:lnTo>
                <a:lnTo>
                  <a:pt x="1054" y="319"/>
                </a:lnTo>
                <a:lnTo>
                  <a:pt x="1055" y="319"/>
                </a:lnTo>
                <a:lnTo>
                  <a:pt x="1057" y="321"/>
                </a:lnTo>
                <a:lnTo>
                  <a:pt x="1057" y="323"/>
                </a:lnTo>
                <a:lnTo>
                  <a:pt x="1057" y="324"/>
                </a:lnTo>
                <a:lnTo>
                  <a:pt x="1057" y="324"/>
                </a:lnTo>
                <a:lnTo>
                  <a:pt x="1055" y="327"/>
                </a:lnTo>
                <a:lnTo>
                  <a:pt x="1055" y="327"/>
                </a:lnTo>
                <a:lnTo>
                  <a:pt x="1058" y="324"/>
                </a:lnTo>
                <a:lnTo>
                  <a:pt x="1058" y="324"/>
                </a:lnTo>
                <a:lnTo>
                  <a:pt x="1058" y="323"/>
                </a:lnTo>
                <a:lnTo>
                  <a:pt x="1060" y="321"/>
                </a:lnTo>
                <a:lnTo>
                  <a:pt x="1060" y="323"/>
                </a:lnTo>
                <a:lnTo>
                  <a:pt x="1060" y="324"/>
                </a:lnTo>
                <a:lnTo>
                  <a:pt x="1060" y="327"/>
                </a:lnTo>
                <a:lnTo>
                  <a:pt x="1060" y="327"/>
                </a:lnTo>
                <a:lnTo>
                  <a:pt x="1060" y="331"/>
                </a:lnTo>
                <a:lnTo>
                  <a:pt x="1060" y="331"/>
                </a:lnTo>
                <a:lnTo>
                  <a:pt x="1061" y="329"/>
                </a:lnTo>
                <a:lnTo>
                  <a:pt x="1061" y="327"/>
                </a:lnTo>
                <a:lnTo>
                  <a:pt x="1061" y="326"/>
                </a:lnTo>
                <a:lnTo>
                  <a:pt x="1061" y="326"/>
                </a:lnTo>
                <a:lnTo>
                  <a:pt x="1065" y="324"/>
                </a:lnTo>
                <a:lnTo>
                  <a:pt x="1068" y="323"/>
                </a:lnTo>
                <a:lnTo>
                  <a:pt x="1069" y="321"/>
                </a:lnTo>
                <a:lnTo>
                  <a:pt x="1071" y="321"/>
                </a:lnTo>
                <a:lnTo>
                  <a:pt x="1074" y="319"/>
                </a:lnTo>
                <a:lnTo>
                  <a:pt x="1076" y="318"/>
                </a:lnTo>
                <a:lnTo>
                  <a:pt x="1077" y="316"/>
                </a:lnTo>
                <a:lnTo>
                  <a:pt x="1077" y="315"/>
                </a:lnTo>
                <a:lnTo>
                  <a:pt x="1077" y="315"/>
                </a:lnTo>
                <a:lnTo>
                  <a:pt x="1079" y="313"/>
                </a:lnTo>
                <a:lnTo>
                  <a:pt x="1080" y="313"/>
                </a:lnTo>
                <a:lnTo>
                  <a:pt x="1082" y="313"/>
                </a:lnTo>
                <a:lnTo>
                  <a:pt x="1082" y="315"/>
                </a:lnTo>
                <a:lnTo>
                  <a:pt x="1084" y="316"/>
                </a:lnTo>
                <a:lnTo>
                  <a:pt x="1084" y="318"/>
                </a:lnTo>
                <a:lnTo>
                  <a:pt x="1084" y="318"/>
                </a:lnTo>
                <a:lnTo>
                  <a:pt x="1085" y="321"/>
                </a:lnTo>
                <a:lnTo>
                  <a:pt x="1085" y="321"/>
                </a:lnTo>
                <a:lnTo>
                  <a:pt x="1085" y="319"/>
                </a:lnTo>
                <a:lnTo>
                  <a:pt x="1085" y="318"/>
                </a:lnTo>
                <a:lnTo>
                  <a:pt x="1085" y="318"/>
                </a:lnTo>
                <a:lnTo>
                  <a:pt x="1085" y="316"/>
                </a:lnTo>
                <a:lnTo>
                  <a:pt x="1085" y="315"/>
                </a:lnTo>
                <a:lnTo>
                  <a:pt x="1084" y="313"/>
                </a:lnTo>
                <a:lnTo>
                  <a:pt x="1084" y="313"/>
                </a:lnTo>
                <a:lnTo>
                  <a:pt x="1085" y="312"/>
                </a:lnTo>
                <a:lnTo>
                  <a:pt x="1087" y="312"/>
                </a:lnTo>
                <a:lnTo>
                  <a:pt x="1087" y="312"/>
                </a:lnTo>
                <a:lnTo>
                  <a:pt x="1085" y="312"/>
                </a:lnTo>
                <a:lnTo>
                  <a:pt x="1085" y="310"/>
                </a:lnTo>
                <a:lnTo>
                  <a:pt x="1087" y="310"/>
                </a:lnTo>
                <a:lnTo>
                  <a:pt x="1088" y="310"/>
                </a:lnTo>
                <a:lnTo>
                  <a:pt x="1088" y="310"/>
                </a:lnTo>
                <a:lnTo>
                  <a:pt x="1088" y="308"/>
                </a:lnTo>
                <a:lnTo>
                  <a:pt x="1088" y="308"/>
                </a:lnTo>
                <a:lnTo>
                  <a:pt x="1090" y="308"/>
                </a:lnTo>
                <a:lnTo>
                  <a:pt x="1091" y="308"/>
                </a:lnTo>
                <a:lnTo>
                  <a:pt x="1091" y="308"/>
                </a:lnTo>
                <a:lnTo>
                  <a:pt x="1093" y="308"/>
                </a:lnTo>
                <a:lnTo>
                  <a:pt x="1093" y="307"/>
                </a:lnTo>
                <a:lnTo>
                  <a:pt x="1091" y="307"/>
                </a:lnTo>
                <a:lnTo>
                  <a:pt x="1090" y="307"/>
                </a:lnTo>
                <a:lnTo>
                  <a:pt x="1090" y="307"/>
                </a:lnTo>
                <a:lnTo>
                  <a:pt x="1090" y="305"/>
                </a:lnTo>
                <a:lnTo>
                  <a:pt x="1088" y="304"/>
                </a:lnTo>
                <a:lnTo>
                  <a:pt x="1090" y="304"/>
                </a:lnTo>
                <a:lnTo>
                  <a:pt x="1090" y="304"/>
                </a:lnTo>
                <a:lnTo>
                  <a:pt x="1090" y="304"/>
                </a:lnTo>
                <a:lnTo>
                  <a:pt x="1091" y="304"/>
                </a:lnTo>
                <a:lnTo>
                  <a:pt x="1091" y="302"/>
                </a:lnTo>
                <a:lnTo>
                  <a:pt x="1091" y="302"/>
                </a:lnTo>
                <a:lnTo>
                  <a:pt x="1093" y="302"/>
                </a:lnTo>
                <a:lnTo>
                  <a:pt x="1093" y="302"/>
                </a:lnTo>
                <a:lnTo>
                  <a:pt x="1091" y="299"/>
                </a:lnTo>
                <a:lnTo>
                  <a:pt x="1093" y="299"/>
                </a:lnTo>
                <a:lnTo>
                  <a:pt x="1095" y="299"/>
                </a:lnTo>
                <a:lnTo>
                  <a:pt x="1095" y="299"/>
                </a:lnTo>
                <a:lnTo>
                  <a:pt x="1098" y="301"/>
                </a:lnTo>
                <a:lnTo>
                  <a:pt x="1099" y="301"/>
                </a:lnTo>
                <a:lnTo>
                  <a:pt x="1098" y="301"/>
                </a:lnTo>
                <a:lnTo>
                  <a:pt x="1096" y="299"/>
                </a:lnTo>
                <a:lnTo>
                  <a:pt x="1095" y="299"/>
                </a:lnTo>
                <a:lnTo>
                  <a:pt x="1095" y="297"/>
                </a:lnTo>
                <a:lnTo>
                  <a:pt x="1093" y="297"/>
                </a:lnTo>
                <a:lnTo>
                  <a:pt x="1093" y="296"/>
                </a:lnTo>
                <a:lnTo>
                  <a:pt x="1091" y="294"/>
                </a:lnTo>
                <a:lnTo>
                  <a:pt x="1091" y="294"/>
                </a:lnTo>
                <a:lnTo>
                  <a:pt x="1093" y="293"/>
                </a:lnTo>
                <a:lnTo>
                  <a:pt x="1093" y="291"/>
                </a:lnTo>
                <a:lnTo>
                  <a:pt x="1095" y="291"/>
                </a:lnTo>
                <a:lnTo>
                  <a:pt x="1095" y="291"/>
                </a:lnTo>
                <a:lnTo>
                  <a:pt x="1096" y="291"/>
                </a:lnTo>
                <a:lnTo>
                  <a:pt x="1098" y="293"/>
                </a:lnTo>
                <a:lnTo>
                  <a:pt x="1099" y="293"/>
                </a:lnTo>
                <a:lnTo>
                  <a:pt x="1098" y="291"/>
                </a:lnTo>
                <a:lnTo>
                  <a:pt x="1096" y="291"/>
                </a:lnTo>
                <a:lnTo>
                  <a:pt x="1096" y="291"/>
                </a:lnTo>
                <a:lnTo>
                  <a:pt x="1096" y="290"/>
                </a:lnTo>
                <a:lnTo>
                  <a:pt x="1098" y="288"/>
                </a:lnTo>
                <a:lnTo>
                  <a:pt x="1098" y="286"/>
                </a:lnTo>
                <a:lnTo>
                  <a:pt x="1101" y="282"/>
                </a:lnTo>
                <a:lnTo>
                  <a:pt x="1101" y="282"/>
                </a:lnTo>
                <a:lnTo>
                  <a:pt x="1101" y="280"/>
                </a:lnTo>
                <a:lnTo>
                  <a:pt x="1102" y="280"/>
                </a:lnTo>
                <a:lnTo>
                  <a:pt x="1104" y="280"/>
                </a:lnTo>
                <a:lnTo>
                  <a:pt x="1106" y="282"/>
                </a:lnTo>
                <a:lnTo>
                  <a:pt x="1107" y="283"/>
                </a:lnTo>
                <a:lnTo>
                  <a:pt x="1107" y="283"/>
                </a:lnTo>
                <a:lnTo>
                  <a:pt x="1106" y="285"/>
                </a:lnTo>
                <a:lnTo>
                  <a:pt x="1104" y="286"/>
                </a:lnTo>
                <a:lnTo>
                  <a:pt x="1102" y="288"/>
                </a:lnTo>
                <a:lnTo>
                  <a:pt x="1102" y="288"/>
                </a:lnTo>
                <a:lnTo>
                  <a:pt x="1106" y="286"/>
                </a:lnTo>
                <a:lnTo>
                  <a:pt x="1107" y="286"/>
                </a:lnTo>
                <a:lnTo>
                  <a:pt x="1109" y="286"/>
                </a:lnTo>
                <a:lnTo>
                  <a:pt x="1110" y="288"/>
                </a:lnTo>
                <a:lnTo>
                  <a:pt x="1112" y="291"/>
                </a:lnTo>
                <a:lnTo>
                  <a:pt x="1110" y="293"/>
                </a:lnTo>
                <a:lnTo>
                  <a:pt x="1112" y="293"/>
                </a:lnTo>
                <a:lnTo>
                  <a:pt x="1113" y="291"/>
                </a:lnTo>
                <a:lnTo>
                  <a:pt x="1113" y="293"/>
                </a:lnTo>
                <a:lnTo>
                  <a:pt x="1113" y="294"/>
                </a:lnTo>
                <a:lnTo>
                  <a:pt x="1115" y="296"/>
                </a:lnTo>
                <a:lnTo>
                  <a:pt x="1117" y="297"/>
                </a:lnTo>
                <a:lnTo>
                  <a:pt x="1117" y="297"/>
                </a:lnTo>
                <a:lnTo>
                  <a:pt x="1115" y="299"/>
                </a:lnTo>
                <a:lnTo>
                  <a:pt x="1113" y="301"/>
                </a:lnTo>
                <a:lnTo>
                  <a:pt x="1115" y="301"/>
                </a:lnTo>
                <a:lnTo>
                  <a:pt x="1117" y="302"/>
                </a:lnTo>
                <a:lnTo>
                  <a:pt x="1117" y="302"/>
                </a:lnTo>
                <a:lnTo>
                  <a:pt x="1117" y="304"/>
                </a:lnTo>
                <a:lnTo>
                  <a:pt x="1117" y="304"/>
                </a:lnTo>
                <a:lnTo>
                  <a:pt x="1118" y="302"/>
                </a:lnTo>
                <a:lnTo>
                  <a:pt x="1120" y="302"/>
                </a:lnTo>
                <a:lnTo>
                  <a:pt x="1121" y="305"/>
                </a:lnTo>
                <a:lnTo>
                  <a:pt x="1121" y="307"/>
                </a:lnTo>
                <a:lnTo>
                  <a:pt x="1118" y="307"/>
                </a:lnTo>
                <a:lnTo>
                  <a:pt x="1117" y="307"/>
                </a:lnTo>
                <a:lnTo>
                  <a:pt x="1115" y="307"/>
                </a:lnTo>
                <a:lnTo>
                  <a:pt x="1113" y="308"/>
                </a:lnTo>
                <a:lnTo>
                  <a:pt x="1115" y="308"/>
                </a:lnTo>
                <a:lnTo>
                  <a:pt x="1117" y="308"/>
                </a:lnTo>
                <a:lnTo>
                  <a:pt x="1120" y="308"/>
                </a:lnTo>
                <a:lnTo>
                  <a:pt x="1123" y="307"/>
                </a:lnTo>
                <a:lnTo>
                  <a:pt x="1123" y="307"/>
                </a:lnTo>
                <a:lnTo>
                  <a:pt x="1124" y="307"/>
                </a:lnTo>
                <a:lnTo>
                  <a:pt x="1124" y="308"/>
                </a:lnTo>
                <a:lnTo>
                  <a:pt x="1123" y="308"/>
                </a:lnTo>
                <a:lnTo>
                  <a:pt x="1123" y="308"/>
                </a:lnTo>
                <a:lnTo>
                  <a:pt x="1124" y="308"/>
                </a:lnTo>
                <a:lnTo>
                  <a:pt x="1124" y="310"/>
                </a:lnTo>
                <a:lnTo>
                  <a:pt x="1124" y="310"/>
                </a:lnTo>
                <a:lnTo>
                  <a:pt x="1124" y="312"/>
                </a:lnTo>
                <a:lnTo>
                  <a:pt x="1126" y="312"/>
                </a:lnTo>
                <a:lnTo>
                  <a:pt x="1128" y="312"/>
                </a:lnTo>
                <a:lnTo>
                  <a:pt x="1128" y="312"/>
                </a:lnTo>
                <a:lnTo>
                  <a:pt x="1129" y="313"/>
                </a:lnTo>
                <a:lnTo>
                  <a:pt x="1129" y="316"/>
                </a:lnTo>
                <a:lnTo>
                  <a:pt x="1126" y="318"/>
                </a:lnTo>
                <a:lnTo>
                  <a:pt x="1124" y="319"/>
                </a:lnTo>
                <a:lnTo>
                  <a:pt x="1123" y="321"/>
                </a:lnTo>
                <a:lnTo>
                  <a:pt x="1121" y="321"/>
                </a:lnTo>
                <a:lnTo>
                  <a:pt x="1120" y="323"/>
                </a:lnTo>
                <a:lnTo>
                  <a:pt x="1121" y="323"/>
                </a:lnTo>
                <a:lnTo>
                  <a:pt x="1124" y="321"/>
                </a:lnTo>
                <a:lnTo>
                  <a:pt x="1124" y="319"/>
                </a:lnTo>
                <a:lnTo>
                  <a:pt x="1126" y="321"/>
                </a:lnTo>
                <a:lnTo>
                  <a:pt x="1126" y="321"/>
                </a:lnTo>
                <a:lnTo>
                  <a:pt x="1126" y="321"/>
                </a:lnTo>
                <a:lnTo>
                  <a:pt x="1128" y="321"/>
                </a:lnTo>
                <a:lnTo>
                  <a:pt x="1131" y="319"/>
                </a:lnTo>
                <a:lnTo>
                  <a:pt x="1132" y="319"/>
                </a:lnTo>
                <a:lnTo>
                  <a:pt x="1134" y="319"/>
                </a:lnTo>
                <a:lnTo>
                  <a:pt x="1134" y="319"/>
                </a:lnTo>
                <a:lnTo>
                  <a:pt x="1132" y="323"/>
                </a:lnTo>
                <a:lnTo>
                  <a:pt x="1131" y="326"/>
                </a:lnTo>
                <a:lnTo>
                  <a:pt x="1128" y="327"/>
                </a:lnTo>
                <a:lnTo>
                  <a:pt x="1126" y="329"/>
                </a:lnTo>
                <a:lnTo>
                  <a:pt x="1124" y="329"/>
                </a:lnTo>
                <a:lnTo>
                  <a:pt x="1124" y="331"/>
                </a:lnTo>
                <a:lnTo>
                  <a:pt x="1128" y="327"/>
                </a:lnTo>
                <a:lnTo>
                  <a:pt x="1131" y="327"/>
                </a:lnTo>
                <a:lnTo>
                  <a:pt x="1134" y="327"/>
                </a:lnTo>
                <a:lnTo>
                  <a:pt x="1136" y="327"/>
                </a:lnTo>
                <a:lnTo>
                  <a:pt x="1139" y="331"/>
                </a:lnTo>
                <a:lnTo>
                  <a:pt x="1140" y="331"/>
                </a:lnTo>
                <a:lnTo>
                  <a:pt x="1140" y="331"/>
                </a:lnTo>
                <a:lnTo>
                  <a:pt x="1143" y="332"/>
                </a:lnTo>
                <a:lnTo>
                  <a:pt x="1143" y="334"/>
                </a:lnTo>
                <a:lnTo>
                  <a:pt x="1143" y="334"/>
                </a:lnTo>
                <a:lnTo>
                  <a:pt x="1143" y="334"/>
                </a:lnTo>
                <a:lnTo>
                  <a:pt x="1142" y="335"/>
                </a:lnTo>
                <a:lnTo>
                  <a:pt x="1143" y="337"/>
                </a:lnTo>
                <a:lnTo>
                  <a:pt x="1143" y="338"/>
                </a:lnTo>
                <a:lnTo>
                  <a:pt x="1142" y="340"/>
                </a:lnTo>
                <a:lnTo>
                  <a:pt x="1140" y="340"/>
                </a:lnTo>
                <a:lnTo>
                  <a:pt x="1139" y="340"/>
                </a:lnTo>
                <a:lnTo>
                  <a:pt x="1137" y="342"/>
                </a:lnTo>
                <a:lnTo>
                  <a:pt x="1137" y="342"/>
                </a:lnTo>
                <a:lnTo>
                  <a:pt x="1136" y="340"/>
                </a:lnTo>
                <a:lnTo>
                  <a:pt x="1136" y="342"/>
                </a:lnTo>
                <a:lnTo>
                  <a:pt x="1137" y="342"/>
                </a:lnTo>
                <a:lnTo>
                  <a:pt x="1139" y="342"/>
                </a:lnTo>
                <a:lnTo>
                  <a:pt x="1140" y="342"/>
                </a:lnTo>
                <a:lnTo>
                  <a:pt x="1142" y="342"/>
                </a:lnTo>
                <a:lnTo>
                  <a:pt x="1143" y="342"/>
                </a:lnTo>
                <a:lnTo>
                  <a:pt x="1145" y="343"/>
                </a:lnTo>
                <a:lnTo>
                  <a:pt x="1145" y="343"/>
                </a:lnTo>
                <a:lnTo>
                  <a:pt x="1143" y="343"/>
                </a:lnTo>
                <a:lnTo>
                  <a:pt x="1143" y="345"/>
                </a:lnTo>
                <a:lnTo>
                  <a:pt x="1143" y="346"/>
                </a:lnTo>
                <a:lnTo>
                  <a:pt x="1143" y="346"/>
                </a:lnTo>
                <a:lnTo>
                  <a:pt x="1145" y="346"/>
                </a:lnTo>
                <a:lnTo>
                  <a:pt x="1145" y="346"/>
                </a:lnTo>
                <a:lnTo>
                  <a:pt x="1147" y="346"/>
                </a:lnTo>
                <a:lnTo>
                  <a:pt x="1148" y="346"/>
                </a:lnTo>
                <a:lnTo>
                  <a:pt x="1153" y="351"/>
                </a:lnTo>
                <a:lnTo>
                  <a:pt x="1151" y="353"/>
                </a:lnTo>
                <a:lnTo>
                  <a:pt x="1151" y="354"/>
                </a:lnTo>
                <a:lnTo>
                  <a:pt x="1151" y="356"/>
                </a:lnTo>
                <a:lnTo>
                  <a:pt x="1151" y="357"/>
                </a:lnTo>
                <a:lnTo>
                  <a:pt x="1150" y="357"/>
                </a:lnTo>
                <a:lnTo>
                  <a:pt x="1142" y="357"/>
                </a:lnTo>
                <a:lnTo>
                  <a:pt x="1137" y="356"/>
                </a:lnTo>
                <a:lnTo>
                  <a:pt x="1137" y="356"/>
                </a:lnTo>
                <a:lnTo>
                  <a:pt x="1139" y="354"/>
                </a:lnTo>
                <a:lnTo>
                  <a:pt x="1137" y="354"/>
                </a:lnTo>
                <a:lnTo>
                  <a:pt x="1136" y="354"/>
                </a:lnTo>
                <a:lnTo>
                  <a:pt x="1136" y="354"/>
                </a:lnTo>
                <a:lnTo>
                  <a:pt x="1137" y="356"/>
                </a:lnTo>
                <a:lnTo>
                  <a:pt x="1140" y="357"/>
                </a:lnTo>
                <a:lnTo>
                  <a:pt x="1142" y="359"/>
                </a:lnTo>
                <a:lnTo>
                  <a:pt x="1145" y="359"/>
                </a:lnTo>
                <a:lnTo>
                  <a:pt x="1145" y="360"/>
                </a:lnTo>
                <a:lnTo>
                  <a:pt x="1147" y="360"/>
                </a:lnTo>
                <a:lnTo>
                  <a:pt x="1147" y="360"/>
                </a:lnTo>
                <a:lnTo>
                  <a:pt x="1143" y="360"/>
                </a:lnTo>
                <a:lnTo>
                  <a:pt x="1142" y="362"/>
                </a:lnTo>
                <a:lnTo>
                  <a:pt x="1143" y="362"/>
                </a:lnTo>
                <a:lnTo>
                  <a:pt x="1147" y="364"/>
                </a:lnTo>
                <a:lnTo>
                  <a:pt x="1150" y="364"/>
                </a:lnTo>
                <a:lnTo>
                  <a:pt x="1151" y="364"/>
                </a:lnTo>
                <a:lnTo>
                  <a:pt x="1150" y="365"/>
                </a:lnTo>
                <a:lnTo>
                  <a:pt x="1147" y="365"/>
                </a:lnTo>
                <a:lnTo>
                  <a:pt x="1147" y="367"/>
                </a:lnTo>
                <a:lnTo>
                  <a:pt x="1148" y="367"/>
                </a:lnTo>
                <a:lnTo>
                  <a:pt x="1151" y="367"/>
                </a:lnTo>
                <a:lnTo>
                  <a:pt x="1151" y="367"/>
                </a:lnTo>
                <a:lnTo>
                  <a:pt x="1153" y="370"/>
                </a:lnTo>
                <a:lnTo>
                  <a:pt x="1153" y="370"/>
                </a:lnTo>
                <a:lnTo>
                  <a:pt x="1150" y="371"/>
                </a:lnTo>
                <a:lnTo>
                  <a:pt x="1150" y="371"/>
                </a:lnTo>
                <a:lnTo>
                  <a:pt x="1151" y="371"/>
                </a:lnTo>
                <a:lnTo>
                  <a:pt x="1154" y="371"/>
                </a:lnTo>
                <a:lnTo>
                  <a:pt x="1154" y="373"/>
                </a:lnTo>
                <a:lnTo>
                  <a:pt x="1154" y="373"/>
                </a:lnTo>
                <a:lnTo>
                  <a:pt x="1156" y="375"/>
                </a:lnTo>
                <a:lnTo>
                  <a:pt x="1158" y="375"/>
                </a:lnTo>
                <a:lnTo>
                  <a:pt x="1159" y="373"/>
                </a:lnTo>
                <a:lnTo>
                  <a:pt x="1159" y="371"/>
                </a:lnTo>
                <a:lnTo>
                  <a:pt x="1161" y="373"/>
                </a:lnTo>
                <a:lnTo>
                  <a:pt x="1161" y="373"/>
                </a:lnTo>
                <a:lnTo>
                  <a:pt x="1162" y="375"/>
                </a:lnTo>
                <a:lnTo>
                  <a:pt x="1162" y="375"/>
                </a:lnTo>
                <a:lnTo>
                  <a:pt x="1164" y="376"/>
                </a:lnTo>
                <a:lnTo>
                  <a:pt x="1164" y="375"/>
                </a:lnTo>
                <a:lnTo>
                  <a:pt x="1165" y="376"/>
                </a:lnTo>
                <a:lnTo>
                  <a:pt x="1167" y="376"/>
                </a:lnTo>
                <a:lnTo>
                  <a:pt x="1165" y="378"/>
                </a:lnTo>
                <a:lnTo>
                  <a:pt x="1165" y="378"/>
                </a:lnTo>
                <a:lnTo>
                  <a:pt x="1167" y="379"/>
                </a:lnTo>
                <a:lnTo>
                  <a:pt x="1167" y="381"/>
                </a:lnTo>
                <a:lnTo>
                  <a:pt x="1169" y="383"/>
                </a:lnTo>
                <a:lnTo>
                  <a:pt x="1169" y="383"/>
                </a:lnTo>
                <a:lnTo>
                  <a:pt x="1165" y="384"/>
                </a:lnTo>
                <a:lnTo>
                  <a:pt x="1165" y="387"/>
                </a:lnTo>
                <a:lnTo>
                  <a:pt x="1165" y="387"/>
                </a:lnTo>
                <a:lnTo>
                  <a:pt x="1164" y="389"/>
                </a:lnTo>
                <a:lnTo>
                  <a:pt x="1162" y="390"/>
                </a:lnTo>
                <a:lnTo>
                  <a:pt x="1164" y="390"/>
                </a:lnTo>
                <a:lnTo>
                  <a:pt x="1167" y="387"/>
                </a:lnTo>
                <a:lnTo>
                  <a:pt x="1169" y="387"/>
                </a:lnTo>
                <a:lnTo>
                  <a:pt x="1172" y="386"/>
                </a:lnTo>
                <a:lnTo>
                  <a:pt x="1173" y="386"/>
                </a:lnTo>
                <a:lnTo>
                  <a:pt x="1175" y="386"/>
                </a:lnTo>
                <a:lnTo>
                  <a:pt x="1177" y="386"/>
                </a:lnTo>
                <a:lnTo>
                  <a:pt x="1177" y="387"/>
                </a:lnTo>
                <a:lnTo>
                  <a:pt x="1177" y="389"/>
                </a:lnTo>
                <a:lnTo>
                  <a:pt x="1178" y="387"/>
                </a:lnTo>
                <a:lnTo>
                  <a:pt x="1180" y="387"/>
                </a:lnTo>
                <a:lnTo>
                  <a:pt x="1178" y="389"/>
                </a:lnTo>
                <a:lnTo>
                  <a:pt x="1175" y="392"/>
                </a:lnTo>
                <a:lnTo>
                  <a:pt x="1173" y="394"/>
                </a:lnTo>
                <a:lnTo>
                  <a:pt x="1173" y="395"/>
                </a:lnTo>
                <a:lnTo>
                  <a:pt x="1175" y="394"/>
                </a:lnTo>
                <a:lnTo>
                  <a:pt x="1180" y="390"/>
                </a:lnTo>
                <a:lnTo>
                  <a:pt x="1180" y="390"/>
                </a:lnTo>
                <a:lnTo>
                  <a:pt x="1181" y="389"/>
                </a:lnTo>
                <a:lnTo>
                  <a:pt x="1183" y="387"/>
                </a:lnTo>
                <a:lnTo>
                  <a:pt x="1184" y="387"/>
                </a:lnTo>
                <a:lnTo>
                  <a:pt x="1186" y="389"/>
                </a:lnTo>
                <a:lnTo>
                  <a:pt x="1186" y="390"/>
                </a:lnTo>
                <a:lnTo>
                  <a:pt x="1188" y="392"/>
                </a:lnTo>
                <a:lnTo>
                  <a:pt x="1189" y="395"/>
                </a:lnTo>
                <a:lnTo>
                  <a:pt x="1192" y="395"/>
                </a:lnTo>
                <a:lnTo>
                  <a:pt x="1194" y="397"/>
                </a:lnTo>
                <a:lnTo>
                  <a:pt x="1197" y="395"/>
                </a:lnTo>
                <a:lnTo>
                  <a:pt x="1197" y="394"/>
                </a:lnTo>
                <a:lnTo>
                  <a:pt x="1200" y="394"/>
                </a:lnTo>
                <a:lnTo>
                  <a:pt x="1200" y="394"/>
                </a:lnTo>
                <a:lnTo>
                  <a:pt x="1202" y="397"/>
                </a:lnTo>
                <a:lnTo>
                  <a:pt x="1203" y="397"/>
                </a:lnTo>
                <a:lnTo>
                  <a:pt x="1205" y="398"/>
                </a:lnTo>
                <a:lnTo>
                  <a:pt x="1205" y="398"/>
                </a:lnTo>
                <a:lnTo>
                  <a:pt x="1208" y="398"/>
                </a:lnTo>
                <a:lnTo>
                  <a:pt x="1210" y="400"/>
                </a:lnTo>
                <a:lnTo>
                  <a:pt x="1210" y="400"/>
                </a:lnTo>
                <a:lnTo>
                  <a:pt x="1208" y="401"/>
                </a:lnTo>
                <a:lnTo>
                  <a:pt x="1206" y="403"/>
                </a:lnTo>
                <a:lnTo>
                  <a:pt x="1205" y="405"/>
                </a:lnTo>
                <a:lnTo>
                  <a:pt x="1202" y="405"/>
                </a:lnTo>
                <a:lnTo>
                  <a:pt x="1199" y="405"/>
                </a:lnTo>
                <a:lnTo>
                  <a:pt x="1199" y="405"/>
                </a:lnTo>
                <a:lnTo>
                  <a:pt x="1197" y="406"/>
                </a:lnTo>
                <a:lnTo>
                  <a:pt x="1195" y="406"/>
                </a:lnTo>
                <a:lnTo>
                  <a:pt x="1194" y="408"/>
                </a:lnTo>
                <a:lnTo>
                  <a:pt x="1192" y="409"/>
                </a:lnTo>
                <a:lnTo>
                  <a:pt x="1191" y="411"/>
                </a:lnTo>
                <a:lnTo>
                  <a:pt x="1189" y="411"/>
                </a:lnTo>
                <a:lnTo>
                  <a:pt x="1188" y="411"/>
                </a:lnTo>
                <a:lnTo>
                  <a:pt x="1188" y="411"/>
                </a:lnTo>
                <a:lnTo>
                  <a:pt x="1186" y="411"/>
                </a:lnTo>
                <a:lnTo>
                  <a:pt x="1186" y="412"/>
                </a:lnTo>
                <a:lnTo>
                  <a:pt x="1186" y="412"/>
                </a:lnTo>
                <a:lnTo>
                  <a:pt x="1183" y="412"/>
                </a:lnTo>
                <a:lnTo>
                  <a:pt x="1178" y="414"/>
                </a:lnTo>
                <a:lnTo>
                  <a:pt x="1177" y="416"/>
                </a:lnTo>
                <a:lnTo>
                  <a:pt x="1175" y="414"/>
                </a:lnTo>
                <a:lnTo>
                  <a:pt x="1173" y="414"/>
                </a:lnTo>
                <a:lnTo>
                  <a:pt x="1173" y="416"/>
                </a:lnTo>
                <a:lnTo>
                  <a:pt x="1172" y="416"/>
                </a:lnTo>
                <a:lnTo>
                  <a:pt x="1170" y="417"/>
                </a:lnTo>
                <a:lnTo>
                  <a:pt x="1170" y="417"/>
                </a:lnTo>
                <a:lnTo>
                  <a:pt x="1170" y="419"/>
                </a:lnTo>
                <a:lnTo>
                  <a:pt x="1170" y="419"/>
                </a:lnTo>
                <a:lnTo>
                  <a:pt x="1169" y="419"/>
                </a:lnTo>
                <a:lnTo>
                  <a:pt x="1167" y="419"/>
                </a:lnTo>
                <a:lnTo>
                  <a:pt x="1165" y="419"/>
                </a:lnTo>
                <a:lnTo>
                  <a:pt x="1165" y="419"/>
                </a:lnTo>
                <a:lnTo>
                  <a:pt x="1169" y="420"/>
                </a:lnTo>
                <a:lnTo>
                  <a:pt x="1170" y="422"/>
                </a:lnTo>
                <a:lnTo>
                  <a:pt x="1169" y="422"/>
                </a:lnTo>
                <a:lnTo>
                  <a:pt x="1167" y="423"/>
                </a:lnTo>
                <a:lnTo>
                  <a:pt x="1167" y="423"/>
                </a:lnTo>
                <a:lnTo>
                  <a:pt x="1167" y="425"/>
                </a:lnTo>
                <a:lnTo>
                  <a:pt x="1167" y="425"/>
                </a:lnTo>
                <a:lnTo>
                  <a:pt x="1167" y="425"/>
                </a:lnTo>
                <a:lnTo>
                  <a:pt x="1167" y="425"/>
                </a:lnTo>
                <a:lnTo>
                  <a:pt x="1167" y="427"/>
                </a:lnTo>
                <a:lnTo>
                  <a:pt x="1169" y="425"/>
                </a:lnTo>
                <a:lnTo>
                  <a:pt x="1172" y="423"/>
                </a:lnTo>
                <a:lnTo>
                  <a:pt x="1173" y="422"/>
                </a:lnTo>
                <a:lnTo>
                  <a:pt x="1173" y="422"/>
                </a:lnTo>
                <a:lnTo>
                  <a:pt x="1177" y="420"/>
                </a:lnTo>
                <a:lnTo>
                  <a:pt x="1178" y="420"/>
                </a:lnTo>
                <a:lnTo>
                  <a:pt x="1181" y="419"/>
                </a:lnTo>
                <a:lnTo>
                  <a:pt x="1184" y="417"/>
                </a:lnTo>
                <a:lnTo>
                  <a:pt x="1188" y="414"/>
                </a:lnTo>
                <a:lnTo>
                  <a:pt x="1191" y="412"/>
                </a:lnTo>
                <a:lnTo>
                  <a:pt x="1195" y="411"/>
                </a:lnTo>
                <a:lnTo>
                  <a:pt x="1199" y="409"/>
                </a:lnTo>
                <a:lnTo>
                  <a:pt x="1202" y="409"/>
                </a:lnTo>
                <a:lnTo>
                  <a:pt x="1202" y="409"/>
                </a:lnTo>
                <a:lnTo>
                  <a:pt x="1199" y="409"/>
                </a:lnTo>
                <a:lnTo>
                  <a:pt x="1197" y="409"/>
                </a:lnTo>
                <a:lnTo>
                  <a:pt x="1195" y="409"/>
                </a:lnTo>
                <a:lnTo>
                  <a:pt x="1195" y="408"/>
                </a:lnTo>
                <a:lnTo>
                  <a:pt x="1195" y="408"/>
                </a:lnTo>
                <a:lnTo>
                  <a:pt x="1195" y="408"/>
                </a:lnTo>
                <a:lnTo>
                  <a:pt x="1197" y="408"/>
                </a:lnTo>
                <a:lnTo>
                  <a:pt x="1206" y="408"/>
                </a:lnTo>
                <a:lnTo>
                  <a:pt x="1208" y="408"/>
                </a:lnTo>
                <a:lnTo>
                  <a:pt x="1211" y="412"/>
                </a:lnTo>
                <a:lnTo>
                  <a:pt x="1213" y="414"/>
                </a:lnTo>
                <a:lnTo>
                  <a:pt x="1213" y="416"/>
                </a:lnTo>
                <a:lnTo>
                  <a:pt x="1213" y="416"/>
                </a:lnTo>
                <a:lnTo>
                  <a:pt x="1211" y="417"/>
                </a:lnTo>
                <a:lnTo>
                  <a:pt x="1208" y="419"/>
                </a:lnTo>
                <a:lnTo>
                  <a:pt x="1206" y="419"/>
                </a:lnTo>
                <a:lnTo>
                  <a:pt x="1206" y="419"/>
                </a:lnTo>
                <a:lnTo>
                  <a:pt x="1208" y="420"/>
                </a:lnTo>
                <a:lnTo>
                  <a:pt x="1210" y="420"/>
                </a:lnTo>
                <a:lnTo>
                  <a:pt x="1210" y="422"/>
                </a:lnTo>
                <a:lnTo>
                  <a:pt x="1211" y="420"/>
                </a:lnTo>
                <a:lnTo>
                  <a:pt x="1214" y="419"/>
                </a:lnTo>
                <a:lnTo>
                  <a:pt x="1218" y="417"/>
                </a:lnTo>
                <a:lnTo>
                  <a:pt x="1219" y="416"/>
                </a:lnTo>
                <a:lnTo>
                  <a:pt x="1222" y="416"/>
                </a:lnTo>
                <a:lnTo>
                  <a:pt x="1222" y="416"/>
                </a:lnTo>
                <a:lnTo>
                  <a:pt x="1222" y="417"/>
                </a:lnTo>
                <a:lnTo>
                  <a:pt x="1224" y="419"/>
                </a:lnTo>
                <a:lnTo>
                  <a:pt x="1225" y="419"/>
                </a:lnTo>
                <a:lnTo>
                  <a:pt x="1227" y="420"/>
                </a:lnTo>
                <a:lnTo>
                  <a:pt x="1230" y="422"/>
                </a:lnTo>
                <a:lnTo>
                  <a:pt x="1230" y="423"/>
                </a:lnTo>
                <a:lnTo>
                  <a:pt x="1232" y="425"/>
                </a:lnTo>
                <a:lnTo>
                  <a:pt x="1232" y="425"/>
                </a:lnTo>
                <a:lnTo>
                  <a:pt x="1232" y="425"/>
                </a:lnTo>
                <a:lnTo>
                  <a:pt x="1232" y="427"/>
                </a:lnTo>
                <a:lnTo>
                  <a:pt x="1232" y="427"/>
                </a:lnTo>
                <a:lnTo>
                  <a:pt x="1232" y="428"/>
                </a:lnTo>
                <a:lnTo>
                  <a:pt x="1230" y="431"/>
                </a:lnTo>
                <a:lnTo>
                  <a:pt x="1232" y="433"/>
                </a:lnTo>
                <a:lnTo>
                  <a:pt x="1232" y="435"/>
                </a:lnTo>
                <a:lnTo>
                  <a:pt x="1232" y="436"/>
                </a:lnTo>
                <a:lnTo>
                  <a:pt x="1232" y="438"/>
                </a:lnTo>
                <a:lnTo>
                  <a:pt x="1232" y="438"/>
                </a:lnTo>
                <a:lnTo>
                  <a:pt x="1232" y="439"/>
                </a:lnTo>
                <a:lnTo>
                  <a:pt x="1227" y="439"/>
                </a:lnTo>
                <a:lnTo>
                  <a:pt x="1225" y="439"/>
                </a:lnTo>
                <a:lnTo>
                  <a:pt x="1224" y="441"/>
                </a:lnTo>
                <a:lnTo>
                  <a:pt x="1225" y="441"/>
                </a:lnTo>
                <a:lnTo>
                  <a:pt x="1229" y="441"/>
                </a:lnTo>
                <a:lnTo>
                  <a:pt x="1232" y="441"/>
                </a:lnTo>
                <a:lnTo>
                  <a:pt x="1233" y="441"/>
                </a:lnTo>
                <a:lnTo>
                  <a:pt x="1233" y="442"/>
                </a:lnTo>
                <a:lnTo>
                  <a:pt x="1233" y="442"/>
                </a:lnTo>
                <a:lnTo>
                  <a:pt x="1232" y="444"/>
                </a:lnTo>
                <a:lnTo>
                  <a:pt x="1230" y="444"/>
                </a:lnTo>
                <a:lnTo>
                  <a:pt x="1229" y="442"/>
                </a:lnTo>
                <a:lnTo>
                  <a:pt x="1229" y="444"/>
                </a:lnTo>
                <a:lnTo>
                  <a:pt x="1232" y="444"/>
                </a:lnTo>
                <a:lnTo>
                  <a:pt x="1232" y="446"/>
                </a:lnTo>
                <a:lnTo>
                  <a:pt x="1233" y="446"/>
                </a:lnTo>
                <a:lnTo>
                  <a:pt x="1233" y="447"/>
                </a:lnTo>
                <a:lnTo>
                  <a:pt x="1233" y="449"/>
                </a:lnTo>
                <a:lnTo>
                  <a:pt x="1229" y="452"/>
                </a:lnTo>
                <a:lnTo>
                  <a:pt x="1225" y="455"/>
                </a:lnTo>
                <a:lnTo>
                  <a:pt x="1221" y="457"/>
                </a:lnTo>
                <a:lnTo>
                  <a:pt x="1214" y="461"/>
                </a:lnTo>
                <a:lnTo>
                  <a:pt x="1214" y="461"/>
                </a:lnTo>
                <a:lnTo>
                  <a:pt x="1213" y="461"/>
                </a:lnTo>
                <a:lnTo>
                  <a:pt x="1211" y="461"/>
                </a:lnTo>
                <a:lnTo>
                  <a:pt x="1208" y="461"/>
                </a:lnTo>
                <a:lnTo>
                  <a:pt x="1203" y="461"/>
                </a:lnTo>
                <a:lnTo>
                  <a:pt x="1202" y="463"/>
                </a:lnTo>
                <a:lnTo>
                  <a:pt x="1200" y="463"/>
                </a:lnTo>
                <a:lnTo>
                  <a:pt x="1199" y="464"/>
                </a:lnTo>
                <a:lnTo>
                  <a:pt x="1197" y="464"/>
                </a:lnTo>
                <a:lnTo>
                  <a:pt x="1194" y="464"/>
                </a:lnTo>
                <a:lnTo>
                  <a:pt x="1192" y="464"/>
                </a:lnTo>
                <a:lnTo>
                  <a:pt x="1192" y="464"/>
                </a:lnTo>
                <a:lnTo>
                  <a:pt x="1191" y="466"/>
                </a:lnTo>
                <a:lnTo>
                  <a:pt x="1191" y="466"/>
                </a:lnTo>
                <a:lnTo>
                  <a:pt x="1184" y="472"/>
                </a:lnTo>
                <a:lnTo>
                  <a:pt x="1183" y="474"/>
                </a:lnTo>
                <a:lnTo>
                  <a:pt x="1180" y="475"/>
                </a:lnTo>
                <a:lnTo>
                  <a:pt x="1177" y="480"/>
                </a:lnTo>
                <a:lnTo>
                  <a:pt x="1173" y="480"/>
                </a:lnTo>
                <a:lnTo>
                  <a:pt x="1173" y="483"/>
                </a:lnTo>
                <a:lnTo>
                  <a:pt x="1170" y="483"/>
                </a:lnTo>
                <a:lnTo>
                  <a:pt x="1165" y="485"/>
                </a:lnTo>
                <a:lnTo>
                  <a:pt x="1162" y="485"/>
                </a:lnTo>
                <a:lnTo>
                  <a:pt x="1159" y="483"/>
                </a:lnTo>
                <a:lnTo>
                  <a:pt x="1158" y="485"/>
                </a:lnTo>
                <a:lnTo>
                  <a:pt x="1154" y="485"/>
                </a:lnTo>
                <a:lnTo>
                  <a:pt x="1153" y="485"/>
                </a:lnTo>
                <a:lnTo>
                  <a:pt x="1147" y="486"/>
                </a:lnTo>
                <a:lnTo>
                  <a:pt x="1145" y="485"/>
                </a:lnTo>
                <a:lnTo>
                  <a:pt x="1143" y="485"/>
                </a:lnTo>
                <a:lnTo>
                  <a:pt x="1140" y="485"/>
                </a:lnTo>
                <a:lnTo>
                  <a:pt x="1137" y="483"/>
                </a:lnTo>
                <a:lnTo>
                  <a:pt x="1134" y="483"/>
                </a:lnTo>
                <a:lnTo>
                  <a:pt x="1132" y="483"/>
                </a:lnTo>
                <a:lnTo>
                  <a:pt x="1131" y="483"/>
                </a:lnTo>
                <a:lnTo>
                  <a:pt x="1129" y="483"/>
                </a:lnTo>
                <a:lnTo>
                  <a:pt x="1126" y="483"/>
                </a:lnTo>
                <a:lnTo>
                  <a:pt x="1124" y="485"/>
                </a:lnTo>
                <a:lnTo>
                  <a:pt x="1120" y="483"/>
                </a:lnTo>
                <a:lnTo>
                  <a:pt x="1118" y="483"/>
                </a:lnTo>
                <a:lnTo>
                  <a:pt x="1115" y="483"/>
                </a:lnTo>
                <a:lnTo>
                  <a:pt x="1113" y="483"/>
                </a:lnTo>
                <a:lnTo>
                  <a:pt x="1112" y="483"/>
                </a:lnTo>
                <a:lnTo>
                  <a:pt x="1106" y="483"/>
                </a:lnTo>
                <a:lnTo>
                  <a:pt x="1101" y="483"/>
                </a:lnTo>
                <a:lnTo>
                  <a:pt x="1096" y="483"/>
                </a:lnTo>
                <a:lnTo>
                  <a:pt x="1095" y="483"/>
                </a:lnTo>
                <a:lnTo>
                  <a:pt x="1088" y="483"/>
                </a:lnTo>
                <a:lnTo>
                  <a:pt x="1085" y="483"/>
                </a:lnTo>
                <a:lnTo>
                  <a:pt x="1084" y="485"/>
                </a:lnTo>
                <a:lnTo>
                  <a:pt x="1082" y="485"/>
                </a:lnTo>
                <a:lnTo>
                  <a:pt x="1079" y="485"/>
                </a:lnTo>
                <a:lnTo>
                  <a:pt x="1079" y="485"/>
                </a:lnTo>
                <a:lnTo>
                  <a:pt x="1077" y="485"/>
                </a:lnTo>
                <a:lnTo>
                  <a:pt x="1077" y="485"/>
                </a:lnTo>
                <a:lnTo>
                  <a:pt x="1076" y="486"/>
                </a:lnTo>
                <a:lnTo>
                  <a:pt x="1074" y="488"/>
                </a:lnTo>
                <a:lnTo>
                  <a:pt x="1071" y="488"/>
                </a:lnTo>
                <a:lnTo>
                  <a:pt x="1066" y="496"/>
                </a:lnTo>
                <a:lnTo>
                  <a:pt x="1066" y="499"/>
                </a:lnTo>
                <a:lnTo>
                  <a:pt x="1065" y="501"/>
                </a:lnTo>
                <a:lnTo>
                  <a:pt x="1063" y="501"/>
                </a:lnTo>
                <a:lnTo>
                  <a:pt x="1063" y="501"/>
                </a:lnTo>
                <a:lnTo>
                  <a:pt x="1055" y="502"/>
                </a:lnTo>
                <a:lnTo>
                  <a:pt x="1052" y="504"/>
                </a:lnTo>
                <a:lnTo>
                  <a:pt x="1052" y="505"/>
                </a:lnTo>
                <a:lnTo>
                  <a:pt x="1052" y="505"/>
                </a:lnTo>
                <a:lnTo>
                  <a:pt x="1050" y="505"/>
                </a:lnTo>
                <a:lnTo>
                  <a:pt x="1047" y="507"/>
                </a:lnTo>
                <a:lnTo>
                  <a:pt x="1047" y="507"/>
                </a:lnTo>
                <a:lnTo>
                  <a:pt x="1046" y="509"/>
                </a:lnTo>
                <a:lnTo>
                  <a:pt x="1043" y="510"/>
                </a:lnTo>
                <a:lnTo>
                  <a:pt x="1038" y="515"/>
                </a:lnTo>
                <a:lnTo>
                  <a:pt x="1036" y="520"/>
                </a:lnTo>
                <a:lnTo>
                  <a:pt x="1033" y="521"/>
                </a:lnTo>
                <a:lnTo>
                  <a:pt x="1031" y="523"/>
                </a:lnTo>
                <a:lnTo>
                  <a:pt x="1030" y="523"/>
                </a:lnTo>
                <a:lnTo>
                  <a:pt x="1028" y="523"/>
                </a:lnTo>
                <a:lnTo>
                  <a:pt x="1027" y="521"/>
                </a:lnTo>
                <a:lnTo>
                  <a:pt x="1025" y="521"/>
                </a:lnTo>
                <a:lnTo>
                  <a:pt x="1022" y="520"/>
                </a:lnTo>
                <a:lnTo>
                  <a:pt x="1013" y="518"/>
                </a:lnTo>
                <a:lnTo>
                  <a:pt x="1014" y="518"/>
                </a:lnTo>
                <a:lnTo>
                  <a:pt x="1014" y="520"/>
                </a:lnTo>
                <a:lnTo>
                  <a:pt x="1017" y="520"/>
                </a:lnTo>
                <a:lnTo>
                  <a:pt x="1019" y="520"/>
                </a:lnTo>
                <a:lnTo>
                  <a:pt x="1025" y="521"/>
                </a:lnTo>
                <a:lnTo>
                  <a:pt x="1027" y="523"/>
                </a:lnTo>
                <a:lnTo>
                  <a:pt x="1028" y="523"/>
                </a:lnTo>
                <a:lnTo>
                  <a:pt x="1030" y="524"/>
                </a:lnTo>
                <a:lnTo>
                  <a:pt x="1030" y="527"/>
                </a:lnTo>
                <a:lnTo>
                  <a:pt x="1028" y="529"/>
                </a:lnTo>
                <a:lnTo>
                  <a:pt x="1027" y="531"/>
                </a:lnTo>
                <a:lnTo>
                  <a:pt x="1022" y="535"/>
                </a:lnTo>
                <a:lnTo>
                  <a:pt x="1020" y="537"/>
                </a:lnTo>
                <a:lnTo>
                  <a:pt x="1017" y="542"/>
                </a:lnTo>
                <a:lnTo>
                  <a:pt x="1013" y="545"/>
                </a:lnTo>
                <a:lnTo>
                  <a:pt x="1011" y="546"/>
                </a:lnTo>
                <a:lnTo>
                  <a:pt x="1008" y="548"/>
                </a:lnTo>
                <a:lnTo>
                  <a:pt x="1003" y="550"/>
                </a:lnTo>
                <a:lnTo>
                  <a:pt x="1002" y="550"/>
                </a:lnTo>
                <a:lnTo>
                  <a:pt x="1000" y="550"/>
                </a:lnTo>
                <a:lnTo>
                  <a:pt x="997" y="551"/>
                </a:lnTo>
                <a:lnTo>
                  <a:pt x="995" y="553"/>
                </a:lnTo>
                <a:lnTo>
                  <a:pt x="994" y="554"/>
                </a:lnTo>
                <a:lnTo>
                  <a:pt x="987" y="557"/>
                </a:lnTo>
                <a:lnTo>
                  <a:pt x="986" y="557"/>
                </a:lnTo>
                <a:lnTo>
                  <a:pt x="984" y="559"/>
                </a:lnTo>
                <a:lnTo>
                  <a:pt x="983" y="561"/>
                </a:lnTo>
                <a:lnTo>
                  <a:pt x="981" y="561"/>
                </a:lnTo>
                <a:lnTo>
                  <a:pt x="981" y="562"/>
                </a:lnTo>
                <a:lnTo>
                  <a:pt x="979" y="564"/>
                </a:lnTo>
                <a:lnTo>
                  <a:pt x="976" y="567"/>
                </a:lnTo>
                <a:lnTo>
                  <a:pt x="973" y="567"/>
                </a:lnTo>
                <a:lnTo>
                  <a:pt x="972" y="568"/>
                </a:lnTo>
                <a:lnTo>
                  <a:pt x="970" y="570"/>
                </a:lnTo>
                <a:lnTo>
                  <a:pt x="968" y="572"/>
                </a:lnTo>
                <a:lnTo>
                  <a:pt x="965" y="570"/>
                </a:lnTo>
                <a:lnTo>
                  <a:pt x="965" y="572"/>
                </a:lnTo>
                <a:lnTo>
                  <a:pt x="968" y="573"/>
                </a:lnTo>
                <a:lnTo>
                  <a:pt x="970" y="575"/>
                </a:lnTo>
                <a:lnTo>
                  <a:pt x="967" y="575"/>
                </a:lnTo>
                <a:lnTo>
                  <a:pt x="964" y="576"/>
                </a:lnTo>
                <a:lnTo>
                  <a:pt x="959" y="579"/>
                </a:lnTo>
                <a:lnTo>
                  <a:pt x="957" y="581"/>
                </a:lnTo>
                <a:lnTo>
                  <a:pt x="957" y="579"/>
                </a:lnTo>
                <a:lnTo>
                  <a:pt x="954" y="581"/>
                </a:lnTo>
                <a:lnTo>
                  <a:pt x="953" y="583"/>
                </a:lnTo>
                <a:lnTo>
                  <a:pt x="949" y="584"/>
                </a:lnTo>
                <a:lnTo>
                  <a:pt x="943" y="589"/>
                </a:lnTo>
                <a:lnTo>
                  <a:pt x="943" y="589"/>
                </a:lnTo>
                <a:lnTo>
                  <a:pt x="943" y="589"/>
                </a:lnTo>
                <a:lnTo>
                  <a:pt x="943" y="589"/>
                </a:lnTo>
                <a:lnTo>
                  <a:pt x="942" y="590"/>
                </a:lnTo>
                <a:lnTo>
                  <a:pt x="940" y="592"/>
                </a:lnTo>
                <a:lnTo>
                  <a:pt x="935" y="592"/>
                </a:lnTo>
                <a:lnTo>
                  <a:pt x="934" y="594"/>
                </a:lnTo>
                <a:lnTo>
                  <a:pt x="934" y="594"/>
                </a:lnTo>
                <a:lnTo>
                  <a:pt x="932" y="594"/>
                </a:lnTo>
                <a:lnTo>
                  <a:pt x="931" y="594"/>
                </a:lnTo>
                <a:lnTo>
                  <a:pt x="929" y="595"/>
                </a:lnTo>
                <a:lnTo>
                  <a:pt x="926" y="597"/>
                </a:lnTo>
                <a:lnTo>
                  <a:pt x="926" y="597"/>
                </a:lnTo>
                <a:lnTo>
                  <a:pt x="924" y="597"/>
                </a:lnTo>
                <a:lnTo>
                  <a:pt x="924" y="597"/>
                </a:lnTo>
                <a:lnTo>
                  <a:pt x="926" y="595"/>
                </a:lnTo>
                <a:lnTo>
                  <a:pt x="927" y="595"/>
                </a:lnTo>
                <a:lnTo>
                  <a:pt x="927" y="595"/>
                </a:lnTo>
                <a:lnTo>
                  <a:pt x="926" y="595"/>
                </a:lnTo>
                <a:lnTo>
                  <a:pt x="926" y="595"/>
                </a:lnTo>
                <a:lnTo>
                  <a:pt x="926" y="595"/>
                </a:lnTo>
                <a:lnTo>
                  <a:pt x="926" y="595"/>
                </a:lnTo>
                <a:lnTo>
                  <a:pt x="924" y="594"/>
                </a:lnTo>
                <a:lnTo>
                  <a:pt x="924" y="595"/>
                </a:lnTo>
                <a:lnTo>
                  <a:pt x="923" y="595"/>
                </a:lnTo>
                <a:lnTo>
                  <a:pt x="923" y="595"/>
                </a:lnTo>
                <a:lnTo>
                  <a:pt x="923" y="595"/>
                </a:lnTo>
                <a:lnTo>
                  <a:pt x="921" y="595"/>
                </a:lnTo>
                <a:lnTo>
                  <a:pt x="921" y="595"/>
                </a:lnTo>
                <a:lnTo>
                  <a:pt x="920" y="595"/>
                </a:lnTo>
                <a:lnTo>
                  <a:pt x="918" y="595"/>
                </a:lnTo>
                <a:lnTo>
                  <a:pt x="918" y="597"/>
                </a:lnTo>
                <a:lnTo>
                  <a:pt x="918" y="597"/>
                </a:lnTo>
                <a:lnTo>
                  <a:pt x="920" y="595"/>
                </a:lnTo>
                <a:lnTo>
                  <a:pt x="920" y="595"/>
                </a:lnTo>
                <a:lnTo>
                  <a:pt x="921" y="595"/>
                </a:lnTo>
                <a:lnTo>
                  <a:pt x="921" y="595"/>
                </a:lnTo>
                <a:lnTo>
                  <a:pt x="921" y="595"/>
                </a:lnTo>
                <a:lnTo>
                  <a:pt x="921" y="597"/>
                </a:lnTo>
                <a:lnTo>
                  <a:pt x="921" y="597"/>
                </a:lnTo>
                <a:lnTo>
                  <a:pt x="921" y="597"/>
                </a:lnTo>
                <a:lnTo>
                  <a:pt x="921" y="597"/>
                </a:lnTo>
                <a:lnTo>
                  <a:pt x="921" y="595"/>
                </a:lnTo>
                <a:lnTo>
                  <a:pt x="921" y="595"/>
                </a:lnTo>
                <a:lnTo>
                  <a:pt x="921" y="595"/>
                </a:lnTo>
                <a:lnTo>
                  <a:pt x="924" y="595"/>
                </a:lnTo>
                <a:lnTo>
                  <a:pt x="924" y="595"/>
                </a:lnTo>
                <a:lnTo>
                  <a:pt x="924" y="597"/>
                </a:lnTo>
                <a:lnTo>
                  <a:pt x="924" y="597"/>
                </a:lnTo>
                <a:lnTo>
                  <a:pt x="926" y="597"/>
                </a:lnTo>
                <a:lnTo>
                  <a:pt x="926" y="597"/>
                </a:lnTo>
                <a:lnTo>
                  <a:pt x="927" y="597"/>
                </a:lnTo>
                <a:lnTo>
                  <a:pt x="927" y="597"/>
                </a:lnTo>
                <a:lnTo>
                  <a:pt x="927" y="597"/>
                </a:lnTo>
                <a:lnTo>
                  <a:pt x="927" y="597"/>
                </a:lnTo>
                <a:lnTo>
                  <a:pt x="926" y="598"/>
                </a:lnTo>
                <a:lnTo>
                  <a:pt x="924" y="598"/>
                </a:lnTo>
                <a:lnTo>
                  <a:pt x="926" y="598"/>
                </a:lnTo>
                <a:lnTo>
                  <a:pt x="926" y="598"/>
                </a:lnTo>
                <a:lnTo>
                  <a:pt x="927" y="598"/>
                </a:lnTo>
                <a:lnTo>
                  <a:pt x="927" y="598"/>
                </a:lnTo>
                <a:lnTo>
                  <a:pt x="927" y="598"/>
                </a:lnTo>
                <a:lnTo>
                  <a:pt x="926" y="600"/>
                </a:lnTo>
                <a:lnTo>
                  <a:pt x="924" y="600"/>
                </a:lnTo>
                <a:lnTo>
                  <a:pt x="924" y="600"/>
                </a:lnTo>
                <a:lnTo>
                  <a:pt x="923" y="600"/>
                </a:lnTo>
                <a:lnTo>
                  <a:pt x="923" y="600"/>
                </a:lnTo>
                <a:lnTo>
                  <a:pt x="923" y="598"/>
                </a:lnTo>
                <a:lnTo>
                  <a:pt x="923" y="598"/>
                </a:lnTo>
                <a:lnTo>
                  <a:pt x="921" y="600"/>
                </a:lnTo>
                <a:lnTo>
                  <a:pt x="921" y="600"/>
                </a:lnTo>
                <a:lnTo>
                  <a:pt x="921" y="598"/>
                </a:lnTo>
                <a:lnTo>
                  <a:pt x="921" y="598"/>
                </a:lnTo>
                <a:lnTo>
                  <a:pt x="921" y="598"/>
                </a:lnTo>
                <a:lnTo>
                  <a:pt x="923" y="598"/>
                </a:lnTo>
                <a:lnTo>
                  <a:pt x="921" y="598"/>
                </a:lnTo>
                <a:lnTo>
                  <a:pt x="920" y="598"/>
                </a:lnTo>
                <a:lnTo>
                  <a:pt x="918" y="598"/>
                </a:lnTo>
                <a:lnTo>
                  <a:pt x="918" y="598"/>
                </a:lnTo>
                <a:lnTo>
                  <a:pt x="918" y="598"/>
                </a:lnTo>
                <a:lnTo>
                  <a:pt x="918" y="598"/>
                </a:lnTo>
                <a:lnTo>
                  <a:pt x="918" y="597"/>
                </a:lnTo>
                <a:lnTo>
                  <a:pt x="918" y="597"/>
                </a:lnTo>
                <a:lnTo>
                  <a:pt x="916" y="597"/>
                </a:lnTo>
                <a:lnTo>
                  <a:pt x="915" y="597"/>
                </a:lnTo>
                <a:lnTo>
                  <a:pt x="915" y="598"/>
                </a:lnTo>
                <a:lnTo>
                  <a:pt x="913" y="598"/>
                </a:lnTo>
                <a:lnTo>
                  <a:pt x="913" y="598"/>
                </a:lnTo>
                <a:lnTo>
                  <a:pt x="912" y="598"/>
                </a:lnTo>
                <a:lnTo>
                  <a:pt x="908" y="598"/>
                </a:lnTo>
                <a:lnTo>
                  <a:pt x="907" y="598"/>
                </a:lnTo>
                <a:lnTo>
                  <a:pt x="905" y="600"/>
                </a:lnTo>
                <a:lnTo>
                  <a:pt x="904" y="600"/>
                </a:lnTo>
                <a:lnTo>
                  <a:pt x="902" y="600"/>
                </a:lnTo>
                <a:lnTo>
                  <a:pt x="902" y="600"/>
                </a:lnTo>
                <a:lnTo>
                  <a:pt x="899" y="600"/>
                </a:lnTo>
                <a:lnTo>
                  <a:pt x="897" y="600"/>
                </a:lnTo>
                <a:lnTo>
                  <a:pt x="896" y="602"/>
                </a:lnTo>
                <a:lnTo>
                  <a:pt x="894" y="602"/>
                </a:lnTo>
                <a:lnTo>
                  <a:pt x="893" y="603"/>
                </a:lnTo>
                <a:lnTo>
                  <a:pt x="891" y="605"/>
                </a:lnTo>
                <a:lnTo>
                  <a:pt x="890" y="605"/>
                </a:lnTo>
                <a:lnTo>
                  <a:pt x="890" y="605"/>
                </a:lnTo>
                <a:lnTo>
                  <a:pt x="890" y="605"/>
                </a:lnTo>
                <a:lnTo>
                  <a:pt x="888" y="605"/>
                </a:lnTo>
                <a:lnTo>
                  <a:pt x="888" y="606"/>
                </a:lnTo>
                <a:lnTo>
                  <a:pt x="888" y="606"/>
                </a:lnTo>
                <a:lnTo>
                  <a:pt x="888" y="608"/>
                </a:lnTo>
                <a:lnTo>
                  <a:pt x="885" y="609"/>
                </a:lnTo>
                <a:lnTo>
                  <a:pt x="885" y="611"/>
                </a:lnTo>
                <a:lnTo>
                  <a:pt x="886" y="611"/>
                </a:lnTo>
                <a:lnTo>
                  <a:pt x="888" y="611"/>
                </a:lnTo>
                <a:lnTo>
                  <a:pt x="890" y="613"/>
                </a:lnTo>
                <a:lnTo>
                  <a:pt x="891" y="613"/>
                </a:lnTo>
                <a:lnTo>
                  <a:pt x="891" y="613"/>
                </a:lnTo>
                <a:lnTo>
                  <a:pt x="893" y="613"/>
                </a:lnTo>
                <a:lnTo>
                  <a:pt x="894" y="611"/>
                </a:lnTo>
                <a:lnTo>
                  <a:pt x="896" y="611"/>
                </a:lnTo>
                <a:lnTo>
                  <a:pt x="896" y="611"/>
                </a:lnTo>
                <a:lnTo>
                  <a:pt x="896" y="614"/>
                </a:lnTo>
                <a:lnTo>
                  <a:pt x="896" y="614"/>
                </a:lnTo>
                <a:lnTo>
                  <a:pt x="896" y="614"/>
                </a:lnTo>
                <a:lnTo>
                  <a:pt x="896" y="614"/>
                </a:lnTo>
                <a:lnTo>
                  <a:pt x="896" y="616"/>
                </a:lnTo>
                <a:lnTo>
                  <a:pt x="896" y="616"/>
                </a:lnTo>
                <a:lnTo>
                  <a:pt x="897" y="616"/>
                </a:lnTo>
                <a:lnTo>
                  <a:pt x="897" y="617"/>
                </a:lnTo>
                <a:lnTo>
                  <a:pt x="897" y="617"/>
                </a:lnTo>
                <a:lnTo>
                  <a:pt x="896" y="617"/>
                </a:lnTo>
                <a:lnTo>
                  <a:pt x="894" y="617"/>
                </a:lnTo>
                <a:lnTo>
                  <a:pt x="894" y="617"/>
                </a:lnTo>
                <a:lnTo>
                  <a:pt x="893" y="617"/>
                </a:lnTo>
                <a:lnTo>
                  <a:pt x="891" y="617"/>
                </a:lnTo>
                <a:lnTo>
                  <a:pt x="888" y="619"/>
                </a:lnTo>
                <a:lnTo>
                  <a:pt x="886" y="619"/>
                </a:lnTo>
                <a:lnTo>
                  <a:pt x="886" y="617"/>
                </a:lnTo>
                <a:lnTo>
                  <a:pt x="886" y="617"/>
                </a:lnTo>
                <a:lnTo>
                  <a:pt x="883" y="619"/>
                </a:lnTo>
                <a:lnTo>
                  <a:pt x="880" y="619"/>
                </a:lnTo>
                <a:lnTo>
                  <a:pt x="879" y="619"/>
                </a:lnTo>
                <a:lnTo>
                  <a:pt x="879" y="620"/>
                </a:lnTo>
                <a:lnTo>
                  <a:pt x="877" y="620"/>
                </a:lnTo>
                <a:lnTo>
                  <a:pt x="877" y="620"/>
                </a:lnTo>
                <a:lnTo>
                  <a:pt x="877" y="620"/>
                </a:lnTo>
                <a:lnTo>
                  <a:pt x="875" y="622"/>
                </a:lnTo>
                <a:lnTo>
                  <a:pt x="875" y="622"/>
                </a:lnTo>
                <a:lnTo>
                  <a:pt x="877" y="622"/>
                </a:lnTo>
                <a:lnTo>
                  <a:pt x="879" y="622"/>
                </a:lnTo>
                <a:lnTo>
                  <a:pt x="880" y="624"/>
                </a:lnTo>
                <a:lnTo>
                  <a:pt x="882" y="624"/>
                </a:lnTo>
                <a:lnTo>
                  <a:pt x="882" y="624"/>
                </a:lnTo>
                <a:lnTo>
                  <a:pt x="877" y="624"/>
                </a:lnTo>
                <a:lnTo>
                  <a:pt x="875" y="624"/>
                </a:lnTo>
                <a:lnTo>
                  <a:pt x="874" y="622"/>
                </a:lnTo>
                <a:lnTo>
                  <a:pt x="871" y="622"/>
                </a:lnTo>
                <a:lnTo>
                  <a:pt x="867" y="622"/>
                </a:lnTo>
                <a:lnTo>
                  <a:pt x="864" y="622"/>
                </a:lnTo>
                <a:lnTo>
                  <a:pt x="863" y="622"/>
                </a:lnTo>
                <a:lnTo>
                  <a:pt x="861" y="622"/>
                </a:lnTo>
                <a:lnTo>
                  <a:pt x="858" y="625"/>
                </a:lnTo>
                <a:lnTo>
                  <a:pt x="856" y="627"/>
                </a:lnTo>
                <a:lnTo>
                  <a:pt x="856" y="628"/>
                </a:lnTo>
                <a:lnTo>
                  <a:pt x="855" y="628"/>
                </a:lnTo>
                <a:lnTo>
                  <a:pt x="855" y="628"/>
                </a:lnTo>
                <a:lnTo>
                  <a:pt x="855" y="628"/>
                </a:lnTo>
                <a:lnTo>
                  <a:pt x="855" y="628"/>
                </a:lnTo>
                <a:lnTo>
                  <a:pt x="855" y="627"/>
                </a:lnTo>
                <a:lnTo>
                  <a:pt x="855" y="628"/>
                </a:lnTo>
                <a:lnTo>
                  <a:pt x="855" y="628"/>
                </a:lnTo>
                <a:lnTo>
                  <a:pt x="853" y="628"/>
                </a:lnTo>
                <a:lnTo>
                  <a:pt x="852" y="628"/>
                </a:lnTo>
                <a:lnTo>
                  <a:pt x="849" y="630"/>
                </a:lnTo>
                <a:lnTo>
                  <a:pt x="847" y="631"/>
                </a:lnTo>
                <a:lnTo>
                  <a:pt x="847" y="631"/>
                </a:lnTo>
                <a:lnTo>
                  <a:pt x="847" y="633"/>
                </a:lnTo>
                <a:lnTo>
                  <a:pt x="847" y="635"/>
                </a:lnTo>
                <a:lnTo>
                  <a:pt x="845" y="635"/>
                </a:lnTo>
                <a:lnTo>
                  <a:pt x="845" y="633"/>
                </a:lnTo>
                <a:lnTo>
                  <a:pt x="845" y="633"/>
                </a:lnTo>
                <a:lnTo>
                  <a:pt x="844" y="633"/>
                </a:lnTo>
                <a:lnTo>
                  <a:pt x="844" y="633"/>
                </a:lnTo>
                <a:lnTo>
                  <a:pt x="841" y="633"/>
                </a:lnTo>
                <a:lnTo>
                  <a:pt x="839" y="633"/>
                </a:lnTo>
                <a:lnTo>
                  <a:pt x="838" y="631"/>
                </a:lnTo>
                <a:lnTo>
                  <a:pt x="838" y="631"/>
                </a:lnTo>
                <a:lnTo>
                  <a:pt x="838" y="631"/>
                </a:lnTo>
                <a:lnTo>
                  <a:pt x="838" y="630"/>
                </a:lnTo>
                <a:lnTo>
                  <a:pt x="838" y="628"/>
                </a:lnTo>
                <a:lnTo>
                  <a:pt x="838" y="628"/>
                </a:lnTo>
                <a:lnTo>
                  <a:pt x="839" y="628"/>
                </a:lnTo>
                <a:lnTo>
                  <a:pt x="839" y="627"/>
                </a:lnTo>
                <a:lnTo>
                  <a:pt x="841" y="627"/>
                </a:lnTo>
                <a:lnTo>
                  <a:pt x="845" y="627"/>
                </a:lnTo>
                <a:lnTo>
                  <a:pt x="845" y="627"/>
                </a:lnTo>
                <a:lnTo>
                  <a:pt x="847" y="627"/>
                </a:lnTo>
                <a:lnTo>
                  <a:pt x="847" y="627"/>
                </a:lnTo>
                <a:lnTo>
                  <a:pt x="847" y="625"/>
                </a:lnTo>
                <a:lnTo>
                  <a:pt x="847" y="625"/>
                </a:lnTo>
                <a:lnTo>
                  <a:pt x="847" y="624"/>
                </a:lnTo>
                <a:lnTo>
                  <a:pt x="847" y="624"/>
                </a:lnTo>
                <a:lnTo>
                  <a:pt x="847" y="624"/>
                </a:lnTo>
                <a:lnTo>
                  <a:pt x="844" y="624"/>
                </a:lnTo>
                <a:lnTo>
                  <a:pt x="844" y="624"/>
                </a:lnTo>
                <a:lnTo>
                  <a:pt x="844" y="624"/>
                </a:lnTo>
                <a:lnTo>
                  <a:pt x="845" y="622"/>
                </a:lnTo>
                <a:lnTo>
                  <a:pt x="847" y="620"/>
                </a:lnTo>
                <a:lnTo>
                  <a:pt x="847" y="616"/>
                </a:lnTo>
                <a:lnTo>
                  <a:pt x="849" y="614"/>
                </a:lnTo>
                <a:lnTo>
                  <a:pt x="850" y="614"/>
                </a:lnTo>
                <a:lnTo>
                  <a:pt x="852" y="613"/>
                </a:lnTo>
                <a:lnTo>
                  <a:pt x="853" y="613"/>
                </a:lnTo>
                <a:lnTo>
                  <a:pt x="853" y="611"/>
                </a:lnTo>
                <a:lnTo>
                  <a:pt x="855" y="611"/>
                </a:lnTo>
                <a:lnTo>
                  <a:pt x="855" y="611"/>
                </a:lnTo>
                <a:lnTo>
                  <a:pt x="856" y="609"/>
                </a:lnTo>
                <a:lnTo>
                  <a:pt x="856" y="609"/>
                </a:lnTo>
                <a:lnTo>
                  <a:pt x="858" y="608"/>
                </a:lnTo>
                <a:lnTo>
                  <a:pt x="858" y="606"/>
                </a:lnTo>
                <a:lnTo>
                  <a:pt x="858" y="605"/>
                </a:lnTo>
                <a:lnTo>
                  <a:pt x="858" y="598"/>
                </a:lnTo>
                <a:lnTo>
                  <a:pt x="858" y="597"/>
                </a:lnTo>
                <a:lnTo>
                  <a:pt x="858" y="595"/>
                </a:lnTo>
                <a:lnTo>
                  <a:pt x="858" y="595"/>
                </a:lnTo>
                <a:lnTo>
                  <a:pt x="860" y="594"/>
                </a:lnTo>
                <a:lnTo>
                  <a:pt x="860" y="592"/>
                </a:lnTo>
                <a:lnTo>
                  <a:pt x="860" y="592"/>
                </a:lnTo>
                <a:lnTo>
                  <a:pt x="860" y="590"/>
                </a:lnTo>
                <a:lnTo>
                  <a:pt x="861" y="590"/>
                </a:lnTo>
                <a:lnTo>
                  <a:pt x="861" y="590"/>
                </a:lnTo>
                <a:lnTo>
                  <a:pt x="863" y="590"/>
                </a:lnTo>
                <a:lnTo>
                  <a:pt x="863" y="589"/>
                </a:lnTo>
                <a:lnTo>
                  <a:pt x="863" y="589"/>
                </a:lnTo>
                <a:lnTo>
                  <a:pt x="863" y="587"/>
                </a:lnTo>
                <a:lnTo>
                  <a:pt x="864" y="587"/>
                </a:lnTo>
                <a:lnTo>
                  <a:pt x="864" y="586"/>
                </a:lnTo>
                <a:lnTo>
                  <a:pt x="864" y="584"/>
                </a:lnTo>
                <a:lnTo>
                  <a:pt x="863" y="583"/>
                </a:lnTo>
                <a:lnTo>
                  <a:pt x="863" y="583"/>
                </a:lnTo>
                <a:lnTo>
                  <a:pt x="863" y="583"/>
                </a:lnTo>
                <a:lnTo>
                  <a:pt x="863" y="581"/>
                </a:lnTo>
                <a:lnTo>
                  <a:pt x="863" y="581"/>
                </a:lnTo>
                <a:lnTo>
                  <a:pt x="861" y="581"/>
                </a:lnTo>
                <a:lnTo>
                  <a:pt x="861" y="579"/>
                </a:lnTo>
                <a:lnTo>
                  <a:pt x="861" y="579"/>
                </a:lnTo>
                <a:lnTo>
                  <a:pt x="860" y="578"/>
                </a:lnTo>
                <a:lnTo>
                  <a:pt x="860" y="578"/>
                </a:lnTo>
                <a:lnTo>
                  <a:pt x="860" y="578"/>
                </a:lnTo>
                <a:lnTo>
                  <a:pt x="858" y="576"/>
                </a:lnTo>
                <a:lnTo>
                  <a:pt x="858" y="576"/>
                </a:lnTo>
                <a:lnTo>
                  <a:pt x="858" y="576"/>
                </a:lnTo>
                <a:lnTo>
                  <a:pt x="858" y="576"/>
                </a:lnTo>
                <a:lnTo>
                  <a:pt x="860" y="576"/>
                </a:lnTo>
                <a:lnTo>
                  <a:pt x="863" y="576"/>
                </a:lnTo>
                <a:lnTo>
                  <a:pt x="864" y="576"/>
                </a:lnTo>
                <a:lnTo>
                  <a:pt x="864" y="576"/>
                </a:lnTo>
                <a:lnTo>
                  <a:pt x="863" y="576"/>
                </a:lnTo>
                <a:lnTo>
                  <a:pt x="863" y="578"/>
                </a:lnTo>
                <a:lnTo>
                  <a:pt x="864" y="578"/>
                </a:lnTo>
                <a:lnTo>
                  <a:pt x="864" y="579"/>
                </a:lnTo>
                <a:lnTo>
                  <a:pt x="864" y="579"/>
                </a:lnTo>
                <a:lnTo>
                  <a:pt x="864" y="579"/>
                </a:lnTo>
                <a:lnTo>
                  <a:pt x="864" y="579"/>
                </a:lnTo>
                <a:lnTo>
                  <a:pt x="866" y="581"/>
                </a:lnTo>
                <a:lnTo>
                  <a:pt x="866" y="581"/>
                </a:lnTo>
                <a:lnTo>
                  <a:pt x="866" y="581"/>
                </a:lnTo>
                <a:lnTo>
                  <a:pt x="866" y="581"/>
                </a:lnTo>
                <a:lnTo>
                  <a:pt x="866" y="581"/>
                </a:lnTo>
                <a:lnTo>
                  <a:pt x="867" y="581"/>
                </a:lnTo>
                <a:lnTo>
                  <a:pt x="867" y="581"/>
                </a:lnTo>
                <a:lnTo>
                  <a:pt x="867" y="581"/>
                </a:lnTo>
                <a:lnTo>
                  <a:pt x="867" y="581"/>
                </a:lnTo>
                <a:lnTo>
                  <a:pt x="869" y="581"/>
                </a:lnTo>
                <a:lnTo>
                  <a:pt x="867" y="581"/>
                </a:lnTo>
                <a:lnTo>
                  <a:pt x="867" y="583"/>
                </a:lnTo>
                <a:lnTo>
                  <a:pt x="867" y="583"/>
                </a:lnTo>
                <a:lnTo>
                  <a:pt x="867" y="583"/>
                </a:lnTo>
                <a:lnTo>
                  <a:pt x="866" y="584"/>
                </a:lnTo>
                <a:lnTo>
                  <a:pt x="866" y="584"/>
                </a:lnTo>
                <a:lnTo>
                  <a:pt x="866" y="584"/>
                </a:lnTo>
                <a:lnTo>
                  <a:pt x="867" y="584"/>
                </a:lnTo>
                <a:lnTo>
                  <a:pt x="869" y="584"/>
                </a:lnTo>
                <a:lnTo>
                  <a:pt x="869" y="584"/>
                </a:lnTo>
                <a:lnTo>
                  <a:pt x="869" y="584"/>
                </a:lnTo>
                <a:lnTo>
                  <a:pt x="869" y="584"/>
                </a:lnTo>
                <a:lnTo>
                  <a:pt x="869" y="586"/>
                </a:lnTo>
                <a:lnTo>
                  <a:pt x="869" y="587"/>
                </a:lnTo>
                <a:lnTo>
                  <a:pt x="869" y="587"/>
                </a:lnTo>
                <a:lnTo>
                  <a:pt x="871" y="586"/>
                </a:lnTo>
                <a:lnTo>
                  <a:pt x="871" y="586"/>
                </a:lnTo>
                <a:lnTo>
                  <a:pt x="872" y="586"/>
                </a:lnTo>
                <a:lnTo>
                  <a:pt x="872" y="586"/>
                </a:lnTo>
                <a:lnTo>
                  <a:pt x="874" y="587"/>
                </a:lnTo>
                <a:lnTo>
                  <a:pt x="875" y="587"/>
                </a:lnTo>
                <a:lnTo>
                  <a:pt x="879" y="589"/>
                </a:lnTo>
                <a:lnTo>
                  <a:pt x="882" y="589"/>
                </a:lnTo>
                <a:lnTo>
                  <a:pt x="882" y="589"/>
                </a:lnTo>
                <a:lnTo>
                  <a:pt x="882" y="587"/>
                </a:lnTo>
                <a:lnTo>
                  <a:pt x="882" y="586"/>
                </a:lnTo>
                <a:lnTo>
                  <a:pt x="882" y="586"/>
                </a:lnTo>
                <a:lnTo>
                  <a:pt x="882" y="584"/>
                </a:lnTo>
                <a:lnTo>
                  <a:pt x="880" y="584"/>
                </a:lnTo>
                <a:lnTo>
                  <a:pt x="880" y="584"/>
                </a:lnTo>
                <a:lnTo>
                  <a:pt x="882" y="583"/>
                </a:lnTo>
                <a:lnTo>
                  <a:pt x="882" y="583"/>
                </a:lnTo>
                <a:lnTo>
                  <a:pt x="883" y="583"/>
                </a:lnTo>
                <a:lnTo>
                  <a:pt x="883" y="583"/>
                </a:lnTo>
                <a:lnTo>
                  <a:pt x="883" y="584"/>
                </a:lnTo>
                <a:lnTo>
                  <a:pt x="883" y="584"/>
                </a:lnTo>
                <a:lnTo>
                  <a:pt x="883" y="584"/>
                </a:lnTo>
                <a:lnTo>
                  <a:pt x="885" y="584"/>
                </a:lnTo>
                <a:lnTo>
                  <a:pt x="885" y="584"/>
                </a:lnTo>
                <a:lnTo>
                  <a:pt x="886" y="584"/>
                </a:lnTo>
                <a:lnTo>
                  <a:pt x="886" y="584"/>
                </a:lnTo>
                <a:lnTo>
                  <a:pt x="886" y="584"/>
                </a:lnTo>
                <a:lnTo>
                  <a:pt x="886" y="584"/>
                </a:lnTo>
                <a:lnTo>
                  <a:pt x="886" y="583"/>
                </a:lnTo>
                <a:lnTo>
                  <a:pt x="886" y="583"/>
                </a:lnTo>
                <a:lnTo>
                  <a:pt x="886" y="583"/>
                </a:lnTo>
                <a:lnTo>
                  <a:pt x="886" y="583"/>
                </a:lnTo>
                <a:lnTo>
                  <a:pt x="886" y="584"/>
                </a:lnTo>
                <a:lnTo>
                  <a:pt x="885" y="584"/>
                </a:lnTo>
                <a:lnTo>
                  <a:pt x="885" y="583"/>
                </a:lnTo>
                <a:lnTo>
                  <a:pt x="885" y="583"/>
                </a:lnTo>
                <a:lnTo>
                  <a:pt x="885" y="581"/>
                </a:lnTo>
                <a:lnTo>
                  <a:pt x="883" y="581"/>
                </a:lnTo>
                <a:lnTo>
                  <a:pt x="883" y="581"/>
                </a:lnTo>
                <a:lnTo>
                  <a:pt x="883" y="581"/>
                </a:lnTo>
                <a:lnTo>
                  <a:pt x="883" y="579"/>
                </a:lnTo>
                <a:lnTo>
                  <a:pt x="883" y="579"/>
                </a:lnTo>
                <a:lnTo>
                  <a:pt x="882" y="579"/>
                </a:lnTo>
                <a:lnTo>
                  <a:pt x="882" y="578"/>
                </a:lnTo>
                <a:lnTo>
                  <a:pt x="882" y="578"/>
                </a:lnTo>
                <a:lnTo>
                  <a:pt x="882" y="578"/>
                </a:lnTo>
                <a:lnTo>
                  <a:pt x="882" y="578"/>
                </a:lnTo>
                <a:lnTo>
                  <a:pt x="882" y="578"/>
                </a:lnTo>
                <a:lnTo>
                  <a:pt x="882" y="576"/>
                </a:lnTo>
                <a:lnTo>
                  <a:pt x="882" y="576"/>
                </a:lnTo>
                <a:lnTo>
                  <a:pt x="882" y="576"/>
                </a:lnTo>
                <a:lnTo>
                  <a:pt x="880" y="576"/>
                </a:lnTo>
                <a:lnTo>
                  <a:pt x="880" y="576"/>
                </a:lnTo>
                <a:lnTo>
                  <a:pt x="880" y="576"/>
                </a:lnTo>
                <a:lnTo>
                  <a:pt x="882" y="575"/>
                </a:lnTo>
                <a:lnTo>
                  <a:pt x="882" y="575"/>
                </a:lnTo>
                <a:lnTo>
                  <a:pt x="882" y="573"/>
                </a:lnTo>
                <a:lnTo>
                  <a:pt x="882" y="573"/>
                </a:lnTo>
                <a:lnTo>
                  <a:pt x="880" y="573"/>
                </a:lnTo>
                <a:lnTo>
                  <a:pt x="880" y="573"/>
                </a:lnTo>
                <a:lnTo>
                  <a:pt x="880" y="573"/>
                </a:lnTo>
                <a:lnTo>
                  <a:pt x="880" y="575"/>
                </a:lnTo>
                <a:lnTo>
                  <a:pt x="880" y="575"/>
                </a:lnTo>
                <a:lnTo>
                  <a:pt x="879" y="573"/>
                </a:lnTo>
                <a:lnTo>
                  <a:pt x="879" y="573"/>
                </a:lnTo>
                <a:lnTo>
                  <a:pt x="877" y="573"/>
                </a:lnTo>
                <a:lnTo>
                  <a:pt x="877" y="572"/>
                </a:lnTo>
                <a:lnTo>
                  <a:pt x="877" y="572"/>
                </a:lnTo>
                <a:lnTo>
                  <a:pt x="877" y="570"/>
                </a:lnTo>
                <a:lnTo>
                  <a:pt x="877" y="568"/>
                </a:lnTo>
                <a:lnTo>
                  <a:pt x="875" y="568"/>
                </a:lnTo>
                <a:lnTo>
                  <a:pt x="875" y="570"/>
                </a:lnTo>
                <a:lnTo>
                  <a:pt x="875" y="570"/>
                </a:lnTo>
                <a:lnTo>
                  <a:pt x="875" y="570"/>
                </a:lnTo>
                <a:lnTo>
                  <a:pt x="875" y="570"/>
                </a:lnTo>
                <a:lnTo>
                  <a:pt x="875" y="568"/>
                </a:lnTo>
                <a:lnTo>
                  <a:pt x="874" y="568"/>
                </a:lnTo>
                <a:lnTo>
                  <a:pt x="874" y="568"/>
                </a:lnTo>
                <a:lnTo>
                  <a:pt x="874" y="567"/>
                </a:lnTo>
                <a:lnTo>
                  <a:pt x="874" y="567"/>
                </a:lnTo>
                <a:lnTo>
                  <a:pt x="872" y="567"/>
                </a:lnTo>
                <a:lnTo>
                  <a:pt x="872" y="567"/>
                </a:lnTo>
                <a:lnTo>
                  <a:pt x="872" y="565"/>
                </a:lnTo>
                <a:lnTo>
                  <a:pt x="872" y="565"/>
                </a:lnTo>
                <a:lnTo>
                  <a:pt x="872" y="565"/>
                </a:lnTo>
                <a:lnTo>
                  <a:pt x="871" y="564"/>
                </a:lnTo>
                <a:lnTo>
                  <a:pt x="871" y="564"/>
                </a:lnTo>
                <a:lnTo>
                  <a:pt x="871" y="564"/>
                </a:lnTo>
                <a:lnTo>
                  <a:pt x="869" y="564"/>
                </a:lnTo>
                <a:lnTo>
                  <a:pt x="869" y="564"/>
                </a:lnTo>
                <a:lnTo>
                  <a:pt x="866" y="564"/>
                </a:lnTo>
                <a:lnTo>
                  <a:pt x="866" y="564"/>
                </a:lnTo>
                <a:lnTo>
                  <a:pt x="866" y="562"/>
                </a:lnTo>
                <a:lnTo>
                  <a:pt x="866" y="562"/>
                </a:lnTo>
                <a:lnTo>
                  <a:pt x="866" y="562"/>
                </a:lnTo>
                <a:lnTo>
                  <a:pt x="864" y="562"/>
                </a:lnTo>
                <a:lnTo>
                  <a:pt x="864" y="562"/>
                </a:lnTo>
                <a:lnTo>
                  <a:pt x="864" y="562"/>
                </a:lnTo>
                <a:lnTo>
                  <a:pt x="863" y="562"/>
                </a:lnTo>
                <a:lnTo>
                  <a:pt x="861" y="562"/>
                </a:lnTo>
                <a:lnTo>
                  <a:pt x="861" y="562"/>
                </a:lnTo>
                <a:lnTo>
                  <a:pt x="860" y="564"/>
                </a:lnTo>
                <a:lnTo>
                  <a:pt x="858" y="562"/>
                </a:lnTo>
                <a:lnTo>
                  <a:pt x="860" y="562"/>
                </a:lnTo>
                <a:lnTo>
                  <a:pt x="860" y="562"/>
                </a:lnTo>
                <a:lnTo>
                  <a:pt x="860" y="562"/>
                </a:lnTo>
                <a:lnTo>
                  <a:pt x="858" y="562"/>
                </a:lnTo>
                <a:lnTo>
                  <a:pt x="858" y="562"/>
                </a:lnTo>
                <a:lnTo>
                  <a:pt x="860" y="561"/>
                </a:lnTo>
                <a:lnTo>
                  <a:pt x="860" y="561"/>
                </a:lnTo>
                <a:lnTo>
                  <a:pt x="860" y="561"/>
                </a:lnTo>
                <a:lnTo>
                  <a:pt x="858" y="561"/>
                </a:lnTo>
                <a:lnTo>
                  <a:pt x="858" y="561"/>
                </a:lnTo>
                <a:lnTo>
                  <a:pt x="858" y="561"/>
                </a:lnTo>
                <a:lnTo>
                  <a:pt x="858" y="561"/>
                </a:lnTo>
                <a:lnTo>
                  <a:pt x="856" y="561"/>
                </a:lnTo>
                <a:lnTo>
                  <a:pt x="856" y="561"/>
                </a:lnTo>
                <a:lnTo>
                  <a:pt x="856" y="561"/>
                </a:lnTo>
                <a:lnTo>
                  <a:pt x="856" y="561"/>
                </a:lnTo>
                <a:lnTo>
                  <a:pt x="856" y="561"/>
                </a:lnTo>
                <a:lnTo>
                  <a:pt x="853" y="561"/>
                </a:lnTo>
                <a:lnTo>
                  <a:pt x="852" y="561"/>
                </a:lnTo>
                <a:lnTo>
                  <a:pt x="850" y="561"/>
                </a:lnTo>
                <a:lnTo>
                  <a:pt x="849" y="559"/>
                </a:lnTo>
                <a:lnTo>
                  <a:pt x="849" y="559"/>
                </a:lnTo>
                <a:lnTo>
                  <a:pt x="845" y="559"/>
                </a:lnTo>
                <a:lnTo>
                  <a:pt x="844" y="559"/>
                </a:lnTo>
                <a:lnTo>
                  <a:pt x="844" y="559"/>
                </a:lnTo>
                <a:lnTo>
                  <a:pt x="842" y="559"/>
                </a:lnTo>
                <a:lnTo>
                  <a:pt x="841" y="559"/>
                </a:lnTo>
                <a:lnTo>
                  <a:pt x="839" y="559"/>
                </a:lnTo>
                <a:lnTo>
                  <a:pt x="833" y="557"/>
                </a:lnTo>
                <a:lnTo>
                  <a:pt x="831" y="557"/>
                </a:lnTo>
                <a:lnTo>
                  <a:pt x="830" y="557"/>
                </a:lnTo>
                <a:lnTo>
                  <a:pt x="830" y="557"/>
                </a:lnTo>
                <a:lnTo>
                  <a:pt x="826" y="557"/>
                </a:lnTo>
                <a:lnTo>
                  <a:pt x="826" y="557"/>
                </a:lnTo>
                <a:lnTo>
                  <a:pt x="826" y="556"/>
                </a:lnTo>
                <a:lnTo>
                  <a:pt x="825" y="556"/>
                </a:lnTo>
                <a:lnTo>
                  <a:pt x="823" y="556"/>
                </a:lnTo>
                <a:lnTo>
                  <a:pt x="823" y="556"/>
                </a:lnTo>
                <a:lnTo>
                  <a:pt x="823" y="556"/>
                </a:lnTo>
                <a:lnTo>
                  <a:pt x="823" y="554"/>
                </a:lnTo>
                <a:lnTo>
                  <a:pt x="823" y="554"/>
                </a:lnTo>
                <a:lnTo>
                  <a:pt x="823" y="553"/>
                </a:lnTo>
                <a:lnTo>
                  <a:pt x="823" y="553"/>
                </a:lnTo>
                <a:lnTo>
                  <a:pt x="822" y="553"/>
                </a:lnTo>
                <a:lnTo>
                  <a:pt x="822" y="553"/>
                </a:lnTo>
                <a:lnTo>
                  <a:pt x="820" y="553"/>
                </a:lnTo>
                <a:lnTo>
                  <a:pt x="819" y="553"/>
                </a:lnTo>
                <a:lnTo>
                  <a:pt x="819" y="553"/>
                </a:lnTo>
                <a:lnTo>
                  <a:pt x="817" y="554"/>
                </a:lnTo>
                <a:lnTo>
                  <a:pt x="817" y="554"/>
                </a:lnTo>
                <a:lnTo>
                  <a:pt x="817" y="553"/>
                </a:lnTo>
                <a:lnTo>
                  <a:pt x="817" y="553"/>
                </a:lnTo>
                <a:lnTo>
                  <a:pt x="817" y="551"/>
                </a:lnTo>
                <a:lnTo>
                  <a:pt x="817" y="550"/>
                </a:lnTo>
                <a:lnTo>
                  <a:pt x="819" y="550"/>
                </a:lnTo>
                <a:lnTo>
                  <a:pt x="817" y="550"/>
                </a:lnTo>
                <a:lnTo>
                  <a:pt x="817" y="550"/>
                </a:lnTo>
                <a:lnTo>
                  <a:pt x="817" y="550"/>
                </a:lnTo>
                <a:lnTo>
                  <a:pt x="817" y="550"/>
                </a:lnTo>
                <a:lnTo>
                  <a:pt x="817" y="550"/>
                </a:lnTo>
                <a:lnTo>
                  <a:pt x="817" y="550"/>
                </a:lnTo>
                <a:lnTo>
                  <a:pt x="817" y="548"/>
                </a:lnTo>
                <a:lnTo>
                  <a:pt x="817" y="548"/>
                </a:lnTo>
                <a:lnTo>
                  <a:pt x="817" y="546"/>
                </a:lnTo>
                <a:lnTo>
                  <a:pt x="819" y="546"/>
                </a:lnTo>
                <a:lnTo>
                  <a:pt x="819" y="546"/>
                </a:lnTo>
                <a:lnTo>
                  <a:pt x="819" y="546"/>
                </a:lnTo>
                <a:lnTo>
                  <a:pt x="819" y="546"/>
                </a:lnTo>
                <a:lnTo>
                  <a:pt x="819" y="545"/>
                </a:lnTo>
                <a:lnTo>
                  <a:pt x="817" y="545"/>
                </a:lnTo>
                <a:lnTo>
                  <a:pt x="817" y="545"/>
                </a:lnTo>
                <a:lnTo>
                  <a:pt x="815" y="545"/>
                </a:lnTo>
                <a:lnTo>
                  <a:pt x="815" y="546"/>
                </a:lnTo>
                <a:lnTo>
                  <a:pt x="815" y="546"/>
                </a:lnTo>
                <a:lnTo>
                  <a:pt x="815" y="545"/>
                </a:lnTo>
                <a:lnTo>
                  <a:pt x="814" y="545"/>
                </a:lnTo>
                <a:lnTo>
                  <a:pt x="814" y="545"/>
                </a:lnTo>
                <a:lnTo>
                  <a:pt x="814" y="543"/>
                </a:lnTo>
                <a:lnTo>
                  <a:pt x="814" y="542"/>
                </a:lnTo>
                <a:lnTo>
                  <a:pt x="814" y="542"/>
                </a:lnTo>
                <a:lnTo>
                  <a:pt x="814" y="540"/>
                </a:lnTo>
                <a:lnTo>
                  <a:pt x="815" y="540"/>
                </a:lnTo>
                <a:lnTo>
                  <a:pt x="815" y="538"/>
                </a:lnTo>
                <a:lnTo>
                  <a:pt x="815" y="538"/>
                </a:lnTo>
                <a:lnTo>
                  <a:pt x="815" y="537"/>
                </a:lnTo>
                <a:lnTo>
                  <a:pt x="815" y="537"/>
                </a:lnTo>
                <a:lnTo>
                  <a:pt x="814" y="537"/>
                </a:lnTo>
                <a:lnTo>
                  <a:pt x="814" y="537"/>
                </a:lnTo>
                <a:lnTo>
                  <a:pt x="814" y="535"/>
                </a:lnTo>
                <a:lnTo>
                  <a:pt x="812" y="535"/>
                </a:lnTo>
                <a:lnTo>
                  <a:pt x="811" y="534"/>
                </a:lnTo>
                <a:lnTo>
                  <a:pt x="811" y="534"/>
                </a:lnTo>
                <a:lnTo>
                  <a:pt x="809" y="532"/>
                </a:lnTo>
                <a:lnTo>
                  <a:pt x="811" y="532"/>
                </a:lnTo>
                <a:lnTo>
                  <a:pt x="811" y="532"/>
                </a:lnTo>
                <a:lnTo>
                  <a:pt x="811" y="531"/>
                </a:lnTo>
                <a:lnTo>
                  <a:pt x="811" y="531"/>
                </a:lnTo>
                <a:lnTo>
                  <a:pt x="811" y="529"/>
                </a:lnTo>
                <a:lnTo>
                  <a:pt x="811" y="529"/>
                </a:lnTo>
                <a:lnTo>
                  <a:pt x="811" y="529"/>
                </a:lnTo>
                <a:lnTo>
                  <a:pt x="812" y="527"/>
                </a:lnTo>
                <a:lnTo>
                  <a:pt x="812" y="527"/>
                </a:lnTo>
                <a:lnTo>
                  <a:pt x="812" y="527"/>
                </a:lnTo>
                <a:lnTo>
                  <a:pt x="811" y="527"/>
                </a:lnTo>
                <a:lnTo>
                  <a:pt x="808" y="527"/>
                </a:lnTo>
                <a:lnTo>
                  <a:pt x="804" y="527"/>
                </a:lnTo>
                <a:lnTo>
                  <a:pt x="803" y="527"/>
                </a:lnTo>
                <a:lnTo>
                  <a:pt x="801" y="527"/>
                </a:lnTo>
                <a:lnTo>
                  <a:pt x="798" y="526"/>
                </a:lnTo>
                <a:lnTo>
                  <a:pt x="797" y="526"/>
                </a:lnTo>
                <a:lnTo>
                  <a:pt x="795" y="524"/>
                </a:lnTo>
                <a:lnTo>
                  <a:pt x="793" y="523"/>
                </a:lnTo>
                <a:lnTo>
                  <a:pt x="793" y="520"/>
                </a:lnTo>
                <a:lnTo>
                  <a:pt x="793" y="520"/>
                </a:lnTo>
                <a:lnTo>
                  <a:pt x="793" y="518"/>
                </a:lnTo>
                <a:lnTo>
                  <a:pt x="792" y="518"/>
                </a:lnTo>
                <a:lnTo>
                  <a:pt x="792" y="518"/>
                </a:lnTo>
                <a:lnTo>
                  <a:pt x="792" y="516"/>
                </a:lnTo>
                <a:lnTo>
                  <a:pt x="792" y="515"/>
                </a:lnTo>
                <a:lnTo>
                  <a:pt x="792" y="515"/>
                </a:lnTo>
                <a:lnTo>
                  <a:pt x="790" y="515"/>
                </a:lnTo>
                <a:lnTo>
                  <a:pt x="790" y="513"/>
                </a:lnTo>
                <a:lnTo>
                  <a:pt x="790" y="513"/>
                </a:lnTo>
                <a:lnTo>
                  <a:pt x="790" y="512"/>
                </a:lnTo>
                <a:lnTo>
                  <a:pt x="789" y="512"/>
                </a:lnTo>
                <a:lnTo>
                  <a:pt x="789" y="512"/>
                </a:lnTo>
                <a:lnTo>
                  <a:pt x="787" y="512"/>
                </a:lnTo>
                <a:lnTo>
                  <a:pt x="787" y="512"/>
                </a:lnTo>
                <a:lnTo>
                  <a:pt x="785" y="512"/>
                </a:lnTo>
                <a:lnTo>
                  <a:pt x="785" y="512"/>
                </a:lnTo>
                <a:lnTo>
                  <a:pt x="784" y="512"/>
                </a:lnTo>
                <a:lnTo>
                  <a:pt x="784" y="512"/>
                </a:lnTo>
                <a:lnTo>
                  <a:pt x="782" y="512"/>
                </a:lnTo>
                <a:lnTo>
                  <a:pt x="781" y="512"/>
                </a:lnTo>
                <a:lnTo>
                  <a:pt x="779" y="512"/>
                </a:lnTo>
                <a:lnTo>
                  <a:pt x="778" y="512"/>
                </a:lnTo>
                <a:lnTo>
                  <a:pt x="776" y="512"/>
                </a:lnTo>
                <a:lnTo>
                  <a:pt x="774" y="510"/>
                </a:lnTo>
                <a:lnTo>
                  <a:pt x="774" y="510"/>
                </a:lnTo>
                <a:lnTo>
                  <a:pt x="773" y="510"/>
                </a:lnTo>
                <a:lnTo>
                  <a:pt x="773" y="510"/>
                </a:lnTo>
                <a:lnTo>
                  <a:pt x="773" y="510"/>
                </a:lnTo>
                <a:lnTo>
                  <a:pt x="773" y="510"/>
                </a:lnTo>
                <a:lnTo>
                  <a:pt x="771" y="509"/>
                </a:lnTo>
                <a:lnTo>
                  <a:pt x="770" y="509"/>
                </a:lnTo>
                <a:lnTo>
                  <a:pt x="767" y="509"/>
                </a:lnTo>
                <a:lnTo>
                  <a:pt x="767" y="507"/>
                </a:lnTo>
                <a:lnTo>
                  <a:pt x="765" y="507"/>
                </a:lnTo>
                <a:lnTo>
                  <a:pt x="765" y="507"/>
                </a:lnTo>
                <a:lnTo>
                  <a:pt x="765" y="509"/>
                </a:lnTo>
                <a:lnTo>
                  <a:pt x="763" y="509"/>
                </a:lnTo>
                <a:lnTo>
                  <a:pt x="763" y="507"/>
                </a:lnTo>
                <a:lnTo>
                  <a:pt x="763" y="509"/>
                </a:lnTo>
                <a:lnTo>
                  <a:pt x="763" y="509"/>
                </a:lnTo>
                <a:lnTo>
                  <a:pt x="763" y="509"/>
                </a:lnTo>
                <a:lnTo>
                  <a:pt x="763" y="510"/>
                </a:lnTo>
                <a:lnTo>
                  <a:pt x="765" y="510"/>
                </a:lnTo>
                <a:lnTo>
                  <a:pt x="765" y="512"/>
                </a:lnTo>
                <a:lnTo>
                  <a:pt x="765" y="512"/>
                </a:lnTo>
                <a:lnTo>
                  <a:pt x="765" y="513"/>
                </a:lnTo>
                <a:lnTo>
                  <a:pt x="763" y="515"/>
                </a:lnTo>
                <a:lnTo>
                  <a:pt x="763" y="515"/>
                </a:lnTo>
                <a:lnTo>
                  <a:pt x="762" y="515"/>
                </a:lnTo>
                <a:lnTo>
                  <a:pt x="762" y="515"/>
                </a:lnTo>
                <a:lnTo>
                  <a:pt x="760" y="516"/>
                </a:lnTo>
                <a:lnTo>
                  <a:pt x="760" y="515"/>
                </a:lnTo>
                <a:lnTo>
                  <a:pt x="760" y="515"/>
                </a:lnTo>
                <a:lnTo>
                  <a:pt x="760" y="516"/>
                </a:lnTo>
                <a:lnTo>
                  <a:pt x="760" y="516"/>
                </a:lnTo>
                <a:lnTo>
                  <a:pt x="760" y="516"/>
                </a:lnTo>
                <a:lnTo>
                  <a:pt x="759" y="518"/>
                </a:lnTo>
                <a:lnTo>
                  <a:pt x="759" y="518"/>
                </a:lnTo>
                <a:lnTo>
                  <a:pt x="759" y="518"/>
                </a:lnTo>
                <a:lnTo>
                  <a:pt x="759" y="516"/>
                </a:lnTo>
                <a:lnTo>
                  <a:pt x="759" y="516"/>
                </a:lnTo>
                <a:lnTo>
                  <a:pt x="759" y="516"/>
                </a:lnTo>
                <a:lnTo>
                  <a:pt x="760" y="513"/>
                </a:lnTo>
                <a:lnTo>
                  <a:pt x="762" y="513"/>
                </a:lnTo>
                <a:lnTo>
                  <a:pt x="762" y="512"/>
                </a:lnTo>
                <a:lnTo>
                  <a:pt x="762" y="512"/>
                </a:lnTo>
                <a:lnTo>
                  <a:pt x="762" y="510"/>
                </a:lnTo>
                <a:lnTo>
                  <a:pt x="760" y="510"/>
                </a:lnTo>
                <a:lnTo>
                  <a:pt x="760" y="510"/>
                </a:lnTo>
                <a:lnTo>
                  <a:pt x="759" y="510"/>
                </a:lnTo>
                <a:lnTo>
                  <a:pt x="759" y="512"/>
                </a:lnTo>
                <a:lnTo>
                  <a:pt x="759" y="512"/>
                </a:lnTo>
                <a:lnTo>
                  <a:pt x="759" y="513"/>
                </a:lnTo>
                <a:lnTo>
                  <a:pt x="759" y="513"/>
                </a:lnTo>
                <a:lnTo>
                  <a:pt x="759" y="515"/>
                </a:lnTo>
                <a:lnTo>
                  <a:pt x="759" y="515"/>
                </a:lnTo>
                <a:lnTo>
                  <a:pt x="757" y="515"/>
                </a:lnTo>
                <a:lnTo>
                  <a:pt x="757" y="516"/>
                </a:lnTo>
                <a:lnTo>
                  <a:pt x="757" y="516"/>
                </a:lnTo>
                <a:lnTo>
                  <a:pt x="757" y="516"/>
                </a:lnTo>
                <a:lnTo>
                  <a:pt x="757" y="516"/>
                </a:lnTo>
                <a:lnTo>
                  <a:pt x="756" y="518"/>
                </a:lnTo>
                <a:lnTo>
                  <a:pt x="756" y="520"/>
                </a:lnTo>
                <a:lnTo>
                  <a:pt x="756" y="520"/>
                </a:lnTo>
                <a:lnTo>
                  <a:pt x="754" y="520"/>
                </a:lnTo>
                <a:lnTo>
                  <a:pt x="752" y="520"/>
                </a:lnTo>
                <a:lnTo>
                  <a:pt x="754" y="520"/>
                </a:lnTo>
                <a:lnTo>
                  <a:pt x="754" y="520"/>
                </a:lnTo>
                <a:lnTo>
                  <a:pt x="754" y="520"/>
                </a:lnTo>
                <a:lnTo>
                  <a:pt x="756" y="516"/>
                </a:lnTo>
                <a:lnTo>
                  <a:pt x="756" y="515"/>
                </a:lnTo>
                <a:lnTo>
                  <a:pt x="756" y="515"/>
                </a:lnTo>
                <a:lnTo>
                  <a:pt x="751" y="516"/>
                </a:lnTo>
                <a:lnTo>
                  <a:pt x="749" y="518"/>
                </a:lnTo>
                <a:lnTo>
                  <a:pt x="749" y="518"/>
                </a:lnTo>
                <a:lnTo>
                  <a:pt x="749" y="520"/>
                </a:lnTo>
                <a:lnTo>
                  <a:pt x="749" y="520"/>
                </a:lnTo>
                <a:lnTo>
                  <a:pt x="749" y="520"/>
                </a:lnTo>
                <a:lnTo>
                  <a:pt x="749" y="521"/>
                </a:lnTo>
                <a:lnTo>
                  <a:pt x="748" y="523"/>
                </a:lnTo>
                <a:lnTo>
                  <a:pt x="748" y="523"/>
                </a:lnTo>
                <a:lnTo>
                  <a:pt x="748" y="524"/>
                </a:lnTo>
                <a:lnTo>
                  <a:pt x="746" y="524"/>
                </a:lnTo>
                <a:lnTo>
                  <a:pt x="746" y="524"/>
                </a:lnTo>
                <a:lnTo>
                  <a:pt x="744" y="526"/>
                </a:lnTo>
                <a:lnTo>
                  <a:pt x="744" y="526"/>
                </a:lnTo>
                <a:lnTo>
                  <a:pt x="741" y="526"/>
                </a:lnTo>
                <a:lnTo>
                  <a:pt x="740" y="526"/>
                </a:lnTo>
                <a:lnTo>
                  <a:pt x="738" y="526"/>
                </a:lnTo>
                <a:lnTo>
                  <a:pt x="737" y="524"/>
                </a:lnTo>
                <a:lnTo>
                  <a:pt x="737" y="524"/>
                </a:lnTo>
                <a:lnTo>
                  <a:pt x="733" y="524"/>
                </a:lnTo>
                <a:lnTo>
                  <a:pt x="729" y="524"/>
                </a:lnTo>
                <a:lnTo>
                  <a:pt x="727" y="524"/>
                </a:lnTo>
                <a:lnTo>
                  <a:pt x="726" y="524"/>
                </a:lnTo>
                <a:lnTo>
                  <a:pt x="726" y="523"/>
                </a:lnTo>
                <a:lnTo>
                  <a:pt x="724" y="523"/>
                </a:lnTo>
                <a:lnTo>
                  <a:pt x="722" y="523"/>
                </a:lnTo>
                <a:lnTo>
                  <a:pt x="721" y="524"/>
                </a:lnTo>
                <a:lnTo>
                  <a:pt x="718" y="524"/>
                </a:lnTo>
                <a:lnTo>
                  <a:pt x="716" y="524"/>
                </a:lnTo>
                <a:lnTo>
                  <a:pt x="715" y="524"/>
                </a:lnTo>
                <a:lnTo>
                  <a:pt x="711" y="523"/>
                </a:lnTo>
                <a:lnTo>
                  <a:pt x="708" y="521"/>
                </a:lnTo>
                <a:lnTo>
                  <a:pt x="707" y="520"/>
                </a:lnTo>
                <a:lnTo>
                  <a:pt x="705" y="520"/>
                </a:lnTo>
                <a:lnTo>
                  <a:pt x="703" y="521"/>
                </a:lnTo>
                <a:lnTo>
                  <a:pt x="703" y="521"/>
                </a:lnTo>
                <a:lnTo>
                  <a:pt x="702" y="520"/>
                </a:lnTo>
                <a:lnTo>
                  <a:pt x="702" y="518"/>
                </a:lnTo>
                <a:lnTo>
                  <a:pt x="700" y="518"/>
                </a:lnTo>
                <a:lnTo>
                  <a:pt x="699" y="516"/>
                </a:lnTo>
                <a:lnTo>
                  <a:pt x="697" y="515"/>
                </a:lnTo>
                <a:lnTo>
                  <a:pt x="694" y="515"/>
                </a:lnTo>
                <a:lnTo>
                  <a:pt x="694" y="515"/>
                </a:lnTo>
                <a:lnTo>
                  <a:pt x="692" y="515"/>
                </a:lnTo>
                <a:lnTo>
                  <a:pt x="691" y="515"/>
                </a:lnTo>
                <a:lnTo>
                  <a:pt x="689" y="515"/>
                </a:lnTo>
                <a:lnTo>
                  <a:pt x="688" y="515"/>
                </a:lnTo>
                <a:lnTo>
                  <a:pt x="686" y="516"/>
                </a:lnTo>
                <a:lnTo>
                  <a:pt x="685" y="516"/>
                </a:lnTo>
                <a:lnTo>
                  <a:pt x="683" y="516"/>
                </a:lnTo>
                <a:lnTo>
                  <a:pt x="681" y="515"/>
                </a:lnTo>
                <a:lnTo>
                  <a:pt x="680" y="513"/>
                </a:lnTo>
                <a:lnTo>
                  <a:pt x="674" y="513"/>
                </a:lnTo>
                <a:lnTo>
                  <a:pt x="670" y="512"/>
                </a:lnTo>
                <a:lnTo>
                  <a:pt x="670" y="512"/>
                </a:lnTo>
                <a:lnTo>
                  <a:pt x="670" y="512"/>
                </a:lnTo>
                <a:lnTo>
                  <a:pt x="670" y="510"/>
                </a:lnTo>
                <a:lnTo>
                  <a:pt x="670" y="510"/>
                </a:lnTo>
                <a:lnTo>
                  <a:pt x="669" y="507"/>
                </a:lnTo>
                <a:lnTo>
                  <a:pt x="667" y="505"/>
                </a:lnTo>
                <a:lnTo>
                  <a:pt x="667" y="502"/>
                </a:lnTo>
                <a:lnTo>
                  <a:pt x="667" y="502"/>
                </a:lnTo>
                <a:lnTo>
                  <a:pt x="667" y="502"/>
                </a:lnTo>
                <a:lnTo>
                  <a:pt x="666" y="501"/>
                </a:lnTo>
                <a:lnTo>
                  <a:pt x="662" y="501"/>
                </a:lnTo>
                <a:lnTo>
                  <a:pt x="662" y="504"/>
                </a:lnTo>
                <a:lnTo>
                  <a:pt x="662" y="507"/>
                </a:lnTo>
                <a:lnTo>
                  <a:pt x="659" y="507"/>
                </a:lnTo>
                <a:lnTo>
                  <a:pt x="264" y="507"/>
                </a:lnTo>
                <a:lnTo>
                  <a:pt x="264" y="507"/>
                </a:lnTo>
                <a:lnTo>
                  <a:pt x="262" y="505"/>
                </a:lnTo>
                <a:lnTo>
                  <a:pt x="262" y="505"/>
                </a:lnTo>
                <a:lnTo>
                  <a:pt x="260" y="507"/>
                </a:lnTo>
                <a:lnTo>
                  <a:pt x="260" y="507"/>
                </a:lnTo>
                <a:lnTo>
                  <a:pt x="260" y="507"/>
                </a:lnTo>
                <a:lnTo>
                  <a:pt x="260" y="509"/>
                </a:lnTo>
                <a:lnTo>
                  <a:pt x="259" y="509"/>
                </a:lnTo>
                <a:lnTo>
                  <a:pt x="259" y="507"/>
                </a:lnTo>
                <a:lnTo>
                  <a:pt x="259" y="507"/>
                </a:lnTo>
                <a:lnTo>
                  <a:pt x="259" y="505"/>
                </a:lnTo>
                <a:lnTo>
                  <a:pt x="259" y="505"/>
                </a:lnTo>
                <a:lnTo>
                  <a:pt x="259" y="505"/>
                </a:lnTo>
                <a:lnTo>
                  <a:pt x="259" y="505"/>
                </a:lnTo>
                <a:lnTo>
                  <a:pt x="259" y="505"/>
                </a:lnTo>
                <a:lnTo>
                  <a:pt x="257" y="505"/>
                </a:lnTo>
                <a:lnTo>
                  <a:pt x="257" y="504"/>
                </a:lnTo>
                <a:lnTo>
                  <a:pt x="257" y="502"/>
                </a:lnTo>
                <a:lnTo>
                  <a:pt x="257" y="502"/>
                </a:lnTo>
                <a:lnTo>
                  <a:pt x="260" y="502"/>
                </a:lnTo>
                <a:lnTo>
                  <a:pt x="262" y="502"/>
                </a:lnTo>
                <a:lnTo>
                  <a:pt x="262" y="501"/>
                </a:lnTo>
                <a:lnTo>
                  <a:pt x="262" y="501"/>
                </a:lnTo>
                <a:lnTo>
                  <a:pt x="262" y="501"/>
                </a:lnTo>
                <a:lnTo>
                  <a:pt x="260" y="501"/>
                </a:lnTo>
                <a:lnTo>
                  <a:pt x="259" y="501"/>
                </a:lnTo>
                <a:lnTo>
                  <a:pt x="257" y="501"/>
                </a:lnTo>
                <a:lnTo>
                  <a:pt x="257" y="501"/>
                </a:lnTo>
                <a:lnTo>
                  <a:pt x="257" y="501"/>
                </a:lnTo>
                <a:lnTo>
                  <a:pt x="257" y="501"/>
                </a:lnTo>
                <a:lnTo>
                  <a:pt x="257" y="499"/>
                </a:lnTo>
                <a:lnTo>
                  <a:pt x="257" y="496"/>
                </a:lnTo>
                <a:lnTo>
                  <a:pt x="257" y="496"/>
                </a:lnTo>
                <a:lnTo>
                  <a:pt x="259" y="494"/>
                </a:lnTo>
                <a:lnTo>
                  <a:pt x="257" y="494"/>
                </a:lnTo>
                <a:lnTo>
                  <a:pt x="256" y="496"/>
                </a:lnTo>
                <a:lnTo>
                  <a:pt x="256" y="498"/>
                </a:lnTo>
                <a:lnTo>
                  <a:pt x="256" y="498"/>
                </a:lnTo>
                <a:lnTo>
                  <a:pt x="256" y="499"/>
                </a:lnTo>
                <a:lnTo>
                  <a:pt x="256" y="499"/>
                </a:lnTo>
                <a:lnTo>
                  <a:pt x="254" y="499"/>
                </a:lnTo>
                <a:lnTo>
                  <a:pt x="254" y="501"/>
                </a:lnTo>
                <a:lnTo>
                  <a:pt x="253" y="501"/>
                </a:lnTo>
                <a:lnTo>
                  <a:pt x="248" y="499"/>
                </a:lnTo>
                <a:lnTo>
                  <a:pt x="248" y="498"/>
                </a:lnTo>
                <a:lnTo>
                  <a:pt x="246" y="498"/>
                </a:lnTo>
                <a:lnTo>
                  <a:pt x="246" y="496"/>
                </a:lnTo>
                <a:lnTo>
                  <a:pt x="246" y="494"/>
                </a:lnTo>
                <a:lnTo>
                  <a:pt x="246" y="494"/>
                </a:lnTo>
                <a:lnTo>
                  <a:pt x="246" y="494"/>
                </a:lnTo>
                <a:lnTo>
                  <a:pt x="246" y="494"/>
                </a:lnTo>
                <a:lnTo>
                  <a:pt x="248" y="494"/>
                </a:lnTo>
                <a:lnTo>
                  <a:pt x="248" y="496"/>
                </a:lnTo>
                <a:lnTo>
                  <a:pt x="249" y="496"/>
                </a:lnTo>
                <a:lnTo>
                  <a:pt x="249" y="496"/>
                </a:lnTo>
                <a:lnTo>
                  <a:pt x="253" y="496"/>
                </a:lnTo>
                <a:lnTo>
                  <a:pt x="253" y="494"/>
                </a:lnTo>
                <a:lnTo>
                  <a:pt x="251" y="496"/>
                </a:lnTo>
                <a:lnTo>
                  <a:pt x="249" y="494"/>
                </a:lnTo>
                <a:lnTo>
                  <a:pt x="249" y="494"/>
                </a:lnTo>
                <a:lnTo>
                  <a:pt x="248" y="494"/>
                </a:lnTo>
                <a:lnTo>
                  <a:pt x="248" y="493"/>
                </a:lnTo>
                <a:lnTo>
                  <a:pt x="248" y="490"/>
                </a:lnTo>
                <a:lnTo>
                  <a:pt x="248" y="488"/>
                </a:lnTo>
                <a:lnTo>
                  <a:pt x="249" y="488"/>
                </a:lnTo>
                <a:lnTo>
                  <a:pt x="249" y="486"/>
                </a:lnTo>
                <a:lnTo>
                  <a:pt x="249" y="486"/>
                </a:lnTo>
                <a:lnTo>
                  <a:pt x="249" y="486"/>
                </a:lnTo>
                <a:lnTo>
                  <a:pt x="248" y="485"/>
                </a:lnTo>
                <a:lnTo>
                  <a:pt x="248" y="485"/>
                </a:lnTo>
                <a:lnTo>
                  <a:pt x="248" y="485"/>
                </a:lnTo>
                <a:lnTo>
                  <a:pt x="248" y="486"/>
                </a:lnTo>
                <a:lnTo>
                  <a:pt x="248" y="488"/>
                </a:lnTo>
                <a:lnTo>
                  <a:pt x="246" y="490"/>
                </a:lnTo>
                <a:lnTo>
                  <a:pt x="246" y="490"/>
                </a:lnTo>
                <a:lnTo>
                  <a:pt x="246" y="491"/>
                </a:lnTo>
                <a:lnTo>
                  <a:pt x="246" y="491"/>
                </a:lnTo>
                <a:lnTo>
                  <a:pt x="245" y="491"/>
                </a:lnTo>
                <a:lnTo>
                  <a:pt x="245" y="493"/>
                </a:lnTo>
                <a:lnTo>
                  <a:pt x="241" y="493"/>
                </a:lnTo>
                <a:lnTo>
                  <a:pt x="240" y="493"/>
                </a:lnTo>
                <a:lnTo>
                  <a:pt x="240" y="493"/>
                </a:lnTo>
                <a:lnTo>
                  <a:pt x="237" y="490"/>
                </a:lnTo>
                <a:lnTo>
                  <a:pt x="235" y="488"/>
                </a:lnTo>
                <a:lnTo>
                  <a:pt x="235" y="488"/>
                </a:lnTo>
                <a:lnTo>
                  <a:pt x="232" y="483"/>
                </a:lnTo>
                <a:lnTo>
                  <a:pt x="232" y="483"/>
                </a:lnTo>
                <a:lnTo>
                  <a:pt x="232" y="482"/>
                </a:lnTo>
                <a:lnTo>
                  <a:pt x="230" y="482"/>
                </a:lnTo>
                <a:lnTo>
                  <a:pt x="230" y="480"/>
                </a:lnTo>
                <a:lnTo>
                  <a:pt x="232" y="479"/>
                </a:lnTo>
                <a:lnTo>
                  <a:pt x="234" y="477"/>
                </a:lnTo>
                <a:lnTo>
                  <a:pt x="234" y="475"/>
                </a:lnTo>
                <a:lnTo>
                  <a:pt x="234" y="475"/>
                </a:lnTo>
                <a:lnTo>
                  <a:pt x="234" y="472"/>
                </a:lnTo>
                <a:lnTo>
                  <a:pt x="234" y="472"/>
                </a:lnTo>
                <a:lnTo>
                  <a:pt x="232" y="474"/>
                </a:lnTo>
                <a:lnTo>
                  <a:pt x="232" y="474"/>
                </a:lnTo>
                <a:lnTo>
                  <a:pt x="232" y="475"/>
                </a:lnTo>
                <a:lnTo>
                  <a:pt x="232" y="475"/>
                </a:lnTo>
                <a:lnTo>
                  <a:pt x="232" y="477"/>
                </a:lnTo>
                <a:lnTo>
                  <a:pt x="230" y="479"/>
                </a:lnTo>
                <a:lnTo>
                  <a:pt x="229" y="480"/>
                </a:lnTo>
                <a:lnTo>
                  <a:pt x="224" y="479"/>
                </a:lnTo>
                <a:lnTo>
                  <a:pt x="224" y="479"/>
                </a:lnTo>
                <a:lnTo>
                  <a:pt x="224" y="479"/>
                </a:lnTo>
                <a:lnTo>
                  <a:pt x="224" y="477"/>
                </a:lnTo>
                <a:lnTo>
                  <a:pt x="224" y="477"/>
                </a:lnTo>
                <a:lnTo>
                  <a:pt x="223" y="479"/>
                </a:lnTo>
                <a:lnTo>
                  <a:pt x="223" y="480"/>
                </a:lnTo>
                <a:lnTo>
                  <a:pt x="223" y="480"/>
                </a:lnTo>
                <a:lnTo>
                  <a:pt x="221" y="480"/>
                </a:lnTo>
                <a:lnTo>
                  <a:pt x="221" y="480"/>
                </a:lnTo>
                <a:lnTo>
                  <a:pt x="221" y="479"/>
                </a:lnTo>
                <a:lnTo>
                  <a:pt x="219" y="479"/>
                </a:lnTo>
                <a:lnTo>
                  <a:pt x="218" y="480"/>
                </a:lnTo>
                <a:lnTo>
                  <a:pt x="216" y="479"/>
                </a:lnTo>
                <a:lnTo>
                  <a:pt x="216" y="479"/>
                </a:lnTo>
                <a:lnTo>
                  <a:pt x="215" y="479"/>
                </a:lnTo>
                <a:lnTo>
                  <a:pt x="212" y="479"/>
                </a:lnTo>
                <a:lnTo>
                  <a:pt x="212" y="479"/>
                </a:lnTo>
                <a:lnTo>
                  <a:pt x="212" y="477"/>
                </a:lnTo>
                <a:lnTo>
                  <a:pt x="212" y="477"/>
                </a:lnTo>
                <a:lnTo>
                  <a:pt x="213" y="477"/>
                </a:lnTo>
                <a:lnTo>
                  <a:pt x="216" y="475"/>
                </a:lnTo>
                <a:lnTo>
                  <a:pt x="219" y="475"/>
                </a:lnTo>
                <a:lnTo>
                  <a:pt x="219" y="475"/>
                </a:lnTo>
                <a:lnTo>
                  <a:pt x="218" y="475"/>
                </a:lnTo>
                <a:lnTo>
                  <a:pt x="212" y="475"/>
                </a:lnTo>
                <a:lnTo>
                  <a:pt x="210" y="475"/>
                </a:lnTo>
                <a:lnTo>
                  <a:pt x="210" y="475"/>
                </a:lnTo>
                <a:lnTo>
                  <a:pt x="210" y="475"/>
                </a:lnTo>
                <a:lnTo>
                  <a:pt x="210" y="474"/>
                </a:lnTo>
                <a:lnTo>
                  <a:pt x="212" y="474"/>
                </a:lnTo>
                <a:lnTo>
                  <a:pt x="212" y="472"/>
                </a:lnTo>
                <a:lnTo>
                  <a:pt x="212" y="472"/>
                </a:lnTo>
                <a:lnTo>
                  <a:pt x="210" y="472"/>
                </a:lnTo>
                <a:lnTo>
                  <a:pt x="210" y="472"/>
                </a:lnTo>
                <a:lnTo>
                  <a:pt x="210" y="471"/>
                </a:lnTo>
                <a:lnTo>
                  <a:pt x="210" y="469"/>
                </a:lnTo>
                <a:lnTo>
                  <a:pt x="210" y="471"/>
                </a:lnTo>
                <a:lnTo>
                  <a:pt x="208" y="471"/>
                </a:lnTo>
                <a:lnTo>
                  <a:pt x="204" y="472"/>
                </a:lnTo>
                <a:lnTo>
                  <a:pt x="202" y="472"/>
                </a:lnTo>
                <a:lnTo>
                  <a:pt x="202" y="472"/>
                </a:lnTo>
                <a:lnTo>
                  <a:pt x="199" y="471"/>
                </a:lnTo>
                <a:lnTo>
                  <a:pt x="197" y="471"/>
                </a:lnTo>
                <a:lnTo>
                  <a:pt x="196" y="471"/>
                </a:lnTo>
                <a:lnTo>
                  <a:pt x="194" y="468"/>
                </a:lnTo>
                <a:lnTo>
                  <a:pt x="193" y="468"/>
                </a:lnTo>
                <a:lnTo>
                  <a:pt x="193" y="464"/>
                </a:lnTo>
                <a:lnTo>
                  <a:pt x="193" y="463"/>
                </a:lnTo>
                <a:lnTo>
                  <a:pt x="194" y="461"/>
                </a:lnTo>
                <a:lnTo>
                  <a:pt x="197" y="458"/>
                </a:lnTo>
                <a:lnTo>
                  <a:pt x="197" y="458"/>
                </a:lnTo>
                <a:lnTo>
                  <a:pt x="199" y="457"/>
                </a:lnTo>
                <a:lnTo>
                  <a:pt x="204" y="457"/>
                </a:lnTo>
                <a:lnTo>
                  <a:pt x="207" y="457"/>
                </a:lnTo>
                <a:lnTo>
                  <a:pt x="207" y="457"/>
                </a:lnTo>
                <a:lnTo>
                  <a:pt x="202" y="457"/>
                </a:lnTo>
                <a:lnTo>
                  <a:pt x="197" y="457"/>
                </a:lnTo>
                <a:lnTo>
                  <a:pt x="196" y="457"/>
                </a:lnTo>
                <a:lnTo>
                  <a:pt x="194" y="460"/>
                </a:lnTo>
                <a:lnTo>
                  <a:pt x="194" y="460"/>
                </a:lnTo>
                <a:lnTo>
                  <a:pt x="194" y="461"/>
                </a:lnTo>
                <a:lnTo>
                  <a:pt x="193" y="461"/>
                </a:lnTo>
                <a:lnTo>
                  <a:pt x="193" y="460"/>
                </a:lnTo>
                <a:lnTo>
                  <a:pt x="193" y="460"/>
                </a:lnTo>
                <a:lnTo>
                  <a:pt x="193" y="460"/>
                </a:lnTo>
                <a:lnTo>
                  <a:pt x="191" y="458"/>
                </a:lnTo>
                <a:lnTo>
                  <a:pt x="191" y="457"/>
                </a:lnTo>
                <a:lnTo>
                  <a:pt x="191" y="455"/>
                </a:lnTo>
                <a:lnTo>
                  <a:pt x="191" y="453"/>
                </a:lnTo>
                <a:lnTo>
                  <a:pt x="191" y="453"/>
                </a:lnTo>
                <a:lnTo>
                  <a:pt x="193" y="450"/>
                </a:lnTo>
                <a:lnTo>
                  <a:pt x="191" y="450"/>
                </a:lnTo>
                <a:lnTo>
                  <a:pt x="191" y="449"/>
                </a:lnTo>
                <a:lnTo>
                  <a:pt x="191" y="447"/>
                </a:lnTo>
                <a:lnTo>
                  <a:pt x="193" y="446"/>
                </a:lnTo>
                <a:lnTo>
                  <a:pt x="194" y="446"/>
                </a:lnTo>
                <a:lnTo>
                  <a:pt x="196" y="444"/>
                </a:lnTo>
                <a:lnTo>
                  <a:pt x="199" y="442"/>
                </a:lnTo>
                <a:lnTo>
                  <a:pt x="200" y="444"/>
                </a:lnTo>
                <a:lnTo>
                  <a:pt x="202" y="446"/>
                </a:lnTo>
                <a:lnTo>
                  <a:pt x="204" y="446"/>
                </a:lnTo>
                <a:lnTo>
                  <a:pt x="204" y="447"/>
                </a:lnTo>
                <a:lnTo>
                  <a:pt x="205" y="449"/>
                </a:lnTo>
                <a:lnTo>
                  <a:pt x="207" y="449"/>
                </a:lnTo>
                <a:lnTo>
                  <a:pt x="207" y="449"/>
                </a:lnTo>
                <a:lnTo>
                  <a:pt x="207" y="449"/>
                </a:lnTo>
                <a:lnTo>
                  <a:pt x="204" y="446"/>
                </a:lnTo>
                <a:lnTo>
                  <a:pt x="204" y="446"/>
                </a:lnTo>
                <a:lnTo>
                  <a:pt x="204" y="444"/>
                </a:lnTo>
                <a:lnTo>
                  <a:pt x="200" y="444"/>
                </a:lnTo>
                <a:lnTo>
                  <a:pt x="200" y="442"/>
                </a:lnTo>
                <a:lnTo>
                  <a:pt x="200" y="442"/>
                </a:lnTo>
                <a:lnTo>
                  <a:pt x="200" y="441"/>
                </a:lnTo>
                <a:lnTo>
                  <a:pt x="200" y="441"/>
                </a:lnTo>
                <a:lnTo>
                  <a:pt x="204" y="438"/>
                </a:lnTo>
                <a:lnTo>
                  <a:pt x="204" y="436"/>
                </a:lnTo>
                <a:lnTo>
                  <a:pt x="204" y="436"/>
                </a:lnTo>
                <a:lnTo>
                  <a:pt x="204" y="436"/>
                </a:lnTo>
                <a:lnTo>
                  <a:pt x="202" y="435"/>
                </a:lnTo>
                <a:lnTo>
                  <a:pt x="202" y="435"/>
                </a:lnTo>
                <a:lnTo>
                  <a:pt x="202" y="436"/>
                </a:lnTo>
                <a:lnTo>
                  <a:pt x="202" y="436"/>
                </a:lnTo>
                <a:lnTo>
                  <a:pt x="202" y="438"/>
                </a:lnTo>
                <a:lnTo>
                  <a:pt x="202" y="438"/>
                </a:lnTo>
                <a:lnTo>
                  <a:pt x="202" y="438"/>
                </a:lnTo>
                <a:lnTo>
                  <a:pt x="196" y="444"/>
                </a:lnTo>
                <a:lnTo>
                  <a:pt x="194" y="444"/>
                </a:lnTo>
                <a:lnTo>
                  <a:pt x="193" y="444"/>
                </a:lnTo>
                <a:lnTo>
                  <a:pt x="191" y="446"/>
                </a:lnTo>
                <a:lnTo>
                  <a:pt x="191" y="446"/>
                </a:lnTo>
                <a:lnTo>
                  <a:pt x="189" y="447"/>
                </a:lnTo>
                <a:lnTo>
                  <a:pt x="188" y="452"/>
                </a:lnTo>
                <a:lnTo>
                  <a:pt x="186" y="455"/>
                </a:lnTo>
                <a:lnTo>
                  <a:pt x="186" y="450"/>
                </a:lnTo>
                <a:lnTo>
                  <a:pt x="183" y="447"/>
                </a:lnTo>
                <a:lnTo>
                  <a:pt x="188" y="444"/>
                </a:lnTo>
                <a:lnTo>
                  <a:pt x="188" y="444"/>
                </a:lnTo>
                <a:lnTo>
                  <a:pt x="188" y="442"/>
                </a:lnTo>
                <a:lnTo>
                  <a:pt x="188" y="442"/>
                </a:lnTo>
                <a:lnTo>
                  <a:pt x="188" y="441"/>
                </a:lnTo>
                <a:lnTo>
                  <a:pt x="189" y="441"/>
                </a:lnTo>
                <a:lnTo>
                  <a:pt x="189" y="439"/>
                </a:lnTo>
                <a:lnTo>
                  <a:pt x="188" y="441"/>
                </a:lnTo>
                <a:lnTo>
                  <a:pt x="186" y="442"/>
                </a:lnTo>
                <a:lnTo>
                  <a:pt x="185" y="444"/>
                </a:lnTo>
                <a:lnTo>
                  <a:pt x="185" y="444"/>
                </a:lnTo>
                <a:lnTo>
                  <a:pt x="185" y="442"/>
                </a:lnTo>
                <a:lnTo>
                  <a:pt x="186" y="439"/>
                </a:lnTo>
                <a:lnTo>
                  <a:pt x="186" y="435"/>
                </a:lnTo>
                <a:lnTo>
                  <a:pt x="186" y="435"/>
                </a:lnTo>
                <a:lnTo>
                  <a:pt x="188" y="433"/>
                </a:lnTo>
                <a:lnTo>
                  <a:pt x="186" y="433"/>
                </a:lnTo>
                <a:lnTo>
                  <a:pt x="183" y="435"/>
                </a:lnTo>
                <a:lnTo>
                  <a:pt x="182" y="433"/>
                </a:lnTo>
                <a:lnTo>
                  <a:pt x="182" y="428"/>
                </a:lnTo>
                <a:lnTo>
                  <a:pt x="178" y="427"/>
                </a:lnTo>
                <a:lnTo>
                  <a:pt x="175" y="425"/>
                </a:lnTo>
                <a:lnTo>
                  <a:pt x="172" y="423"/>
                </a:lnTo>
                <a:lnTo>
                  <a:pt x="172" y="422"/>
                </a:lnTo>
                <a:lnTo>
                  <a:pt x="172" y="420"/>
                </a:lnTo>
                <a:lnTo>
                  <a:pt x="172" y="419"/>
                </a:lnTo>
                <a:lnTo>
                  <a:pt x="174" y="417"/>
                </a:lnTo>
                <a:lnTo>
                  <a:pt x="175" y="417"/>
                </a:lnTo>
                <a:lnTo>
                  <a:pt x="177" y="417"/>
                </a:lnTo>
                <a:lnTo>
                  <a:pt x="177" y="419"/>
                </a:lnTo>
                <a:lnTo>
                  <a:pt x="175" y="420"/>
                </a:lnTo>
                <a:lnTo>
                  <a:pt x="177" y="420"/>
                </a:lnTo>
                <a:lnTo>
                  <a:pt x="180" y="423"/>
                </a:lnTo>
                <a:lnTo>
                  <a:pt x="182" y="423"/>
                </a:lnTo>
                <a:lnTo>
                  <a:pt x="183" y="422"/>
                </a:lnTo>
                <a:lnTo>
                  <a:pt x="185" y="422"/>
                </a:lnTo>
                <a:lnTo>
                  <a:pt x="186" y="423"/>
                </a:lnTo>
                <a:lnTo>
                  <a:pt x="188" y="423"/>
                </a:lnTo>
                <a:lnTo>
                  <a:pt x="189" y="425"/>
                </a:lnTo>
                <a:lnTo>
                  <a:pt x="189" y="425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2" y="422"/>
                </a:lnTo>
                <a:lnTo>
                  <a:pt x="182" y="422"/>
                </a:lnTo>
                <a:lnTo>
                  <a:pt x="180" y="422"/>
                </a:lnTo>
                <a:lnTo>
                  <a:pt x="178" y="420"/>
                </a:lnTo>
                <a:lnTo>
                  <a:pt x="177" y="419"/>
                </a:lnTo>
                <a:lnTo>
                  <a:pt x="177" y="417"/>
                </a:lnTo>
                <a:lnTo>
                  <a:pt x="177" y="417"/>
                </a:lnTo>
                <a:lnTo>
                  <a:pt x="178" y="416"/>
                </a:lnTo>
                <a:lnTo>
                  <a:pt x="178" y="416"/>
                </a:lnTo>
                <a:lnTo>
                  <a:pt x="178" y="416"/>
                </a:lnTo>
                <a:lnTo>
                  <a:pt x="180" y="414"/>
                </a:lnTo>
                <a:lnTo>
                  <a:pt x="180" y="414"/>
                </a:lnTo>
                <a:lnTo>
                  <a:pt x="178" y="412"/>
                </a:lnTo>
                <a:lnTo>
                  <a:pt x="178" y="412"/>
                </a:lnTo>
                <a:lnTo>
                  <a:pt x="175" y="416"/>
                </a:lnTo>
                <a:lnTo>
                  <a:pt x="175" y="416"/>
                </a:lnTo>
                <a:lnTo>
                  <a:pt x="175" y="414"/>
                </a:lnTo>
                <a:lnTo>
                  <a:pt x="175" y="414"/>
                </a:lnTo>
                <a:lnTo>
                  <a:pt x="174" y="416"/>
                </a:lnTo>
                <a:lnTo>
                  <a:pt x="174" y="416"/>
                </a:lnTo>
                <a:lnTo>
                  <a:pt x="171" y="419"/>
                </a:lnTo>
                <a:lnTo>
                  <a:pt x="171" y="420"/>
                </a:lnTo>
                <a:lnTo>
                  <a:pt x="171" y="422"/>
                </a:lnTo>
                <a:lnTo>
                  <a:pt x="171" y="423"/>
                </a:lnTo>
                <a:lnTo>
                  <a:pt x="171" y="423"/>
                </a:lnTo>
                <a:lnTo>
                  <a:pt x="167" y="425"/>
                </a:lnTo>
                <a:lnTo>
                  <a:pt x="166" y="427"/>
                </a:lnTo>
                <a:lnTo>
                  <a:pt x="164" y="425"/>
                </a:lnTo>
                <a:lnTo>
                  <a:pt x="163" y="423"/>
                </a:lnTo>
                <a:lnTo>
                  <a:pt x="161" y="420"/>
                </a:lnTo>
                <a:lnTo>
                  <a:pt x="158" y="420"/>
                </a:lnTo>
                <a:lnTo>
                  <a:pt x="156" y="419"/>
                </a:lnTo>
                <a:lnTo>
                  <a:pt x="155" y="417"/>
                </a:lnTo>
                <a:lnTo>
                  <a:pt x="156" y="414"/>
                </a:lnTo>
                <a:lnTo>
                  <a:pt x="158" y="412"/>
                </a:lnTo>
                <a:lnTo>
                  <a:pt x="158" y="409"/>
                </a:lnTo>
                <a:lnTo>
                  <a:pt x="159" y="409"/>
                </a:lnTo>
                <a:lnTo>
                  <a:pt x="163" y="408"/>
                </a:lnTo>
                <a:lnTo>
                  <a:pt x="164" y="406"/>
                </a:lnTo>
                <a:lnTo>
                  <a:pt x="163" y="406"/>
                </a:lnTo>
                <a:lnTo>
                  <a:pt x="161" y="408"/>
                </a:lnTo>
                <a:lnTo>
                  <a:pt x="158" y="408"/>
                </a:lnTo>
                <a:lnTo>
                  <a:pt x="155" y="406"/>
                </a:lnTo>
                <a:lnTo>
                  <a:pt x="153" y="405"/>
                </a:lnTo>
                <a:lnTo>
                  <a:pt x="153" y="403"/>
                </a:lnTo>
                <a:lnTo>
                  <a:pt x="153" y="401"/>
                </a:lnTo>
                <a:lnTo>
                  <a:pt x="153" y="401"/>
                </a:lnTo>
                <a:lnTo>
                  <a:pt x="155" y="400"/>
                </a:lnTo>
                <a:lnTo>
                  <a:pt x="155" y="398"/>
                </a:lnTo>
                <a:lnTo>
                  <a:pt x="155" y="398"/>
                </a:lnTo>
                <a:lnTo>
                  <a:pt x="156" y="397"/>
                </a:lnTo>
                <a:lnTo>
                  <a:pt x="158" y="395"/>
                </a:lnTo>
                <a:lnTo>
                  <a:pt x="158" y="394"/>
                </a:lnTo>
                <a:lnTo>
                  <a:pt x="159" y="390"/>
                </a:lnTo>
                <a:lnTo>
                  <a:pt x="161" y="389"/>
                </a:lnTo>
                <a:lnTo>
                  <a:pt x="163" y="386"/>
                </a:lnTo>
                <a:lnTo>
                  <a:pt x="166" y="383"/>
                </a:lnTo>
                <a:lnTo>
                  <a:pt x="164" y="383"/>
                </a:lnTo>
                <a:lnTo>
                  <a:pt x="164" y="383"/>
                </a:lnTo>
                <a:lnTo>
                  <a:pt x="164" y="383"/>
                </a:lnTo>
                <a:lnTo>
                  <a:pt x="163" y="383"/>
                </a:lnTo>
                <a:lnTo>
                  <a:pt x="163" y="381"/>
                </a:lnTo>
                <a:lnTo>
                  <a:pt x="163" y="381"/>
                </a:lnTo>
                <a:lnTo>
                  <a:pt x="163" y="381"/>
                </a:lnTo>
                <a:lnTo>
                  <a:pt x="163" y="383"/>
                </a:lnTo>
                <a:lnTo>
                  <a:pt x="161" y="386"/>
                </a:lnTo>
                <a:lnTo>
                  <a:pt x="161" y="387"/>
                </a:lnTo>
                <a:lnTo>
                  <a:pt x="159" y="389"/>
                </a:lnTo>
                <a:lnTo>
                  <a:pt x="159" y="390"/>
                </a:lnTo>
                <a:lnTo>
                  <a:pt x="158" y="389"/>
                </a:lnTo>
                <a:lnTo>
                  <a:pt x="158" y="387"/>
                </a:lnTo>
                <a:lnTo>
                  <a:pt x="159" y="386"/>
                </a:lnTo>
                <a:lnTo>
                  <a:pt x="159" y="384"/>
                </a:lnTo>
                <a:lnTo>
                  <a:pt x="159" y="383"/>
                </a:lnTo>
                <a:lnTo>
                  <a:pt x="158" y="381"/>
                </a:lnTo>
                <a:lnTo>
                  <a:pt x="158" y="379"/>
                </a:lnTo>
                <a:lnTo>
                  <a:pt x="158" y="378"/>
                </a:lnTo>
                <a:lnTo>
                  <a:pt x="158" y="376"/>
                </a:lnTo>
                <a:lnTo>
                  <a:pt x="158" y="375"/>
                </a:lnTo>
                <a:lnTo>
                  <a:pt x="159" y="373"/>
                </a:lnTo>
                <a:lnTo>
                  <a:pt x="159" y="373"/>
                </a:lnTo>
                <a:lnTo>
                  <a:pt x="159" y="373"/>
                </a:lnTo>
                <a:lnTo>
                  <a:pt x="159" y="371"/>
                </a:lnTo>
                <a:lnTo>
                  <a:pt x="158" y="370"/>
                </a:lnTo>
                <a:lnTo>
                  <a:pt x="158" y="368"/>
                </a:lnTo>
                <a:lnTo>
                  <a:pt x="156" y="370"/>
                </a:lnTo>
                <a:lnTo>
                  <a:pt x="153" y="368"/>
                </a:lnTo>
                <a:lnTo>
                  <a:pt x="153" y="367"/>
                </a:lnTo>
                <a:lnTo>
                  <a:pt x="150" y="365"/>
                </a:lnTo>
                <a:lnTo>
                  <a:pt x="148" y="364"/>
                </a:lnTo>
                <a:lnTo>
                  <a:pt x="145" y="364"/>
                </a:lnTo>
                <a:lnTo>
                  <a:pt x="144" y="364"/>
                </a:lnTo>
                <a:lnTo>
                  <a:pt x="142" y="362"/>
                </a:lnTo>
                <a:lnTo>
                  <a:pt x="141" y="360"/>
                </a:lnTo>
                <a:lnTo>
                  <a:pt x="139" y="360"/>
                </a:lnTo>
                <a:lnTo>
                  <a:pt x="137" y="359"/>
                </a:lnTo>
                <a:lnTo>
                  <a:pt x="136" y="359"/>
                </a:lnTo>
                <a:lnTo>
                  <a:pt x="133" y="359"/>
                </a:lnTo>
                <a:lnTo>
                  <a:pt x="133" y="357"/>
                </a:lnTo>
                <a:lnTo>
                  <a:pt x="133" y="356"/>
                </a:lnTo>
                <a:lnTo>
                  <a:pt x="133" y="356"/>
                </a:lnTo>
                <a:lnTo>
                  <a:pt x="131" y="354"/>
                </a:lnTo>
                <a:lnTo>
                  <a:pt x="130" y="354"/>
                </a:lnTo>
                <a:lnTo>
                  <a:pt x="130" y="353"/>
                </a:lnTo>
                <a:lnTo>
                  <a:pt x="130" y="351"/>
                </a:lnTo>
                <a:lnTo>
                  <a:pt x="128" y="349"/>
                </a:lnTo>
                <a:lnTo>
                  <a:pt x="126" y="349"/>
                </a:lnTo>
                <a:lnTo>
                  <a:pt x="126" y="348"/>
                </a:lnTo>
                <a:lnTo>
                  <a:pt x="128" y="346"/>
                </a:lnTo>
                <a:lnTo>
                  <a:pt x="126" y="345"/>
                </a:lnTo>
                <a:lnTo>
                  <a:pt x="125" y="343"/>
                </a:lnTo>
                <a:lnTo>
                  <a:pt x="123" y="340"/>
                </a:lnTo>
                <a:lnTo>
                  <a:pt x="120" y="337"/>
                </a:lnTo>
                <a:lnTo>
                  <a:pt x="118" y="335"/>
                </a:lnTo>
                <a:lnTo>
                  <a:pt x="117" y="332"/>
                </a:lnTo>
                <a:lnTo>
                  <a:pt x="115" y="331"/>
                </a:lnTo>
                <a:lnTo>
                  <a:pt x="114" y="329"/>
                </a:lnTo>
                <a:lnTo>
                  <a:pt x="112" y="326"/>
                </a:lnTo>
                <a:lnTo>
                  <a:pt x="111" y="323"/>
                </a:lnTo>
                <a:lnTo>
                  <a:pt x="111" y="321"/>
                </a:lnTo>
                <a:lnTo>
                  <a:pt x="107" y="319"/>
                </a:lnTo>
                <a:lnTo>
                  <a:pt x="106" y="318"/>
                </a:lnTo>
                <a:lnTo>
                  <a:pt x="104" y="315"/>
                </a:lnTo>
                <a:lnTo>
                  <a:pt x="103" y="315"/>
                </a:lnTo>
                <a:lnTo>
                  <a:pt x="101" y="313"/>
                </a:lnTo>
                <a:lnTo>
                  <a:pt x="98" y="312"/>
                </a:lnTo>
                <a:lnTo>
                  <a:pt x="98" y="312"/>
                </a:lnTo>
                <a:lnTo>
                  <a:pt x="96" y="310"/>
                </a:lnTo>
                <a:lnTo>
                  <a:pt x="96" y="310"/>
                </a:lnTo>
                <a:lnTo>
                  <a:pt x="96" y="308"/>
                </a:lnTo>
                <a:lnTo>
                  <a:pt x="96" y="308"/>
                </a:lnTo>
                <a:lnTo>
                  <a:pt x="95" y="307"/>
                </a:lnTo>
                <a:lnTo>
                  <a:pt x="93" y="305"/>
                </a:lnTo>
                <a:lnTo>
                  <a:pt x="92" y="305"/>
                </a:lnTo>
                <a:lnTo>
                  <a:pt x="90" y="304"/>
                </a:lnTo>
                <a:lnTo>
                  <a:pt x="89" y="304"/>
                </a:lnTo>
                <a:lnTo>
                  <a:pt x="89" y="302"/>
                </a:lnTo>
                <a:lnTo>
                  <a:pt x="87" y="299"/>
                </a:lnTo>
                <a:lnTo>
                  <a:pt x="87" y="299"/>
                </a:lnTo>
                <a:lnTo>
                  <a:pt x="87" y="297"/>
                </a:lnTo>
                <a:lnTo>
                  <a:pt x="87" y="296"/>
                </a:lnTo>
                <a:lnTo>
                  <a:pt x="84" y="294"/>
                </a:lnTo>
                <a:lnTo>
                  <a:pt x="82" y="293"/>
                </a:lnTo>
                <a:lnTo>
                  <a:pt x="81" y="293"/>
                </a:lnTo>
                <a:lnTo>
                  <a:pt x="77" y="293"/>
                </a:lnTo>
                <a:lnTo>
                  <a:pt x="74" y="294"/>
                </a:lnTo>
                <a:lnTo>
                  <a:pt x="71" y="296"/>
                </a:lnTo>
                <a:lnTo>
                  <a:pt x="68" y="296"/>
                </a:lnTo>
                <a:lnTo>
                  <a:pt x="70" y="297"/>
                </a:lnTo>
                <a:lnTo>
                  <a:pt x="68" y="299"/>
                </a:lnTo>
                <a:lnTo>
                  <a:pt x="68" y="299"/>
                </a:lnTo>
                <a:lnTo>
                  <a:pt x="66" y="299"/>
                </a:lnTo>
                <a:lnTo>
                  <a:pt x="66" y="304"/>
                </a:lnTo>
                <a:lnTo>
                  <a:pt x="65" y="305"/>
                </a:lnTo>
                <a:lnTo>
                  <a:pt x="62" y="305"/>
                </a:lnTo>
                <a:lnTo>
                  <a:pt x="59" y="307"/>
                </a:lnTo>
                <a:lnTo>
                  <a:pt x="57" y="308"/>
                </a:lnTo>
                <a:lnTo>
                  <a:pt x="54" y="308"/>
                </a:lnTo>
                <a:lnTo>
                  <a:pt x="52" y="312"/>
                </a:lnTo>
                <a:lnTo>
                  <a:pt x="51" y="310"/>
                </a:lnTo>
                <a:lnTo>
                  <a:pt x="51" y="308"/>
                </a:lnTo>
                <a:lnTo>
                  <a:pt x="51" y="307"/>
                </a:lnTo>
                <a:lnTo>
                  <a:pt x="49" y="304"/>
                </a:lnTo>
                <a:lnTo>
                  <a:pt x="48" y="302"/>
                </a:lnTo>
                <a:lnTo>
                  <a:pt x="46" y="301"/>
                </a:lnTo>
                <a:lnTo>
                  <a:pt x="44" y="299"/>
                </a:lnTo>
                <a:lnTo>
                  <a:pt x="41" y="297"/>
                </a:lnTo>
                <a:lnTo>
                  <a:pt x="40" y="296"/>
                </a:lnTo>
                <a:lnTo>
                  <a:pt x="38" y="294"/>
                </a:lnTo>
                <a:lnTo>
                  <a:pt x="35" y="293"/>
                </a:lnTo>
                <a:lnTo>
                  <a:pt x="33" y="290"/>
                </a:lnTo>
                <a:lnTo>
                  <a:pt x="32" y="288"/>
                </a:lnTo>
                <a:lnTo>
                  <a:pt x="29" y="288"/>
                </a:lnTo>
                <a:lnTo>
                  <a:pt x="27" y="286"/>
                </a:lnTo>
                <a:lnTo>
                  <a:pt x="27" y="283"/>
                </a:lnTo>
                <a:lnTo>
                  <a:pt x="29" y="282"/>
                </a:lnTo>
                <a:lnTo>
                  <a:pt x="29" y="280"/>
                </a:lnTo>
                <a:lnTo>
                  <a:pt x="25" y="280"/>
                </a:lnTo>
                <a:lnTo>
                  <a:pt x="22" y="280"/>
                </a:lnTo>
                <a:lnTo>
                  <a:pt x="19" y="280"/>
                </a:lnTo>
                <a:lnTo>
                  <a:pt x="18" y="282"/>
                </a:lnTo>
                <a:lnTo>
                  <a:pt x="16" y="283"/>
                </a:lnTo>
                <a:lnTo>
                  <a:pt x="13" y="282"/>
                </a:lnTo>
                <a:lnTo>
                  <a:pt x="8" y="282"/>
                </a:lnTo>
                <a:lnTo>
                  <a:pt x="8" y="283"/>
                </a:lnTo>
                <a:lnTo>
                  <a:pt x="3" y="282"/>
                </a:lnTo>
                <a:lnTo>
                  <a:pt x="0" y="282"/>
                </a:lnTo>
                <a:lnTo>
                  <a:pt x="0" y="61"/>
                </a:lnTo>
                <a:lnTo>
                  <a:pt x="2" y="61"/>
                </a:lnTo>
                <a:lnTo>
                  <a:pt x="10" y="63"/>
                </a:lnTo>
                <a:lnTo>
                  <a:pt x="16" y="61"/>
                </a:lnTo>
                <a:lnTo>
                  <a:pt x="27" y="64"/>
                </a:lnTo>
                <a:lnTo>
                  <a:pt x="33" y="69"/>
                </a:lnTo>
                <a:lnTo>
                  <a:pt x="40" y="72"/>
                </a:lnTo>
                <a:lnTo>
                  <a:pt x="41" y="74"/>
                </a:lnTo>
                <a:lnTo>
                  <a:pt x="46" y="75"/>
                </a:lnTo>
                <a:lnTo>
                  <a:pt x="54" y="78"/>
                </a:lnTo>
                <a:lnTo>
                  <a:pt x="57" y="78"/>
                </a:lnTo>
                <a:lnTo>
                  <a:pt x="62" y="80"/>
                </a:lnTo>
                <a:lnTo>
                  <a:pt x="65" y="80"/>
                </a:lnTo>
                <a:lnTo>
                  <a:pt x="71" y="80"/>
                </a:lnTo>
                <a:lnTo>
                  <a:pt x="74" y="82"/>
                </a:lnTo>
                <a:lnTo>
                  <a:pt x="82" y="85"/>
                </a:lnTo>
                <a:lnTo>
                  <a:pt x="84" y="85"/>
                </a:lnTo>
                <a:lnTo>
                  <a:pt x="84" y="85"/>
                </a:lnTo>
                <a:lnTo>
                  <a:pt x="81" y="82"/>
                </a:lnTo>
                <a:lnTo>
                  <a:pt x="81" y="82"/>
                </a:lnTo>
                <a:lnTo>
                  <a:pt x="77" y="80"/>
                </a:lnTo>
                <a:lnTo>
                  <a:pt x="74" y="80"/>
                </a:lnTo>
                <a:lnTo>
                  <a:pt x="74" y="78"/>
                </a:lnTo>
                <a:lnTo>
                  <a:pt x="74" y="78"/>
                </a:lnTo>
                <a:lnTo>
                  <a:pt x="74" y="77"/>
                </a:lnTo>
                <a:lnTo>
                  <a:pt x="74" y="77"/>
                </a:lnTo>
                <a:lnTo>
                  <a:pt x="77" y="77"/>
                </a:lnTo>
                <a:lnTo>
                  <a:pt x="79" y="77"/>
                </a:lnTo>
                <a:lnTo>
                  <a:pt x="79" y="77"/>
                </a:lnTo>
                <a:lnTo>
                  <a:pt x="77" y="77"/>
                </a:lnTo>
                <a:lnTo>
                  <a:pt x="76" y="75"/>
                </a:lnTo>
                <a:lnTo>
                  <a:pt x="74" y="75"/>
                </a:lnTo>
                <a:lnTo>
                  <a:pt x="74" y="74"/>
                </a:lnTo>
                <a:lnTo>
                  <a:pt x="77" y="69"/>
                </a:lnTo>
                <a:lnTo>
                  <a:pt x="79" y="71"/>
                </a:lnTo>
                <a:lnTo>
                  <a:pt x="81" y="69"/>
                </a:lnTo>
                <a:lnTo>
                  <a:pt x="82" y="69"/>
                </a:lnTo>
                <a:lnTo>
                  <a:pt x="84" y="69"/>
                </a:lnTo>
                <a:lnTo>
                  <a:pt x="84" y="66"/>
                </a:lnTo>
                <a:lnTo>
                  <a:pt x="84" y="66"/>
                </a:lnTo>
                <a:lnTo>
                  <a:pt x="85" y="66"/>
                </a:lnTo>
                <a:lnTo>
                  <a:pt x="90" y="64"/>
                </a:lnTo>
                <a:lnTo>
                  <a:pt x="95" y="66"/>
                </a:lnTo>
                <a:lnTo>
                  <a:pt x="95" y="66"/>
                </a:lnTo>
                <a:lnTo>
                  <a:pt x="95" y="63"/>
                </a:lnTo>
                <a:lnTo>
                  <a:pt x="95" y="63"/>
                </a:lnTo>
                <a:lnTo>
                  <a:pt x="95" y="61"/>
                </a:lnTo>
                <a:lnTo>
                  <a:pt x="95" y="60"/>
                </a:lnTo>
                <a:lnTo>
                  <a:pt x="96" y="60"/>
                </a:lnTo>
                <a:lnTo>
                  <a:pt x="98" y="60"/>
                </a:lnTo>
                <a:lnTo>
                  <a:pt x="100" y="61"/>
                </a:lnTo>
                <a:lnTo>
                  <a:pt x="100" y="63"/>
                </a:lnTo>
                <a:lnTo>
                  <a:pt x="101" y="63"/>
                </a:lnTo>
                <a:lnTo>
                  <a:pt x="103" y="64"/>
                </a:lnTo>
                <a:lnTo>
                  <a:pt x="103" y="64"/>
                </a:lnTo>
                <a:lnTo>
                  <a:pt x="103" y="66"/>
                </a:lnTo>
                <a:lnTo>
                  <a:pt x="101" y="67"/>
                </a:lnTo>
                <a:lnTo>
                  <a:pt x="100" y="71"/>
                </a:lnTo>
                <a:lnTo>
                  <a:pt x="100" y="71"/>
                </a:lnTo>
                <a:lnTo>
                  <a:pt x="103" y="69"/>
                </a:lnTo>
                <a:lnTo>
                  <a:pt x="106" y="67"/>
                </a:lnTo>
                <a:lnTo>
                  <a:pt x="109" y="67"/>
                </a:lnTo>
                <a:lnTo>
                  <a:pt x="112" y="67"/>
                </a:lnTo>
                <a:lnTo>
                  <a:pt x="114" y="66"/>
                </a:lnTo>
                <a:lnTo>
                  <a:pt x="115" y="66"/>
                </a:lnTo>
                <a:lnTo>
                  <a:pt x="115" y="64"/>
                </a:lnTo>
                <a:lnTo>
                  <a:pt x="117" y="61"/>
                </a:lnTo>
                <a:lnTo>
                  <a:pt x="118" y="61"/>
                </a:lnTo>
                <a:lnTo>
                  <a:pt x="123" y="61"/>
                </a:lnTo>
                <a:lnTo>
                  <a:pt x="125" y="61"/>
                </a:lnTo>
                <a:lnTo>
                  <a:pt x="125" y="61"/>
                </a:lnTo>
                <a:lnTo>
                  <a:pt x="125" y="60"/>
                </a:lnTo>
                <a:lnTo>
                  <a:pt x="123" y="60"/>
                </a:lnTo>
                <a:lnTo>
                  <a:pt x="122" y="60"/>
                </a:lnTo>
                <a:lnTo>
                  <a:pt x="122" y="60"/>
                </a:lnTo>
                <a:lnTo>
                  <a:pt x="123" y="58"/>
                </a:lnTo>
                <a:lnTo>
                  <a:pt x="123" y="58"/>
                </a:lnTo>
                <a:lnTo>
                  <a:pt x="126" y="58"/>
                </a:lnTo>
                <a:lnTo>
                  <a:pt x="128" y="60"/>
                </a:lnTo>
                <a:lnTo>
                  <a:pt x="128" y="60"/>
                </a:lnTo>
                <a:lnTo>
                  <a:pt x="131" y="58"/>
                </a:lnTo>
                <a:lnTo>
                  <a:pt x="137" y="55"/>
                </a:lnTo>
                <a:lnTo>
                  <a:pt x="139" y="53"/>
                </a:lnTo>
                <a:lnTo>
                  <a:pt x="141" y="53"/>
                </a:lnTo>
                <a:lnTo>
                  <a:pt x="142" y="55"/>
                </a:lnTo>
                <a:lnTo>
                  <a:pt x="144" y="55"/>
                </a:lnTo>
                <a:lnTo>
                  <a:pt x="145" y="52"/>
                </a:lnTo>
                <a:lnTo>
                  <a:pt x="145" y="52"/>
                </a:lnTo>
                <a:lnTo>
                  <a:pt x="147" y="50"/>
                </a:lnTo>
                <a:lnTo>
                  <a:pt x="150" y="49"/>
                </a:lnTo>
                <a:lnTo>
                  <a:pt x="152" y="49"/>
                </a:lnTo>
                <a:lnTo>
                  <a:pt x="153" y="49"/>
                </a:lnTo>
                <a:lnTo>
                  <a:pt x="155" y="49"/>
                </a:lnTo>
                <a:lnTo>
                  <a:pt x="156" y="50"/>
                </a:lnTo>
                <a:lnTo>
                  <a:pt x="159" y="49"/>
                </a:lnTo>
                <a:lnTo>
                  <a:pt x="161" y="50"/>
                </a:lnTo>
                <a:lnTo>
                  <a:pt x="161" y="49"/>
                </a:lnTo>
                <a:lnTo>
                  <a:pt x="163" y="47"/>
                </a:lnTo>
                <a:lnTo>
                  <a:pt x="164" y="47"/>
                </a:lnTo>
                <a:lnTo>
                  <a:pt x="164" y="47"/>
                </a:lnTo>
                <a:lnTo>
                  <a:pt x="166" y="49"/>
                </a:lnTo>
                <a:lnTo>
                  <a:pt x="166" y="50"/>
                </a:lnTo>
                <a:lnTo>
                  <a:pt x="164" y="52"/>
                </a:lnTo>
                <a:lnTo>
                  <a:pt x="153" y="58"/>
                </a:lnTo>
                <a:lnTo>
                  <a:pt x="150" y="60"/>
                </a:lnTo>
                <a:lnTo>
                  <a:pt x="147" y="61"/>
                </a:lnTo>
                <a:lnTo>
                  <a:pt x="145" y="61"/>
                </a:lnTo>
                <a:lnTo>
                  <a:pt x="142" y="61"/>
                </a:lnTo>
                <a:lnTo>
                  <a:pt x="141" y="63"/>
                </a:lnTo>
                <a:lnTo>
                  <a:pt x="139" y="63"/>
                </a:lnTo>
                <a:lnTo>
                  <a:pt x="133" y="63"/>
                </a:lnTo>
                <a:lnTo>
                  <a:pt x="131" y="64"/>
                </a:lnTo>
                <a:lnTo>
                  <a:pt x="131" y="64"/>
                </a:lnTo>
                <a:lnTo>
                  <a:pt x="128" y="67"/>
                </a:lnTo>
                <a:lnTo>
                  <a:pt x="128" y="67"/>
                </a:lnTo>
                <a:lnTo>
                  <a:pt x="126" y="69"/>
                </a:lnTo>
                <a:lnTo>
                  <a:pt x="123" y="71"/>
                </a:lnTo>
                <a:lnTo>
                  <a:pt x="120" y="71"/>
                </a:lnTo>
                <a:lnTo>
                  <a:pt x="118" y="72"/>
                </a:lnTo>
                <a:lnTo>
                  <a:pt x="117" y="75"/>
                </a:lnTo>
                <a:lnTo>
                  <a:pt x="115" y="77"/>
                </a:lnTo>
                <a:lnTo>
                  <a:pt x="112" y="78"/>
                </a:lnTo>
                <a:lnTo>
                  <a:pt x="111" y="80"/>
                </a:lnTo>
                <a:lnTo>
                  <a:pt x="111" y="82"/>
                </a:lnTo>
                <a:lnTo>
                  <a:pt x="111" y="83"/>
                </a:lnTo>
                <a:lnTo>
                  <a:pt x="111" y="83"/>
                </a:lnTo>
                <a:lnTo>
                  <a:pt x="114" y="83"/>
                </a:lnTo>
                <a:lnTo>
                  <a:pt x="114" y="83"/>
                </a:lnTo>
                <a:lnTo>
                  <a:pt x="114" y="83"/>
                </a:lnTo>
                <a:lnTo>
                  <a:pt x="112" y="82"/>
                </a:lnTo>
                <a:lnTo>
                  <a:pt x="111" y="82"/>
                </a:lnTo>
                <a:lnTo>
                  <a:pt x="112" y="82"/>
                </a:lnTo>
                <a:lnTo>
                  <a:pt x="120" y="82"/>
                </a:lnTo>
                <a:lnTo>
                  <a:pt x="122" y="82"/>
                </a:lnTo>
                <a:lnTo>
                  <a:pt x="123" y="80"/>
                </a:lnTo>
                <a:lnTo>
                  <a:pt x="123" y="80"/>
                </a:lnTo>
                <a:lnTo>
                  <a:pt x="120" y="80"/>
                </a:lnTo>
                <a:lnTo>
                  <a:pt x="120" y="80"/>
                </a:lnTo>
                <a:lnTo>
                  <a:pt x="120" y="78"/>
                </a:lnTo>
                <a:lnTo>
                  <a:pt x="120" y="77"/>
                </a:lnTo>
                <a:lnTo>
                  <a:pt x="120" y="77"/>
                </a:lnTo>
                <a:lnTo>
                  <a:pt x="120" y="75"/>
                </a:lnTo>
                <a:lnTo>
                  <a:pt x="123" y="74"/>
                </a:lnTo>
                <a:lnTo>
                  <a:pt x="125" y="74"/>
                </a:lnTo>
                <a:lnTo>
                  <a:pt x="128" y="72"/>
                </a:lnTo>
                <a:lnTo>
                  <a:pt x="128" y="71"/>
                </a:lnTo>
                <a:lnTo>
                  <a:pt x="131" y="71"/>
                </a:lnTo>
                <a:lnTo>
                  <a:pt x="133" y="69"/>
                </a:lnTo>
                <a:lnTo>
                  <a:pt x="134" y="67"/>
                </a:lnTo>
                <a:lnTo>
                  <a:pt x="134" y="67"/>
                </a:lnTo>
                <a:lnTo>
                  <a:pt x="133" y="67"/>
                </a:lnTo>
                <a:lnTo>
                  <a:pt x="134" y="66"/>
                </a:lnTo>
                <a:lnTo>
                  <a:pt x="136" y="66"/>
                </a:lnTo>
                <a:lnTo>
                  <a:pt x="137" y="66"/>
                </a:lnTo>
                <a:lnTo>
                  <a:pt x="141" y="66"/>
                </a:lnTo>
                <a:lnTo>
                  <a:pt x="141" y="67"/>
                </a:lnTo>
                <a:lnTo>
                  <a:pt x="141" y="67"/>
                </a:lnTo>
                <a:lnTo>
                  <a:pt x="141" y="67"/>
                </a:lnTo>
                <a:lnTo>
                  <a:pt x="142" y="66"/>
                </a:lnTo>
                <a:lnTo>
                  <a:pt x="142" y="66"/>
                </a:lnTo>
                <a:lnTo>
                  <a:pt x="144" y="66"/>
                </a:lnTo>
                <a:lnTo>
                  <a:pt x="144" y="66"/>
                </a:lnTo>
                <a:lnTo>
                  <a:pt x="145" y="66"/>
                </a:lnTo>
                <a:lnTo>
                  <a:pt x="145" y="67"/>
                </a:lnTo>
                <a:lnTo>
                  <a:pt x="145" y="71"/>
                </a:lnTo>
                <a:lnTo>
                  <a:pt x="145" y="72"/>
                </a:lnTo>
                <a:lnTo>
                  <a:pt x="147" y="71"/>
                </a:lnTo>
                <a:lnTo>
                  <a:pt x="147" y="69"/>
                </a:lnTo>
                <a:lnTo>
                  <a:pt x="150" y="64"/>
                </a:lnTo>
                <a:lnTo>
                  <a:pt x="152" y="63"/>
                </a:lnTo>
                <a:lnTo>
                  <a:pt x="155" y="61"/>
                </a:lnTo>
                <a:lnTo>
                  <a:pt x="158" y="60"/>
                </a:lnTo>
                <a:lnTo>
                  <a:pt x="166" y="56"/>
                </a:lnTo>
                <a:lnTo>
                  <a:pt x="171" y="55"/>
                </a:lnTo>
                <a:lnTo>
                  <a:pt x="172" y="55"/>
                </a:lnTo>
                <a:lnTo>
                  <a:pt x="174" y="55"/>
                </a:lnTo>
                <a:lnTo>
                  <a:pt x="174" y="53"/>
                </a:lnTo>
                <a:lnTo>
                  <a:pt x="175" y="53"/>
                </a:lnTo>
                <a:lnTo>
                  <a:pt x="175" y="53"/>
                </a:lnTo>
                <a:lnTo>
                  <a:pt x="175" y="55"/>
                </a:lnTo>
                <a:lnTo>
                  <a:pt x="175" y="55"/>
                </a:lnTo>
                <a:lnTo>
                  <a:pt x="172" y="56"/>
                </a:lnTo>
                <a:lnTo>
                  <a:pt x="172" y="56"/>
                </a:lnTo>
                <a:lnTo>
                  <a:pt x="172" y="58"/>
                </a:lnTo>
                <a:lnTo>
                  <a:pt x="172" y="60"/>
                </a:lnTo>
                <a:lnTo>
                  <a:pt x="174" y="60"/>
                </a:lnTo>
                <a:lnTo>
                  <a:pt x="174" y="60"/>
                </a:lnTo>
                <a:lnTo>
                  <a:pt x="177" y="58"/>
                </a:lnTo>
                <a:lnTo>
                  <a:pt x="178" y="56"/>
                </a:lnTo>
                <a:lnTo>
                  <a:pt x="183" y="53"/>
                </a:lnTo>
                <a:lnTo>
                  <a:pt x="183" y="52"/>
                </a:lnTo>
                <a:lnTo>
                  <a:pt x="185" y="49"/>
                </a:lnTo>
                <a:lnTo>
                  <a:pt x="186" y="47"/>
                </a:lnTo>
                <a:lnTo>
                  <a:pt x="191" y="45"/>
                </a:lnTo>
                <a:lnTo>
                  <a:pt x="193" y="45"/>
                </a:lnTo>
                <a:lnTo>
                  <a:pt x="189" y="44"/>
                </a:lnTo>
                <a:lnTo>
                  <a:pt x="188" y="44"/>
                </a:lnTo>
                <a:lnTo>
                  <a:pt x="188" y="44"/>
                </a:lnTo>
                <a:lnTo>
                  <a:pt x="188" y="42"/>
                </a:lnTo>
                <a:lnTo>
                  <a:pt x="186" y="41"/>
                </a:lnTo>
                <a:lnTo>
                  <a:pt x="186" y="41"/>
                </a:lnTo>
                <a:lnTo>
                  <a:pt x="186" y="39"/>
                </a:lnTo>
                <a:lnTo>
                  <a:pt x="186" y="37"/>
                </a:lnTo>
                <a:lnTo>
                  <a:pt x="188" y="37"/>
                </a:lnTo>
                <a:lnTo>
                  <a:pt x="188" y="37"/>
                </a:lnTo>
                <a:lnTo>
                  <a:pt x="191" y="37"/>
                </a:lnTo>
                <a:lnTo>
                  <a:pt x="193" y="37"/>
                </a:lnTo>
                <a:lnTo>
                  <a:pt x="197" y="42"/>
                </a:lnTo>
                <a:lnTo>
                  <a:pt x="199" y="44"/>
                </a:lnTo>
                <a:lnTo>
                  <a:pt x="200" y="45"/>
                </a:lnTo>
                <a:lnTo>
                  <a:pt x="204" y="50"/>
                </a:lnTo>
                <a:lnTo>
                  <a:pt x="205" y="53"/>
                </a:lnTo>
                <a:lnTo>
                  <a:pt x="207" y="55"/>
                </a:lnTo>
                <a:lnTo>
                  <a:pt x="207" y="58"/>
                </a:lnTo>
                <a:lnTo>
                  <a:pt x="208" y="58"/>
                </a:lnTo>
                <a:lnTo>
                  <a:pt x="213" y="63"/>
                </a:lnTo>
                <a:lnTo>
                  <a:pt x="216" y="66"/>
                </a:lnTo>
                <a:lnTo>
                  <a:pt x="219" y="67"/>
                </a:lnTo>
                <a:lnTo>
                  <a:pt x="221" y="67"/>
                </a:lnTo>
                <a:lnTo>
                  <a:pt x="224" y="69"/>
                </a:lnTo>
                <a:lnTo>
                  <a:pt x="226" y="69"/>
                </a:lnTo>
                <a:lnTo>
                  <a:pt x="229" y="66"/>
                </a:lnTo>
                <a:lnTo>
                  <a:pt x="229" y="66"/>
                </a:lnTo>
                <a:lnTo>
                  <a:pt x="227" y="63"/>
                </a:lnTo>
                <a:lnTo>
                  <a:pt x="227" y="61"/>
                </a:lnTo>
                <a:lnTo>
                  <a:pt x="227" y="61"/>
                </a:lnTo>
                <a:lnTo>
                  <a:pt x="229" y="58"/>
                </a:lnTo>
                <a:lnTo>
                  <a:pt x="229" y="58"/>
                </a:lnTo>
                <a:lnTo>
                  <a:pt x="229" y="56"/>
                </a:lnTo>
                <a:lnTo>
                  <a:pt x="230" y="56"/>
                </a:lnTo>
                <a:lnTo>
                  <a:pt x="230" y="56"/>
                </a:lnTo>
                <a:lnTo>
                  <a:pt x="232" y="56"/>
                </a:lnTo>
                <a:lnTo>
                  <a:pt x="232" y="55"/>
                </a:lnTo>
                <a:lnTo>
                  <a:pt x="234" y="53"/>
                </a:lnTo>
                <a:lnTo>
                  <a:pt x="235" y="53"/>
                </a:lnTo>
                <a:lnTo>
                  <a:pt x="235" y="52"/>
                </a:lnTo>
                <a:lnTo>
                  <a:pt x="234" y="52"/>
                </a:lnTo>
                <a:lnTo>
                  <a:pt x="234" y="52"/>
                </a:lnTo>
                <a:lnTo>
                  <a:pt x="232" y="52"/>
                </a:lnTo>
                <a:lnTo>
                  <a:pt x="232" y="52"/>
                </a:lnTo>
                <a:lnTo>
                  <a:pt x="232" y="50"/>
                </a:lnTo>
                <a:lnTo>
                  <a:pt x="235" y="50"/>
                </a:lnTo>
                <a:lnTo>
                  <a:pt x="237" y="49"/>
                </a:lnTo>
                <a:lnTo>
                  <a:pt x="237" y="49"/>
                </a:lnTo>
                <a:lnTo>
                  <a:pt x="238" y="49"/>
                </a:lnTo>
                <a:lnTo>
                  <a:pt x="238" y="49"/>
                </a:lnTo>
                <a:lnTo>
                  <a:pt x="240" y="49"/>
                </a:lnTo>
                <a:lnTo>
                  <a:pt x="240" y="50"/>
                </a:lnTo>
                <a:lnTo>
                  <a:pt x="240" y="52"/>
                </a:lnTo>
                <a:lnTo>
                  <a:pt x="240" y="53"/>
                </a:lnTo>
                <a:lnTo>
                  <a:pt x="240" y="58"/>
                </a:lnTo>
                <a:lnTo>
                  <a:pt x="241" y="58"/>
                </a:lnTo>
                <a:lnTo>
                  <a:pt x="245" y="60"/>
                </a:lnTo>
                <a:lnTo>
                  <a:pt x="245" y="61"/>
                </a:lnTo>
                <a:lnTo>
                  <a:pt x="240" y="64"/>
                </a:lnTo>
                <a:lnTo>
                  <a:pt x="240" y="66"/>
                </a:lnTo>
                <a:lnTo>
                  <a:pt x="240" y="66"/>
                </a:lnTo>
                <a:lnTo>
                  <a:pt x="240" y="67"/>
                </a:lnTo>
                <a:lnTo>
                  <a:pt x="240" y="67"/>
                </a:lnTo>
                <a:lnTo>
                  <a:pt x="241" y="67"/>
                </a:lnTo>
                <a:lnTo>
                  <a:pt x="245" y="67"/>
                </a:lnTo>
                <a:lnTo>
                  <a:pt x="246" y="67"/>
                </a:lnTo>
                <a:lnTo>
                  <a:pt x="253" y="67"/>
                </a:lnTo>
                <a:lnTo>
                  <a:pt x="253" y="67"/>
                </a:lnTo>
                <a:lnTo>
                  <a:pt x="254" y="66"/>
                </a:lnTo>
                <a:lnTo>
                  <a:pt x="256" y="64"/>
                </a:lnTo>
                <a:lnTo>
                  <a:pt x="257" y="64"/>
                </a:lnTo>
                <a:lnTo>
                  <a:pt x="257" y="64"/>
                </a:lnTo>
                <a:lnTo>
                  <a:pt x="259" y="61"/>
                </a:lnTo>
                <a:lnTo>
                  <a:pt x="259" y="58"/>
                </a:lnTo>
                <a:lnTo>
                  <a:pt x="259" y="58"/>
                </a:lnTo>
                <a:lnTo>
                  <a:pt x="260" y="56"/>
                </a:lnTo>
                <a:lnTo>
                  <a:pt x="262" y="56"/>
                </a:lnTo>
                <a:lnTo>
                  <a:pt x="264" y="56"/>
                </a:lnTo>
                <a:lnTo>
                  <a:pt x="265" y="56"/>
                </a:lnTo>
                <a:lnTo>
                  <a:pt x="270" y="56"/>
                </a:lnTo>
                <a:lnTo>
                  <a:pt x="275" y="56"/>
                </a:lnTo>
                <a:lnTo>
                  <a:pt x="279" y="56"/>
                </a:lnTo>
                <a:lnTo>
                  <a:pt x="282" y="58"/>
                </a:lnTo>
                <a:lnTo>
                  <a:pt x="284" y="58"/>
                </a:lnTo>
                <a:lnTo>
                  <a:pt x="290" y="61"/>
                </a:lnTo>
                <a:lnTo>
                  <a:pt x="292" y="61"/>
                </a:lnTo>
                <a:lnTo>
                  <a:pt x="300" y="66"/>
                </a:lnTo>
                <a:lnTo>
                  <a:pt x="301" y="67"/>
                </a:lnTo>
                <a:lnTo>
                  <a:pt x="306" y="69"/>
                </a:lnTo>
                <a:lnTo>
                  <a:pt x="320" y="71"/>
                </a:lnTo>
                <a:lnTo>
                  <a:pt x="322" y="71"/>
                </a:lnTo>
                <a:lnTo>
                  <a:pt x="327" y="74"/>
                </a:lnTo>
                <a:lnTo>
                  <a:pt x="328" y="75"/>
                </a:lnTo>
                <a:lnTo>
                  <a:pt x="331" y="77"/>
                </a:lnTo>
                <a:lnTo>
                  <a:pt x="336" y="77"/>
                </a:lnTo>
                <a:lnTo>
                  <a:pt x="342" y="78"/>
                </a:lnTo>
                <a:lnTo>
                  <a:pt x="344" y="80"/>
                </a:lnTo>
                <a:lnTo>
                  <a:pt x="346" y="80"/>
                </a:lnTo>
                <a:lnTo>
                  <a:pt x="347" y="80"/>
                </a:lnTo>
                <a:lnTo>
                  <a:pt x="353" y="80"/>
                </a:lnTo>
                <a:lnTo>
                  <a:pt x="355" y="80"/>
                </a:lnTo>
                <a:lnTo>
                  <a:pt x="357" y="80"/>
                </a:lnTo>
                <a:lnTo>
                  <a:pt x="358" y="82"/>
                </a:lnTo>
                <a:lnTo>
                  <a:pt x="361" y="82"/>
                </a:lnTo>
                <a:lnTo>
                  <a:pt x="361" y="82"/>
                </a:lnTo>
                <a:lnTo>
                  <a:pt x="358" y="78"/>
                </a:lnTo>
                <a:lnTo>
                  <a:pt x="358" y="78"/>
                </a:lnTo>
                <a:lnTo>
                  <a:pt x="360" y="78"/>
                </a:lnTo>
                <a:lnTo>
                  <a:pt x="363" y="78"/>
                </a:lnTo>
                <a:lnTo>
                  <a:pt x="363" y="77"/>
                </a:lnTo>
                <a:lnTo>
                  <a:pt x="364" y="77"/>
                </a:lnTo>
                <a:lnTo>
                  <a:pt x="368" y="78"/>
                </a:lnTo>
                <a:lnTo>
                  <a:pt x="369" y="78"/>
                </a:lnTo>
                <a:lnTo>
                  <a:pt x="372" y="80"/>
                </a:lnTo>
                <a:lnTo>
                  <a:pt x="377" y="82"/>
                </a:lnTo>
                <a:lnTo>
                  <a:pt x="382" y="83"/>
                </a:lnTo>
                <a:lnTo>
                  <a:pt x="385" y="86"/>
                </a:lnTo>
                <a:lnTo>
                  <a:pt x="388" y="88"/>
                </a:lnTo>
                <a:lnTo>
                  <a:pt x="390" y="91"/>
                </a:lnTo>
                <a:lnTo>
                  <a:pt x="390" y="91"/>
                </a:lnTo>
                <a:lnTo>
                  <a:pt x="390" y="93"/>
                </a:lnTo>
                <a:lnTo>
                  <a:pt x="391" y="93"/>
                </a:lnTo>
                <a:lnTo>
                  <a:pt x="391" y="93"/>
                </a:lnTo>
                <a:lnTo>
                  <a:pt x="390" y="94"/>
                </a:lnTo>
                <a:lnTo>
                  <a:pt x="390" y="96"/>
                </a:lnTo>
                <a:lnTo>
                  <a:pt x="390" y="96"/>
                </a:lnTo>
                <a:lnTo>
                  <a:pt x="387" y="96"/>
                </a:lnTo>
                <a:lnTo>
                  <a:pt x="380" y="96"/>
                </a:lnTo>
                <a:lnTo>
                  <a:pt x="379" y="97"/>
                </a:lnTo>
                <a:lnTo>
                  <a:pt x="374" y="99"/>
                </a:lnTo>
                <a:lnTo>
                  <a:pt x="374" y="100"/>
                </a:lnTo>
                <a:lnTo>
                  <a:pt x="374" y="100"/>
                </a:lnTo>
                <a:lnTo>
                  <a:pt x="374" y="102"/>
                </a:lnTo>
                <a:lnTo>
                  <a:pt x="374" y="102"/>
                </a:lnTo>
                <a:lnTo>
                  <a:pt x="371" y="104"/>
                </a:lnTo>
                <a:lnTo>
                  <a:pt x="371" y="105"/>
                </a:lnTo>
                <a:lnTo>
                  <a:pt x="372" y="105"/>
                </a:lnTo>
                <a:lnTo>
                  <a:pt x="374" y="107"/>
                </a:lnTo>
                <a:lnTo>
                  <a:pt x="375" y="107"/>
                </a:lnTo>
                <a:lnTo>
                  <a:pt x="379" y="107"/>
                </a:lnTo>
                <a:lnTo>
                  <a:pt x="382" y="107"/>
                </a:lnTo>
                <a:lnTo>
                  <a:pt x="385" y="108"/>
                </a:lnTo>
                <a:lnTo>
                  <a:pt x="387" y="108"/>
                </a:lnTo>
                <a:lnTo>
                  <a:pt x="388" y="108"/>
                </a:lnTo>
                <a:lnTo>
                  <a:pt x="390" y="110"/>
                </a:lnTo>
                <a:lnTo>
                  <a:pt x="393" y="110"/>
                </a:lnTo>
                <a:lnTo>
                  <a:pt x="396" y="110"/>
                </a:lnTo>
                <a:lnTo>
                  <a:pt x="402" y="110"/>
                </a:lnTo>
                <a:lnTo>
                  <a:pt x="404" y="110"/>
                </a:lnTo>
                <a:lnTo>
                  <a:pt x="407" y="110"/>
                </a:lnTo>
                <a:lnTo>
                  <a:pt x="412" y="110"/>
                </a:lnTo>
                <a:lnTo>
                  <a:pt x="413" y="110"/>
                </a:lnTo>
                <a:lnTo>
                  <a:pt x="415" y="110"/>
                </a:lnTo>
                <a:lnTo>
                  <a:pt x="416" y="108"/>
                </a:lnTo>
                <a:lnTo>
                  <a:pt x="418" y="108"/>
                </a:lnTo>
                <a:lnTo>
                  <a:pt x="424" y="108"/>
                </a:lnTo>
                <a:lnTo>
                  <a:pt x="426" y="108"/>
                </a:lnTo>
                <a:lnTo>
                  <a:pt x="428" y="108"/>
                </a:lnTo>
                <a:lnTo>
                  <a:pt x="431" y="107"/>
                </a:lnTo>
                <a:lnTo>
                  <a:pt x="431" y="107"/>
                </a:lnTo>
                <a:lnTo>
                  <a:pt x="432" y="107"/>
                </a:lnTo>
                <a:lnTo>
                  <a:pt x="432" y="108"/>
                </a:lnTo>
                <a:lnTo>
                  <a:pt x="434" y="108"/>
                </a:lnTo>
                <a:lnTo>
                  <a:pt x="437" y="107"/>
                </a:lnTo>
                <a:lnTo>
                  <a:pt x="443" y="104"/>
                </a:lnTo>
                <a:lnTo>
                  <a:pt x="445" y="104"/>
                </a:lnTo>
                <a:lnTo>
                  <a:pt x="446" y="102"/>
                </a:lnTo>
                <a:lnTo>
                  <a:pt x="448" y="102"/>
                </a:lnTo>
                <a:lnTo>
                  <a:pt x="448" y="104"/>
                </a:lnTo>
                <a:lnTo>
                  <a:pt x="450" y="105"/>
                </a:lnTo>
                <a:lnTo>
                  <a:pt x="450" y="105"/>
                </a:lnTo>
                <a:lnTo>
                  <a:pt x="451" y="105"/>
                </a:lnTo>
                <a:lnTo>
                  <a:pt x="453" y="107"/>
                </a:lnTo>
                <a:lnTo>
                  <a:pt x="453" y="108"/>
                </a:lnTo>
                <a:lnTo>
                  <a:pt x="454" y="108"/>
                </a:lnTo>
                <a:lnTo>
                  <a:pt x="459" y="108"/>
                </a:lnTo>
                <a:lnTo>
                  <a:pt x="462" y="110"/>
                </a:lnTo>
                <a:lnTo>
                  <a:pt x="462" y="110"/>
                </a:lnTo>
                <a:lnTo>
                  <a:pt x="464" y="112"/>
                </a:lnTo>
                <a:lnTo>
                  <a:pt x="464" y="115"/>
                </a:lnTo>
                <a:lnTo>
                  <a:pt x="464" y="115"/>
                </a:lnTo>
                <a:lnTo>
                  <a:pt x="465" y="116"/>
                </a:lnTo>
                <a:lnTo>
                  <a:pt x="465" y="116"/>
                </a:lnTo>
                <a:lnTo>
                  <a:pt x="465" y="116"/>
                </a:lnTo>
                <a:lnTo>
                  <a:pt x="467" y="113"/>
                </a:lnTo>
                <a:lnTo>
                  <a:pt x="467" y="112"/>
                </a:lnTo>
                <a:lnTo>
                  <a:pt x="469" y="113"/>
                </a:lnTo>
                <a:lnTo>
                  <a:pt x="469" y="113"/>
                </a:lnTo>
                <a:lnTo>
                  <a:pt x="470" y="115"/>
                </a:lnTo>
                <a:lnTo>
                  <a:pt x="473" y="118"/>
                </a:lnTo>
                <a:lnTo>
                  <a:pt x="478" y="121"/>
                </a:lnTo>
                <a:lnTo>
                  <a:pt x="478" y="123"/>
                </a:lnTo>
                <a:lnTo>
                  <a:pt x="480" y="123"/>
                </a:lnTo>
                <a:lnTo>
                  <a:pt x="478" y="124"/>
                </a:lnTo>
                <a:lnTo>
                  <a:pt x="478" y="124"/>
                </a:lnTo>
                <a:lnTo>
                  <a:pt x="476" y="126"/>
                </a:lnTo>
                <a:lnTo>
                  <a:pt x="475" y="126"/>
                </a:lnTo>
                <a:lnTo>
                  <a:pt x="473" y="126"/>
                </a:lnTo>
                <a:lnTo>
                  <a:pt x="470" y="124"/>
                </a:lnTo>
                <a:lnTo>
                  <a:pt x="470" y="124"/>
                </a:lnTo>
                <a:lnTo>
                  <a:pt x="472" y="126"/>
                </a:lnTo>
                <a:lnTo>
                  <a:pt x="475" y="129"/>
                </a:lnTo>
                <a:lnTo>
                  <a:pt x="475" y="130"/>
                </a:lnTo>
                <a:lnTo>
                  <a:pt x="476" y="130"/>
                </a:lnTo>
                <a:lnTo>
                  <a:pt x="476" y="130"/>
                </a:lnTo>
                <a:lnTo>
                  <a:pt x="478" y="132"/>
                </a:lnTo>
                <a:lnTo>
                  <a:pt x="478" y="132"/>
                </a:lnTo>
                <a:lnTo>
                  <a:pt x="481" y="135"/>
                </a:lnTo>
                <a:lnTo>
                  <a:pt x="481" y="135"/>
                </a:lnTo>
                <a:lnTo>
                  <a:pt x="484" y="140"/>
                </a:lnTo>
                <a:lnTo>
                  <a:pt x="486" y="141"/>
                </a:lnTo>
                <a:lnTo>
                  <a:pt x="487" y="141"/>
                </a:lnTo>
                <a:lnTo>
                  <a:pt x="487" y="141"/>
                </a:lnTo>
                <a:lnTo>
                  <a:pt x="487" y="141"/>
                </a:lnTo>
                <a:lnTo>
                  <a:pt x="484" y="137"/>
                </a:lnTo>
                <a:lnTo>
                  <a:pt x="481" y="134"/>
                </a:lnTo>
                <a:lnTo>
                  <a:pt x="481" y="132"/>
                </a:lnTo>
                <a:lnTo>
                  <a:pt x="481" y="132"/>
                </a:lnTo>
                <a:lnTo>
                  <a:pt x="481" y="127"/>
                </a:lnTo>
                <a:lnTo>
                  <a:pt x="481" y="127"/>
                </a:lnTo>
                <a:lnTo>
                  <a:pt x="483" y="127"/>
                </a:lnTo>
                <a:lnTo>
                  <a:pt x="484" y="129"/>
                </a:lnTo>
                <a:lnTo>
                  <a:pt x="486" y="129"/>
                </a:lnTo>
                <a:lnTo>
                  <a:pt x="486" y="129"/>
                </a:lnTo>
                <a:lnTo>
                  <a:pt x="486" y="129"/>
                </a:lnTo>
                <a:lnTo>
                  <a:pt x="487" y="129"/>
                </a:lnTo>
                <a:lnTo>
                  <a:pt x="489" y="130"/>
                </a:lnTo>
                <a:lnTo>
                  <a:pt x="489" y="130"/>
                </a:lnTo>
                <a:lnTo>
                  <a:pt x="489" y="127"/>
                </a:lnTo>
                <a:lnTo>
                  <a:pt x="487" y="126"/>
                </a:lnTo>
                <a:lnTo>
                  <a:pt x="487" y="126"/>
                </a:lnTo>
                <a:lnTo>
                  <a:pt x="487" y="124"/>
                </a:lnTo>
                <a:lnTo>
                  <a:pt x="487" y="124"/>
                </a:lnTo>
                <a:lnTo>
                  <a:pt x="484" y="123"/>
                </a:lnTo>
                <a:lnTo>
                  <a:pt x="484" y="121"/>
                </a:lnTo>
                <a:lnTo>
                  <a:pt x="483" y="118"/>
                </a:lnTo>
                <a:lnTo>
                  <a:pt x="483" y="116"/>
                </a:lnTo>
                <a:lnTo>
                  <a:pt x="483" y="115"/>
                </a:lnTo>
                <a:lnTo>
                  <a:pt x="483" y="115"/>
                </a:lnTo>
                <a:lnTo>
                  <a:pt x="481" y="113"/>
                </a:lnTo>
                <a:lnTo>
                  <a:pt x="480" y="112"/>
                </a:lnTo>
                <a:lnTo>
                  <a:pt x="478" y="110"/>
                </a:lnTo>
                <a:lnTo>
                  <a:pt x="478" y="108"/>
                </a:lnTo>
                <a:lnTo>
                  <a:pt x="478" y="107"/>
                </a:lnTo>
                <a:lnTo>
                  <a:pt x="480" y="105"/>
                </a:lnTo>
                <a:lnTo>
                  <a:pt x="481" y="105"/>
                </a:lnTo>
                <a:lnTo>
                  <a:pt x="481" y="104"/>
                </a:lnTo>
                <a:lnTo>
                  <a:pt x="481" y="102"/>
                </a:lnTo>
                <a:lnTo>
                  <a:pt x="481" y="102"/>
                </a:lnTo>
                <a:lnTo>
                  <a:pt x="481" y="102"/>
                </a:lnTo>
                <a:lnTo>
                  <a:pt x="484" y="100"/>
                </a:lnTo>
                <a:lnTo>
                  <a:pt x="486" y="100"/>
                </a:lnTo>
                <a:lnTo>
                  <a:pt x="487" y="100"/>
                </a:lnTo>
                <a:lnTo>
                  <a:pt x="489" y="100"/>
                </a:lnTo>
                <a:lnTo>
                  <a:pt x="491" y="100"/>
                </a:lnTo>
                <a:lnTo>
                  <a:pt x="492" y="100"/>
                </a:lnTo>
                <a:lnTo>
                  <a:pt x="494" y="99"/>
                </a:lnTo>
                <a:lnTo>
                  <a:pt x="494" y="99"/>
                </a:lnTo>
                <a:lnTo>
                  <a:pt x="495" y="99"/>
                </a:lnTo>
                <a:lnTo>
                  <a:pt x="497" y="97"/>
                </a:lnTo>
                <a:lnTo>
                  <a:pt x="497" y="97"/>
                </a:lnTo>
                <a:lnTo>
                  <a:pt x="498" y="97"/>
                </a:lnTo>
                <a:lnTo>
                  <a:pt x="500" y="97"/>
                </a:lnTo>
                <a:lnTo>
                  <a:pt x="500" y="97"/>
                </a:lnTo>
                <a:lnTo>
                  <a:pt x="500" y="96"/>
                </a:lnTo>
                <a:lnTo>
                  <a:pt x="500" y="94"/>
                </a:lnTo>
                <a:lnTo>
                  <a:pt x="503" y="93"/>
                </a:lnTo>
                <a:lnTo>
                  <a:pt x="505" y="93"/>
                </a:lnTo>
                <a:lnTo>
                  <a:pt x="506" y="93"/>
                </a:lnTo>
                <a:lnTo>
                  <a:pt x="508" y="91"/>
                </a:lnTo>
                <a:lnTo>
                  <a:pt x="508" y="91"/>
                </a:lnTo>
                <a:lnTo>
                  <a:pt x="510" y="89"/>
                </a:lnTo>
                <a:lnTo>
                  <a:pt x="510" y="88"/>
                </a:lnTo>
                <a:lnTo>
                  <a:pt x="510" y="88"/>
                </a:lnTo>
                <a:lnTo>
                  <a:pt x="508" y="86"/>
                </a:lnTo>
                <a:lnTo>
                  <a:pt x="506" y="86"/>
                </a:lnTo>
                <a:lnTo>
                  <a:pt x="503" y="88"/>
                </a:lnTo>
                <a:lnTo>
                  <a:pt x="500" y="89"/>
                </a:lnTo>
                <a:lnTo>
                  <a:pt x="498" y="91"/>
                </a:lnTo>
                <a:lnTo>
                  <a:pt x="498" y="93"/>
                </a:lnTo>
                <a:lnTo>
                  <a:pt x="497" y="94"/>
                </a:lnTo>
                <a:lnTo>
                  <a:pt x="495" y="93"/>
                </a:lnTo>
                <a:lnTo>
                  <a:pt x="494" y="93"/>
                </a:lnTo>
                <a:lnTo>
                  <a:pt x="492" y="93"/>
                </a:lnTo>
                <a:lnTo>
                  <a:pt x="491" y="94"/>
                </a:lnTo>
                <a:lnTo>
                  <a:pt x="491" y="94"/>
                </a:lnTo>
                <a:lnTo>
                  <a:pt x="487" y="96"/>
                </a:lnTo>
                <a:lnTo>
                  <a:pt x="484" y="94"/>
                </a:lnTo>
                <a:lnTo>
                  <a:pt x="483" y="94"/>
                </a:lnTo>
                <a:lnTo>
                  <a:pt x="481" y="96"/>
                </a:lnTo>
                <a:lnTo>
                  <a:pt x="481" y="96"/>
                </a:lnTo>
                <a:lnTo>
                  <a:pt x="483" y="97"/>
                </a:lnTo>
                <a:lnTo>
                  <a:pt x="481" y="97"/>
                </a:lnTo>
                <a:lnTo>
                  <a:pt x="476" y="99"/>
                </a:lnTo>
                <a:lnTo>
                  <a:pt x="476" y="99"/>
                </a:lnTo>
                <a:lnTo>
                  <a:pt x="473" y="99"/>
                </a:lnTo>
                <a:lnTo>
                  <a:pt x="473" y="99"/>
                </a:lnTo>
                <a:lnTo>
                  <a:pt x="472" y="97"/>
                </a:lnTo>
                <a:lnTo>
                  <a:pt x="467" y="96"/>
                </a:lnTo>
                <a:lnTo>
                  <a:pt x="467" y="96"/>
                </a:lnTo>
                <a:lnTo>
                  <a:pt x="469" y="93"/>
                </a:lnTo>
                <a:lnTo>
                  <a:pt x="473" y="88"/>
                </a:lnTo>
                <a:lnTo>
                  <a:pt x="473" y="88"/>
                </a:lnTo>
                <a:lnTo>
                  <a:pt x="481" y="86"/>
                </a:lnTo>
                <a:lnTo>
                  <a:pt x="486" y="85"/>
                </a:lnTo>
                <a:lnTo>
                  <a:pt x="494" y="82"/>
                </a:lnTo>
                <a:lnTo>
                  <a:pt x="495" y="82"/>
                </a:lnTo>
                <a:lnTo>
                  <a:pt x="502" y="80"/>
                </a:lnTo>
                <a:lnTo>
                  <a:pt x="505" y="80"/>
                </a:lnTo>
                <a:lnTo>
                  <a:pt x="506" y="80"/>
                </a:lnTo>
                <a:lnTo>
                  <a:pt x="510" y="80"/>
                </a:lnTo>
                <a:lnTo>
                  <a:pt x="511" y="82"/>
                </a:lnTo>
                <a:lnTo>
                  <a:pt x="513" y="83"/>
                </a:lnTo>
                <a:lnTo>
                  <a:pt x="513" y="85"/>
                </a:lnTo>
                <a:lnTo>
                  <a:pt x="514" y="88"/>
                </a:lnTo>
                <a:lnTo>
                  <a:pt x="514" y="91"/>
                </a:lnTo>
                <a:lnTo>
                  <a:pt x="516" y="93"/>
                </a:lnTo>
                <a:lnTo>
                  <a:pt x="517" y="94"/>
                </a:lnTo>
                <a:lnTo>
                  <a:pt x="519" y="94"/>
                </a:lnTo>
                <a:lnTo>
                  <a:pt x="521" y="96"/>
                </a:lnTo>
                <a:lnTo>
                  <a:pt x="521" y="94"/>
                </a:lnTo>
                <a:lnTo>
                  <a:pt x="522" y="94"/>
                </a:lnTo>
                <a:lnTo>
                  <a:pt x="522" y="94"/>
                </a:lnTo>
                <a:lnTo>
                  <a:pt x="522" y="96"/>
                </a:lnTo>
                <a:lnTo>
                  <a:pt x="522" y="96"/>
                </a:lnTo>
                <a:lnTo>
                  <a:pt x="524" y="96"/>
                </a:lnTo>
                <a:lnTo>
                  <a:pt x="525" y="97"/>
                </a:lnTo>
                <a:lnTo>
                  <a:pt x="527" y="97"/>
                </a:lnTo>
                <a:lnTo>
                  <a:pt x="525" y="99"/>
                </a:lnTo>
                <a:lnTo>
                  <a:pt x="527" y="99"/>
                </a:lnTo>
                <a:lnTo>
                  <a:pt x="528" y="100"/>
                </a:lnTo>
                <a:lnTo>
                  <a:pt x="530" y="102"/>
                </a:lnTo>
                <a:lnTo>
                  <a:pt x="533" y="102"/>
                </a:lnTo>
                <a:lnTo>
                  <a:pt x="536" y="102"/>
                </a:lnTo>
                <a:lnTo>
                  <a:pt x="541" y="100"/>
                </a:lnTo>
                <a:lnTo>
                  <a:pt x="543" y="99"/>
                </a:lnTo>
                <a:lnTo>
                  <a:pt x="546" y="100"/>
                </a:lnTo>
                <a:lnTo>
                  <a:pt x="549" y="104"/>
                </a:lnTo>
                <a:lnTo>
                  <a:pt x="552" y="107"/>
                </a:lnTo>
                <a:lnTo>
                  <a:pt x="554" y="107"/>
                </a:lnTo>
                <a:lnTo>
                  <a:pt x="558" y="108"/>
                </a:lnTo>
                <a:lnTo>
                  <a:pt x="560" y="108"/>
                </a:lnTo>
                <a:lnTo>
                  <a:pt x="562" y="108"/>
                </a:lnTo>
                <a:lnTo>
                  <a:pt x="563" y="108"/>
                </a:lnTo>
                <a:lnTo>
                  <a:pt x="566" y="108"/>
                </a:lnTo>
                <a:lnTo>
                  <a:pt x="569" y="110"/>
                </a:lnTo>
                <a:lnTo>
                  <a:pt x="571" y="110"/>
                </a:lnTo>
                <a:lnTo>
                  <a:pt x="577" y="108"/>
                </a:lnTo>
                <a:lnTo>
                  <a:pt x="579" y="108"/>
                </a:lnTo>
                <a:lnTo>
                  <a:pt x="580" y="107"/>
                </a:lnTo>
                <a:lnTo>
                  <a:pt x="582" y="107"/>
                </a:lnTo>
                <a:lnTo>
                  <a:pt x="584" y="107"/>
                </a:lnTo>
                <a:lnTo>
                  <a:pt x="585" y="107"/>
                </a:lnTo>
                <a:lnTo>
                  <a:pt x="587" y="107"/>
                </a:lnTo>
                <a:lnTo>
                  <a:pt x="590" y="107"/>
                </a:lnTo>
                <a:lnTo>
                  <a:pt x="596" y="107"/>
                </a:lnTo>
                <a:lnTo>
                  <a:pt x="601" y="108"/>
                </a:lnTo>
                <a:lnTo>
                  <a:pt x="604" y="108"/>
                </a:lnTo>
                <a:lnTo>
                  <a:pt x="606" y="110"/>
                </a:lnTo>
                <a:lnTo>
                  <a:pt x="607" y="110"/>
                </a:lnTo>
                <a:lnTo>
                  <a:pt x="609" y="110"/>
                </a:lnTo>
                <a:lnTo>
                  <a:pt x="610" y="108"/>
                </a:lnTo>
                <a:lnTo>
                  <a:pt x="612" y="108"/>
                </a:lnTo>
                <a:lnTo>
                  <a:pt x="615" y="107"/>
                </a:lnTo>
                <a:lnTo>
                  <a:pt x="617" y="107"/>
                </a:lnTo>
                <a:lnTo>
                  <a:pt x="617" y="107"/>
                </a:lnTo>
                <a:lnTo>
                  <a:pt x="615" y="105"/>
                </a:lnTo>
                <a:lnTo>
                  <a:pt x="614" y="105"/>
                </a:lnTo>
                <a:lnTo>
                  <a:pt x="612" y="104"/>
                </a:lnTo>
                <a:lnTo>
                  <a:pt x="612" y="102"/>
                </a:lnTo>
                <a:lnTo>
                  <a:pt x="612" y="102"/>
                </a:lnTo>
                <a:lnTo>
                  <a:pt x="612" y="100"/>
                </a:lnTo>
                <a:lnTo>
                  <a:pt x="614" y="100"/>
                </a:lnTo>
                <a:lnTo>
                  <a:pt x="614" y="100"/>
                </a:lnTo>
                <a:lnTo>
                  <a:pt x="617" y="102"/>
                </a:lnTo>
                <a:lnTo>
                  <a:pt x="621" y="108"/>
                </a:lnTo>
                <a:lnTo>
                  <a:pt x="623" y="108"/>
                </a:lnTo>
                <a:lnTo>
                  <a:pt x="623" y="110"/>
                </a:lnTo>
                <a:lnTo>
                  <a:pt x="628" y="112"/>
                </a:lnTo>
                <a:lnTo>
                  <a:pt x="629" y="112"/>
                </a:lnTo>
                <a:lnTo>
                  <a:pt x="633" y="110"/>
                </a:lnTo>
                <a:lnTo>
                  <a:pt x="634" y="110"/>
                </a:lnTo>
                <a:lnTo>
                  <a:pt x="634" y="110"/>
                </a:lnTo>
                <a:lnTo>
                  <a:pt x="634" y="108"/>
                </a:lnTo>
                <a:lnTo>
                  <a:pt x="634" y="107"/>
                </a:lnTo>
                <a:lnTo>
                  <a:pt x="634" y="107"/>
                </a:lnTo>
                <a:lnTo>
                  <a:pt x="634" y="107"/>
                </a:lnTo>
                <a:lnTo>
                  <a:pt x="631" y="105"/>
                </a:lnTo>
                <a:lnTo>
                  <a:pt x="629" y="104"/>
                </a:lnTo>
                <a:lnTo>
                  <a:pt x="626" y="104"/>
                </a:lnTo>
                <a:lnTo>
                  <a:pt x="623" y="104"/>
                </a:lnTo>
                <a:lnTo>
                  <a:pt x="620" y="105"/>
                </a:lnTo>
                <a:lnTo>
                  <a:pt x="620" y="104"/>
                </a:lnTo>
                <a:lnTo>
                  <a:pt x="615" y="100"/>
                </a:lnTo>
                <a:lnTo>
                  <a:pt x="615" y="99"/>
                </a:lnTo>
                <a:lnTo>
                  <a:pt x="615" y="99"/>
                </a:lnTo>
                <a:lnTo>
                  <a:pt x="617" y="99"/>
                </a:lnTo>
                <a:lnTo>
                  <a:pt x="617" y="99"/>
                </a:lnTo>
                <a:lnTo>
                  <a:pt x="615" y="97"/>
                </a:lnTo>
                <a:lnTo>
                  <a:pt x="615" y="97"/>
                </a:lnTo>
                <a:lnTo>
                  <a:pt x="614" y="94"/>
                </a:lnTo>
                <a:lnTo>
                  <a:pt x="612" y="93"/>
                </a:lnTo>
                <a:lnTo>
                  <a:pt x="614" y="93"/>
                </a:lnTo>
                <a:lnTo>
                  <a:pt x="615" y="93"/>
                </a:lnTo>
                <a:lnTo>
                  <a:pt x="615" y="93"/>
                </a:lnTo>
                <a:lnTo>
                  <a:pt x="618" y="94"/>
                </a:lnTo>
                <a:lnTo>
                  <a:pt x="621" y="94"/>
                </a:lnTo>
                <a:lnTo>
                  <a:pt x="625" y="93"/>
                </a:lnTo>
                <a:lnTo>
                  <a:pt x="623" y="91"/>
                </a:lnTo>
                <a:lnTo>
                  <a:pt x="623" y="89"/>
                </a:lnTo>
                <a:lnTo>
                  <a:pt x="623" y="89"/>
                </a:lnTo>
                <a:lnTo>
                  <a:pt x="625" y="89"/>
                </a:lnTo>
                <a:lnTo>
                  <a:pt x="628" y="91"/>
                </a:lnTo>
                <a:lnTo>
                  <a:pt x="629" y="91"/>
                </a:lnTo>
                <a:lnTo>
                  <a:pt x="629" y="89"/>
                </a:lnTo>
                <a:lnTo>
                  <a:pt x="631" y="89"/>
                </a:lnTo>
                <a:lnTo>
                  <a:pt x="631" y="91"/>
                </a:lnTo>
                <a:lnTo>
                  <a:pt x="633" y="91"/>
                </a:lnTo>
                <a:lnTo>
                  <a:pt x="634" y="93"/>
                </a:lnTo>
                <a:lnTo>
                  <a:pt x="636" y="94"/>
                </a:lnTo>
                <a:lnTo>
                  <a:pt x="637" y="96"/>
                </a:lnTo>
                <a:lnTo>
                  <a:pt x="637" y="96"/>
                </a:lnTo>
                <a:lnTo>
                  <a:pt x="642" y="96"/>
                </a:lnTo>
                <a:lnTo>
                  <a:pt x="645" y="94"/>
                </a:lnTo>
                <a:lnTo>
                  <a:pt x="645" y="96"/>
                </a:lnTo>
                <a:lnTo>
                  <a:pt x="644" y="96"/>
                </a:lnTo>
                <a:lnTo>
                  <a:pt x="640" y="100"/>
                </a:lnTo>
                <a:lnTo>
                  <a:pt x="640" y="102"/>
                </a:lnTo>
                <a:lnTo>
                  <a:pt x="642" y="100"/>
                </a:lnTo>
                <a:lnTo>
                  <a:pt x="644" y="100"/>
                </a:lnTo>
                <a:lnTo>
                  <a:pt x="644" y="100"/>
                </a:lnTo>
                <a:lnTo>
                  <a:pt x="644" y="99"/>
                </a:lnTo>
                <a:lnTo>
                  <a:pt x="645" y="99"/>
                </a:lnTo>
                <a:lnTo>
                  <a:pt x="650" y="96"/>
                </a:lnTo>
                <a:lnTo>
                  <a:pt x="651" y="96"/>
                </a:lnTo>
                <a:lnTo>
                  <a:pt x="650" y="99"/>
                </a:lnTo>
                <a:lnTo>
                  <a:pt x="648" y="107"/>
                </a:lnTo>
                <a:lnTo>
                  <a:pt x="648" y="110"/>
                </a:lnTo>
                <a:lnTo>
                  <a:pt x="648" y="110"/>
                </a:lnTo>
                <a:lnTo>
                  <a:pt x="645" y="113"/>
                </a:lnTo>
                <a:lnTo>
                  <a:pt x="645" y="115"/>
                </a:lnTo>
                <a:lnTo>
                  <a:pt x="648" y="118"/>
                </a:lnTo>
                <a:lnTo>
                  <a:pt x="648" y="118"/>
                </a:lnTo>
                <a:lnTo>
                  <a:pt x="648" y="119"/>
                </a:lnTo>
                <a:lnTo>
                  <a:pt x="648" y="121"/>
                </a:lnTo>
                <a:lnTo>
                  <a:pt x="651" y="121"/>
                </a:lnTo>
                <a:lnTo>
                  <a:pt x="653" y="119"/>
                </a:lnTo>
                <a:lnTo>
                  <a:pt x="655" y="119"/>
                </a:lnTo>
                <a:lnTo>
                  <a:pt x="655" y="119"/>
                </a:lnTo>
                <a:lnTo>
                  <a:pt x="655" y="123"/>
                </a:lnTo>
                <a:lnTo>
                  <a:pt x="655" y="123"/>
                </a:lnTo>
                <a:lnTo>
                  <a:pt x="656" y="123"/>
                </a:lnTo>
                <a:lnTo>
                  <a:pt x="658" y="123"/>
                </a:lnTo>
                <a:lnTo>
                  <a:pt x="658" y="123"/>
                </a:lnTo>
                <a:lnTo>
                  <a:pt x="659" y="123"/>
                </a:lnTo>
                <a:lnTo>
                  <a:pt x="659" y="124"/>
                </a:lnTo>
                <a:lnTo>
                  <a:pt x="659" y="126"/>
                </a:lnTo>
                <a:lnTo>
                  <a:pt x="659" y="127"/>
                </a:lnTo>
                <a:lnTo>
                  <a:pt x="659" y="127"/>
                </a:lnTo>
                <a:lnTo>
                  <a:pt x="658" y="127"/>
                </a:lnTo>
                <a:lnTo>
                  <a:pt x="658" y="127"/>
                </a:lnTo>
                <a:lnTo>
                  <a:pt x="656" y="127"/>
                </a:lnTo>
                <a:lnTo>
                  <a:pt x="655" y="127"/>
                </a:lnTo>
                <a:lnTo>
                  <a:pt x="653" y="127"/>
                </a:lnTo>
                <a:lnTo>
                  <a:pt x="651" y="127"/>
                </a:lnTo>
                <a:lnTo>
                  <a:pt x="651" y="127"/>
                </a:lnTo>
                <a:lnTo>
                  <a:pt x="650" y="127"/>
                </a:lnTo>
                <a:lnTo>
                  <a:pt x="648" y="127"/>
                </a:lnTo>
                <a:lnTo>
                  <a:pt x="645" y="126"/>
                </a:lnTo>
                <a:lnTo>
                  <a:pt x="645" y="126"/>
                </a:lnTo>
                <a:lnTo>
                  <a:pt x="645" y="126"/>
                </a:lnTo>
                <a:lnTo>
                  <a:pt x="645" y="126"/>
                </a:lnTo>
                <a:lnTo>
                  <a:pt x="645" y="127"/>
                </a:lnTo>
                <a:lnTo>
                  <a:pt x="653" y="134"/>
                </a:lnTo>
                <a:lnTo>
                  <a:pt x="653" y="135"/>
                </a:lnTo>
                <a:lnTo>
                  <a:pt x="655" y="137"/>
                </a:lnTo>
                <a:lnTo>
                  <a:pt x="655" y="137"/>
                </a:lnTo>
                <a:lnTo>
                  <a:pt x="655" y="135"/>
                </a:lnTo>
                <a:lnTo>
                  <a:pt x="655" y="134"/>
                </a:lnTo>
                <a:lnTo>
                  <a:pt x="651" y="130"/>
                </a:lnTo>
                <a:lnTo>
                  <a:pt x="650" y="129"/>
                </a:lnTo>
                <a:lnTo>
                  <a:pt x="650" y="129"/>
                </a:lnTo>
                <a:lnTo>
                  <a:pt x="651" y="129"/>
                </a:lnTo>
                <a:lnTo>
                  <a:pt x="656" y="129"/>
                </a:lnTo>
                <a:lnTo>
                  <a:pt x="658" y="129"/>
                </a:lnTo>
                <a:lnTo>
                  <a:pt x="659" y="129"/>
                </a:lnTo>
                <a:lnTo>
                  <a:pt x="661" y="127"/>
                </a:lnTo>
                <a:lnTo>
                  <a:pt x="661" y="123"/>
                </a:lnTo>
                <a:lnTo>
                  <a:pt x="661" y="121"/>
                </a:lnTo>
                <a:lnTo>
                  <a:pt x="661" y="118"/>
                </a:lnTo>
                <a:lnTo>
                  <a:pt x="659" y="115"/>
                </a:lnTo>
                <a:lnTo>
                  <a:pt x="659" y="112"/>
                </a:lnTo>
                <a:lnTo>
                  <a:pt x="656" y="110"/>
                </a:lnTo>
                <a:lnTo>
                  <a:pt x="656" y="108"/>
                </a:lnTo>
                <a:lnTo>
                  <a:pt x="659" y="102"/>
                </a:lnTo>
                <a:lnTo>
                  <a:pt x="659" y="102"/>
                </a:lnTo>
                <a:lnTo>
                  <a:pt x="659" y="100"/>
                </a:lnTo>
                <a:lnTo>
                  <a:pt x="662" y="100"/>
                </a:lnTo>
                <a:lnTo>
                  <a:pt x="664" y="100"/>
                </a:lnTo>
                <a:lnTo>
                  <a:pt x="666" y="100"/>
                </a:lnTo>
                <a:lnTo>
                  <a:pt x="667" y="102"/>
                </a:lnTo>
                <a:lnTo>
                  <a:pt x="669" y="100"/>
                </a:lnTo>
                <a:lnTo>
                  <a:pt x="674" y="97"/>
                </a:lnTo>
                <a:lnTo>
                  <a:pt x="675" y="97"/>
                </a:lnTo>
                <a:lnTo>
                  <a:pt x="677" y="96"/>
                </a:lnTo>
                <a:lnTo>
                  <a:pt x="678" y="93"/>
                </a:lnTo>
                <a:lnTo>
                  <a:pt x="681" y="91"/>
                </a:lnTo>
                <a:lnTo>
                  <a:pt x="685" y="89"/>
                </a:lnTo>
                <a:lnTo>
                  <a:pt x="688" y="88"/>
                </a:lnTo>
                <a:lnTo>
                  <a:pt x="688" y="86"/>
                </a:lnTo>
                <a:lnTo>
                  <a:pt x="686" y="86"/>
                </a:lnTo>
                <a:lnTo>
                  <a:pt x="685" y="86"/>
                </a:lnTo>
                <a:lnTo>
                  <a:pt x="685" y="85"/>
                </a:lnTo>
                <a:lnTo>
                  <a:pt x="685" y="83"/>
                </a:lnTo>
                <a:lnTo>
                  <a:pt x="685" y="82"/>
                </a:lnTo>
                <a:lnTo>
                  <a:pt x="685" y="80"/>
                </a:lnTo>
                <a:lnTo>
                  <a:pt x="685" y="78"/>
                </a:lnTo>
                <a:lnTo>
                  <a:pt x="683" y="78"/>
                </a:lnTo>
                <a:lnTo>
                  <a:pt x="683" y="77"/>
                </a:lnTo>
                <a:lnTo>
                  <a:pt x="681" y="77"/>
                </a:lnTo>
                <a:lnTo>
                  <a:pt x="681" y="77"/>
                </a:lnTo>
                <a:lnTo>
                  <a:pt x="681" y="78"/>
                </a:lnTo>
                <a:lnTo>
                  <a:pt x="681" y="80"/>
                </a:lnTo>
                <a:lnTo>
                  <a:pt x="680" y="82"/>
                </a:lnTo>
                <a:lnTo>
                  <a:pt x="678" y="83"/>
                </a:lnTo>
                <a:lnTo>
                  <a:pt x="677" y="83"/>
                </a:lnTo>
                <a:lnTo>
                  <a:pt x="674" y="83"/>
                </a:lnTo>
                <a:lnTo>
                  <a:pt x="672" y="83"/>
                </a:lnTo>
                <a:lnTo>
                  <a:pt x="672" y="82"/>
                </a:lnTo>
                <a:lnTo>
                  <a:pt x="672" y="80"/>
                </a:lnTo>
                <a:lnTo>
                  <a:pt x="674" y="78"/>
                </a:lnTo>
                <a:lnTo>
                  <a:pt x="677" y="75"/>
                </a:lnTo>
                <a:lnTo>
                  <a:pt x="678" y="74"/>
                </a:lnTo>
                <a:lnTo>
                  <a:pt x="678" y="74"/>
                </a:lnTo>
                <a:lnTo>
                  <a:pt x="677" y="74"/>
                </a:lnTo>
                <a:lnTo>
                  <a:pt x="677" y="74"/>
                </a:lnTo>
                <a:lnTo>
                  <a:pt x="675" y="71"/>
                </a:lnTo>
                <a:lnTo>
                  <a:pt x="677" y="71"/>
                </a:lnTo>
                <a:lnTo>
                  <a:pt x="677" y="69"/>
                </a:lnTo>
                <a:lnTo>
                  <a:pt x="678" y="69"/>
                </a:lnTo>
                <a:lnTo>
                  <a:pt x="681" y="67"/>
                </a:lnTo>
                <a:lnTo>
                  <a:pt x="686" y="67"/>
                </a:lnTo>
                <a:lnTo>
                  <a:pt x="686" y="67"/>
                </a:lnTo>
                <a:lnTo>
                  <a:pt x="683" y="71"/>
                </a:lnTo>
                <a:lnTo>
                  <a:pt x="683" y="71"/>
                </a:lnTo>
                <a:lnTo>
                  <a:pt x="683" y="72"/>
                </a:lnTo>
                <a:lnTo>
                  <a:pt x="686" y="69"/>
                </a:lnTo>
                <a:lnTo>
                  <a:pt x="688" y="69"/>
                </a:lnTo>
                <a:lnTo>
                  <a:pt x="688" y="67"/>
                </a:lnTo>
                <a:lnTo>
                  <a:pt x="686" y="67"/>
                </a:lnTo>
                <a:lnTo>
                  <a:pt x="686" y="67"/>
                </a:lnTo>
                <a:lnTo>
                  <a:pt x="686" y="66"/>
                </a:lnTo>
                <a:lnTo>
                  <a:pt x="686" y="64"/>
                </a:lnTo>
                <a:lnTo>
                  <a:pt x="685" y="64"/>
                </a:lnTo>
                <a:lnTo>
                  <a:pt x="683" y="64"/>
                </a:lnTo>
                <a:lnTo>
                  <a:pt x="681" y="66"/>
                </a:lnTo>
                <a:lnTo>
                  <a:pt x="680" y="66"/>
                </a:lnTo>
                <a:lnTo>
                  <a:pt x="678" y="66"/>
                </a:lnTo>
                <a:lnTo>
                  <a:pt x="677" y="66"/>
                </a:lnTo>
                <a:lnTo>
                  <a:pt x="675" y="66"/>
                </a:lnTo>
                <a:lnTo>
                  <a:pt x="674" y="64"/>
                </a:lnTo>
                <a:lnTo>
                  <a:pt x="672" y="63"/>
                </a:lnTo>
                <a:lnTo>
                  <a:pt x="670" y="61"/>
                </a:lnTo>
                <a:lnTo>
                  <a:pt x="670" y="61"/>
                </a:lnTo>
                <a:lnTo>
                  <a:pt x="670" y="61"/>
                </a:lnTo>
                <a:lnTo>
                  <a:pt x="669" y="63"/>
                </a:lnTo>
                <a:lnTo>
                  <a:pt x="667" y="63"/>
                </a:lnTo>
                <a:lnTo>
                  <a:pt x="661" y="60"/>
                </a:lnTo>
                <a:lnTo>
                  <a:pt x="658" y="60"/>
                </a:lnTo>
                <a:lnTo>
                  <a:pt x="656" y="58"/>
                </a:lnTo>
                <a:lnTo>
                  <a:pt x="655" y="58"/>
                </a:lnTo>
                <a:lnTo>
                  <a:pt x="653" y="58"/>
                </a:lnTo>
                <a:lnTo>
                  <a:pt x="651" y="56"/>
                </a:lnTo>
                <a:lnTo>
                  <a:pt x="650" y="56"/>
                </a:lnTo>
                <a:lnTo>
                  <a:pt x="650" y="55"/>
                </a:lnTo>
                <a:lnTo>
                  <a:pt x="648" y="53"/>
                </a:lnTo>
                <a:lnTo>
                  <a:pt x="647" y="52"/>
                </a:lnTo>
                <a:lnTo>
                  <a:pt x="644" y="49"/>
                </a:lnTo>
                <a:lnTo>
                  <a:pt x="644" y="47"/>
                </a:lnTo>
                <a:lnTo>
                  <a:pt x="644" y="45"/>
                </a:lnTo>
                <a:lnTo>
                  <a:pt x="644" y="44"/>
                </a:lnTo>
                <a:lnTo>
                  <a:pt x="647" y="39"/>
                </a:lnTo>
                <a:lnTo>
                  <a:pt x="647" y="39"/>
                </a:lnTo>
                <a:lnTo>
                  <a:pt x="648" y="37"/>
                </a:lnTo>
                <a:lnTo>
                  <a:pt x="650" y="37"/>
                </a:lnTo>
                <a:lnTo>
                  <a:pt x="650" y="37"/>
                </a:lnTo>
                <a:lnTo>
                  <a:pt x="653" y="37"/>
                </a:lnTo>
                <a:lnTo>
                  <a:pt x="651" y="36"/>
                </a:lnTo>
                <a:lnTo>
                  <a:pt x="651" y="36"/>
                </a:lnTo>
                <a:lnTo>
                  <a:pt x="653" y="34"/>
                </a:lnTo>
                <a:lnTo>
                  <a:pt x="653" y="33"/>
                </a:lnTo>
                <a:lnTo>
                  <a:pt x="648" y="34"/>
                </a:lnTo>
                <a:lnTo>
                  <a:pt x="647" y="34"/>
                </a:lnTo>
                <a:lnTo>
                  <a:pt x="645" y="34"/>
                </a:lnTo>
                <a:lnTo>
                  <a:pt x="644" y="31"/>
                </a:lnTo>
                <a:lnTo>
                  <a:pt x="644" y="28"/>
                </a:lnTo>
                <a:lnTo>
                  <a:pt x="644" y="25"/>
                </a:lnTo>
                <a:lnTo>
                  <a:pt x="644" y="23"/>
                </a:lnTo>
                <a:lnTo>
                  <a:pt x="644" y="22"/>
                </a:lnTo>
                <a:lnTo>
                  <a:pt x="644" y="22"/>
                </a:lnTo>
                <a:lnTo>
                  <a:pt x="645" y="22"/>
                </a:lnTo>
                <a:lnTo>
                  <a:pt x="645" y="20"/>
                </a:lnTo>
                <a:lnTo>
                  <a:pt x="645" y="19"/>
                </a:lnTo>
                <a:lnTo>
                  <a:pt x="645" y="19"/>
                </a:lnTo>
                <a:lnTo>
                  <a:pt x="647" y="17"/>
                </a:lnTo>
                <a:lnTo>
                  <a:pt x="648" y="15"/>
                </a:lnTo>
                <a:lnTo>
                  <a:pt x="650" y="14"/>
                </a:lnTo>
                <a:lnTo>
                  <a:pt x="651" y="14"/>
                </a:lnTo>
                <a:lnTo>
                  <a:pt x="651" y="15"/>
                </a:lnTo>
                <a:lnTo>
                  <a:pt x="653" y="15"/>
                </a:lnTo>
                <a:lnTo>
                  <a:pt x="655" y="17"/>
                </a:lnTo>
                <a:lnTo>
                  <a:pt x="656" y="17"/>
                </a:lnTo>
                <a:lnTo>
                  <a:pt x="658" y="17"/>
                </a:lnTo>
                <a:lnTo>
                  <a:pt x="659" y="14"/>
                </a:lnTo>
                <a:lnTo>
                  <a:pt x="659" y="12"/>
                </a:lnTo>
                <a:lnTo>
                  <a:pt x="659" y="12"/>
                </a:lnTo>
                <a:lnTo>
                  <a:pt x="656" y="12"/>
                </a:lnTo>
                <a:lnTo>
                  <a:pt x="655" y="12"/>
                </a:lnTo>
                <a:lnTo>
                  <a:pt x="653" y="12"/>
                </a:lnTo>
                <a:lnTo>
                  <a:pt x="653" y="11"/>
                </a:lnTo>
                <a:lnTo>
                  <a:pt x="653" y="9"/>
                </a:lnTo>
                <a:lnTo>
                  <a:pt x="656" y="8"/>
                </a:lnTo>
                <a:lnTo>
                  <a:pt x="658" y="4"/>
                </a:lnTo>
                <a:lnTo>
                  <a:pt x="662" y="1"/>
                </a:lnTo>
                <a:lnTo>
                  <a:pt x="667" y="0"/>
                </a:lnTo>
                <a:lnTo>
                  <a:pt x="669" y="0"/>
                </a:lnTo>
                <a:lnTo>
                  <a:pt x="670" y="0"/>
                </a:lnTo>
                <a:close/>
              </a:path>
            </a:pathLst>
          </a:custGeom>
          <a:solidFill>
            <a:srgbClr val="FF8427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0" name="Freeform 313">
            <a:extLst>
              <a:ext uri="{FF2B5EF4-FFF2-40B4-BE49-F238E27FC236}">
                <a16:creationId xmlns:a16="http://schemas.microsoft.com/office/drawing/2014/main" id="{397D4052-F513-5629-E52B-1466B3B1DD05}"/>
              </a:ext>
            </a:extLst>
          </p:cNvPr>
          <p:cNvSpPr>
            <a:spLocks noEditPoints="1"/>
          </p:cNvSpPr>
          <p:nvPr/>
        </p:nvSpPr>
        <p:spPr bwMode="auto">
          <a:xfrm>
            <a:off x="3821162" y="1903852"/>
            <a:ext cx="982139" cy="370949"/>
          </a:xfrm>
          <a:custGeom>
            <a:avLst/>
            <a:gdLst>
              <a:gd name="T0" fmla="*/ 68 w 834"/>
              <a:gd name="T1" fmla="*/ 37 h 302"/>
              <a:gd name="T2" fmla="*/ 112 w 834"/>
              <a:gd name="T3" fmla="*/ 44 h 302"/>
              <a:gd name="T4" fmla="*/ 156 w 834"/>
              <a:gd name="T5" fmla="*/ 61 h 302"/>
              <a:gd name="T6" fmla="*/ 165 w 834"/>
              <a:gd name="T7" fmla="*/ 18 h 302"/>
              <a:gd name="T8" fmla="*/ 214 w 834"/>
              <a:gd name="T9" fmla="*/ 83 h 302"/>
              <a:gd name="T10" fmla="*/ 257 w 834"/>
              <a:gd name="T11" fmla="*/ 115 h 302"/>
              <a:gd name="T12" fmla="*/ 230 w 834"/>
              <a:gd name="T13" fmla="*/ 121 h 302"/>
              <a:gd name="T14" fmla="*/ 216 w 834"/>
              <a:gd name="T15" fmla="*/ 135 h 302"/>
              <a:gd name="T16" fmla="*/ 137 w 834"/>
              <a:gd name="T17" fmla="*/ 140 h 302"/>
              <a:gd name="T18" fmla="*/ 27 w 834"/>
              <a:gd name="T19" fmla="*/ 111 h 302"/>
              <a:gd name="T20" fmla="*/ 28 w 834"/>
              <a:gd name="T21" fmla="*/ 91 h 302"/>
              <a:gd name="T22" fmla="*/ 9 w 834"/>
              <a:gd name="T23" fmla="*/ 64 h 302"/>
              <a:gd name="T24" fmla="*/ 208 w 834"/>
              <a:gd name="T25" fmla="*/ 18 h 302"/>
              <a:gd name="T26" fmla="*/ 607 w 834"/>
              <a:gd name="T27" fmla="*/ 15 h 302"/>
              <a:gd name="T28" fmla="*/ 552 w 834"/>
              <a:gd name="T29" fmla="*/ 14 h 302"/>
              <a:gd name="T30" fmla="*/ 473 w 834"/>
              <a:gd name="T31" fmla="*/ 56 h 302"/>
              <a:gd name="T32" fmla="*/ 489 w 834"/>
              <a:gd name="T33" fmla="*/ 63 h 302"/>
              <a:gd name="T34" fmla="*/ 482 w 834"/>
              <a:gd name="T35" fmla="*/ 34 h 302"/>
              <a:gd name="T36" fmla="*/ 552 w 834"/>
              <a:gd name="T37" fmla="*/ 20 h 302"/>
              <a:gd name="T38" fmla="*/ 552 w 834"/>
              <a:gd name="T39" fmla="*/ 56 h 302"/>
              <a:gd name="T40" fmla="*/ 586 w 834"/>
              <a:gd name="T41" fmla="*/ 47 h 302"/>
              <a:gd name="T42" fmla="*/ 626 w 834"/>
              <a:gd name="T43" fmla="*/ 56 h 302"/>
              <a:gd name="T44" fmla="*/ 638 w 834"/>
              <a:gd name="T45" fmla="*/ 72 h 302"/>
              <a:gd name="T46" fmla="*/ 689 w 834"/>
              <a:gd name="T47" fmla="*/ 70 h 302"/>
              <a:gd name="T48" fmla="*/ 684 w 834"/>
              <a:gd name="T49" fmla="*/ 92 h 302"/>
              <a:gd name="T50" fmla="*/ 731 w 834"/>
              <a:gd name="T51" fmla="*/ 92 h 302"/>
              <a:gd name="T52" fmla="*/ 733 w 834"/>
              <a:gd name="T53" fmla="*/ 104 h 302"/>
              <a:gd name="T54" fmla="*/ 741 w 834"/>
              <a:gd name="T55" fmla="*/ 121 h 302"/>
              <a:gd name="T56" fmla="*/ 727 w 834"/>
              <a:gd name="T57" fmla="*/ 137 h 302"/>
              <a:gd name="T58" fmla="*/ 755 w 834"/>
              <a:gd name="T59" fmla="*/ 157 h 302"/>
              <a:gd name="T60" fmla="*/ 782 w 834"/>
              <a:gd name="T61" fmla="*/ 157 h 302"/>
              <a:gd name="T62" fmla="*/ 805 w 834"/>
              <a:gd name="T63" fmla="*/ 181 h 302"/>
              <a:gd name="T64" fmla="*/ 815 w 834"/>
              <a:gd name="T65" fmla="*/ 196 h 302"/>
              <a:gd name="T66" fmla="*/ 804 w 834"/>
              <a:gd name="T67" fmla="*/ 225 h 302"/>
              <a:gd name="T68" fmla="*/ 783 w 834"/>
              <a:gd name="T69" fmla="*/ 204 h 302"/>
              <a:gd name="T70" fmla="*/ 747 w 834"/>
              <a:gd name="T71" fmla="*/ 192 h 302"/>
              <a:gd name="T72" fmla="*/ 738 w 834"/>
              <a:gd name="T73" fmla="*/ 211 h 302"/>
              <a:gd name="T74" fmla="*/ 757 w 834"/>
              <a:gd name="T75" fmla="*/ 230 h 302"/>
              <a:gd name="T76" fmla="*/ 777 w 834"/>
              <a:gd name="T77" fmla="*/ 252 h 302"/>
              <a:gd name="T78" fmla="*/ 779 w 834"/>
              <a:gd name="T79" fmla="*/ 271 h 302"/>
              <a:gd name="T80" fmla="*/ 757 w 834"/>
              <a:gd name="T81" fmla="*/ 271 h 302"/>
              <a:gd name="T82" fmla="*/ 738 w 834"/>
              <a:gd name="T83" fmla="*/ 274 h 302"/>
              <a:gd name="T84" fmla="*/ 746 w 834"/>
              <a:gd name="T85" fmla="*/ 296 h 302"/>
              <a:gd name="T86" fmla="*/ 687 w 834"/>
              <a:gd name="T87" fmla="*/ 263 h 302"/>
              <a:gd name="T88" fmla="*/ 651 w 834"/>
              <a:gd name="T89" fmla="*/ 242 h 302"/>
              <a:gd name="T90" fmla="*/ 615 w 834"/>
              <a:gd name="T91" fmla="*/ 247 h 302"/>
              <a:gd name="T92" fmla="*/ 610 w 834"/>
              <a:gd name="T93" fmla="*/ 220 h 302"/>
              <a:gd name="T94" fmla="*/ 649 w 834"/>
              <a:gd name="T95" fmla="*/ 217 h 302"/>
              <a:gd name="T96" fmla="*/ 664 w 834"/>
              <a:gd name="T97" fmla="*/ 155 h 302"/>
              <a:gd name="T98" fmla="*/ 640 w 834"/>
              <a:gd name="T99" fmla="*/ 135 h 302"/>
              <a:gd name="T100" fmla="*/ 624 w 834"/>
              <a:gd name="T101" fmla="*/ 124 h 302"/>
              <a:gd name="T102" fmla="*/ 596 w 834"/>
              <a:gd name="T103" fmla="*/ 100 h 302"/>
              <a:gd name="T104" fmla="*/ 552 w 834"/>
              <a:gd name="T105" fmla="*/ 105 h 302"/>
              <a:gd name="T106" fmla="*/ 470 w 834"/>
              <a:gd name="T107" fmla="*/ 96 h 302"/>
              <a:gd name="T108" fmla="*/ 454 w 834"/>
              <a:gd name="T109" fmla="*/ 81 h 302"/>
              <a:gd name="T110" fmla="*/ 429 w 834"/>
              <a:gd name="T111" fmla="*/ 25 h 302"/>
              <a:gd name="T112" fmla="*/ 312 w 834"/>
              <a:gd name="T113" fmla="*/ 11 h 302"/>
              <a:gd name="T114" fmla="*/ 315 w 834"/>
              <a:gd name="T115" fmla="*/ 36 h 302"/>
              <a:gd name="T116" fmla="*/ 299 w 834"/>
              <a:gd name="T117" fmla="*/ 61 h 302"/>
              <a:gd name="T118" fmla="*/ 255 w 834"/>
              <a:gd name="T119" fmla="*/ 45 h 302"/>
              <a:gd name="T120" fmla="*/ 271 w 834"/>
              <a:gd name="T121" fmla="*/ 29 h 302"/>
              <a:gd name="T122" fmla="*/ 261 w 834"/>
              <a:gd name="T123" fmla="*/ 11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34" h="302">
                <a:moveTo>
                  <a:pt x="320" y="22"/>
                </a:moveTo>
                <a:lnTo>
                  <a:pt x="320" y="22"/>
                </a:lnTo>
                <a:lnTo>
                  <a:pt x="321" y="23"/>
                </a:lnTo>
                <a:lnTo>
                  <a:pt x="321" y="23"/>
                </a:lnTo>
                <a:lnTo>
                  <a:pt x="323" y="23"/>
                </a:lnTo>
                <a:lnTo>
                  <a:pt x="323" y="25"/>
                </a:lnTo>
                <a:lnTo>
                  <a:pt x="323" y="25"/>
                </a:lnTo>
                <a:lnTo>
                  <a:pt x="323" y="26"/>
                </a:lnTo>
                <a:lnTo>
                  <a:pt x="323" y="28"/>
                </a:lnTo>
                <a:lnTo>
                  <a:pt x="321" y="28"/>
                </a:lnTo>
                <a:lnTo>
                  <a:pt x="321" y="28"/>
                </a:lnTo>
                <a:lnTo>
                  <a:pt x="318" y="28"/>
                </a:lnTo>
                <a:lnTo>
                  <a:pt x="317" y="26"/>
                </a:lnTo>
                <a:lnTo>
                  <a:pt x="317" y="25"/>
                </a:lnTo>
                <a:lnTo>
                  <a:pt x="317" y="23"/>
                </a:lnTo>
                <a:lnTo>
                  <a:pt x="317" y="23"/>
                </a:lnTo>
                <a:lnTo>
                  <a:pt x="317" y="22"/>
                </a:lnTo>
                <a:lnTo>
                  <a:pt x="320" y="22"/>
                </a:lnTo>
                <a:close/>
                <a:moveTo>
                  <a:pt x="63" y="17"/>
                </a:moveTo>
                <a:lnTo>
                  <a:pt x="68" y="17"/>
                </a:lnTo>
                <a:lnTo>
                  <a:pt x="69" y="18"/>
                </a:lnTo>
                <a:lnTo>
                  <a:pt x="69" y="18"/>
                </a:lnTo>
                <a:lnTo>
                  <a:pt x="71" y="20"/>
                </a:lnTo>
                <a:lnTo>
                  <a:pt x="71" y="22"/>
                </a:lnTo>
                <a:lnTo>
                  <a:pt x="71" y="25"/>
                </a:lnTo>
                <a:lnTo>
                  <a:pt x="71" y="26"/>
                </a:lnTo>
                <a:lnTo>
                  <a:pt x="71" y="28"/>
                </a:lnTo>
                <a:lnTo>
                  <a:pt x="71" y="29"/>
                </a:lnTo>
                <a:lnTo>
                  <a:pt x="71" y="31"/>
                </a:lnTo>
                <a:lnTo>
                  <a:pt x="69" y="31"/>
                </a:lnTo>
                <a:lnTo>
                  <a:pt x="68" y="34"/>
                </a:lnTo>
                <a:lnTo>
                  <a:pt x="64" y="37"/>
                </a:lnTo>
                <a:lnTo>
                  <a:pt x="64" y="37"/>
                </a:lnTo>
                <a:lnTo>
                  <a:pt x="64" y="37"/>
                </a:lnTo>
                <a:lnTo>
                  <a:pt x="68" y="37"/>
                </a:lnTo>
                <a:lnTo>
                  <a:pt x="69" y="37"/>
                </a:lnTo>
                <a:lnTo>
                  <a:pt x="72" y="36"/>
                </a:lnTo>
                <a:lnTo>
                  <a:pt x="77" y="36"/>
                </a:lnTo>
                <a:lnTo>
                  <a:pt x="77" y="36"/>
                </a:lnTo>
                <a:lnTo>
                  <a:pt x="79" y="36"/>
                </a:lnTo>
                <a:lnTo>
                  <a:pt x="79" y="34"/>
                </a:lnTo>
                <a:lnTo>
                  <a:pt x="79" y="34"/>
                </a:lnTo>
                <a:lnTo>
                  <a:pt x="79" y="33"/>
                </a:lnTo>
                <a:lnTo>
                  <a:pt x="79" y="31"/>
                </a:lnTo>
                <a:lnTo>
                  <a:pt x="80" y="29"/>
                </a:lnTo>
                <a:lnTo>
                  <a:pt x="82" y="28"/>
                </a:lnTo>
                <a:lnTo>
                  <a:pt x="83" y="26"/>
                </a:lnTo>
                <a:lnTo>
                  <a:pt x="85" y="26"/>
                </a:lnTo>
                <a:lnTo>
                  <a:pt x="90" y="26"/>
                </a:lnTo>
                <a:lnTo>
                  <a:pt x="94" y="28"/>
                </a:lnTo>
                <a:lnTo>
                  <a:pt x="101" y="29"/>
                </a:lnTo>
                <a:lnTo>
                  <a:pt x="109" y="33"/>
                </a:lnTo>
                <a:lnTo>
                  <a:pt x="112" y="34"/>
                </a:lnTo>
                <a:lnTo>
                  <a:pt x="112" y="36"/>
                </a:lnTo>
                <a:lnTo>
                  <a:pt x="110" y="39"/>
                </a:lnTo>
                <a:lnTo>
                  <a:pt x="107" y="42"/>
                </a:lnTo>
                <a:lnTo>
                  <a:pt x="104" y="44"/>
                </a:lnTo>
                <a:lnTo>
                  <a:pt x="102" y="44"/>
                </a:lnTo>
                <a:lnTo>
                  <a:pt x="104" y="45"/>
                </a:lnTo>
                <a:lnTo>
                  <a:pt x="105" y="45"/>
                </a:lnTo>
                <a:lnTo>
                  <a:pt x="107" y="44"/>
                </a:lnTo>
                <a:lnTo>
                  <a:pt x="109" y="42"/>
                </a:lnTo>
                <a:lnTo>
                  <a:pt x="110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2" y="44"/>
                </a:lnTo>
                <a:lnTo>
                  <a:pt x="113" y="44"/>
                </a:lnTo>
                <a:lnTo>
                  <a:pt x="116" y="42"/>
                </a:lnTo>
                <a:lnTo>
                  <a:pt x="118" y="39"/>
                </a:lnTo>
                <a:lnTo>
                  <a:pt x="123" y="37"/>
                </a:lnTo>
                <a:lnTo>
                  <a:pt x="123" y="36"/>
                </a:lnTo>
                <a:lnTo>
                  <a:pt x="126" y="36"/>
                </a:lnTo>
                <a:lnTo>
                  <a:pt x="126" y="36"/>
                </a:lnTo>
                <a:lnTo>
                  <a:pt x="127" y="33"/>
                </a:lnTo>
                <a:lnTo>
                  <a:pt x="126" y="33"/>
                </a:lnTo>
                <a:lnTo>
                  <a:pt x="121" y="29"/>
                </a:lnTo>
                <a:lnTo>
                  <a:pt x="120" y="28"/>
                </a:lnTo>
                <a:lnTo>
                  <a:pt x="120" y="26"/>
                </a:lnTo>
                <a:lnTo>
                  <a:pt x="123" y="26"/>
                </a:lnTo>
                <a:lnTo>
                  <a:pt x="127" y="26"/>
                </a:lnTo>
                <a:lnTo>
                  <a:pt x="129" y="26"/>
                </a:lnTo>
                <a:lnTo>
                  <a:pt x="135" y="29"/>
                </a:lnTo>
                <a:lnTo>
                  <a:pt x="137" y="31"/>
                </a:lnTo>
                <a:lnTo>
                  <a:pt x="138" y="33"/>
                </a:lnTo>
                <a:lnTo>
                  <a:pt x="142" y="34"/>
                </a:lnTo>
                <a:lnTo>
                  <a:pt x="143" y="36"/>
                </a:lnTo>
                <a:lnTo>
                  <a:pt x="145" y="36"/>
                </a:lnTo>
                <a:lnTo>
                  <a:pt x="145" y="36"/>
                </a:lnTo>
                <a:lnTo>
                  <a:pt x="145" y="36"/>
                </a:lnTo>
                <a:lnTo>
                  <a:pt x="145" y="37"/>
                </a:lnTo>
                <a:lnTo>
                  <a:pt x="145" y="37"/>
                </a:lnTo>
                <a:lnTo>
                  <a:pt x="146" y="39"/>
                </a:lnTo>
                <a:lnTo>
                  <a:pt x="148" y="39"/>
                </a:lnTo>
                <a:lnTo>
                  <a:pt x="148" y="40"/>
                </a:lnTo>
                <a:lnTo>
                  <a:pt x="150" y="42"/>
                </a:lnTo>
                <a:lnTo>
                  <a:pt x="151" y="45"/>
                </a:lnTo>
                <a:lnTo>
                  <a:pt x="151" y="50"/>
                </a:lnTo>
                <a:lnTo>
                  <a:pt x="154" y="56"/>
                </a:lnTo>
                <a:lnTo>
                  <a:pt x="156" y="61"/>
                </a:lnTo>
                <a:lnTo>
                  <a:pt x="156" y="61"/>
                </a:lnTo>
                <a:lnTo>
                  <a:pt x="156" y="61"/>
                </a:lnTo>
                <a:lnTo>
                  <a:pt x="159" y="63"/>
                </a:lnTo>
                <a:lnTo>
                  <a:pt x="159" y="64"/>
                </a:lnTo>
                <a:lnTo>
                  <a:pt x="161" y="64"/>
                </a:lnTo>
                <a:lnTo>
                  <a:pt x="162" y="64"/>
                </a:lnTo>
                <a:lnTo>
                  <a:pt x="162" y="63"/>
                </a:lnTo>
                <a:lnTo>
                  <a:pt x="164" y="61"/>
                </a:lnTo>
                <a:lnTo>
                  <a:pt x="168" y="59"/>
                </a:lnTo>
                <a:lnTo>
                  <a:pt x="168" y="58"/>
                </a:lnTo>
                <a:lnTo>
                  <a:pt x="167" y="58"/>
                </a:lnTo>
                <a:lnTo>
                  <a:pt x="167" y="58"/>
                </a:lnTo>
                <a:lnTo>
                  <a:pt x="167" y="56"/>
                </a:lnTo>
                <a:lnTo>
                  <a:pt x="168" y="56"/>
                </a:lnTo>
                <a:lnTo>
                  <a:pt x="165" y="53"/>
                </a:lnTo>
                <a:lnTo>
                  <a:pt x="162" y="50"/>
                </a:lnTo>
                <a:lnTo>
                  <a:pt x="162" y="45"/>
                </a:lnTo>
                <a:lnTo>
                  <a:pt x="161" y="44"/>
                </a:lnTo>
                <a:lnTo>
                  <a:pt x="161" y="42"/>
                </a:lnTo>
                <a:lnTo>
                  <a:pt x="161" y="40"/>
                </a:lnTo>
                <a:lnTo>
                  <a:pt x="161" y="40"/>
                </a:lnTo>
                <a:lnTo>
                  <a:pt x="159" y="39"/>
                </a:lnTo>
                <a:lnTo>
                  <a:pt x="159" y="39"/>
                </a:lnTo>
                <a:lnTo>
                  <a:pt x="159" y="37"/>
                </a:lnTo>
                <a:lnTo>
                  <a:pt x="159" y="36"/>
                </a:lnTo>
                <a:lnTo>
                  <a:pt x="156" y="23"/>
                </a:lnTo>
                <a:lnTo>
                  <a:pt x="156" y="22"/>
                </a:lnTo>
                <a:lnTo>
                  <a:pt x="156" y="22"/>
                </a:lnTo>
                <a:lnTo>
                  <a:pt x="157" y="22"/>
                </a:lnTo>
                <a:lnTo>
                  <a:pt x="159" y="20"/>
                </a:lnTo>
                <a:lnTo>
                  <a:pt x="159" y="20"/>
                </a:lnTo>
                <a:lnTo>
                  <a:pt x="159" y="20"/>
                </a:lnTo>
                <a:lnTo>
                  <a:pt x="157" y="18"/>
                </a:lnTo>
                <a:lnTo>
                  <a:pt x="157" y="18"/>
                </a:lnTo>
                <a:lnTo>
                  <a:pt x="157" y="17"/>
                </a:lnTo>
                <a:lnTo>
                  <a:pt x="162" y="17"/>
                </a:lnTo>
                <a:lnTo>
                  <a:pt x="165" y="18"/>
                </a:lnTo>
                <a:lnTo>
                  <a:pt x="172" y="22"/>
                </a:lnTo>
                <a:lnTo>
                  <a:pt x="172" y="22"/>
                </a:lnTo>
                <a:lnTo>
                  <a:pt x="173" y="20"/>
                </a:lnTo>
                <a:lnTo>
                  <a:pt x="173" y="18"/>
                </a:lnTo>
                <a:lnTo>
                  <a:pt x="175" y="18"/>
                </a:lnTo>
                <a:lnTo>
                  <a:pt x="181" y="22"/>
                </a:lnTo>
                <a:lnTo>
                  <a:pt x="186" y="25"/>
                </a:lnTo>
                <a:lnTo>
                  <a:pt x="191" y="26"/>
                </a:lnTo>
                <a:lnTo>
                  <a:pt x="192" y="28"/>
                </a:lnTo>
                <a:lnTo>
                  <a:pt x="195" y="31"/>
                </a:lnTo>
                <a:lnTo>
                  <a:pt x="195" y="33"/>
                </a:lnTo>
                <a:lnTo>
                  <a:pt x="195" y="33"/>
                </a:lnTo>
                <a:lnTo>
                  <a:pt x="195" y="34"/>
                </a:lnTo>
                <a:lnTo>
                  <a:pt x="195" y="34"/>
                </a:lnTo>
                <a:lnTo>
                  <a:pt x="197" y="36"/>
                </a:lnTo>
                <a:lnTo>
                  <a:pt x="197" y="36"/>
                </a:lnTo>
                <a:lnTo>
                  <a:pt x="197" y="39"/>
                </a:lnTo>
                <a:lnTo>
                  <a:pt x="198" y="40"/>
                </a:lnTo>
                <a:lnTo>
                  <a:pt x="198" y="42"/>
                </a:lnTo>
                <a:lnTo>
                  <a:pt x="203" y="55"/>
                </a:lnTo>
                <a:lnTo>
                  <a:pt x="205" y="56"/>
                </a:lnTo>
                <a:lnTo>
                  <a:pt x="205" y="58"/>
                </a:lnTo>
                <a:lnTo>
                  <a:pt x="209" y="63"/>
                </a:lnTo>
                <a:lnTo>
                  <a:pt x="211" y="66"/>
                </a:lnTo>
                <a:lnTo>
                  <a:pt x="211" y="67"/>
                </a:lnTo>
                <a:lnTo>
                  <a:pt x="211" y="67"/>
                </a:lnTo>
                <a:lnTo>
                  <a:pt x="211" y="69"/>
                </a:lnTo>
                <a:lnTo>
                  <a:pt x="211" y="70"/>
                </a:lnTo>
                <a:lnTo>
                  <a:pt x="211" y="72"/>
                </a:lnTo>
                <a:lnTo>
                  <a:pt x="209" y="72"/>
                </a:lnTo>
                <a:lnTo>
                  <a:pt x="209" y="74"/>
                </a:lnTo>
                <a:lnTo>
                  <a:pt x="208" y="77"/>
                </a:lnTo>
                <a:lnTo>
                  <a:pt x="208" y="78"/>
                </a:lnTo>
                <a:lnTo>
                  <a:pt x="209" y="78"/>
                </a:lnTo>
                <a:lnTo>
                  <a:pt x="214" y="83"/>
                </a:lnTo>
                <a:lnTo>
                  <a:pt x="217" y="86"/>
                </a:lnTo>
                <a:lnTo>
                  <a:pt x="219" y="88"/>
                </a:lnTo>
                <a:lnTo>
                  <a:pt x="222" y="91"/>
                </a:lnTo>
                <a:lnTo>
                  <a:pt x="227" y="92"/>
                </a:lnTo>
                <a:lnTo>
                  <a:pt x="228" y="92"/>
                </a:lnTo>
                <a:lnTo>
                  <a:pt x="230" y="94"/>
                </a:lnTo>
                <a:lnTo>
                  <a:pt x="230" y="94"/>
                </a:lnTo>
                <a:lnTo>
                  <a:pt x="230" y="92"/>
                </a:lnTo>
                <a:lnTo>
                  <a:pt x="230" y="92"/>
                </a:lnTo>
                <a:lnTo>
                  <a:pt x="232" y="92"/>
                </a:lnTo>
                <a:lnTo>
                  <a:pt x="230" y="91"/>
                </a:lnTo>
                <a:lnTo>
                  <a:pt x="230" y="89"/>
                </a:lnTo>
                <a:lnTo>
                  <a:pt x="230" y="89"/>
                </a:lnTo>
                <a:lnTo>
                  <a:pt x="235" y="92"/>
                </a:lnTo>
                <a:lnTo>
                  <a:pt x="236" y="94"/>
                </a:lnTo>
                <a:lnTo>
                  <a:pt x="239" y="96"/>
                </a:lnTo>
                <a:lnTo>
                  <a:pt x="246" y="99"/>
                </a:lnTo>
                <a:lnTo>
                  <a:pt x="246" y="99"/>
                </a:lnTo>
                <a:lnTo>
                  <a:pt x="249" y="99"/>
                </a:lnTo>
                <a:lnTo>
                  <a:pt x="250" y="99"/>
                </a:lnTo>
                <a:lnTo>
                  <a:pt x="250" y="100"/>
                </a:lnTo>
                <a:lnTo>
                  <a:pt x="250" y="100"/>
                </a:lnTo>
                <a:lnTo>
                  <a:pt x="250" y="102"/>
                </a:lnTo>
                <a:lnTo>
                  <a:pt x="252" y="104"/>
                </a:lnTo>
                <a:lnTo>
                  <a:pt x="257" y="104"/>
                </a:lnTo>
                <a:lnTo>
                  <a:pt x="258" y="104"/>
                </a:lnTo>
                <a:lnTo>
                  <a:pt x="258" y="104"/>
                </a:lnTo>
                <a:lnTo>
                  <a:pt x="258" y="104"/>
                </a:lnTo>
                <a:lnTo>
                  <a:pt x="260" y="107"/>
                </a:lnTo>
                <a:lnTo>
                  <a:pt x="261" y="110"/>
                </a:lnTo>
                <a:lnTo>
                  <a:pt x="261" y="111"/>
                </a:lnTo>
                <a:lnTo>
                  <a:pt x="260" y="115"/>
                </a:lnTo>
                <a:lnTo>
                  <a:pt x="260" y="115"/>
                </a:lnTo>
                <a:lnTo>
                  <a:pt x="258" y="115"/>
                </a:lnTo>
                <a:lnTo>
                  <a:pt x="257" y="115"/>
                </a:lnTo>
                <a:lnTo>
                  <a:pt x="255" y="115"/>
                </a:lnTo>
                <a:lnTo>
                  <a:pt x="254" y="113"/>
                </a:lnTo>
                <a:lnTo>
                  <a:pt x="254" y="111"/>
                </a:lnTo>
                <a:lnTo>
                  <a:pt x="252" y="110"/>
                </a:lnTo>
                <a:lnTo>
                  <a:pt x="252" y="111"/>
                </a:lnTo>
                <a:lnTo>
                  <a:pt x="252" y="113"/>
                </a:lnTo>
                <a:lnTo>
                  <a:pt x="250" y="115"/>
                </a:lnTo>
                <a:lnTo>
                  <a:pt x="250" y="115"/>
                </a:lnTo>
                <a:lnTo>
                  <a:pt x="249" y="115"/>
                </a:lnTo>
                <a:lnTo>
                  <a:pt x="247" y="113"/>
                </a:lnTo>
                <a:lnTo>
                  <a:pt x="244" y="111"/>
                </a:lnTo>
                <a:lnTo>
                  <a:pt x="243" y="111"/>
                </a:lnTo>
                <a:lnTo>
                  <a:pt x="243" y="111"/>
                </a:lnTo>
                <a:lnTo>
                  <a:pt x="241" y="111"/>
                </a:lnTo>
                <a:lnTo>
                  <a:pt x="238" y="113"/>
                </a:lnTo>
                <a:lnTo>
                  <a:pt x="236" y="115"/>
                </a:lnTo>
                <a:lnTo>
                  <a:pt x="238" y="115"/>
                </a:lnTo>
                <a:lnTo>
                  <a:pt x="238" y="116"/>
                </a:lnTo>
                <a:lnTo>
                  <a:pt x="238" y="116"/>
                </a:lnTo>
                <a:lnTo>
                  <a:pt x="238" y="118"/>
                </a:lnTo>
                <a:lnTo>
                  <a:pt x="238" y="118"/>
                </a:lnTo>
                <a:lnTo>
                  <a:pt x="236" y="118"/>
                </a:lnTo>
                <a:lnTo>
                  <a:pt x="235" y="118"/>
                </a:lnTo>
                <a:lnTo>
                  <a:pt x="232" y="118"/>
                </a:lnTo>
                <a:lnTo>
                  <a:pt x="230" y="118"/>
                </a:lnTo>
                <a:lnTo>
                  <a:pt x="227" y="115"/>
                </a:lnTo>
                <a:lnTo>
                  <a:pt x="225" y="115"/>
                </a:lnTo>
                <a:lnTo>
                  <a:pt x="225" y="115"/>
                </a:lnTo>
                <a:lnTo>
                  <a:pt x="224" y="116"/>
                </a:lnTo>
                <a:lnTo>
                  <a:pt x="225" y="116"/>
                </a:lnTo>
                <a:lnTo>
                  <a:pt x="227" y="118"/>
                </a:lnTo>
                <a:lnTo>
                  <a:pt x="228" y="119"/>
                </a:lnTo>
                <a:lnTo>
                  <a:pt x="230" y="119"/>
                </a:lnTo>
                <a:lnTo>
                  <a:pt x="230" y="119"/>
                </a:lnTo>
                <a:lnTo>
                  <a:pt x="230" y="121"/>
                </a:lnTo>
                <a:lnTo>
                  <a:pt x="230" y="121"/>
                </a:lnTo>
                <a:lnTo>
                  <a:pt x="230" y="122"/>
                </a:lnTo>
                <a:lnTo>
                  <a:pt x="228" y="126"/>
                </a:lnTo>
                <a:lnTo>
                  <a:pt x="228" y="127"/>
                </a:lnTo>
                <a:lnTo>
                  <a:pt x="230" y="127"/>
                </a:lnTo>
                <a:lnTo>
                  <a:pt x="233" y="124"/>
                </a:lnTo>
                <a:lnTo>
                  <a:pt x="235" y="122"/>
                </a:lnTo>
                <a:lnTo>
                  <a:pt x="238" y="121"/>
                </a:lnTo>
                <a:lnTo>
                  <a:pt x="239" y="121"/>
                </a:lnTo>
                <a:lnTo>
                  <a:pt x="243" y="119"/>
                </a:lnTo>
                <a:lnTo>
                  <a:pt x="244" y="121"/>
                </a:lnTo>
                <a:lnTo>
                  <a:pt x="246" y="121"/>
                </a:lnTo>
                <a:lnTo>
                  <a:pt x="246" y="122"/>
                </a:lnTo>
                <a:lnTo>
                  <a:pt x="244" y="122"/>
                </a:lnTo>
                <a:lnTo>
                  <a:pt x="244" y="124"/>
                </a:lnTo>
                <a:lnTo>
                  <a:pt x="244" y="124"/>
                </a:lnTo>
                <a:lnTo>
                  <a:pt x="244" y="126"/>
                </a:lnTo>
                <a:lnTo>
                  <a:pt x="244" y="126"/>
                </a:lnTo>
                <a:lnTo>
                  <a:pt x="246" y="126"/>
                </a:lnTo>
                <a:lnTo>
                  <a:pt x="247" y="126"/>
                </a:lnTo>
                <a:lnTo>
                  <a:pt x="247" y="126"/>
                </a:lnTo>
                <a:lnTo>
                  <a:pt x="247" y="127"/>
                </a:lnTo>
                <a:lnTo>
                  <a:pt x="249" y="127"/>
                </a:lnTo>
                <a:lnTo>
                  <a:pt x="249" y="129"/>
                </a:lnTo>
                <a:lnTo>
                  <a:pt x="247" y="132"/>
                </a:lnTo>
                <a:lnTo>
                  <a:pt x="246" y="132"/>
                </a:lnTo>
                <a:lnTo>
                  <a:pt x="239" y="135"/>
                </a:lnTo>
                <a:lnTo>
                  <a:pt x="238" y="135"/>
                </a:lnTo>
                <a:lnTo>
                  <a:pt x="235" y="135"/>
                </a:lnTo>
                <a:lnTo>
                  <a:pt x="233" y="137"/>
                </a:lnTo>
                <a:lnTo>
                  <a:pt x="232" y="137"/>
                </a:lnTo>
                <a:lnTo>
                  <a:pt x="228" y="137"/>
                </a:lnTo>
                <a:lnTo>
                  <a:pt x="224" y="137"/>
                </a:lnTo>
                <a:lnTo>
                  <a:pt x="219" y="137"/>
                </a:lnTo>
                <a:lnTo>
                  <a:pt x="216" y="135"/>
                </a:lnTo>
                <a:lnTo>
                  <a:pt x="211" y="133"/>
                </a:lnTo>
                <a:lnTo>
                  <a:pt x="209" y="135"/>
                </a:lnTo>
                <a:lnTo>
                  <a:pt x="208" y="135"/>
                </a:lnTo>
                <a:lnTo>
                  <a:pt x="200" y="135"/>
                </a:lnTo>
                <a:lnTo>
                  <a:pt x="200" y="133"/>
                </a:lnTo>
                <a:lnTo>
                  <a:pt x="200" y="133"/>
                </a:lnTo>
                <a:lnTo>
                  <a:pt x="202" y="130"/>
                </a:lnTo>
                <a:lnTo>
                  <a:pt x="202" y="130"/>
                </a:lnTo>
                <a:lnTo>
                  <a:pt x="202" y="130"/>
                </a:lnTo>
                <a:lnTo>
                  <a:pt x="198" y="130"/>
                </a:lnTo>
                <a:lnTo>
                  <a:pt x="194" y="129"/>
                </a:lnTo>
                <a:lnTo>
                  <a:pt x="191" y="129"/>
                </a:lnTo>
                <a:lnTo>
                  <a:pt x="187" y="129"/>
                </a:lnTo>
                <a:lnTo>
                  <a:pt x="186" y="129"/>
                </a:lnTo>
                <a:lnTo>
                  <a:pt x="184" y="127"/>
                </a:lnTo>
                <a:lnTo>
                  <a:pt x="183" y="127"/>
                </a:lnTo>
                <a:lnTo>
                  <a:pt x="183" y="126"/>
                </a:lnTo>
                <a:lnTo>
                  <a:pt x="183" y="126"/>
                </a:lnTo>
                <a:lnTo>
                  <a:pt x="183" y="124"/>
                </a:lnTo>
                <a:lnTo>
                  <a:pt x="183" y="122"/>
                </a:lnTo>
                <a:lnTo>
                  <a:pt x="181" y="122"/>
                </a:lnTo>
                <a:lnTo>
                  <a:pt x="179" y="121"/>
                </a:lnTo>
                <a:lnTo>
                  <a:pt x="178" y="121"/>
                </a:lnTo>
                <a:lnTo>
                  <a:pt x="176" y="122"/>
                </a:lnTo>
                <a:lnTo>
                  <a:pt x="175" y="124"/>
                </a:lnTo>
                <a:lnTo>
                  <a:pt x="173" y="127"/>
                </a:lnTo>
                <a:lnTo>
                  <a:pt x="172" y="129"/>
                </a:lnTo>
                <a:lnTo>
                  <a:pt x="168" y="132"/>
                </a:lnTo>
                <a:lnTo>
                  <a:pt x="167" y="132"/>
                </a:lnTo>
                <a:lnTo>
                  <a:pt x="161" y="133"/>
                </a:lnTo>
                <a:lnTo>
                  <a:pt x="153" y="133"/>
                </a:lnTo>
                <a:lnTo>
                  <a:pt x="151" y="135"/>
                </a:lnTo>
                <a:lnTo>
                  <a:pt x="148" y="137"/>
                </a:lnTo>
                <a:lnTo>
                  <a:pt x="145" y="138"/>
                </a:lnTo>
                <a:lnTo>
                  <a:pt x="137" y="140"/>
                </a:lnTo>
                <a:lnTo>
                  <a:pt x="131" y="141"/>
                </a:lnTo>
                <a:lnTo>
                  <a:pt x="123" y="143"/>
                </a:lnTo>
                <a:lnTo>
                  <a:pt x="118" y="143"/>
                </a:lnTo>
                <a:lnTo>
                  <a:pt x="116" y="143"/>
                </a:lnTo>
                <a:lnTo>
                  <a:pt x="113" y="143"/>
                </a:lnTo>
                <a:lnTo>
                  <a:pt x="110" y="144"/>
                </a:lnTo>
                <a:lnTo>
                  <a:pt x="107" y="144"/>
                </a:lnTo>
                <a:lnTo>
                  <a:pt x="96" y="144"/>
                </a:lnTo>
                <a:lnTo>
                  <a:pt x="91" y="146"/>
                </a:lnTo>
                <a:lnTo>
                  <a:pt x="88" y="146"/>
                </a:lnTo>
                <a:lnTo>
                  <a:pt x="86" y="146"/>
                </a:lnTo>
                <a:lnTo>
                  <a:pt x="85" y="144"/>
                </a:lnTo>
                <a:lnTo>
                  <a:pt x="83" y="144"/>
                </a:lnTo>
                <a:lnTo>
                  <a:pt x="82" y="143"/>
                </a:lnTo>
                <a:lnTo>
                  <a:pt x="79" y="138"/>
                </a:lnTo>
                <a:lnTo>
                  <a:pt x="77" y="137"/>
                </a:lnTo>
                <a:lnTo>
                  <a:pt x="77" y="133"/>
                </a:lnTo>
                <a:lnTo>
                  <a:pt x="77" y="132"/>
                </a:lnTo>
                <a:lnTo>
                  <a:pt x="77" y="127"/>
                </a:lnTo>
                <a:lnTo>
                  <a:pt x="75" y="127"/>
                </a:lnTo>
                <a:lnTo>
                  <a:pt x="71" y="126"/>
                </a:lnTo>
                <a:lnTo>
                  <a:pt x="68" y="126"/>
                </a:lnTo>
                <a:lnTo>
                  <a:pt x="61" y="126"/>
                </a:lnTo>
                <a:lnTo>
                  <a:pt x="55" y="126"/>
                </a:lnTo>
                <a:lnTo>
                  <a:pt x="49" y="126"/>
                </a:lnTo>
                <a:lnTo>
                  <a:pt x="45" y="124"/>
                </a:lnTo>
                <a:lnTo>
                  <a:pt x="41" y="124"/>
                </a:lnTo>
                <a:lnTo>
                  <a:pt x="36" y="121"/>
                </a:lnTo>
                <a:lnTo>
                  <a:pt x="34" y="121"/>
                </a:lnTo>
                <a:lnTo>
                  <a:pt x="34" y="121"/>
                </a:lnTo>
                <a:lnTo>
                  <a:pt x="34" y="119"/>
                </a:lnTo>
                <a:lnTo>
                  <a:pt x="33" y="118"/>
                </a:lnTo>
                <a:lnTo>
                  <a:pt x="28" y="115"/>
                </a:lnTo>
                <a:lnTo>
                  <a:pt x="27" y="111"/>
                </a:lnTo>
                <a:lnTo>
                  <a:pt x="27" y="111"/>
                </a:lnTo>
                <a:lnTo>
                  <a:pt x="27" y="110"/>
                </a:lnTo>
                <a:lnTo>
                  <a:pt x="25" y="107"/>
                </a:lnTo>
                <a:lnTo>
                  <a:pt x="25" y="105"/>
                </a:lnTo>
                <a:lnTo>
                  <a:pt x="27" y="104"/>
                </a:lnTo>
                <a:lnTo>
                  <a:pt x="27" y="104"/>
                </a:lnTo>
                <a:lnTo>
                  <a:pt x="34" y="102"/>
                </a:lnTo>
                <a:lnTo>
                  <a:pt x="50" y="100"/>
                </a:lnTo>
                <a:lnTo>
                  <a:pt x="63" y="99"/>
                </a:lnTo>
                <a:lnTo>
                  <a:pt x="69" y="99"/>
                </a:lnTo>
                <a:lnTo>
                  <a:pt x="72" y="99"/>
                </a:lnTo>
                <a:lnTo>
                  <a:pt x="77" y="100"/>
                </a:lnTo>
                <a:lnTo>
                  <a:pt x="83" y="100"/>
                </a:lnTo>
                <a:lnTo>
                  <a:pt x="91" y="100"/>
                </a:lnTo>
                <a:lnTo>
                  <a:pt x="93" y="100"/>
                </a:lnTo>
                <a:lnTo>
                  <a:pt x="97" y="100"/>
                </a:lnTo>
                <a:lnTo>
                  <a:pt x="97" y="99"/>
                </a:lnTo>
                <a:lnTo>
                  <a:pt x="104" y="100"/>
                </a:lnTo>
                <a:lnTo>
                  <a:pt x="105" y="99"/>
                </a:lnTo>
                <a:lnTo>
                  <a:pt x="105" y="99"/>
                </a:lnTo>
                <a:lnTo>
                  <a:pt x="105" y="97"/>
                </a:lnTo>
                <a:lnTo>
                  <a:pt x="99" y="96"/>
                </a:lnTo>
                <a:lnTo>
                  <a:pt x="85" y="91"/>
                </a:lnTo>
                <a:lnTo>
                  <a:pt x="80" y="89"/>
                </a:lnTo>
                <a:lnTo>
                  <a:pt x="75" y="89"/>
                </a:lnTo>
                <a:lnTo>
                  <a:pt x="72" y="88"/>
                </a:lnTo>
                <a:lnTo>
                  <a:pt x="69" y="89"/>
                </a:lnTo>
                <a:lnTo>
                  <a:pt x="68" y="89"/>
                </a:lnTo>
                <a:lnTo>
                  <a:pt x="63" y="89"/>
                </a:lnTo>
                <a:lnTo>
                  <a:pt x="60" y="91"/>
                </a:lnTo>
                <a:lnTo>
                  <a:pt x="53" y="91"/>
                </a:lnTo>
                <a:lnTo>
                  <a:pt x="42" y="91"/>
                </a:lnTo>
                <a:lnTo>
                  <a:pt x="42" y="91"/>
                </a:lnTo>
                <a:lnTo>
                  <a:pt x="39" y="91"/>
                </a:lnTo>
                <a:lnTo>
                  <a:pt x="38" y="91"/>
                </a:lnTo>
                <a:lnTo>
                  <a:pt x="28" y="91"/>
                </a:lnTo>
                <a:lnTo>
                  <a:pt x="20" y="91"/>
                </a:lnTo>
                <a:lnTo>
                  <a:pt x="11" y="83"/>
                </a:lnTo>
                <a:lnTo>
                  <a:pt x="9" y="81"/>
                </a:lnTo>
                <a:lnTo>
                  <a:pt x="9" y="80"/>
                </a:lnTo>
                <a:lnTo>
                  <a:pt x="11" y="80"/>
                </a:lnTo>
                <a:lnTo>
                  <a:pt x="16" y="77"/>
                </a:lnTo>
                <a:lnTo>
                  <a:pt x="17" y="77"/>
                </a:lnTo>
                <a:lnTo>
                  <a:pt x="23" y="75"/>
                </a:lnTo>
                <a:lnTo>
                  <a:pt x="31" y="74"/>
                </a:lnTo>
                <a:lnTo>
                  <a:pt x="36" y="72"/>
                </a:lnTo>
                <a:lnTo>
                  <a:pt x="39" y="70"/>
                </a:lnTo>
                <a:lnTo>
                  <a:pt x="42" y="70"/>
                </a:lnTo>
                <a:lnTo>
                  <a:pt x="44" y="70"/>
                </a:lnTo>
                <a:lnTo>
                  <a:pt x="44" y="70"/>
                </a:lnTo>
                <a:lnTo>
                  <a:pt x="42" y="69"/>
                </a:lnTo>
                <a:lnTo>
                  <a:pt x="42" y="69"/>
                </a:lnTo>
                <a:lnTo>
                  <a:pt x="44" y="67"/>
                </a:lnTo>
                <a:lnTo>
                  <a:pt x="47" y="67"/>
                </a:lnTo>
                <a:lnTo>
                  <a:pt x="50" y="69"/>
                </a:lnTo>
                <a:lnTo>
                  <a:pt x="52" y="67"/>
                </a:lnTo>
                <a:lnTo>
                  <a:pt x="53" y="67"/>
                </a:lnTo>
                <a:lnTo>
                  <a:pt x="52" y="67"/>
                </a:lnTo>
                <a:lnTo>
                  <a:pt x="49" y="66"/>
                </a:lnTo>
                <a:lnTo>
                  <a:pt x="31" y="69"/>
                </a:lnTo>
                <a:lnTo>
                  <a:pt x="23" y="69"/>
                </a:lnTo>
                <a:lnTo>
                  <a:pt x="19" y="70"/>
                </a:lnTo>
                <a:lnTo>
                  <a:pt x="16" y="70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2" y="67"/>
                </a:lnTo>
                <a:lnTo>
                  <a:pt x="16" y="66"/>
                </a:lnTo>
                <a:lnTo>
                  <a:pt x="17" y="63"/>
                </a:lnTo>
                <a:lnTo>
                  <a:pt x="16" y="63"/>
                </a:lnTo>
                <a:lnTo>
                  <a:pt x="9" y="64"/>
                </a:lnTo>
                <a:lnTo>
                  <a:pt x="6" y="63"/>
                </a:lnTo>
                <a:lnTo>
                  <a:pt x="1" y="63"/>
                </a:lnTo>
                <a:lnTo>
                  <a:pt x="0" y="61"/>
                </a:lnTo>
                <a:lnTo>
                  <a:pt x="0" y="59"/>
                </a:lnTo>
                <a:lnTo>
                  <a:pt x="0" y="59"/>
                </a:lnTo>
                <a:lnTo>
                  <a:pt x="0" y="56"/>
                </a:lnTo>
                <a:lnTo>
                  <a:pt x="0" y="55"/>
                </a:lnTo>
                <a:lnTo>
                  <a:pt x="0" y="55"/>
                </a:lnTo>
                <a:lnTo>
                  <a:pt x="6" y="50"/>
                </a:lnTo>
                <a:lnTo>
                  <a:pt x="9" y="48"/>
                </a:lnTo>
                <a:lnTo>
                  <a:pt x="11" y="47"/>
                </a:lnTo>
                <a:lnTo>
                  <a:pt x="11" y="45"/>
                </a:lnTo>
                <a:lnTo>
                  <a:pt x="11" y="45"/>
                </a:lnTo>
                <a:lnTo>
                  <a:pt x="8" y="44"/>
                </a:lnTo>
                <a:lnTo>
                  <a:pt x="8" y="44"/>
                </a:lnTo>
                <a:lnTo>
                  <a:pt x="8" y="42"/>
                </a:lnTo>
                <a:lnTo>
                  <a:pt x="8" y="40"/>
                </a:lnTo>
                <a:lnTo>
                  <a:pt x="9" y="39"/>
                </a:lnTo>
                <a:lnTo>
                  <a:pt x="12" y="36"/>
                </a:lnTo>
                <a:lnTo>
                  <a:pt x="20" y="31"/>
                </a:lnTo>
                <a:lnTo>
                  <a:pt x="25" y="29"/>
                </a:lnTo>
                <a:lnTo>
                  <a:pt x="28" y="28"/>
                </a:lnTo>
                <a:lnTo>
                  <a:pt x="34" y="25"/>
                </a:lnTo>
                <a:lnTo>
                  <a:pt x="49" y="20"/>
                </a:lnTo>
                <a:lnTo>
                  <a:pt x="63" y="17"/>
                </a:lnTo>
                <a:close/>
                <a:moveTo>
                  <a:pt x="197" y="4"/>
                </a:moveTo>
                <a:lnTo>
                  <a:pt x="200" y="6"/>
                </a:lnTo>
                <a:lnTo>
                  <a:pt x="205" y="9"/>
                </a:lnTo>
                <a:lnTo>
                  <a:pt x="206" y="9"/>
                </a:lnTo>
                <a:lnTo>
                  <a:pt x="206" y="9"/>
                </a:lnTo>
                <a:lnTo>
                  <a:pt x="208" y="11"/>
                </a:lnTo>
                <a:lnTo>
                  <a:pt x="208" y="12"/>
                </a:lnTo>
                <a:lnTo>
                  <a:pt x="208" y="14"/>
                </a:lnTo>
                <a:lnTo>
                  <a:pt x="208" y="17"/>
                </a:lnTo>
                <a:lnTo>
                  <a:pt x="208" y="18"/>
                </a:lnTo>
                <a:lnTo>
                  <a:pt x="205" y="22"/>
                </a:lnTo>
                <a:lnTo>
                  <a:pt x="202" y="25"/>
                </a:lnTo>
                <a:lnTo>
                  <a:pt x="202" y="25"/>
                </a:lnTo>
                <a:lnTo>
                  <a:pt x="202" y="26"/>
                </a:lnTo>
                <a:lnTo>
                  <a:pt x="198" y="28"/>
                </a:lnTo>
                <a:lnTo>
                  <a:pt x="198" y="28"/>
                </a:lnTo>
                <a:lnTo>
                  <a:pt x="197" y="29"/>
                </a:lnTo>
                <a:lnTo>
                  <a:pt x="195" y="28"/>
                </a:lnTo>
                <a:lnTo>
                  <a:pt x="194" y="26"/>
                </a:lnTo>
                <a:lnTo>
                  <a:pt x="191" y="23"/>
                </a:lnTo>
                <a:lnTo>
                  <a:pt x="186" y="22"/>
                </a:lnTo>
                <a:lnTo>
                  <a:pt x="186" y="20"/>
                </a:lnTo>
                <a:lnTo>
                  <a:pt x="184" y="18"/>
                </a:lnTo>
                <a:lnTo>
                  <a:pt x="179" y="15"/>
                </a:lnTo>
                <a:lnTo>
                  <a:pt x="176" y="14"/>
                </a:lnTo>
                <a:lnTo>
                  <a:pt x="175" y="14"/>
                </a:lnTo>
                <a:lnTo>
                  <a:pt x="173" y="12"/>
                </a:lnTo>
                <a:lnTo>
                  <a:pt x="175" y="9"/>
                </a:lnTo>
                <a:lnTo>
                  <a:pt x="178" y="7"/>
                </a:lnTo>
                <a:lnTo>
                  <a:pt x="178" y="7"/>
                </a:lnTo>
                <a:lnTo>
                  <a:pt x="183" y="6"/>
                </a:lnTo>
                <a:lnTo>
                  <a:pt x="194" y="6"/>
                </a:lnTo>
                <a:lnTo>
                  <a:pt x="197" y="4"/>
                </a:lnTo>
                <a:close/>
                <a:moveTo>
                  <a:pt x="555" y="4"/>
                </a:moveTo>
                <a:lnTo>
                  <a:pt x="558" y="6"/>
                </a:lnTo>
                <a:lnTo>
                  <a:pt x="561" y="7"/>
                </a:lnTo>
                <a:lnTo>
                  <a:pt x="564" y="7"/>
                </a:lnTo>
                <a:lnTo>
                  <a:pt x="571" y="7"/>
                </a:lnTo>
                <a:lnTo>
                  <a:pt x="572" y="9"/>
                </a:lnTo>
                <a:lnTo>
                  <a:pt x="588" y="7"/>
                </a:lnTo>
                <a:lnTo>
                  <a:pt x="591" y="9"/>
                </a:lnTo>
                <a:lnTo>
                  <a:pt x="601" y="12"/>
                </a:lnTo>
                <a:lnTo>
                  <a:pt x="604" y="12"/>
                </a:lnTo>
                <a:lnTo>
                  <a:pt x="605" y="14"/>
                </a:lnTo>
                <a:lnTo>
                  <a:pt x="607" y="15"/>
                </a:lnTo>
                <a:lnTo>
                  <a:pt x="607" y="17"/>
                </a:lnTo>
                <a:lnTo>
                  <a:pt x="610" y="18"/>
                </a:lnTo>
                <a:lnTo>
                  <a:pt x="612" y="20"/>
                </a:lnTo>
                <a:lnTo>
                  <a:pt x="612" y="20"/>
                </a:lnTo>
                <a:lnTo>
                  <a:pt x="613" y="22"/>
                </a:lnTo>
                <a:lnTo>
                  <a:pt x="615" y="23"/>
                </a:lnTo>
                <a:lnTo>
                  <a:pt x="616" y="23"/>
                </a:lnTo>
                <a:lnTo>
                  <a:pt x="616" y="25"/>
                </a:lnTo>
                <a:lnTo>
                  <a:pt x="616" y="26"/>
                </a:lnTo>
                <a:lnTo>
                  <a:pt x="618" y="28"/>
                </a:lnTo>
                <a:lnTo>
                  <a:pt x="619" y="29"/>
                </a:lnTo>
                <a:lnTo>
                  <a:pt x="619" y="29"/>
                </a:lnTo>
                <a:lnTo>
                  <a:pt x="618" y="31"/>
                </a:lnTo>
                <a:lnTo>
                  <a:pt x="615" y="31"/>
                </a:lnTo>
                <a:lnTo>
                  <a:pt x="607" y="31"/>
                </a:lnTo>
                <a:lnTo>
                  <a:pt x="594" y="29"/>
                </a:lnTo>
                <a:lnTo>
                  <a:pt x="588" y="29"/>
                </a:lnTo>
                <a:lnTo>
                  <a:pt x="585" y="31"/>
                </a:lnTo>
                <a:lnTo>
                  <a:pt x="575" y="33"/>
                </a:lnTo>
                <a:lnTo>
                  <a:pt x="574" y="33"/>
                </a:lnTo>
                <a:lnTo>
                  <a:pt x="571" y="33"/>
                </a:lnTo>
                <a:lnTo>
                  <a:pt x="566" y="31"/>
                </a:lnTo>
                <a:lnTo>
                  <a:pt x="564" y="29"/>
                </a:lnTo>
                <a:lnTo>
                  <a:pt x="564" y="29"/>
                </a:lnTo>
                <a:lnTo>
                  <a:pt x="563" y="26"/>
                </a:lnTo>
                <a:lnTo>
                  <a:pt x="561" y="25"/>
                </a:lnTo>
                <a:lnTo>
                  <a:pt x="561" y="22"/>
                </a:lnTo>
                <a:lnTo>
                  <a:pt x="561" y="20"/>
                </a:lnTo>
                <a:lnTo>
                  <a:pt x="560" y="20"/>
                </a:lnTo>
                <a:lnTo>
                  <a:pt x="555" y="18"/>
                </a:lnTo>
                <a:lnTo>
                  <a:pt x="553" y="18"/>
                </a:lnTo>
                <a:lnTo>
                  <a:pt x="552" y="17"/>
                </a:lnTo>
                <a:lnTo>
                  <a:pt x="552" y="15"/>
                </a:lnTo>
                <a:lnTo>
                  <a:pt x="552" y="15"/>
                </a:lnTo>
                <a:lnTo>
                  <a:pt x="552" y="14"/>
                </a:lnTo>
                <a:lnTo>
                  <a:pt x="552" y="14"/>
                </a:lnTo>
                <a:lnTo>
                  <a:pt x="553" y="14"/>
                </a:lnTo>
                <a:lnTo>
                  <a:pt x="552" y="12"/>
                </a:lnTo>
                <a:lnTo>
                  <a:pt x="552" y="11"/>
                </a:lnTo>
                <a:lnTo>
                  <a:pt x="550" y="7"/>
                </a:lnTo>
                <a:lnTo>
                  <a:pt x="552" y="6"/>
                </a:lnTo>
                <a:lnTo>
                  <a:pt x="552" y="6"/>
                </a:lnTo>
                <a:lnTo>
                  <a:pt x="552" y="6"/>
                </a:lnTo>
                <a:lnTo>
                  <a:pt x="555" y="4"/>
                </a:lnTo>
                <a:close/>
                <a:moveTo>
                  <a:pt x="471" y="3"/>
                </a:moveTo>
                <a:lnTo>
                  <a:pt x="478" y="3"/>
                </a:lnTo>
                <a:lnTo>
                  <a:pt x="490" y="4"/>
                </a:lnTo>
                <a:lnTo>
                  <a:pt x="490" y="4"/>
                </a:lnTo>
                <a:lnTo>
                  <a:pt x="492" y="6"/>
                </a:lnTo>
                <a:lnTo>
                  <a:pt x="492" y="6"/>
                </a:lnTo>
                <a:lnTo>
                  <a:pt x="492" y="7"/>
                </a:lnTo>
                <a:lnTo>
                  <a:pt x="489" y="9"/>
                </a:lnTo>
                <a:lnTo>
                  <a:pt x="484" y="12"/>
                </a:lnTo>
                <a:lnTo>
                  <a:pt x="481" y="14"/>
                </a:lnTo>
                <a:lnTo>
                  <a:pt x="476" y="18"/>
                </a:lnTo>
                <a:lnTo>
                  <a:pt x="476" y="18"/>
                </a:lnTo>
                <a:lnTo>
                  <a:pt x="470" y="28"/>
                </a:lnTo>
                <a:lnTo>
                  <a:pt x="468" y="29"/>
                </a:lnTo>
                <a:lnTo>
                  <a:pt x="468" y="29"/>
                </a:lnTo>
                <a:lnTo>
                  <a:pt x="466" y="33"/>
                </a:lnTo>
                <a:lnTo>
                  <a:pt x="466" y="34"/>
                </a:lnTo>
                <a:lnTo>
                  <a:pt x="468" y="36"/>
                </a:lnTo>
                <a:lnTo>
                  <a:pt x="471" y="39"/>
                </a:lnTo>
                <a:lnTo>
                  <a:pt x="471" y="40"/>
                </a:lnTo>
                <a:lnTo>
                  <a:pt x="471" y="42"/>
                </a:lnTo>
                <a:lnTo>
                  <a:pt x="471" y="47"/>
                </a:lnTo>
                <a:lnTo>
                  <a:pt x="471" y="48"/>
                </a:lnTo>
                <a:lnTo>
                  <a:pt x="471" y="50"/>
                </a:lnTo>
                <a:lnTo>
                  <a:pt x="473" y="53"/>
                </a:lnTo>
                <a:lnTo>
                  <a:pt x="473" y="56"/>
                </a:lnTo>
                <a:lnTo>
                  <a:pt x="476" y="59"/>
                </a:lnTo>
                <a:lnTo>
                  <a:pt x="481" y="64"/>
                </a:lnTo>
                <a:lnTo>
                  <a:pt x="484" y="66"/>
                </a:lnTo>
                <a:lnTo>
                  <a:pt x="487" y="67"/>
                </a:lnTo>
                <a:lnTo>
                  <a:pt x="490" y="70"/>
                </a:lnTo>
                <a:lnTo>
                  <a:pt x="490" y="70"/>
                </a:lnTo>
                <a:lnTo>
                  <a:pt x="489" y="72"/>
                </a:lnTo>
                <a:lnTo>
                  <a:pt x="485" y="75"/>
                </a:lnTo>
                <a:lnTo>
                  <a:pt x="481" y="75"/>
                </a:lnTo>
                <a:lnTo>
                  <a:pt x="478" y="77"/>
                </a:lnTo>
                <a:lnTo>
                  <a:pt x="474" y="78"/>
                </a:lnTo>
                <a:lnTo>
                  <a:pt x="470" y="80"/>
                </a:lnTo>
                <a:lnTo>
                  <a:pt x="468" y="80"/>
                </a:lnTo>
                <a:lnTo>
                  <a:pt x="468" y="81"/>
                </a:lnTo>
                <a:lnTo>
                  <a:pt x="471" y="80"/>
                </a:lnTo>
                <a:lnTo>
                  <a:pt x="474" y="80"/>
                </a:lnTo>
                <a:lnTo>
                  <a:pt x="479" y="77"/>
                </a:lnTo>
                <a:lnTo>
                  <a:pt x="482" y="77"/>
                </a:lnTo>
                <a:lnTo>
                  <a:pt x="490" y="77"/>
                </a:lnTo>
                <a:lnTo>
                  <a:pt x="492" y="77"/>
                </a:lnTo>
                <a:lnTo>
                  <a:pt x="490" y="78"/>
                </a:lnTo>
                <a:lnTo>
                  <a:pt x="490" y="78"/>
                </a:lnTo>
                <a:lnTo>
                  <a:pt x="490" y="78"/>
                </a:lnTo>
                <a:lnTo>
                  <a:pt x="492" y="80"/>
                </a:lnTo>
                <a:lnTo>
                  <a:pt x="493" y="80"/>
                </a:lnTo>
                <a:lnTo>
                  <a:pt x="493" y="80"/>
                </a:lnTo>
                <a:lnTo>
                  <a:pt x="493" y="78"/>
                </a:lnTo>
                <a:lnTo>
                  <a:pt x="495" y="70"/>
                </a:lnTo>
                <a:lnTo>
                  <a:pt x="496" y="69"/>
                </a:lnTo>
                <a:lnTo>
                  <a:pt x="496" y="67"/>
                </a:lnTo>
                <a:lnTo>
                  <a:pt x="496" y="64"/>
                </a:lnTo>
                <a:lnTo>
                  <a:pt x="495" y="64"/>
                </a:lnTo>
                <a:lnTo>
                  <a:pt x="493" y="63"/>
                </a:lnTo>
                <a:lnTo>
                  <a:pt x="490" y="63"/>
                </a:lnTo>
                <a:lnTo>
                  <a:pt x="489" y="63"/>
                </a:lnTo>
                <a:lnTo>
                  <a:pt x="487" y="63"/>
                </a:lnTo>
                <a:lnTo>
                  <a:pt x="485" y="63"/>
                </a:lnTo>
                <a:lnTo>
                  <a:pt x="485" y="61"/>
                </a:lnTo>
                <a:lnTo>
                  <a:pt x="484" y="59"/>
                </a:lnTo>
                <a:lnTo>
                  <a:pt x="482" y="58"/>
                </a:lnTo>
                <a:lnTo>
                  <a:pt x="479" y="55"/>
                </a:lnTo>
                <a:lnTo>
                  <a:pt x="478" y="55"/>
                </a:lnTo>
                <a:lnTo>
                  <a:pt x="479" y="53"/>
                </a:lnTo>
                <a:lnTo>
                  <a:pt x="481" y="52"/>
                </a:lnTo>
                <a:lnTo>
                  <a:pt x="484" y="52"/>
                </a:lnTo>
                <a:lnTo>
                  <a:pt x="485" y="48"/>
                </a:lnTo>
                <a:lnTo>
                  <a:pt x="487" y="47"/>
                </a:lnTo>
                <a:lnTo>
                  <a:pt x="490" y="48"/>
                </a:lnTo>
                <a:lnTo>
                  <a:pt x="496" y="50"/>
                </a:lnTo>
                <a:lnTo>
                  <a:pt x="500" y="53"/>
                </a:lnTo>
                <a:lnTo>
                  <a:pt x="501" y="53"/>
                </a:lnTo>
                <a:lnTo>
                  <a:pt x="501" y="52"/>
                </a:lnTo>
                <a:lnTo>
                  <a:pt x="501" y="52"/>
                </a:lnTo>
                <a:lnTo>
                  <a:pt x="496" y="48"/>
                </a:lnTo>
                <a:lnTo>
                  <a:pt x="495" y="47"/>
                </a:lnTo>
                <a:lnTo>
                  <a:pt x="493" y="45"/>
                </a:lnTo>
                <a:lnTo>
                  <a:pt x="493" y="45"/>
                </a:lnTo>
                <a:lnTo>
                  <a:pt x="496" y="44"/>
                </a:lnTo>
                <a:lnTo>
                  <a:pt x="496" y="44"/>
                </a:lnTo>
                <a:lnTo>
                  <a:pt x="493" y="42"/>
                </a:lnTo>
                <a:lnTo>
                  <a:pt x="492" y="42"/>
                </a:lnTo>
                <a:lnTo>
                  <a:pt x="490" y="44"/>
                </a:lnTo>
                <a:lnTo>
                  <a:pt x="489" y="44"/>
                </a:lnTo>
                <a:lnTo>
                  <a:pt x="485" y="42"/>
                </a:lnTo>
                <a:lnTo>
                  <a:pt x="485" y="42"/>
                </a:lnTo>
                <a:lnTo>
                  <a:pt x="484" y="40"/>
                </a:lnTo>
                <a:lnTo>
                  <a:pt x="482" y="39"/>
                </a:lnTo>
                <a:lnTo>
                  <a:pt x="482" y="37"/>
                </a:lnTo>
                <a:lnTo>
                  <a:pt x="482" y="36"/>
                </a:lnTo>
                <a:lnTo>
                  <a:pt x="482" y="34"/>
                </a:lnTo>
                <a:lnTo>
                  <a:pt x="482" y="33"/>
                </a:lnTo>
                <a:lnTo>
                  <a:pt x="482" y="31"/>
                </a:lnTo>
                <a:lnTo>
                  <a:pt x="482" y="31"/>
                </a:lnTo>
                <a:lnTo>
                  <a:pt x="484" y="28"/>
                </a:lnTo>
                <a:lnTo>
                  <a:pt x="485" y="28"/>
                </a:lnTo>
                <a:lnTo>
                  <a:pt x="487" y="28"/>
                </a:lnTo>
                <a:lnTo>
                  <a:pt x="492" y="28"/>
                </a:lnTo>
                <a:lnTo>
                  <a:pt x="501" y="33"/>
                </a:lnTo>
                <a:lnTo>
                  <a:pt x="501" y="31"/>
                </a:lnTo>
                <a:lnTo>
                  <a:pt x="490" y="26"/>
                </a:lnTo>
                <a:lnTo>
                  <a:pt x="485" y="25"/>
                </a:lnTo>
                <a:lnTo>
                  <a:pt x="484" y="23"/>
                </a:lnTo>
                <a:lnTo>
                  <a:pt x="490" y="17"/>
                </a:lnTo>
                <a:lnTo>
                  <a:pt x="496" y="15"/>
                </a:lnTo>
                <a:lnTo>
                  <a:pt x="500" y="14"/>
                </a:lnTo>
                <a:lnTo>
                  <a:pt x="504" y="14"/>
                </a:lnTo>
                <a:lnTo>
                  <a:pt x="509" y="15"/>
                </a:lnTo>
                <a:lnTo>
                  <a:pt x="509" y="15"/>
                </a:lnTo>
                <a:lnTo>
                  <a:pt x="506" y="12"/>
                </a:lnTo>
                <a:lnTo>
                  <a:pt x="507" y="12"/>
                </a:lnTo>
                <a:lnTo>
                  <a:pt x="509" y="11"/>
                </a:lnTo>
                <a:lnTo>
                  <a:pt x="514" y="9"/>
                </a:lnTo>
                <a:lnTo>
                  <a:pt x="520" y="7"/>
                </a:lnTo>
                <a:lnTo>
                  <a:pt x="520" y="7"/>
                </a:lnTo>
                <a:lnTo>
                  <a:pt x="522" y="6"/>
                </a:lnTo>
                <a:lnTo>
                  <a:pt x="525" y="6"/>
                </a:lnTo>
                <a:lnTo>
                  <a:pt x="531" y="6"/>
                </a:lnTo>
                <a:lnTo>
                  <a:pt x="536" y="6"/>
                </a:lnTo>
                <a:lnTo>
                  <a:pt x="541" y="7"/>
                </a:lnTo>
                <a:lnTo>
                  <a:pt x="542" y="9"/>
                </a:lnTo>
                <a:lnTo>
                  <a:pt x="544" y="11"/>
                </a:lnTo>
                <a:lnTo>
                  <a:pt x="545" y="14"/>
                </a:lnTo>
                <a:lnTo>
                  <a:pt x="547" y="18"/>
                </a:lnTo>
                <a:lnTo>
                  <a:pt x="548" y="20"/>
                </a:lnTo>
                <a:lnTo>
                  <a:pt x="552" y="20"/>
                </a:lnTo>
                <a:lnTo>
                  <a:pt x="553" y="22"/>
                </a:lnTo>
                <a:lnTo>
                  <a:pt x="555" y="23"/>
                </a:lnTo>
                <a:lnTo>
                  <a:pt x="555" y="25"/>
                </a:lnTo>
                <a:lnTo>
                  <a:pt x="555" y="26"/>
                </a:lnTo>
                <a:lnTo>
                  <a:pt x="555" y="28"/>
                </a:lnTo>
                <a:lnTo>
                  <a:pt x="556" y="31"/>
                </a:lnTo>
                <a:lnTo>
                  <a:pt x="556" y="31"/>
                </a:lnTo>
                <a:lnTo>
                  <a:pt x="560" y="33"/>
                </a:lnTo>
                <a:lnTo>
                  <a:pt x="560" y="34"/>
                </a:lnTo>
                <a:lnTo>
                  <a:pt x="558" y="34"/>
                </a:lnTo>
                <a:lnTo>
                  <a:pt x="556" y="36"/>
                </a:lnTo>
                <a:lnTo>
                  <a:pt x="553" y="39"/>
                </a:lnTo>
                <a:lnTo>
                  <a:pt x="548" y="42"/>
                </a:lnTo>
                <a:lnTo>
                  <a:pt x="545" y="45"/>
                </a:lnTo>
                <a:lnTo>
                  <a:pt x="545" y="47"/>
                </a:lnTo>
                <a:lnTo>
                  <a:pt x="552" y="42"/>
                </a:lnTo>
                <a:lnTo>
                  <a:pt x="555" y="42"/>
                </a:lnTo>
                <a:lnTo>
                  <a:pt x="555" y="42"/>
                </a:lnTo>
                <a:lnTo>
                  <a:pt x="553" y="45"/>
                </a:lnTo>
                <a:lnTo>
                  <a:pt x="552" y="47"/>
                </a:lnTo>
                <a:lnTo>
                  <a:pt x="550" y="48"/>
                </a:lnTo>
                <a:lnTo>
                  <a:pt x="550" y="48"/>
                </a:lnTo>
                <a:lnTo>
                  <a:pt x="553" y="52"/>
                </a:lnTo>
                <a:lnTo>
                  <a:pt x="553" y="52"/>
                </a:lnTo>
                <a:lnTo>
                  <a:pt x="552" y="52"/>
                </a:lnTo>
                <a:lnTo>
                  <a:pt x="550" y="52"/>
                </a:lnTo>
                <a:lnTo>
                  <a:pt x="550" y="52"/>
                </a:lnTo>
                <a:lnTo>
                  <a:pt x="550" y="53"/>
                </a:lnTo>
                <a:lnTo>
                  <a:pt x="550" y="53"/>
                </a:lnTo>
                <a:lnTo>
                  <a:pt x="550" y="55"/>
                </a:lnTo>
                <a:lnTo>
                  <a:pt x="550" y="55"/>
                </a:lnTo>
                <a:lnTo>
                  <a:pt x="550" y="56"/>
                </a:lnTo>
                <a:lnTo>
                  <a:pt x="550" y="56"/>
                </a:lnTo>
                <a:lnTo>
                  <a:pt x="552" y="56"/>
                </a:lnTo>
                <a:lnTo>
                  <a:pt x="552" y="56"/>
                </a:lnTo>
                <a:lnTo>
                  <a:pt x="553" y="55"/>
                </a:lnTo>
                <a:lnTo>
                  <a:pt x="558" y="50"/>
                </a:lnTo>
                <a:lnTo>
                  <a:pt x="561" y="48"/>
                </a:lnTo>
                <a:lnTo>
                  <a:pt x="561" y="48"/>
                </a:lnTo>
                <a:lnTo>
                  <a:pt x="564" y="48"/>
                </a:lnTo>
                <a:lnTo>
                  <a:pt x="564" y="48"/>
                </a:lnTo>
                <a:lnTo>
                  <a:pt x="563" y="45"/>
                </a:lnTo>
                <a:lnTo>
                  <a:pt x="561" y="45"/>
                </a:lnTo>
                <a:lnTo>
                  <a:pt x="563" y="44"/>
                </a:lnTo>
                <a:lnTo>
                  <a:pt x="563" y="44"/>
                </a:lnTo>
                <a:lnTo>
                  <a:pt x="564" y="42"/>
                </a:lnTo>
                <a:lnTo>
                  <a:pt x="566" y="42"/>
                </a:lnTo>
                <a:lnTo>
                  <a:pt x="566" y="42"/>
                </a:lnTo>
                <a:lnTo>
                  <a:pt x="567" y="44"/>
                </a:lnTo>
                <a:lnTo>
                  <a:pt x="569" y="45"/>
                </a:lnTo>
                <a:lnTo>
                  <a:pt x="569" y="45"/>
                </a:lnTo>
                <a:lnTo>
                  <a:pt x="572" y="45"/>
                </a:lnTo>
                <a:lnTo>
                  <a:pt x="574" y="44"/>
                </a:lnTo>
                <a:lnTo>
                  <a:pt x="575" y="44"/>
                </a:lnTo>
                <a:lnTo>
                  <a:pt x="578" y="47"/>
                </a:lnTo>
                <a:lnTo>
                  <a:pt x="577" y="48"/>
                </a:lnTo>
                <a:lnTo>
                  <a:pt x="577" y="52"/>
                </a:lnTo>
                <a:lnTo>
                  <a:pt x="577" y="53"/>
                </a:lnTo>
                <a:lnTo>
                  <a:pt x="582" y="56"/>
                </a:lnTo>
                <a:lnTo>
                  <a:pt x="583" y="56"/>
                </a:lnTo>
                <a:lnTo>
                  <a:pt x="583" y="56"/>
                </a:lnTo>
                <a:lnTo>
                  <a:pt x="583" y="56"/>
                </a:lnTo>
                <a:lnTo>
                  <a:pt x="583" y="56"/>
                </a:lnTo>
                <a:lnTo>
                  <a:pt x="582" y="55"/>
                </a:lnTo>
                <a:lnTo>
                  <a:pt x="580" y="53"/>
                </a:lnTo>
                <a:lnTo>
                  <a:pt x="580" y="52"/>
                </a:lnTo>
                <a:lnTo>
                  <a:pt x="580" y="47"/>
                </a:lnTo>
                <a:lnTo>
                  <a:pt x="582" y="44"/>
                </a:lnTo>
                <a:lnTo>
                  <a:pt x="583" y="45"/>
                </a:lnTo>
                <a:lnTo>
                  <a:pt x="586" y="47"/>
                </a:lnTo>
                <a:lnTo>
                  <a:pt x="588" y="47"/>
                </a:lnTo>
                <a:lnTo>
                  <a:pt x="591" y="47"/>
                </a:lnTo>
                <a:lnTo>
                  <a:pt x="596" y="48"/>
                </a:lnTo>
                <a:lnTo>
                  <a:pt x="599" y="48"/>
                </a:lnTo>
                <a:lnTo>
                  <a:pt x="599" y="48"/>
                </a:lnTo>
                <a:lnTo>
                  <a:pt x="597" y="47"/>
                </a:lnTo>
                <a:lnTo>
                  <a:pt x="593" y="45"/>
                </a:lnTo>
                <a:lnTo>
                  <a:pt x="588" y="44"/>
                </a:lnTo>
                <a:lnTo>
                  <a:pt x="586" y="42"/>
                </a:lnTo>
                <a:lnTo>
                  <a:pt x="585" y="40"/>
                </a:lnTo>
                <a:lnTo>
                  <a:pt x="585" y="40"/>
                </a:lnTo>
                <a:lnTo>
                  <a:pt x="586" y="39"/>
                </a:lnTo>
                <a:lnTo>
                  <a:pt x="586" y="39"/>
                </a:lnTo>
                <a:lnTo>
                  <a:pt x="588" y="37"/>
                </a:lnTo>
                <a:lnTo>
                  <a:pt x="593" y="36"/>
                </a:lnTo>
                <a:lnTo>
                  <a:pt x="596" y="34"/>
                </a:lnTo>
                <a:lnTo>
                  <a:pt x="599" y="34"/>
                </a:lnTo>
                <a:lnTo>
                  <a:pt x="604" y="34"/>
                </a:lnTo>
                <a:lnTo>
                  <a:pt x="608" y="34"/>
                </a:lnTo>
                <a:lnTo>
                  <a:pt x="612" y="34"/>
                </a:lnTo>
                <a:lnTo>
                  <a:pt x="615" y="36"/>
                </a:lnTo>
                <a:lnTo>
                  <a:pt x="618" y="39"/>
                </a:lnTo>
                <a:lnTo>
                  <a:pt x="619" y="39"/>
                </a:lnTo>
                <a:lnTo>
                  <a:pt x="621" y="39"/>
                </a:lnTo>
                <a:lnTo>
                  <a:pt x="624" y="37"/>
                </a:lnTo>
                <a:lnTo>
                  <a:pt x="626" y="39"/>
                </a:lnTo>
                <a:lnTo>
                  <a:pt x="632" y="40"/>
                </a:lnTo>
                <a:lnTo>
                  <a:pt x="634" y="42"/>
                </a:lnTo>
                <a:lnTo>
                  <a:pt x="634" y="44"/>
                </a:lnTo>
                <a:lnTo>
                  <a:pt x="635" y="45"/>
                </a:lnTo>
                <a:lnTo>
                  <a:pt x="635" y="47"/>
                </a:lnTo>
                <a:lnTo>
                  <a:pt x="635" y="48"/>
                </a:lnTo>
                <a:lnTo>
                  <a:pt x="630" y="53"/>
                </a:lnTo>
                <a:lnTo>
                  <a:pt x="627" y="53"/>
                </a:lnTo>
                <a:lnTo>
                  <a:pt x="626" y="56"/>
                </a:lnTo>
                <a:lnTo>
                  <a:pt x="624" y="59"/>
                </a:lnTo>
                <a:lnTo>
                  <a:pt x="623" y="61"/>
                </a:lnTo>
                <a:lnTo>
                  <a:pt x="623" y="61"/>
                </a:lnTo>
                <a:lnTo>
                  <a:pt x="623" y="61"/>
                </a:lnTo>
                <a:lnTo>
                  <a:pt x="624" y="61"/>
                </a:lnTo>
                <a:lnTo>
                  <a:pt x="626" y="58"/>
                </a:lnTo>
                <a:lnTo>
                  <a:pt x="627" y="56"/>
                </a:lnTo>
                <a:lnTo>
                  <a:pt x="629" y="55"/>
                </a:lnTo>
                <a:lnTo>
                  <a:pt x="634" y="52"/>
                </a:lnTo>
                <a:lnTo>
                  <a:pt x="637" y="52"/>
                </a:lnTo>
                <a:lnTo>
                  <a:pt x="640" y="52"/>
                </a:lnTo>
                <a:lnTo>
                  <a:pt x="643" y="52"/>
                </a:lnTo>
                <a:lnTo>
                  <a:pt x="645" y="52"/>
                </a:lnTo>
                <a:lnTo>
                  <a:pt x="646" y="53"/>
                </a:lnTo>
                <a:lnTo>
                  <a:pt x="646" y="53"/>
                </a:lnTo>
                <a:lnTo>
                  <a:pt x="646" y="55"/>
                </a:lnTo>
                <a:lnTo>
                  <a:pt x="646" y="55"/>
                </a:lnTo>
                <a:lnTo>
                  <a:pt x="646" y="56"/>
                </a:lnTo>
                <a:lnTo>
                  <a:pt x="645" y="58"/>
                </a:lnTo>
                <a:lnTo>
                  <a:pt x="642" y="59"/>
                </a:lnTo>
                <a:lnTo>
                  <a:pt x="638" y="61"/>
                </a:lnTo>
                <a:lnTo>
                  <a:pt x="637" y="61"/>
                </a:lnTo>
                <a:lnTo>
                  <a:pt x="632" y="61"/>
                </a:lnTo>
                <a:lnTo>
                  <a:pt x="632" y="63"/>
                </a:lnTo>
                <a:lnTo>
                  <a:pt x="637" y="63"/>
                </a:lnTo>
                <a:lnTo>
                  <a:pt x="640" y="63"/>
                </a:lnTo>
                <a:lnTo>
                  <a:pt x="640" y="63"/>
                </a:lnTo>
                <a:lnTo>
                  <a:pt x="638" y="66"/>
                </a:lnTo>
                <a:lnTo>
                  <a:pt x="637" y="67"/>
                </a:lnTo>
                <a:lnTo>
                  <a:pt x="638" y="69"/>
                </a:lnTo>
                <a:lnTo>
                  <a:pt x="638" y="70"/>
                </a:lnTo>
                <a:lnTo>
                  <a:pt x="637" y="72"/>
                </a:lnTo>
                <a:lnTo>
                  <a:pt x="635" y="75"/>
                </a:lnTo>
                <a:lnTo>
                  <a:pt x="635" y="75"/>
                </a:lnTo>
                <a:lnTo>
                  <a:pt x="638" y="72"/>
                </a:lnTo>
                <a:lnTo>
                  <a:pt x="640" y="67"/>
                </a:lnTo>
                <a:lnTo>
                  <a:pt x="642" y="66"/>
                </a:lnTo>
                <a:lnTo>
                  <a:pt x="643" y="63"/>
                </a:lnTo>
                <a:lnTo>
                  <a:pt x="645" y="63"/>
                </a:lnTo>
                <a:lnTo>
                  <a:pt x="648" y="63"/>
                </a:lnTo>
                <a:lnTo>
                  <a:pt x="649" y="61"/>
                </a:lnTo>
                <a:lnTo>
                  <a:pt x="653" y="59"/>
                </a:lnTo>
                <a:lnTo>
                  <a:pt x="653" y="59"/>
                </a:lnTo>
                <a:lnTo>
                  <a:pt x="654" y="61"/>
                </a:lnTo>
                <a:lnTo>
                  <a:pt x="654" y="61"/>
                </a:lnTo>
                <a:lnTo>
                  <a:pt x="653" y="64"/>
                </a:lnTo>
                <a:lnTo>
                  <a:pt x="648" y="70"/>
                </a:lnTo>
                <a:lnTo>
                  <a:pt x="649" y="69"/>
                </a:lnTo>
                <a:lnTo>
                  <a:pt x="651" y="67"/>
                </a:lnTo>
                <a:lnTo>
                  <a:pt x="653" y="67"/>
                </a:lnTo>
                <a:lnTo>
                  <a:pt x="654" y="64"/>
                </a:lnTo>
                <a:lnTo>
                  <a:pt x="656" y="67"/>
                </a:lnTo>
                <a:lnTo>
                  <a:pt x="657" y="67"/>
                </a:lnTo>
                <a:lnTo>
                  <a:pt x="659" y="70"/>
                </a:lnTo>
                <a:lnTo>
                  <a:pt x="660" y="72"/>
                </a:lnTo>
                <a:lnTo>
                  <a:pt x="662" y="74"/>
                </a:lnTo>
                <a:lnTo>
                  <a:pt x="662" y="72"/>
                </a:lnTo>
                <a:lnTo>
                  <a:pt x="660" y="67"/>
                </a:lnTo>
                <a:lnTo>
                  <a:pt x="660" y="66"/>
                </a:lnTo>
                <a:lnTo>
                  <a:pt x="662" y="66"/>
                </a:lnTo>
                <a:lnTo>
                  <a:pt x="665" y="63"/>
                </a:lnTo>
                <a:lnTo>
                  <a:pt x="668" y="64"/>
                </a:lnTo>
                <a:lnTo>
                  <a:pt x="670" y="64"/>
                </a:lnTo>
                <a:lnTo>
                  <a:pt x="671" y="64"/>
                </a:lnTo>
                <a:lnTo>
                  <a:pt x="673" y="64"/>
                </a:lnTo>
                <a:lnTo>
                  <a:pt x="678" y="64"/>
                </a:lnTo>
                <a:lnTo>
                  <a:pt x="681" y="66"/>
                </a:lnTo>
                <a:lnTo>
                  <a:pt x="684" y="67"/>
                </a:lnTo>
                <a:lnTo>
                  <a:pt x="687" y="69"/>
                </a:lnTo>
                <a:lnTo>
                  <a:pt x="689" y="70"/>
                </a:lnTo>
                <a:lnTo>
                  <a:pt x="690" y="70"/>
                </a:lnTo>
                <a:lnTo>
                  <a:pt x="690" y="72"/>
                </a:lnTo>
                <a:lnTo>
                  <a:pt x="690" y="74"/>
                </a:lnTo>
                <a:lnTo>
                  <a:pt x="690" y="74"/>
                </a:lnTo>
                <a:lnTo>
                  <a:pt x="687" y="77"/>
                </a:lnTo>
                <a:lnTo>
                  <a:pt x="686" y="78"/>
                </a:lnTo>
                <a:lnTo>
                  <a:pt x="684" y="78"/>
                </a:lnTo>
                <a:lnTo>
                  <a:pt x="681" y="78"/>
                </a:lnTo>
                <a:lnTo>
                  <a:pt x="679" y="78"/>
                </a:lnTo>
                <a:lnTo>
                  <a:pt x="679" y="78"/>
                </a:lnTo>
                <a:lnTo>
                  <a:pt x="675" y="81"/>
                </a:lnTo>
                <a:lnTo>
                  <a:pt x="673" y="83"/>
                </a:lnTo>
                <a:lnTo>
                  <a:pt x="670" y="85"/>
                </a:lnTo>
                <a:lnTo>
                  <a:pt x="670" y="85"/>
                </a:lnTo>
                <a:lnTo>
                  <a:pt x="675" y="85"/>
                </a:lnTo>
                <a:lnTo>
                  <a:pt x="676" y="85"/>
                </a:lnTo>
                <a:lnTo>
                  <a:pt x="676" y="81"/>
                </a:lnTo>
                <a:lnTo>
                  <a:pt x="679" y="80"/>
                </a:lnTo>
                <a:lnTo>
                  <a:pt x="683" y="80"/>
                </a:lnTo>
                <a:lnTo>
                  <a:pt x="687" y="81"/>
                </a:lnTo>
                <a:lnTo>
                  <a:pt x="690" y="81"/>
                </a:lnTo>
                <a:lnTo>
                  <a:pt x="692" y="80"/>
                </a:lnTo>
                <a:lnTo>
                  <a:pt x="695" y="78"/>
                </a:lnTo>
                <a:lnTo>
                  <a:pt x="695" y="78"/>
                </a:lnTo>
                <a:lnTo>
                  <a:pt x="697" y="78"/>
                </a:lnTo>
                <a:lnTo>
                  <a:pt x="698" y="80"/>
                </a:lnTo>
                <a:lnTo>
                  <a:pt x="698" y="80"/>
                </a:lnTo>
                <a:lnTo>
                  <a:pt x="698" y="83"/>
                </a:lnTo>
                <a:lnTo>
                  <a:pt x="698" y="85"/>
                </a:lnTo>
                <a:lnTo>
                  <a:pt x="697" y="86"/>
                </a:lnTo>
                <a:lnTo>
                  <a:pt x="694" y="89"/>
                </a:lnTo>
                <a:lnTo>
                  <a:pt x="690" y="91"/>
                </a:lnTo>
                <a:lnTo>
                  <a:pt x="687" y="91"/>
                </a:lnTo>
                <a:lnTo>
                  <a:pt x="686" y="92"/>
                </a:lnTo>
                <a:lnTo>
                  <a:pt x="684" y="92"/>
                </a:lnTo>
                <a:lnTo>
                  <a:pt x="683" y="94"/>
                </a:lnTo>
                <a:lnTo>
                  <a:pt x="683" y="94"/>
                </a:lnTo>
                <a:lnTo>
                  <a:pt x="681" y="96"/>
                </a:lnTo>
                <a:lnTo>
                  <a:pt x="683" y="97"/>
                </a:lnTo>
                <a:lnTo>
                  <a:pt x="683" y="96"/>
                </a:lnTo>
                <a:lnTo>
                  <a:pt x="684" y="96"/>
                </a:lnTo>
                <a:lnTo>
                  <a:pt x="686" y="94"/>
                </a:lnTo>
                <a:lnTo>
                  <a:pt x="687" y="92"/>
                </a:lnTo>
                <a:lnTo>
                  <a:pt x="687" y="92"/>
                </a:lnTo>
                <a:lnTo>
                  <a:pt x="687" y="92"/>
                </a:lnTo>
                <a:lnTo>
                  <a:pt x="689" y="92"/>
                </a:lnTo>
                <a:lnTo>
                  <a:pt x="689" y="94"/>
                </a:lnTo>
                <a:lnTo>
                  <a:pt x="689" y="96"/>
                </a:lnTo>
                <a:lnTo>
                  <a:pt x="687" y="104"/>
                </a:lnTo>
                <a:lnTo>
                  <a:pt x="687" y="104"/>
                </a:lnTo>
                <a:lnTo>
                  <a:pt x="689" y="102"/>
                </a:lnTo>
                <a:lnTo>
                  <a:pt x="692" y="92"/>
                </a:lnTo>
                <a:lnTo>
                  <a:pt x="694" y="91"/>
                </a:lnTo>
                <a:lnTo>
                  <a:pt x="695" y="89"/>
                </a:lnTo>
                <a:lnTo>
                  <a:pt x="700" y="88"/>
                </a:lnTo>
                <a:lnTo>
                  <a:pt x="703" y="86"/>
                </a:lnTo>
                <a:lnTo>
                  <a:pt x="706" y="85"/>
                </a:lnTo>
                <a:lnTo>
                  <a:pt x="709" y="85"/>
                </a:lnTo>
                <a:lnTo>
                  <a:pt x="711" y="85"/>
                </a:lnTo>
                <a:lnTo>
                  <a:pt x="712" y="86"/>
                </a:lnTo>
                <a:lnTo>
                  <a:pt x="714" y="86"/>
                </a:lnTo>
                <a:lnTo>
                  <a:pt x="717" y="86"/>
                </a:lnTo>
                <a:lnTo>
                  <a:pt x="719" y="86"/>
                </a:lnTo>
                <a:lnTo>
                  <a:pt x="720" y="86"/>
                </a:lnTo>
                <a:lnTo>
                  <a:pt x="722" y="88"/>
                </a:lnTo>
                <a:lnTo>
                  <a:pt x="724" y="89"/>
                </a:lnTo>
                <a:lnTo>
                  <a:pt x="730" y="91"/>
                </a:lnTo>
                <a:lnTo>
                  <a:pt x="730" y="91"/>
                </a:lnTo>
                <a:lnTo>
                  <a:pt x="731" y="92"/>
                </a:lnTo>
                <a:lnTo>
                  <a:pt x="731" y="92"/>
                </a:lnTo>
                <a:lnTo>
                  <a:pt x="731" y="94"/>
                </a:lnTo>
                <a:lnTo>
                  <a:pt x="731" y="96"/>
                </a:lnTo>
                <a:lnTo>
                  <a:pt x="730" y="96"/>
                </a:lnTo>
                <a:lnTo>
                  <a:pt x="728" y="96"/>
                </a:lnTo>
                <a:lnTo>
                  <a:pt x="728" y="97"/>
                </a:lnTo>
                <a:lnTo>
                  <a:pt x="725" y="99"/>
                </a:lnTo>
                <a:lnTo>
                  <a:pt x="725" y="99"/>
                </a:lnTo>
                <a:lnTo>
                  <a:pt x="722" y="99"/>
                </a:lnTo>
                <a:lnTo>
                  <a:pt x="717" y="99"/>
                </a:lnTo>
                <a:lnTo>
                  <a:pt x="716" y="100"/>
                </a:lnTo>
                <a:lnTo>
                  <a:pt x="712" y="102"/>
                </a:lnTo>
                <a:lnTo>
                  <a:pt x="706" y="105"/>
                </a:lnTo>
                <a:lnTo>
                  <a:pt x="708" y="105"/>
                </a:lnTo>
                <a:lnTo>
                  <a:pt x="709" y="107"/>
                </a:lnTo>
                <a:lnTo>
                  <a:pt x="711" y="105"/>
                </a:lnTo>
                <a:lnTo>
                  <a:pt x="712" y="104"/>
                </a:lnTo>
                <a:lnTo>
                  <a:pt x="716" y="102"/>
                </a:lnTo>
                <a:lnTo>
                  <a:pt x="719" y="102"/>
                </a:lnTo>
                <a:lnTo>
                  <a:pt x="724" y="102"/>
                </a:lnTo>
                <a:lnTo>
                  <a:pt x="725" y="102"/>
                </a:lnTo>
                <a:lnTo>
                  <a:pt x="725" y="102"/>
                </a:lnTo>
                <a:lnTo>
                  <a:pt x="727" y="102"/>
                </a:lnTo>
                <a:lnTo>
                  <a:pt x="727" y="104"/>
                </a:lnTo>
                <a:lnTo>
                  <a:pt x="725" y="104"/>
                </a:lnTo>
                <a:lnTo>
                  <a:pt x="725" y="105"/>
                </a:lnTo>
                <a:lnTo>
                  <a:pt x="722" y="107"/>
                </a:lnTo>
                <a:lnTo>
                  <a:pt x="724" y="108"/>
                </a:lnTo>
                <a:lnTo>
                  <a:pt x="727" y="108"/>
                </a:lnTo>
                <a:lnTo>
                  <a:pt x="727" y="108"/>
                </a:lnTo>
                <a:lnTo>
                  <a:pt x="728" y="107"/>
                </a:lnTo>
                <a:lnTo>
                  <a:pt x="730" y="105"/>
                </a:lnTo>
                <a:lnTo>
                  <a:pt x="731" y="105"/>
                </a:lnTo>
                <a:lnTo>
                  <a:pt x="733" y="105"/>
                </a:lnTo>
                <a:lnTo>
                  <a:pt x="733" y="104"/>
                </a:lnTo>
                <a:lnTo>
                  <a:pt x="733" y="104"/>
                </a:lnTo>
                <a:lnTo>
                  <a:pt x="731" y="102"/>
                </a:lnTo>
                <a:lnTo>
                  <a:pt x="731" y="102"/>
                </a:lnTo>
                <a:lnTo>
                  <a:pt x="733" y="100"/>
                </a:lnTo>
                <a:lnTo>
                  <a:pt x="735" y="99"/>
                </a:lnTo>
                <a:lnTo>
                  <a:pt x="735" y="99"/>
                </a:lnTo>
                <a:lnTo>
                  <a:pt x="736" y="99"/>
                </a:lnTo>
                <a:lnTo>
                  <a:pt x="739" y="99"/>
                </a:lnTo>
                <a:lnTo>
                  <a:pt x="741" y="100"/>
                </a:lnTo>
                <a:lnTo>
                  <a:pt x="746" y="105"/>
                </a:lnTo>
                <a:lnTo>
                  <a:pt x="747" y="107"/>
                </a:lnTo>
                <a:lnTo>
                  <a:pt x="749" y="110"/>
                </a:lnTo>
                <a:lnTo>
                  <a:pt x="749" y="111"/>
                </a:lnTo>
                <a:lnTo>
                  <a:pt x="749" y="113"/>
                </a:lnTo>
                <a:lnTo>
                  <a:pt x="749" y="113"/>
                </a:lnTo>
                <a:lnTo>
                  <a:pt x="747" y="115"/>
                </a:lnTo>
                <a:lnTo>
                  <a:pt x="746" y="115"/>
                </a:lnTo>
                <a:lnTo>
                  <a:pt x="739" y="113"/>
                </a:lnTo>
                <a:lnTo>
                  <a:pt x="736" y="113"/>
                </a:lnTo>
                <a:lnTo>
                  <a:pt x="735" y="113"/>
                </a:lnTo>
                <a:lnTo>
                  <a:pt x="735" y="113"/>
                </a:lnTo>
                <a:lnTo>
                  <a:pt x="733" y="115"/>
                </a:lnTo>
                <a:lnTo>
                  <a:pt x="733" y="115"/>
                </a:lnTo>
                <a:lnTo>
                  <a:pt x="731" y="116"/>
                </a:lnTo>
                <a:lnTo>
                  <a:pt x="727" y="116"/>
                </a:lnTo>
                <a:lnTo>
                  <a:pt x="725" y="116"/>
                </a:lnTo>
                <a:lnTo>
                  <a:pt x="720" y="118"/>
                </a:lnTo>
                <a:lnTo>
                  <a:pt x="719" y="118"/>
                </a:lnTo>
                <a:lnTo>
                  <a:pt x="719" y="119"/>
                </a:lnTo>
                <a:lnTo>
                  <a:pt x="722" y="119"/>
                </a:lnTo>
                <a:lnTo>
                  <a:pt x="725" y="118"/>
                </a:lnTo>
                <a:lnTo>
                  <a:pt x="730" y="118"/>
                </a:lnTo>
                <a:lnTo>
                  <a:pt x="736" y="121"/>
                </a:lnTo>
                <a:lnTo>
                  <a:pt x="738" y="121"/>
                </a:lnTo>
                <a:lnTo>
                  <a:pt x="739" y="121"/>
                </a:lnTo>
                <a:lnTo>
                  <a:pt x="741" y="121"/>
                </a:lnTo>
                <a:lnTo>
                  <a:pt x="746" y="121"/>
                </a:lnTo>
                <a:lnTo>
                  <a:pt x="747" y="121"/>
                </a:lnTo>
                <a:lnTo>
                  <a:pt x="750" y="121"/>
                </a:lnTo>
                <a:lnTo>
                  <a:pt x="755" y="124"/>
                </a:lnTo>
                <a:lnTo>
                  <a:pt x="755" y="124"/>
                </a:lnTo>
                <a:lnTo>
                  <a:pt x="755" y="126"/>
                </a:lnTo>
                <a:lnTo>
                  <a:pt x="757" y="126"/>
                </a:lnTo>
                <a:lnTo>
                  <a:pt x="757" y="127"/>
                </a:lnTo>
                <a:lnTo>
                  <a:pt x="755" y="129"/>
                </a:lnTo>
                <a:lnTo>
                  <a:pt x="753" y="129"/>
                </a:lnTo>
                <a:lnTo>
                  <a:pt x="749" y="129"/>
                </a:lnTo>
                <a:lnTo>
                  <a:pt x="747" y="127"/>
                </a:lnTo>
                <a:lnTo>
                  <a:pt x="744" y="129"/>
                </a:lnTo>
                <a:lnTo>
                  <a:pt x="742" y="127"/>
                </a:lnTo>
                <a:lnTo>
                  <a:pt x="741" y="127"/>
                </a:lnTo>
                <a:lnTo>
                  <a:pt x="738" y="126"/>
                </a:lnTo>
                <a:lnTo>
                  <a:pt x="735" y="127"/>
                </a:lnTo>
                <a:lnTo>
                  <a:pt x="731" y="127"/>
                </a:lnTo>
                <a:lnTo>
                  <a:pt x="728" y="127"/>
                </a:lnTo>
                <a:lnTo>
                  <a:pt x="722" y="130"/>
                </a:lnTo>
                <a:lnTo>
                  <a:pt x="722" y="130"/>
                </a:lnTo>
                <a:lnTo>
                  <a:pt x="731" y="129"/>
                </a:lnTo>
                <a:lnTo>
                  <a:pt x="733" y="129"/>
                </a:lnTo>
                <a:lnTo>
                  <a:pt x="735" y="129"/>
                </a:lnTo>
                <a:lnTo>
                  <a:pt x="739" y="130"/>
                </a:lnTo>
                <a:lnTo>
                  <a:pt x="741" y="132"/>
                </a:lnTo>
                <a:lnTo>
                  <a:pt x="741" y="133"/>
                </a:lnTo>
                <a:lnTo>
                  <a:pt x="739" y="135"/>
                </a:lnTo>
                <a:lnTo>
                  <a:pt x="738" y="138"/>
                </a:lnTo>
                <a:lnTo>
                  <a:pt x="736" y="138"/>
                </a:lnTo>
                <a:lnTo>
                  <a:pt x="731" y="137"/>
                </a:lnTo>
                <a:lnTo>
                  <a:pt x="730" y="137"/>
                </a:lnTo>
                <a:lnTo>
                  <a:pt x="728" y="137"/>
                </a:lnTo>
                <a:lnTo>
                  <a:pt x="727" y="137"/>
                </a:lnTo>
                <a:lnTo>
                  <a:pt x="727" y="137"/>
                </a:lnTo>
                <a:lnTo>
                  <a:pt x="719" y="135"/>
                </a:lnTo>
                <a:lnTo>
                  <a:pt x="717" y="135"/>
                </a:lnTo>
                <a:lnTo>
                  <a:pt x="717" y="135"/>
                </a:lnTo>
                <a:lnTo>
                  <a:pt x="717" y="137"/>
                </a:lnTo>
                <a:lnTo>
                  <a:pt x="724" y="138"/>
                </a:lnTo>
                <a:lnTo>
                  <a:pt x="728" y="138"/>
                </a:lnTo>
                <a:lnTo>
                  <a:pt x="731" y="140"/>
                </a:lnTo>
                <a:lnTo>
                  <a:pt x="733" y="140"/>
                </a:lnTo>
                <a:lnTo>
                  <a:pt x="735" y="140"/>
                </a:lnTo>
                <a:lnTo>
                  <a:pt x="735" y="141"/>
                </a:lnTo>
                <a:lnTo>
                  <a:pt x="736" y="143"/>
                </a:lnTo>
                <a:lnTo>
                  <a:pt x="738" y="144"/>
                </a:lnTo>
                <a:lnTo>
                  <a:pt x="739" y="144"/>
                </a:lnTo>
                <a:lnTo>
                  <a:pt x="741" y="144"/>
                </a:lnTo>
                <a:lnTo>
                  <a:pt x="742" y="143"/>
                </a:lnTo>
                <a:lnTo>
                  <a:pt x="742" y="144"/>
                </a:lnTo>
                <a:lnTo>
                  <a:pt x="744" y="144"/>
                </a:lnTo>
                <a:lnTo>
                  <a:pt x="747" y="144"/>
                </a:lnTo>
                <a:lnTo>
                  <a:pt x="749" y="146"/>
                </a:lnTo>
                <a:lnTo>
                  <a:pt x="750" y="146"/>
                </a:lnTo>
                <a:lnTo>
                  <a:pt x="753" y="146"/>
                </a:lnTo>
                <a:lnTo>
                  <a:pt x="755" y="146"/>
                </a:lnTo>
                <a:lnTo>
                  <a:pt x="755" y="146"/>
                </a:lnTo>
                <a:lnTo>
                  <a:pt x="755" y="146"/>
                </a:lnTo>
                <a:lnTo>
                  <a:pt x="752" y="148"/>
                </a:lnTo>
                <a:lnTo>
                  <a:pt x="750" y="149"/>
                </a:lnTo>
                <a:lnTo>
                  <a:pt x="752" y="151"/>
                </a:lnTo>
                <a:lnTo>
                  <a:pt x="753" y="152"/>
                </a:lnTo>
                <a:lnTo>
                  <a:pt x="753" y="152"/>
                </a:lnTo>
                <a:lnTo>
                  <a:pt x="752" y="155"/>
                </a:lnTo>
                <a:lnTo>
                  <a:pt x="752" y="155"/>
                </a:lnTo>
                <a:lnTo>
                  <a:pt x="752" y="155"/>
                </a:lnTo>
                <a:lnTo>
                  <a:pt x="755" y="154"/>
                </a:lnTo>
                <a:lnTo>
                  <a:pt x="755" y="154"/>
                </a:lnTo>
                <a:lnTo>
                  <a:pt x="755" y="157"/>
                </a:lnTo>
                <a:lnTo>
                  <a:pt x="757" y="157"/>
                </a:lnTo>
                <a:lnTo>
                  <a:pt x="757" y="154"/>
                </a:lnTo>
                <a:lnTo>
                  <a:pt x="757" y="152"/>
                </a:lnTo>
                <a:lnTo>
                  <a:pt x="758" y="151"/>
                </a:lnTo>
                <a:lnTo>
                  <a:pt x="763" y="151"/>
                </a:lnTo>
                <a:lnTo>
                  <a:pt x="761" y="154"/>
                </a:lnTo>
                <a:lnTo>
                  <a:pt x="761" y="157"/>
                </a:lnTo>
                <a:lnTo>
                  <a:pt x="760" y="160"/>
                </a:lnTo>
                <a:lnTo>
                  <a:pt x="758" y="160"/>
                </a:lnTo>
                <a:lnTo>
                  <a:pt x="758" y="162"/>
                </a:lnTo>
                <a:lnTo>
                  <a:pt x="760" y="162"/>
                </a:lnTo>
                <a:lnTo>
                  <a:pt x="760" y="162"/>
                </a:lnTo>
                <a:lnTo>
                  <a:pt x="761" y="162"/>
                </a:lnTo>
                <a:lnTo>
                  <a:pt x="763" y="159"/>
                </a:lnTo>
                <a:lnTo>
                  <a:pt x="766" y="155"/>
                </a:lnTo>
                <a:lnTo>
                  <a:pt x="766" y="155"/>
                </a:lnTo>
                <a:lnTo>
                  <a:pt x="766" y="157"/>
                </a:lnTo>
                <a:lnTo>
                  <a:pt x="766" y="159"/>
                </a:lnTo>
                <a:lnTo>
                  <a:pt x="768" y="159"/>
                </a:lnTo>
                <a:lnTo>
                  <a:pt x="769" y="159"/>
                </a:lnTo>
                <a:lnTo>
                  <a:pt x="769" y="157"/>
                </a:lnTo>
                <a:lnTo>
                  <a:pt x="772" y="157"/>
                </a:lnTo>
                <a:lnTo>
                  <a:pt x="772" y="159"/>
                </a:lnTo>
                <a:lnTo>
                  <a:pt x="772" y="159"/>
                </a:lnTo>
                <a:lnTo>
                  <a:pt x="772" y="162"/>
                </a:lnTo>
                <a:lnTo>
                  <a:pt x="772" y="163"/>
                </a:lnTo>
                <a:lnTo>
                  <a:pt x="774" y="165"/>
                </a:lnTo>
                <a:lnTo>
                  <a:pt x="774" y="165"/>
                </a:lnTo>
                <a:lnTo>
                  <a:pt x="774" y="165"/>
                </a:lnTo>
                <a:lnTo>
                  <a:pt x="774" y="162"/>
                </a:lnTo>
                <a:lnTo>
                  <a:pt x="774" y="160"/>
                </a:lnTo>
                <a:lnTo>
                  <a:pt x="776" y="159"/>
                </a:lnTo>
                <a:lnTo>
                  <a:pt x="779" y="157"/>
                </a:lnTo>
                <a:lnTo>
                  <a:pt x="780" y="157"/>
                </a:lnTo>
                <a:lnTo>
                  <a:pt x="782" y="157"/>
                </a:lnTo>
                <a:lnTo>
                  <a:pt x="782" y="157"/>
                </a:lnTo>
                <a:lnTo>
                  <a:pt x="782" y="159"/>
                </a:lnTo>
                <a:lnTo>
                  <a:pt x="780" y="159"/>
                </a:lnTo>
                <a:lnTo>
                  <a:pt x="780" y="160"/>
                </a:lnTo>
                <a:lnTo>
                  <a:pt x="779" y="162"/>
                </a:lnTo>
                <a:lnTo>
                  <a:pt x="780" y="163"/>
                </a:lnTo>
                <a:lnTo>
                  <a:pt x="782" y="163"/>
                </a:lnTo>
                <a:lnTo>
                  <a:pt x="785" y="162"/>
                </a:lnTo>
                <a:lnTo>
                  <a:pt x="787" y="162"/>
                </a:lnTo>
                <a:lnTo>
                  <a:pt x="788" y="163"/>
                </a:lnTo>
                <a:lnTo>
                  <a:pt x="793" y="167"/>
                </a:lnTo>
                <a:lnTo>
                  <a:pt x="794" y="167"/>
                </a:lnTo>
                <a:lnTo>
                  <a:pt x="796" y="168"/>
                </a:lnTo>
                <a:lnTo>
                  <a:pt x="793" y="170"/>
                </a:lnTo>
                <a:lnTo>
                  <a:pt x="794" y="173"/>
                </a:lnTo>
                <a:lnTo>
                  <a:pt x="790" y="173"/>
                </a:lnTo>
                <a:lnTo>
                  <a:pt x="788" y="174"/>
                </a:lnTo>
                <a:lnTo>
                  <a:pt x="787" y="173"/>
                </a:lnTo>
                <a:lnTo>
                  <a:pt x="785" y="173"/>
                </a:lnTo>
                <a:lnTo>
                  <a:pt x="787" y="174"/>
                </a:lnTo>
                <a:lnTo>
                  <a:pt x="790" y="174"/>
                </a:lnTo>
                <a:lnTo>
                  <a:pt x="790" y="176"/>
                </a:lnTo>
                <a:lnTo>
                  <a:pt x="791" y="176"/>
                </a:lnTo>
                <a:lnTo>
                  <a:pt x="793" y="176"/>
                </a:lnTo>
                <a:lnTo>
                  <a:pt x="798" y="176"/>
                </a:lnTo>
                <a:lnTo>
                  <a:pt x="798" y="174"/>
                </a:lnTo>
                <a:lnTo>
                  <a:pt x="799" y="173"/>
                </a:lnTo>
                <a:lnTo>
                  <a:pt x="801" y="173"/>
                </a:lnTo>
                <a:lnTo>
                  <a:pt x="801" y="173"/>
                </a:lnTo>
                <a:lnTo>
                  <a:pt x="804" y="174"/>
                </a:lnTo>
                <a:lnTo>
                  <a:pt x="809" y="176"/>
                </a:lnTo>
                <a:lnTo>
                  <a:pt x="807" y="178"/>
                </a:lnTo>
                <a:lnTo>
                  <a:pt x="805" y="179"/>
                </a:lnTo>
                <a:lnTo>
                  <a:pt x="805" y="181"/>
                </a:lnTo>
                <a:lnTo>
                  <a:pt x="805" y="181"/>
                </a:lnTo>
                <a:lnTo>
                  <a:pt x="804" y="182"/>
                </a:lnTo>
                <a:lnTo>
                  <a:pt x="799" y="187"/>
                </a:lnTo>
                <a:lnTo>
                  <a:pt x="799" y="187"/>
                </a:lnTo>
                <a:lnTo>
                  <a:pt x="802" y="185"/>
                </a:lnTo>
                <a:lnTo>
                  <a:pt x="807" y="184"/>
                </a:lnTo>
                <a:lnTo>
                  <a:pt x="810" y="184"/>
                </a:lnTo>
                <a:lnTo>
                  <a:pt x="812" y="184"/>
                </a:lnTo>
                <a:lnTo>
                  <a:pt x="812" y="184"/>
                </a:lnTo>
                <a:lnTo>
                  <a:pt x="813" y="184"/>
                </a:lnTo>
                <a:lnTo>
                  <a:pt x="815" y="184"/>
                </a:lnTo>
                <a:lnTo>
                  <a:pt x="818" y="184"/>
                </a:lnTo>
                <a:lnTo>
                  <a:pt x="821" y="181"/>
                </a:lnTo>
                <a:lnTo>
                  <a:pt x="824" y="182"/>
                </a:lnTo>
                <a:lnTo>
                  <a:pt x="826" y="184"/>
                </a:lnTo>
                <a:lnTo>
                  <a:pt x="831" y="187"/>
                </a:lnTo>
                <a:lnTo>
                  <a:pt x="832" y="190"/>
                </a:lnTo>
                <a:lnTo>
                  <a:pt x="834" y="190"/>
                </a:lnTo>
                <a:lnTo>
                  <a:pt x="834" y="192"/>
                </a:lnTo>
                <a:lnTo>
                  <a:pt x="831" y="193"/>
                </a:lnTo>
                <a:lnTo>
                  <a:pt x="831" y="193"/>
                </a:lnTo>
                <a:lnTo>
                  <a:pt x="828" y="190"/>
                </a:lnTo>
                <a:lnTo>
                  <a:pt x="824" y="190"/>
                </a:lnTo>
                <a:lnTo>
                  <a:pt x="823" y="190"/>
                </a:lnTo>
                <a:lnTo>
                  <a:pt x="821" y="190"/>
                </a:lnTo>
                <a:lnTo>
                  <a:pt x="823" y="192"/>
                </a:lnTo>
                <a:lnTo>
                  <a:pt x="829" y="195"/>
                </a:lnTo>
                <a:lnTo>
                  <a:pt x="829" y="196"/>
                </a:lnTo>
                <a:lnTo>
                  <a:pt x="829" y="196"/>
                </a:lnTo>
                <a:lnTo>
                  <a:pt x="826" y="198"/>
                </a:lnTo>
                <a:lnTo>
                  <a:pt x="824" y="198"/>
                </a:lnTo>
                <a:lnTo>
                  <a:pt x="821" y="198"/>
                </a:lnTo>
                <a:lnTo>
                  <a:pt x="820" y="196"/>
                </a:lnTo>
                <a:lnTo>
                  <a:pt x="818" y="196"/>
                </a:lnTo>
                <a:lnTo>
                  <a:pt x="817" y="196"/>
                </a:lnTo>
                <a:lnTo>
                  <a:pt x="815" y="196"/>
                </a:lnTo>
                <a:lnTo>
                  <a:pt x="818" y="198"/>
                </a:lnTo>
                <a:lnTo>
                  <a:pt x="818" y="200"/>
                </a:lnTo>
                <a:lnTo>
                  <a:pt x="817" y="200"/>
                </a:lnTo>
                <a:lnTo>
                  <a:pt x="817" y="201"/>
                </a:lnTo>
                <a:lnTo>
                  <a:pt x="820" y="203"/>
                </a:lnTo>
                <a:lnTo>
                  <a:pt x="823" y="204"/>
                </a:lnTo>
                <a:lnTo>
                  <a:pt x="823" y="206"/>
                </a:lnTo>
                <a:lnTo>
                  <a:pt x="821" y="206"/>
                </a:lnTo>
                <a:lnTo>
                  <a:pt x="820" y="206"/>
                </a:lnTo>
                <a:lnTo>
                  <a:pt x="817" y="206"/>
                </a:lnTo>
                <a:lnTo>
                  <a:pt x="815" y="206"/>
                </a:lnTo>
                <a:lnTo>
                  <a:pt x="815" y="206"/>
                </a:lnTo>
                <a:lnTo>
                  <a:pt x="817" y="207"/>
                </a:lnTo>
                <a:lnTo>
                  <a:pt x="817" y="207"/>
                </a:lnTo>
                <a:lnTo>
                  <a:pt x="818" y="209"/>
                </a:lnTo>
                <a:lnTo>
                  <a:pt x="818" y="209"/>
                </a:lnTo>
                <a:lnTo>
                  <a:pt x="818" y="211"/>
                </a:lnTo>
                <a:lnTo>
                  <a:pt x="817" y="211"/>
                </a:lnTo>
                <a:lnTo>
                  <a:pt x="815" y="212"/>
                </a:lnTo>
                <a:lnTo>
                  <a:pt x="813" y="215"/>
                </a:lnTo>
                <a:lnTo>
                  <a:pt x="812" y="215"/>
                </a:lnTo>
                <a:lnTo>
                  <a:pt x="812" y="215"/>
                </a:lnTo>
                <a:lnTo>
                  <a:pt x="810" y="215"/>
                </a:lnTo>
                <a:lnTo>
                  <a:pt x="807" y="214"/>
                </a:lnTo>
                <a:lnTo>
                  <a:pt x="805" y="214"/>
                </a:lnTo>
                <a:lnTo>
                  <a:pt x="802" y="209"/>
                </a:lnTo>
                <a:lnTo>
                  <a:pt x="802" y="211"/>
                </a:lnTo>
                <a:lnTo>
                  <a:pt x="802" y="212"/>
                </a:lnTo>
                <a:lnTo>
                  <a:pt x="802" y="214"/>
                </a:lnTo>
                <a:lnTo>
                  <a:pt x="799" y="214"/>
                </a:lnTo>
                <a:lnTo>
                  <a:pt x="799" y="214"/>
                </a:lnTo>
                <a:lnTo>
                  <a:pt x="802" y="215"/>
                </a:lnTo>
                <a:lnTo>
                  <a:pt x="804" y="215"/>
                </a:lnTo>
                <a:lnTo>
                  <a:pt x="804" y="217"/>
                </a:lnTo>
                <a:lnTo>
                  <a:pt x="804" y="225"/>
                </a:lnTo>
                <a:lnTo>
                  <a:pt x="804" y="226"/>
                </a:lnTo>
                <a:lnTo>
                  <a:pt x="802" y="230"/>
                </a:lnTo>
                <a:lnTo>
                  <a:pt x="801" y="231"/>
                </a:lnTo>
                <a:lnTo>
                  <a:pt x="798" y="230"/>
                </a:lnTo>
                <a:lnTo>
                  <a:pt x="798" y="228"/>
                </a:lnTo>
                <a:lnTo>
                  <a:pt x="798" y="228"/>
                </a:lnTo>
                <a:lnTo>
                  <a:pt x="796" y="228"/>
                </a:lnTo>
                <a:lnTo>
                  <a:pt x="794" y="226"/>
                </a:lnTo>
                <a:lnTo>
                  <a:pt x="794" y="226"/>
                </a:lnTo>
                <a:lnTo>
                  <a:pt x="793" y="228"/>
                </a:lnTo>
                <a:lnTo>
                  <a:pt x="791" y="228"/>
                </a:lnTo>
                <a:lnTo>
                  <a:pt x="790" y="226"/>
                </a:lnTo>
                <a:lnTo>
                  <a:pt x="790" y="222"/>
                </a:lnTo>
                <a:lnTo>
                  <a:pt x="791" y="220"/>
                </a:lnTo>
                <a:lnTo>
                  <a:pt x="790" y="220"/>
                </a:lnTo>
                <a:lnTo>
                  <a:pt x="790" y="222"/>
                </a:lnTo>
                <a:lnTo>
                  <a:pt x="788" y="223"/>
                </a:lnTo>
                <a:lnTo>
                  <a:pt x="787" y="226"/>
                </a:lnTo>
                <a:lnTo>
                  <a:pt x="785" y="226"/>
                </a:lnTo>
                <a:lnTo>
                  <a:pt x="783" y="225"/>
                </a:lnTo>
                <a:lnTo>
                  <a:pt x="782" y="223"/>
                </a:lnTo>
                <a:lnTo>
                  <a:pt x="780" y="222"/>
                </a:lnTo>
                <a:lnTo>
                  <a:pt x="779" y="219"/>
                </a:lnTo>
                <a:lnTo>
                  <a:pt x="777" y="217"/>
                </a:lnTo>
                <a:lnTo>
                  <a:pt x="777" y="215"/>
                </a:lnTo>
                <a:lnTo>
                  <a:pt x="776" y="214"/>
                </a:lnTo>
                <a:lnTo>
                  <a:pt x="776" y="214"/>
                </a:lnTo>
                <a:lnTo>
                  <a:pt x="776" y="214"/>
                </a:lnTo>
                <a:lnTo>
                  <a:pt x="774" y="212"/>
                </a:lnTo>
                <a:lnTo>
                  <a:pt x="774" y="211"/>
                </a:lnTo>
                <a:lnTo>
                  <a:pt x="776" y="209"/>
                </a:lnTo>
                <a:lnTo>
                  <a:pt x="777" y="207"/>
                </a:lnTo>
                <a:lnTo>
                  <a:pt x="780" y="206"/>
                </a:lnTo>
                <a:lnTo>
                  <a:pt x="782" y="206"/>
                </a:lnTo>
                <a:lnTo>
                  <a:pt x="783" y="204"/>
                </a:lnTo>
                <a:lnTo>
                  <a:pt x="785" y="201"/>
                </a:lnTo>
                <a:lnTo>
                  <a:pt x="787" y="200"/>
                </a:lnTo>
                <a:lnTo>
                  <a:pt x="788" y="198"/>
                </a:lnTo>
                <a:lnTo>
                  <a:pt x="787" y="198"/>
                </a:lnTo>
                <a:lnTo>
                  <a:pt x="785" y="200"/>
                </a:lnTo>
                <a:lnTo>
                  <a:pt x="783" y="201"/>
                </a:lnTo>
                <a:lnTo>
                  <a:pt x="782" y="203"/>
                </a:lnTo>
                <a:lnTo>
                  <a:pt x="780" y="204"/>
                </a:lnTo>
                <a:lnTo>
                  <a:pt x="776" y="206"/>
                </a:lnTo>
                <a:lnTo>
                  <a:pt x="774" y="206"/>
                </a:lnTo>
                <a:lnTo>
                  <a:pt x="772" y="206"/>
                </a:lnTo>
                <a:lnTo>
                  <a:pt x="768" y="206"/>
                </a:lnTo>
                <a:lnTo>
                  <a:pt x="768" y="206"/>
                </a:lnTo>
                <a:lnTo>
                  <a:pt x="768" y="204"/>
                </a:lnTo>
                <a:lnTo>
                  <a:pt x="771" y="201"/>
                </a:lnTo>
                <a:lnTo>
                  <a:pt x="771" y="201"/>
                </a:lnTo>
                <a:lnTo>
                  <a:pt x="769" y="203"/>
                </a:lnTo>
                <a:lnTo>
                  <a:pt x="768" y="203"/>
                </a:lnTo>
                <a:lnTo>
                  <a:pt x="766" y="203"/>
                </a:lnTo>
                <a:lnTo>
                  <a:pt x="765" y="203"/>
                </a:lnTo>
                <a:lnTo>
                  <a:pt x="763" y="201"/>
                </a:lnTo>
                <a:lnTo>
                  <a:pt x="761" y="201"/>
                </a:lnTo>
                <a:lnTo>
                  <a:pt x="760" y="200"/>
                </a:lnTo>
                <a:lnTo>
                  <a:pt x="758" y="200"/>
                </a:lnTo>
                <a:lnTo>
                  <a:pt x="755" y="195"/>
                </a:lnTo>
                <a:lnTo>
                  <a:pt x="755" y="193"/>
                </a:lnTo>
                <a:lnTo>
                  <a:pt x="755" y="193"/>
                </a:lnTo>
                <a:lnTo>
                  <a:pt x="753" y="192"/>
                </a:lnTo>
                <a:lnTo>
                  <a:pt x="752" y="192"/>
                </a:lnTo>
                <a:lnTo>
                  <a:pt x="750" y="192"/>
                </a:lnTo>
                <a:lnTo>
                  <a:pt x="752" y="192"/>
                </a:lnTo>
                <a:lnTo>
                  <a:pt x="752" y="193"/>
                </a:lnTo>
                <a:lnTo>
                  <a:pt x="750" y="193"/>
                </a:lnTo>
                <a:lnTo>
                  <a:pt x="749" y="193"/>
                </a:lnTo>
                <a:lnTo>
                  <a:pt x="747" y="192"/>
                </a:lnTo>
                <a:lnTo>
                  <a:pt x="747" y="193"/>
                </a:lnTo>
                <a:lnTo>
                  <a:pt x="749" y="196"/>
                </a:lnTo>
                <a:lnTo>
                  <a:pt x="749" y="198"/>
                </a:lnTo>
                <a:lnTo>
                  <a:pt x="747" y="198"/>
                </a:lnTo>
                <a:lnTo>
                  <a:pt x="747" y="200"/>
                </a:lnTo>
                <a:lnTo>
                  <a:pt x="746" y="198"/>
                </a:lnTo>
                <a:lnTo>
                  <a:pt x="742" y="196"/>
                </a:lnTo>
                <a:lnTo>
                  <a:pt x="741" y="195"/>
                </a:lnTo>
                <a:lnTo>
                  <a:pt x="739" y="195"/>
                </a:lnTo>
                <a:lnTo>
                  <a:pt x="738" y="195"/>
                </a:lnTo>
                <a:lnTo>
                  <a:pt x="739" y="198"/>
                </a:lnTo>
                <a:lnTo>
                  <a:pt x="741" y="200"/>
                </a:lnTo>
                <a:lnTo>
                  <a:pt x="744" y="201"/>
                </a:lnTo>
                <a:lnTo>
                  <a:pt x="747" y="204"/>
                </a:lnTo>
                <a:lnTo>
                  <a:pt x="749" y="206"/>
                </a:lnTo>
                <a:lnTo>
                  <a:pt x="747" y="207"/>
                </a:lnTo>
                <a:lnTo>
                  <a:pt x="746" y="207"/>
                </a:lnTo>
                <a:lnTo>
                  <a:pt x="746" y="207"/>
                </a:lnTo>
                <a:lnTo>
                  <a:pt x="744" y="207"/>
                </a:lnTo>
                <a:lnTo>
                  <a:pt x="739" y="207"/>
                </a:lnTo>
                <a:lnTo>
                  <a:pt x="738" y="206"/>
                </a:lnTo>
                <a:lnTo>
                  <a:pt x="735" y="203"/>
                </a:lnTo>
                <a:lnTo>
                  <a:pt x="730" y="200"/>
                </a:lnTo>
                <a:lnTo>
                  <a:pt x="730" y="200"/>
                </a:lnTo>
                <a:lnTo>
                  <a:pt x="727" y="201"/>
                </a:lnTo>
                <a:lnTo>
                  <a:pt x="727" y="201"/>
                </a:lnTo>
                <a:lnTo>
                  <a:pt x="728" y="201"/>
                </a:lnTo>
                <a:lnTo>
                  <a:pt x="730" y="203"/>
                </a:lnTo>
                <a:lnTo>
                  <a:pt x="733" y="204"/>
                </a:lnTo>
                <a:lnTo>
                  <a:pt x="735" y="206"/>
                </a:lnTo>
                <a:lnTo>
                  <a:pt x="733" y="206"/>
                </a:lnTo>
                <a:lnTo>
                  <a:pt x="733" y="207"/>
                </a:lnTo>
                <a:lnTo>
                  <a:pt x="735" y="209"/>
                </a:lnTo>
                <a:lnTo>
                  <a:pt x="735" y="211"/>
                </a:lnTo>
                <a:lnTo>
                  <a:pt x="738" y="211"/>
                </a:lnTo>
                <a:lnTo>
                  <a:pt x="738" y="211"/>
                </a:lnTo>
                <a:lnTo>
                  <a:pt x="739" y="212"/>
                </a:lnTo>
                <a:lnTo>
                  <a:pt x="738" y="215"/>
                </a:lnTo>
                <a:lnTo>
                  <a:pt x="738" y="217"/>
                </a:lnTo>
                <a:lnTo>
                  <a:pt x="738" y="217"/>
                </a:lnTo>
                <a:lnTo>
                  <a:pt x="738" y="217"/>
                </a:lnTo>
                <a:lnTo>
                  <a:pt x="741" y="215"/>
                </a:lnTo>
                <a:lnTo>
                  <a:pt x="742" y="215"/>
                </a:lnTo>
                <a:lnTo>
                  <a:pt x="742" y="215"/>
                </a:lnTo>
                <a:lnTo>
                  <a:pt x="744" y="215"/>
                </a:lnTo>
                <a:lnTo>
                  <a:pt x="746" y="215"/>
                </a:lnTo>
                <a:lnTo>
                  <a:pt x="746" y="217"/>
                </a:lnTo>
                <a:lnTo>
                  <a:pt x="747" y="219"/>
                </a:lnTo>
                <a:lnTo>
                  <a:pt x="747" y="219"/>
                </a:lnTo>
                <a:lnTo>
                  <a:pt x="749" y="220"/>
                </a:lnTo>
                <a:lnTo>
                  <a:pt x="749" y="220"/>
                </a:lnTo>
                <a:lnTo>
                  <a:pt x="747" y="222"/>
                </a:lnTo>
                <a:lnTo>
                  <a:pt x="746" y="222"/>
                </a:lnTo>
                <a:lnTo>
                  <a:pt x="747" y="222"/>
                </a:lnTo>
                <a:lnTo>
                  <a:pt x="749" y="223"/>
                </a:lnTo>
                <a:lnTo>
                  <a:pt x="750" y="225"/>
                </a:lnTo>
                <a:lnTo>
                  <a:pt x="752" y="226"/>
                </a:lnTo>
                <a:lnTo>
                  <a:pt x="752" y="226"/>
                </a:lnTo>
                <a:lnTo>
                  <a:pt x="752" y="228"/>
                </a:lnTo>
                <a:lnTo>
                  <a:pt x="752" y="228"/>
                </a:lnTo>
                <a:lnTo>
                  <a:pt x="752" y="228"/>
                </a:lnTo>
                <a:lnTo>
                  <a:pt x="753" y="228"/>
                </a:lnTo>
                <a:lnTo>
                  <a:pt x="753" y="228"/>
                </a:lnTo>
                <a:lnTo>
                  <a:pt x="753" y="228"/>
                </a:lnTo>
                <a:lnTo>
                  <a:pt x="753" y="230"/>
                </a:lnTo>
                <a:lnTo>
                  <a:pt x="755" y="233"/>
                </a:lnTo>
                <a:lnTo>
                  <a:pt x="755" y="234"/>
                </a:lnTo>
                <a:lnTo>
                  <a:pt x="757" y="234"/>
                </a:lnTo>
                <a:lnTo>
                  <a:pt x="757" y="231"/>
                </a:lnTo>
                <a:lnTo>
                  <a:pt x="757" y="230"/>
                </a:lnTo>
                <a:lnTo>
                  <a:pt x="758" y="231"/>
                </a:lnTo>
                <a:lnTo>
                  <a:pt x="761" y="233"/>
                </a:lnTo>
                <a:lnTo>
                  <a:pt x="763" y="233"/>
                </a:lnTo>
                <a:lnTo>
                  <a:pt x="763" y="234"/>
                </a:lnTo>
                <a:lnTo>
                  <a:pt x="761" y="236"/>
                </a:lnTo>
                <a:lnTo>
                  <a:pt x="761" y="236"/>
                </a:lnTo>
                <a:lnTo>
                  <a:pt x="763" y="236"/>
                </a:lnTo>
                <a:lnTo>
                  <a:pt x="763" y="236"/>
                </a:lnTo>
                <a:lnTo>
                  <a:pt x="765" y="234"/>
                </a:lnTo>
                <a:lnTo>
                  <a:pt x="765" y="234"/>
                </a:lnTo>
                <a:lnTo>
                  <a:pt x="766" y="233"/>
                </a:lnTo>
                <a:lnTo>
                  <a:pt x="769" y="233"/>
                </a:lnTo>
                <a:lnTo>
                  <a:pt x="771" y="236"/>
                </a:lnTo>
                <a:lnTo>
                  <a:pt x="771" y="236"/>
                </a:lnTo>
                <a:lnTo>
                  <a:pt x="772" y="237"/>
                </a:lnTo>
                <a:lnTo>
                  <a:pt x="774" y="236"/>
                </a:lnTo>
                <a:lnTo>
                  <a:pt x="776" y="239"/>
                </a:lnTo>
                <a:lnTo>
                  <a:pt x="776" y="239"/>
                </a:lnTo>
                <a:lnTo>
                  <a:pt x="772" y="241"/>
                </a:lnTo>
                <a:lnTo>
                  <a:pt x="772" y="242"/>
                </a:lnTo>
                <a:lnTo>
                  <a:pt x="772" y="242"/>
                </a:lnTo>
                <a:lnTo>
                  <a:pt x="777" y="242"/>
                </a:lnTo>
                <a:lnTo>
                  <a:pt x="779" y="242"/>
                </a:lnTo>
                <a:lnTo>
                  <a:pt x="779" y="244"/>
                </a:lnTo>
                <a:lnTo>
                  <a:pt x="777" y="247"/>
                </a:lnTo>
                <a:lnTo>
                  <a:pt x="776" y="245"/>
                </a:lnTo>
                <a:lnTo>
                  <a:pt x="772" y="245"/>
                </a:lnTo>
                <a:lnTo>
                  <a:pt x="771" y="245"/>
                </a:lnTo>
                <a:lnTo>
                  <a:pt x="772" y="247"/>
                </a:lnTo>
                <a:lnTo>
                  <a:pt x="776" y="248"/>
                </a:lnTo>
                <a:lnTo>
                  <a:pt x="776" y="248"/>
                </a:lnTo>
                <a:lnTo>
                  <a:pt x="777" y="250"/>
                </a:lnTo>
                <a:lnTo>
                  <a:pt x="779" y="252"/>
                </a:lnTo>
                <a:lnTo>
                  <a:pt x="779" y="252"/>
                </a:lnTo>
                <a:lnTo>
                  <a:pt x="777" y="252"/>
                </a:lnTo>
                <a:lnTo>
                  <a:pt x="777" y="253"/>
                </a:lnTo>
                <a:lnTo>
                  <a:pt x="780" y="253"/>
                </a:lnTo>
                <a:lnTo>
                  <a:pt x="782" y="253"/>
                </a:lnTo>
                <a:lnTo>
                  <a:pt x="783" y="253"/>
                </a:lnTo>
                <a:lnTo>
                  <a:pt x="785" y="253"/>
                </a:lnTo>
                <a:lnTo>
                  <a:pt x="785" y="253"/>
                </a:lnTo>
                <a:lnTo>
                  <a:pt x="785" y="255"/>
                </a:lnTo>
                <a:lnTo>
                  <a:pt x="783" y="255"/>
                </a:lnTo>
                <a:lnTo>
                  <a:pt x="783" y="255"/>
                </a:lnTo>
                <a:lnTo>
                  <a:pt x="785" y="255"/>
                </a:lnTo>
                <a:lnTo>
                  <a:pt x="787" y="256"/>
                </a:lnTo>
                <a:lnTo>
                  <a:pt x="788" y="258"/>
                </a:lnTo>
                <a:lnTo>
                  <a:pt x="788" y="259"/>
                </a:lnTo>
                <a:lnTo>
                  <a:pt x="788" y="261"/>
                </a:lnTo>
                <a:lnTo>
                  <a:pt x="787" y="261"/>
                </a:lnTo>
                <a:lnTo>
                  <a:pt x="787" y="263"/>
                </a:lnTo>
                <a:lnTo>
                  <a:pt x="787" y="266"/>
                </a:lnTo>
                <a:lnTo>
                  <a:pt x="788" y="267"/>
                </a:lnTo>
                <a:lnTo>
                  <a:pt x="787" y="271"/>
                </a:lnTo>
                <a:lnTo>
                  <a:pt x="787" y="271"/>
                </a:lnTo>
                <a:lnTo>
                  <a:pt x="785" y="271"/>
                </a:lnTo>
                <a:lnTo>
                  <a:pt x="785" y="271"/>
                </a:lnTo>
                <a:lnTo>
                  <a:pt x="782" y="264"/>
                </a:lnTo>
                <a:lnTo>
                  <a:pt x="782" y="263"/>
                </a:lnTo>
                <a:lnTo>
                  <a:pt x="780" y="261"/>
                </a:lnTo>
                <a:lnTo>
                  <a:pt x="777" y="258"/>
                </a:lnTo>
                <a:lnTo>
                  <a:pt x="777" y="259"/>
                </a:lnTo>
                <a:lnTo>
                  <a:pt x="779" y="261"/>
                </a:lnTo>
                <a:lnTo>
                  <a:pt x="779" y="263"/>
                </a:lnTo>
                <a:lnTo>
                  <a:pt x="780" y="266"/>
                </a:lnTo>
                <a:lnTo>
                  <a:pt x="780" y="269"/>
                </a:lnTo>
                <a:lnTo>
                  <a:pt x="780" y="269"/>
                </a:lnTo>
                <a:lnTo>
                  <a:pt x="779" y="269"/>
                </a:lnTo>
                <a:lnTo>
                  <a:pt x="779" y="271"/>
                </a:lnTo>
                <a:lnTo>
                  <a:pt x="779" y="271"/>
                </a:lnTo>
                <a:lnTo>
                  <a:pt x="782" y="274"/>
                </a:lnTo>
                <a:lnTo>
                  <a:pt x="783" y="275"/>
                </a:lnTo>
                <a:lnTo>
                  <a:pt x="783" y="277"/>
                </a:lnTo>
                <a:lnTo>
                  <a:pt x="783" y="277"/>
                </a:lnTo>
                <a:lnTo>
                  <a:pt x="785" y="278"/>
                </a:lnTo>
                <a:lnTo>
                  <a:pt x="785" y="278"/>
                </a:lnTo>
                <a:lnTo>
                  <a:pt x="783" y="278"/>
                </a:lnTo>
                <a:lnTo>
                  <a:pt x="782" y="278"/>
                </a:lnTo>
                <a:lnTo>
                  <a:pt x="782" y="278"/>
                </a:lnTo>
                <a:lnTo>
                  <a:pt x="779" y="277"/>
                </a:lnTo>
                <a:lnTo>
                  <a:pt x="777" y="278"/>
                </a:lnTo>
                <a:lnTo>
                  <a:pt x="779" y="283"/>
                </a:lnTo>
                <a:lnTo>
                  <a:pt x="779" y="285"/>
                </a:lnTo>
                <a:lnTo>
                  <a:pt x="779" y="285"/>
                </a:lnTo>
                <a:lnTo>
                  <a:pt x="777" y="285"/>
                </a:lnTo>
                <a:lnTo>
                  <a:pt x="776" y="283"/>
                </a:lnTo>
                <a:lnTo>
                  <a:pt x="774" y="282"/>
                </a:lnTo>
                <a:lnTo>
                  <a:pt x="772" y="278"/>
                </a:lnTo>
                <a:lnTo>
                  <a:pt x="769" y="278"/>
                </a:lnTo>
                <a:lnTo>
                  <a:pt x="769" y="278"/>
                </a:lnTo>
                <a:lnTo>
                  <a:pt x="769" y="278"/>
                </a:lnTo>
                <a:lnTo>
                  <a:pt x="768" y="278"/>
                </a:lnTo>
                <a:lnTo>
                  <a:pt x="768" y="278"/>
                </a:lnTo>
                <a:lnTo>
                  <a:pt x="766" y="277"/>
                </a:lnTo>
                <a:lnTo>
                  <a:pt x="766" y="277"/>
                </a:lnTo>
                <a:lnTo>
                  <a:pt x="763" y="274"/>
                </a:lnTo>
                <a:lnTo>
                  <a:pt x="761" y="274"/>
                </a:lnTo>
                <a:lnTo>
                  <a:pt x="763" y="274"/>
                </a:lnTo>
                <a:lnTo>
                  <a:pt x="763" y="275"/>
                </a:lnTo>
                <a:lnTo>
                  <a:pt x="763" y="277"/>
                </a:lnTo>
                <a:lnTo>
                  <a:pt x="761" y="277"/>
                </a:lnTo>
                <a:lnTo>
                  <a:pt x="760" y="275"/>
                </a:lnTo>
                <a:lnTo>
                  <a:pt x="758" y="274"/>
                </a:lnTo>
                <a:lnTo>
                  <a:pt x="757" y="271"/>
                </a:lnTo>
                <a:lnTo>
                  <a:pt x="757" y="271"/>
                </a:lnTo>
                <a:lnTo>
                  <a:pt x="757" y="271"/>
                </a:lnTo>
                <a:lnTo>
                  <a:pt x="757" y="274"/>
                </a:lnTo>
                <a:lnTo>
                  <a:pt x="757" y="274"/>
                </a:lnTo>
                <a:lnTo>
                  <a:pt x="755" y="275"/>
                </a:lnTo>
                <a:lnTo>
                  <a:pt x="755" y="274"/>
                </a:lnTo>
                <a:lnTo>
                  <a:pt x="755" y="274"/>
                </a:lnTo>
                <a:lnTo>
                  <a:pt x="755" y="272"/>
                </a:lnTo>
                <a:lnTo>
                  <a:pt x="753" y="272"/>
                </a:lnTo>
                <a:lnTo>
                  <a:pt x="752" y="271"/>
                </a:lnTo>
                <a:lnTo>
                  <a:pt x="752" y="271"/>
                </a:lnTo>
                <a:lnTo>
                  <a:pt x="752" y="269"/>
                </a:lnTo>
                <a:lnTo>
                  <a:pt x="750" y="269"/>
                </a:lnTo>
                <a:lnTo>
                  <a:pt x="749" y="269"/>
                </a:lnTo>
                <a:lnTo>
                  <a:pt x="747" y="269"/>
                </a:lnTo>
                <a:lnTo>
                  <a:pt x="744" y="266"/>
                </a:lnTo>
                <a:lnTo>
                  <a:pt x="741" y="261"/>
                </a:lnTo>
                <a:lnTo>
                  <a:pt x="739" y="259"/>
                </a:lnTo>
                <a:lnTo>
                  <a:pt x="738" y="259"/>
                </a:lnTo>
                <a:lnTo>
                  <a:pt x="739" y="261"/>
                </a:lnTo>
                <a:lnTo>
                  <a:pt x="741" y="264"/>
                </a:lnTo>
                <a:lnTo>
                  <a:pt x="741" y="266"/>
                </a:lnTo>
                <a:lnTo>
                  <a:pt x="741" y="266"/>
                </a:lnTo>
                <a:lnTo>
                  <a:pt x="739" y="266"/>
                </a:lnTo>
                <a:lnTo>
                  <a:pt x="733" y="261"/>
                </a:lnTo>
                <a:lnTo>
                  <a:pt x="730" y="259"/>
                </a:lnTo>
                <a:lnTo>
                  <a:pt x="728" y="259"/>
                </a:lnTo>
                <a:lnTo>
                  <a:pt x="725" y="259"/>
                </a:lnTo>
                <a:lnTo>
                  <a:pt x="724" y="259"/>
                </a:lnTo>
                <a:lnTo>
                  <a:pt x="725" y="263"/>
                </a:lnTo>
                <a:lnTo>
                  <a:pt x="727" y="264"/>
                </a:lnTo>
                <a:lnTo>
                  <a:pt x="728" y="266"/>
                </a:lnTo>
                <a:lnTo>
                  <a:pt x="731" y="267"/>
                </a:lnTo>
                <a:lnTo>
                  <a:pt x="733" y="271"/>
                </a:lnTo>
                <a:lnTo>
                  <a:pt x="735" y="272"/>
                </a:lnTo>
                <a:lnTo>
                  <a:pt x="738" y="274"/>
                </a:lnTo>
                <a:lnTo>
                  <a:pt x="739" y="274"/>
                </a:lnTo>
                <a:lnTo>
                  <a:pt x="741" y="274"/>
                </a:lnTo>
                <a:lnTo>
                  <a:pt x="741" y="274"/>
                </a:lnTo>
                <a:lnTo>
                  <a:pt x="741" y="275"/>
                </a:lnTo>
                <a:lnTo>
                  <a:pt x="741" y="275"/>
                </a:lnTo>
                <a:lnTo>
                  <a:pt x="744" y="277"/>
                </a:lnTo>
                <a:lnTo>
                  <a:pt x="746" y="278"/>
                </a:lnTo>
                <a:lnTo>
                  <a:pt x="747" y="280"/>
                </a:lnTo>
                <a:lnTo>
                  <a:pt x="749" y="280"/>
                </a:lnTo>
                <a:lnTo>
                  <a:pt x="752" y="283"/>
                </a:lnTo>
                <a:lnTo>
                  <a:pt x="752" y="283"/>
                </a:lnTo>
                <a:lnTo>
                  <a:pt x="755" y="285"/>
                </a:lnTo>
                <a:lnTo>
                  <a:pt x="757" y="285"/>
                </a:lnTo>
                <a:lnTo>
                  <a:pt x="758" y="288"/>
                </a:lnTo>
                <a:lnTo>
                  <a:pt x="760" y="288"/>
                </a:lnTo>
                <a:lnTo>
                  <a:pt x="760" y="291"/>
                </a:lnTo>
                <a:lnTo>
                  <a:pt x="761" y="293"/>
                </a:lnTo>
                <a:lnTo>
                  <a:pt x="765" y="293"/>
                </a:lnTo>
                <a:lnTo>
                  <a:pt x="766" y="294"/>
                </a:lnTo>
                <a:lnTo>
                  <a:pt x="766" y="294"/>
                </a:lnTo>
                <a:lnTo>
                  <a:pt x="766" y="296"/>
                </a:lnTo>
                <a:lnTo>
                  <a:pt x="765" y="296"/>
                </a:lnTo>
                <a:lnTo>
                  <a:pt x="765" y="296"/>
                </a:lnTo>
                <a:lnTo>
                  <a:pt x="765" y="297"/>
                </a:lnTo>
                <a:lnTo>
                  <a:pt x="765" y="299"/>
                </a:lnTo>
                <a:lnTo>
                  <a:pt x="765" y="300"/>
                </a:lnTo>
                <a:lnTo>
                  <a:pt x="765" y="300"/>
                </a:lnTo>
                <a:lnTo>
                  <a:pt x="761" y="302"/>
                </a:lnTo>
                <a:lnTo>
                  <a:pt x="761" y="302"/>
                </a:lnTo>
                <a:lnTo>
                  <a:pt x="760" y="300"/>
                </a:lnTo>
                <a:lnTo>
                  <a:pt x="758" y="300"/>
                </a:lnTo>
                <a:lnTo>
                  <a:pt x="753" y="299"/>
                </a:lnTo>
                <a:lnTo>
                  <a:pt x="749" y="297"/>
                </a:lnTo>
                <a:lnTo>
                  <a:pt x="747" y="296"/>
                </a:lnTo>
                <a:lnTo>
                  <a:pt x="746" y="296"/>
                </a:lnTo>
                <a:lnTo>
                  <a:pt x="746" y="296"/>
                </a:lnTo>
                <a:lnTo>
                  <a:pt x="731" y="293"/>
                </a:lnTo>
                <a:lnTo>
                  <a:pt x="728" y="293"/>
                </a:lnTo>
                <a:lnTo>
                  <a:pt x="728" y="293"/>
                </a:lnTo>
                <a:lnTo>
                  <a:pt x="727" y="291"/>
                </a:lnTo>
                <a:lnTo>
                  <a:pt x="720" y="289"/>
                </a:lnTo>
                <a:lnTo>
                  <a:pt x="720" y="289"/>
                </a:lnTo>
                <a:lnTo>
                  <a:pt x="717" y="286"/>
                </a:lnTo>
                <a:lnTo>
                  <a:pt x="714" y="282"/>
                </a:lnTo>
                <a:lnTo>
                  <a:pt x="714" y="282"/>
                </a:lnTo>
                <a:lnTo>
                  <a:pt x="711" y="282"/>
                </a:lnTo>
                <a:lnTo>
                  <a:pt x="708" y="282"/>
                </a:lnTo>
                <a:lnTo>
                  <a:pt x="706" y="282"/>
                </a:lnTo>
                <a:lnTo>
                  <a:pt x="705" y="282"/>
                </a:lnTo>
                <a:lnTo>
                  <a:pt x="703" y="282"/>
                </a:lnTo>
                <a:lnTo>
                  <a:pt x="700" y="278"/>
                </a:lnTo>
                <a:lnTo>
                  <a:pt x="697" y="278"/>
                </a:lnTo>
                <a:lnTo>
                  <a:pt x="694" y="277"/>
                </a:lnTo>
                <a:lnTo>
                  <a:pt x="692" y="277"/>
                </a:lnTo>
                <a:lnTo>
                  <a:pt x="692" y="275"/>
                </a:lnTo>
                <a:lnTo>
                  <a:pt x="694" y="274"/>
                </a:lnTo>
                <a:lnTo>
                  <a:pt x="694" y="274"/>
                </a:lnTo>
                <a:lnTo>
                  <a:pt x="690" y="275"/>
                </a:lnTo>
                <a:lnTo>
                  <a:pt x="689" y="275"/>
                </a:lnTo>
                <a:lnTo>
                  <a:pt x="686" y="274"/>
                </a:lnTo>
                <a:lnTo>
                  <a:pt x="684" y="272"/>
                </a:lnTo>
                <a:lnTo>
                  <a:pt x="681" y="267"/>
                </a:lnTo>
                <a:lnTo>
                  <a:pt x="679" y="267"/>
                </a:lnTo>
                <a:lnTo>
                  <a:pt x="679" y="266"/>
                </a:lnTo>
                <a:lnTo>
                  <a:pt x="681" y="266"/>
                </a:lnTo>
                <a:lnTo>
                  <a:pt x="684" y="266"/>
                </a:lnTo>
                <a:lnTo>
                  <a:pt x="684" y="266"/>
                </a:lnTo>
                <a:lnTo>
                  <a:pt x="687" y="264"/>
                </a:lnTo>
                <a:lnTo>
                  <a:pt x="687" y="264"/>
                </a:lnTo>
                <a:lnTo>
                  <a:pt x="687" y="263"/>
                </a:lnTo>
                <a:lnTo>
                  <a:pt x="686" y="263"/>
                </a:lnTo>
                <a:lnTo>
                  <a:pt x="686" y="263"/>
                </a:lnTo>
                <a:lnTo>
                  <a:pt x="686" y="261"/>
                </a:lnTo>
                <a:lnTo>
                  <a:pt x="684" y="261"/>
                </a:lnTo>
                <a:lnTo>
                  <a:pt x="683" y="259"/>
                </a:lnTo>
                <a:lnTo>
                  <a:pt x="681" y="259"/>
                </a:lnTo>
                <a:lnTo>
                  <a:pt x="676" y="259"/>
                </a:lnTo>
                <a:lnTo>
                  <a:pt x="675" y="259"/>
                </a:lnTo>
                <a:lnTo>
                  <a:pt x="675" y="259"/>
                </a:lnTo>
                <a:lnTo>
                  <a:pt x="676" y="256"/>
                </a:lnTo>
                <a:lnTo>
                  <a:pt x="676" y="256"/>
                </a:lnTo>
                <a:lnTo>
                  <a:pt x="676" y="256"/>
                </a:lnTo>
                <a:lnTo>
                  <a:pt x="676" y="256"/>
                </a:lnTo>
                <a:lnTo>
                  <a:pt x="676" y="256"/>
                </a:lnTo>
                <a:lnTo>
                  <a:pt x="673" y="258"/>
                </a:lnTo>
                <a:lnTo>
                  <a:pt x="671" y="258"/>
                </a:lnTo>
                <a:lnTo>
                  <a:pt x="670" y="255"/>
                </a:lnTo>
                <a:lnTo>
                  <a:pt x="670" y="253"/>
                </a:lnTo>
                <a:lnTo>
                  <a:pt x="670" y="253"/>
                </a:lnTo>
                <a:lnTo>
                  <a:pt x="668" y="253"/>
                </a:lnTo>
                <a:lnTo>
                  <a:pt x="665" y="250"/>
                </a:lnTo>
                <a:lnTo>
                  <a:pt x="662" y="247"/>
                </a:lnTo>
                <a:lnTo>
                  <a:pt x="660" y="245"/>
                </a:lnTo>
                <a:lnTo>
                  <a:pt x="659" y="244"/>
                </a:lnTo>
                <a:lnTo>
                  <a:pt x="657" y="244"/>
                </a:lnTo>
                <a:lnTo>
                  <a:pt x="657" y="244"/>
                </a:lnTo>
                <a:lnTo>
                  <a:pt x="660" y="241"/>
                </a:lnTo>
                <a:lnTo>
                  <a:pt x="660" y="239"/>
                </a:lnTo>
                <a:lnTo>
                  <a:pt x="659" y="241"/>
                </a:lnTo>
                <a:lnTo>
                  <a:pt x="656" y="239"/>
                </a:lnTo>
                <a:lnTo>
                  <a:pt x="654" y="241"/>
                </a:lnTo>
                <a:lnTo>
                  <a:pt x="653" y="241"/>
                </a:lnTo>
                <a:lnTo>
                  <a:pt x="653" y="239"/>
                </a:lnTo>
                <a:lnTo>
                  <a:pt x="651" y="241"/>
                </a:lnTo>
                <a:lnTo>
                  <a:pt x="651" y="242"/>
                </a:lnTo>
                <a:lnTo>
                  <a:pt x="651" y="244"/>
                </a:lnTo>
                <a:lnTo>
                  <a:pt x="649" y="244"/>
                </a:lnTo>
                <a:lnTo>
                  <a:pt x="649" y="244"/>
                </a:lnTo>
                <a:lnTo>
                  <a:pt x="648" y="242"/>
                </a:lnTo>
                <a:lnTo>
                  <a:pt x="648" y="242"/>
                </a:lnTo>
                <a:lnTo>
                  <a:pt x="648" y="239"/>
                </a:lnTo>
                <a:lnTo>
                  <a:pt x="648" y="239"/>
                </a:lnTo>
                <a:lnTo>
                  <a:pt x="645" y="239"/>
                </a:lnTo>
                <a:lnTo>
                  <a:pt x="643" y="239"/>
                </a:lnTo>
                <a:lnTo>
                  <a:pt x="643" y="237"/>
                </a:lnTo>
                <a:lnTo>
                  <a:pt x="642" y="236"/>
                </a:lnTo>
                <a:lnTo>
                  <a:pt x="642" y="234"/>
                </a:lnTo>
                <a:lnTo>
                  <a:pt x="642" y="234"/>
                </a:lnTo>
                <a:lnTo>
                  <a:pt x="640" y="234"/>
                </a:lnTo>
                <a:lnTo>
                  <a:pt x="640" y="234"/>
                </a:lnTo>
                <a:lnTo>
                  <a:pt x="640" y="234"/>
                </a:lnTo>
                <a:lnTo>
                  <a:pt x="638" y="234"/>
                </a:lnTo>
                <a:lnTo>
                  <a:pt x="637" y="234"/>
                </a:lnTo>
                <a:lnTo>
                  <a:pt x="637" y="236"/>
                </a:lnTo>
                <a:lnTo>
                  <a:pt x="638" y="236"/>
                </a:lnTo>
                <a:lnTo>
                  <a:pt x="640" y="237"/>
                </a:lnTo>
                <a:lnTo>
                  <a:pt x="642" y="241"/>
                </a:lnTo>
                <a:lnTo>
                  <a:pt x="640" y="242"/>
                </a:lnTo>
                <a:lnTo>
                  <a:pt x="637" y="242"/>
                </a:lnTo>
                <a:lnTo>
                  <a:pt x="635" y="242"/>
                </a:lnTo>
                <a:lnTo>
                  <a:pt x="632" y="242"/>
                </a:lnTo>
                <a:lnTo>
                  <a:pt x="630" y="242"/>
                </a:lnTo>
                <a:lnTo>
                  <a:pt x="629" y="241"/>
                </a:lnTo>
                <a:lnTo>
                  <a:pt x="626" y="241"/>
                </a:lnTo>
                <a:lnTo>
                  <a:pt x="624" y="244"/>
                </a:lnTo>
                <a:lnTo>
                  <a:pt x="624" y="244"/>
                </a:lnTo>
                <a:lnTo>
                  <a:pt x="621" y="244"/>
                </a:lnTo>
                <a:lnTo>
                  <a:pt x="619" y="244"/>
                </a:lnTo>
                <a:lnTo>
                  <a:pt x="615" y="247"/>
                </a:lnTo>
                <a:lnTo>
                  <a:pt x="615" y="247"/>
                </a:lnTo>
                <a:lnTo>
                  <a:pt x="613" y="247"/>
                </a:lnTo>
                <a:lnTo>
                  <a:pt x="612" y="247"/>
                </a:lnTo>
                <a:lnTo>
                  <a:pt x="610" y="247"/>
                </a:lnTo>
                <a:lnTo>
                  <a:pt x="608" y="248"/>
                </a:lnTo>
                <a:lnTo>
                  <a:pt x="607" y="247"/>
                </a:lnTo>
                <a:lnTo>
                  <a:pt x="604" y="247"/>
                </a:lnTo>
                <a:lnTo>
                  <a:pt x="602" y="247"/>
                </a:lnTo>
                <a:lnTo>
                  <a:pt x="601" y="247"/>
                </a:lnTo>
                <a:lnTo>
                  <a:pt x="599" y="245"/>
                </a:lnTo>
                <a:lnTo>
                  <a:pt x="597" y="245"/>
                </a:lnTo>
                <a:lnTo>
                  <a:pt x="596" y="245"/>
                </a:lnTo>
                <a:lnTo>
                  <a:pt x="596" y="245"/>
                </a:lnTo>
                <a:lnTo>
                  <a:pt x="593" y="242"/>
                </a:lnTo>
                <a:lnTo>
                  <a:pt x="591" y="242"/>
                </a:lnTo>
                <a:lnTo>
                  <a:pt x="589" y="239"/>
                </a:lnTo>
                <a:lnTo>
                  <a:pt x="589" y="237"/>
                </a:lnTo>
                <a:lnTo>
                  <a:pt x="589" y="236"/>
                </a:lnTo>
                <a:lnTo>
                  <a:pt x="589" y="236"/>
                </a:lnTo>
                <a:lnTo>
                  <a:pt x="589" y="234"/>
                </a:lnTo>
                <a:lnTo>
                  <a:pt x="591" y="231"/>
                </a:lnTo>
                <a:lnTo>
                  <a:pt x="591" y="230"/>
                </a:lnTo>
                <a:lnTo>
                  <a:pt x="593" y="230"/>
                </a:lnTo>
                <a:lnTo>
                  <a:pt x="594" y="228"/>
                </a:lnTo>
                <a:lnTo>
                  <a:pt x="601" y="226"/>
                </a:lnTo>
                <a:lnTo>
                  <a:pt x="602" y="225"/>
                </a:lnTo>
                <a:lnTo>
                  <a:pt x="602" y="225"/>
                </a:lnTo>
                <a:lnTo>
                  <a:pt x="601" y="222"/>
                </a:lnTo>
                <a:lnTo>
                  <a:pt x="601" y="222"/>
                </a:lnTo>
                <a:lnTo>
                  <a:pt x="601" y="222"/>
                </a:lnTo>
                <a:lnTo>
                  <a:pt x="602" y="220"/>
                </a:lnTo>
                <a:lnTo>
                  <a:pt x="602" y="219"/>
                </a:lnTo>
                <a:lnTo>
                  <a:pt x="604" y="219"/>
                </a:lnTo>
                <a:lnTo>
                  <a:pt x="605" y="220"/>
                </a:lnTo>
                <a:lnTo>
                  <a:pt x="607" y="220"/>
                </a:lnTo>
                <a:lnTo>
                  <a:pt x="610" y="220"/>
                </a:lnTo>
                <a:lnTo>
                  <a:pt x="615" y="222"/>
                </a:lnTo>
                <a:lnTo>
                  <a:pt x="619" y="223"/>
                </a:lnTo>
                <a:lnTo>
                  <a:pt x="624" y="225"/>
                </a:lnTo>
                <a:lnTo>
                  <a:pt x="626" y="226"/>
                </a:lnTo>
                <a:lnTo>
                  <a:pt x="627" y="228"/>
                </a:lnTo>
                <a:lnTo>
                  <a:pt x="629" y="230"/>
                </a:lnTo>
                <a:lnTo>
                  <a:pt x="627" y="231"/>
                </a:lnTo>
                <a:lnTo>
                  <a:pt x="627" y="231"/>
                </a:lnTo>
                <a:lnTo>
                  <a:pt x="627" y="233"/>
                </a:lnTo>
                <a:lnTo>
                  <a:pt x="627" y="233"/>
                </a:lnTo>
                <a:lnTo>
                  <a:pt x="629" y="234"/>
                </a:lnTo>
                <a:lnTo>
                  <a:pt x="629" y="233"/>
                </a:lnTo>
                <a:lnTo>
                  <a:pt x="629" y="233"/>
                </a:lnTo>
                <a:lnTo>
                  <a:pt x="629" y="231"/>
                </a:lnTo>
                <a:lnTo>
                  <a:pt x="630" y="231"/>
                </a:lnTo>
                <a:lnTo>
                  <a:pt x="630" y="230"/>
                </a:lnTo>
                <a:lnTo>
                  <a:pt x="630" y="228"/>
                </a:lnTo>
                <a:lnTo>
                  <a:pt x="629" y="228"/>
                </a:lnTo>
                <a:lnTo>
                  <a:pt x="629" y="226"/>
                </a:lnTo>
                <a:lnTo>
                  <a:pt x="624" y="223"/>
                </a:lnTo>
                <a:lnTo>
                  <a:pt x="624" y="223"/>
                </a:lnTo>
                <a:lnTo>
                  <a:pt x="626" y="223"/>
                </a:lnTo>
                <a:lnTo>
                  <a:pt x="630" y="223"/>
                </a:lnTo>
                <a:lnTo>
                  <a:pt x="634" y="223"/>
                </a:lnTo>
                <a:lnTo>
                  <a:pt x="634" y="222"/>
                </a:lnTo>
                <a:lnTo>
                  <a:pt x="635" y="222"/>
                </a:lnTo>
                <a:lnTo>
                  <a:pt x="635" y="222"/>
                </a:lnTo>
                <a:lnTo>
                  <a:pt x="638" y="220"/>
                </a:lnTo>
                <a:lnTo>
                  <a:pt x="640" y="222"/>
                </a:lnTo>
                <a:lnTo>
                  <a:pt x="642" y="222"/>
                </a:lnTo>
                <a:lnTo>
                  <a:pt x="643" y="222"/>
                </a:lnTo>
                <a:lnTo>
                  <a:pt x="645" y="220"/>
                </a:lnTo>
                <a:lnTo>
                  <a:pt x="646" y="219"/>
                </a:lnTo>
                <a:lnTo>
                  <a:pt x="648" y="219"/>
                </a:lnTo>
                <a:lnTo>
                  <a:pt x="649" y="217"/>
                </a:lnTo>
                <a:lnTo>
                  <a:pt x="653" y="217"/>
                </a:lnTo>
                <a:lnTo>
                  <a:pt x="654" y="219"/>
                </a:lnTo>
                <a:lnTo>
                  <a:pt x="657" y="219"/>
                </a:lnTo>
                <a:lnTo>
                  <a:pt x="656" y="217"/>
                </a:lnTo>
                <a:lnTo>
                  <a:pt x="656" y="214"/>
                </a:lnTo>
                <a:lnTo>
                  <a:pt x="654" y="212"/>
                </a:lnTo>
                <a:lnTo>
                  <a:pt x="653" y="211"/>
                </a:lnTo>
                <a:lnTo>
                  <a:pt x="649" y="209"/>
                </a:lnTo>
                <a:lnTo>
                  <a:pt x="646" y="206"/>
                </a:lnTo>
                <a:lnTo>
                  <a:pt x="645" y="204"/>
                </a:lnTo>
                <a:lnTo>
                  <a:pt x="643" y="203"/>
                </a:lnTo>
                <a:lnTo>
                  <a:pt x="645" y="203"/>
                </a:lnTo>
                <a:lnTo>
                  <a:pt x="645" y="201"/>
                </a:lnTo>
                <a:lnTo>
                  <a:pt x="651" y="198"/>
                </a:lnTo>
                <a:lnTo>
                  <a:pt x="656" y="193"/>
                </a:lnTo>
                <a:lnTo>
                  <a:pt x="659" y="192"/>
                </a:lnTo>
                <a:lnTo>
                  <a:pt x="659" y="190"/>
                </a:lnTo>
                <a:lnTo>
                  <a:pt x="660" y="190"/>
                </a:lnTo>
                <a:lnTo>
                  <a:pt x="662" y="189"/>
                </a:lnTo>
                <a:lnTo>
                  <a:pt x="664" y="189"/>
                </a:lnTo>
                <a:lnTo>
                  <a:pt x="665" y="187"/>
                </a:lnTo>
                <a:lnTo>
                  <a:pt x="665" y="185"/>
                </a:lnTo>
                <a:lnTo>
                  <a:pt x="665" y="185"/>
                </a:lnTo>
                <a:lnTo>
                  <a:pt x="667" y="181"/>
                </a:lnTo>
                <a:lnTo>
                  <a:pt x="670" y="181"/>
                </a:lnTo>
                <a:lnTo>
                  <a:pt x="671" y="179"/>
                </a:lnTo>
                <a:lnTo>
                  <a:pt x="673" y="179"/>
                </a:lnTo>
                <a:lnTo>
                  <a:pt x="676" y="176"/>
                </a:lnTo>
                <a:lnTo>
                  <a:pt x="676" y="174"/>
                </a:lnTo>
                <a:lnTo>
                  <a:pt x="675" y="174"/>
                </a:lnTo>
                <a:lnTo>
                  <a:pt x="673" y="174"/>
                </a:lnTo>
                <a:lnTo>
                  <a:pt x="670" y="167"/>
                </a:lnTo>
                <a:lnTo>
                  <a:pt x="668" y="162"/>
                </a:lnTo>
                <a:lnTo>
                  <a:pt x="665" y="159"/>
                </a:lnTo>
                <a:lnTo>
                  <a:pt x="664" y="155"/>
                </a:lnTo>
                <a:lnTo>
                  <a:pt x="660" y="151"/>
                </a:lnTo>
                <a:lnTo>
                  <a:pt x="660" y="149"/>
                </a:lnTo>
                <a:lnTo>
                  <a:pt x="660" y="149"/>
                </a:lnTo>
                <a:lnTo>
                  <a:pt x="660" y="148"/>
                </a:lnTo>
                <a:lnTo>
                  <a:pt x="656" y="151"/>
                </a:lnTo>
                <a:lnTo>
                  <a:pt x="656" y="151"/>
                </a:lnTo>
                <a:lnTo>
                  <a:pt x="654" y="149"/>
                </a:lnTo>
                <a:lnTo>
                  <a:pt x="653" y="148"/>
                </a:lnTo>
                <a:lnTo>
                  <a:pt x="651" y="146"/>
                </a:lnTo>
                <a:lnTo>
                  <a:pt x="653" y="146"/>
                </a:lnTo>
                <a:lnTo>
                  <a:pt x="653" y="144"/>
                </a:lnTo>
                <a:lnTo>
                  <a:pt x="653" y="143"/>
                </a:lnTo>
                <a:lnTo>
                  <a:pt x="653" y="141"/>
                </a:lnTo>
                <a:lnTo>
                  <a:pt x="653" y="141"/>
                </a:lnTo>
                <a:lnTo>
                  <a:pt x="653" y="140"/>
                </a:lnTo>
                <a:lnTo>
                  <a:pt x="653" y="140"/>
                </a:lnTo>
                <a:lnTo>
                  <a:pt x="651" y="140"/>
                </a:lnTo>
                <a:lnTo>
                  <a:pt x="649" y="140"/>
                </a:lnTo>
                <a:lnTo>
                  <a:pt x="648" y="140"/>
                </a:lnTo>
                <a:lnTo>
                  <a:pt x="651" y="143"/>
                </a:lnTo>
                <a:lnTo>
                  <a:pt x="649" y="144"/>
                </a:lnTo>
                <a:lnTo>
                  <a:pt x="648" y="144"/>
                </a:lnTo>
                <a:lnTo>
                  <a:pt x="646" y="144"/>
                </a:lnTo>
                <a:lnTo>
                  <a:pt x="645" y="143"/>
                </a:lnTo>
                <a:lnTo>
                  <a:pt x="645" y="143"/>
                </a:lnTo>
                <a:lnTo>
                  <a:pt x="640" y="140"/>
                </a:lnTo>
                <a:lnTo>
                  <a:pt x="640" y="138"/>
                </a:lnTo>
                <a:lnTo>
                  <a:pt x="640" y="138"/>
                </a:lnTo>
                <a:lnTo>
                  <a:pt x="640" y="137"/>
                </a:lnTo>
                <a:lnTo>
                  <a:pt x="640" y="138"/>
                </a:lnTo>
                <a:lnTo>
                  <a:pt x="638" y="138"/>
                </a:lnTo>
                <a:lnTo>
                  <a:pt x="637" y="137"/>
                </a:lnTo>
                <a:lnTo>
                  <a:pt x="637" y="137"/>
                </a:lnTo>
                <a:lnTo>
                  <a:pt x="638" y="135"/>
                </a:lnTo>
                <a:lnTo>
                  <a:pt x="640" y="135"/>
                </a:lnTo>
                <a:lnTo>
                  <a:pt x="638" y="133"/>
                </a:lnTo>
                <a:lnTo>
                  <a:pt x="637" y="133"/>
                </a:lnTo>
                <a:lnTo>
                  <a:pt x="637" y="133"/>
                </a:lnTo>
                <a:lnTo>
                  <a:pt x="637" y="133"/>
                </a:lnTo>
                <a:lnTo>
                  <a:pt x="638" y="132"/>
                </a:lnTo>
                <a:lnTo>
                  <a:pt x="640" y="132"/>
                </a:lnTo>
                <a:lnTo>
                  <a:pt x="638" y="130"/>
                </a:lnTo>
                <a:lnTo>
                  <a:pt x="638" y="130"/>
                </a:lnTo>
                <a:lnTo>
                  <a:pt x="637" y="132"/>
                </a:lnTo>
                <a:lnTo>
                  <a:pt x="634" y="133"/>
                </a:lnTo>
                <a:lnTo>
                  <a:pt x="632" y="135"/>
                </a:lnTo>
                <a:lnTo>
                  <a:pt x="630" y="133"/>
                </a:lnTo>
                <a:lnTo>
                  <a:pt x="629" y="133"/>
                </a:lnTo>
                <a:lnTo>
                  <a:pt x="627" y="133"/>
                </a:lnTo>
                <a:lnTo>
                  <a:pt x="627" y="135"/>
                </a:lnTo>
                <a:lnTo>
                  <a:pt x="624" y="137"/>
                </a:lnTo>
                <a:lnTo>
                  <a:pt x="618" y="140"/>
                </a:lnTo>
                <a:lnTo>
                  <a:pt x="615" y="140"/>
                </a:lnTo>
                <a:lnTo>
                  <a:pt x="613" y="140"/>
                </a:lnTo>
                <a:lnTo>
                  <a:pt x="612" y="140"/>
                </a:lnTo>
                <a:lnTo>
                  <a:pt x="612" y="138"/>
                </a:lnTo>
                <a:lnTo>
                  <a:pt x="613" y="138"/>
                </a:lnTo>
                <a:lnTo>
                  <a:pt x="613" y="137"/>
                </a:lnTo>
                <a:lnTo>
                  <a:pt x="613" y="137"/>
                </a:lnTo>
                <a:lnTo>
                  <a:pt x="613" y="133"/>
                </a:lnTo>
                <a:lnTo>
                  <a:pt x="613" y="132"/>
                </a:lnTo>
                <a:lnTo>
                  <a:pt x="615" y="132"/>
                </a:lnTo>
                <a:lnTo>
                  <a:pt x="616" y="130"/>
                </a:lnTo>
                <a:lnTo>
                  <a:pt x="619" y="132"/>
                </a:lnTo>
                <a:lnTo>
                  <a:pt x="621" y="132"/>
                </a:lnTo>
                <a:lnTo>
                  <a:pt x="623" y="130"/>
                </a:lnTo>
                <a:lnTo>
                  <a:pt x="624" y="130"/>
                </a:lnTo>
                <a:lnTo>
                  <a:pt x="626" y="129"/>
                </a:lnTo>
                <a:lnTo>
                  <a:pt x="626" y="127"/>
                </a:lnTo>
                <a:lnTo>
                  <a:pt x="624" y="124"/>
                </a:lnTo>
                <a:lnTo>
                  <a:pt x="624" y="124"/>
                </a:lnTo>
                <a:lnTo>
                  <a:pt x="621" y="122"/>
                </a:lnTo>
                <a:lnTo>
                  <a:pt x="618" y="122"/>
                </a:lnTo>
                <a:lnTo>
                  <a:pt x="616" y="121"/>
                </a:lnTo>
                <a:lnTo>
                  <a:pt x="615" y="121"/>
                </a:lnTo>
                <a:lnTo>
                  <a:pt x="615" y="121"/>
                </a:lnTo>
                <a:lnTo>
                  <a:pt x="613" y="119"/>
                </a:lnTo>
                <a:lnTo>
                  <a:pt x="613" y="118"/>
                </a:lnTo>
                <a:lnTo>
                  <a:pt x="613" y="118"/>
                </a:lnTo>
                <a:lnTo>
                  <a:pt x="615" y="116"/>
                </a:lnTo>
                <a:lnTo>
                  <a:pt x="618" y="116"/>
                </a:lnTo>
                <a:lnTo>
                  <a:pt x="618" y="116"/>
                </a:lnTo>
                <a:lnTo>
                  <a:pt x="615" y="115"/>
                </a:lnTo>
                <a:lnTo>
                  <a:pt x="613" y="115"/>
                </a:lnTo>
                <a:lnTo>
                  <a:pt x="613" y="116"/>
                </a:lnTo>
                <a:lnTo>
                  <a:pt x="612" y="118"/>
                </a:lnTo>
                <a:lnTo>
                  <a:pt x="610" y="118"/>
                </a:lnTo>
                <a:lnTo>
                  <a:pt x="608" y="116"/>
                </a:lnTo>
                <a:lnTo>
                  <a:pt x="607" y="116"/>
                </a:lnTo>
                <a:lnTo>
                  <a:pt x="605" y="116"/>
                </a:lnTo>
                <a:lnTo>
                  <a:pt x="605" y="116"/>
                </a:lnTo>
                <a:lnTo>
                  <a:pt x="605" y="115"/>
                </a:lnTo>
                <a:lnTo>
                  <a:pt x="607" y="115"/>
                </a:lnTo>
                <a:lnTo>
                  <a:pt x="608" y="113"/>
                </a:lnTo>
                <a:lnTo>
                  <a:pt x="608" y="113"/>
                </a:lnTo>
                <a:lnTo>
                  <a:pt x="607" y="111"/>
                </a:lnTo>
                <a:lnTo>
                  <a:pt x="607" y="111"/>
                </a:lnTo>
                <a:lnTo>
                  <a:pt x="604" y="110"/>
                </a:lnTo>
                <a:lnTo>
                  <a:pt x="599" y="111"/>
                </a:lnTo>
                <a:lnTo>
                  <a:pt x="597" y="111"/>
                </a:lnTo>
                <a:lnTo>
                  <a:pt x="597" y="110"/>
                </a:lnTo>
                <a:lnTo>
                  <a:pt x="597" y="108"/>
                </a:lnTo>
                <a:lnTo>
                  <a:pt x="597" y="105"/>
                </a:lnTo>
                <a:lnTo>
                  <a:pt x="596" y="102"/>
                </a:lnTo>
                <a:lnTo>
                  <a:pt x="596" y="100"/>
                </a:lnTo>
                <a:lnTo>
                  <a:pt x="594" y="100"/>
                </a:lnTo>
                <a:lnTo>
                  <a:pt x="589" y="100"/>
                </a:lnTo>
                <a:lnTo>
                  <a:pt x="589" y="100"/>
                </a:lnTo>
                <a:lnTo>
                  <a:pt x="588" y="100"/>
                </a:lnTo>
                <a:lnTo>
                  <a:pt x="585" y="99"/>
                </a:lnTo>
                <a:lnTo>
                  <a:pt x="583" y="97"/>
                </a:lnTo>
                <a:lnTo>
                  <a:pt x="583" y="97"/>
                </a:lnTo>
                <a:lnTo>
                  <a:pt x="582" y="96"/>
                </a:lnTo>
                <a:lnTo>
                  <a:pt x="580" y="94"/>
                </a:lnTo>
                <a:lnTo>
                  <a:pt x="578" y="94"/>
                </a:lnTo>
                <a:lnTo>
                  <a:pt x="578" y="91"/>
                </a:lnTo>
                <a:lnTo>
                  <a:pt x="577" y="91"/>
                </a:lnTo>
                <a:lnTo>
                  <a:pt x="575" y="91"/>
                </a:lnTo>
                <a:lnTo>
                  <a:pt x="574" y="92"/>
                </a:lnTo>
                <a:lnTo>
                  <a:pt x="572" y="94"/>
                </a:lnTo>
                <a:lnTo>
                  <a:pt x="572" y="96"/>
                </a:lnTo>
                <a:lnTo>
                  <a:pt x="572" y="96"/>
                </a:lnTo>
                <a:lnTo>
                  <a:pt x="572" y="97"/>
                </a:lnTo>
                <a:lnTo>
                  <a:pt x="577" y="99"/>
                </a:lnTo>
                <a:lnTo>
                  <a:pt x="578" y="99"/>
                </a:lnTo>
                <a:lnTo>
                  <a:pt x="580" y="100"/>
                </a:lnTo>
                <a:lnTo>
                  <a:pt x="580" y="102"/>
                </a:lnTo>
                <a:lnTo>
                  <a:pt x="582" y="104"/>
                </a:lnTo>
                <a:lnTo>
                  <a:pt x="582" y="105"/>
                </a:lnTo>
                <a:lnTo>
                  <a:pt x="580" y="107"/>
                </a:lnTo>
                <a:lnTo>
                  <a:pt x="580" y="107"/>
                </a:lnTo>
                <a:lnTo>
                  <a:pt x="577" y="108"/>
                </a:lnTo>
                <a:lnTo>
                  <a:pt x="574" y="110"/>
                </a:lnTo>
                <a:lnTo>
                  <a:pt x="571" y="110"/>
                </a:lnTo>
                <a:lnTo>
                  <a:pt x="569" y="110"/>
                </a:lnTo>
                <a:lnTo>
                  <a:pt x="561" y="107"/>
                </a:lnTo>
                <a:lnTo>
                  <a:pt x="560" y="107"/>
                </a:lnTo>
                <a:lnTo>
                  <a:pt x="558" y="107"/>
                </a:lnTo>
                <a:lnTo>
                  <a:pt x="553" y="105"/>
                </a:lnTo>
                <a:lnTo>
                  <a:pt x="552" y="105"/>
                </a:lnTo>
                <a:lnTo>
                  <a:pt x="547" y="105"/>
                </a:lnTo>
                <a:lnTo>
                  <a:pt x="541" y="104"/>
                </a:lnTo>
                <a:lnTo>
                  <a:pt x="539" y="104"/>
                </a:lnTo>
                <a:lnTo>
                  <a:pt x="541" y="105"/>
                </a:lnTo>
                <a:lnTo>
                  <a:pt x="542" y="107"/>
                </a:lnTo>
                <a:lnTo>
                  <a:pt x="544" y="107"/>
                </a:lnTo>
                <a:lnTo>
                  <a:pt x="545" y="107"/>
                </a:lnTo>
                <a:lnTo>
                  <a:pt x="548" y="110"/>
                </a:lnTo>
                <a:lnTo>
                  <a:pt x="550" y="110"/>
                </a:lnTo>
                <a:lnTo>
                  <a:pt x="552" y="111"/>
                </a:lnTo>
                <a:lnTo>
                  <a:pt x="552" y="113"/>
                </a:lnTo>
                <a:lnTo>
                  <a:pt x="550" y="113"/>
                </a:lnTo>
                <a:lnTo>
                  <a:pt x="541" y="108"/>
                </a:lnTo>
                <a:lnTo>
                  <a:pt x="534" y="110"/>
                </a:lnTo>
                <a:lnTo>
                  <a:pt x="533" y="111"/>
                </a:lnTo>
                <a:lnTo>
                  <a:pt x="530" y="111"/>
                </a:lnTo>
                <a:lnTo>
                  <a:pt x="528" y="110"/>
                </a:lnTo>
                <a:lnTo>
                  <a:pt x="522" y="108"/>
                </a:lnTo>
                <a:lnTo>
                  <a:pt x="519" y="107"/>
                </a:lnTo>
                <a:lnTo>
                  <a:pt x="519" y="107"/>
                </a:lnTo>
                <a:lnTo>
                  <a:pt x="512" y="108"/>
                </a:lnTo>
                <a:lnTo>
                  <a:pt x="507" y="108"/>
                </a:lnTo>
                <a:lnTo>
                  <a:pt x="498" y="107"/>
                </a:lnTo>
                <a:lnTo>
                  <a:pt x="495" y="105"/>
                </a:lnTo>
                <a:lnTo>
                  <a:pt x="493" y="105"/>
                </a:lnTo>
                <a:lnTo>
                  <a:pt x="492" y="105"/>
                </a:lnTo>
                <a:lnTo>
                  <a:pt x="490" y="105"/>
                </a:lnTo>
                <a:lnTo>
                  <a:pt x="485" y="104"/>
                </a:lnTo>
                <a:lnTo>
                  <a:pt x="479" y="105"/>
                </a:lnTo>
                <a:lnTo>
                  <a:pt x="474" y="104"/>
                </a:lnTo>
                <a:lnTo>
                  <a:pt x="471" y="104"/>
                </a:lnTo>
                <a:lnTo>
                  <a:pt x="471" y="102"/>
                </a:lnTo>
                <a:lnTo>
                  <a:pt x="470" y="99"/>
                </a:lnTo>
                <a:lnTo>
                  <a:pt x="470" y="97"/>
                </a:lnTo>
                <a:lnTo>
                  <a:pt x="470" y="96"/>
                </a:lnTo>
                <a:lnTo>
                  <a:pt x="470" y="96"/>
                </a:lnTo>
                <a:lnTo>
                  <a:pt x="471" y="94"/>
                </a:lnTo>
                <a:lnTo>
                  <a:pt x="468" y="96"/>
                </a:lnTo>
                <a:lnTo>
                  <a:pt x="466" y="97"/>
                </a:lnTo>
                <a:lnTo>
                  <a:pt x="465" y="97"/>
                </a:lnTo>
                <a:lnTo>
                  <a:pt x="460" y="96"/>
                </a:lnTo>
                <a:lnTo>
                  <a:pt x="460" y="96"/>
                </a:lnTo>
                <a:lnTo>
                  <a:pt x="460" y="97"/>
                </a:lnTo>
                <a:lnTo>
                  <a:pt x="462" y="97"/>
                </a:lnTo>
                <a:lnTo>
                  <a:pt x="462" y="99"/>
                </a:lnTo>
                <a:lnTo>
                  <a:pt x="459" y="99"/>
                </a:lnTo>
                <a:lnTo>
                  <a:pt x="455" y="99"/>
                </a:lnTo>
                <a:lnTo>
                  <a:pt x="454" y="99"/>
                </a:lnTo>
                <a:lnTo>
                  <a:pt x="452" y="99"/>
                </a:lnTo>
                <a:lnTo>
                  <a:pt x="451" y="100"/>
                </a:lnTo>
                <a:lnTo>
                  <a:pt x="451" y="100"/>
                </a:lnTo>
                <a:lnTo>
                  <a:pt x="449" y="100"/>
                </a:lnTo>
                <a:lnTo>
                  <a:pt x="444" y="97"/>
                </a:lnTo>
                <a:lnTo>
                  <a:pt x="441" y="96"/>
                </a:lnTo>
                <a:lnTo>
                  <a:pt x="438" y="94"/>
                </a:lnTo>
                <a:lnTo>
                  <a:pt x="437" y="94"/>
                </a:lnTo>
                <a:lnTo>
                  <a:pt x="435" y="92"/>
                </a:lnTo>
                <a:lnTo>
                  <a:pt x="430" y="86"/>
                </a:lnTo>
                <a:lnTo>
                  <a:pt x="430" y="86"/>
                </a:lnTo>
                <a:lnTo>
                  <a:pt x="427" y="80"/>
                </a:lnTo>
                <a:lnTo>
                  <a:pt x="427" y="80"/>
                </a:lnTo>
                <a:lnTo>
                  <a:pt x="427" y="78"/>
                </a:lnTo>
                <a:lnTo>
                  <a:pt x="429" y="78"/>
                </a:lnTo>
                <a:lnTo>
                  <a:pt x="433" y="80"/>
                </a:lnTo>
                <a:lnTo>
                  <a:pt x="438" y="80"/>
                </a:lnTo>
                <a:lnTo>
                  <a:pt x="440" y="80"/>
                </a:lnTo>
                <a:lnTo>
                  <a:pt x="443" y="81"/>
                </a:lnTo>
                <a:lnTo>
                  <a:pt x="448" y="81"/>
                </a:lnTo>
                <a:lnTo>
                  <a:pt x="449" y="81"/>
                </a:lnTo>
                <a:lnTo>
                  <a:pt x="454" y="81"/>
                </a:lnTo>
                <a:lnTo>
                  <a:pt x="460" y="81"/>
                </a:lnTo>
                <a:lnTo>
                  <a:pt x="460" y="80"/>
                </a:lnTo>
                <a:lnTo>
                  <a:pt x="457" y="80"/>
                </a:lnTo>
                <a:lnTo>
                  <a:pt x="454" y="78"/>
                </a:lnTo>
                <a:lnTo>
                  <a:pt x="451" y="75"/>
                </a:lnTo>
                <a:lnTo>
                  <a:pt x="449" y="75"/>
                </a:lnTo>
                <a:lnTo>
                  <a:pt x="446" y="75"/>
                </a:lnTo>
                <a:lnTo>
                  <a:pt x="440" y="74"/>
                </a:lnTo>
                <a:lnTo>
                  <a:pt x="432" y="74"/>
                </a:lnTo>
                <a:lnTo>
                  <a:pt x="427" y="70"/>
                </a:lnTo>
                <a:lnTo>
                  <a:pt x="424" y="69"/>
                </a:lnTo>
                <a:lnTo>
                  <a:pt x="421" y="69"/>
                </a:lnTo>
                <a:lnTo>
                  <a:pt x="421" y="67"/>
                </a:lnTo>
                <a:lnTo>
                  <a:pt x="421" y="66"/>
                </a:lnTo>
                <a:lnTo>
                  <a:pt x="419" y="61"/>
                </a:lnTo>
                <a:lnTo>
                  <a:pt x="419" y="58"/>
                </a:lnTo>
                <a:lnTo>
                  <a:pt x="419" y="56"/>
                </a:lnTo>
                <a:lnTo>
                  <a:pt x="418" y="55"/>
                </a:lnTo>
                <a:lnTo>
                  <a:pt x="419" y="53"/>
                </a:lnTo>
                <a:lnTo>
                  <a:pt x="424" y="50"/>
                </a:lnTo>
                <a:lnTo>
                  <a:pt x="424" y="48"/>
                </a:lnTo>
                <a:lnTo>
                  <a:pt x="422" y="48"/>
                </a:lnTo>
                <a:lnTo>
                  <a:pt x="421" y="48"/>
                </a:lnTo>
                <a:lnTo>
                  <a:pt x="421" y="47"/>
                </a:lnTo>
                <a:lnTo>
                  <a:pt x="421" y="45"/>
                </a:lnTo>
                <a:lnTo>
                  <a:pt x="421" y="44"/>
                </a:lnTo>
                <a:lnTo>
                  <a:pt x="421" y="42"/>
                </a:lnTo>
                <a:lnTo>
                  <a:pt x="421" y="40"/>
                </a:lnTo>
                <a:lnTo>
                  <a:pt x="422" y="39"/>
                </a:lnTo>
                <a:lnTo>
                  <a:pt x="425" y="34"/>
                </a:lnTo>
                <a:lnTo>
                  <a:pt x="429" y="33"/>
                </a:lnTo>
                <a:lnTo>
                  <a:pt x="429" y="31"/>
                </a:lnTo>
                <a:lnTo>
                  <a:pt x="429" y="28"/>
                </a:lnTo>
                <a:lnTo>
                  <a:pt x="429" y="26"/>
                </a:lnTo>
                <a:lnTo>
                  <a:pt x="429" y="25"/>
                </a:lnTo>
                <a:lnTo>
                  <a:pt x="430" y="23"/>
                </a:lnTo>
                <a:lnTo>
                  <a:pt x="432" y="22"/>
                </a:lnTo>
                <a:lnTo>
                  <a:pt x="433" y="20"/>
                </a:lnTo>
                <a:lnTo>
                  <a:pt x="437" y="18"/>
                </a:lnTo>
                <a:lnTo>
                  <a:pt x="437" y="17"/>
                </a:lnTo>
                <a:lnTo>
                  <a:pt x="437" y="17"/>
                </a:lnTo>
                <a:lnTo>
                  <a:pt x="437" y="15"/>
                </a:lnTo>
                <a:lnTo>
                  <a:pt x="438" y="15"/>
                </a:lnTo>
                <a:lnTo>
                  <a:pt x="444" y="11"/>
                </a:lnTo>
                <a:lnTo>
                  <a:pt x="449" y="7"/>
                </a:lnTo>
                <a:lnTo>
                  <a:pt x="452" y="6"/>
                </a:lnTo>
                <a:lnTo>
                  <a:pt x="455" y="6"/>
                </a:lnTo>
                <a:lnTo>
                  <a:pt x="465" y="3"/>
                </a:lnTo>
                <a:lnTo>
                  <a:pt x="471" y="3"/>
                </a:lnTo>
                <a:close/>
                <a:moveTo>
                  <a:pt x="274" y="0"/>
                </a:moveTo>
                <a:lnTo>
                  <a:pt x="287" y="6"/>
                </a:lnTo>
                <a:lnTo>
                  <a:pt x="288" y="6"/>
                </a:lnTo>
                <a:lnTo>
                  <a:pt x="291" y="6"/>
                </a:lnTo>
                <a:lnTo>
                  <a:pt x="296" y="4"/>
                </a:lnTo>
                <a:lnTo>
                  <a:pt x="301" y="4"/>
                </a:lnTo>
                <a:lnTo>
                  <a:pt x="304" y="3"/>
                </a:lnTo>
                <a:lnTo>
                  <a:pt x="306" y="1"/>
                </a:lnTo>
                <a:lnTo>
                  <a:pt x="307" y="1"/>
                </a:lnTo>
                <a:lnTo>
                  <a:pt x="309" y="1"/>
                </a:lnTo>
                <a:lnTo>
                  <a:pt x="314" y="3"/>
                </a:lnTo>
                <a:lnTo>
                  <a:pt x="314" y="3"/>
                </a:lnTo>
                <a:lnTo>
                  <a:pt x="315" y="3"/>
                </a:lnTo>
                <a:lnTo>
                  <a:pt x="317" y="4"/>
                </a:lnTo>
                <a:lnTo>
                  <a:pt x="317" y="7"/>
                </a:lnTo>
                <a:lnTo>
                  <a:pt x="318" y="7"/>
                </a:lnTo>
                <a:lnTo>
                  <a:pt x="318" y="7"/>
                </a:lnTo>
                <a:lnTo>
                  <a:pt x="317" y="9"/>
                </a:lnTo>
                <a:lnTo>
                  <a:pt x="315" y="11"/>
                </a:lnTo>
                <a:lnTo>
                  <a:pt x="314" y="11"/>
                </a:lnTo>
                <a:lnTo>
                  <a:pt x="312" y="11"/>
                </a:lnTo>
                <a:lnTo>
                  <a:pt x="310" y="12"/>
                </a:lnTo>
                <a:lnTo>
                  <a:pt x="309" y="12"/>
                </a:lnTo>
                <a:lnTo>
                  <a:pt x="309" y="12"/>
                </a:lnTo>
                <a:lnTo>
                  <a:pt x="309" y="14"/>
                </a:lnTo>
                <a:lnTo>
                  <a:pt x="309" y="14"/>
                </a:lnTo>
                <a:lnTo>
                  <a:pt x="310" y="14"/>
                </a:lnTo>
                <a:lnTo>
                  <a:pt x="310" y="12"/>
                </a:lnTo>
                <a:lnTo>
                  <a:pt x="312" y="14"/>
                </a:lnTo>
                <a:lnTo>
                  <a:pt x="314" y="14"/>
                </a:lnTo>
                <a:lnTo>
                  <a:pt x="314" y="15"/>
                </a:lnTo>
                <a:lnTo>
                  <a:pt x="314" y="15"/>
                </a:lnTo>
                <a:lnTo>
                  <a:pt x="310" y="17"/>
                </a:lnTo>
                <a:lnTo>
                  <a:pt x="306" y="18"/>
                </a:lnTo>
                <a:lnTo>
                  <a:pt x="301" y="23"/>
                </a:lnTo>
                <a:lnTo>
                  <a:pt x="298" y="25"/>
                </a:lnTo>
                <a:lnTo>
                  <a:pt x="298" y="26"/>
                </a:lnTo>
                <a:lnTo>
                  <a:pt x="296" y="26"/>
                </a:lnTo>
                <a:lnTo>
                  <a:pt x="296" y="28"/>
                </a:lnTo>
                <a:lnTo>
                  <a:pt x="298" y="28"/>
                </a:lnTo>
                <a:lnTo>
                  <a:pt x="298" y="28"/>
                </a:lnTo>
                <a:lnTo>
                  <a:pt x="301" y="26"/>
                </a:lnTo>
                <a:lnTo>
                  <a:pt x="302" y="26"/>
                </a:lnTo>
                <a:lnTo>
                  <a:pt x="304" y="25"/>
                </a:lnTo>
                <a:lnTo>
                  <a:pt x="307" y="25"/>
                </a:lnTo>
                <a:lnTo>
                  <a:pt x="309" y="26"/>
                </a:lnTo>
                <a:lnTo>
                  <a:pt x="310" y="26"/>
                </a:lnTo>
                <a:lnTo>
                  <a:pt x="314" y="28"/>
                </a:lnTo>
                <a:lnTo>
                  <a:pt x="314" y="29"/>
                </a:lnTo>
                <a:lnTo>
                  <a:pt x="314" y="29"/>
                </a:lnTo>
                <a:lnTo>
                  <a:pt x="312" y="29"/>
                </a:lnTo>
                <a:lnTo>
                  <a:pt x="312" y="29"/>
                </a:lnTo>
                <a:lnTo>
                  <a:pt x="314" y="31"/>
                </a:lnTo>
                <a:lnTo>
                  <a:pt x="317" y="33"/>
                </a:lnTo>
                <a:lnTo>
                  <a:pt x="317" y="34"/>
                </a:lnTo>
                <a:lnTo>
                  <a:pt x="315" y="36"/>
                </a:lnTo>
                <a:lnTo>
                  <a:pt x="315" y="36"/>
                </a:lnTo>
                <a:lnTo>
                  <a:pt x="315" y="37"/>
                </a:lnTo>
                <a:lnTo>
                  <a:pt x="317" y="36"/>
                </a:lnTo>
                <a:lnTo>
                  <a:pt x="320" y="36"/>
                </a:lnTo>
                <a:lnTo>
                  <a:pt x="323" y="34"/>
                </a:lnTo>
                <a:lnTo>
                  <a:pt x="323" y="34"/>
                </a:lnTo>
                <a:lnTo>
                  <a:pt x="325" y="34"/>
                </a:lnTo>
                <a:lnTo>
                  <a:pt x="325" y="37"/>
                </a:lnTo>
                <a:lnTo>
                  <a:pt x="326" y="39"/>
                </a:lnTo>
                <a:lnTo>
                  <a:pt x="326" y="40"/>
                </a:lnTo>
                <a:lnTo>
                  <a:pt x="325" y="42"/>
                </a:lnTo>
                <a:lnTo>
                  <a:pt x="325" y="44"/>
                </a:lnTo>
                <a:lnTo>
                  <a:pt x="323" y="45"/>
                </a:lnTo>
                <a:lnTo>
                  <a:pt x="321" y="45"/>
                </a:lnTo>
                <a:lnTo>
                  <a:pt x="320" y="45"/>
                </a:lnTo>
                <a:lnTo>
                  <a:pt x="320" y="45"/>
                </a:lnTo>
                <a:lnTo>
                  <a:pt x="323" y="47"/>
                </a:lnTo>
                <a:lnTo>
                  <a:pt x="323" y="47"/>
                </a:lnTo>
                <a:lnTo>
                  <a:pt x="323" y="48"/>
                </a:lnTo>
                <a:lnTo>
                  <a:pt x="323" y="48"/>
                </a:lnTo>
                <a:lnTo>
                  <a:pt x="323" y="50"/>
                </a:lnTo>
                <a:lnTo>
                  <a:pt x="321" y="53"/>
                </a:lnTo>
                <a:lnTo>
                  <a:pt x="321" y="53"/>
                </a:lnTo>
                <a:lnTo>
                  <a:pt x="321" y="53"/>
                </a:lnTo>
                <a:lnTo>
                  <a:pt x="323" y="55"/>
                </a:lnTo>
                <a:lnTo>
                  <a:pt x="323" y="58"/>
                </a:lnTo>
                <a:lnTo>
                  <a:pt x="318" y="59"/>
                </a:lnTo>
                <a:lnTo>
                  <a:pt x="317" y="61"/>
                </a:lnTo>
                <a:lnTo>
                  <a:pt x="315" y="61"/>
                </a:lnTo>
                <a:lnTo>
                  <a:pt x="315" y="63"/>
                </a:lnTo>
                <a:lnTo>
                  <a:pt x="310" y="64"/>
                </a:lnTo>
                <a:lnTo>
                  <a:pt x="309" y="64"/>
                </a:lnTo>
                <a:lnTo>
                  <a:pt x="301" y="63"/>
                </a:lnTo>
                <a:lnTo>
                  <a:pt x="299" y="63"/>
                </a:lnTo>
                <a:lnTo>
                  <a:pt x="299" y="61"/>
                </a:lnTo>
                <a:lnTo>
                  <a:pt x="299" y="59"/>
                </a:lnTo>
                <a:lnTo>
                  <a:pt x="298" y="59"/>
                </a:lnTo>
                <a:lnTo>
                  <a:pt x="299" y="58"/>
                </a:lnTo>
                <a:lnTo>
                  <a:pt x="299" y="58"/>
                </a:lnTo>
                <a:lnTo>
                  <a:pt x="298" y="58"/>
                </a:lnTo>
                <a:lnTo>
                  <a:pt x="298" y="58"/>
                </a:lnTo>
                <a:lnTo>
                  <a:pt x="296" y="59"/>
                </a:lnTo>
                <a:lnTo>
                  <a:pt x="298" y="61"/>
                </a:lnTo>
                <a:lnTo>
                  <a:pt x="299" y="66"/>
                </a:lnTo>
                <a:lnTo>
                  <a:pt x="301" y="67"/>
                </a:lnTo>
                <a:lnTo>
                  <a:pt x="301" y="69"/>
                </a:lnTo>
                <a:lnTo>
                  <a:pt x="301" y="69"/>
                </a:lnTo>
                <a:lnTo>
                  <a:pt x="298" y="72"/>
                </a:lnTo>
                <a:lnTo>
                  <a:pt x="295" y="72"/>
                </a:lnTo>
                <a:lnTo>
                  <a:pt x="293" y="72"/>
                </a:lnTo>
                <a:lnTo>
                  <a:pt x="291" y="72"/>
                </a:lnTo>
                <a:lnTo>
                  <a:pt x="290" y="70"/>
                </a:lnTo>
                <a:lnTo>
                  <a:pt x="288" y="70"/>
                </a:lnTo>
                <a:lnTo>
                  <a:pt x="287" y="70"/>
                </a:lnTo>
                <a:lnTo>
                  <a:pt x="285" y="70"/>
                </a:lnTo>
                <a:lnTo>
                  <a:pt x="285" y="69"/>
                </a:lnTo>
                <a:lnTo>
                  <a:pt x="284" y="66"/>
                </a:lnTo>
                <a:lnTo>
                  <a:pt x="280" y="63"/>
                </a:lnTo>
                <a:lnTo>
                  <a:pt x="277" y="61"/>
                </a:lnTo>
                <a:lnTo>
                  <a:pt x="273" y="56"/>
                </a:lnTo>
                <a:lnTo>
                  <a:pt x="269" y="53"/>
                </a:lnTo>
                <a:lnTo>
                  <a:pt x="266" y="50"/>
                </a:lnTo>
                <a:lnTo>
                  <a:pt x="265" y="48"/>
                </a:lnTo>
                <a:lnTo>
                  <a:pt x="263" y="48"/>
                </a:lnTo>
                <a:lnTo>
                  <a:pt x="260" y="48"/>
                </a:lnTo>
                <a:lnTo>
                  <a:pt x="260" y="47"/>
                </a:lnTo>
                <a:lnTo>
                  <a:pt x="258" y="47"/>
                </a:lnTo>
                <a:lnTo>
                  <a:pt x="257" y="45"/>
                </a:lnTo>
                <a:lnTo>
                  <a:pt x="257" y="45"/>
                </a:lnTo>
                <a:lnTo>
                  <a:pt x="255" y="45"/>
                </a:lnTo>
                <a:lnTo>
                  <a:pt x="252" y="47"/>
                </a:lnTo>
                <a:lnTo>
                  <a:pt x="249" y="45"/>
                </a:lnTo>
                <a:lnTo>
                  <a:pt x="249" y="45"/>
                </a:lnTo>
                <a:lnTo>
                  <a:pt x="247" y="44"/>
                </a:lnTo>
                <a:lnTo>
                  <a:pt x="247" y="42"/>
                </a:lnTo>
                <a:lnTo>
                  <a:pt x="247" y="42"/>
                </a:lnTo>
                <a:lnTo>
                  <a:pt x="246" y="40"/>
                </a:lnTo>
                <a:lnTo>
                  <a:pt x="239" y="37"/>
                </a:lnTo>
                <a:lnTo>
                  <a:pt x="236" y="34"/>
                </a:lnTo>
                <a:lnTo>
                  <a:pt x="235" y="33"/>
                </a:lnTo>
                <a:lnTo>
                  <a:pt x="235" y="33"/>
                </a:lnTo>
                <a:lnTo>
                  <a:pt x="235" y="31"/>
                </a:lnTo>
                <a:lnTo>
                  <a:pt x="236" y="29"/>
                </a:lnTo>
                <a:lnTo>
                  <a:pt x="238" y="26"/>
                </a:lnTo>
                <a:lnTo>
                  <a:pt x="238" y="26"/>
                </a:lnTo>
                <a:lnTo>
                  <a:pt x="241" y="25"/>
                </a:lnTo>
                <a:lnTo>
                  <a:pt x="243" y="25"/>
                </a:lnTo>
                <a:lnTo>
                  <a:pt x="246" y="25"/>
                </a:lnTo>
                <a:lnTo>
                  <a:pt x="246" y="25"/>
                </a:lnTo>
                <a:lnTo>
                  <a:pt x="247" y="26"/>
                </a:lnTo>
                <a:lnTo>
                  <a:pt x="249" y="28"/>
                </a:lnTo>
                <a:lnTo>
                  <a:pt x="249" y="28"/>
                </a:lnTo>
                <a:lnTo>
                  <a:pt x="250" y="29"/>
                </a:lnTo>
                <a:lnTo>
                  <a:pt x="252" y="29"/>
                </a:lnTo>
                <a:lnTo>
                  <a:pt x="254" y="31"/>
                </a:lnTo>
                <a:lnTo>
                  <a:pt x="255" y="34"/>
                </a:lnTo>
                <a:lnTo>
                  <a:pt x="255" y="34"/>
                </a:lnTo>
                <a:lnTo>
                  <a:pt x="258" y="34"/>
                </a:lnTo>
                <a:lnTo>
                  <a:pt x="261" y="34"/>
                </a:lnTo>
                <a:lnTo>
                  <a:pt x="268" y="33"/>
                </a:lnTo>
                <a:lnTo>
                  <a:pt x="268" y="33"/>
                </a:lnTo>
                <a:lnTo>
                  <a:pt x="268" y="31"/>
                </a:lnTo>
                <a:lnTo>
                  <a:pt x="268" y="26"/>
                </a:lnTo>
                <a:lnTo>
                  <a:pt x="269" y="26"/>
                </a:lnTo>
                <a:lnTo>
                  <a:pt x="271" y="29"/>
                </a:lnTo>
                <a:lnTo>
                  <a:pt x="271" y="29"/>
                </a:lnTo>
                <a:lnTo>
                  <a:pt x="273" y="29"/>
                </a:lnTo>
                <a:lnTo>
                  <a:pt x="273" y="28"/>
                </a:lnTo>
                <a:lnTo>
                  <a:pt x="273" y="28"/>
                </a:lnTo>
                <a:lnTo>
                  <a:pt x="271" y="25"/>
                </a:lnTo>
                <a:lnTo>
                  <a:pt x="271" y="23"/>
                </a:lnTo>
                <a:lnTo>
                  <a:pt x="269" y="23"/>
                </a:lnTo>
                <a:lnTo>
                  <a:pt x="269" y="23"/>
                </a:lnTo>
                <a:lnTo>
                  <a:pt x="268" y="23"/>
                </a:lnTo>
                <a:lnTo>
                  <a:pt x="266" y="23"/>
                </a:lnTo>
                <a:lnTo>
                  <a:pt x="266" y="22"/>
                </a:lnTo>
                <a:lnTo>
                  <a:pt x="266" y="22"/>
                </a:lnTo>
                <a:lnTo>
                  <a:pt x="268" y="20"/>
                </a:lnTo>
                <a:lnTo>
                  <a:pt x="268" y="20"/>
                </a:lnTo>
                <a:lnTo>
                  <a:pt x="269" y="18"/>
                </a:lnTo>
                <a:lnTo>
                  <a:pt x="271" y="20"/>
                </a:lnTo>
                <a:lnTo>
                  <a:pt x="273" y="20"/>
                </a:lnTo>
                <a:lnTo>
                  <a:pt x="274" y="22"/>
                </a:lnTo>
                <a:lnTo>
                  <a:pt x="277" y="20"/>
                </a:lnTo>
                <a:lnTo>
                  <a:pt x="274" y="20"/>
                </a:lnTo>
                <a:lnTo>
                  <a:pt x="271" y="17"/>
                </a:lnTo>
                <a:lnTo>
                  <a:pt x="269" y="17"/>
                </a:lnTo>
                <a:lnTo>
                  <a:pt x="266" y="18"/>
                </a:lnTo>
                <a:lnTo>
                  <a:pt x="266" y="18"/>
                </a:lnTo>
                <a:lnTo>
                  <a:pt x="263" y="18"/>
                </a:lnTo>
                <a:lnTo>
                  <a:pt x="261" y="18"/>
                </a:lnTo>
                <a:lnTo>
                  <a:pt x="254" y="14"/>
                </a:lnTo>
                <a:lnTo>
                  <a:pt x="252" y="14"/>
                </a:lnTo>
                <a:lnTo>
                  <a:pt x="252" y="12"/>
                </a:lnTo>
                <a:lnTo>
                  <a:pt x="252" y="12"/>
                </a:lnTo>
                <a:lnTo>
                  <a:pt x="254" y="12"/>
                </a:lnTo>
                <a:lnTo>
                  <a:pt x="255" y="11"/>
                </a:lnTo>
                <a:lnTo>
                  <a:pt x="258" y="11"/>
                </a:lnTo>
                <a:lnTo>
                  <a:pt x="260" y="9"/>
                </a:lnTo>
                <a:lnTo>
                  <a:pt x="261" y="11"/>
                </a:lnTo>
                <a:lnTo>
                  <a:pt x="265" y="12"/>
                </a:lnTo>
                <a:lnTo>
                  <a:pt x="266" y="14"/>
                </a:lnTo>
                <a:lnTo>
                  <a:pt x="266" y="14"/>
                </a:lnTo>
                <a:lnTo>
                  <a:pt x="266" y="12"/>
                </a:lnTo>
                <a:lnTo>
                  <a:pt x="265" y="11"/>
                </a:lnTo>
                <a:lnTo>
                  <a:pt x="265" y="11"/>
                </a:lnTo>
                <a:lnTo>
                  <a:pt x="263" y="9"/>
                </a:lnTo>
                <a:lnTo>
                  <a:pt x="261" y="7"/>
                </a:lnTo>
                <a:lnTo>
                  <a:pt x="260" y="7"/>
                </a:lnTo>
                <a:lnTo>
                  <a:pt x="260" y="6"/>
                </a:lnTo>
                <a:lnTo>
                  <a:pt x="260" y="6"/>
                </a:lnTo>
                <a:lnTo>
                  <a:pt x="260" y="4"/>
                </a:lnTo>
                <a:lnTo>
                  <a:pt x="261" y="4"/>
                </a:lnTo>
                <a:lnTo>
                  <a:pt x="268" y="3"/>
                </a:lnTo>
                <a:lnTo>
                  <a:pt x="271" y="4"/>
                </a:lnTo>
                <a:lnTo>
                  <a:pt x="274" y="4"/>
                </a:lnTo>
                <a:lnTo>
                  <a:pt x="276" y="3"/>
                </a:lnTo>
                <a:lnTo>
                  <a:pt x="276" y="3"/>
                </a:lnTo>
                <a:lnTo>
                  <a:pt x="274" y="3"/>
                </a:lnTo>
                <a:lnTo>
                  <a:pt x="273" y="3"/>
                </a:lnTo>
                <a:lnTo>
                  <a:pt x="271" y="3"/>
                </a:lnTo>
                <a:lnTo>
                  <a:pt x="271" y="1"/>
                </a:lnTo>
                <a:lnTo>
                  <a:pt x="273" y="1"/>
                </a:lnTo>
                <a:lnTo>
                  <a:pt x="274" y="0"/>
                </a:lnTo>
                <a:close/>
              </a:path>
            </a:pathLst>
          </a:custGeom>
          <a:solidFill>
            <a:srgbClr val="FF8427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1" name="Freeform 314">
            <a:extLst>
              <a:ext uri="{FF2B5EF4-FFF2-40B4-BE49-F238E27FC236}">
                <a16:creationId xmlns:a16="http://schemas.microsoft.com/office/drawing/2014/main" id="{44E5FD8C-9ADE-10D7-BA57-AFABA3EFEA44}"/>
              </a:ext>
            </a:extLst>
          </p:cNvPr>
          <p:cNvSpPr>
            <a:spLocks noEditPoints="1"/>
          </p:cNvSpPr>
          <p:nvPr/>
        </p:nvSpPr>
        <p:spPr bwMode="auto">
          <a:xfrm>
            <a:off x="3703400" y="1621341"/>
            <a:ext cx="800785" cy="378319"/>
          </a:xfrm>
          <a:custGeom>
            <a:avLst/>
            <a:gdLst>
              <a:gd name="T0" fmla="*/ 496 w 680"/>
              <a:gd name="T1" fmla="*/ 228 h 308"/>
              <a:gd name="T2" fmla="*/ 462 w 680"/>
              <a:gd name="T3" fmla="*/ 277 h 308"/>
              <a:gd name="T4" fmla="*/ 445 w 680"/>
              <a:gd name="T5" fmla="*/ 230 h 308"/>
              <a:gd name="T6" fmla="*/ 119 w 680"/>
              <a:gd name="T7" fmla="*/ 222 h 308"/>
              <a:gd name="T8" fmla="*/ 68 w 680"/>
              <a:gd name="T9" fmla="*/ 299 h 308"/>
              <a:gd name="T10" fmla="*/ 4 w 680"/>
              <a:gd name="T11" fmla="*/ 277 h 308"/>
              <a:gd name="T12" fmla="*/ 24 w 680"/>
              <a:gd name="T13" fmla="*/ 231 h 308"/>
              <a:gd name="T14" fmla="*/ 316 w 680"/>
              <a:gd name="T15" fmla="*/ 187 h 308"/>
              <a:gd name="T16" fmla="*/ 469 w 680"/>
              <a:gd name="T17" fmla="*/ 201 h 308"/>
              <a:gd name="T18" fmla="*/ 432 w 680"/>
              <a:gd name="T19" fmla="*/ 187 h 308"/>
              <a:gd name="T20" fmla="*/ 70 w 680"/>
              <a:gd name="T21" fmla="*/ 178 h 308"/>
              <a:gd name="T22" fmla="*/ 119 w 680"/>
              <a:gd name="T23" fmla="*/ 173 h 308"/>
              <a:gd name="T24" fmla="*/ 335 w 680"/>
              <a:gd name="T25" fmla="*/ 162 h 308"/>
              <a:gd name="T26" fmla="*/ 320 w 680"/>
              <a:gd name="T27" fmla="*/ 152 h 308"/>
              <a:gd name="T28" fmla="*/ 409 w 680"/>
              <a:gd name="T29" fmla="*/ 170 h 308"/>
              <a:gd name="T30" fmla="*/ 387 w 680"/>
              <a:gd name="T31" fmla="*/ 200 h 308"/>
              <a:gd name="T32" fmla="*/ 341 w 680"/>
              <a:gd name="T33" fmla="*/ 176 h 308"/>
              <a:gd name="T34" fmla="*/ 358 w 680"/>
              <a:gd name="T35" fmla="*/ 163 h 308"/>
              <a:gd name="T36" fmla="*/ 379 w 680"/>
              <a:gd name="T37" fmla="*/ 152 h 308"/>
              <a:gd name="T38" fmla="*/ 257 w 680"/>
              <a:gd name="T39" fmla="*/ 163 h 308"/>
              <a:gd name="T40" fmla="*/ 275 w 680"/>
              <a:gd name="T41" fmla="*/ 171 h 308"/>
              <a:gd name="T42" fmla="*/ 227 w 680"/>
              <a:gd name="T43" fmla="*/ 204 h 308"/>
              <a:gd name="T44" fmla="*/ 197 w 680"/>
              <a:gd name="T45" fmla="*/ 196 h 308"/>
              <a:gd name="T46" fmla="*/ 166 w 680"/>
              <a:gd name="T47" fmla="*/ 196 h 308"/>
              <a:gd name="T48" fmla="*/ 155 w 680"/>
              <a:gd name="T49" fmla="*/ 179 h 308"/>
              <a:gd name="T50" fmla="*/ 145 w 680"/>
              <a:gd name="T51" fmla="*/ 160 h 308"/>
              <a:gd name="T52" fmla="*/ 223 w 680"/>
              <a:gd name="T53" fmla="*/ 184 h 308"/>
              <a:gd name="T54" fmla="*/ 522 w 680"/>
              <a:gd name="T55" fmla="*/ 149 h 308"/>
              <a:gd name="T56" fmla="*/ 451 w 680"/>
              <a:gd name="T57" fmla="*/ 141 h 308"/>
              <a:gd name="T58" fmla="*/ 499 w 680"/>
              <a:gd name="T59" fmla="*/ 157 h 308"/>
              <a:gd name="T60" fmla="*/ 537 w 680"/>
              <a:gd name="T61" fmla="*/ 185 h 308"/>
              <a:gd name="T62" fmla="*/ 633 w 680"/>
              <a:gd name="T63" fmla="*/ 176 h 308"/>
              <a:gd name="T64" fmla="*/ 660 w 680"/>
              <a:gd name="T65" fmla="*/ 203 h 308"/>
              <a:gd name="T66" fmla="*/ 614 w 680"/>
              <a:gd name="T67" fmla="*/ 209 h 308"/>
              <a:gd name="T68" fmla="*/ 540 w 680"/>
              <a:gd name="T69" fmla="*/ 214 h 308"/>
              <a:gd name="T70" fmla="*/ 502 w 680"/>
              <a:gd name="T71" fmla="*/ 207 h 308"/>
              <a:gd name="T72" fmla="*/ 467 w 680"/>
              <a:gd name="T73" fmla="*/ 162 h 308"/>
              <a:gd name="T74" fmla="*/ 425 w 680"/>
              <a:gd name="T75" fmla="*/ 141 h 308"/>
              <a:gd name="T76" fmla="*/ 127 w 680"/>
              <a:gd name="T77" fmla="*/ 160 h 308"/>
              <a:gd name="T78" fmla="*/ 97 w 680"/>
              <a:gd name="T79" fmla="*/ 167 h 308"/>
              <a:gd name="T80" fmla="*/ 65 w 680"/>
              <a:gd name="T81" fmla="*/ 171 h 308"/>
              <a:gd name="T82" fmla="*/ 92 w 680"/>
              <a:gd name="T83" fmla="*/ 135 h 308"/>
              <a:gd name="T84" fmla="*/ 502 w 680"/>
              <a:gd name="T85" fmla="*/ 126 h 308"/>
              <a:gd name="T86" fmla="*/ 451 w 680"/>
              <a:gd name="T87" fmla="*/ 116 h 308"/>
              <a:gd name="T88" fmla="*/ 338 w 680"/>
              <a:gd name="T89" fmla="*/ 116 h 308"/>
              <a:gd name="T90" fmla="*/ 227 w 680"/>
              <a:gd name="T91" fmla="*/ 113 h 308"/>
              <a:gd name="T92" fmla="*/ 182 w 680"/>
              <a:gd name="T93" fmla="*/ 115 h 308"/>
              <a:gd name="T94" fmla="*/ 237 w 680"/>
              <a:gd name="T95" fmla="*/ 99 h 308"/>
              <a:gd name="T96" fmla="*/ 423 w 680"/>
              <a:gd name="T97" fmla="*/ 88 h 308"/>
              <a:gd name="T98" fmla="*/ 409 w 680"/>
              <a:gd name="T99" fmla="*/ 108 h 308"/>
              <a:gd name="T100" fmla="*/ 336 w 680"/>
              <a:gd name="T101" fmla="*/ 80 h 308"/>
              <a:gd name="T102" fmla="*/ 388 w 680"/>
              <a:gd name="T103" fmla="*/ 107 h 308"/>
              <a:gd name="T104" fmla="*/ 303 w 680"/>
              <a:gd name="T105" fmla="*/ 92 h 308"/>
              <a:gd name="T106" fmla="*/ 294 w 680"/>
              <a:gd name="T107" fmla="*/ 74 h 308"/>
              <a:gd name="T108" fmla="*/ 475 w 680"/>
              <a:gd name="T109" fmla="*/ 0 h 308"/>
              <a:gd name="T110" fmla="*/ 543 w 680"/>
              <a:gd name="T111" fmla="*/ 37 h 308"/>
              <a:gd name="T112" fmla="*/ 579 w 680"/>
              <a:gd name="T113" fmla="*/ 59 h 308"/>
              <a:gd name="T114" fmla="*/ 544 w 680"/>
              <a:gd name="T115" fmla="*/ 88 h 308"/>
              <a:gd name="T116" fmla="*/ 521 w 680"/>
              <a:gd name="T117" fmla="*/ 102 h 308"/>
              <a:gd name="T118" fmla="*/ 470 w 680"/>
              <a:gd name="T119" fmla="*/ 85 h 308"/>
              <a:gd name="T120" fmla="*/ 442 w 680"/>
              <a:gd name="T121" fmla="*/ 66 h 308"/>
              <a:gd name="T122" fmla="*/ 431 w 680"/>
              <a:gd name="T123" fmla="*/ 37 h 308"/>
              <a:gd name="T124" fmla="*/ 469 w 680"/>
              <a:gd name="T125" fmla="*/ 9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80" h="308">
                <a:moveTo>
                  <a:pt x="406" y="225"/>
                </a:moveTo>
                <a:lnTo>
                  <a:pt x="407" y="225"/>
                </a:lnTo>
                <a:lnTo>
                  <a:pt x="407" y="226"/>
                </a:lnTo>
                <a:lnTo>
                  <a:pt x="407" y="226"/>
                </a:lnTo>
                <a:lnTo>
                  <a:pt x="407" y="226"/>
                </a:lnTo>
                <a:lnTo>
                  <a:pt x="407" y="228"/>
                </a:lnTo>
                <a:lnTo>
                  <a:pt x="406" y="230"/>
                </a:lnTo>
                <a:lnTo>
                  <a:pt x="401" y="231"/>
                </a:lnTo>
                <a:lnTo>
                  <a:pt x="399" y="233"/>
                </a:lnTo>
                <a:lnTo>
                  <a:pt x="395" y="233"/>
                </a:lnTo>
                <a:lnTo>
                  <a:pt x="393" y="233"/>
                </a:lnTo>
                <a:lnTo>
                  <a:pt x="391" y="233"/>
                </a:lnTo>
                <a:lnTo>
                  <a:pt x="391" y="234"/>
                </a:lnTo>
                <a:lnTo>
                  <a:pt x="388" y="234"/>
                </a:lnTo>
                <a:lnTo>
                  <a:pt x="384" y="233"/>
                </a:lnTo>
                <a:lnTo>
                  <a:pt x="384" y="231"/>
                </a:lnTo>
                <a:lnTo>
                  <a:pt x="382" y="231"/>
                </a:lnTo>
                <a:lnTo>
                  <a:pt x="382" y="231"/>
                </a:lnTo>
                <a:lnTo>
                  <a:pt x="384" y="231"/>
                </a:lnTo>
                <a:lnTo>
                  <a:pt x="387" y="230"/>
                </a:lnTo>
                <a:lnTo>
                  <a:pt x="388" y="230"/>
                </a:lnTo>
                <a:lnTo>
                  <a:pt x="390" y="230"/>
                </a:lnTo>
                <a:lnTo>
                  <a:pt x="390" y="228"/>
                </a:lnTo>
                <a:lnTo>
                  <a:pt x="391" y="228"/>
                </a:lnTo>
                <a:lnTo>
                  <a:pt x="395" y="228"/>
                </a:lnTo>
                <a:lnTo>
                  <a:pt x="402" y="225"/>
                </a:lnTo>
                <a:lnTo>
                  <a:pt x="406" y="225"/>
                </a:lnTo>
                <a:close/>
                <a:moveTo>
                  <a:pt x="469" y="223"/>
                </a:moveTo>
                <a:lnTo>
                  <a:pt x="473" y="223"/>
                </a:lnTo>
                <a:lnTo>
                  <a:pt x="478" y="225"/>
                </a:lnTo>
                <a:lnTo>
                  <a:pt x="481" y="226"/>
                </a:lnTo>
                <a:lnTo>
                  <a:pt x="483" y="226"/>
                </a:lnTo>
                <a:lnTo>
                  <a:pt x="484" y="228"/>
                </a:lnTo>
                <a:lnTo>
                  <a:pt x="486" y="230"/>
                </a:lnTo>
                <a:lnTo>
                  <a:pt x="492" y="228"/>
                </a:lnTo>
                <a:lnTo>
                  <a:pt x="496" y="228"/>
                </a:lnTo>
                <a:lnTo>
                  <a:pt x="503" y="228"/>
                </a:lnTo>
                <a:lnTo>
                  <a:pt x="510" y="230"/>
                </a:lnTo>
                <a:lnTo>
                  <a:pt x="513" y="231"/>
                </a:lnTo>
                <a:lnTo>
                  <a:pt x="513" y="233"/>
                </a:lnTo>
                <a:lnTo>
                  <a:pt x="513" y="233"/>
                </a:lnTo>
                <a:lnTo>
                  <a:pt x="511" y="236"/>
                </a:lnTo>
                <a:lnTo>
                  <a:pt x="511" y="237"/>
                </a:lnTo>
                <a:lnTo>
                  <a:pt x="508" y="241"/>
                </a:lnTo>
                <a:lnTo>
                  <a:pt x="505" y="242"/>
                </a:lnTo>
                <a:lnTo>
                  <a:pt x="505" y="242"/>
                </a:lnTo>
                <a:lnTo>
                  <a:pt x="505" y="244"/>
                </a:lnTo>
                <a:lnTo>
                  <a:pt x="503" y="245"/>
                </a:lnTo>
                <a:lnTo>
                  <a:pt x="500" y="248"/>
                </a:lnTo>
                <a:lnTo>
                  <a:pt x="500" y="248"/>
                </a:lnTo>
                <a:lnTo>
                  <a:pt x="496" y="250"/>
                </a:lnTo>
                <a:lnTo>
                  <a:pt x="497" y="250"/>
                </a:lnTo>
                <a:lnTo>
                  <a:pt x="499" y="252"/>
                </a:lnTo>
                <a:lnTo>
                  <a:pt x="497" y="253"/>
                </a:lnTo>
                <a:lnTo>
                  <a:pt x="496" y="256"/>
                </a:lnTo>
                <a:lnTo>
                  <a:pt x="492" y="259"/>
                </a:lnTo>
                <a:lnTo>
                  <a:pt x="491" y="261"/>
                </a:lnTo>
                <a:lnTo>
                  <a:pt x="488" y="263"/>
                </a:lnTo>
                <a:lnTo>
                  <a:pt x="486" y="264"/>
                </a:lnTo>
                <a:lnTo>
                  <a:pt x="484" y="264"/>
                </a:lnTo>
                <a:lnTo>
                  <a:pt x="470" y="263"/>
                </a:lnTo>
                <a:lnTo>
                  <a:pt x="467" y="263"/>
                </a:lnTo>
                <a:lnTo>
                  <a:pt x="458" y="263"/>
                </a:lnTo>
                <a:lnTo>
                  <a:pt x="459" y="264"/>
                </a:lnTo>
                <a:lnTo>
                  <a:pt x="462" y="264"/>
                </a:lnTo>
                <a:lnTo>
                  <a:pt x="464" y="266"/>
                </a:lnTo>
                <a:lnTo>
                  <a:pt x="467" y="269"/>
                </a:lnTo>
                <a:lnTo>
                  <a:pt x="467" y="269"/>
                </a:lnTo>
                <a:lnTo>
                  <a:pt x="467" y="270"/>
                </a:lnTo>
                <a:lnTo>
                  <a:pt x="467" y="272"/>
                </a:lnTo>
                <a:lnTo>
                  <a:pt x="467" y="272"/>
                </a:lnTo>
                <a:lnTo>
                  <a:pt x="462" y="277"/>
                </a:lnTo>
                <a:lnTo>
                  <a:pt x="461" y="280"/>
                </a:lnTo>
                <a:lnTo>
                  <a:pt x="461" y="283"/>
                </a:lnTo>
                <a:lnTo>
                  <a:pt x="459" y="283"/>
                </a:lnTo>
                <a:lnTo>
                  <a:pt x="453" y="283"/>
                </a:lnTo>
                <a:lnTo>
                  <a:pt x="451" y="283"/>
                </a:lnTo>
                <a:lnTo>
                  <a:pt x="447" y="283"/>
                </a:lnTo>
                <a:lnTo>
                  <a:pt x="443" y="283"/>
                </a:lnTo>
                <a:lnTo>
                  <a:pt x="443" y="278"/>
                </a:lnTo>
                <a:lnTo>
                  <a:pt x="443" y="274"/>
                </a:lnTo>
                <a:lnTo>
                  <a:pt x="443" y="270"/>
                </a:lnTo>
                <a:lnTo>
                  <a:pt x="439" y="263"/>
                </a:lnTo>
                <a:lnTo>
                  <a:pt x="439" y="261"/>
                </a:lnTo>
                <a:lnTo>
                  <a:pt x="437" y="259"/>
                </a:lnTo>
                <a:lnTo>
                  <a:pt x="437" y="258"/>
                </a:lnTo>
                <a:lnTo>
                  <a:pt x="437" y="256"/>
                </a:lnTo>
                <a:lnTo>
                  <a:pt x="437" y="253"/>
                </a:lnTo>
                <a:lnTo>
                  <a:pt x="437" y="252"/>
                </a:lnTo>
                <a:lnTo>
                  <a:pt x="437" y="247"/>
                </a:lnTo>
                <a:lnTo>
                  <a:pt x="437" y="241"/>
                </a:lnTo>
                <a:lnTo>
                  <a:pt x="437" y="239"/>
                </a:lnTo>
                <a:lnTo>
                  <a:pt x="437" y="237"/>
                </a:lnTo>
                <a:lnTo>
                  <a:pt x="437" y="237"/>
                </a:lnTo>
                <a:lnTo>
                  <a:pt x="439" y="236"/>
                </a:lnTo>
                <a:lnTo>
                  <a:pt x="440" y="236"/>
                </a:lnTo>
                <a:lnTo>
                  <a:pt x="440" y="236"/>
                </a:lnTo>
                <a:lnTo>
                  <a:pt x="447" y="237"/>
                </a:lnTo>
                <a:lnTo>
                  <a:pt x="450" y="237"/>
                </a:lnTo>
                <a:lnTo>
                  <a:pt x="451" y="237"/>
                </a:lnTo>
                <a:lnTo>
                  <a:pt x="451" y="237"/>
                </a:lnTo>
                <a:lnTo>
                  <a:pt x="450" y="237"/>
                </a:lnTo>
                <a:lnTo>
                  <a:pt x="448" y="236"/>
                </a:lnTo>
                <a:lnTo>
                  <a:pt x="445" y="234"/>
                </a:lnTo>
                <a:lnTo>
                  <a:pt x="445" y="231"/>
                </a:lnTo>
                <a:lnTo>
                  <a:pt x="445" y="231"/>
                </a:lnTo>
                <a:lnTo>
                  <a:pt x="443" y="231"/>
                </a:lnTo>
                <a:lnTo>
                  <a:pt x="445" y="230"/>
                </a:lnTo>
                <a:lnTo>
                  <a:pt x="445" y="230"/>
                </a:lnTo>
                <a:lnTo>
                  <a:pt x="447" y="228"/>
                </a:lnTo>
                <a:lnTo>
                  <a:pt x="447" y="228"/>
                </a:lnTo>
                <a:lnTo>
                  <a:pt x="450" y="226"/>
                </a:lnTo>
                <a:lnTo>
                  <a:pt x="455" y="225"/>
                </a:lnTo>
                <a:lnTo>
                  <a:pt x="462" y="225"/>
                </a:lnTo>
                <a:lnTo>
                  <a:pt x="464" y="225"/>
                </a:lnTo>
                <a:lnTo>
                  <a:pt x="467" y="223"/>
                </a:lnTo>
                <a:lnTo>
                  <a:pt x="469" y="223"/>
                </a:lnTo>
                <a:close/>
                <a:moveTo>
                  <a:pt x="63" y="212"/>
                </a:moveTo>
                <a:lnTo>
                  <a:pt x="67" y="214"/>
                </a:lnTo>
                <a:lnTo>
                  <a:pt x="68" y="214"/>
                </a:lnTo>
                <a:lnTo>
                  <a:pt x="73" y="217"/>
                </a:lnTo>
                <a:lnTo>
                  <a:pt x="78" y="218"/>
                </a:lnTo>
                <a:lnTo>
                  <a:pt x="86" y="222"/>
                </a:lnTo>
                <a:lnTo>
                  <a:pt x="92" y="222"/>
                </a:lnTo>
                <a:lnTo>
                  <a:pt x="89" y="225"/>
                </a:lnTo>
                <a:lnTo>
                  <a:pt x="89" y="225"/>
                </a:lnTo>
                <a:lnTo>
                  <a:pt x="89" y="225"/>
                </a:lnTo>
                <a:lnTo>
                  <a:pt x="89" y="225"/>
                </a:lnTo>
                <a:lnTo>
                  <a:pt x="93" y="223"/>
                </a:lnTo>
                <a:lnTo>
                  <a:pt x="95" y="223"/>
                </a:lnTo>
                <a:lnTo>
                  <a:pt x="97" y="223"/>
                </a:lnTo>
                <a:lnTo>
                  <a:pt x="97" y="223"/>
                </a:lnTo>
                <a:lnTo>
                  <a:pt x="97" y="223"/>
                </a:lnTo>
                <a:lnTo>
                  <a:pt x="98" y="225"/>
                </a:lnTo>
                <a:lnTo>
                  <a:pt x="98" y="228"/>
                </a:lnTo>
                <a:lnTo>
                  <a:pt x="98" y="228"/>
                </a:lnTo>
                <a:lnTo>
                  <a:pt x="98" y="228"/>
                </a:lnTo>
                <a:lnTo>
                  <a:pt x="100" y="228"/>
                </a:lnTo>
                <a:lnTo>
                  <a:pt x="103" y="223"/>
                </a:lnTo>
                <a:lnTo>
                  <a:pt x="104" y="222"/>
                </a:lnTo>
                <a:lnTo>
                  <a:pt x="106" y="222"/>
                </a:lnTo>
                <a:lnTo>
                  <a:pt x="111" y="222"/>
                </a:lnTo>
                <a:lnTo>
                  <a:pt x="114" y="222"/>
                </a:lnTo>
                <a:lnTo>
                  <a:pt x="119" y="222"/>
                </a:lnTo>
                <a:lnTo>
                  <a:pt x="120" y="222"/>
                </a:lnTo>
                <a:lnTo>
                  <a:pt x="125" y="223"/>
                </a:lnTo>
                <a:lnTo>
                  <a:pt x="130" y="225"/>
                </a:lnTo>
                <a:lnTo>
                  <a:pt x="133" y="228"/>
                </a:lnTo>
                <a:lnTo>
                  <a:pt x="144" y="236"/>
                </a:lnTo>
                <a:lnTo>
                  <a:pt x="149" y="237"/>
                </a:lnTo>
                <a:lnTo>
                  <a:pt x="150" y="239"/>
                </a:lnTo>
                <a:lnTo>
                  <a:pt x="150" y="241"/>
                </a:lnTo>
                <a:lnTo>
                  <a:pt x="152" y="242"/>
                </a:lnTo>
                <a:lnTo>
                  <a:pt x="152" y="242"/>
                </a:lnTo>
                <a:lnTo>
                  <a:pt x="152" y="244"/>
                </a:lnTo>
                <a:lnTo>
                  <a:pt x="150" y="244"/>
                </a:lnTo>
                <a:lnTo>
                  <a:pt x="150" y="245"/>
                </a:lnTo>
                <a:lnTo>
                  <a:pt x="142" y="247"/>
                </a:lnTo>
                <a:lnTo>
                  <a:pt x="139" y="248"/>
                </a:lnTo>
                <a:lnTo>
                  <a:pt x="136" y="250"/>
                </a:lnTo>
                <a:lnTo>
                  <a:pt x="128" y="253"/>
                </a:lnTo>
                <a:lnTo>
                  <a:pt x="122" y="255"/>
                </a:lnTo>
                <a:lnTo>
                  <a:pt x="114" y="259"/>
                </a:lnTo>
                <a:lnTo>
                  <a:pt x="100" y="266"/>
                </a:lnTo>
                <a:lnTo>
                  <a:pt x="98" y="266"/>
                </a:lnTo>
                <a:lnTo>
                  <a:pt x="98" y="267"/>
                </a:lnTo>
                <a:lnTo>
                  <a:pt x="93" y="274"/>
                </a:lnTo>
                <a:lnTo>
                  <a:pt x="92" y="275"/>
                </a:lnTo>
                <a:lnTo>
                  <a:pt x="89" y="277"/>
                </a:lnTo>
                <a:lnTo>
                  <a:pt x="84" y="277"/>
                </a:lnTo>
                <a:lnTo>
                  <a:pt x="82" y="278"/>
                </a:lnTo>
                <a:lnTo>
                  <a:pt x="82" y="280"/>
                </a:lnTo>
                <a:lnTo>
                  <a:pt x="81" y="285"/>
                </a:lnTo>
                <a:lnTo>
                  <a:pt x="79" y="286"/>
                </a:lnTo>
                <a:lnTo>
                  <a:pt x="79" y="294"/>
                </a:lnTo>
                <a:lnTo>
                  <a:pt x="78" y="294"/>
                </a:lnTo>
                <a:lnTo>
                  <a:pt x="78" y="296"/>
                </a:lnTo>
                <a:lnTo>
                  <a:pt x="76" y="297"/>
                </a:lnTo>
                <a:lnTo>
                  <a:pt x="71" y="299"/>
                </a:lnTo>
                <a:lnTo>
                  <a:pt x="68" y="299"/>
                </a:lnTo>
                <a:lnTo>
                  <a:pt x="63" y="300"/>
                </a:lnTo>
                <a:lnTo>
                  <a:pt x="63" y="300"/>
                </a:lnTo>
                <a:lnTo>
                  <a:pt x="62" y="299"/>
                </a:lnTo>
                <a:lnTo>
                  <a:pt x="60" y="299"/>
                </a:lnTo>
                <a:lnTo>
                  <a:pt x="60" y="299"/>
                </a:lnTo>
                <a:lnTo>
                  <a:pt x="54" y="304"/>
                </a:lnTo>
                <a:lnTo>
                  <a:pt x="48" y="305"/>
                </a:lnTo>
                <a:lnTo>
                  <a:pt x="46" y="307"/>
                </a:lnTo>
                <a:lnTo>
                  <a:pt x="45" y="308"/>
                </a:lnTo>
                <a:lnTo>
                  <a:pt x="43" y="308"/>
                </a:lnTo>
                <a:lnTo>
                  <a:pt x="40" y="308"/>
                </a:lnTo>
                <a:lnTo>
                  <a:pt x="38" y="307"/>
                </a:lnTo>
                <a:lnTo>
                  <a:pt x="37" y="307"/>
                </a:lnTo>
                <a:lnTo>
                  <a:pt x="37" y="305"/>
                </a:lnTo>
                <a:lnTo>
                  <a:pt x="34" y="299"/>
                </a:lnTo>
                <a:lnTo>
                  <a:pt x="32" y="297"/>
                </a:lnTo>
                <a:lnTo>
                  <a:pt x="30" y="296"/>
                </a:lnTo>
                <a:lnTo>
                  <a:pt x="27" y="293"/>
                </a:lnTo>
                <a:lnTo>
                  <a:pt x="27" y="293"/>
                </a:lnTo>
                <a:lnTo>
                  <a:pt x="16" y="288"/>
                </a:lnTo>
                <a:lnTo>
                  <a:pt x="11" y="286"/>
                </a:lnTo>
                <a:lnTo>
                  <a:pt x="10" y="285"/>
                </a:lnTo>
                <a:lnTo>
                  <a:pt x="8" y="285"/>
                </a:lnTo>
                <a:lnTo>
                  <a:pt x="2" y="285"/>
                </a:lnTo>
                <a:lnTo>
                  <a:pt x="0" y="285"/>
                </a:lnTo>
                <a:lnTo>
                  <a:pt x="0" y="285"/>
                </a:lnTo>
                <a:lnTo>
                  <a:pt x="2" y="283"/>
                </a:lnTo>
                <a:lnTo>
                  <a:pt x="2" y="282"/>
                </a:lnTo>
                <a:lnTo>
                  <a:pt x="2" y="282"/>
                </a:lnTo>
                <a:lnTo>
                  <a:pt x="2" y="280"/>
                </a:lnTo>
                <a:lnTo>
                  <a:pt x="2" y="280"/>
                </a:lnTo>
                <a:lnTo>
                  <a:pt x="4" y="278"/>
                </a:lnTo>
                <a:lnTo>
                  <a:pt x="4" y="278"/>
                </a:lnTo>
                <a:lnTo>
                  <a:pt x="4" y="278"/>
                </a:lnTo>
                <a:lnTo>
                  <a:pt x="4" y="277"/>
                </a:lnTo>
                <a:lnTo>
                  <a:pt x="4" y="277"/>
                </a:lnTo>
                <a:lnTo>
                  <a:pt x="5" y="277"/>
                </a:lnTo>
                <a:lnTo>
                  <a:pt x="5" y="275"/>
                </a:lnTo>
                <a:lnTo>
                  <a:pt x="7" y="274"/>
                </a:lnTo>
                <a:lnTo>
                  <a:pt x="7" y="272"/>
                </a:lnTo>
                <a:lnTo>
                  <a:pt x="8" y="272"/>
                </a:lnTo>
                <a:lnTo>
                  <a:pt x="10" y="269"/>
                </a:lnTo>
                <a:lnTo>
                  <a:pt x="11" y="269"/>
                </a:lnTo>
                <a:lnTo>
                  <a:pt x="13" y="267"/>
                </a:lnTo>
                <a:lnTo>
                  <a:pt x="13" y="267"/>
                </a:lnTo>
                <a:lnTo>
                  <a:pt x="13" y="267"/>
                </a:lnTo>
                <a:lnTo>
                  <a:pt x="13" y="266"/>
                </a:lnTo>
                <a:lnTo>
                  <a:pt x="13" y="264"/>
                </a:lnTo>
                <a:lnTo>
                  <a:pt x="13" y="263"/>
                </a:lnTo>
                <a:lnTo>
                  <a:pt x="13" y="261"/>
                </a:lnTo>
                <a:lnTo>
                  <a:pt x="13" y="261"/>
                </a:lnTo>
                <a:lnTo>
                  <a:pt x="13" y="259"/>
                </a:lnTo>
                <a:lnTo>
                  <a:pt x="19" y="258"/>
                </a:lnTo>
                <a:lnTo>
                  <a:pt x="19" y="258"/>
                </a:lnTo>
                <a:lnTo>
                  <a:pt x="19" y="258"/>
                </a:lnTo>
                <a:lnTo>
                  <a:pt x="19" y="256"/>
                </a:lnTo>
                <a:lnTo>
                  <a:pt x="19" y="256"/>
                </a:lnTo>
                <a:lnTo>
                  <a:pt x="18" y="256"/>
                </a:lnTo>
                <a:lnTo>
                  <a:pt x="16" y="256"/>
                </a:lnTo>
                <a:lnTo>
                  <a:pt x="16" y="255"/>
                </a:lnTo>
                <a:lnTo>
                  <a:pt x="15" y="255"/>
                </a:lnTo>
                <a:lnTo>
                  <a:pt x="16" y="253"/>
                </a:lnTo>
                <a:lnTo>
                  <a:pt x="18" y="250"/>
                </a:lnTo>
                <a:lnTo>
                  <a:pt x="19" y="250"/>
                </a:lnTo>
                <a:lnTo>
                  <a:pt x="21" y="245"/>
                </a:lnTo>
                <a:lnTo>
                  <a:pt x="26" y="242"/>
                </a:lnTo>
                <a:lnTo>
                  <a:pt x="27" y="239"/>
                </a:lnTo>
                <a:lnTo>
                  <a:pt x="30" y="234"/>
                </a:lnTo>
                <a:lnTo>
                  <a:pt x="30" y="234"/>
                </a:lnTo>
                <a:lnTo>
                  <a:pt x="29" y="233"/>
                </a:lnTo>
                <a:lnTo>
                  <a:pt x="26" y="233"/>
                </a:lnTo>
                <a:lnTo>
                  <a:pt x="24" y="231"/>
                </a:lnTo>
                <a:lnTo>
                  <a:pt x="24" y="230"/>
                </a:lnTo>
                <a:lnTo>
                  <a:pt x="19" y="222"/>
                </a:lnTo>
                <a:lnTo>
                  <a:pt x="18" y="220"/>
                </a:lnTo>
                <a:lnTo>
                  <a:pt x="18" y="220"/>
                </a:lnTo>
                <a:lnTo>
                  <a:pt x="18" y="218"/>
                </a:lnTo>
                <a:lnTo>
                  <a:pt x="18" y="218"/>
                </a:lnTo>
                <a:lnTo>
                  <a:pt x="35" y="215"/>
                </a:lnTo>
                <a:lnTo>
                  <a:pt x="48" y="215"/>
                </a:lnTo>
                <a:lnTo>
                  <a:pt x="60" y="214"/>
                </a:lnTo>
                <a:lnTo>
                  <a:pt x="63" y="212"/>
                </a:lnTo>
                <a:close/>
                <a:moveTo>
                  <a:pt x="412" y="211"/>
                </a:moveTo>
                <a:lnTo>
                  <a:pt x="414" y="211"/>
                </a:lnTo>
                <a:lnTo>
                  <a:pt x="414" y="212"/>
                </a:lnTo>
                <a:lnTo>
                  <a:pt x="414" y="212"/>
                </a:lnTo>
                <a:lnTo>
                  <a:pt x="412" y="214"/>
                </a:lnTo>
                <a:lnTo>
                  <a:pt x="409" y="215"/>
                </a:lnTo>
                <a:lnTo>
                  <a:pt x="407" y="214"/>
                </a:lnTo>
                <a:lnTo>
                  <a:pt x="407" y="214"/>
                </a:lnTo>
                <a:lnTo>
                  <a:pt x="410" y="211"/>
                </a:lnTo>
                <a:lnTo>
                  <a:pt x="412" y="211"/>
                </a:lnTo>
                <a:close/>
                <a:moveTo>
                  <a:pt x="437" y="211"/>
                </a:moveTo>
                <a:lnTo>
                  <a:pt x="439" y="211"/>
                </a:lnTo>
                <a:lnTo>
                  <a:pt x="442" y="212"/>
                </a:lnTo>
                <a:lnTo>
                  <a:pt x="442" y="214"/>
                </a:lnTo>
                <a:lnTo>
                  <a:pt x="442" y="214"/>
                </a:lnTo>
                <a:lnTo>
                  <a:pt x="442" y="214"/>
                </a:lnTo>
                <a:lnTo>
                  <a:pt x="442" y="214"/>
                </a:lnTo>
                <a:lnTo>
                  <a:pt x="440" y="214"/>
                </a:lnTo>
                <a:lnTo>
                  <a:pt x="436" y="212"/>
                </a:lnTo>
                <a:lnTo>
                  <a:pt x="434" y="212"/>
                </a:lnTo>
                <a:lnTo>
                  <a:pt x="434" y="212"/>
                </a:lnTo>
                <a:lnTo>
                  <a:pt x="436" y="211"/>
                </a:lnTo>
                <a:lnTo>
                  <a:pt x="436" y="211"/>
                </a:lnTo>
                <a:lnTo>
                  <a:pt x="437" y="211"/>
                </a:lnTo>
                <a:close/>
                <a:moveTo>
                  <a:pt x="311" y="187"/>
                </a:moveTo>
                <a:lnTo>
                  <a:pt x="316" y="187"/>
                </a:lnTo>
                <a:lnTo>
                  <a:pt x="317" y="189"/>
                </a:lnTo>
                <a:lnTo>
                  <a:pt x="319" y="189"/>
                </a:lnTo>
                <a:lnTo>
                  <a:pt x="319" y="190"/>
                </a:lnTo>
                <a:lnTo>
                  <a:pt x="320" y="192"/>
                </a:lnTo>
                <a:lnTo>
                  <a:pt x="320" y="192"/>
                </a:lnTo>
                <a:lnTo>
                  <a:pt x="320" y="193"/>
                </a:lnTo>
                <a:lnTo>
                  <a:pt x="322" y="195"/>
                </a:lnTo>
                <a:lnTo>
                  <a:pt x="322" y="195"/>
                </a:lnTo>
                <a:lnTo>
                  <a:pt x="320" y="196"/>
                </a:lnTo>
                <a:lnTo>
                  <a:pt x="320" y="196"/>
                </a:lnTo>
                <a:lnTo>
                  <a:pt x="319" y="198"/>
                </a:lnTo>
                <a:lnTo>
                  <a:pt x="314" y="198"/>
                </a:lnTo>
                <a:lnTo>
                  <a:pt x="313" y="200"/>
                </a:lnTo>
                <a:lnTo>
                  <a:pt x="308" y="198"/>
                </a:lnTo>
                <a:lnTo>
                  <a:pt x="305" y="196"/>
                </a:lnTo>
                <a:lnTo>
                  <a:pt x="303" y="195"/>
                </a:lnTo>
                <a:lnTo>
                  <a:pt x="303" y="195"/>
                </a:lnTo>
                <a:lnTo>
                  <a:pt x="305" y="195"/>
                </a:lnTo>
                <a:lnTo>
                  <a:pt x="305" y="193"/>
                </a:lnTo>
                <a:lnTo>
                  <a:pt x="306" y="190"/>
                </a:lnTo>
                <a:lnTo>
                  <a:pt x="306" y="190"/>
                </a:lnTo>
                <a:lnTo>
                  <a:pt x="309" y="187"/>
                </a:lnTo>
                <a:lnTo>
                  <a:pt x="311" y="187"/>
                </a:lnTo>
                <a:close/>
                <a:moveTo>
                  <a:pt x="448" y="181"/>
                </a:moveTo>
                <a:lnTo>
                  <a:pt x="451" y="182"/>
                </a:lnTo>
                <a:lnTo>
                  <a:pt x="455" y="182"/>
                </a:lnTo>
                <a:lnTo>
                  <a:pt x="458" y="184"/>
                </a:lnTo>
                <a:lnTo>
                  <a:pt x="462" y="187"/>
                </a:lnTo>
                <a:lnTo>
                  <a:pt x="464" y="190"/>
                </a:lnTo>
                <a:lnTo>
                  <a:pt x="466" y="192"/>
                </a:lnTo>
                <a:lnTo>
                  <a:pt x="467" y="193"/>
                </a:lnTo>
                <a:lnTo>
                  <a:pt x="469" y="196"/>
                </a:lnTo>
                <a:lnTo>
                  <a:pt x="467" y="196"/>
                </a:lnTo>
                <a:lnTo>
                  <a:pt x="467" y="198"/>
                </a:lnTo>
                <a:lnTo>
                  <a:pt x="467" y="200"/>
                </a:lnTo>
                <a:lnTo>
                  <a:pt x="469" y="201"/>
                </a:lnTo>
                <a:lnTo>
                  <a:pt x="469" y="203"/>
                </a:lnTo>
                <a:lnTo>
                  <a:pt x="469" y="204"/>
                </a:lnTo>
                <a:lnTo>
                  <a:pt x="469" y="206"/>
                </a:lnTo>
                <a:lnTo>
                  <a:pt x="469" y="207"/>
                </a:lnTo>
                <a:lnTo>
                  <a:pt x="467" y="207"/>
                </a:lnTo>
                <a:lnTo>
                  <a:pt x="467" y="207"/>
                </a:lnTo>
                <a:lnTo>
                  <a:pt x="467" y="209"/>
                </a:lnTo>
                <a:lnTo>
                  <a:pt x="467" y="209"/>
                </a:lnTo>
                <a:lnTo>
                  <a:pt x="466" y="209"/>
                </a:lnTo>
                <a:lnTo>
                  <a:pt x="461" y="211"/>
                </a:lnTo>
                <a:lnTo>
                  <a:pt x="458" y="211"/>
                </a:lnTo>
                <a:lnTo>
                  <a:pt x="453" y="211"/>
                </a:lnTo>
                <a:lnTo>
                  <a:pt x="451" y="211"/>
                </a:lnTo>
                <a:lnTo>
                  <a:pt x="450" y="209"/>
                </a:lnTo>
                <a:lnTo>
                  <a:pt x="447" y="209"/>
                </a:lnTo>
                <a:lnTo>
                  <a:pt x="442" y="206"/>
                </a:lnTo>
                <a:lnTo>
                  <a:pt x="440" y="206"/>
                </a:lnTo>
                <a:lnTo>
                  <a:pt x="434" y="204"/>
                </a:lnTo>
                <a:lnTo>
                  <a:pt x="431" y="201"/>
                </a:lnTo>
                <a:lnTo>
                  <a:pt x="429" y="201"/>
                </a:lnTo>
                <a:lnTo>
                  <a:pt x="428" y="203"/>
                </a:lnTo>
                <a:lnTo>
                  <a:pt x="428" y="201"/>
                </a:lnTo>
                <a:lnTo>
                  <a:pt x="428" y="201"/>
                </a:lnTo>
                <a:lnTo>
                  <a:pt x="428" y="200"/>
                </a:lnTo>
                <a:lnTo>
                  <a:pt x="426" y="200"/>
                </a:lnTo>
                <a:lnTo>
                  <a:pt x="425" y="200"/>
                </a:lnTo>
                <a:lnTo>
                  <a:pt x="423" y="200"/>
                </a:lnTo>
                <a:lnTo>
                  <a:pt x="423" y="200"/>
                </a:lnTo>
                <a:lnTo>
                  <a:pt x="423" y="198"/>
                </a:lnTo>
                <a:lnTo>
                  <a:pt x="425" y="196"/>
                </a:lnTo>
                <a:lnTo>
                  <a:pt x="426" y="193"/>
                </a:lnTo>
                <a:lnTo>
                  <a:pt x="428" y="193"/>
                </a:lnTo>
                <a:lnTo>
                  <a:pt x="429" y="193"/>
                </a:lnTo>
                <a:lnTo>
                  <a:pt x="431" y="192"/>
                </a:lnTo>
                <a:lnTo>
                  <a:pt x="431" y="190"/>
                </a:lnTo>
                <a:lnTo>
                  <a:pt x="432" y="187"/>
                </a:lnTo>
                <a:lnTo>
                  <a:pt x="434" y="185"/>
                </a:lnTo>
                <a:lnTo>
                  <a:pt x="437" y="184"/>
                </a:lnTo>
                <a:lnTo>
                  <a:pt x="445" y="182"/>
                </a:lnTo>
                <a:lnTo>
                  <a:pt x="448" y="181"/>
                </a:lnTo>
                <a:close/>
                <a:moveTo>
                  <a:pt x="426" y="181"/>
                </a:moveTo>
                <a:lnTo>
                  <a:pt x="429" y="182"/>
                </a:lnTo>
                <a:lnTo>
                  <a:pt x="431" y="182"/>
                </a:lnTo>
                <a:lnTo>
                  <a:pt x="432" y="184"/>
                </a:lnTo>
                <a:lnTo>
                  <a:pt x="432" y="184"/>
                </a:lnTo>
                <a:lnTo>
                  <a:pt x="431" y="185"/>
                </a:lnTo>
                <a:lnTo>
                  <a:pt x="429" y="185"/>
                </a:lnTo>
                <a:lnTo>
                  <a:pt x="429" y="185"/>
                </a:lnTo>
                <a:lnTo>
                  <a:pt x="428" y="185"/>
                </a:lnTo>
                <a:lnTo>
                  <a:pt x="425" y="185"/>
                </a:lnTo>
                <a:lnTo>
                  <a:pt x="423" y="187"/>
                </a:lnTo>
                <a:lnTo>
                  <a:pt x="421" y="189"/>
                </a:lnTo>
                <a:lnTo>
                  <a:pt x="421" y="189"/>
                </a:lnTo>
                <a:lnTo>
                  <a:pt x="420" y="189"/>
                </a:lnTo>
                <a:lnTo>
                  <a:pt x="418" y="189"/>
                </a:lnTo>
                <a:lnTo>
                  <a:pt x="418" y="189"/>
                </a:lnTo>
                <a:lnTo>
                  <a:pt x="417" y="185"/>
                </a:lnTo>
                <a:lnTo>
                  <a:pt x="418" y="185"/>
                </a:lnTo>
                <a:lnTo>
                  <a:pt x="420" y="184"/>
                </a:lnTo>
                <a:lnTo>
                  <a:pt x="425" y="182"/>
                </a:lnTo>
                <a:lnTo>
                  <a:pt x="426" y="182"/>
                </a:lnTo>
                <a:lnTo>
                  <a:pt x="426" y="181"/>
                </a:lnTo>
                <a:lnTo>
                  <a:pt x="426" y="181"/>
                </a:lnTo>
                <a:lnTo>
                  <a:pt x="426" y="181"/>
                </a:lnTo>
                <a:close/>
                <a:moveTo>
                  <a:pt x="71" y="173"/>
                </a:moveTo>
                <a:lnTo>
                  <a:pt x="73" y="173"/>
                </a:lnTo>
                <a:lnTo>
                  <a:pt x="73" y="173"/>
                </a:lnTo>
                <a:lnTo>
                  <a:pt x="71" y="174"/>
                </a:lnTo>
                <a:lnTo>
                  <a:pt x="71" y="176"/>
                </a:lnTo>
                <a:lnTo>
                  <a:pt x="71" y="176"/>
                </a:lnTo>
                <a:lnTo>
                  <a:pt x="70" y="178"/>
                </a:lnTo>
                <a:lnTo>
                  <a:pt x="70" y="178"/>
                </a:lnTo>
                <a:lnTo>
                  <a:pt x="68" y="178"/>
                </a:lnTo>
                <a:lnTo>
                  <a:pt x="67" y="178"/>
                </a:lnTo>
                <a:lnTo>
                  <a:pt x="67" y="178"/>
                </a:lnTo>
                <a:lnTo>
                  <a:pt x="70" y="174"/>
                </a:lnTo>
                <a:lnTo>
                  <a:pt x="70" y="174"/>
                </a:lnTo>
                <a:lnTo>
                  <a:pt x="70" y="174"/>
                </a:lnTo>
                <a:lnTo>
                  <a:pt x="70" y="173"/>
                </a:lnTo>
                <a:lnTo>
                  <a:pt x="71" y="173"/>
                </a:lnTo>
                <a:lnTo>
                  <a:pt x="71" y="173"/>
                </a:lnTo>
                <a:close/>
                <a:moveTo>
                  <a:pt x="453" y="171"/>
                </a:moveTo>
                <a:lnTo>
                  <a:pt x="453" y="171"/>
                </a:lnTo>
                <a:lnTo>
                  <a:pt x="455" y="171"/>
                </a:lnTo>
                <a:lnTo>
                  <a:pt x="455" y="173"/>
                </a:lnTo>
                <a:lnTo>
                  <a:pt x="455" y="174"/>
                </a:lnTo>
                <a:lnTo>
                  <a:pt x="456" y="176"/>
                </a:lnTo>
                <a:lnTo>
                  <a:pt x="456" y="176"/>
                </a:lnTo>
                <a:lnTo>
                  <a:pt x="456" y="178"/>
                </a:lnTo>
                <a:lnTo>
                  <a:pt x="456" y="178"/>
                </a:lnTo>
                <a:lnTo>
                  <a:pt x="453" y="178"/>
                </a:lnTo>
                <a:lnTo>
                  <a:pt x="451" y="178"/>
                </a:lnTo>
                <a:lnTo>
                  <a:pt x="450" y="178"/>
                </a:lnTo>
                <a:lnTo>
                  <a:pt x="450" y="176"/>
                </a:lnTo>
                <a:lnTo>
                  <a:pt x="450" y="176"/>
                </a:lnTo>
                <a:lnTo>
                  <a:pt x="448" y="174"/>
                </a:lnTo>
                <a:lnTo>
                  <a:pt x="448" y="174"/>
                </a:lnTo>
                <a:lnTo>
                  <a:pt x="448" y="173"/>
                </a:lnTo>
                <a:lnTo>
                  <a:pt x="448" y="173"/>
                </a:lnTo>
                <a:lnTo>
                  <a:pt x="448" y="173"/>
                </a:lnTo>
                <a:lnTo>
                  <a:pt x="448" y="171"/>
                </a:lnTo>
                <a:lnTo>
                  <a:pt x="450" y="171"/>
                </a:lnTo>
                <a:lnTo>
                  <a:pt x="453" y="171"/>
                </a:lnTo>
                <a:close/>
                <a:moveTo>
                  <a:pt x="119" y="167"/>
                </a:moveTo>
                <a:lnTo>
                  <a:pt x="120" y="168"/>
                </a:lnTo>
                <a:lnTo>
                  <a:pt x="122" y="168"/>
                </a:lnTo>
                <a:lnTo>
                  <a:pt x="119" y="171"/>
                </a:lnTo>
                <a:lnTo>
                  <a:pt x="119" y="173"/>
                </a:lnTo>
                <a:lnTo>
                  <a:pt x="116" y="176"/>
                </a:lnTo>
                <a:lnTo>
                  <a:pt x="111" y="182"/>
                </a:lnTo>
                <a:lnTo>
                  <a:pt x="109" y="182"/>
                </a:lnTo>
                <a:lnTo>
                  <a:pt x="104" y="185"/>
                </a:lnTo>
                <a:lnTo>
                  <a:pt x="103" y="184"/>
                </a:lnTo>
                <a:lnTo>
                  <a:pt x="98" y="184"/>
                </a:lnTo>
                <a:lnTo>
                  <a:pt x="95" y="182"/>
                </a:lnTo>
                <a:lnTo>
                  <a:pt x="93" y="182"/>
                </a:lnTo>
                <a:lnTo>
                  <a:pt x="93" y="182"/>
                </a:lnTo>
                <a:lnTo>
                  <a:pt x="95" y="181"/>
                </a:lnTo>
                <a:lnTo>
                  <a:pt x="97" y="179"/>
                </a:lnTo>
                <a:lnTo>
                  <a:pt x="100" y="178"/>
                </a:lnTo>
                <a:lnTo>
                  <a:pt x="104" y="173"/>
                </a:lnTo>
                <a:lnTo>
                  <a:pt x="109" y="171"/>
                </a:lnTo>
                <a:lnTo>
                  <a:pt x="112" y="171"/>
                </a:lnTo>
                <a:lnTo>
                  <a:pt x="116" y="168"/>
                </a:lnTo>
                <a:lnTo>
                  <a:pt x="117" y="167"/>
                </a:lnTo>
                <a:lnTo>
                  <a:pt x="119" y="167"/>
                </a:lnTo>
                <a:close/>
                <a:moveTo>
                  <a:pt x="677" y="167"/>
                </a:moveTo>
                <a:lnTo>
                  <a:pt x="678" y="167"/>
                </a:lnTo>
                <a:lnTo>
                  <a:pt x="680" y="168"/>
                </a:lnTo>
                <a:lnTo>
                  <a:pt x="678" y="170"/>
                </a:lnTo>
                <a:lnTo>
                  <a:pt x="677" y="171"/>
                </a:lnTo>
                <a:lnTo>
                  <a:pt x="677" y="173"/>
                </a:lnTo>
                <a:lnTo>
                  <a:pt x="677" y="174"/>
                </a:lnTo>
                <a:lnTo>
                  <a:pt x="675" y="174"/>
                </a:lnTo>
                <a:lnTo>
                  <a:pt x="672" y="176"/>
                </a:lnTo>
                <a:lnTo>
                  <a:pt x="671" y="176"/>
                </a:lnTo>
                <a:lnTo>
                  <a:pt x="669" y="174"/>
                </a:lnTo>
                <a:lnTo>
                  <a:pt x="667" y="174"/>
                </a:lnTo>
                <a:lnTo>
                  <a:pt x="671" y="171"/>
                </a:lnTo>
                <a:lnTo>
                  <a:pt x="672" y="170"/>
                </a:lnTo>
                <a:lnTo>
                  <a:pt x="675" y="168"/>
                </a:lnTo>
                <a:lnTo>
                  <a:pt x="677" y="167"/>
                </a:lnTo>
                <a:close/>
                <a:moveTo>
                  <a:pt x="330" y="162"/>
                </a:moveTo>
                <a:lnTo>
                  <a:pt x="335" y="162"/>
                </a:lnTo>
                <a:lnTo>
                  <a:pt x="336" y="162"/>
                </a:lnTo>
                <a:lnTo>
                  <a:pt x="338" y="165"/>
                </a:lnTo>
                <a:lnTo>
                  <a:pt x="338" y="168"/>
                </a:lnTo>
                <a:lnTo>
                  <a:pt x="339" y="168"/>
                </a:lnTo>
                <a:lnTo>
                  <a:pt x="343" y="170"/>
                </a:lnTo>
                <a:lnTo>
                  <a:pt x="346" y="171"/>
                </a:lnTo>
                <a:lnTo>
                  <a:pt x="346" y="173"/>
                </a:lnTo>
                <a:lnTo>
                  <a:pt x="344" y="173"/>
                </a:lnTo>
                <a:lnTo>
                  <a:pt x="341" y="173"/>
                </a:lnTo>
                <a:lnTo>
                  <a:pt x="339" y="174"/>
                </a:lnTo>
                <a:lnTo>
                  <a:pt x="338" y="176"/>
                </a:lnTo>
                <a:lnTo>
                  <a:pt x="336" y="178"/>
                </a:lnTo>
                <a:lnTo>
                  <a:pt x="332" y="178"/>
                </a:lnTo>
                <a:lnTo>
                  <a:pt x="327" y="178"/>
                </a:lnTo>
                <a:lnTo>
                  <a:pt x="327" y="176"/>
                </a:lnTo>
                <a:lnTo>
                  <a:pt x="330" y="173"/>
                </a:lnTo>
                <a:lnTo>
                  <a:pt x="328" y="171"/>
                </a:lnTo>
                <a:lnTo>
                  <a:pt x="319" y="174"/>
                </a:lnTo>
                <a:lnTo>
                  <a:pt x="317" y="173"/>
                </a:lnTo>
                <a:lnTo>
                  <a:pt x="319" y="170"/>
                </a:lnTo>
                <a:lnTo>
                  <a:pt x="317" y="170"/>
                </a:lnTo>
                <a:lnTo>
                  <a:pt x="313" y="170"/>
                </a:lnTo>
                <a:lnTo>
                  <a:pt x="311" y="167"/>
                </a:lnTo>
                <a:lnTo>
                  <a:pt x="311" y="165"/>
                </a:lnTo>
                <a:lnTo>
                  <a:pt x="316" y="163"/>
                </a:lnTo>
                <a:lnTo>
                  <a:pt x="322" y="163"/>
                </a:lnTo>
                <a:lnTo>
                  <a:pt x="330" y="162"/>
                </a:lnTo>
                <a:close/>
                <a:moveTo>
                  <a:pt x="313" y="151"/>
                </a:moveTo>
                <a:lnTo>
                  <a:pt x="316" y="151"/>
                </a:lnTo>
                <a:lnTo>
                  <a:pt x="316" y="151"/>
                </a:lnTo>
                <a:lnTo>
                  <a:pt x="317" y="151"/>
                </a:lnTo>
                <a:lnTo>
                  <a:pt x="317" y="152"/>
                </a:lnTo>
                <a:lnTo>
                  <a:pt x="316" y="152"/>
                </a:lnTo>
                <a:lnTo>
                  <a:pt x="317" y="154"/>
                </a:lnTo>
                <a:lnTo>
                  <a:pt x="319" y="152"/>
                </a:lnTo>
                <a:lnTo>
                  <a:pt x="320" y="152"/>
                </a:lnTo>
                <a:lnTo>
                  <a:pt x="322" y="154"/>
                </a:lnTo>
                <a:lnTo>
                  <a:pt x="322" y="154"/>
                </a:lnTo>
                <a:lnTo>
                  <a:pt x="328" y="155"/>
                </a:lnTo>
                <a:lnTo>
                  <a:pt x="330" y="157"/>
                </a:lnTo>
                <a:lnTo>
                  <a:pt x="330" y="157"/>
                </a:lnTo>
                <a:lnTo>
                  <a:pt x="330" y="159"/>
                </a:lnTo>
                <a:lnTo>
                  <a:pt x="328" y="159"/>
                </a:lnTo>
                <a:lnTo>
                  <a:pt x="327" y="160"/>
                </a:lnTo>
                <a:lnTo>
                  <a:pt x="324" y="160"/>
                </a:lnTo>
                <a:lnTo>
                  <a:pt x="313" y="160"/>
                </a:lnTo>
                <a:lnTo>
                  <a:pt x="311" y="160"/>
                </a:lnTo>
                <a:lnTo>
                  <a:pt x="311" y="160"/>
                </a:lnTo>
                <a:lnTo>
                  <a:pt x="309" y="155"/>
                </a:lnTo>
                <a:lnTo>
                  <a:pt x="308" y="154"/>
                </a:lnTo>
                <a:lnTo>
                  <a:pt x="308" y="152"/>
                </a:lnTo>
                <a:lnTo>
                  <a:pt x="308" y="152"/>
                </a:lnTo>
                <a:lnTo>
                  <a:pt x="309" y="152"/>
                </a:lnTo>
                <a:lnTo>
                  <a:pt x="313" y="151"/>
                </a:lnTo>
                <a:close/>
                <a:moveTo>
                  <a:pt x="393" y="149"/>
                </a:moveTo>
                <a:lnTo>
                  <a:pt x="396" y="151"/>
                </a:lnTo>
                <a:lnTo>
                  <a:pt x="399" y="152"/>
                </a:lnTo>
                <a:lnTo>
                  <a:pt x="399" y="154"/>
                </a:lnTo>
                <a:lnTo>
                  <a:pt x="404" y="154"/>
                </a:lnTo>
                <a:lnTo>
                  <a:pt x="406" y="155"/>
                </a:lnTo>
                <a:lnTo>
                  <a:pt x="407" y="155"/>
                </a:lnTo>
                <a:lnTo>
                  <a:pt x="407" y="157"/>
                </a:lnTo>
                <a:lnTo>
                  <a:pt x="407" y="159"/>
                </a:lnTo>
                <a:lnTo>
                  <a:pt x="407" y="159"/>
                </a:lnTo>
                <a:lnTo>
                  <a:pt x="407" y="160"/>
                </a:lnTo>
                <a:lnTo>
                  <a:pt x="407" y="160"/>
                </a:lnTo>
                <a:lnTo>
                  <a:pt x="407" y="162"/>
                </a:lnTo>
                <a:lnTo>
                  <a:pt x="409" y="163"/>
                </a:lnTo>
                <a:lnTo>
                  <a:pt x="410" y="165"/>
                </a:lnTo>
                <a:lnTo>
                  <a:pt x="410" y="167"/>
                </a:lnTo>
                <a:lnTo>
                  <a:pt x="410" y="167"/>
                </a:lnTo>
                <a:lnTo>
                  <a:pt x="409" y="170"/>
                </a:lnTo>
                <a:lnTo>
                  <a:pt x="409" y="171"/>
                </a:lnTo>
                <a:lnTo>
                  <a:pt x="409" y="173"/>
                </a:lnTo>
                <a:lnTo>
                  <a:pt x="409" y="174"/>
                </a:lnTo>
                <a:lnTo>
                  <a:pt x="409" y="174"/>
                </a:lnTo>
                <a:lnTo>
                  <a:pt x="407" y="176"/>
                </a:lnTo>
                <a:lnTo>
                  <a:pt x="404" y="178"/>
                </a:lnTo>
                <a:lnTo>
                  <a:pt x="406" y="178"/>
                </a:lnTo>
                <a:lnTo>
                  <a:pt x="412" y="179"/>
                </a:lnTo>
                <a:lnTo>
                  <a:pt x="412" y="181"/>
                </a:lnTo>
                <a:lnTo>
                  <a:pt x="412" y="184"/>
                </a:lnTo>
                <a:lnTo>
                  <a:pt x="412" y="187"/>
                </a:lnTo>
                <a:lnTo>
                  <a:pt x="412" y="187"/>
                </a:lnTo>
                <a:lnTo>
                  <a:pt x="410" y="187"/>
                </a:lnTo>
                <a:lnTo>
                  <a:pt x="409" y="185"/>
                </a:lnTo>
                <a:lnTo>
                  <a:pt x="404" y="187"/>
                </a:lnTo>
                <a:lnTo>
                  <a:pt x="406" y="192"/>
                </a:lnTo>
                <a:lnTo>
                  <a:pt x="407" y="195"/>
                </a:lnTo>
                <a:lnTo>
                  <a:pt x="407" y="195"/>
                </a:lnTo>
                <a:lnTo>
                  <a:pt x="407" y="196"/>
                </a:lnTo>
                <a:lnTo>
                  <a:pt x="406" y="196"/>
                </a:lnTo>
                <a:lnTo>
                  <a:pt x="406" y="196"/>
                </a:lnTo>
                <a:lnTo>
                  <a:pt x="404" y="195"/>
                </a:lnTo>
                <a:lnTo>
                  <a:pt x="402" y="193"/>
                </a:lnTo>
                <a:lnTo>
                  <a:pt x="402" y="193"/>
                </a:lnTo>
                <a:lnTo>
                  <a:pt x="402" y="195"/>
                </a:lnTo>
                <a:lnTo>
                  <a:pt x="402" y="195"/>
                </a:lnTo>
                <a:lnTo>
                  <a:pt x="402" y="196"/>
                </a:lnTo>
                <a:lnTo>
                  <a:pt x="404" y="198"/>
                </a:lnTo>
                <a:lnTo>
                  <a:pt x="402" y="198"/>
                </a:lnTo>
                <a:lnTo>
                  <a:pt x="401" y="200"/>
                </a:lnTo>
                <a:lnTo>
                  <a:pt x="399" y="200"/>
                </a:lnTo>
                <a:lnTo>
                  <a:pt x="395" y="200"/>
                </a:lnTo>
                <a:lnTo>
                  <a:pt x="393" y="200"/>
                </a:lnTo>
                <a:lnTo>
                  <a:pt x="391" y="200"/>
                </a:lnTo>
                <a:lnTo>
                  <a:pt x="388" y="200"/>
                </a:lnTo>
                <a:lnTo>
                  <a:pt x="387" y="200"/>
                </a:lnTo>
                <a:lnTo>
                  <a:pt x="385" y="200"/>
                </a:lnTo>
                <a:lnTo>
                  <a:pt x="384" y="198"/>
                </a:lnTo>
                <a:lnTo>
                  <a:pt x="382" y="198"/>
                </a:lnTo>
                <a:lnTo>
                  <a:pt x="379" y="200"/>
                </a:lnTo>
                <a:lnTo>
                  <a:pt x="376" y="200"/>
                </a:lnTo>
                <a:lnTo>
                  <a:pt x="371" y="200"/>
                </a:lnTo>
                <a:lnTo>
                  <a:pt x="369" y="200"/>
                </a:lnTo>
                <a:lnTo>
                  <a:pt x="369" y="198"/>
                </a:lnTo>
                <a:lnTo>
                  <a:pt x="368" y="195"/>
                </a:lnTo>
                <a:lnTo>
                  <a:pt x="368" y="193"/>
                </a:lnTo>
                <a:lnTo>
                  <a:pt x="373" y="193"/>
                </a:lnTo>
                <a:lnTo>
                  <a:pt x="373" y="193"/>
                </a:lnTo>
                <a:lnTo>
                  <a:pt x="369" y="192"/>
                </a:lnTo>
                <a:lnTo>
                  <a:pt x="365" y="190"/>
                </a:lnTo>
                <a:lnTo>
                  <a:pt x="363" y="190"/>
                </a:lnTo>
                <a:lnTo>
                  <a:pt x="365" y="189"/>
                </a:lnTo>
                <a:lnTo>
                  <a:pt x="365" y="189"/>
                </a:lnTo>
                <a:lnTo>
                  <a:pt x="369" y="187"/>
                </a:lnTo>
                <a:lnTo>
                  <a:pt x="374" y="184"/>
                </a:lnTo>
                <a:lnTo>
                  <a:pt x="377" y="182"/>
                </a:lnTo>
                <a:lnTo>
                  <a:pt x="377" y="181"/>
                </a:lnTo>
                <a:lnTo>
                  <a:pt x="380" y="181"/>
                </a:lnTo>
                <a:lnTo>
                  <a:pt x="385" y="181"/>
                </a:lnTo>
                <a:lnTo>
                  <a:pt x="385" y="179"/>
                </a:lnTo>
                <a:lnTo>
                  <a:pt x="376" y="179"/>
                </a:lnTo>
                <a:lnTo>
                  <a:pt x="361" y="182"/>
                </a:lnTo>
                <a:lnTo>
                  <a:pt x="357" y="182"/>
                </a:lnTo>
                <a:lnTo>
                  <a:pt x="354" y="182"/>
                </a:lnTo>
                <a:lnTo>
                  <a:pt x="338" y="185"/>
                </a:lnTo>
                <a:lnTo>
                  <a:pt x="336" y="185"/>
                </a:lnTo>
                <a:lnTo>
                  <a:pt x="335" y="184"/>
                </a:lnTo>
                <a:lnTo>
                  <a:pt x="333" y="182"/>
                </a:lnTo>
                <a:lnTo>
                  <a:pt x="335" y="181"/>
                </a:lnTo>
                <a:lnTo>
                  <a:pt x="339" y="179"/>
                </a:lnTo>
                <a:lnTo>
                  <a:pt x="341" y="178"/>
                </a:lnTo>
                <a:lnTo>
                  <a:pt x="341" y="176"/>
                </a:lnTo>
                <a:lnTo>
                  <a:pt x="343" y="174"/>
                </a:lnTo>
                <a:lnTo>
                  <a:pt x="346" y="174"/>
                </a:lnTo>
                <a:lnTo>
                  <a:pt x="350" y="176"/>
                </a:lnTo>
                <a:lnTo>
                  <a:pt x="354" y="178"/>
                </a:lnTo>
                <a:lnTo>
                  <a:pt x="355" y="178"/>
                </a:lnTo>
                <a:lnTo>
                  <a:pt x="358" y="178"/>
                </a:lnTo>
                <a:lnTo>
                  <a:pt x="360" y="176"/>
                </a:lnTo>
                <a:lnTo>
                  <a:pt x="360" y="176"/>
                </a:lnTo>
                <a:lnTo>
                  <a:pt x="355" y="178"/>
                </a:lnTo>
                <a:lnTo>
                  <a:pt x="355" y="176"/>
                </a:lnTo>
                <a:lnTo>
                  <a:pt x="354" y="174"/>
                </a:lnTo>
                <a:lnTo>
                  <a:pt x="354" y="174"/>
                </a:lnTo>
                <a:lnTo>
                  <a:pt x="352" y="173"/>
                </a:lnTo>
                <a:lnTo>
                  <a:pt x="352" y="173"/>
                </a:lnTo>
                <a:lnTo>
                  <a:pt x="354" y="171"/>
                </a:lnTo>
                <a:lnTo>
                  <a:pt x="349" y="170"/>
                </a:lnTo>
                <a:lnTo>
                  <a:pt x="347" y="170"/>
                </a:lnTo>
                <a:lnTo>
                  <a:pt x="347" y="168"/>
                </a:lnTo>
                <a:lnTo>
                  <a:pt x="347" y="168"/>
                </a:lnTo>
                <a:lnTo>
                  <a:pt x="349" y="167"/>
                </a:lnTo>
                <a:lnTo>
                  <a:pt x="352" y="163"/>
                </a:lnTo>
                <a:lnTo>
                  <a:pt x="352" y="163"/>
                </a:lnTo>
                <a:lnTo>
                  <a:pt x="347" y="163"/>
                </a:lnTo>
                <a:lnTo>
                  <a:pt x="346" y="163"/>
                </a:lnTo>
                <a:lnTo>
                  <a:pt x="343" y="162"/>
                </a:lnTo>
                <a:lnTo>
                  <a:pt x="344" y="160"/>
                </a:lnTo>
                <a:lnTo>
                  <a:pt x="346" y="159"/>
                </a:lnTo>
                <a:lnTo>
                  <a:pt x="347" y="157"/>
                </a:lnTo>
                <a:lnTo>
                  <a:pt x="349" y="157"/>
                </a:lnTo>
                <a:lnTo>
                  <a:pt x="350" y="157"/>
                </a:lnTo>
                <a:lnTo>
                  <a:pt x="354" y="157"/>
                </a:lnTo>
                <a:lnTo>
                  <a:pt x="355" y="159"/>
                </a:lnTo>
                <a:lnTo>
                  <a:pt x="358" y="160"/>
                </a:lnTo>
                <a:lnTo>
                  <a:pt x="358" y="162"/>
                </a:lnTo>
                <a:lnTo>
                  <a:pt x="358" y="162"/>
                </a:lnTo>
                <a:lnTo>
                  <a:pt x="358" y="163"/>
                </a:lnTo>
                <a:lnTo>
                  <a:pt x="361" y="165"/>
                </a:lnTo>
                <a:lnTo>
                  <a:pt x="371" y="170"/>
                </a:lnTo>
                <a:lnTo>
                  <a:pt x="373" y="171"/>
                </a:lnTo>
                <a:lnTo>
                  <a:pt x="374" y="173"/>
                </a:lnTo>
                <a:lnTo>
                  <a:pt x="376" y="173"/>
                </a:lnTo>
                <a:lnTo>
                  <a:pt x="377" y="173"/>
                </a:lnTo>
                <a:lnTo>
                  <a:pt x="379" y="173"/>
                </a:lnTo>
                <a:lnTo>
                  <a:pt x="379" y="171"/>
                </a:lnTo>
                <a:lnTo>
                  <a:pt x="374" y="170"/>
                </a:lnTo>
                <a:lnTo>
                  <a:pt x="374" y="168"/>
                </a:lnTo>
                <a:lnTo>
                  <a:pt x="373" y="167"/>
                </a:lnTo>
                <a:lnTo>
                  <a:pt x="373" y="167"/>
                </a:lnTo>
                <a:lnTo>
                  <a:pt x="374" y="167"/>
                </a:lnTo>
                <a:lnTo>
                  <a:pt x="377" y="167"/>
                </a:lnTo>
                <a:lnTo>
                  <a:pt x="380" y="167"/>
                </a:lnTo>
                <a:lnTo>
                  <a:pt x="377" y="165"/>
                </a:lnTo>
                <a:lnTo>
                  <a:pt x="374" y="165"/>
                </a:lnTo>
                <a:lnTo>
                  <a:pt x="371" y="165"/>
                </a:lnTo>
                <a:lnTo>
                  <a:pt x="368" y="163"/>
                </a:lnTo>
                <a:lnTo>
                  <a:pt x="368" y="163"/>
                </a:lnTo>
                <a:lnTo>
                  <a:pt x="369" y="162"/>
                </a:lnTo>
                <a:lnTo>
                  <a:pt x="374" y="162"/>
                </a:lnTo>
                <a:lnTo>
                  <a:pt x="374" y="162"/>
                </a:lnTo>
                <a:lnTo>
                  <a:pt x="374" y="162"/>
                </a:lnTo>
                <a:lnTo>
                  <a:pt x="373" y="160"/>
                </a:lnTo>
                <a:lnTo>
                  <a:pt x="371" y="160"/>
                </a:lnTo>
                <a:lnTo>
                  <a:pt x="365" y="159"/>
                </a:lnTo>
                <a:lnTo>
                  <a:pt x="363" y="157"/>
                </a:lnTo>
                <a:lnTo>
                  <a:pt x="361" y="157"/>
                </a:lnTo>
                <a:lnTo>
                  <a:pt x="361" y="155"/>
                </a:lnTo>
                <a:lnTo>
                  <a:pt x="361" y="155"/>
                </a:lnTo>
                <a:lnTo>
                  <a:pt x="366" y="152"/>
                </a:lnTo>
                <a:lnTo>
                  <a:pt x="368" y="152"/>
                </a:lnTo>
                <a:lnTo>
                  <a:pt x="373" y="151"/>
                </a:lnTo>
                <a:lnTo>
                  <a:pt x="377" y="151"/>
                </a:lnTo>
                <a:lnTo>
                  <a:pt x="379" y="152"/>
                </a:lnTo>
                <a:lnTo>
                  <a:pt x="384" y="155"/>
                </a:lnTo>
                <a:lnTo>
                  <a:pt x="387" y="157"/>
                </a:lnTo>
                <a:lnTo>
                  <a:pt x="390" y="157"/>
                </a:lnTo>
                <a:lnTo>
                  <a:pt x="388" y="154"/>
                </a:lnTo>
                <a:lnTo>
                  <a:pt x="388" y="152"/>
                </a:lnTo>
                <a:lnTo>
                  <a:pt x="390" y="151"/>
                </a:lnTo>
                <a:lnTo>
                  <a:pt x="393" y="149"/>
                </a:lnTo>
                <a:close/>
                <a:moveTo>
                  <a:pt x="365" y="148"/>
                </a:moveTo>
                <a:lnTo>
                  <a:pt x="368" y="148"/>
                </a:lnTo>
                <a:lnTo>
                  <a:pt x="371" y="149"/>
                </a:lnTo>
                <a:lnTo>
                  <a:pt x="363" y="151"/>
                </a:lnTo>
                <a:lnTo>
                  <a:pt x="357" y="154"/>
                </a:lnTo>
                <a:lnTo>
                  <a:pt x="352" y="154"/>
                </a:lnTo>
                <a:lnTo>
                  <a:pt x="350" y="152"/>
                </a:lnTo>
                <a:lnTo>
                  <a:pt x="350" y="152"/>
                </a:lnTo>
                <a:lnTo>
                  <a:pt x="352" y="152"/>
                </a:lnTo>
                <a:lnTo>
                  <a:pt x="357" y="151"/>
                </a:lnTo>
                <a:lnTo>
                  <a:pt x="360" y="149"/>
                </a:lnTo>
                <a:lnTo>
                  <a:pt x="361" y="148"/>
                </a:lnTo>
                <a:lnTo>
                  <a:pt x="365" y="148"/>
                </a:lnTo>
                <a:close/>
                <a:moveTo>
                  <a:pt x="246" y="146"/>
                </a:moveTo>
                <a:lnTo>
                  <a:pt x="251" y="148"/>
                </a:lnTo>
                <a:lnTo>
                  <a:pt x="251" y="148"/>
                </a:lnTo>
                <a:lnTo>
                  <a:pt x="251" y="148"/>
                </a:lnTo>
                <a:lnTo>
                  <a:pt x="251" y="149"/>
                </a:lnTo>
                <a:lnTo>
                  <a:pt x="251" y="151"/>
                </a:lnTo>
                <a:lnTo>
                  <a:pt x="250" y="152"/>
                </a:lnTo>
                <a:lnTo>
                  <a:pt x="250" y="152"/>
                </a:lnTo>
                <a:lnTo>
                  <a:pt x="250" y="152"/>
                </a:lnTo>
                <a:lnTo>
                  <a:pt x="251" y="154"/>
                </a:lnTo>
                <a:lnTo>
                  <a:pt x="251" y="155"/>
                </a:lnTo>
                <a:lnTo>
                  <a:pt x="251" y="157"/>
                </a:lnTo>
                <a:lnTo>
                  <a:pt x="251" y="157"/>
                </a:lnTo>
                <a:lnTo>
                  <a:pt x="254" y="159"/>
                </a:lnTo>
                <a:lnTo>
                  <a:pt x="256" y="160"/>
                </a:lnTo>
                <a:lnTo>
                  <a:pt x="257" y="163"/>
                </a:lnTo>
                <a:lnTo>
                  <a:pt x="256" y="165"/>
                </a:lnTo>
                <a:lnTo>
                  <a:pt x="254" y="167"/>
                </a:lnTo>
                <a:lnTo>
                  <a:pt x="253" y="167"/>
                </a:lnTo>
                <a:lnTo>
                  <a:pt x="253" y="168"/>
                </a:lnTo>
                <a:lnTo>
                  <a:pt x="253" y="168"/>
                </a:lnTo>
                <a:lnTo>
                  <a:pt x="254" y="168"/>
                </a:lnTo>
                <a:lnTo>
                  <a:pt x="256" y="168"/>
                </a:lnTo>
                <a:lnTo>
                  <a:pt x="259" y="168"/>
                </a:lnTo>
                <a:lnTo>
                  <a:pt x="261" y="168"/>
                </a:lnTo>
                <a:lnTo>
                  <a:pt x="262" y="170"/>
                </a:lnTo>
                <a:lnTo>
                  <a:pt x="262" y="171"/>
                </a:lnTo>
                <a:lnTo>
                  <a:pt x="262" y="171"/>
                </a:lnTo>
                <a:lnTo>
                  <a:pt x="262" y="171"/>
                </a:lnTo>
                <a:lnTo>
                  <a:pt x="262" y="173"/>
                </a:lnTo>
                <a:lnTo>
                  <a:pt x="259" y="176"/>
                </a:lnTo>
                <a:lnTo>
                  <a:pt x="259" y="176"/>
                </a:lnTo>
                <a:lnTo>
                  <a:pt x="259" y="176"/>
                </a:lnTo>
                <a:lnTo>
                  <a:pt x="259" y="176"/>
                </a:lnTo>
                <a:lnTo>
                  <a:pt x="262" y="174"/>
                </a:lnTo>
                <a:lnTo>
                  <a:pt x="265" y="173"/>
                </a:lnTo>
                <a:lnTo>
                  <a:pt x="267" y="173"/>
                </a:lnTo>
                <a:lnTo>
                  <a:pt x="270" y="174"/>
                </a:lnTo>
                <a:lnTo>
                  <a:pt x="272" y="174"/>
                </a:lnTo>
                <a:lnTo>
                  <a:pt x="272" y="174"/>
                </a:lnTo>
                <a:lnTo>
                  <a:pt x="272" y="174"/>
                </a:lnTo>
                <a:lnTo>
                  <a:pt x="273" y="178"/>
                </a:lnTo>
                <a:lnTo>
                  <a:pt x="275" y="181"/>
                </a:lnTo>
                <a:lnTo>
                  <a:pt x="275" y="179"/>
                </a:lnTo>
                <a:lnTo>
                  <a:pt x="275" y="178"/>
                </a:lnTo>
                <a:lnTo>
                  <a:pt x="275" y="178"/>
                </a:lnTo>
                <a:lnTo>
                  <a:pt x="278" y="176"/>
                </a:lnTo>
                <a:lnTo>
                  <a:pt x="278" y="176"/>
                </a:lnTo>
                <a:lnTo>
                  <a:pt x="276" y="174"/>
                </a:lnTo>
                <a:lnTo>
                  <a:pt x="276" y="174"/>
                </a:lnTo>
                <a:lnTo>
                  <a:pt x="275" y="173"/>
                </a:lnTo>
                <a:lnTo>
                  <a:pt x="275" y="171"/>
                </a:lnTo>
                <a:lnTo>
                  <a:pt x="276" y="171"/>
                </a:lnTo>
                <a:lnTo>
                  <a:pt x="278" y="170"/>
                </a:lnTo>
                <a:lnTo>
                  <a:pt x="279" y="170"/>
                </a:lnTo>
                <a:lnTo>
                  <a:pt x="281" y="168"/>
                </a:lnTo>
                <a:lnTo>
                  <a:pt x="289" y="170"/>
                </a:lnTo>
                <a:lnTo>
                  <a:pt x="292" y="171"/>
                </a:lnTo>
                <a:lnTo>
                  <a:pt x="292" y="173"/>
                </a:lnTo>
                <a:lnTo>
                  <a:pt x="294" y="173"/>
                </a:lnTo>
                <a:lnTo>
                  <a:pt x="294" y="174"/>
                </a:lnTo>
                <a:lnTo>
                  <a:pt x="295" y="178"/>
                </a:lnTo>
                <a:lnTo>
                  <a:pt x="295" y="179"/>
                </a:lnTo>
                <a:lnTo>
                  <a:pt x="294" y="181"/>
                </a:lnTo>
                <a:lnTo>
                  <a:pt x="292" y="185"/>
                </a:lnTo>
                <a:lnTo>
                  <a:pt x="292" y="189"/>
                </a:lnTo>
                <a:lnTo>
                  <a:pt x="289" y="195"/>
                </a:lnTo>
                <a:lnTo>
                  <a:pt x="287" y="196"/>
                </a:lnTo>
                <a:lnTo>
                  <a:pt x="286" y="196"/>
                </a:lnTo>
                <a:lnTo>
                  <a:pt x="279" y="200"/>
                </a:lnTo>
                <a:lnTo>
                  <a:pt x="273" y="201"/>
                </a:lnTo>
                <a:lnTo>
                  <a:pt x="272" y="201"/>
                </a:lnTo>
                <a:lnTo>
                  <a:pt x="270" y="201"/>
                </a:lnTo>
                <a:lnTo>
                  <a:pt x="267" y="201"/>
                </a:lnTo>
                <a:lnTo>
                  <a:pt x="261" y="200"/>
                </a:lnTo>
                <a:lnTo>
                  <a:pt x="257" y="200"/>
                </a:lnTo>
                <a:lnTo>
                  <a:pt x="256" y="201"/>
                </a:lnTo>
                <a:lnTo>
                  <a:pt x="253" y="201"/>
                </a:lnTo>
                <a:lnTo>
                  <a:pt x="251" y="201"/>
                </a:lnTo>
                <a:lnTo>
                  <a:pt x="250" y="201"/>
                </a:lnTo>
                <a:lnTo>
                  <a:pt x="248" y="200"/>
                </a:lnTo>
                <a:lnTo>
                  <a:pt x="250" y="200"/>
                </a:lnTo>
                <a:lnTo>
                  <a:pt x="250" y="200"/>
                </a:lnTo>
                <a:lnTo>
                  <a:pt x="250" y="198"/>
                </a:lnTo>
                <a:lnTo>
                  <a:pt x="246" y="198"/>
                </a:lnTo>
                <a:lnTo>
                  <a:pt x="245" y="200"/>
                </a:lnTo>
                <a:lnTo>
                  <a:pt x="237" y="203"/>
                </a:lnTo>
                <a:lnTo>
                  <a:pt x="227" y="204"/>
                </a:lnTo>
                <a:lnTo>
                  <a:pt x="224" y="206"/>
                </a:lnTo>
                <a:lnTo>
                  <a:pt x="221" y="206"/>
                </a:lnTo>
                <a:lnTo>
                  <a:pt x="221" y="207"/>
                </a:lnTo>
                <a:lnTo>
                  <a:pt x="218" y="209"/>
                </a:lnTo>
                <a:lnTo>
                  <a:pt x="216" y="211"/>
                </a:lnTo>
                <a:lnTo>
                  <a:pt x="212" y="212"/>
                </a:lnTo>
                <a:lnTo>
                  <a:pt x="205" y="214"/>
                </a:lnTo>
                <a:lnTo>
                  <a:pt x="193" y="217"/>
                </a:lnTo>
                <a:lnTo>
                  <a:pt x="186" y="217"/>
                </a:lnTo>
                <a:lnTo>
                  <a:pt x="179" y="217"/>
                </a:lnTo>
                <a:lnTo>
                  <a:pt x="177" y="215"/>
                </a:lnTo>
                <a:lnTo>
                  <a:pt x="174" y="214"/>
                </a:lnTo>
                <a:lnTo>
                  <a:pt x="169" y="212"/>
                </a:lnTo>
                <a:lnTo>
                  <a:pt x="168" y="211"/>
                </a:lnTo>
                <a:lnTo>
                  <a:pt x="166" y="209"/>
                </a:lnTo>
                <a:lnTo>
                  <a:pt x="168" y="207"/>
                </a:lnTo>
                <a:lnTo>
                  <a:pt x="169" y="206"/>
                </a:lnTo>
                <a:lnTo>
                  <a:pt x="174" y="206"/>
                </a:lnTo>
                <a:lnTo>
                  <a:pt x="182" y="203"/>
                </a:lnTo>
                <a:lnTo>
                  <a:pt x="188" y="201"/>
                </a:lnTo>
                <a:lnTo>
                  <a:pt x="191" y="200"/>
                </a:lnTo>
                <a:lnTo>
                  <a:pt x="197" y="200"/>
                </a:lnTo>
                <a:lnTo>
                  <a:pt x="201" y="200"/>
                </a:lnTo>
                <a:lnTo>
                  <a:pt x="204" y="200"/>
                </a:lnTo>
                <a:lnTo>
                  <a:pt x="205" y="200"/>
                </a:lnTo>
                <a:lnTo>
                  <a:pt x="209" y="198"/>
                </a:lnTo>
                <a:lnTo>
                  <a:pt x="212" y="196"/>
                </a:lnTo>
                <a:lnTo>
                  <a:pt x="213" y="195"/>
                </a:lnTo>
                <a:lnTo>
                  <a:pt x="215" y="193"/>
                </a:lnTo>
                <a:lnTo>
                  <a:pt x="213" y="192"/>
                </a:lnTo>
                <a:lnTo>
                  <a:pt x="213" y="192"/>
                </a:lnTo>
                <a:lnTo>
                  <a:pt x="209" y="195"/>
                </a:lnTo>
                <a:lnTo>
                  <a:pt x="207" y="195"/>
                </a:lnTo>
                <a:lnTo>
                  <a:pt x="204" y="195"/>
                </a:lnTo>
                <a:lnTo>
                  <a:pt x="201" y="196"/>
                </a:lnTo>
                <a:lnTo>
                  <a:pt x="197" y="196"/>
                </a:lnTo>
                <a:lnTo>
                  <a:pt x="197" y="196"/>
                </a:lnTo>
                <a:lnTo>
                  <a:pt x="194" y="193"/>
                </a:lnTo>
                <a:lnTo>
                  <a:pt x="193" y="193"/>
                </a:lnTo>
                <a:lnTo>
                  <a:pt x="191" y="193"/>
                </a:lnTo>
                <a:lnTo>
                  <a:pt x="191" y="195"/>
                </a:lnTo>
                <a:lnTo>
                  <a:pt x="190" y="196"/>
                </a:lnTo>
                <a:lnTo>
                  <a:pt x="188" y="196"/>
                </a:lnTo>
                <a:lnTo>
                  <a:pt x="186" y="196"/>
                </a:lnTo>
                <a:lnTo>
                  <a:pt x="182" y="196"/>
                </a:lnTo>
                <a:lnTo>
                  <a:pt x="175" y="198"/>
                </a:lnTo>
                <a:lnTo>
                  <a:pt x="175" y="198"/>
                </a:lnTo>
                <a:lnTo>
                  <a:pt x="174" y="196"/>
                </a:lnTo>
                <a:lnTo>
                  <a:pt x="174" y="196"/>
                </a:lnTo>
                <a:lnTo>
                  <a:pt x="174" y="195"/>
                </a:lnTo>
                <a:lnTo>
                  <a:pt x="174" y="193"/>
                </a:lnTo>
                <a:lnTo>
                  <a:pt x="174" y="192"/>
                </a:lnTo>
                <a:lnTo>
                  <a:pt x="174" y="192"/>
                </a:lnTo>
                <a:lnTo>
                  <a:pt x="175" y="190"/>
                </a:lnTo>
                <a:lnTo>
                  <a:pt x="179" y="189"/>
                </a:lnTo>
                <a:lnTo>
                  <a:pt x="180" y="187"/>
                </a:lnTo>
                <a:lnTo>
                  <a:pt x="177" y="189"/>
                </a:lnTo>
                <a:lnTo>
                  <a:pt x="174" y="189"/>
                </a:lnTo>
                <a:lnTo>
                  <a:pt x="172" y="189"/>
                </a:lnTo>
                <a:lnTo>
                  <a:pt x="172" y="187"/>
                </a:lnTo>
                <a:lnTo>
                  <a:pt x="172" y="187"/>
                </a:lnTo>
                <a:lnTo>
                  <a:pt x="171" y="187"/>
                </a:lnTo>
                <a:lnTo>
                  <a:pt x="171" y="189"/>
                </a:lnTo>
                <a:lnTo>
                  <a:pt x="171" y="192"/>
                </a:lnTo>
                <a:lnTo>
                  <a:pt x="169" y="193"/>
                </a:lnTo>
                <a:lnTo>
                  <a:pt x="168" y="193"/>
                </a:lnTo>
                <a:lnTo>
                  <a:pt x="166" y="192"/>
                </a:lnTo>
                <a:lnTo>
                  <a:pt x="164" y="192"/>
                </a:lnTo>
                <a:lnTo>
                  <a:pt x="164" y="192"/>
                </a:lnTo>
                <a:lnTo>
                  <a:pt x="164" y="192"/>
                </a:lnTo>
                <a:lnTo>
                  <a:pt x="166" y="195"/>
                </a:lnTo>
                <a:lnTo>
                  <a:pt x="166" y="196"/>
                </a:lnTo>
                <a:lnTo>
                  <a:pt x="166" y="198"/>
                </a:lnTo>
                <a:lnTo>
                  <a:pt x="160" y="200"/>
                </a:lnTo>
                <a:lnTo>
                  <a:pt x="156" y="201"/>
                </a:lnTo>
                <a:lnTo>
                  <a:pt x="156" y="200"/>
                </a:lnTo>
                <a:lnTo>
                  <a:pt x="155" y="200"/>
                </a:lnTo>
                <a:lnTo>
                  <a:pt x="155" y="198"/>
                </a:lnTo>
                <a:lnTo>
                  <a:pt x="153" y="196"/>
                </a:lnTo>
                <a:lnTo>
                  <a:pt x="152" y="196"/>
                </a:lnTo>
                <a:lnTo>
                  <a:pt x="152" y="196"/>
                </a:lnTo>
                <a:lnTo>
                  <a:pt x="150" y="196"/>
                </a:lnTo>
                <a:lnTo>
                  <a:pt x="150" y="198"/>
                </a:lnTo>
                <a:lnTo>
                  <a:pt x="149" y="198"/>
                </a:lnTo>
                <a:lnTo>
                  <a:pt x="149" y="200"/>
                </a:lnTo>
                <a:lnTo>
                  <a:pt x="147" y="201"/>
                </a:lnTo>
                <a:lnTo>
                  <a:pt x="147" y="201"/>
                </a:lnTo>
                <a:lnTo>
                  <a:pt x="141" y="198"/>
                </a:lnTo>
                <a:lnTo>
                  <a:pt x="136" y="195"/>
                </a:lnTo>
                <a:lnTo>
                  <a:pt x="131" y="195"/>
                </a:lnTo>
                <a:lnTo>
                  <a:pt x="128" y="195"/>
                </a:lnTo>
                <a:lnTo>
                  <a:pt x="122" y="193"/>
                </a:lnTo>
                <a:lnTo>
                  <a:pt x="120" y="193"/>
                </a:lnTo>
                <a:lnTo>
                  <a:pt x="120" y="192"/>
                </a:lnTo>
                <a:lnTo>
                  <a:pt x="120" y="192"/>
                </a:lnTo>
                <a:lnTo>
                  <a:pt x="120" y="190"/>
                </a:lnTo>
                <a:lnTo>
                  <a:pt x="120" y="190"/>
                </a:lnTo>
                <a:lnTo>
                  <a:pt x="123" y="187"/>
                </a:lnTo>
                <a:lnTo>
                  <a:pt x="123" y="187"/>
                </a:lnTo>
                <a:lnTo>
                  <a:pt x="125" y="187"/>
                </a:lnTo>
                <a:lnTo>
                  <a:pt x="127" y="185"/>
                </a:lnTo>
                <a:lnTo>
                  <a:pt x="130" y="185"/>
                </a:lnTo>
                <a:lnTo>
                  <a:pt x="139" y="185"/>
                </a:lnTo>
                <a:lnTo>
                  <a:pt x="142" y="185"/>
                </a:lnTo>
                <a:lnTo>
                  <a:pt x="152" y="182"/>
                </a:lnTo>
                <a:lnTo>
                  <a:pt x="153" y="181"/>
                </a:lnTo>
                <a:lnTo>
                  <a:pt x="155" y="181"/>
                </a:lnTo>
                <a:lnTo>
                  <a:pt x="155" y="179"/>
                </a:lnTo>
                <a:lnTo>
                  <a:pt x="155" y="179"/>
                </a:lnTo>
                <a:lnTo>
                  <a:pt x="142" y="182"/>
                </a:lnTo>
                <a:lnTo>
                  <a:pt x="136" y="182"/>
                </a:lnTo>
                <a:lnTo>
                  <a:pt x="128" y="182"/>
                </a:lnTo>
                <a:lnTo>
                  <a:pt x="127" y="182"/>
                </a:lnTo>
                <a:lnTo>
                  <a:pt x="127" y="181"/>
                </a:lnTo>
                <a:lnTo>
                  <a:pt x="128" y="179"/>
                </a:lnTo>
                <a:lnTo>
                  <a:pt x="128" y="178"/>
                </a:lnTo>
                <a:lnTo>
                  <a:pt x="131" y="178"/>
                </a:lnTo>
                <a:lnTo>
                  <a:pt x="138" y="176"/>
                </a:lnTo>
                <a:lnTo>
                  <a:pt x="145" y="176"/>
                </a:lnTo>
                <a:lnTo>
                  <a:pt x="150" y="174"/>
                </a:lnTo>
                <a:lnTo>
                  <a:pt x="155" y="174"/>
                </a:lnTo>
                <a:lnTo>
                  <a:pt x="158" y="173"/>
                </a:lnTo>
                <a:lnTo>
                  <a:pt x="149" y="173"/>
                </a:lnTo>
                <a:lnTo>
                  <a:pt x="138" y="174"/>
                </a:lnTo>
                <a:lnTo>
                  <a:pt x="136" y="174"/>
                </a:lnTo>
                <a:lnTo>
                  <a:pt x="133" y="173"/>
                </a:lnTo>
                <a:lnTo>
                  <a:pt x="133" y="171"/>
                </a:lnTo>
                <a:lnTo>
                  <a:pt x="134" y="171"/>
                </a:lnTo>
                <a:lnTo>
                  <a:pt x="134" y="170"/>
                </a:lnTo>
                <a:lnTo>
                  <a:pt x="134" y="168"/>
                </a:lnTo>
                <a:lnTo>
                  <a:pt x="134" y="168"/>
                </a:lnTo>
                <a:lnTo>
                  <a:pt x="136" y="167"/>
                </a:lnTo>
                <a:lnTo>
                  <a:pt x="139" y="165"/>
                </a:lnTo>
                <a:lnTo>
                  <a:pt x="142" y="165"/>
                </a:lnTo>
                <a:lnTo>
                  <a:pt x="145" y="165"/>
                </a:lnTo>
                <a:lnTo>
                  <a:pt x="158" y="165"/>
                </a:lnTo>
                <a:lnTo>
                  <a:pt x="161" y="165"/>
                </a:lnTo>
                <a:lnTo>
                  <a:pt x="160" y="165"/>
                </a:lnTo>
                <a:lnTo>
                  <a:pt x="156" y="165"/>
                </a:lnTo>
                <a:lnTo>
                  <a:pt x="147" y="163"/>
                </a:lnTo>
                <a:lnTo>
                  <a:pt x="145" y="163"/>
                </a:lnTo>
                <a:lnTo>
                  <a:pt x="145" y="162"/>
                </a:lnTo>
                <a:lnTo>
                  <a:pt x="145" y="162"/>
                </a:lnTo>
                <a:lnTo>
                  <a:pt x="145" y="160"/>
                </a:lnTo>
                <a:lnTo>
                  <a:pt x="145" y="160"/>
                </a:lnTo>
                <a:lnTo>
                  <a:pt x="149" y="157"/>
                </a:lnTo>
                <a:lnTo>
                  <a:pt x="158" y="155"/>
                </a:lnTo>
                <a:lnTo>
                  <a:pt x="161" y="155"/>
                </a:lnTo>
                <a:lnTo>
                  <a:pt x="164" y="155"/>
                </a:lnTo>
                <a:lnTo>
                  <a:pt x="168" y="155"/>
                </a:lnTo>
                <a:lnTo>
                  <a:pt x="169" y="157"/>
                </a:lnTo>
                <a:lnTo>
                  <a:pt x="169" y="157"/>
                </a:lnTo>
                <a:lnTo>
                  <a:pt x="171" y="159"/>
                </a:lnTo>
                <a:lnTo>
                  <a:pt x="171" y="160"/>
                </a:lnTo>
                <a:lnTo>
                  <a:pt x="171" y="160"/>
                </a:lnTo>
                <a:lnTo>
                  <a:pt x="171" y="162"/>
                </a:lnTo>
                <a:lnTo>
                  <a:pt x="172" y="163"/>
                </a:lnTo>
                <a:lnTo>
                  <a:pt x="174" y="165"/>
                </a:lnTo>
                <a:lnTo>
                  <a:pt x="182" y="163"/>
                </a:lnTo>
                <a:lnTo>
                  <a:pt x="183" y="163"/>
                </a:lnTo>
                <a:lnTo>
                  <a:pt x="186" y="163"/>
                </a:lnTo>
                <a:lnTo>
                  <a:pt x="191" y="165"/>
                </a:lnTo>
                <a:lnTo>
                  <a:pt x="196" y="168"/>
                </a:lnTo>
                <a:lnTo>
                  <a:pt x="202" y="173"/>
                </a:lnTo>
                <a:lnTo>
                  <a:pt x="202" y="173"/>
                </a:lnTo>
                <a:lnTo>
                  <a:pt x="201" y="174"/>
                </a:lnTo>
                <a:lnTo>
                  <a:pt x="199" y="174"/>
                </a:lnTo>
                <a:lnTo>
                  <a:pt x="201" y="176"/>
                </a:lnTo>
                <a:lnTo>
                  <a:pt x="202" y="176"/>
                </a:lnTo>
                <a:lnTo>
                  <a:pt x="205" y="176"/>
                </a:lnTo>
                <a:lnTo>
                  <a:pt x="207" y="176"/>
                </a:lnTo>
                <a:lnTo>
                  <a:pt x="207" y="176"/>
                </a:lnTo>
                <a:lnTo>
                  <a:pt x="209" y="178"/>
                </a:lnTo>
                <a:lnTo>
                  <a:pt x="210" y="181"/>
                </a:lnTo>
                <a:lnTo>
                  <a:pt x="212" y="182"/>
                </a:lnTo>
                <a:lnTo>
                  <a:pt x="213" y="184"/>
                </a:lnTo>
                <a:lnTo>
                  <a:pt x="215" y="184"/>
                </a:lnTo>
                <a:lnTo>
                  <a:pt x="216" y="184"/>
                </a:lnTo>
                <a:lnTo>
                  <a:pt x="220" y="184"/>
                </a:lnTo>
                <a:lnTo>
                  <a:pt x="223" y="184"/>
                </a:lnTo>
                <a:lnTo>
                  <a:pt x="243" y="185"/>
                </a:lnTo>
                <a:lnTo>
                  <a:pt x="243" y="185"/>
                </a:lnTo>
                <a:lnTo>
                  <a:pt x="245" y="184"/>
                </a:lnTo>
                <a:lnTo>
                  <a:pt x="245" y="182"/>
                </a:lnTo>
                <a:lnTo>
                  <a:pt x="245" y="182"/>
                </a:lnTo>
                <a:lnTo>
                  <a:pt x="245" y="181"/>
                </a:lnTo>
                <a:lnTo>
                  <a:pt x="245" y="179"/>
                </a:lnTo>
                <a:lnTo>
                  <a:pt x="232" y="174"/>
                </a:lnTo>
                <a:lnTo>
                  <a:pt x="232" y="173"/>
                </a:lnTo>
                <a:lnTo>
                  <a:pt x="237" y="170"/>
                </a:lnTo>
                <a:lnTo>
                  <a:pt x="238" y="170"/>
                </a:lnTo>
                <a:lnTo>
                  <a:pt x="238" y="168"/>
                </a:lnTo>
                <a:lnTo>
                  <a:pt x="238" y="167"/>
                </a:lnTo>
                <a:lnTo>
                  <a:pt x="237" y="167"/>
                </a:lnTo>
                <a:lnTo>
                  <a:pt x="234" y="163"/>
                </a:lnTo>
                <a:lnTo>
                  <a:pt x="231" y="163"/>
                </a:lnTo>
                <a:lnTo>
                  <a:pt x="227" y="162"/>
                </a:lnTo>
                <a:lnTo>
                  <a:pt x="226" y="162"/>
                </a:lnTo>
                <a:lnTo>
                  <a:pt x="226" y="160"/>
                </a:lnTo>
                <a:lnTo>
                  <a:pt x="224" y="160"/>
                </a:lnTo>
                <a:lnTo>
                  <a:pt x="226" y="159"/>
                </a:lnTo>
                <a:lnTo>
                  <a:pt x="226" y="159"/>
                </a:lnTo>
                <a:lnTo>
                  <a:pt x="231" y="155"/>
                </a:lnTo>
                <a:lnTo>
                  <a:pt x="232" y="155"/>
                </a:lnTo>
                <a:lnTo>
                  <a:pt x="237" y="149"/>
                </a:lnTo>
                <a:lnTo>
                  <a:pt x="238" y="148"/>
                </a:lnTo>
                <a:lnTo>
                  <a:pt x="242" y="146"/>
                </a:lnTo>
                <a:lnTo>
                  <a:pt x="243" y="146"/>
                </a:lnTo>
                <a:lnTo>
                  <a:pt x="246" y="146"/>
                </a:lnTo>
                <a:close/>
                <a:moveTo>
                  <a:pt x="516" y="146"/>
                </a:moveTo>
                <a:lnTo>
                  <a:pt x="519" y="146"/>
                </a:lnTo>
                <a:lnTo>
                  <a:pt x="522" y="148"/>
                </a:lnTo>
                <a:lnTo>
                  <a:pt x="522" y="148"/>
                </a:lnTo>
                <a:lnTo>
                  <a:pt x="524" y="148"/>
                </a:lnTo>
                <a:lnTo>
                  <a:pt x="524" y="149"/>
                </a:lnTo>
                <a:lnTo>
                  <a:pt x="522" y="149"/>
                </a:lnTo>
                <a:lnTo>
                  <a:pt x="522" y="151"/>
                </a:lnTo>
                <a:lnTo>
                  <a:pt x="521" y="152"/>
                </a:lnTo>
                <a:lnTo>
                  <a:pt x="521" y="152"/>
                </a:lnTo>
                <a:lnTo>
                  <a:pt x="522" y="154"/>
                </a:lnTo>
                <a:lnTo>
                  <a:pt x="522" y="154"/>
                </a:lnTo>
                <a:lnTo>
                  <a:pt x="522" y="155"/>
                </a:lnTo>
                <a:lnTo>
                  <a:pt x="522" y="155"/>
                </a:lnTo>
                <a:lnTo>
                  <a:pt x="522" y="155"/>
                </a:lnTo>
                <a:lnTo>
                  <a:pt x="519" y="155"/>
                </a:lnTo>
                <a:lnTo>
                  <a:pt x="519" y="155"/>
                </a:lnTo>
                <a:lnTo>
                  <a:pt x="518" y="155"/>
                </a:lnTo>
                <a:lnTo>
                  <a:pt x="516" y="155"/>
                </a:lnTo>
                <a:lnTo>
                  <a:pt x="514" y="152"/>
                </a:lnTo>
                <a:lnTo>
                  <a:pt x="513" y="151"/>
                </a:lnTo>
                <a:lnTo>
                  <a:pt x="511" y="149"/>
                </a:lnTo>
                <a:lnTo>
                  <a:pt x="511" y="148"/>
                </a:lnTo>
                <a:lnTo>
                  <a:pt x="511" y="148"/>
                </a:lnTo>
                <a:lnTo>
                  <a:pt x="513" y="146"/>
                </a:lnTo>
                <a:lnTo>
                  <a:pt x="516" y="146"/>
                </a:lnTo>
                <a:close/>
                <a:moveTo>
                  <a:pt x="174" y="143"/>
                </a:moveTo>
                <a:lnTo>
                  <a:pt x="175" y="144"/>
                </a:lnTo>
                <a:lnTo>
                  <a:pt x="177" y="144"/>
                </a:lnTo>
                <a:lnTo>
                  <a:pt x="179" y="146"/>
                </a:lnTo>
                <a:lnTo>
                  <a:pt x="179" y="148"/>
                </a:lnTo>
                <a:lnTo>
                  <a:pt x="179" y="148"/>
                </a:lnTo>
                <a:lnTo>
                  <a:pt x="175" y="149"/>
                </a:lnTo>
                <a:lnTo>
                  <a:pt x="161" y="148"/>
                </a:lnTo>
                <a:lnTo>
                  <a:pt x="160" y="148"/>
                </a:lnTo>
                <a:lnTo>
                  <a:pt x="160" y="146"/>
                </a:lnTo>
                <a:lnTo>
                  <a:pt x="163" y="144"/>
                </a:lnTo>
                <a:lnTo>
                  <a:pt x="166" y="144"/>
                </a:lnTo>
                <a:lnTo>
                  <a:pt x="174" y="143"/>
                </a:lnTo>
                <a:close/>
                <a:moveTo>
                  <a:pt x="434" y="138"/>
                </a:moveTo>
                <a:lnTo>
                  <a:pt x="437" y="138"/>
                </a:lnTo>
                <a:lnTo>
                  <a:pt x="445" y="140"/>
                </a:lnTo>
                <a:lnTo>
                  <a:pt x="451" y="141"/>
                </a:lnTo>
                <a:lnTo>
                  <a:pt x="456" y="143"/>
                </a:lnTo>
                <a:lnTo>
                  <a:pt x="459" y="143"/>
                </a:lnTo>
                <a:lnTo>
                  <a:pt x="462" y="143"/>
                </a:lnTo>
                <a:lnTo>
                  <a:pt x="464" y="143"/>
                </a:lnTo>
                <a:lnTo>
                  <a:pt x="467" y="144"/>
                </a:lnTo>
                <a:lnTo>
                  <a:pt x="469" y="146"/>
                </a:lnTo>
                <a:lnTo>
                  <a:pt x="472" y="148"/>
                </a:lnTo>
                <a:lnTo>
                  <a:pt x="472" y="148"/>
                </a:lnTo>
                <a:lnTo>
                  <a:pt x="472" y="148"/>
                </a:lnTo>
                <a:lnTo>
                  <a:pt x="472" y="149"/>
                </a:lnTo>
                <a:lnTo>
                  <a:pt x="472" y="149"/>
                </a:lnTo>
                <a:lnTo>
                  <a:pt x="472" y="151"/>
                </a:lnTo>
                <a:lnTo>
                  <a:pt x="472" y="152"/>
                </a:lnTo>
                <a:lnTo>
                  <a:pt x="470" y="154"/>
                </a:lnTo>
                <a:lnTo>
                  <a:pt x="469" y="155"/>
                </a:lnTo>
                <a:lnTo>
                  <a:pt x="469" y="155"/>
                </a:lnTo>
                <a:lnTo>
                  <a:pt x="467" y="157"/>
                </a:lnTo>
                <a:lnTo>
                  <a:pt x="469" y="157"/>
                </a:lnTo>
                <a:lnTo>
                  <a:pt x="475" y="152"/>
                </a:lnTo>
                <a:lnTo>
                  <a:pt x="480" y="152"/>
                </a:lnTo>
                <a:lnTo>
                  <a:pt x="486" y="152"/>
                </a:lnTo>
                <a:lnTo>
                  <a:pt x="492" y="151"/>
                </a:lnTo>
                <a:lnTo>
                  <a:pt x="497" y="149"/>
                </a:lnTo>
                <a:lnTo>
                  <a:pt x="500" y="151"/>
                </a:lnTo>
                <a:lnTo>
                  <a:pt x="502" y="151"/>
                </a:lnTo>
                <a:lnTo>
                  <a:pt x="508" y="152"/>
                </a:lnTo>
                <a:lnTo>
                  <a:pt x="510" y="154"/>
                </a:lnTo>
                <a:lnTo>
                  <a:pt x="511" y="155"/>
                </a:lnTo>
                <a:lnTo>
                  <a:pt x="511" y="155"/>
                </a:lnTo>
                <a:lnTo>
                  <a:pt x="510" y="157"/>
                </a:lnTo>
                <a:lnTo>
                  <a:pt x="507" y="155"/>
                </a:lnTo>
                <a:lnTo>
                  <a:pt x="500" y="155"/>
                </a:lnTo>
                <a:lnTo>
                  <a:pt x="499" y="155"/>
                </a:lnTo>
                <a:lnTo>
                  <a:pt x="499" y="155"/>
                </a:lnTo>
                <a:lnTo>
                  <a:pt x="497" y="155"/>
                </a:lnTo>
                <a:lnTo>
                  <a:pt x="499" y="157"/>
                </a:lnTo>
                <a:lnTo>
                  <a:pt x="499" y="157"/>
                </a:lnTo>
                <a:lnTo>
                  <a:pt x="507" y="157"/>
                </a:lnTo>
                <a:lnTo>
                  <a:pt x="529" y="162"/>
                </a:lnTo>
                <a:lnTo>
                  <a:pt x="530" y="163"/>
                </a:lnTo>
                <a:lnTo>
                  <a:pt x="530" y="163"/>
                </a:lnTo>
                <a:lnTo>
                  <a:pt x="529" y="163"/>
                </a:lnTo>
                <a:lnTo>
                  <a:pt x="527" y="165"/>
                </a:lnTo>
                <a:lnTo>
                  <a:pt x="514" y="167"/>
                </a:lnTo>
                <a:lnTo>
                  <a:pt x="507" y="165"/>
                </a:lnTo>
                <a:lnTo>
                  <a:pt x="500" y="163"/>
                </a:lnTo>
                <a:lnTo>
                  <a:pt x="499" y="163"/>
                </a:lnTo>
                <a:lnTo>
                  <a:pt x="500" y="165"/>
                </a:lnTo>
                <a:lnTo>
                  <a:pt x="503" y="167"/>
                </a:lnTo>
                <a:lnTo>
                  <a:pt x="507" y="168"/>
                </a:lnTo>
                <a:lnTo>
                  <a:pt x="508" y="168"/>
                </a:lnTo>
                <a:lnTo>
                  <a:pt x="514" y="170"/>
                </a:lnTo>
                <a:lnTo>
                  <a:pt x="516" y="170"/>
                </a:lnTo>
                <a:lnTo>
                  <a:pt x="518" y="171"/>
                </a:lnTo>
                <a:lnTo>
                  <a:pt x="521" y="171"/>
                </a:lnTo>
                <a:lnTo>
                  <a:pt x="522" y="173"/>
                </a:lnTo>
                <a:lnTo>
                  <a:pt x="524" y="174"/>
                </a:lnTo>
                <a:lnTo>
                  <a:pt x="524" y="174"/>
                </a:lnTo>
                <a:lnTo>
                  <a:pt x="525" y="174"/>
                </a:lnTo>
                <a:lnTo>
                  <a:pt x="529" y="176"/>
                </a:lnTo>
                <a:lnTo>
                  <a:pt x="530" y="178"/>
                </a:lnTo>
                <a:lnTo>
                  <a:pt x="530" y="178"/>
                </a:lnTo>
                <a:lnTo>
                  <a:pt x="530" y="179"/>
                </a:lnTo>
                <a:lnTo>
                  <a:pt x="529" y="181"/>
                </a:lnTo>
                <a:lnTo>
                  <a:pt x="524" y="182"/>
                </a:lnTo>
                <a:lnTo>
                  <a:pt x="524" y="184"/>
                </a:lnTo>
                <a:lnTo>
                  <a:pt x="529" y="184"/>
                </a:lnTo>
                <a:lnTo>
                  <a:pt x="529" y="184"/>
                </a:lnTo>
                <a:lnTo>
                  <a:pt x="535" y="187"/>
                </a:lnTo>
                <a:lnTo>
                  <a:pt x="535" y="187"/>
                </a:lnTo>
                <a:lnTo>
                  <a:pt x="535" y="187"/>
                </a:lnTo>
                <a:lnTo>
                  <a:pt x="537" y="185"/>
                </a:lnTo>
                <a:lnTo>
                  <a:pt x="537" y="184"/>
                </a:lnTo>
                <a:lnTo>
                  <a:pt x="535" y="182"/>
                </a:lnTo>
                <a:lnTo>
                  <a:pt x="535" y="182"/>
                </a:lnTo>
                <a:lnTo>
                  <a:pt x="537" y="181"/>
                </a:lnTo>
                <a:lnTo>
                  <a:pt x="537" y="181"/>
                </a:lnTo>
                <a:lnTo>
                  <a:pt x="538" y="181"/>
                </a:lnTo>
                <a:lnTo>
                  <a:pt x="540" y="181"/>
                </a:lnTo>
                <a:lnTo>
                  <a:pt x="544" y="185"/>
                </a:lnTo>
                <a:lnTo>
                  <a:pt x="552" y="182"/>
                </a:lnTo>
                <a:lnTo>
                  <a:pt x="552" y="184"/>
                </a:lnTo>
                <a:lnTo>
                  <a:pt x="554" y="185"/>
                </a:lnTo>
                <a:lnTo>
                  <a:pt x="554" y="185"/>
                </a:lnTo>
                <a:lnTo>
                  <a:pt x="557" y="182"/>
                </a:lnTo>
                <a:lnTo>
                  <a:pt x="559" y="182"/>
                </a:lnTo>
                <a:lnTo>
                  <a:pt x="565" y="185"/>
                </a:lnTo>
                <a:lnTo>
                  <a:pt x="568" y="187"/>
                </a:lnTo>
                <a:lnTo>
                  <a:pt x="570" y="187"/>
                </a:lnTo>
                <a:lnTo>
                  <a:pt x="573" y="189"/>
                </a:lnTo>
                <a:lnTo>
                  <a:pt x="578" y="189"/>
                </a:lnTo>
                <a:lnTo>
                  <a:pt x="578" y="187"/>
                </a:lnTo>
                <a:lnTo>
                  <a:pt x="576" y="185"/>
                </a:lnTo>
                <a:lnTo>
                  <a:pt x="578" y="184"/>
                </a:lnTo>
                <a:lnTo>
                  <a:pt x="582" y="182"/>
                </a:lnTo>
                <a:lnTo>
                  <a:pt x="585" y="184"/>
                </a:lnTo>
                <a:lnTo>
                  <a:pt x="592" y="181"/>
                </a:lnTo>
                <a:lnTo>
                  <a:pt x="595" y="181"/>
                </a:lnTo>
                <a:lnTo>
                  <a:pt x="596" y="181"/>
                </a:lnTo>
                <a:lnTo>
                  <a:pt x="604" y="178"/>
                </a:lnTo>
                <a:lnTo>
                  <a:pt x="606" y="178"/>
                </a:lnTo>
                <a:lnTo>
                  <a:pt x="606" y="176"/>
                </a:lnTo>
                <a:lnTo>
                  <a:pt x="609" y="176"/>
                </a:lnTo>
                <a:lnTo>
                  <a:pt x="617" y="178"/>
                </a:lnTo>
                <a:lnTo>
                  <a:pt x="619" y="178"/>
                </a:lnTo>
                <a:lnTo>
                  <a:pt x="626" y="176"/>
                </a:lnTo>
                <a:lnTo>
                  <a:pt x="630" y="176"/>
                </a:lnTo>
                <a:lnTo>
                  <a:pt x="633" y="176"/>
                </a:lnTo>
                <a:lnTo>
                  <a:pt x="639" y="176"/>
                </a:lnTo>
                <a:lnTo>
                  <a:pt x="645" y="178"/>
                </a:lnTo>
                <a:lnTo>
                  <a:pt x="647" y="178"/>
                </a:lnTo>
                <a:lnTo>
                  <a:pt x="645" y="179"/>
                </a:lnTo>
                <a:lnTo>
                  <a:pt x="647" y="181"/>
                </a:lnTo>
                <a:lnTo>
                  <a:pt x="647" y="181"/>
                </a:lnTo>
                <a:lnTo>
                  <a:pt x="648" y="181"/>
                </a:lnTo>
                <a:lnTo>
                  <a:pt x="656" y="181"/>
                </a:lnTo>
                <a:lnTo>
                  <a:pt x="658" y="181"/>
                </a:lnTo>
                <a:lnTo>
                  <a:pt x="661" y="182"/>
                </a:lnTo>
                <a:lnTo>
                  <a:pt x="661" y="184"/>
                </a:lnTo>
                <a:lnTo>
                  <a:pt x="661" y="184"/>
                </a:lnTo>
                <a:lnTo>
                  <a:pt x="660" y="185"/>
                </a:lnTo>
                <a:lnTo>
                  <a:pt x="660" y="185"/>
                </a:lnTo>
                <a:lnTo>
                  <a:pt x="661" y="185"/>
                </a:lnTo>
                <a:lnTo>
                  <a:pt x="667" y="187"/>
                </a:lnTo>
                <a:lnTo>
                  <a:pt x="669" y="187"/>
                </a:lnTo>
                <a:lnTo>
                  <a:pt x="669" y="189"/>
                </a:lnTo>
                <a:lnTo>
                  <a:pt x="671" y="192"/>
                </a:lnTo>
                <a:lnTo>
                  <a:pt x="671" y="192"/>
                </a:lnTo>
                <a:lnTo>
                  <a:pt x="669" y="193"/>
                </a:lnTo>
                <a:lnTo>
                  <a:pt x="664" y="196"/>
                </a:lnTo>
                <a:lnTo>
                  <a:pt x="658" y="198"/>
                </a:lnTo>
                <a:lnTo>
                  <a:pt x="658" y="200"/>
                </a:lnTo>
                <a:lnTo>
                  <a:pt x="660" y="200"/>
                </a:lnTo>
                <a:lnTo>
                  <a:pt x="661" y="200"/>
                </a:lnTo>
                <a:lnTo>
                  <a:pt x="663" y="200"/>
                </a:lnTo>
                <a:lnTo>
                  <a:pt x="667" y="200"/>
                </a:lnTo>
                <a:lnTo>
                  <a:pt x="667" y="200"/>
                </a:lnTo>
                <a:lnTo>
                  <a:pt x="671" y="200"/>
                </a:lnTo>
                <a:lnTo>
                  <a:pt x="671" y="201"/>
                </a:lnTo>
                <a:lnTo>
                  <a:pt x="672" y="203"/>
                </a:lnTo>
                <a:lnTo>
                  <a:pt x="671" y="203"/>
                </a:lnTo>
                <a:lnTo>
                  <a:pt x="664" y="204"/>
                </a:lnTo>
                <a:lnTo>
                  <a:pt x="661" y="203"/>
                </a:lnTo>
                <a:lnTo>
                  <a:pt x="660" y="203"/>
                </a:lnTo>
                <a:lnTo>
                  <a:pt x="658" y="203"/>
                </a:lnTo>
                <a:lnTo>
                  <a:pt x="660" y="203"/>
                </a:lnTo>
                <a:lnTo>
                  <a:pt x="661" y="204"/>
                </a:lnTo>
                <a:lnTo>
                  <a:pt x="661" y="206"/>
                </a:lnTo>
                <a:lnTo>
                  <a:pt x="661" y="206"/>
                </a:lnTo>
                <a:lnTo>
                  <a:pt x="660" y="207"/>
                </a:lnTo>
                <a:lnTo>
                  <a:pt x="660" y="209"/>
                </a:lnTo>
                <a:lnTo>
                  <a:pt x="660" y="209"/>
                </a:lnTo>
                <a:lnTo>
                  <a:pt x="660" y="212"/>
                </a:lnTo>
                <a:lnTo>
                  <a:pt x="660" y="212"/>
                </a:lnTo>
                <a:lnTo>
                  <a:pt x="645" y="212"/>
                </a:lnTo>
                <a:lnTo>
                  <a:pt x="644" y="212"/>
                </a:lnTo>
                <a:lnTo>
                  <a:pt x="641" y="214"/>
                </a:lnTo>
                <a:lnTo>
                  <a:pt x="637" y="215"/>
                </a:lnTo>
                <a:lnTo>
                  <a:pt x="636" y="215"/>
                </a:lnTo>
                <a:lnTo>
                  <a:pt x="633" y="215"/>
                </a:lnTo>
                <a:lnTo>
                  <a:pt x="628" y="214"/>
                </a:lnTo>
                <a:lnTo>
                  <a:pt x="625" y="214"/>
                </a:lnTo>
                <a:lnTo>
                  <a:pt x="623" y="214"/>
                </a:lnTo>
                <a:lnTo>
                  <a:pt x="622" y="212"/>
                </a:lnTo>
                <a:lnTo>
                  <a:pt x="620" y="212"/>
                </a:lnTo>
                <a:lnTo>
                  <a:pt x="619" y="211"/>
                </a:lnTo>
                <a:lnTo>
                  <a:pt x="619" y="209"/>
                </a:lnTo>
                <a:lnTo>
                  <a:pt x="619" y="207"/>
                </a:lnTo>
                <a:lnTo>
                  <a:pt x="619" y="206"/>
                </a:lnTo>
                <a:lnTo>
                  <a:pt x="619" y="206"/>
                </a:lnTo>
                <a:lnTo>
                  <a:pt x="617" y="206"/>
                </a:lnTo>
                <a:lnTo>
                  <a:pt x="617" y="204"/>
                </a:lnTo>
                <a:lnTo>
                  <a:pt x="614" y="203"/>
                </a:lnTo>
                <a:lnTo>
                  <a:pt x="612" y="203"/>
                </a:lnTo>
                <a:lnTo>
                  <a:pt x="612" y="203"/>
                </a:lnTo>
                <a:lnTo>
                  <a:pt x="612" y="204"/>
                </a:lnTo>
                <a:lnTo>
                  <a:pt x="612" y="204"/>
                </a:lnTo>
                <a:lnTo>
                  <a:pt x="615" y="206"/>
                </a:lnTo>
                <a:lnTo>
                  <a:pt x="615" y="206"/>
                </a:lnTo>
                <a:lnTo>
                  <a:pt x="614" y="209"/>
                </a:lnTo>
                <a:lnTo>
                  <a:pt x="614" y="209"/>
                </a:lnTo>
                <a:lnTo>
                  <a:pt x="612" y="212"/>
                </a:lnTo>
                <a:lnTo>
                  <a:pt x="611" y="212"/>
                </a:lnTo>
                <a:lnTo>
                  <a:pt x="607" y="212"/>
                </a:lnTo>
                <a:lnTo>
                  <a:pt x="601" y="214"/>
                </a:lnTo>
                <a:lnTo>
                  <a:pt x="600" y="214"/>
                </a:lnTo>
                <a:lnTo>
                  <a:pt x="596" y="214"/>
                </a:lnTo>
                <a:lnTo>
                  <a:pt x="593" y="214"/>
                </a:lnTo>
                <a:lnTo>
                  <a:pt x="592" y="212"/>
                </a:lnTo>
                <a:lnTo>
                  <a:pt x="590" y="211"/>
                </a:lnTo>
                <a:lnTo>
                  <a:pt x="590" y="211"/>
                </a:lnTo>
                <a:lnTo>
                  <a:pt x="590" y="214"/>
                </a:lnTo>
                <a:lnTo>
                  <a:pt x="589" y="214"/>
                </a:lnTo>
                <a:lnTo>
                  <a:pt x="589" y="214"/>
                </a:lnTo>
                <a:lnTo>
                  <a:pt x="585" y="212"/>
                </a:lnTo>
                <a:lnTo>
                  <a:pt x="584" y="211"/>
                </a:lnTo>
                <a:lnTo>
                  <a:pt x="584" y="211"/>
                </a:lnTo>
                <a:lnTo>
                  <a:pt x="584" y="212"/>
                </a:lnTo>
                <a:lnTo>
                  <a:pt x="584" y="212"/>
                </a:lnTo>
                <a:lnTo>
                  <a:pt x="584" y="214"/>
                </a:lnTo>
                <a:lnTo>
                  <a:pt x="579" y="214"/>
                </a:lnTo>
                <a:lnTo>
                  <a:pt x="578" y="214"/>
                </a:lnTo>
                <a:lnTo>
                  <a:pt x="574" y="214"/>
                </a:lnTo>
                <a:lnTo>
                  <a:pt x="573" y="214"/>
                </a:lnTo>
                <a:lnTo>
                  <a:pt x="571" y="214"/>
                </a:lnTo>
                <a:lnTo>
                  <a:pt x="566" y="212"/>
                </a:lnTo>
                <a:lnTo>
                  <a:pt x="566" y="212"/>
                </a:lnTo>
                <a:lnTo>
                  <a:pt x="566" y="214"/>
                </a:lnTo>
                <a:lnTo>
                  <a:pt x="565" y="215"/>
                </a:lnTo>
                <a:lnTo>
                  <a:pt x="562" y="215"/>
                </a:lnTo>
                <a:lnTo>
                  <a:pt x="557" y="214"/>
                </a:lnTo>
                <a:lnTo>
                  <a:pt x="554" y="215"/>
                </a:lnTo>
                <a:lnTo>
                  <a:pt x="548" y="214"/>
                </a:lnTo>
                <a:lnTo>
                  <a:pt x="541" y="214"/>
                </a:lnTo>
                <a:lnTo>
                  <a:pt x="540" y="214"/>
                </a:lnTo>
                <a:lnTo>
                  <a:pt x="540" y="214"/>
                </a:lnTo>
                <a:lnTo>
                  <a:pt x="540" y="212"/>
                </a:lnTo>
                <a:lnTo>
                  <a:pt x="540" y="211"/>
                </a:lnTo>
                <a:lnTo>
                  <a:pt x="541" y="209"/>
                </a:lnTo>
                <a:lnTo>
                  <a:pt x="543" y="207"/>
                </a:lnTo>
                <a:lnTo>
                  <a:pt x="543" y="206"/>
                </a:lnTo>
                <a:lnTo>
                  <a:pt x="541" y="206"/>
                </a:lnTo>
                <a:lnTo>
                  <a:pt x="541" y="204"/>
                </a:lnTo>
                <a:lnTo>
                  <a:pt x="540" y="204"/>
                </a:lnTo>
                <a:lnTo>
                  <a:pt x="538" y="206"/>
                </a:lnTo>
                <a:lnTo>
                  <a:pt x="537" y="207"/>
                </a:lnTo>
                <a:lnTo>
                  <a:pt x="535" y="209"/>
                </a:lnTo>
                <a:lnTo>
                  <a:pt x="535" y="207"/>
                </a:lnTo>
                <a:lnTo>
                  <a:pt x="535" y="206"/>
                </a:lnTo>
                <a:lnTo>
                  <a:pt x="533" y="206"/>
                </a:lnTo>
                <a:lnTo>
                  <a:pt x="533" y="206"/>
                </a:lnTo>
                <a:lnTo>
                  <a:pt x="533" y="206"/>
                </a:lnTo>
                <a:lnTo>
                  <a:pt x="532" y="207"/>
                </a:lnTo>
                <a:lnTo>
                  <a:pt x="532" y="207"/>
                </a:lnTo>
                <a:lnTo>
                  <a:pt x="530" y="207"/>
                </a:lnTo>
                <a:lnTo>
                  <a:pt x="530" y="207"/>
                </a:lnTo>
                <a:lnTo>
                  <a:pt x="530" y="209"/>
                </a:lnTo>
                <a:lnTo>
                  <a:pt x="530" y="209"/>
                </a:lnTo>
                <a:lnTo>
                  <a:pt x="530" y="211"/>
                </a:lnTo>
                <a:lnTo>
                  <a:pt x="529" y="211"/>
                </a:lnTo>
                <a:lnTo>
                  <a:pt x="527" y="212"/>
                </a:lnTo>
                <a:lnTo>
                  <a:pt x="525" y="212"/>
                </a:lnTo>
                <a:lnTo>
                  <a:pt x="521" y="212"/>
                </a:lnTo>
                <a:lnTo>
                  <a:pt x="519" y="212"/>
                </a:lnTo>
                <a:lnTo>
                  <a:pt x="513" y="211"/>
                </a:lnTo>
                <a:lnTo>
                  <a:pt x="511" y="211"/>
                </a:lnTo>
                <a:lnTo>
                  <a:pt x="508" y="209"/>
                </a:lnTo>
                <a:lnTo>
                  <a:pt x="505" y="207"/>
                </a:lnTo>
                <a:lnTo>
                  <a:pt x="505" y="207"/>
                </a:lnTo>
                <a:lnTo>
                  <a:pt x="507" y="206"/>
                </a:lnTo>
                <a:lnTo>
                  <a:pt x="507" y="204"/>
                </a:lnTo>
                <a:lnTo>
                  <a:pt x="502" y="207"/>
                </a:lnTo>
                <a:lnTo>
                  <a:pt x="502" y="207"/>
                </a:lnTo>
                <a:lnTo>
                  <a:pt x="502" y="211"/>
                </a:lnTo>
                <a:lnTo>
                  <a:pt x="502" y="211"/>
                </a:lnTo>
                <a:lnTo>
                  <a:pt x="499" y="209"/>
                </a:lnTo>
                <a:lnTo>
                  <a:pt x="497" y="211"/>
                </a:lnTo>
                <a:lnTo>
                  <a:pt x="497" y="209"/>
                </a:lnTo>
                <a:lnTo>
                  <a:pt x="494" y="209"/>
                </a:lnTo>
                <a:lnTo>
                  <a:pt x="492" y="207"/>
                </a:lnTo>
                <a:lnTo>
                  <a:pt x="491" y="206"/>
                </a:lnTo>
                <a:lnTo>
                  <a:pt x="488" y="201"/>
                </a:lnTo>
                <a:lnTo>
                  <a:pt x="488" y="198"/>
                </a:lnTo>
                <a:lnTo>
                  <a:pt x="488" y="198"/>
                </a:lnTo>
                <a:lnTo>
                  <a:pt x="489" y="196"/>
                </a:lnTo>
                <a:lnTo>
                  <a:pt x="489" y="196"/>
                </a:lnTo>
                <a:lnTo>
                  <a:pt x="486" y="195"/>
                </a:lnTo>
                <a:lnTo>
                  <a:pt x="484" y="193"/>
                </a:lnTo>
                <a:lnTo>
                  <a:pt x="484" y="192"/>
                </a:lnTo>
                <a:lnTo>
                  <a:pt x="484" y="192"/>
                </a:lnTo>
                <a:lnTo>
                  <a:pt x="483" y="190"/>
                </a:lnTo>
                <a:lnTo>
                  <a:pt x="483" y="189"/>
                </a:lnTo>
                <a:lnTo>
                  <a:pt x="484" y="189"/>
                </a:lnTo>
                <a:lnTo>
                  <a:pt x="484" y="185"/>
                </a:lnTo>
                <a:lnTo>
                  <a:pt x="488" y="182"/>
                </a:lnTo>
                <a:lnTo>
                  <a:pt x="489" y="181"/>
                </a:lnTo>
                <a:lnTo>
                  <a:pt x="489" y="181"/>
                </a:lnTo>
                <a:lnTo>
                  <a:pt x="488" y="179"/>
                </a:lnTo>
                <a:lnTo>
                  <a:pt x="488" y="176"/>
                </a:lnTo>
                <a:lnTo>
                  <a:pt x="488" y="174"/>
                </a:lnTo>
                <a:lnTo>
                  <a:pt x="486" y="173"/>
                </a:lnTo>
                <a:lnTo>
                  <a:pt x="483" y="171"/>
                </a:lnTo>
                <a:lnTo>
                  <a:pt x="480" y="167"/>
                </a:lnTo>
                <a:lnTo>
                  <a:pt x="477" y="163"/>
                </a:lnTo>
                <a:lnTo>
                  <a:pt x="473" y="160"/>
                </a:lnTo>
                <a:lnTo>
                  <a:pt x="472" y="160"/>
                </a:lnTo>
                <a:lnTo>
                  <a:pt x="470" y="160"/>
                </a:lnTo>
                <a:lnTo>
                  <a:pt x="467" y="162"/>
                </a:lnTo>
                <a:lnTo>
                  <a:pt x="466" y="162"/>
                </a:lnTo>
                <a:lnTo>
                  <a:pt x="466" y="162"/>
                </a:lnTo>
                <a:lnTo>
                  <a:pt x="462" y="162"/>
                </a:lnTo>
                <a:lnTo>
                  <a:pt x="456" y="162"/>
                </a:lnTo>
                <a:lnTo>
                  <a:pt x="453" y="162"/>
                </a:lnTo>
                <a:lnTo>
                  <a:pt x="450" y="162"/>
                </a:lnTo>
                <a:lnTo>
                  <a:pt x="447" y="163"/>
                </a:lnTo>
                <a:lnTo>
                  <a:pt x="442" y="163"/>
                </a:lnTo>
                <a:lnTo>
                  <a:pt x="440" y="160"/>
                </a:lnTo>
                <a:lnTo>
                  <a:pt x="434" y="159"/>
                </a:lnTo>
                <a:lnTo>
                  <a:pt x="432" y="157"/>
                </a:lnTo>
                <a:lnTo>
                  <a:pt x="431" y="155"/>
                </a:lnTo>
                <a:lnTo>
                  <a:pt x="432" y="155"/>
                </a:lnTo>
                <a:lnTo>
                  <a:pt x="436" y="154"/>
                </a:lnTo>
                <a:lnTo>
                  <a:pt x="436" y="154"/>
                </a:lnTo>
                <a:lnTo>
                  <a:pt x="437" y="152"/>
                </a:lnTo>
                <a:lnTo>
                  <a:pt x="434" y="154"/>
                </a:lnTo>
                <a:lnTo>
                  <a:pt x="432" y="154"/>
                </a:lnTo>
                <a:lnTo>
                  <a:pt x="423" y="149"/>
                </a:lnTo>
                <a:lnTo>
                  <a:pt x="420" y="149"/>
                </a:lnTo>
                <a:lnTo>
                  <a:pt x="420" y="148"/>
                </a:lnTo>
                <a:lnTo>
                  <a:pt x="418" y="148"/>
                </a:lnTo>
                <a:lnTo>
                  <a:pt x="418" y="148"/>
                </a:lnTo>
                <a:lnTo>
                  <a:pt x="420" y="146"/>
                </a:lnTo>
                <a:lnTo>
                  <a:pt x="421" y="148"/>
                </a:lnTo>
                <a:lnTo>
                  <a:pt x="423" y="148"/>
                </a:lnTo>
                <a:lnTo>
                  <a:pt x="426" y="148"/>
                </a:lnTo>
                <a:lnTo>
                  <a:pt x="426" y="146"/>
                </a:lnTo>
                <a:lnTo>
                  <a:pt x="426" y="146"/>
                </a:lnTo>
                <a:lnTo>
                  <a:pt x="423" y="144"/>
                </a:lnTo>
                <a:lnTo>
                  <a:pt x="421" y="144"/>
                </a:lnTo>
                <a:lnTo>
                  <a:pt x="420" y="143"/>
                </a:lnTo>
                <a:lnTo>
                  <a:pt x="421" y="141"/>
                </a:lnTo>
                <a:lnTo>
                  <a:pt x="421" y="141"/>
                </a:lnTo>
                <a:lnTo>
                  <a:pt x="421" y="141"/>
                </a:lnTo>
                <a:lnTo>
                  <a:pt x="425" y="141"/>
                </a:lnTo>
                <a:lnTo>
                  <a:pt x="426" y="140"/>
                </a:lnTo>
                <a:lnTo>
                  <a:pt x="431" y="138"/>
                </a:lnTo>
                <a:lnTo>
                  <a:pt x="434" y="138"/>
                </a:lnTo>
                <a:close/>
                <a:moveTo>
                  <a:pt x="136" y="124"/>
                </a:moveTo>
                <a:lnTo>
                  <a:pt x="138" y="124"/>
                </a:lnTo>
                <a:lnTo>
                  <a:pt x="139" y="124"/>
                </a:lnTo>
                <a:lnTo>
                  <a:pt x="142" y="126"/>
                </a:lnTo>
                <a:lnTo>
                  <a:pt x="149" y="129"/>
                </a:lnTo>
                <a:lnTo>
                  <a:pt x="150" y="130"/>
                </a:lnTo>
                <a:lnTo>
                  <a:pt x="150" y="130"/>
                </a:lnTo>
                <a:lnTo>
                  <a:pt x="150" y="132"/>
                </a:lnTo>
                <a:lnTo>
                  <a:pt x="149" y="132"/>
                </a:lnTo>
                <a:lnTo>
                  <a:pt x="139" y="135"/>
                </a:lnTo>
                <a:lnTo>
                  <a:pt x="138" y="137"/>
                </a:lnTo>
                <a:lnTo>
                  <a:pt x="139" y="137"/>
                </a:lnTo>
                <a:lnTo>
                  <a:pt x="142" y="140"/>
                </a:lnTo>
                <a:lnTo>
                  <a:pt x="145" y="141"/>
                </a:lnTo>
                <a:lnTo>
                  <a:pt x="145" y="143"/>
                </a:lnTo>
                <a:lnTo>
                  <a:pt x="144" y="143"/>
                </a:lnTo>
                <a:lnTo>
                  <a:pt x="141" y="143"/>
                </a:lnTo>
                <a:lnTo>
                  <a:pt x="141" y="143"/>
                </a:lnTo>
                <a:lnTo>
                  <a:pt x="139" y="143"/>
                </a:lnTo>
                <a:lnTo>
                  <a:pt x="139" y="144"/>
                </a:lnTo>
                <a:lnTo>
                  <a:pt x="142" y="148"/>
                </a:lnTo>
                <a:lnTo>
                  <a:pt x="144" y="148"/>
                </a:lnTo>
                <a:lnTo>
                  <a:pt x="144" y="149"/>
                </a:lnTo>
                <a:lnTo>
                  <a:pt x="142" y="149"/>
                </a:lnTo>
                <a:lnTo>
                  <a:pt x="142" y="151"/>
                </a:lnTo>
                <a:lnTo>
                  <a:pt x="139" y="152"/>
                </a:lnTo>
                <a:lnTo>
                  <a:pt x="136" y="154"/>
                </a:lnTo>
                <a:lnTo>
                  <a:pt x="128" y="154"/>
                </a:lnTo>
                <a:lnTo>
                  <a:pt x="128" y="155"/>
                </a:lnTo>
                <a:lnTo>
                  <a:pt x="128" y="157"/>
                </a:lnTo>
                <a:lnTo>
                  <a:pt x="128" y="159"/>
                </a:lnTo>
                <a:lnTo>
                  <a:pt x="128" y="159"/>
                </a:lnTo>
                <a:lnTo>
                  <a:pt x="127" y="160"/>
                </a:lnTo>
                <a:lnTo>
                  <a:pt x="127" y="162"/>
                </a:lnTo>
                <a:lnTo>
                  <a:pt x="125" y="162"/>
                </a:lnTo>
                <a:lnTo>
                  <a:pt x="123" y="162"/>
                </a:lnTo>
                <a:lnTo>
                  <a:pt x="122" y="162"/>
                </a:lnTo>
                <a:lnTo>
                  <a:pt x="117" y="162"/>
                </a:lnTo>
                <a:lnTo>
                  <a:pt x="116" y="160"/>
                </a:lnTo>
                <a:lnTo>
                  <a:pt x="114" y="159"/>
                </a:lnTo>
                <a:lnTo>
                  <a:pt x="114" y="157"/>
                </a:lnTo>
                <a:lnTo>
                  <a:pt x="114" y="155"/>
                </a:lnTo>
                <a:lnTo>
                  <a:pt x="114" y="154"/>
                </a:lnTo>
                <a:lnTo>
                  <a:pt x="116" y="151"/>
                </a:lnTo>
                <a:lnTo>
                  <a:pt x="117" y="149"/>
                </a:lnTo>
                <a:lnTo>
                  <a:pt x="117" y="148"/>
                </a:lnTo>
                <a:lnTo>
                  <a:pt x="117" y="146"/>
                </a:lnTo>
                <a:lnTo>
                  <a:pt x="116" y="146"/>
                </a:lnTo>
                <a:lnTo>
                  <a:pt x="112" y="148"/>
                </a:lnTo>
                <a:lnTo>
                  <a:pt x="111" y="148"/>
                </a:lnTo>
                <a:lnTo>
                  <a:pt x="109" y="148"/>
                </a:lnTo>
                <a:lnTo>
                  <a:pt x="109" y="149"/>
                </a:lnTo>
                <a:lnTo>
                  <a:pt x="108" y="151"/>
                </a:lnTo>
                <a:lnTo>
                  <a:pt x="108" y="152"/>
                </a:lnTo>
                <a:lnTo>
                  <a:pt x="108" y="154"/>
                </a:lnTo>
                <a:lnTo>
                  <a:pt x="106" y="155"/>
                </a:lnTo>
                <a:lnTo>
                  <a:pt x="103" y="155"/>
                </a:lnTo>
                <a:lnTo>
                  <a:pt x="103" y="155"/>
                </a:lnTo>
                <a:lnTo>
                  <a:pt x="101" y="155"/>
                </a:lnTo>
                <a:lnTo>
                  <a:pt x="103" y="157"/>
                </a:lnTo>
                <a:lnTo>
                  <a:pt x="104" y="159"/>
                </a:lnTo>
                <a:lnTo>
                  <a:pt x="104" y="160"/>
                </a:lnTo>
                <a:lnTo>
                  <a:pt x="104" y="160"/>
                </a:lnTo>
                <a:lnTo>
                  <a:pt x="103" y="162"/>
                </a:lnTo>
                <a:lnTo>
                  <a:pt x="101" y="163"/>
                </a:lnTo>
                <a:lnTo>
                  <a:pt x="100" y="165"/>
                </a:lnTo>
                <a:lnTo>
                  <a:pt x="100" y="167"/>
                </a:lnTo>
                <a:lnTo>
                  <a:pt x="98" y="167"/>
                </a:lnTo>
                <a:lnTo>
                  <a:pt x="97" y="167"/>
                </a:lnTo>
                <a:lnTo>
                  <a:pt x="97" y="165"/>
                </a:lnTo>
                <a:lnTo>
                  <a:pt x="93" y="163"/>
                </a:lnTo>
                <a:lnTo>
                  <a:pt x="93" y="162"/>
                </a:lnTo>
                <a:lnTo>
                  <a:pt x="92" y="160"/>
                </a:lnTo>
                <a:lnTo>
                  <a:pt x="92" y="160"/>
                </a:lnTo>
                <a:lnTo>
                  <a:pt x="92" y="160"/>
                </a:lnTo>
                <a:lnTo>
                  <a:pt x="90" y="162"/>
                </a:lnTo>
                <a:lnTo>
                  <a:pt x="90" y="163"/>
                </a:lnTo>
                <a:lnTo>
                  <a:pt x="90" y="165"/>
                </a:lnTo>
                <a:lnTo>
                  <a:pt x="90" y="167"/>
                </a:lnTo>
                <a:lnTo>
                  <a:pt x="89" y="167"/>
                </a:lnTo>
                <a:lnTo>
                  <a:pt x="89" y="168"/>
                </a:lnTo>
                <a:lnTo>
                  <a:pt x="92" y="170"/>
                </a:lnTo>
                <a:lnTo>
                  <a:pt x="92" y="170"/>
                </a:lnTo>
                <a:lnTo>
                  <a:pt x="92" y="171"/>
                </a:lnTo>
                <a:lnTo>
                  <a:pt x="92" y="171"/>
                </a:lnTo>
                <a:lnTo>
                  <a:pt x="90" y="171"/>
                </a:lnTo>
                <a:lnTo>
                  <a:pt x="90" y="173"/>
                </a:lnTo>
                <a:lnTo>
                  <a:pt x="89" y="173"/>
                </a:lnTo>
                <a:lnTo>
                  <a:pt x="86" y="174"/>
                </a:lnTo>
                <a:lnTo>
                  <a:pt x="82" y="174"/>
                </a:lnTo>
                <a:lnTo>
                  <a:pt x="79" y="176"/>
                </a:lnTo>
                <a:lnTo>
                  <a:pt x="79" y="176"/>
                </a:lnTo>
                <a:lnTo>
                  <a:pt x="78" y="174"/>
                </a:lnTo>
                <a:lnTo>
                  <a:pt x="78" y="171"/>
                </a:lnTo>
                <a:lnTo>
                  <a:pt x="78" y="170"/>
                </a:lnTo>
                <a:lnTo>
                  <a:pt x="76" y="170"/>
                </a:lnTo>
                <a:lnTo>
                  <a:pt x="75" y="167"/>
                </a:lnTo>
                <a:lnTo>
                  <a:pt x="75" y="165"/>
                </a:lnTo>
                <a:lnTo>
                  <a:pt x="73" y="165"/>
                </a:lnTo>
                <a:lnTo>
                  <a:pt x="73" y="165"/>
                </a:lnTo>
                <a:lnTo>
                  <a:pt x="71" y="165"/>
                </a:lnTo>
                <a:lnTo>
                  <a:pt x="70" y="170"/>
                </a:lnTo>
                <a:lnTo>
                  <a:pt x="68" y="171"/>
                </a:lnTo>
                <a:lnTo>
                  <a:pt x="67" y="171"/>
                </a:lnTo>
                <a:lnTo>
                  <a:pt x="65" y="171"/>
                </a:lnTo>
                <a:lnTo>
                  <a:pt x="60" y="170"/>
                </a:lnTo>
                <a:lnTo>
                  <a:pt x="57" y="170"/>
                </a:lnTo>
                <a:lnTo>
                  <a:pt x="56" y="170"/>
                </a:lnTo>
                <a:lnTo>
                  <a:pt x="52" y="171"/>
                </a:lnTo>
                <a:lnTo>
                  <a:pt x="51" y="173"/>
                </a:lnTo>
                <a:lnTo>
                  <a:pt x="48" y="171"/>
                </a:lnTo>
                <a:lnTo>
                  <a:pt x="48" y="171"/>
                </a:lnTo>
                <a:lnTo>
                  <a:pt x="46" y="170"/>
                </a:lnTo>
                <a:lnTo>
                  <a:pt x="46" y="170"/>
                </a:lnTo>
                <a:lnTo>
                  <a:pt x="48" y="170"/>
                </a:lnTo>
                <a:lnTo>
                  <a:pt x="48" y="168"/>
                </a:lnTo>
                <a:lnTo>
                  <a:pt x="48" y="168"/>
                </a:lnTo>
                <a:lnTo>
                  <a:pt x="48" y="167"/>
                </a:lnTo>
                <a:lnTo>
                  <a:pt x="48" y="167"/>
                </a:lnTo>
                <a:lnTo>
                  <a:pt x="48" y="167"/>
                </a:lnTo>
                <a:lnTo>
                  <a:pt x="48" y="165"/>
                </a:lnTo>
                <a:lnTo>
                  <a:pt x="48" y="165"/>
                </a:lnTo>
                <a:lnTo>
                  <a:pt x="46" y="165"/>
                </a:lnTo>
                <a:lnTo>
                  <a:pt x="43" y="167"/>
                </a:lnTo>
                <a:lnTo>
                  <a:pt x="43" y="165"/>
                </a:lnTo>
                <a:lnTo>
                  <a:pt x="45" y="163"/>
                </a:lnTo>
                <a:lnTo>
                  <a:pt x="49" y="160"/>
                </a:lnTo>
                <a:lnTo>
                  <a:pt x="49" y="159"/>
                </a:lnTo>
                <a:lnTo>
                  <a:pt x="51" y="159"/>
                </a:lnTo>
                <a:lnTo>
                  <a:pt x="62" y="157"/>
                </a:lnTo>
                <a:lnTo>
                  <a:pt x="62" y="157"/>
                </a:lnTo>
                <a:lnTo>
                  <a:pt x="68" y="152"/>
                </a:lnTo>
                <a:lnTo>
                  <a:pt x="70" y="151"/>
                </a:lnTo>
                <a:lnTo>
                  <a:pt x="71" y="149"/>
                </a:lnTo>
                <a:lnTo>
                  <a:pt x="78" y="146"/>
                </a:lnTo>
                <a:lnTo>
                  <a:pt x="79" y="146"/>
                </a:lnTo>
                <a:lnTo>
                  <a:pt x="79" y="144"/>
                </a:lnTo>
                <a:lnTo>
                  <a:pt x="81" y="143"/>
                </a:lnTo>
                <a:lnTo>
                  <a:pt x="82" y="143"/>
                </a:lnTo>
                <a:lnTo>
                  <a:pt x="87" y="138"/>
                </a:lnTo>
                <a:lnTo>
                  <a:pt x="92" y="135"/>
                </a:lnTo>
                <a:lnTo>
                  <a:pt x="95" y="133"/>
                </a:lnTo>
                <a:lnTo>
                  <a:pt x="98" y="130"/>
                </a:lnTo>
                <a:lnTo>
                  <a:pt x="103" y="130"/>
                </a:lnTo>
                <a:lnTo>
                  <a:pt x="114" y="129"/>
                </a:lnTo>
                <a:lnTo>
                  <a:pt x="122" y="130"/>
                </a:lnTo>
                <a:lnTo>
                  <a:pt x="125" y="130"/>
                </a:lnTo>
                <a:lnTo>
                  <a:pt x="125" y="130"/>
                </a:lnTo>
                <a:lnTo>
                  <a:pt x="127" y="129"/>
                </a:lnTo>
                <a:lnTo>
                  <a:pt x="128" y="130"/>
                </a:lnTo>
                <a:lnTo>
                  <a:pt x="131" y="130"/>
                </a:lnTo>
                <a:lnTo>
                  <a:pt x="131" y="130"/>
                </a:lnTo>
                <a:lnTo>
                  <a:pt x="133" y="129"/>
                </a:lnTo>
                <a:lnTo>
                  <a:pt x="131" y="129"/>
                </a:lnTo>
                <a:lnTo>
                  <a:pt x="128" y="127"/>
                </a:lnTo>
                <a:lnTo>
                  <a:pt x="128" y="127"/>
                </a:lnTo>
                <a:lnTo>
                  <a:pt x="128" y="126"/>
                </a:lnTo>
                <a:lnTo>
                  <a:pt x="130" y="126"/>
                </a:lnTo>
                <a:lnTo>
                  <a:pt x="131" y="124"/>
                </a:lnTo>
                <a:lnTo>
                  <a:pt x="136" y="124"/>
                </a:lnTo>
                <a:close/>
                <a:moveTo>
                  <a:pt x="507" y="121"/>
                </a:moveTo>
                <a:lnTo>
                  <a:pt x="510" y="121"/>
                </a:lnTo>
                <a:lnTo>
                  <a:pt x="513" y="121"/>
                </a:lnTo>
                <a:lnTo>
                  <a:pt x="516" y="122"/>
                </a:lnTo>
                <a:lnTo>
                  <a:pt x="521" y="126"/>
                </a:lnTo>
                <a:lnTo>
                  <a:pt x="522" y="127"/>
                </a:lnTo>
                <a:lnTo>
                  <a:pt x="524" y="129"/>
                </a:lnTo>
                <a:lnTo>
                  <a:pt x="524" y="130"/>
                </a:lnTo>
                <a:lnTo>
                  <a:pt x="522" y="130"/>
                </a:lnTo>
                <a:lnTo>
                  <a:pt x="522" y="132"/>
                </a:lnTo>
                <a:lnTo>
                  <a:pt x="521" y="132"/>
                </a:lnTo>
                <a:lnTo>
                  <a:pt x="518" y="133"/>
                </a:lnTo>
                <a:lnTo>
                  <a:pt x="516" y="133"/>
                </a:lnTo>
                <a:lnTo>
                  <a:pt x="505" y="130"/>
                </a:lnTo>
                <a:lnTo>
                  <a:pt x="502" y="129"/>
                </a:lnTo>
                <a:lnTo>
                  <a:pt x="502" y="127"/>
                </a:lnTo>
                <a:lnTo>
                  <a:pt x="502" y="126"/>
                </a:lnTo>
                <a:lnTo>
                  <a:pt x="502" y="124"/>
                </a:lnTo>
                <a:lnTo>
                  <a:pt x="502" y="122"/>
                </a:lnTo>
                <a:lnTo>
                  <a:pt x="503" y="121"/>
                </a:lnTo>
                <a:lnTo>
                  <a:pt x="503" y="121"/>
                </a:lnTo>
                <a:lnTo>
                  <a:pt x="507" y="121"/>
                </a:lnTo>
                <a:close/>
                <a:moveTo>
                  <a:pt x="289" y="118"/>
                </a:moveTo>
                <a:lnTo>
                  <a:pt x="294" y="118"/>
                </a:lnTo>
                <a:lnTo>
                  <a:pt x="295" y="119"/>
                </a:lnTo>
                <a:lnTo>
                  <a:pt x="298" y="121"/>
                </a:lnTo>
                <a:lnTo>
                  <a:pt x="302" y="124"/>
                </a:lnTo>
                <a:lnTo>
                  <a:pt x="302" y="126"/>
                </a:lnTo>
                <a:lnTo>
                  <a:pt x="302" y="127"/>
                </a:lnTo>
                <a:lnTo>
                  <a:pt x="303" y="127"/>
                </a:lnTo>
                <a:lnTo>
                  <a:pt x="305" y="127"/>
                </a:lnTo>
                <a:lnTo>
                  <a:pt x="308" y="130"/>
                </a:lnTo>
                <a:lnTo>
                  <a:pt x="309" y="130"/>
                </a:lnTo>
                <a:lnTo>
                  <a:pt x="309" y="133"/>
                </a:lnTo>
                <a:lnTo>
                  <a:pt x="309" y="133"/>
                </a:lnTo>
                <a:lnTo>
                  <a:pt x="309" y="135"/>
                </a:lnTo>
                <a:lnTo>
                  <a:pt x="308" y="137"/>
                </a:lnTo>
                <a:lnTo>
                  <a:pt x="306" y="137"/>
                </a:lnTo>
                <a:lnTo>
                  <a:pt x="302" y="135"/>
                </a:lnTo>
                <a:lnTo>
                  <a:pt x="298" y="135"/>
                </a:lnTo>
                <a:lnTo>
                  <a:pt x="297" y="132"/>
                </a:lnTo>
                <a:lnTo>
                  <a:pt x="294" y="130"/>
                </a:lnTo>
                <a:lnTo>
                  <a:pt x="292" y="126"/>
                </a:lnTo>
                <a:lnTo>
                  <a:pt x="291" y="124"/>
                </a:lnTo>
                <a:lnTo>
                  <a:pt x="289" y="122"/>
                </a:lnTo>
                <a:lnTo>
                  <a:pt x="289" y="121"/>
                </a:lnTo>
                <a:lnTo>
                  <a:pt x="286" y="118"/>
                </a:lnTo>
                <a:lnTo>
                  <a:pt x="287" y="118"/>
                </a:lnTo>
                <a:lnTo>
                  <a:pt x="289" y="118"/>
                </a:lnTo>
                <a:close/>
                <a:moveTo>
                  <a:pt x="439" y="116"/>
                </a:moveTo>
                <a:lnTo>
                  <a:pt x="443" y="118"/>
                </a:lnTo>
                <a:lnTo>
                  <a:pt x="447" y="116"/>
                </a:lnTo>
                <a:lnTo>
                  <a:pt x="451" y="116"/>
                </a:lnTo>
                <a:lnTo>
                  <a:pt x="461" y="118"/>
                </a:lnTo>
                <a:lnTo>
                  <a:pt x="467" y="116"/>
                </a:lnTo>
                <a:lnTo>
                  <a:pt x="469" y="116"/>
                </a:lnTo>
                <a:lnTo>
                  <a:pt x="470" y="118"/>
                </a:lnTo>
                <a:lnTo>
                  <a:pt x="472" y="119"/>
                </a:lnTo>
                <a:lnTo>
                  <a:pt x="473" y="121"/>
                </a:lnTo>
                <a:lnTo>
                  <a:pt x="470" y="121"/>
                </a:lnTo>
                <a:lnTo>
                  <a:pt x="467" y="126"/>
                </a:lnTo>
                <a:lnTo>
                  <a:pt x="467" y="126"/>
                </a:lnTo>
                <a:lnTo>
                  <a:pt x="464" y="126"/>
                </a:lnTo>
                <a:lnTo>
                  <a:pt x="464" y="127"/>
                </a:lnTo>
                <a:lnTo>
                  <a:pt x="455" y="126"/>
                </a:lnTo>
                <a:lnTo>
                  <a:pt x="432" y="126"/>
                </a:lnTo>
                <a:lnTo>
                  <a:pt x="431" y="126"/>
                </a:lnTo>
                <a:lnTo>
                  <a:pt x="428" y="122"/>
                </a:lnTo>
                <a:lnTo>
                  <a:pt x="428" y="121"/>
                </a:lnTo>
                <a:lnTo>
                  <a:pt x="429" y="119"/>
                </a:lnTo>
                <a:lnTo>
                  <a:pt x="429" y="119"/>
                </a:lnTo>
                <a:lnTo>
                  <a:pt x="429" y="118"/>
                </a:lnTo>
                <a:lnTo>
                  <a:pt x="437" y="116"/>
                </a:lnTo>
                <a:lnTo>
                  <a:pt x="439" y="116"/>
                </a:lnTo>
                <a:close/>
                <a:moveTo>
                  <a:pt x="346" y="113"/>
                </a:moveTo>
                <a:lnTo>
                  <a:pt x="350" y="113"/>
                </a:lnTo>
                <a:lnTo>
                  <a:pt x="355" y="115"/>
                </a:lnTo>
                <a:lnTo>
                  <a:pt x="357" y="115"/>
                </a:lnTo>
                <a:lnTo>
                  <a:pt x="358" y="116"/>
                </a:lnTo>
                <a:lnTo>
                  <a:pt x="358" y="116"/>
                </a:lnTo>
                <a:lnTo>
                  <a:pt x="360" y="118"/>
                </a:lnTo>
                <a:lnTo>
                  <a:pt x="360" y="118"/>
                </a:lnTo>
                <a:lnTo>
                  <a:pt x="354" y="118"/>
                </a:lnTo>
                <a:lnTo>
                  <a:pt x="352" y="118"/>
                </a:lnTo>
                <a:lnTo>
                  <a:pt x="350" y="119"/>
                </a:lnTo>
                <a:lnTo>
                  <a:pt x="347" y="119"/>
                </a:lnTo>
                <a:lnTo>
                  <a:pt x="344" y="119"/>
                </a:lnTo>
                <a:lnTo>
                  <a:pt x="339" y="118"/>
                </a:lnTo>
                <a:lnTo>
                  <a:pt x="338" y="116"/>
                </a:lnTo>
                <a:lnTo>
                  <a:pt x="338" y="115"/>
                </a:lnTo>
                <a:lnTo>
                  <a:pt x="338" y="113"/>
                </a:lnTo>
                <a:lnTo>
                  <a:pt x="339" y="113"/>
                </a:lnTo>
                <a:lnTo>
                  <a:pt x="341" y="113"/>
                </a:lnTo>
                <a:lnTo>
                  <a:pt x="346" y="113"/>
                </a:lnTo>
                <a:close/>
                <a:moveTo>
                  <a:pt x="168" y="107"/>
                </a:moveTo>
                <a:lnTo>
                  <a:pt x="168" y="108"/>
                </a:lnTo>
                <a:lnTo>
                  <a:pt x="168" y="108"/>
                </a:lnTo>
                <a:lnTo>
                  <a:pt x="168" y="110"/>
                </a:lnTo>
                <a:lnTo>
                  <a:pt x="169" y="110"/>
                </a:lnTo>
                <a:lnTo>
                  <a:pt x="171" y="110"/>
                </a:lnTo>
                <a:lnTo>
                  <a:pt x="174" y="111"/>
                </a:lnTo>
                <a:lnTo>
                  <a:pt x="175" y="113"/>
                </a:lnTo>
                <a:lnTo>
                  <a:pt x="175" y="113"/>
                </a:lnTo>
                <a:lnTo>
                  <a:pt x="175" y="113"/>
                </a:lnTo>
                <a:lnTo>
                  <a:pt x="177" y="115"/>
                </a:lnTo>
                <a:lnTo>
                  <a:pt x="177" y="115"/>
                </a:lnTo>
                <a:lnTo>
                  <a:pt x="175" y="116"/>
                </a:lnTo>
                <a:lnTo>
                  <a:pt x="174" y="118"/>
                </a:lnTo>
                <a:lnTo>
                  <a:pt x="171" y="118"/>
                </a:lnTo>
                <a:lnTo>
                  <a:pt x="168" y="118"/>
                </a:lnTo>
                <a:lnTo>
                  <a:pt x="163" y="116"/>
                </a:lnTo>
                <a:lnTo>
                  <a:pt x="158" y="111"/>
                </a:lnTo>
                <a:lnTo>
                  <a:pt x="156" y="110"/>
                </a:lnTo>
                <a:lnTo>
                  <a:pt x="160" y="110"/>
                </a:lnTo>
                <a:lnTo>
                  <a:pt x="160" y="110"/>
                </a:lnTo>
                <a:lnTo>
                  <a:pt x="161" y="108"/>
                </a:lnTo>
                <a:lnTo>
                  <a:pt x="163" y="108"/>
                </a:lnTo>
                <a:lnTo>
                  <a:pt x="168" y="107"/>
                </a:lnTo>
                <a:close/>
                <a:moveTo>
                  <a:pt x="223" y="107"/>
                </a:moveTo>
                <a:lnTo>
                  <a:pt x="235" y="107"/>
                </a:lnTo>
                <a:lnTo>
                  <a:pt x="235" y="107"/>
                </a:lnTo>
                <a:lnTo>
                  <a:pt x="235" y="108"/>
                </a:lnTo>
                <a:lnTo>
                  <a:pt x="234" y="110"/>
                </a:lnTo>
                <a:lnTo>
                  <a:pt x="232" y="111"/>
                </a:lnTo>
                <a:lnTo>
                  <a:pt x="227" y="113"/>
                </a:lnTo>
                <a:lnTo>
                  <a:pt x="218" y="115"/>
                </a:lnTo>
                <a:lnTo>
                  <a:pt x="216" y="115"/>
                </a:lnTo>
                <a:lnTo>
                  <a:pt x="218" y="115"/>
                </a:lnTo>
                <a:lnTo>
                  <a:pt x="218" y="116"/>
                </a:lnTo>
                <a:lnTo>
                  <a:pt x="220" y="116"/>
                </a:lnTo>
                <a:lnTo>
                  <a:pt x="226" y="116"/>
                </a:lnTo>
                <a:lnTo>
                  <a:pt x="227" y="116"/>
                </a:lnTo>
                <a:lnTo>
                  <a:pt x="227" y="116"/>
                </a:lnTo>
                <a:lnTo>
                  <a:pt x="227" y="118"/>
                </a:lnTo>
                <a:lnTo>
                  <a:pt x="227" y="118"/>
                </a:lnTo>
                <a:lnTo>
                  <a:pt x="227" y="121"/>
                </a:lnTo>
                <a:lnTo>
                  <a:pt x="227" y="122"/>
                </a:lnTo>
                <a:lnTo>
                  <a:pt x="227" y="124"/>
                </a:lnTo>
                <a:lnTo>
                  <a:pt x="224" y="126"/>
                </a:lnTo>
                <a:lnTo>
                  <a:pt x="220" y="127"/>
                </a:lnTo>
                <a:lnTo>
                  <a:pt x="216" y="127"/>
                </a:lnTo>
                <a:lnTo>
                  <a:pt x="215" y="127"/>
                </a:lnTo>
                <a:lnTo>
                  <a:pt x="212" y="127"/>
                </a:lnTo>
                <a:lnTo>
                  <a:pt x="201" y="130"/>
                </a:lnTo>
                <a:lnTo>
                  <a:pt x="197" y="130"/>
                </a:lnTo>
                <a:lnTo>
                  <a:pt x="196" y="129"/>
                </a:lnTo>
                <a:lnTo>
                  <a:pt x="191" y="127"/>
                </a:lnTo>
                <a:lnTo>
                  <a:pt x="188" y="126"/>
                </a:lnTo>
                <a:lnTo>
                  <a:pt x="185" y="124"/>
                </a:lnTo>
                <a:lnTo>
                  <a:pt x="183" y="124"/>
                </a:lnTo>
                <a:lnTo>
                  <a:pt x="183" y="124"/>
                </a:lnTo>
                <a:lnTo>
                  <a:pt x="183" y="122"/>
                </a:lnTo>
                <a:lnTo>
                  <a:pt x="183" y="122"/>
                </a:lnTo>
                <a:lnTo>
                  <a:pt x="185" y="121"/>
                </a:lnTo>
                <a:lnTo>
                  <a:pt x="185" y="121"/>
                </a:lnTo>
                <a:lnTo>
                  <a:pt x="183" y="119"/>
                </a:lnTo>
                <a:lnTo>
                  <a:pt x="183" y="118"/>
                </a:lnTo>
                <a:lnTo>
                  <a:pt x="182" y="116"/>
                </a:lnTo>
                <a:lnTo>
                  <a:pt x="182" y="116"/>
                </a:lnTo>
                <a:lnTo>
                  <a:pt x="182" y="115"/>
                </a:lnTo>
                <a:lnTo>
                  <a:pt x="182" y="115"/>
                </a:lnTo>
                <a:lnTo>
                  <a:pt x="183" y="113"/>
                </a:lnTo>
                <a:lnTo>
                  <a:pt x="183" y="113"/>
                </a:lnTo>
                <a:lnTo>
                  <a:pt x="186" y="111"/>
                </a:lnTo>
                <a:lnTo>
                  <a:pt x="190" y="111"/>
                </a:lnTo>
                <a:lnTo>
                  <a:pt x="196" y="110"/>
                </a:lnTo>
                <a:lnTo>
                  <a:pt x="212" y="107"/>
                </a:lnTo>
                <a:lnTo>
                  <a:pt x="216" y="107"/>
                </a:lnTo>
                <a:lnTo>
                  <a:pt x="220" y="107"/>
                </a:lnTo>
                <a:lnTo>
                  <a:pt x="223" y="107"/>
                </a:lnTo>
                <a:close/>
                <a:moveTo>
                  <a:pt x="333" y="100"/>
                </a:moveTo>
                <a:lnTo>
                  <a:pt x="333" y="102"/>
                </a:lnTo>
                <a:lnTo>
                  <a:pt x="333" y="102"/>
                </a:lnTo>
                <a:lnTo>
                  <a:pt x="332" y="105"/>
                </a:lnTo>
                <a:lnTo>
                  <a:pt x="328" y="105"/>
                </a:lnTo>
                <a:lnTo>
                  <a:pt x="327" y="105"/>
                </a:lnTo>
                <a:lnTo>
                  <a:pt x="327" y="105"/>
                </a:lnTo>
                <a:lnTo>
                  <a:pt x="327" y="103"/>
                </a:lnTo>
                <a:lnTo>
                  <a:pt x="327" y="103"/>
                </a:lnTo>
                <a:lnTo>
                  <a:pt x="330" y="102"/>
                </a:lnTo>
                <a:lnTo>
                  <a:pt x="332" y="100"/>
                </a:lnTo>
                <a:lnTo>
                  <a:pt x="333" y="100"/>
                </a:lnTo>
                <a:close/>
                <a:moveTo>
                  <a:pt x="221" y="86"/>
                </a:moveTo>
                <a:lnTo>
                  <a:pt x="224" y="86"/>
                </a:lnTo>
                <a:lnTo>
                  <a:pt x="227" y="88"/>
                </a:lnTo>
                <a:lnTo>
                  <a:pt x="231" y="88"/>
                </a:lnTo>
                <a:lnTo>
                  <a:pt x="232" y="89"/>
                </a:lnTo>
                <a:lnTo>
                  <a:pt x="235" y="91"/>
                </a:lnTo>
                <a:lnTo>
                  <a:pt x="235" y="91"/>
                </a:lnTo>
                <a:lnTo>
                  <a:pt x="237" y="91"/>
                </a:lnTo>
                <a:lnTo>
                  <a:pt x="237" y="91"/>
                </a:lnTo>
                <a:lnTo>
                  <a:pt x="238" y="94"/>
                </a:lnTo>
                <a:lnTo>
                  <a:pt x="238" y="96"/>
                </a:lnTo>
                <a:lnTo>
                  <a:pt x="238" y="97"/>
                </a:lnTo>
                <a:lnTo>
                  <a:pt x="238" y="97"/>
                </a:lnTo>
                <a:lnTo>
                  <a:pt x="238" y="99"/>
                </a:lnTo>
                <a:lnTo>
                  <a:pt x="237" y="99"/>
                </a:lnTo>
                <a:lnTo>
                  <a:pt x="234" y="100"/>
                </a:lnTo>
                <a:lnTo>
                  <a:pt x="229" y="99"/>
                </a:lnTo>
                <a:lnTo>
                  <a:pt x="226" y="100"/>
                </a:lnTo>
                <a:lnTo>
                  <a:pt x="224" y="100"/>
                </a:lnTo>
                <a:lnTo>
                  <a:pt x="218" y="100"/>
                </a:lnTo>
                <a:lnTo>
                  <a:pt x="218" y="99"/>
                </a:lnTo>
                <a:lnTo>
                  <a:pt x="215" y="97"/>
                </a:lnTo>
                <a:lnTo>
                  <a:pt x="213" y="97"/>
                </a:lnTo>
                <a:lnTo>
                  <a:pt x="212" y="97"/>
                </a:lnTo>
                <a:lnTo>
                  <a:pt x="210" y="99"/>
                </a:lnTo>
                <a:lnTo>
                  <a:pt x="209" y="100"/>
                </a:lnTo>
                <a:lnTo>
                  <a:pt x="207" y="100"/>
                </a:lnTo>
                <a:lnTo>
                  <a:pt x="204" y="100"/>
                </a:lnTo>
                <a:lnTo>
                  <a:pt x="199" y="97"/>
                </a:lnTo>
                <a:lnTo>
                  <a:pt x="193" y="99"/>
                </a:lnTo>
                <a:lnTo>
                  <a:pt x="186" y="100"/>
                </a:lnTo>
                <a:lnTo>
                  <a:pt x="183" y="100"/>
                </a:lnTo>
                <a:lnTo>
                  <a:pt x="183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7"/>
                </a:lnTo>
                <a:lnTo>
                  <a:pt x="188" y="94"/>
                </a:lnTo>
                <a:lnTo>
                  <a:pt x="191" y="94"/>
                </a:lnTo>
                <a:lnTo>
                  <a:pt x="197" y="92"/>
                </a:lnTo>
                <a:lnTo>
                  <a:pt x="205" y="91"/>
                </a:lnTo>
                <a:lnTo>
                  <a:pt x="207" y="91"/>
                </a:lnTo>
                <a:lnTo>
                  <a:pt x="210" y="89"/>
                </a:lnTo>
                <a:lnTo>
                  <a:pt x="215" y="88"/>
                </a:lnTo>
                <a:lnTo>
                  <a:pt x="216" y="86"/>
                </a:lnTo>
                <a:lnTo>
                  <a:pt x="221" y="86"/>
                </a:lnTo>
                <a:close/>
                <a:moveTo>
                  <a:pt x="402" y="85"/>
                </a:moveTo>
                <a:lnTo>
                  <a:pt x="409" y="85"/>
                </a:lnTo>
                <a:lnTo>
                  <a:pt x="412" y="85"/>
                </a:lnTo>
                <a:lnTo>
                  <a:pt x="415" y="86"/>
                </a:lnTo>
                <a:lnTo>
                  <a:pt x="418" y="86"/>
                </a:lnTo>
                <a:lnTo>
                  <a:pt x="423" y="88"/>
                </a:lnTo>
                <a:lnTo>
                  <a:pt x="425" y="88"/>
                </a:lnTo>
                <a:lnTo>
                  <a:pt x="428" y="91"/>
                </a:lnTo>
                <a:lnTo>
                  <a:pt x="428" y="91"/>
                </a:lnTo>
                <a:lnTo>
                  <a:pt x="428" y="92"/>
                </a:lnTo>
                <a:lnTo>
                  <a:pt x="429" y="92"/>
                </a:lnTo>
                <a:lnTo>
                  <a:pt x="432" y="94"/>
                </a:lnTo>
                <a:lnTo>
                  <a:pt x="439" y="92"/>
                </a:lnTo>
                <a:lnTo>
                  <a:pt x="440" y="94"/>
                </a:lnTo>
                <a:lnTo>
                  <a:pt x="447" y="96"/>
                </a:lnTo>
                <a:lnTo>
                  <a:pt x="448" y="97"/>
                </a:lnTo>
                <a:lnTo>
                  <a:pt x="448" y="99"/>
                </a:lnTo>
                <a:lnTo>
                  <a:pt x="448" y="99"/>
                </a:lnTo>
                <a:lnTo>
                  <a:pt x="447" y="100"/>
                </a:lnTo>
                <a:lnTo>
                  <a:pt x="442" y="102"/>
                </a:lnTo>
                <a:lnTo>
                  <a:pt x="442" y="102"/>
                </a:lnTo>
                <a:lnTo>
                  <a:pt x="445" y="103"/>
                </a:lnTo>
                <a:lnTo>
                  <a:pt x="447" y="105"/>
                </a:lnTo>
                <a:lnTo>
                  <a:pt x="447" y="107"/>
                </a:lnTo>
                <a:lnTo>
                  <a:pt x="447" y="107"/>
                </a:lnTo>
                <a:lnTo>
                  <a:pt x="445" y="110"/>
                </a:lnTo>
                <a:lnTo>
                  <a:pt x="443" y="110"/>
                </a:lnTo>
                <a:lnTo>
                  <a:pt x="440" y="110"/>
                </a:lnTo>
                <a:lnTo>
                  <a:pt x="440" y="111"/>
                </a:lnTo>
                <a:lnTo>
                  <a:pt x="437" y="111"/>
                </a:lnTo>
                <a:lnTo>
                  <a:pt x="432" y="113"/>
                </a:lnTo>
                <a:lnTo>
                  <a:pt x="425" y="113"/>
                </a:lnTo>
                <a:lnTo>
                  <a:pt x="423" y="115"/>
                </a:lnTo>
                <a:lnTo>
                  <a:pt x="420" y="116"/>
                </a:lnTo>
                <a:lnTo>
                  <a:pt x="418" y="116"/>
                </a:lnTo>
                <a:lnTo>
                  <a:pt x="417" y="115"/>
                </a:lnTo>
                <a:lnTo>
                  <a:pt x="417" y="115"/>
                </a:lnTo>
                <a:lnTo>
                  <a:pt x="417" y="113"/>
                </a:lnTo>
                <a:lnTo>
                  <a:pt x="417" y="113"/>
                </a:lnTo>
                <a:lnTo>
                  <a:pt x="417" y="111"/>
                </a:lnTo>
                <a:lnTo>
                  <a:pt x="412" y="110"/>
                </a:lnTo>
                <a:lnTo>
                  <a:pt x="409" y="108"/>
                </a:lnTo>
                <a:lnTo>
                  <a:pt x="409" y="107"/>
                </a:lnTo>
                <a:lnTo>
                  <a:pt x="409" y="107"/>
                </a:lnTo>
                <a:lnTo>
                  <a:pt x="414" y="107"/>
                </a:lnTo>
                <a:lnTo>
                  <a:pt x="417" y="105"/>
                </a:lnTo>
                <a:lnTo>
                  <a:pt x="418" y="105"/>
                </a:lnTo>
                <a:lnTo>
                  <a:pt x="418" y="105"/>
                </a:lnTo>
                <a:lnTo>
                  <a:pt x="417" y="105"/>
                </a:lnTo>
                <a:lnTo>
                  <a:pt x="414" y="103"/>
                </a:lnTo>
                <a:lnTo>
                  <a:pt x="406" y="102"/>
                </a:lnTo>
                <a:lnTo>
                  <a:pt x="406" y="102"/>
                </a:lnTo>
                <a:lnTo>
                  <a:pt x="402" y="99"/>
                </a:lnTo>
                <a:lnTo>
                  <a:pt x="402" y="97"/>
                </a:lnTo>
                <a:lnTo>
                  <a:pt x="401" y="97"/>
                </a:lnTo>
                <a:lnTo>
                  <a:pt x="399" y="96"/>
                </a:lnTo>
                <a:lnTo>
                  <a:pt x="399" y="96"/>
                </a:lnTo>
                <a:lnTo>
                  <a:pt x="398" y="94"/>
                </a:lnTo>
                <a:lnTo>
                  <a:pt x="398" y="94"/>
                </a:lnTo>
                <a:lnTo>
                  <a:pt x="398" y="92"/>
                </a:lnTo>
                <a:lnTo>
                  <a:pt x="402" y="92"/>
                </a:lnTo>
                <a:lnTo>
                  <a:pt x="401" y="91"/>
                </a:lnTo>
                <a:lnTo>
                  <a:pt x="399" y="88"/>
                </a:lnTo>
                <a:lnTo>
                  <a:pt x="398" y="86"/>
                </a:lnTo>
                <a:lnTo>
                  <a:pt x="398" y="85"/>
                </a:lnTo>
                <a:lnTo>
                  <a:pt x="399" y="85"/>
                </a:lnTo>
                <a:lnTo>
                  <a:pt x="402" y="85"/>
                </a:lnTo>
                <a:close/>
                <a:moveTo>
                  <a:pt x="320" y="66"/>
                </a:moveTo>
                <a:lnTo>
                  <a:pt x="325" y="67"/>
                </a:lnTo>
                <a:lnTo>
                  <a:pt x="328" y="69"/>
                </a:lnTo>
                <a:lnTo>
                  <a:pt x="332" y="70"/>
                </a:lnTo>
                <a:lnTo>
                  <a:pt x="336" y="75"/>
                </a:lnTo>
                <a:lnTo>
                  <a:pt x="336" y="75"/>
                </a:lnTo>
                <a:lnTo>
                  <a:pt x="336" y="77"/>
                </a:lnTo>
                <a:lnTo>
                  <a:pt x="336" y="77"/>
                </a:lnTo>
                <a:lnTo>
                  <a:pt x="335" y="78"/>
                </a:lnTo>
                <a:lnTo>
                  <a:pt x="335" y="78"/>
                </a:lnTo>
                <a:lnTo>
                  <a:pt x="336" y="80"/>
                </a:lnTo>
                <a:lnTo>
                  <a:pt x="336" y="80"/>
                </a:lnTo>
                <a:lnTo>
                  <a:pt x="336" y="81"/>
                </a:lnTo>
                <a:lnTo>
                  <a:pt x="336" y="81"/>
                </a:lnTo>
                <a:lnTo>
                  <a:pt x="338" y="81"/>
                </a:lnTo>
                <a:lnTo>
                  <a:pt x="339" y="80"/>
                </a:lnTo>
                <a:lnTo>
                  <a:pt x="339" y="80"/>
                </a:lnTo>
                <a:lnTo>
                  <a:pt x="339" y="77"/>
                </a:lnTo>
                <a:lnTo>
                  <a:pt x="343" y="77"/>
                </a:lnTo>
                <a:lnTo>
                  <a:pt x="346" y="75"/>
                </a:lnTo>
                <a:lnTo>
                  <a:pt x="347" y="75"/>
                </a:lnTo>
                <a:lnTo>
                  <a:pt x="349" y="75"/>
                </a:lnTo>
                <a:lnTo>
                  <a:pt x="355" y="78"/>
                </a:lnTo>
                <a:lnTo>
                  <a:pt x="358" y="78"/>
                </a:lnTo>
                <a:lnTo>
                  <a:pt x="358" y="78"/>
                </a:lnTo>
                <a:lnTo>
                  <a:pt x="360" y="80"/>
                </a:lnTo>
                <a:lnTo>
                  <a:pt x="360" y="80"/>
                </a:lnTo>
                <a:lnTo>
                  <a:pt x="358" y="83"/>
                </a:lnTo>
                <a:lnTo>
                  <a:pt x="358" y="83"/>
                </a:lnTo>
                <a:lnTo>
                  <a:pt x="358" y="85"/>
                </a:lnTo>
                <a:lnTo>
                  <a:pt x="361" y="85"/>
                </a:lnTo>
                <a:lnTo>
                  <a:pt x="368" y="83"/>
                </a:lnTo>
                <a:lnTo>
                  <a:pt x="374" y="86"/>
                </a:lnTo>
                <a:lnTo>
                  <a:pt x="377" y="89"/>
                </a:lnTo>
                <a:lnTo>
                  <a:pt x="380" y="91"/>
                </a:lnTo>
                <a:lnTo>
                  <a:pt x="380" y="92"/>
                </a:lnTo>
                <a:lnTo>
                  <a:pt x="379" y="92"/>
                </a:lnTo>
                <a:lnTo>
                  <a:pt x="379" y="94"/>
                </a:lnTo>
                <a:lnTo>
                  <a:pt x="377" y="96"/>
                </a:lnTo>
                <a:lnTo>
                  <a:pt x="376" y="96"/>
                </a:lnTo>
                <a:lnTo>
                  <a:pt x="377" y="97"/>
                </a:lnTo>
                <a:lnTo>
                  <a:pt x="377" y="99"/>
                </a:lnTo>
                <a:lnTo>
                  <a:pt x="377" y="99"/>
                </a:lnTo>
                <a:lnTo>
                  <a:pt x="377" y="100"/>
                </a:lnTo>
                <a:lnTo>
                  <a:pt x="380" y="100"/>
                </a:lnTo>
                <a:lnTo>
                  <a:pt x="387" y="105"/>
                </a:lnTo>
                <a:lnTo>
                  <a:pt x="388" y="107"/>
                </a:lnTo>
                <a:lnTo>
                  <a:pt x="388" y="108"/>
                </a:lnTo>
                <a:lnTo>
                  <a:pt x="388" y="110"/>
                </a:lnTo>
                <a:lnTo>
                  <a:pt x="388" y="110"/>
                </a:lnTo>
                <a:lnTo>
                  <a:pt x="387" y="113"/>
                </a:lnTo>
                <a:lnTo>
                  <a:pt x="387" y="115"/>
                </a:lnTo>
                <a:lnTo>
                  <a:pt x="384" y="115"/>
                </a:lnTo>
                <a:lnTo>
                  <a:pt x="379" y="115"/>
                </a:lnTo>
                <a:lnTo>
                  <a:pt x="374" y="116"/>
                </a:lnTo>
                <a:lnTo>
                  <a:pt x="371" y="115"/>
                </a:lnTo>
                <a:lnTo>
                  <a:pt x="366" y="113"/>
                </a:lnTo>
                <a:lnTo>
                  <a:pt x="365" y="111"/>
                </a:lnTo>
                <a:lnTo>
                  <a:pt x="363" y="110"/>
                </a:lnTo>
                <a:lnTo>
                  <a:pt x="363" y="110"/>
                </a:lnTo>
                <a:lnTo>
                  <a:pt x="363" y="107"/>
                </a:lnTo>
                <a:lnTo>
                  <a:pt x="361" y="107"/>
                </a:lnTo>
                <a:lnTo>
                  <a:pt x="360" y="105"/>
                </a:lnTo>
                <a:lnTo>
                  <a:pt x="358" y="103"/>
                </a:lnTo>
                <a:lnTo>
                  <a:pt x="355" y="103"/>
                </a:lnTo>
                <a:lnTo>
                  <a:pt x="347" y="102"/>
                </a:lnTo>
                <a:lnTo>
                  <a:pt x="344" y="100"/>
                </a:lnTo>
                <a:lnTo>
                  <a:pt x="341" y="100"/>
                </a:lnTo>
                <a:lnTo>
                  <a:pt x="336" y="102"/>
                </a:lnTo>
                <a:lnTo>
                  <a:pt x="336" y="102"/>
                </a:lnTo>
                <a:lnTo>
                  <a:pt x="335" y="100"/>
                </a:lnTo>
                <a:lnTo>
                  <a:pt x="335" y="100"/>
                </a:lnTo>
                <a:lnTo>
                  <a:pt x="335" y="99"/>
                </a:lnTo>
                <a:lnTo>
                  <a:pt x="335" y="97"/>
                </a:lnTo>
                <a:lnTo>
                  <a:pt x="320" y="99"/>
                </a:lnTo>
                <a:lnTo>
                  <a:pt x="317" y="102"/>
                </a:lnTo>
                <a:lnTo>
                  <a:pt x="311" y="100"/>
                </a:lnTo>
                <a:lnTo>
                  <a:pt x="309" y="100"/>
                </a:lnTo>
                <a:lnTo>
                  <a:pt x="305" y="99"/>
                </a:lnTo>
                <a:lnTo>
                  <a:pt x="303" y="97"/>
                </a:lnTo>
                <a:lnTo>
                  <a:pt x="302" y="94"/>
                </a:lnTo>
                <a:lnTo>
                  <a:pt x="302" y="92"/>
                </a:lnTo>
                <a:lnTo>
                  <a:pt x="303" y="92"/>
                </a:lnTo>
                <a:lnTo>
                  <a:pt x="305" y="91"/>
                </a:lnTo>
                <a:lnTo>
                  <a:pt x="306" y="91"/>
                </a:lnTo>
                <a:lnTo>
                  <a:pt x="313" y="92"/>
                </a:lnTo>
                <a:lnTo>
                  <a:pt x="320" y="92"/>
                </a:lnTo>
                <a:lnTo>
                  <a:pt x="322" y="92"/>
                </a:lnTo>
                <a:lnTo>
                  <a:pt x="324" y="91"/>
                </a:lnTo>
                <a:lnTo>
                  <a:pt x="322" y="89"/>
                </a:lnTo>
                <a:lnTo>
                  <a:pt x="316" y="89"/>
                </a:lnTo>
                <a:lnTo>
                  <a:pt x="317" y="89"/>
                </a:lnTo>
                <a:lnTo>
                  <a:pt x="322" y="88"/>
                </a:lnTo>
                <a:lnTo>
                  <a:pt x="325" y="86"/>
                </a:lnTo>
                <a:lnTo>
                  <a:pt x="325" y="86"/>
                </a:lnTo>
                <a:lnTo>
                  <a:pt x="324" y="85"/>
                </a:lnTo>
                <a:lnTo>
                  <a:pt x="316" y="85"/>
                </a:lnTo>
                <a:lnTo>
                  <a:pt x="314" y="85"/>
                </a:lnTo>
                <a:lnTo>
                  <a:pt x="314" y="85"/>
                </a:lnTo>
                <a:lnTo>
                  <a:pt x="314" y="83"/>
                </a:lnTo>
                <a:lnTo>
                  <a:pt x="319" y="81"/>
                </a:lnTo>
                <a:lnTo>
                  <a:pt x="317" y="80"/>
                </a:lnTo>
                <a:lnTo>
                  <a:pt x="316" y="80"/>
                </a:lnTo>
                <a:lnTo>
                  <a:pt x="314" y="78"/>
                </a:lnTo>
                <a:lnTo>
                  <a:pt x="314" y="78"/>
                </a:lnTo>
                <a:lnTo>
                  <a:pt x="311" y="80"/>
                </a:lnTo>
                <a:lnTo>
                  <a:pt x="306" y="83"/>
                </a:lnTo>
                <a:lnTo>
                  <a:pt x="305" y="85"/>
                </a:lnTo>
                <a:lnTo>
                  <a:pt x="303" y="85"/>
                </a:lnTo>
                <a:lnTo>
                  <a:pt x="302" y="83"/>
                </a:lnTo>
                <a:lnTo>
                  <a:pt x="302" y="83"/>
                </a:lnTo>
                <a:lnTo>
                  <a:pt x="303" y="81"/>
                </a:lnTo>
                <a:lnTo>
                  <a:pt x="306" y="78"/>
                </a:lnTo>
                <a:lnTo>
                  <a:pt x="306" y="77"/>
                </a:lnTo>
                <a:lnTo>
                  <a:pt x="303" y="77"/>
                </a:lnTo>
                <a:lnTo>
                  <a:pt x="297" y="77"/>
                </a:lnTo>
                <a:lnTo>
                  <a:pt x="294" y="77"/>
                </a:lnTo>
                <a:lnTo>
                  <a:pt x="294" y="75"/>
                </a:lnTo>
                <a:lnTo>
                  <a:pt x="294" y="74"/>
                </a:lnTo>
                <a:lnTo>
                  <a:pt x="294" y="72"/>
                </a:lnTo>
                <a:lnTo>
                  <a:pt x="294" y="70"/>
                </a:lnTo>
                <a:lnTo>
                  <a:pt x="295" y="67"/>
                </a:lnTo>
                <a:lnTo>
                  <a:pt x="297" y="67"/>
                </a:lnTo>
                <a:lnTo>
                  <a:pt x="305" y="67"/>
                </a:lnTo>
                <a:lnTo>
                  <a:pt x="317" y="67"/>
                </a:lnTo>
                <a:lnTo>
                  <a:pt x="320" y="66"/>
                </a:lnTo>
                <a:close/>
                <a:moveTo>
                  <a:pt x="377" y="40"/>
                </a:moveTo>
                <a:lnTo>
                  <a:pt x="382" y="40"/>
                </a:lnTo>
                <a:lnTo>
                  <a:pt x="387" y="40"/>
                </a:lnTo>
                <a:lnTo>
                  <a:pt x="388" y="42"/>
                </a:lnTo>
                <a:lnTo>
                  <a:pt x="390" y="42"/>
                </a:lnTo>
                <a:lnTo>
                  <a:pt x="391" y="44"/>
                </a:lnTo>
                <a:lnTo>
                  <a:pt x="391" y="45"/>
                </a:lnTo>
                <a:lnTo>
                  <a:pt x="391" y="50"/>
                </a:lnTo>
                <a:lnTo>
                  <a:pt x="391" y="51"/>
                </a:lnTo>
                <a:lnTo>
                  <a:pt x="391" y="53"/>
                </a:lnTo>
                <a:lnTo>
                  <a:pt x="390" y="55"/>
                </a:lnTo>
                <a:lnTo>
                  <a:pt x="390" y="55"/>
                </a:lnTo>
                <a:lnTo>
                  <a:pt x="385" y="53"/>
                </a:lnTo>
                <a:lnTo>
                  <a:pt x="384" y="51"/>
                </a:lnTo>
                <a:lnTo>
                  <a:pt x="384" y="51"/>
                </a:lnTo>
                <a:lnTo>
                  <a:pt x="384" y="50"/>
                </a:lnTo>
                <a:lnTo>
                  <a:pt x="380" y="48"/>
                </a:lnTo>
                <a:lnTo>
                  <a:pt x="376" y="48"/>
                </a:lnTo>
                <a:lnTo>
                  <a:pt x="374" y="48"/>
                </a:lnTo>
                <a:lnTo>
                  <a:pt x="374" y="48"/>
                </a:lnTo>
                <a:lnTo>
                  <a:pt x="373" y="48"/>
                </a:lnTo>
                <a:lnTo>
                  <a:pt x="373" y="45"/>
                </a:lnTo>
                <a:lnTo>
                  <a:pt x="373" y="44"/>
                </a:lnTo>
                <a:lnTo>
                  <a:pt x="373" y="42"/>
                </a:lnTo>
                <a:lnTo>
                  <a:pt x="374" y="42"/>
                </a:lnTo>
                <a:lnTo>
                  <a:pt x="377" y="40"/>
                </a:lnTo>
                <a:lnTo>
                  <a:pt x="377" y="40"/>
                </a:lnTo>
                <a:close/>
                <a:moveTo>
                  <a:pt x="470" y="0"/>
                </a:moveTo>
                <a:lnTo>
                  <a:pt x="475" y="0"/>
                </a:lnTo>
                <a:lnTo>
                  <a:pt x="484" y="3"/>
                </a:lnTo>
                <a:lnTo>
                  <a:pt x="486" y="3"/>
                </a:lnTo>
                <a:lnTo>
                  <a:pt x="489" y="6"/>
                </a:lnTo>
                <a:lnTo>
                  <a:pt x="491" y="7"/>
                </a:lnTo>
                <a:lnTo>
                  <a:pt x="494" y="11"/>
                </a:lnTo>
                <a:lnTo>
                  <a:pt x="500" y="17"/>
                </a:lnTo>
                <a:lnTo>
                  <a:pt x="503" y="18"/>
                </a:lnTo>
                <a:lnTo>
                  <a:pt x="508" y="22"/>
                </a:lnTo>
                <a:lnTo>
                  <a:pt x="510" y="23"/>
                </a:lnTo>
                <a:lnTo>
                  <a:pt x="510" y="23"/>
                </a:lnTo>
                <a:lnTo>
                  <a:pt x="510" y="25"/>
                </a:lnTo>
                <a:lnTo>
                  <a:pt x="511" y="26"/>
                </a:lnTo>
                <a:lnTo>
                  <a:pt x="516" y="26"/>
                </a:lnTo>
                <a:lnTo>
                  <a:pt x="521" y="28"/>
                </a:lnTo>
                <a:lnTo>
                  <a:pt x="522" y="28"/>
                </a:lnTo>
                <a:lnTo>
                  <a:pt x="524" y="28"/>
                </a:lnTo>
                <a:lnTo>
                  <a:pt x="525" y="28"/>
                </a:lnTo>
                <a:lnTo>
                  <a:pt x="529" y="28"/>
                </a:lnTo>
                <a:lnTo>
                  <a:pt x="530" y="28"/>
                </a:lnTo>
                <a:lnTo>
                  <a:pt x="530" y="29"/>
                </a:lnTo>
                <a:lnTo>
                  <a:pt x="532" y="29"/>
                </a:lnTo>
                <a:lnTo>
                  <a:pt x="532" y="31"/>
                </a:lnTo>
                <a:lnTo>
                  <a:pt x="530" y="31"/>
                </a:lnTo>
                <a:lnTo>
                  <a:pt x="530" y="33"/>
                </a:lnTo>
                <a:lnTo>
                  <a:pt x="530" y="33"/>
                </a:lnTo>
                <a:lnTo>
                  <a:pt x="532" y="33"/>
                </a:lnTo>
                <a:lnTo>
                  <a:pt x="530" y="36"/>
                </a:lnTo>
                <a:lnTo>
                  <a:pt x="530" y="36"/>
                </a:lnTo>
                <a:lnTo>
                  <a:pt x="533" y="39"/>
                </a:lnTo>
                <a:lnTo>
                  <a:pt x="535" y="39"/>
                </a:lnTo>
                <a:lnTo>
                  <a:pt x="540" y="40"/>
                </a:lnTo>
                <a:lnTo>
                  <a:pt x="543" y="40"/>
                </a:lnTo>
                <a:lnTo>
                  <a:pt x="544" y="42"/>
                </a:lnTo>
                <a:lnTo>
                  <a:pt x="544" y="40"/>
                </a:lnTo>
                <a:lnTo>
                  <a:pt x="544" y="39"/>
                </a:lnTo>
                <a:lnTo>
                  <a:pt x="543" y="37"/>
                </a:lnTo>
                <a:lnTo>
                  <a:pt x="538" y="37"/>
                </a:lnTo>
                <a:lnTo>
                  <a:pt x="538" y="36"/>
                </a:lnTo>
                <a:lnTo>
                  <a:pt x="538" y="34"/>
                </a:lnTo>
                <a:lnTo>
                  <a:pt x="538" y="33"/>
                </a:lnTo>
                <a:lnTo>
                  <a:pt x="540" y="31"/>
                </a:lnTo>
                <a:lnTo>
                  <a:pt x="541" y="31"/>
                </a:lnTo>
                <a:lnTo>
                  <a:pt x="546" y="31"/>
                </a:lnTo>
                <a:lnTo>
                  <a:pt x="548" y="31"/>
                </a:lnTo>
                <a:lnTo>
                  <a:pt x="552" y="33"/>
                </a:lnTo>
                <a:lnTo>
                  <a:pt x="552" y="34"/>
                </a:lnTo>
                <a:lnTo>
                  <a:pt x="552" y="36"/>
                </a:lnTo>
                <a:lnTo>
                  <a:pt x="554" y="39"/>
                </a:lnTo>
                <a:lnTo>
                  <a:pt x="552" y="39"/>
                </a:lnTo>
                <a:lnTo>
                  <a:pt x="549" y="40"/>
                </a:lnTo>
                <a:lnTo>
                  <a:pt x="549" y="42"/>
                </a:lnTo>
                <a:lnTo>
                  <a:pt x="549" y="42"/>
                </a:lnTo>
                <a:lnTo>
                  <a:pt x="552" y="42"/>
                </a:lnTo>
                <a:lnTo>
                  <a:pt x="557" y="44"/>
                </a:lnTo>
                <a:lnTo>
                  <a:pt x="559" y="44"/>
                </a:lnTo>
                <a:lnTo>
                  <a:pt x="562" y="47"/>
                </a:lnTo>
                <a:lnTo>
                  <a:pt x="562" y="48"/>
                </a:lnTo>
                <a:lnTo>
                  <a:pt x="562" y="51"/>
                </a:lnTo>
                <a:lnTo>
                  <a:pt x="560" y="56"/>
                </a:lnTo>
                <a:lnTo>
                  <a:pt x="559" y="58"/>
                </a:lnTo>
                <a:lnTo>
                  <a:pt x="559" y="59"/>
                </a:lnTo>
                <a:lnTo>
                  <a:pt x="559" y="59"/>
                </a:lnTo>
                <a:lnTo>
                  <a:pt x="563" y="58"/>
                </a:lnTo>
                <a:lnTo>
                  <a:pt x="563" y="58"/>
                </a:lnTo>
                <a:lnTo>
                  <a:pt x="566" y="56"/>
                </a:lnTo>
                <a:lnTo>
                  <a:pt x="571" y="58"/>
                </a:lnTo>
                <a:lnTo>
                  <a:pt x="573" y="58"/>
                </a:lnTo>
                <a:lnTo>
                  <a:pt x="574" y="58"/>
                </a:lnTo>
                <a:lnTo>
                  <a:pt x="576" y="59"/>
                </a:lnTo>
                <a:lnTo>
                  <a:pt x="576" y="63"/>
                </a:lnTo>
                <a:lnTo>
                  <a:pt x="578" y="63"/>
                </a:lnTo>
                <a:lnTo>
                  <a:pt x="579" y="59"/>
                </a:lnTo>
                <a:lnTo>
                  <a:pt x="581" y="58"/>
                </a:lnTo>
                <a:lnTo>
                  <a:pt x="581" y="58"/>
                </a:lnTo>
                <a:lnTo>
                  <a:pt x="582" y="58"/>
                </a:lnTo>
                <a:lnTo>
                  <a:pt x="584" y="61"/>
                </a:lnTo>
                <a:lnTo>
                  <a:pt x="589" y="66"/>
                </a:lnTo>
                <a:lnTo>
                  <a:pt x="590" y="67"/>
                </a:lnTo>
                <a:lnTo>
                  <a:pt x="590" y="69"/>
                </a:lnTo>
                <a:lnTo>
                  <a:pt x="589" y="70"/>
                </a:lnTo>
                <a:lnTo>
                  <a:pt x="587" y="70"/>
                </a:lnTo>
                <a:lnTo>
                  <a:pt x="576" y="75"/>
                </a:lnTo>
                <a:lnTo>
                  <a:pt x="570" y="77"/>
                </a:lnTo>
                <a:lnTo>
                  <a:pt x="568" y="78"/>
                </a:lnTo>
                <a:lnTo>
                  <a:pt x="566" y="78"/>
                </a:lnTo>
                <a:lnTo>
                  <a:pt x="563" y="78"/>
                </a:lnTo>
                <a:lnTo>
                  <a:pt x="563" y="78"/>
                </a:lnTo>
                <a:lnTo>
                  <a:pt x="562" y="81"/>
                </a:lnTo>
                <a:lnTo>
                  <a:pt x="560" y="81"/>
                </a:lnTo>
                <a:lnTo>
                  <a:pt x="559" y="83"/>
                </a:lnTo>
                <a:lnTo>
                  <a:pt x="555" y="86"/>
                </a:lnTo>
                <a:lnTo>
                  <a:pt x="554" y="88"/>
                </a:lnTo>
                <a:lnTo>
                  <a:pt x="549" y="88"/>
                </a:lnTo>
                <a:lnTo>
                  <a:pt x="549" y="86"/>
                </a:lnTo>
                <a:lnTo>
                  <a:pt x="548" y="83"/>
                </a:lnTo>
                <a:lnTo>
                  <a:pt x="548" y="81"/>
                </a:lnTo>
                <a:lnTo>
                  <a:pt x="548" y="80"/>
                </a:lnTo>
                <a:lnTo>
                  <a:pt x="549" y="80"/>
                </a:lnTo>
                <a:lnTo>
                  <a:pt x="551" y="77"/>
                </a:lnTo>
                <a:lnTo>
                  <a:pt x="551" y="77"/>
                </a:lnTo>
                <a:lnTo>
                  <a:pt x="549" y="77"/>
                </a:lnTo>
                <a:lnTo>
                  <a:pt x="548" y="78"/>
                </a:lnTo>
                <a:lnTo>
                  <a:pt x="546" y="78"/>
                </a:lnTo>
                <a:lnTo>
                  <a:pt x="546" y="80"/>
                </a:lnTo>
                <a:lnTo>
                  <a:pt x="544" y="81"/>
                </a:lnTo>
                <a:lnTo>
                  <a:pt x="546" y="86"/>
                </a:lnTo>
                <a:lnTo>
                  <a:pt x="544" y="88"/>
                </a:lnTo>
                <a:lnTo>
                  <a:pt x="544" y="88"/>
                </a:lnTo>
                <a:lnTo>
                  <a:pt x="544" y="89"/>
                </a:lnTo>
                <a:lnTo>
                  <a:pt x="548" y="89"/>
                </a:lnTo>
                <a:lnTo>
                  <a:pt x="548" y="89"/>
                </a:lnTo>
                <a:lnTo>
                  <a:pt x="548" y="91"/>
                </a:lnTo>
                <a:lnTo>
                  <a:pt x="548" y="91"/>
                </a:lnTo>
                <a:lnTo>
                  <a:pt x="548" y="92"/>
                </a:lnTo>
                <a:lnTo>
                  <a:pt x="548" y="94"/>
                </a:lnTo>
                <a:lnTo>
                  <a:pt x="546" y="94"/>
                </a:lnTo>
                <a:lnTo>
                  <a:pt x="543" y="94"/>
                </a:lnTo>
                <a:lnTo>
                  <a:pt x="540" y="91"/>
                </a:lnTo>
                <a:lnTo>
                  <a:pt x="538" y="91"/>
                </a:lnTo>
                <a:lnTo>
                  <a:pt x="537" y="91"/>
                </a:lnTo>
                <a:lnTo>
                  <a:pt x="538" y="92"/>
                </a:lnTo>
                <a:lnTo>
                  <a:pt x="538" y="96"/>
                </a:lnTo>
                <a:lnTo>
                  <a:pt x="538" y="97"/>
                </a:lnTo>
                <a:lnTo>
                  <a:pt x="538" y="99"/>
                </a:lnTo>
                <a:lnTo>
                  <a:pt x="537" y="102"/>
                </a:lnTo>
                <a:lnTo>
                  <a:pt x="537" y="103"/>
                </a:lnTo>
                <a:lnTo>
                  <a:pt x="537" y="103"/>
                </a:lnTo>
                <a:lnTo>
                  <a:pt x="533" y="103"/>
                </a:lnTo>
                <a:lnTo>
                  <a:pt x="532" y="103"/>
                </a:lnTo>
                <a:lnTo>
                  <a:pt x="527" y="97"/>
                </a:lnTo>
                <a:lnTo>
                  <a:pt x="524" y="96"/>
                </a:lnTo>
                <a:lnTo>
                  <a:pt x="519" y="91"/>
                </a:lnTo>
                <a:lnTo>
                  <a:pt x="519" y="91"/>
                </a:lnTo>
                <a:lnTo>
                  <a:pt x="518" y="91"/>
                </a:lnTo>
                <a:lnTo>
                  <a:pt x="518" y="92"/>
                </a:lnTo>
                <a:lnTo>
                  <a:pt x="519" y="94"/>
                </a:lnTo>
                <a:lnTo>
                  <a:pt x="522" y="97"/>
                </a:lnTo>
                <a:lnTo>
                  <a:pt x="524" y="100"/>
                </a:lnTo>
                <a:lnTo>
                  <a:pt x="525" y="103"/>
                </a:lnTo>
                <a:lnTo>
                  <a:pt x="525" y="103"/>
                </a:lnTo>
                <a:lnTo>
                  <a:pt x="525" y="105"/>
                </a:lnTo>
                <a:lnTo>
                  <a:pt x="525" y="103"/>
                </a:lnTo>
                <a:lnTo>
                  <a:pt x="524" y="103"/>
                </a:lnTo>
                <a:lnTo>
                  <a:pt x="521" y="102"/>
                </a:lnTo>
                <a:lnTo>
                  <a:pt x="519" y="102"/>
                </a:lnTo>
                <a:lnTo>
                  <a:pt x="518" y="100"/>
                </a:lnTo>
                <a:lnTo>
                  <a:pt x="516" y="100"/>
                </a:lnTo>
                <a:lnTo>
                  <a:pt x="514" y="99"/>
                </a:lnTo>
                <a:lnTo>
                  <a:pt x="513" y="99"/>
                </a:lnTo>
                <a:lnTo>
                  <a:pt x="510" y="99"/>
                </a:lnTo>
                <a:lnTo>
                  <a:pt x="510" y="100"/>
                </a:lnTo>
                <a:lnTo>
                  <a:pt x="511" y="100"/>
                </a:lnTo>
                <a:lnTo>
                  <a:pt x="513" y="102"/>
                </a:lnTo>
                <a:lnTo>
                  <a:pt x="513" y="102"/>
                </a:lnTo>
                <a:lnTo>
                  <a:pt x="514" y="103"/>
                </a:lnTo>
                <a:lnTo>
                  <a:pt x="513" y="105"/>
                </a:lnTo>
                <a:lnTo>
                  <a:pt x="510" y="105"/>
                </a:lnTo>
                <a:lnTo>
                  <a:pt x="505" y="105"/>
                </a:lnTo>
                <a:lnTo>
                  <a:pt x="499" y="103"/>
                </a:lnTo>
                <a:lnTo>
                  <a:pt x="491" y="102"/>
                </a:lnTo>
                <a:lnTo>
                  <a:pt x="484" y="100"/>
                </a:lnTo>
                <a:lnTo>
                  <a:pt x="480" y="97"/>
                </a:lnTo>
                <a:lnTo>
                  <a:pt x="478" y="96"/>
                </a:lnTo>
                <a:lnTo>
                  <a:pt x="478" y="96"/>
                </a:lnTo>
                <a:lnTo>
                  <a:pt x="480" y="94"/>
                </a:lnTo>
                <a:lnTo>
                  <a:pt x="486" y="92"/>
                </a:lnTo>
                <a:lnTo>
                  <a:pt x="492" y="92"/>
                </a:lnTo>
                <a:lnTo>
                  <a:pt x="491" y="92"/>
                </a:lnTo>
                <a:lnTo>
                  <a:pt x="480" y="91"/>
                </a:lnTo>
                <a:lnTo>
                  <a:pt x="475" y="91"/>
                </a:lnTo>
                <a:lnTo>
                  <a:pt x="473" y="91"/>
                </a:lnTo>
                <a:lnTo>
                  <a:pt x="472" y="91"/>
                </a:lnTo>
                <a:lnTo>
                  <a:pt x="470" y="89"/>
                </a:lnTo>
                <a:lnTo>
                  <a:pt x="467" y="88"/>
                </a:lnTo>
                <a:lnTo>
                  <a:pt x="466" y="86"/>
                </a:lnTo>
                <a:lnTo>
                  <a:pt x="466" y="85"/>
                </a:lnTo>
                <a:lnTo>
                  <a:pt x="467" y="85"/>
                </a:lnTo>
                <a:lnTo>
                  <a:pt x="472" y="85"/>
                </a:lnTo>
                <a:lnTo>
                  <a:pt x="473" y="85"/>
                </a:lnTo>
                <a:lnTo>
                  <a:pt x="470" y="85"/>
                </a:lnTo>
                <a:lnTo>
                  <a:pt x="462" y="81"/>
                </a:lnTo>
                <a:lnTo>
                  <a:pt x="459" y="80"/>
                </a:lnTo>
                <a:lnTo>
                  <a:pt x="459" y="80"/>
                </a:lnTo>
                <a:lnTo>
                  <a:pt x="458" y="78"/>
                </a:lnTo>
                <a:lnTo>
                  <a:pt x="459" y="78"/>
                </a:lnTo>
                <a:lnTo>
                  <a:pt x="461" y="77"/>
                </a:lnTo>
                <a:lnTo>
                  <a:pt x="472" y="74"/>
                </a:lnTo>
                <a:lnTo>
                  <a:pt x="475" y="72"/>
                </a:lnTo>
                <a:lnTo>
                  <a:pt x="478" y="72"/>
                </a:lnTo>
                <a:lnTo>
                  <a:pt x="480" y="72"/>
                </a:lnTo>
                <a:lnTo>
                  <a:pt x="481" y="69"/>
                </a:lnTo>
                <a:lnTo>
                  <a:pt x="492" y="67"/>
                </a:lnTo>
                <a:lnTo>
                  <a:pt x="499" y="66"/>
                </a:lnTo>
                <a:lnTo>
                  <a:pt x="500" y="66"/>
                </a:lnTo>
                <a:lnTo>
                  <a:pt x="494" y="66"/>
                </a:lnTo>
                <a:lnTo>
                  <a:pt x="486" y="66"/>
                </a:lnTo>
                <a:lnTo>
                  <a:pt x="483" y="64"/>
                </a:lnTo>
                <a:lnTo>
                  <a:pt x="480" y="63"/>
                </a:lnTo>
                <a:lnTo>
                  <a:pt x="478" y="63"/>
                </a:lnTo>
                <a:lnTo>
                  <a:pt x="475" y="64"/>
                </a:lnTo>
                <a:lnTo>
                  <a:pt x="470" y="66"/>
                </a:lnTo>
                <a:lnTo>
                  <a:pt x="467" y="66"/>
                </a:lnTo>
                <a:lnTo>
                  <a:pt x="462" y="69"/>
                </a:lnTo>
                <a:lnTo>
                  <a:pt x="461" y="69"/>
                </a:lnTo>
                <a:lnTo>
                  <a:pt x="459" y="67"/>
                </a:lnTo>
                <a:lnTo>
                  <a:pt x="459" y="67"/>
                </a:lnTo>
                <a:lnTo>
                  <a:pt x="461" y="66"/>
                </a:lnTo>
                <a:lnTo>
                  <a:pt x="462" y="66"/>
                </a:lnTo>
                <a:lnTo>
                  <a:pt x="461" y="66"/>
                </a:lnTo>
                <a:lnTo>
                  <a:pt x="459" y="64"/>
                </a:lnTo>
                <a:lnTo>
                  <a:pt x="456" y="64"/>
                </a:lnTo>
                <a:lnTo>
                  <a:pt x="455" y="66"/>
                </a:lnTo>
                <a:lnTo>
                  <a:pt x="448" y="67"/>
                </a:lnTo>
                <a:lnTo>
                  <a:pt x="445" y="69"/>
                </a:lnTo>
                <a:lnTo>
                  <a:pt x="445" y="69"/>
                </a:lnTo>
                <a:lnTo>
                  <a:pt x="442" y="66"/>
                </a:lnTo>
                <a:lnTo>
                  <a:pt x="437" y="66"/>
                </a:lnTo>
                <a:lnTo>
                  <a:pt x="436" y="64"/>
                </a:lnTo>
                <a:lnTo>
                  <a:pt x="437" y="61"/>
                </a:lnTo>
                <a:lnTo>
                  <a:pt x="439" y="59"/>
                </a:lnTo>
                <a:lnTo>
                  <a:pt x="442" y="59"/>
                </a:lnTo>
                <a:lnTo>
                  <a:pt x="453" y="56"/>
                </a:lnTo>
                <a:lnTo>
                  <a:pt x="455" y="56"/>
                </a:lnTo>
                <a:lnTo>
                  <a:pt x="455" y="53"/>
                </a:lnTo>
                <a:lnTo>
                  <a:pt x="453" y="55"/>
                </a:lnTo>
                <a:lnTo>
                  <a:pt x="447" y="56"/>
                </a:lnTo>
                <a:lnTo>
                  <a:pt x="442" y="56"/>
                </a:lnTo>
                <a:lnTo>
                  <a:pt x="439" y="56"/>
                </a:lnTo>
                <a:lnTo>
                  <a:pt x="436" y="56"/>
                </a:lnTo>
                <a:lnTo>
                  <a:pt x="434" y="56"/>
                </a:lnTo>
                <a:lnTo>
                  <a:pt x="432" y="55"/>
                </a:lnTo>
                <a:lnTo>
                  <a:pt x="425" y="50"/>
                </a:lnTo>
                <a:lnTo>
                  <a:pt x="423" y="48"/>
                </a:lnTo>
                <a:lnTo>
                  <a:pt x="423" y="45"/>
                </a:lnTo>
                <a:lnTo>
                  <a:pt x="423" y="44"/>
                </a:lnTo>
                <a:lnTo>
                  <a:pt x="421" y="40"/>
                </a:lnTo>
                <a:lnTo>
                  <a:pt x="436" y="44"/>
                </a:lnTo>
                <a:lnTo>
                  <a:pt x="440" y="44"/>
                </a:lnTo>
                <a:lnTo>
                  <a:pt x="451" y="44"/>
                </a:lnTo>
                <a:lnTo>
                  <a:pt x="451" y="44"/>
                </a:lnTo>
                <a:lnTo>
                  <a:pt x="453" y="42"/>
                </a:lnTo>
                <a:lnTo>
                  <a:pt x="451" y="42"/>
                </a:lnTo>
                <a:lnTo>
                  <a:pt x="451" y="40"/>
                </a:lnTo>
                <a:lnTo>
                  <a:pt x="453" y="40"/>
                </a:lnTo>
                <a:lnTo>
                  <a:pt x="456" y="39"/>
                </a:lnTo>
                <a:lnTo>
                  <a:pt x="458" y="39"/>
                </a:lnTo>
                <a:lnTo>
                  <a:pt x="453" y="39"/>
                </a:lnTo>
                <a:lnTo>
                  <a:pt x="443" y="40"/>
                </a:lnTo>
                <a:lnTo>
                  <a:pt x="440" y="40"/>
                </a:lnTo>
                <a:lnTo>
                  <a:pt x="437" y="37"/>
                </a:lnTo>
                <a:lnTo>
                  <a:pt x="434" y="37"/>
                </a:lnTo>
                <a:lnTo>
                  <a:pt x="431" y="37"/>
                </a:lnTo>
                <a:lnTo>
                  <a:pt x="429" y="37"/>
                </a:lnTo>
                <a:lnTo>
                  <a:pt x="428" y="36"/>
                </a:lnTo>
                <a:lnTo>
                  <a:pt x="426" y="36"/>
                </a:lnTo>
                <a:lnTo>
                  <a:pt x="426" y="34"/>
                </a:lnTo>
                <a:lnTo>
                  <a:pt x="426" y="34"/>
                </a:lnTo>
                <a:lnTo>
                  <a:pt x="428" y="34"/>
                </a:lnTo>
                <a:lnTo>
                  <a:pt x="431" y="33"/>
                </a:lnTo>
                <a:lnTo>
                  <a:pt x="432" y="33"/>
                </a:lnTo>
                <a:lnTo>
                  <a:pt x="436" y="33"/>
                </a:lnTo>
                <a:lnTo>
                  <a:pt x="439" y="33"/>
                </a:lnTo>
                <a:lnTo>
                  <a:pt x="437" y="33"/>
                </a:lnTo>
                <a:lnTo>
                  <a:pt x="434" y="29"/>
                </a:lnTo>
                <a:lnTo>
                  <a:pt x="429" y="26"/>
                </a:lnTo>
                <a:lnTo>
                  <a:pt x="429" y="22"/>
                </a:lnTo>
                <a:lnTo>
                  <a:pt x="432" y="22"/>
                </a:lnTo>
                <a:lnTo>
                  <a:pt x="436" y="22"/>
                </a:lnTo>
                <a:lnTo>
                  <a:pt x="439" y="22"/>
                </a:lnTo>
                <a:lnTo>
                  <a:pt x="443" y="22"/>
                </a:lnTo>
                <a:lnTo>
                  <a:pt x="447" y="23"/>
                </a:lnTo>
                <a:lnTo>
                  <a:pt x="448" y="26"/>
                </a:lnTo>
                <a:lnTo>
                  <a:pt x="450" y="26"/>
                </a:lnTo>
                <a:lnTo>
                  <a:pt x="455" y="26"/>
                </a:lnTo>
                <a:lnTo>
                  <a:pt x="462" y="26"/>
                </a:lnTo>
                <a:lnTo>
                  <a:pt x="461" y="26"/>
                </a:lnTo>
                <a:lnTo>
                  <a:pt x="458" y="25"/>
                </a:lnTo>
                <a:lnTo>
                  <a:pt x="453" y="23"/>
                </a:lnTo>
                <a:lnTo>
                  <a:pt x="450" y="20"/>
                </a:lnTo>
                <a:lnTo>
                  <a:pt x="443" y="18"/>
                </a:lnTo>
                <a:lnTo>
                  <a:pt x="439" y="17"/>
                </a:lnTo>
                <a:lnTo>
                  <a:pt x="439" y="17"/>
                </a:lnTo>
                <a:lnTo>
                  <a:pt x="442" y="12"/>
                </a:lnTo>
                <a:lnTo>
                  <a:pt x="447" y="11"/>
                </a:lnTo>
                <a:lnTo>
                  <a:pt x="453" y="11"/>
                </a:lnTo>
                <a:lnTo>
                  <a:pt x="458" y="9"/>
                </a:lnTo>
                <a:lnTo>
                  <a:pt x="464" y="7"/>
                </a:lnTo>
                <a:lnTo>
                  <a:pt x="469" y="9"/>
                </a:lnTo>
                <a:lnTo>
                  <a:pt x="470" y="9"/>
                </a:lnTo>
                <a:lnTo>
                  <a:pt x="472" y="7"/>
                </a:lnTo>
                <a:lnTo>
                  <a:pt x="472" y="7"/>
                </a:lnTo>
                <a:lnTo>
                  <a:pt x="472" y="6"/>
                </a:lnTo>
                <a:lnTo>
                  <a:pt x="472" y="6"/>
                </a:lnTo>
                <a:lnTo>
                  <a:pt x="469" y="4"/>
                </a:lnTo>
                <a:lnTo>
                  <a:pt x="462" y="4"/>
                </a:lnTo>
                <a:lnTo>
                  <a:pt x="459" y="4"/>
                </a:lnTo>
                <a:lnTo>
                  <a:pt x="458" y="3"/>
                </a:lnTo>
                <a:lnTo>
                  <a:pt x="458" y="3"/>
                </a:lnTo>
                <a:lnTo>
                  <a:pt x="458" y="1"/>
                </a:lnTo>
                <a:lnTo>
                  <a:pt x="458" y="1"/>
                </a:lnTo>
                <a:lnTo>
                  <a:pt x="458" y="0"/>
                </a:lnTo>
                <a:lnTo>
                  <a:pt x="458" y="0"/>
                </a:lnTo>
                <a:lnTo>
                  <a:pt x="459" y="0"/>
                </a:lnTo>
                <a:lnTo>
                  <a:pt x="467" y="0"/>
                </a:lnTo>
                <a:lnTo>
                  <a:pt x="470" y="0"/>
                </a:lnTo>
                <a:close/>
              </a:path>
            </a:pathLst>
          </a:custGeom>
          <a:solidFill>
            <a:srgbClr val="FF8427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2" name="Freeform 315">
            <a:extLst>
              <a:ext uri="{FF2B5EF4-FFF2-40B4-BE49-F238E27FC236}">
                <a16:creationId xmlns:a16="http://schemas.microsoft.com/office/drawing/2014/main" id="{676B7674-B0C4-5C9E-3976-05DDF8D3755A}"/>
              </a:ext>
            </a:extLst>
          </p:cNvPr>
          <p:cNvSpPr>
            <a:spLocks/>
          </p:cNvSpPr>
          <p:nvPr/>
        </p:nvSpPr>
        <p:spPr bwMode="auto">
          <a:xfrm>
            <a:off x="4285146" y="1542730"/>
            <a:ext cx="519332" cy="281283"/>
          </a:xfrm>
          <a:custGeom>
            <a:avLst/>
            <a:gdLst>
              <a:gd name="T0" fmla="*/ 366 w 441"/>
              <a:gd name="T1" fmla="*/ 8 h 229"/>
              <a:gd name="T2" fmla="*/ 375 w 441"/>
              <a:gd name="T3" fmla="*/ 12 h 229"/>
              <a:gd name="T4" fmla="*/ 399 w 441"/>
              <a:gd name="T5" fmla="*/ 12 h 229"/>
              <a:gd name="T6" fmla="*/ 411 w 441"/>
              <a:gd name="T7" fmla="*/ 26 h 229"/>
              <a:gd name="T8" fmla="*/ 399 w 441"/>
              <a:gd name="T9" fmla="*/ 48 h 229"/>
              <a:gd name="T10" fmla="*/ 333 w 441"/>
              <a:gd name="T11" fmla="*/ 65 h 229"/>
              <a:gd name="T12" fmla="*/ 330 w 441"/>
              <a:gd name="T13" fmla="*/ 90 h 229"/>
              <a:gd name="T14" fmla="*/ 293 w 441"/>
              <a:gd name="T15" fmla="*/ 104 h 229"/>
              <a:gd name="T16" fmla="*/ 295 w 441"/>
              <a:gd name="T17" fmla="*/ 112 h 229"/>
              <a:gd name="T18" fmla="*/ 246 w 441"/>
              <a:gd name="T19" fmla="*/ 114 h 229"/>
              <a:gd name="T20" fmla="*/ 255 w 441"/>
              <a:gd name="T21" fmla="*/ 127 h 229"/>
              <a:gd name="T22" fmla="*/ 225 w 441"/>
              <a:gd name="T23" fmla="*/ 131 h 229"/>
              <a:gd name="T24" fmla="*/ 225 w 441"/>
              <a:gd name="T25" fmla="*/ 139 h 229"/>
              <a:gd name="T26" fmla="*/ 200 w 441"/>
              <a:gd name="T27" fmla="*/ 144 h 229"/>
              <a:gd name="T28" fmla="*/ 249 w 441"/>
              <a:gd name="T29" fmla="*/ 150 h 229"/>
              <a:gd name="T30" fmla="*/ 229 w 441"/>
              <a:gd name="T31" fmla="*/ 174 h 229"/>
              <a:gd name="T32" fmla="*/ 195 w 441"/>
              <a:gd name="T33" fmla="*/ 190 h 229"/>
              <a:gd name="T34" fmla="*/ 145 w 441"/>
              <a:gd name="T35" fmla="*/ 190 h 229"/>
              <a:gd name="T36" fmla="*/ 151 w 441"/>
              <a:gd name="T37" fmla="*/ 196 h 229"/>
              <a:gd name="T38" fmla="*/ 184 w 441"/>
              <a:gd name="T39" fmla="*/ 207 h 229"/>
              <a:gd name="T40" fmla="*/ 180 w 441"/>
              <a:gd name="T41" fmla="*/ 224 h 229"/>
              <a:gd name="T42" fmla="*/ 154 w 441"/>
              <a:gd name="T43" fmla="*/ 219 h 229"/>
              <a:gd name="T44" fmla="*/ 134 w 441"/>
              <a:gd name="T45" fmla="*/ 213 h 229"/>
              <a:gd name="T46" fmla="*/ 80 w 441"/>
              <a:gd name="T47" fmla="*/ 221 h 229"/>
              <a:gd name="T48" fmla="*/ 47 w 441"/>
              <a:gd name="T49" fmla="*/ 216 h 229"/>
              <a:gd name="T50" fmla="*/ 52 w 441"/>
              <a:gd name="T51" fmla="*/ 201 h 229"/>
              <a:gd name="T52" fmla="*/ 58 w 441"/>
              <a:gd name="T53" fmla="*/ 191 h 229"/>
              <a:gd name="T54" fmla="*/ 87 w 441"/>
              <a:gd name="T55" fmla="*/ 188 h 229"/>
              <a:gd name="T56" fmla="*/ 131 w 441"/>
              <a:gd name="T57" fmla="*/ 177 h 229"/>
              <a:gd name="T58" fmla="*/ 93 w 441"/>
              <a:gd name="T59" fmla="*/ 180 h 229"/>
              <a:gd name="T60" fmla="*/ 91 w 441"/>
              <a:gd name="T61" fmla="*/ 169 h 229"/>
              <a:gd name="T62" fmla="*/ 63 w 441"/>
              <a:gd name="T63" fmla="*/ 158 h 229"/>
              <a:gd name="T64" fmla="*/ 125 w 441"/>
              <a:gd name="T65" fmla="*/ 149 h 229"/>
              <a:gd name="T66" fmla="*/ 125 w 441"/>
              <a:gd name="T67" fmla="*/ 144 h 229"/>
              <a:gd name="T68" fmla="*/ 117 w 441"/>
              <a:gd name="T69" fmla="*/ 139 h 229"/>
              <a:gd name="T70" fmla="*/ 74 w 441"/>
              <a:gd name="T71" fmla="*/ 104 h 229"/>
              <a:gd name="T72" fmla="*/ 145 w 441"/>
              <a:gd name="T73" fmla="*/ 120 h 229"/>
              <a:gd name="T74" fmla="*/ 142 w 441"/>
              <a:gd name="T75" fmla="*/ 111 h 229"/>
              <a:gd name="T76" fmla="*/ 210 w 441"/>
              <a:gd name="T77" fmla="*/ 81 h 229"/>
              <a:gd name="T78" fmla="*/ 213 w 441"/>
              <a:gd name="T79" fmla="*/ 62 h 229"/>
              <a:gd name="T80" fmla="*/ 173 w 441"/>
              <a:gd name="T81" fmla="*/ 81 h 229"/>
              <a:gd name="T82" fmla="*/ 120 w 441"/>
              <a:gd name="T83" fmla="*/ 86 h 229"/>
              <a:gd name="T84" fmla="*/ 74 w 441"/>
              <a:gd name="T85" fmla="*/ 87 h 229"/>
              <a:gd name="T86" fmla="*/ 63 w 441"/>
              <a:gd name="T87" fmla="*/ 87 h 229"/>
              <a:gd name="T88" fmla="*/ 69 w 441"/>
              <a:gd name="T89" fmla="*/ 76 h 229"/>
              <a:gd name="T90" fmla="*/ 28 w 441"/>
              <a:gd name="T91" fmla="*/ 73 h 229"/>
              <a:gd name="T92" fmla="*/ 60 w 441"/>
              <a:gd name="T93" fmla="*/ 57 h 229"/>
              <a:gd name="T94" fmla="*/ 13 w 441"/>
              <a:gd name="T95" fmla="*/ 54 h 229"/>
              <a:gd name="T96" fmla="*/ 36 w 441"/>
              <a:gd name="T97" fmla="*/ 43 h 229"/>
              <a:gd name="T98" fmla="*/ 85 w 441"/>
              <a:gd name="T99" fmla="*/ 41 h 229"/>
              <a:gd name="T100" fmla="*/ 90 w 441"/>
              <a:gd name="T101" fmla="*/ 27 h 229"/>
              <a:gd name="T102" fmla="*/ 136 w 441"/>
              <a:gd name="T103" fmla="*/ 38 h 229"/>
              <a:gd name="T104" fmla="*/ 178 w 441"/>
              <a:gd name="T105" fmla="*/ 46 h 229"/>
              <a:gd name="T106" fmla="*/ 139 w 441"/>
              <a:gd name="T107" fmla="*/ 19 h 229"/>
              <a:gd name="T108" fmla="*/ 183 w 441"/>
              <a:gd name="T109" fmla="*/ 16 h 229"/>
              <a:gd name="T110" fmla="*/ 203 w 441"/>
              <a:gd name="T111" fmla="*/ 8 h 229"/>
              <a:gd name="T112" fmla="*/ 221 w 441"/>
              <a:gd name="T113" fmla="*/ 12 h 229"/>
              <a:gd name="T114" fmla="*/ 266 w 441"/>
              <a:gd name="T115" fmla="*/ 12 h 229"/>
              <a:gd name="T116" fmla="*/ 293 w 441"/>
              <a:gd name="T117" fmla="*/ 5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1" h="229">
                <a:moveTo>
                  <a:pt x="314" y="0"/>
                </a:moveTo>
                <a:lnTo>
                  <a:pt x="315" y="0"/>
                </a:lnTo>
                <a:lnTo>
                  <a:pt x="317" y="2"/>
                </a:lnTo>
                <a:lnTo>
                  <a:pt x="320" y="4"/>
                </a:lnTo>
                <a:lnTo>
                  <a:pt x="322" y="5"/>
                </a:lnTo>
                <a:lnTo>
                  <a:pt x="333" y="5"/>
                </a:lnTo>
                <a:lnTo>
                  <a:pt x="337" y="5"/>
                </a:lnTo>
                <a:lnTo>
                  <a:pt x="341" y="7"/>
                </a:lnTo>
                <a:lnTo>
                  <a:pt x="344" y="7"/>
                </a:lnTo>
                <a:lnTo>
                  <a:pt x="348" y="7"/>
                </a:lnTo>
                <a:lnTo>
                  <a:pt x="352" y="7"/>
                </a:lnTo>
                <a:lnTo>
                  <a:pt x="363" y="7"/>
                </a:lnTo>
                <a:lnTo>
                  <a:pt x="366" y="8"/>
                </a:lnTo>
                <a:lnTo>
                  <a:pt x="366" y="8"/>
                </a:lnTo>
                <a:lnTo>
                  <a:pt x="363" y="10"/>
                </a:lnTo>
                <a:lnTo>
                  <a:pt x="359" y="12"/>
                </a:lnTo>
                <a:lnTo>
                  <a:pt x="337" y="16"/>
                </a:lnTo>
                <a:lnTo>
                  <a:pt x="336" y="18"/>
                </a:lnTo>
                <a:lnTo>
                  <a:pt x="341" y="18"/>
                </a:lnTo>
                <a:lnTo>
                  <a:pt x="347" y="18"/>
                </a:lnTo>
                <a:lnTo>
                  <a:pt x="352" y="18"/>
                </a:lnTo>
                <a:lnTo>
                  <a:pt x="358" y="16"/>
                </a:lnTo>
                <a:lnTo>
                  <a:pt x="359" y="15"/>
                </a:lnTo>
                <a:lnTo>
                  <a:pt x="363" y="15"/>
                </a:lnTo>
                <a:lnTo>
                  <a:pt x="371" y="12"/>
                </a:lnTo>
                <a:lnTo>
                  <a:pt x="375" y="12"/>
                </a:lnTo>
                <a:lnTo>
                  <a:pt x="378" y="12"/>
                </a:lnTo>
                <a:lnTo>
                  <a:pt x="380" y="13"/>
                </a:lnTo>
                <a:lnTo>
                  <a:pt x="382" y="13"/>
                </a:lnTo>
                <a:lnTo>
                  <a:pt x="383" y="12"/>
                </a:lnTo>
                <a:lnTo>
                  <a:pt x="383" y="10"/>
                </a:lnTo>
                <a:lnTo>
                  <a:pt x="385" y="10"/>
                </a:lnTo>
                <a:lnTo>
                  <a:pt x="386" y="8"/>
                </a:lnTo>
                <a:lnTo>
                  <a:pt x="388" y="8"/>
                </a:lnTo>
                <a:lnTo>
                  <a:pt x="389" y="10"/>
                </a:lnTo>
                <a:lnTo>
                  <a:pt x="391" y="12"/>
                </a:lnTo>
                <a:lnTo>
                  <a:pt x="393" y="13"/>
                </a:lnTo>
                <a:lnTo>
                  <a:pt x="394" y="13"/>
                </a:lnTo>
                <a:lnTo>
                  <a:pt x="399" y="12"/>
                </a:lnTo>
                <a:lnTo>
                  <a:pt x="400" y="12"/>
                </a:lnTo>
                <a:lnTo>
                  <a:pt x="405" y="12"/>
                </a:lnTo>
                <a:lnTo>
                  <a:pt x="408" y="13"/>
                </a:lnTo>
                <a:lnTo>
                  <a:pt x="408" y="13"/>
                </a:lnTo>
                <a:lnTo>
                  <a:pt x="407" y="15"/>
                </a:lnTo>
                <a:lnTo>
                  <a:pt x="407" y="15"/>
                </a:lnTo>
                <a:lnTo>
                  <a:pt x="405" y="16"/>
                </a:lnTo>
                <a:lnTo>
                  <a:pt x="407" y="16"/>
                </a:lnTo>
                <a:lnTo>
                  <a:pt x="410" y="18"/>
                </a:lnTo>
                <a:lnTo>
                  <a:pt x="413" y="21"/>
                </a:lnTo>
                <a:lnTo>
                  <a:pt x="413" y="23"/>
                </a:lnTo>
                <a:lnTo>
                  <a:pt x="411" y="24"/>
                </a:lnTo>
                <a:lnTo>
                  <a:pt x="411" y="26"/>
                </a:lnTo>
                <a:lnTo>
                  <a:pt x="423" y="23"/>
                </a:lnTo>
                <a:lnTo>
                  <a:pt x="434" y="24"/>
                </a:lnTo>
                <a:lnTo>
                  <a:pt x="437" y="24"/>
                </a:lnTo>
                <a:lnTo>
                  <a:pt x="438" y="26"/>
                </a:lnTo>
                <a:lnTo>
                  <a:pt x="440" y="27"/>
                </a:lnTo>
                <a:lnTo>
                  <a:pt x="441" y="29"/>
                </a:lnTo>
                <a:lnTo>
                  <a:pt x="440" y="30"/>
                </a:lnTo>
                <a:lnTo>
                  <a:pt x="435" y="35"/>
                </a:lnTo>
                <a:lnTo>
                  <a:pt x="430" y="37"/>
                </a:lnTo>
                <a:lnTo>
                  <a:pt x="427" y="40"/>
                </a:lnTo>
                <a:lnTo>
                  <a:pt x="423" y="41"/>
                </a:lnTo>
                <a:lnTo>
                  <a:pt x="407" y="46"/>
                </a:lnTo>
                <a:lnTo>
                  <a:pt x="399" y="48"/>
                </a:lnTo>
                <a:lnTo>
                  <a:pt x="394" y="49"/>
                </a:lnTo>
                <a:lnTo>
                  <a:pt x="393" y="51"/>
                </a:lnTo>
                <a:lnTo>
                  <a:pt x="383" y="49"/>
                </a:lnTo>
                <a:lnTo>
                  <a:pt x="380" y="51"/>
                </a:lnTo>
                <a:lnTo>
                  <a:pt x="378" y="52"/>
                </a:lnTo>
                <a:lnTo>
                  <a:pt x="375" y="54"/>
                </a:lnTo>
                <a:lnTo>
                  <a:pt x="372" y="54"/>
                </a:lnTo>
                <a:lnTo>
                  <a:pt x="363" y="54"/>
                </a:lnTo>
                <a:lnTo>
                  <a:pt x="361" y="56"/>
                </a:lnTo>
                <a:lnTo>
                  <a:pt x="359" y="57"/>
                </a:lnTo>
                <a:lnTo>
                  <a:pt x="359" y="59"/>
                </a:lnTo>
                <a:lnTo>
                  <a:pt x="358" y="59"/>
                </a:lnTo>
                <a:lnTo>
                  <a:pt x="333" y="65"/>
                </a:lnTo>
                <a:lnTo>
                  <a:pt x="333" y="67"/>
                </a:lnTo>
                <a:lnTo>
                  <a:pt x="334" y="67"/>
                </a:lnTo>
                <a:lnTo>
                  <a:pt x="337" y="67"/>
                </a:lnTo>
                <a:lnTo>
                  <a:pt x="375" y="59"/>
                </a:lnTo>
                <a:lnTo>
                  <a:pt x="383" y="59"/>
                </a:lnTo>
                <a:lnTo>
                  <a:pt x="389" y="59"/>
                </a:lnTo>
                <a:lnTo>
                  <a:pt x="388" y="60"/>
                </a:lnTo>
                <a:lnTo>
                  <a:pt x="378" y="65"/>
                </a:lnTo>
                <a:lnTo>
                  <a:pt x="367" y="70"/>
                </a:lnTo>
                <a:lnTo>
                  <a:pt x="361" y="75"/>
                </a:lnTo>
                <a:lnTo>
                  <a:pt x="345" y="81"/>
                </a:lnTo>
                <a:lnTo>
                  <a:pt x="334" y="87"/>
                </a:lnTo>
                <a:lnTo>
                  <a:pt x="330" y="90"/>
                </a:lnTo>
                <a:lnTo>
                  <a:pt x="323" y="95"/>
                </a:lnTo>
                <a:lnTo>
                  <a:pt x="320" y="97"/>
                </a:lnTo>
                <a:lnTo>
                  <a:pt x="318" y="97"/>
                </a:lnTo>
                <a:lnTo>
                  <a:pt x="315" y="97"/>
                </a:lnTo>
                <a:lnTo>
                  <a:pt x="312" y="97"/>
                </a:lnTo>
                <a:lnTo>
                  <a:pt x="307" y="93"/>
                </a:lnTo>
                <a:lnTo>
                  <a:pt x="304" y="92"/>
                </a:lnTo>
                <a:lnTo>
                  <a:pt x="304" y="92"/>
                </a:lnTo>
                <a:lnTo>
                  <a:pt x="304" y="92"/>
                </a:lnTo>
                <a:lnTo>
                  <a:pt x="311" y="100"/>
                </a:lnTo>
                <a:lnTo>
                  <a:pt x="311" y="101"/>
                </a:lnTo>
                <a:lnTo>
                  <a:pt x="298" y="103"/>
                </a:lnTo>
                <a:lnTo>
                  <a:pt x="293" y="104"/>
                </a:lnTo>
                <a:lnTo>
                  <a:pt x="290" y="104"/>
                </a:lnTo>
                <a:lnTo>
                  <a:pt x="289" y="104"/>
                </a:lnTo>
                <a:lnTo>
                  <a:pt x="285" y="104"/>
                </a:lnTo>
                <a:lnTo>
                  <a:pt x="284" y="104"/>
                </a:lnTo>
                <a:lnTo>
                  <a:pt x="284" y="106"/>
                </a:lnTo>
                <a:lnTo>
                  <a:pt x="285" y="106"/>
                </a:lnTo>
                <a:lnTo>
                  <a:pt x="290" y="106"/>
                </a:lnTo>
                <a:lnTo>
                  <a:pt x="301" y="104"/>
                </a:lnTo>
                <a:lnTo>
                  <a:pt x="303" y="104"/>
                </a:lnTo>
                <a:lnTo>
                  <a:pt x="306" y="106"/>
                </a:lnTo>
                <a:lnTo>
                  <a:pt x="306" y="106"/>
                </a:lnTo>
                <a:lnTo>
                  <a:pt x="303" y="109"/>
                </a:lnTo>
                <a:lnTo>
                  <a:pt x="295" y="112"/>
                </a:lnTo>
                <a:lnTo>
                  <a:pt x="295" y="112"/>
                </a:lnTo>
                <a:lnTo>
                  <a:pt x="298" y="114"/>
                </a:lnTo>
                <a:lnTo>
                  <a:pt x="298" y="114"/>
                </a:lnTo>
                <a:lnTo>
                  <a:pt x="295" y="117"/>
                </a:lnTo>
                <a:lnTo>
                  <a:pt x="293" y="117"/>
                </a:lnTo>
                <a:lnTo>
                  <a:pt x="285" y="119"/>
                </a:lnTo>
                <a:lnTo>
                  <a:pt x="282" y="120"/>
                </a:lnTo>
                <a:lnTo>
                  <a:pt x="279" y="119"/>
                </a:lnTo>
                <a:lnTo>
                  <a:pt x="263" y="115"/>
                </a:lnTo>
                <a:lnTo>
                  <a:pt x="259" y="114"/>
                </a:lnTo>
                <a:lnTo>
                  <a:pt x="254" y="112"/>
                </a:lnTo>
                <a:lnTo>
                  <a:pt x="251" y="114"/>
                </a:lnTo>
                <a:lnTo>
                  <a:pt x="246" y="114"/>
                </a:lnTo>
                <a:lnTo>
                  <a:pt x="248" y="115"/>
                </a:lnTo>
                <a:lnTo>
                  <a:pt x="255" y="117"/>
                </a:lnTo>
                <a:lnTo>
                  <a:pt x="262" y="117"/>
                </a:lnTo>
                <a:lnTo>
                  <a:pt x="263" y="117"/>
                </a:lnTo>
                <a:lnTo>
                  <a:pt x="265" y="119"/>
                </a:lnTo>
                <a:lnTo>
                  <a:pt x="266" y="120"/>
                </a:lnTo>
                <a:lnTo>
                  <a:pt x="268" y="122"/>
                </a:lnTo>
                <a:lnTo>
                  <a:pt x="266" y="123"/>
                </a:lnTo>
                <a:lnTo>
                  <a:pt x="266" y="125"/>
                </a:lnTo>
                <a:lnTo>
                  <a:pt x="265" y="125"/>
                </a:lnTo>
                <a:lnTo>
                  <a:pt x="263" y="125"/>
                </a:lnTo>
                <a:lnTo>
                  <a:pt x="259" y="125"/>
                </a:lnTo>
                <a:lnTo>
                  <a:pt x="255" y="127"/>
                </a:lnTo>
                <a:lnTo>
                  <a:pt x="254" y="127"/>
                </a:lnTo>
                <a:lnTo>
                  <a:pt x="251" y="127"/>
                </a:lnTo>
                <a:lnTo>
                  <a:pt x="244" y="127"/>
                </a:lnTo>
                <a:lnTo>
                  <a:pt x="238" y="128"/>
                </a:lnTo>
                <a:lnTo>
                  <a:pt x="235" y="128"/>
                </a:lnTo>
                <a:lnTo>
                  <a:pt x="230" y="128"/>
                </a:lnTo>
                <a:lnTo>
                  <a:pt x="225" y="127"/>
                </a:lnTo>
                <a:lnTo>
                  <a:pt x="222" y="125"/>
                </a:lnTo>
                <a:lnTo>
                  <a:pt x="214" y="125"/>
                </a:lnTo>
                <a:lnTo>
                  <a:pt x="214" y="127"/>
                </a:lnTo>
                <a:lnTo>
                  <a:pt x="218" y="127"/>
                </a:lnTo>
                <a:lnTo>
                  <a:pt x="222" y="128"/>
                </a:lnTo>
                <a:lnTo>
                  <a:pt x="225" y="131"/>
                </a:lnTo>
                <a:lnTo>
                  <a:pt x="229" y="131"/>
                </a:lnTo>
                <a:lnTo>
                  <a:pt x="233" y="134"/>
                </a:lnTo>
                <a:lnTo>
                  <a:pt x="236" y="134"/>
                </a:lnTo>
                <a:lnTo>
                  <a:pt x="240" y="134"/>
                </a:lnTo>
                <a:lnTo>
                  <a:pt x="246" y="134"/>
                </a:lnTo>
                <a:lnTo>
                  <a:pt x="249" y="134"/>
                </a:lnTo>
                <a:lnTo>
                  <a:pt x="249" y="141"/>
                </a:lnTo>
                <a:lnTo>
                  <a:pt x="248" y="141"/>
                </a:lnTo>
                <a:lnTo>
                  <a:pt x="238" y="141"/>
                </a:lnTo>
                <a:lnTo>
                  <a:pt x="235" y="139"/>
                </a:lnTo>
                <a:lnTo>
                  <a:pt x="232" y="139"/>
                </a:lnTo>
                <a:lnTo>
                  <a:pt x="229" y="138"/>
                </a:lnTo>
                <a:lnTo>
                  <a:pt x="225" y="139"/>
                </a:lnTo>
                <a:lnTo>
                  <a:pt x="222" y="139"/>
                </a:lnTo>
                <a:lnTo>
                  <a:pt x="219" y="139"/>
                </a:lnTo>
                <a:lnTo>
                  <a:pt x="216" y="139"/>
                </a:lnTo>
                <a:lnTo>
                  <a:pt x="207" y="139"/>
                </a:lnTo>
                <a:lnTo>
                  <a:pt x="202" y="139"/>
                </a:lnTo>
                <a:lnTo>
                  <a:pt x="199" y="139"/>
                </a:lnTo>
                <a:lnTo>
                  <a:pt x="194" y="139"/>
                </a:lnTo>
                <a:lnTo>
                  <a:pt x="189" y="139"/>
                </a:lnTo>
                <a:lnTo>
                  <a:pt x="191" y="141"/>
                </a:lnTo>
                <a:lnTo>
                  <a:pt x="192" y="141"/>
                </a:lnTo>
                <a:lnTo>
                  <a:pt x="195" y="141"/>
                </a:lnTo>
                <a:lnTo>
                  <a:pt x="197" y="142"/>
                </a:lnTo>
                <a:lnTo>
                  <a:pt x="200" y="144"/>
                </a:lnTo>
                <a:lnTo>
                  <a:pt x="202" y="144"/>
                </a:lnTo>
                <a:lnTo>
                  <a:pt x="205" y="142"/>
                </a:lnTo>
                <a:lnTo>
                  <a:pt x="214" y="141"/>
                </a:lnTo>
                <a:lnTo>
                  <a:pt x="219" y="141"/>
                </a:lnTo>
                <a:lnTo>
                  <a:pt x="224" y="142"/>
                </a:lnTo>
                <a:lnTo>
                  <a:pt x="225" y="142"/>
                </a:lnTo>
                <a:lnTo>
                  <a:pt x="227" y="142"/>
                </a:lnTo>
                <a:lnTo>
                  <a:pt x="230" y="145"/>
                </a:lnTo>
                <a:lnTo>
                  <a:pt x="236" y="145"/>
                </a:lnTo>
                <a:lnTo>
                  <a:pt x="240" y="147"/>
                </a:lnTo>
                <a:lnTo>
                  <a:pt x="248" y="150"/>
                </a:lnTo>
                <a:lnTo>
                  <a:pt x="249" y="150"/>
                </a:lnTo>
                <a:lnTo>
                  <a:pt x="249" y="150"/>
                </a:lnTo>
                <a:lnTo>
                  <a:pt x="248" y="153"/>
                </a:lnTo>
                <a:lnTo>
                  <a:pt x="248" y="153"/>
                </a:lnTo>
                <a:lnTo>
                  <a:pt x="243" y="156"/>
                </a:lnTo>
                <a:lnTo>
                  <a:pt x="236" y="156"/>
                </a:lnTo>
                <a:lnTo>
                  <a:pt x="227" y="156"/>
                </a:lnTo>
                <a:lnTo>
                  <a:pt x="222" y="156"/>
                </a:lnTo>
                <a:lnTo>
                  <a:pt x="221" y="158"/>
                </a:lnTo>
                <a:lnTo>
                  <a:pt x="225" y="158"/>
                </a:lnTo>
                <a:lnTo>
                  <a:pt x="235" y="161"/>
                </a:lnTo>
                <a:lnTo>
                  <a:pt x="238" y="163"/>
                </a:lnTo>
                <a:lnTo>
                  <a:pt x="238" y="163"/>
                </a:lnTo>
                <a:lnTo>
                  <a:pt x="233" y="166"/>
                </a:lnTo>
                <a:lnTo>
                  <a:pt x="229" y="174"/>
                </a:lnTo>
                <a:lnTo>
                  <a:pt x="227" y="174"/>
                </a:lnTo>
                <a:lnTo>
                  <a:pt x="225" y="174"/>
                </a:lnTo>
                <a:lnTo>
                  <a:pt x="222" y="174"/>
                </a:lnTo>
                <a:lnTo>
                  <a:pt x="218" y="175"/>
                </a:lnTo>
                <a:lnTo>
                  <a:pt x="213" y="175"/>
                </a:lnTo>
                <a:lnTo>
                  <a:pt x="207" y="175"/>
                </a:lnTo>
                <a:lnTo>
                  <a:pt x="199" y="175"/>
                </a:lnTo>
                <a:lnTo>
                  <a:pt x="197" y="177"/>
                </a:lnTo>
                <a:lnTo>
                  <a:pt x="197" y="179"/>
                </a:lnTo>
                <a:lnTo>
                  <a:pt x="197" y="182"/>
                </a:lnTo>
                <a:lnTo>
                  <a:pt x="197" y="185"/>
                </a:lnTo>
                <a:lnTo>
                  <a:pt x="197" y="188"/>
                </a:lnTo>
                <a:lnTo>
                  <a:pt x="195" y="190"/>
                </a:lnTo>
                <a:lnTo>
                  <a:pt x="194" y="191"/>
                </a:lnTo>
                <a:lnTo>
                  <a:pt x="191" y="193"/>
                </a:lnTo>
                <a:lnTo>
                  <a:pt x="188" y="194"/>
                </a:lnTo>
                <a:lnTo>
                  <a:pt x="186" y="194"/>
                </a:lnTo>
                <a:lnTo>
                  <a:pt x="181" y="194"/>
                </a:lnTo>
                <a:lnTo>
                  <a:pt x="170" y="196"/>
                </a:lnTo>
                <a:lnTo>
                  <a:pt x="166" y="196"/>
                </a:lnTo>
                <a:lnTo>
                  <a:pt x="161" y="194"/>
                </a:lnTo>
                <a:lnTo>
                  <a:pt x="156" y="193"/>
                </a:lnTo>
                <a:lnTo>
                  <a:pt x="150" y="190"/>
                </a:lnTo>
                <a:lnTo>
                  <a:pt x="147" y="188"/>
                </a:lnTo>
                <a:lnTo>
                  <a:pt x="145" y="188"/>
                </a:lnTo>
                <a:lnTo>
                  <a:pt x="145" y="190"/>
                </a:lnTo>
                <a:lnTo>
                  <a:pt x="148" y="191"/>
                </a:lnTo>
                <a:lnTo>
                  <a:pt x="150" y="193"/>
                </a:lnTo>
                <a:lnTo>
                  <a:pt x="151" y="193"/>
                </a:lnTo>
                <a:lnTo>
                  <a:pt x="150" y="194"/>
                </a:lnTo>
                <a:lnTo>
                  <a:pt x="147" y="194"/>
                </a:lnTo>
                <a:lnTo>
                  <a:pt x="143" y="196"/>
                </a:lnTo>
                <a:lnTo>
                  <a:pt x="140" y="196"/>
                </a:lnTo>
                <a:lnTo>
                  <a:pt x="139" y="196"/>
                </a:lnTo>
                <a:lnTo>
                  <a:pt x="140" y="197"/>
                </a:lnTo>
                <a:lnTo>
                  <a:pt x="143" y="197"/>
                </a:lnTo>
                <a:lnTo>
                  <a:pt x="143" y="197"/>
                </a:lnTo>
                <a:lnTo>
                  <a:pt x="147" y="197"/>
                </a:lnTo>
                <a:lnTo>
                  <a:pt x="151" y="196"/>
                </a:lnTo>
                <a:lnTo>
                  <a:pt x="153" y="196"/>
                </a:lnTo>
                <a:lnTo>
                  <a:pt x="158" y="196"/>
                </a:lnTo>
                <a:lnTo>
                  <a:pt x="159" y="197"/>
                </a:lnTo>
                <a:lnTo>
                  <a:pt x="166" y="199"/>
                </a:lnTo>
                <a:lnTo>
                  <a:pt x="166" y="201"/>
                </a:lnTo>
                <a:lnTo>
                  <a:pt x="170" y="199"/>
                </a:lnTo>
                <a:lnTo>
                  <a:pt x="177" y="199"/>
                </a:lnTo>
                <a:lnTo>
                  <a:pt x="178" y="199"/>
                </a:lnTo>
                <a:lnTo>
                  <a:pt x="180" y="202"/>
                </a:lnTo>
                <a:lnTo>
                  <a:pt x="180" y="204"/>
                </a:lnTo>
                <a:lnTo>
                  <a:pt x="180" y="205"/>
                </a:lnTo>
                <a:lnTo>
                  <a:pt x="181" y="207"/>
                </a:lnTo>
                <a:lnTo>
                  <a:pt x="184" y="207"/>
                </a:lnTo>
                <a:lnTo>
                  <a:pt x="186" y="208"/>
                </a:lnTo>
                <a:lnTo>
                  <a:pt x="189" y="207"/>
                </a:lnTo>
                <a:lnTo>
                  <a:pt x="192" y="205"/>
                </a:lnTo>
                <a:lnTo>
                  <a:pt x="192" y="205"/>
                </a:lnTo>
                <a:lnTo>
                  <a:pt x="194" y="205"/>
                </a:lnTo>
                <a:lnTo>
                  <a:pt x="195" y="207"/>
                </a:lnTo>
                <a:lnTo>
                  <a:pt x="199" y="208"/>
                </a:lnTo>
                <a:lnTo>
                  <a:pt x="199" y="212"/>
                </a:lnTo>
                <a:lnTo>
                  <a:pt x="197" y="215"/>
                </a:lnTo>
                <a:lnTo>
                  <a:pt x="194" y="218"/>
                </a:lnTo>
                <a:lnTo>
                  <a:pt x="184" y="221"/>
                </a:lnTo>
                <a:lnTo>
                  <a:pt x="181" y="223"/>
                </a:lnTo>
                <a:lnTo>
                  <a:pt x="180" y="224"/>
                </a:lnTo>
                <a:lnTo>
                  <a:pt x="177" y="226"/>
                </a:lnTo>
                <a:lnTo>
                  <a:pt x="170" y="227"/>
                </a:lnTo>
                <a:lnTo>
                  <a:pt x="167" y="227"/>
                </a:lnTo>
                <a:lnTo>
                  <a:pt x="159" y="229"/>
                </a:lnTo>
                <a:lnTo>
                  <a:pt x="158" y="229"/>
                </a:lnTo>
                <a:lnTo>
                  <a:pt x="156" y="229"/>
                </a:lnTo>
                <a:lnTo>
                  <a:pt x="154" y="227"/>
                </a:lnTo>
                <a:lnTo>
                  <a:pt x="156" y="226"/>
                </a:lnTo>
                <a:lnTo>
                  <a:pt x="156" y="224"/>
                </a:lnTo>
                <a:lnTo>
                  <a:pt x="158" y="224"/>
                </a:lnTo>
                <a:lnTo>
                  <a:pt x="158" y="223"/>
                </a:lnTo>
                <a:lnTo>
                  <a:pt x="154" y="221"/>
                </a:lnTo>
                <a:lnTo>
                  <a:pt x="154" y="219"/>
                </a:lnTo>
                <a:lnTo>
                  <a:pt x="153" y="219"/>
                </a:lnTo>
                <a:lnTo>
                  <a:pt x="150" y="219"/>
                </a:lnTo>
                <a:lnTo>
                  <a:pt x="148" y="219"/>
                </a:lnTo>
                <a:lnTo>
                  <a:pt x="147" y="219"/>
                </a:lnTo>
                <a:lnTo>
                  <a:pt x="145" y="219"/>
                </a:lnTo>
                <a:lnTo>
                  <a:pt x="143" y="219"/>
                </a:lnTo>
                <a:lnTo>
                  <a:pt x="140" y="216"/>
                </a:lnTo>
                <a:lnTo>
                  <a:pt x="139" y="215"/>
                </a:lnTo>
                <a:lnTo>
                  <a:pt x="137" y="215"/>
                </a:lnTo>
                <a:lnTo>
                  <a:pt x="136" y="215"/>
                </a:lnTo>
                <a:lnTo>
                  <a:pt x="134" y="213"/>
                </a:lnTo>
                <a:lnTo>
                  <a:pt x="132" y="213"/>
                </a:lnTo>
                <a:lnTo>
                  <a:pt x="134" y="213"/>
                </a:lnTo>
                <a:lnTo>
                  <a:pt x="136" y="215"/>
                </a:lnTo>
                <a:lnTo>
                  <a:pt x="137" y="218"/>
                </a:lnTo>
                <a:lnTo>
                  <a:pt x="137" y="219"/>
                </a:lnTo>
                <a:lnTo>
                  <a:pt x="137" y="221"/>
                </a:lnTo>
                <a:lnTo>
                  <a:pt x="120" y="221"/>
                </a:lnTo>
                <a:lnTo>
                  <a:pt x="113" y="221"/>
                </a:lnTo>
                <a:lnTo>
                  <a:pt x="112" y="219"/>
                </a:lnTo>
                <a:lnTo>
                  <a:pt x="109" y="215"/>
                </a:lnTo>
                <a:lnTo>
                  <a:pt x="107" y="224"/>
                </a:lnTo>
                <a:lnTo>
                  <a:pt x="95" y="226"/>
                </a:lnTo>
                <a:lnTo>
                  <a:pt x="91" y="226"/>
                </a:lnTo>
                <a:lnTo>
                  <a:pt x="87" y="224"/>
                </a:lnTo>
                <a:lnTo>
                  <a:pt x="80" y="221"/>
                </a:lnTo>
                <a:lnTo>
                  <a:pt x="79" y="219"/>
                </a:lnTo>
                <a:lnTo>
                  <a:pt x="77" y="218"/>
                </a:lnTo>
                <a:lnTo>
                  <a:pt x="77" y="216"/>
                </a:lnTo>
                <a:lnTo>
                  <a:pt x="76" y="216"/>
                </a:lnTo>
                <a:lnTo>
                  <a:pt x="74" y="219"/>
                </a:lnTo>
                <a:lnTo>
                  <a:pt x="72" y="223"/>
                </a:lnTo>
                <a:lnTo>
                  <a:pt x="68" y="223"/>
                </a:lnTo>
                <a:lnTo>
                  <a:pt x="63" y="221"/>
                </a:lnTo>
                <a:lnTo>
                  <a:pt x="61" y="216"/>
                </a:lnTo>
                <a:lnTo>
                  <a:pt x="61" y="223"/>
                </a:lnTo>
                <a:lnTo>
                  <a:pt x="52" y="223"/>
                </a:lnTo>
                <a:lnTo>
                  <a:pt x="47" y="223"/>
                </a:lnTo>
                <a:lnTo>
                  <a:pt x="47" y="216"/>
                </a:lnTo>
                <a:lnTo>
                  <a:pt x="46" y="212"/>
                </a:lnTo>
                <a:lnTo>
                  <a:pt x="44" y="215"/>
                </a:lnTo>
                <a:lnTo>
                  <a:pt x="46" y="218"/>
                </a:lnTo>
                <a:lnTo>
                  <a:pt x="46" y="223"/>
                </a:lnTo>
                <a:lnTo>
                  <a:pt x="43" y="221"/>
                </a:lnTo>
                <a:lnTo>
                  <a:pt x="33" y="221"/>
                </a:lnTo>
                <a:lnTo>
                  <a:pt x="31" y="219"/>
                </a:lnTo>
                <a:lnTo>
                  <a:pt x="31" y="215"/>
                </a:lnTo>
                <a:lnTo>
                  <a:pt x="31" y="210"/>
                </a:lnTo>
                <a:lnTo>
                  <a:pt x="43" y="205"/>
                </a:lnTo>
                <a:lnTo>
                  <a:pt x="46" y="202"/>
                </a:lnTo>
                <a:lnTo>
                  <a:pt x="47" y="201"/>
                </a:lnTo>
                <a:lnTo>
                  <a:pt x="52" y="201"/>
                </a:lnTo>
                <a:lnTo>
                  <a:pt x="57" y="201"/>
                </a:lnTo>
                <a:lnTo>
                  <a:pt x="60" y="201"/>
                </a:lnTo>
                <a:lnTo>
                  <a:pt x="63" y="201"/>
                </a:lnTo>
                <a:lnTo>
                  <a:pt x="68" y="199"/>
                </a:lnTo>
                <a:lnTo>
                  <a:pt x="71" y="199"/>
                </a:lnTo>
                <a:lnTo>
                  <a:pt x="71" y="199"/>
                </a:lnTo>
                <a:lnTo>
                  <a:pt x="69" y="199"/>
                </a:lnTo>
                <a:lnTo>
                  <a:pt x="66" y="194"/>
                </a:lnTo>
                <a:lnTo>
                  <a:pt x="66" y="194"/>
                </a:lnTo>
                <a:lnTo>
                  <a:pt x="65" y="194"/>
                </a:lnTo>
                <a:lnTo>
                  <a:pt x="61" y="194"/>
                </a:lnTo>
                <a:lnTo>
                  <a:pt x="60" y="193"/>
                </a:lnTo>
                <a:lnTo>
                  <a:pt x="58" y="191"/>
                </a:lnTo>
                <a:lnTo>
                  <a:pt x="57" y="190"/>
                </a:lnTo>
                <a:lnTo>
                  <a:pt x="55" y="186"/>
                </a:lnTo>
                <a:lnTo>
                  <a:pt x="52" y="182"/>
                </a:lnTo>
                <a:lnTo>
                  <a:pt x="54" y="180"/>
                </a:lnTo>
                <a:lnTo>
                  <a:pt x="57" y="179"/>
                </a:lnTo>
                <a:lnTo>
                  <a:pt x="61" y="177"/>
                </a:lnTo>
                <a:lnTo>
                  <a:pt x="65" y="177"/>
                </a:lnTo>
                <a:lnTo>
                  <a:pt x="68" y="177"/>
                </a:lnTo>
                <a:lnTo>
                  <a:pt x="71" y="179"/>
                </a:lnTo>
                <a:lnTo>
                  <a:pt x="77" y="180"/>
                </a:lnTo>
                <a:lnTo>
                  <a:pt x="80" y="182"/>
                </a:lnTo>
                <a:lnTo>
                  <a:pt x="84" y="185"/>
                </a:lnTo>
                <a:lnTo>
                  <a:pt x="87" y="188"/>
                </a:lnTo>
                <a:lnTo>
                  <a:pt x="88" y="190"/>
                </a:lnTo>
                <a:lnTo>
                  <a:pt x="98" y="193"/>
                </a:lnTo>
                <a:lnTo>
                  <a:pt x="101" y="193"/>
                </a:lnTo>
                <a:lnTo>
                  <a:pt x="104" y="193"/>
                </a:lnTo>
                <a:lnTo>
                  <a:pt x="112" y="193"/>
                </a:lnTo>
                <a:lnTo>
                  <a:pt x="115" y="191"/>
                </a:lnTo>
                <a:lnTo>
                  <a:pt x="117" y="191"/>
                </a:lnTo>
                <a:lnTo>
                  <a:pt x="118" y="190"/>
                </a:lnTo>
                <a:lnTo>
                  <a:pt x="120" y="188"/>
                </a:lnTo>
                <a:lnTo>
                  <a:pt x="123" y="186"/>
                </a:lnTo>
                <a:lnTo>
                  <a:pt x="128" y="182"/>
                </a:lnTo>
                <a:lnTo>
                  <a:pt x="131" y="179"/>
                </a:lnTo>
                <a:lnTo>
                  <a:pt x="131" y="177"/>
                </a:lnTo>
                <a:lnTo>
                  <a:pt x="131" y="175"/>
                </a:lnTo>
                <a:lnTo>
                  <a:pt x="132" y="174"/>
                </a:lnTo>
                <a:lnTo>
                  <a:pt x="131" y="175"/>
                </a:lnTo>
                <a:lnTo>
                  <a:pt x="121" y="183"/>
                </a:lnTo>
                <a:lnTo>
                  <a:pt x="120" y="185"/>
                </a:lnTo>
                <a:lnTo>
                  <a:pt x="115" y="188"/>
                </a:lnTo>
                <a:lnTo>
                  <a:pt x="112" y="188"/>
                </a:lnTo>
                <a:lnTo>
                  <a:pt x="109" y="188"/>
                </a:lnTo>
                <a:lnTo>
                  <a:pt x="104" y="186"/>
                </a:lnTo>
                <a:lnTo>
                  <a:pt x="99" y="190"/>
                </a:lnTo>
                <a:lnTo>
                  <a:pt x="96" y="188"/>
                </a:lnTo>
                <a:lnTo>
                  <a:pt x="93" y="188"/>
                </a:lnTo>
                <a:lnTo>
                  <a:pt x="93" y="180"/>
                </a:lnTo>
                <a:lnTo>
                  <a:pt x="90" y="175"/>
                </a:lnTo>
                <a:lnTo>
                  <a:pt x="93" y="174"/>
                </a:lnTo>
                <a:lnTo>
                  <a:pt x="96" y="172"/>
                </a:lnTo>
                <a:lnTo>
                  <a:pt x="102" y="167"/>
                </a:lnTo>
                <a:lnTo>
                  <a:pt x="104" y="167"/>
                </a:lnTo>
                <a:lnTo>
                  <a:pt x="109" y="167"/>
                </a:lnTo>
                <a:lnTo>
                  <a:pt x="106" y="167"/>
                </a:lnTo>
                <a:lnTo>
                  <a:pt x="104" y="166"/>
                </a:lnTo>
                <a:lnTo>
                  <a:pt x="98" y="166"/>
                </a:lnTo>
                <a:lnTo>
                  <a:pt x="101" y="156"/>
                </a:lnTo>
                <a:lnTo>
                  <a:pt x="96" y="164"/>
                </a:lnTo>
                <a:lnTo>
                  <a:pt x="93" y="167"/>
                </a:lnTo>
                <a:lnTo>
                  <a:pt x="91" y="169"/>
                </a:lnTo>
                <a:lnTo>
                  <a:pt x="88" y="171"/>
                </a:lnTo>
                <a:lnTo>
                  <a:pt x="79" y="171"/>
                </a:lnTo>
                <a:lnTo>
                  <a:pt x="82" y="167"/>
                </a:lnTo>
                <a:lnTo>
                  <a:pt x="84" y="163"/>
                </a:lnTo>
                <a:lnTo>
                  <a:pt x="82" y="164"/>
                </a:lnTo>
                <a:lnTo>
                  <a:pt x="76" y="167"/>
                </a:lnTo>
                <a:lnTo>
                  <a:pt x="72" y="169"/>
                </a:lnTo>
                <a:lnTo>
                  <a:pt x="69" y="169"/>
                </a:lnTo>
                <a:lnTo>
                  <a:pt x="63" y="169"/>
                </a:lnTo>
                <a:lnTo>
                  <a:pt x="60" y="167"/>
                </a:lnTo>
                <a:lnTo>
                  <a:pt x="61" y="164"/>
                </a:lnTo>
                <a:lnTo>
                  <a:pt x="61" y="160"/>
                </a:lnTo>
                <a:lnTo>
                  <a:pt x="63" y="158"/>
                </a:lnTo>
                <a:lnTo>
                  <a:pt x="66" y="156"/>
                </a:lnTo>
                <a:lnTo>
                  <a:pt x="69" y="152"/>
                </a:lnTo>
                <a:lnTo>
                  <a:pt x="71" y="149"/>
                </a:lnTo>
                <a:lnTo>
                  <a:pt x="79" y="147"/>
                </a:lnTo>
                <a:lnTo>
                  <a:pt x="87" y="147"/>
                </a:lnTo>
                <a:lnTo>
                  <a:pt x="93" y="145"/>
                </a:lnTo>
                <a:lnTo>
                  <a:pt x="98" y="144"/>
                </a:lnTo>
                <a:lnTo>
                  <a:pt x="99" y="145"/>
                </a:lnTo>
                <a:lnTo>
                  <a:pt x="113" y="147"/>
                </a:lnTo>
                <a:lnTo>
                  <a:pt x="118" y="149"/>
                </a:lnTo>
                <a:lnTo>
                  <a:pt x="120" y="149"/>
                </a:lnTo>
                <a:lnTo>
                  <a:pt x="121" y="149"/>
                </a:lnTo>
                <a:lnTo>
                  <a:pt x="125" y="149"/>
                </a:lnTo>
                <a:lnTo>
                  <a:pt x="126" y="147"/>
                </a:lnTo>
                <a:lnTo>
                  <a:pt x="134" y="147"/>
                </a:lnTo>
                <a:lnTo>
                  <a:pt x="136" y="147"/>
                </a:lnTo>
                <a:lnTo>
                  <a:pt x="139" y="145"/>
                </a:lnTo>
                <a:lnTo>
                  <a:pt x="140" y="145"/>
                </a:lnTo>
                <a:lnTo>
                  <a:pt x="143" y="144"/>
                </a:lnTo>
                <a:lnTo>
                  <a:pt x="143" y="142"/>
                </a:lnTo>
                <a:lnTo>
                  <a:pt x="142" y="142"/>
                </a:lnTo>
                <a:lnTo>
                  <a:pt x="140" y="142"/>
                </a:lnTo>
                <a:lnTo>
                  <a:pt x="137" y="144"/>
                </a:lnTo>
                <a:lnTo>
                  <a:pt x="134" y="145"/>
                </a:lnTo>
                <a:lnTo>
                  <a:pt x="131" y="145"/>
                </a:lnTo>
                <a:lnTo>
                  <a:pt x="125" y="144"/>
                </a:lnTo>
                <a:lnTo>
                  <a:pt x="115" y="144"/>
                </a:lnTo>
                <a:lnTo>
                  <a:pt x="109" y="142"/>
                </a:lnTo>
                <a:lnTo>
                  <a:pt x="107" y="142"/>
                </a:lnTo>
                <a:lnTo>
                  <a:pt x="106" y="142"/>
                </a:lnTo>
                <a:lnTo>
                  <a:pt x="104" y="141"/>
                </a:lnTo>
                <a:lnTo>
                  <a:pt x="104" y="139"/>
                </a:lnTo>
                <a:lnTo>
                  <a:pt x="104" y="139"/>
                </a:lnTo>
                <a:lnTo>
                  <a:pt x="106" y="138"/>
                </a:lnTo>
                <a:lnTo>
                  <a:pt x="107" y="138"/>
                </a:lnTo>
                <a:lnTo>
                  <a:pt x="110" y="139"/>
                </a:lnTo>
                <a:lnTo>
                  <a:pt x="113" y="139"/>
                </a:lnTo>
                <a:lnTo>
                  <a:pt x="118" y="141"/>
                </a:lnTo>
                <a:lnTo>
                  <a:pt x="117" y="139"/>
                </a:lnTo>
                <a:lnTo>
                  <a:pt x="112" y="136"/>
                </a:lnTo>
                <a:lnTo>
                  <a:pt x="109" y="134"/>
                </a:lnTo>
                <a:lnTo>
                  <a:pt x="106" y="131"/>
                </a:lnTo>
                <a:lnTo>
                  <a:pt x="104" y="130"/>
                </a:lnTo>
                <a:lnTo>
                  <a:pt x="99" y="125"/>
                </a:lnTo>
                <a:lnTo>
                  <a:pt x="96" y="122"/>
                </a:lnTo>
                <a:lnTo>
                  <a:pt x="93" y="120"/>
                </a:lnTo>
                <a:lnTo>
                  <a:pt x="90" y="119"/>
                </a:lnTo>
                <a:lnTo>
                  <a:pt x="82" y="119"/>
                </a:lnTo>
                <a:lnTo>
                  <a:pt x="80" y="117"/>
                </a:lnTo>
                <a:lnTo>
                  <a:pt x="77" y="114"/>
                </a:lnTo>
                <a:lnTo>
                  <a:pt x="76" y="109"/>
                </a:lnTo>
                <a:lnTo>
                  <a:pt x="74" y="104"/>
                </a:lnTo>
                <a:lnTo>
                  <a:pt x="76" y="101"/>
                </a:lnTo>
                <a:lnTo>
                  <a:pt x="79" y="98"/>
                </a:lnTo>
                <a:lnTo>
                  <a:pt x="95" y="100"/>
                </a:lnTo>
                <a:lnTo>
                  <a:pt x="102" y="100"/>
                </a:lnTo>
                <a:lnTo>
                  <a:pt x="110" y="100"/>
                </a:lnTo>
                <a:lnTo>
                  <a:pt x="115" y="101"/>
                </a:lnTo>
                <a:lnTo>
                  <a:pt x="121" y="104"/>
                </a:lnTo>
                <a:lnTo>
                  <a:pt x="126" y="108"/>
                </a:lnTo>
                <a:lnTo>
                  <a:pt x="131" y="109"/>
                </a:lnTo>
                <a:lnTo>
                  <a:pt x="136" y="112"/>
                </a:lnTo>
                <a:lnTo>
                  <a:pt x="140" y="115"/>
                </a:lnTo>
                <a:lnTo>
                  <a:pt x="142" y="119"/>
                </a:lnTo>
                <a:lnTo>
                  <a:pt x="145" y="120"/>
                </a:lnTo>
                <a:lnTo>
                  <a:pt x="148" y="120"/>
                </a:lnTo>
                <a:lnTo>
                  <a:pt x="154" y="122"/>
                </a:lnTo>
                <a:lnTo>
                  <a:pt x="159" y="122"/>
                </a:lnTo>
                <a:lnTo>
                  <a:pt x="162" y="122"/>
                </a:lnTo>
                <a:lnTo>
                  <a:pt x="166" y="122"/>
                </a:lnTo>
                <a:lnTo>
                  <a:pt x="167" y="120"/>
                </a:lnTo>
                <a:lnTo>
                  <a:pt x="166" y="120"/>
                </a:lnTo>
                <a:lnTo>
                  <a:pt x="159" y="120"/>
                </a:lnTo>
                <a:lnTo>
                  <a:pt x="154" y="119"/>
                </a:lnTo>
                <a:lnTo>
                  <a:pt x="153" y="119"/>
                </a:lnTo>
                <a:lnTo>
                  <a:pt x="150" y="115"/>
                </a:lnTo>
                <a:lnTo>
                  <a:pt x="145" y="112"/>
                </a:lnTo>
                <a:lnTo>
                  <a:pt x="142" y="111"/>
                </a:lnTo>
                <a:lnTo>
                  <a:pt x="136" y="108"/>
                </a:lnTo>
                <a:lnTo>
                  <a:pt x="131" y="103"/>
                </a:lnTo>
                <a:lnTo>
                  <a:pt x="126" y="100"/>
                </a:lnTo>
                <a:lnTo>
                  <a:pt x="126" y="98"/>
                </a:lnTo>
                <a:lnTo>
                  <a:pt x="129" y="97"/>
                </a:lnTo>
                <a:lnTo>
                  <a:pt x="132" y="97"/>
                </a:lnTo>
                <a:lnTo>
                  <a:pt x="154" y="95"/>
                </a:lnTo>
                <a:lnTo>
                  <a:pt x="169" y="92"/>
                </a:lnTo>
                <a:lnTo>
                  <a:pt x="173" y="89"/>
                </a:lnTo>
                <a:lnTo>
                  <a:pt x="175" y="87"/>
                </a:lnTo>
                <a:lnTo>
                  <a:pt x="192" y="82"/>
                </a:lnTo>
                <a:lnTo>
                  <a:pt x="205" y="81"/>
                </a:lnTo>
                <a:lnTo>
                  <a:pt x="210" y="81"/>
                </a:lnTo>
                <a:lnTo>
                  <a:pt x="214" y="81"/>
                </a:lnTo>
                <a:lnTo>
                  <a:pt x="214" y="79"/>
                </a:lnTo>
                <a:lnTo>
                  <a:pt x="211" y="79"/>
                </a:lnTo>
                <a:lnTo>
                  <a:pt x="207" y="79"/>
                </a:lnTo>
                <a:lnTo>
                  <a:pt x="199" y="79"/>
                </a:lnTo>
                <a:lnTo>
                  <a:pt x="191" y="78"/>
                </a:lnTo>
                <a:lnTo>
                  <a:pt x="188" y="78"/>
                </a:lnTo>
                <a:lnTo>
                  <a:pt x="188" y="76"/>
                </a:lnTo>
                <a:lnTo>
                  <a:pt x="189" y="75"/>
                </a:lnTo>
                <a:lnTo>
                  <a:pt x="191" y="71"/>
                </a:lnTo>
                <a:lnTo>
                  <a:pt x="194" y="70"/>
                </a:lnTo>
                <a:lnTo>
                  <a:pt x="205" y="65"/>
                </a:lnTo>
                <a:lnTo>
                  <a:pt x="213" y="62"/>
                </a:lnTo>
                <a:lnTo>
                  <a:pt x="214" y="60"/>
                </a:lnTo>
                <a:lnTo>
                  <a:pt x="199" y="64"/>
                </a:lnTo>
                <a:lnTo>
                  <a:pt x="192" y="67"/>
                </a:lnTo>
                <a:lnTo>
                  <a:pt x="188" y="70"/>
                </a:lnTo>
                <a:lnTo>
                  <a:pt x="184" y="71"/>
                </a:lnTo>
                <a:lnTo>
                  <a:pt x="183" y="71"/>
                </a:lnTo>
                <a:lnTo>
                  <a:pt x="181" y="71"/>
                </a:lnTo>
                <a:lnTo>
                  <a:pt x="180" y="73"/>
                </a:lnTo>
                <a:lnTo>
                  <a:pt x="178" y="75"/>
                </a:lnTo>
                <a:lnTo>
                  <a:pt x="177" y="76"/>
                </a:lnTo>
                <a:lnTo>
                  <a:pt x="177" y="79"/>
                </a:lnTo>
                <a:lnTo>
                  <a:pt x="175" y="79"/>
                </a:lnTo>
                <a:lnTo>
                  <a:pt x="173" y="81"/>
                </a:lnTo>
                <a:lnTo>
                  <a:pt x="167" y="84"/>
                </a:lnTo>
                <a:lnTo>
                  <a:pt x="154" y="87"/>
                </a:lnTo>
                <a:lnTo>
                  <a:pt x="150" y="89"/>
                </a:lnTo>
                <a:lnTo>
                  <a:pt x="147" y="89"/>
                </a:lnTo>
                <a:lnTo>
                  <a:pt x="136" y="90"/>
                </a:lnTo>
                <a:lnTo>
                  <a:pt x="131" y="90"/>
                </a:lnTo>
                <a:lnTo>
                  <a:pt x="128" y="90"/>
                </a:lnTo>
                <a:lnTo>
                  <a:pt x="129" y="89"/>
                </a:lnTo>
                <a:lnTo>
                  <a:pt x="136" y="84"/>
                </a:lnTo>
                <a:lnTo>
                  <a:pt x="137" y="84"/>
                </a:lnTo>
                <a:lnTo>
                  <a:pt x="132" y="84"/>
                </a:lnTo>
                <a:lnTo>
                  <a:pt x="129" y="84"/>
                </a:lnTo>
                <a:lnTo>
                  <a:pt x="120" y="86"/>
                </a:lnTo>
                <a:lnTo>
                  <a:pt x="117" y="87"/>
                </a:lnTo>
                <a:lnTo>
                  <a:pt x="113" y="89"/>
                </a:lnTo>
                <a:lnTo>
                  <a:pt x="110" y="90"/>
                </a:lnTo>
                <a:lnTo>
                  <a:pt x="109" y="92"/>
                </a:lnTo>
                <a:lnTo>
                  <a:pt x="106" y="92"/>
                </a:lnTo>
                <a:lnTo>
                  <a:pt x="95" y="92"/>
                </a:lnTo>
                <a:lnTo>
                  <a:pt x="93" y="92"/>
                </a:lnTo>
                <a:lnTo>
                  <a:pt x="87" y="90"/>
                </a:lnTo>
                <a:lnTo>
                  <a:pt x="80" y="90"/>
                </a:lnTo>
                <a:lnTo>
                  <a:pt x="79" y="90"/>
                </a:lnTo>
                <a:lnTo>
                  <a:pt x="76" y="89"/>
                </a:lnTo>
                <a:lnTo>
                  <a:pt x="74" y="89"/>
                </a:lnTo>
                <a:lnTo>
                  <a:pt x="74" y="87"/>
                </a:lnTo>
                <a:lnTo>
                  <a:pt x="76" y="84"/>
                </a:lnTo>
                <a:lnTo>
                  <a:pt x="79" y="82"/>
                </a:lnTo>
                <a:lnTo>
                  <a:pt x="88" y="78"/>
                </a:lnTo>
                <a:lnTo>
                  <a:pt x="93" y="76"/>
                </a:lnTo>
                <a:lnTo>
                  <a:pt x="101" y="75"/>
                </a:lnTo>
                <a:lnTo>
                  <a:pt x="121" y="71"/>
                </a:lnTo>
                <a:lnTo>
                  <a:pt x="121" y="70"/>
                </a:lnTo>
                <a:lnTo>
                  <a:pt x="102" y="73"/>
                </a:lnTo>
                <a:lnTo>
                  <a:pt x="85" y="75"/>
                </a:lnTo>
                <a:lnTo>
                  <a:pt x="84" y="75"/>
                </a:lnTo>
                <a:lnTo>
                  <a:pt x="79" y="78"/>
                </a:lnTo>
                <a:lnTo>
                  <a:pt x="66" y="86"/>
                </a:lnTo>
                <a:lnTo>
                  <a:pt x="63" y="87"/>
                </a:lnTo>
                <a:lnTo>
                  <a:pt x="58" y="87"/>
                </a:lnTo>
                <a:lnTo>
                  <a:pt x="54" y="87"/>
                </a:lnTo>
                <a:lnTo>
                  <a:pt x="50" y="86"/>
                </a:lnTo>
                <a:lnTo>
                  <a:pt x="44" y="84"/>
                </a:lnTo>
                <a:lnTo>
                  <a:pt x="41" y="82"/>
                </a:lnTo>
                <a:lnTo>
                  <a:pt x="38" y="81"/>
                </a:lnTo>
                <a:lnTo>
                  <a:pt x="38" y="81"/>
                </a:lnTo>
                <a:lnTo>
                  <a:pt x="36" y="79"/>
                </a:lnTo>
                <a:lnTo>
                  <a:pt x="35" y="78"/>
                </a:lnTo>
                <a:lnTo>
                  <a:pt x="36" y="78"/>
                </a:lnTo>
                <a:lnTo>
                  <a:pt x="47" y="76"/>
                </a:lnTo>
                <a:lnTo>
                  <a:pt x="63" y="76"/>
                </a:lnTo>
                <a:lnTo>
                  <a:pt x="69" y="76"/>
                </a:lnTo>
                <a:lnTo>
                  <a:pt x="76" y="75"/>
                </a:lnTo>
                <a:lnTo>
                  <a:pt x="85" y="71"/>
                </a:lnTo>
                <a:lnTo>
                  <a:pt x="96" y="67"/>
                </a:lnTo>
                <a:lnTo>
                  <a:pt x="98" y="65"/>
                </a:lnTo>
                <a:lnTo>
                  <a:pt x="95" y="65"/>
                </a:lnTo>
                <a:lnTo>
                  <a:pt x="91" y="65"/>
                </a:lnTo>
                <a:lnTo>
                  <a:pt x="85" y="67"/>
                </a:lnTo>
                <a:lnTo>
                  <a:pt x="74" y="71"/>
                </a:lnTo>
                <a:lnTo>
                  <a:pt x="65" y="73"/>
                </a:lnTo>
                <a:lnTo>
                  <a:pt x="41" y="73"/>
                </a:lnTo>
                <a:lnTo>
                  <a:pt x="33" y="75"/>
                </a:lnTo>
                <a:lnTo>
                  <a:pt x="30" y="75"/>
                </a:lnTo>
                <a:lnTo>
                  <a:pt x="28" y="73"/>
                </a:lnTo>
                <a:lnTo>
                  <a:pt x="25" y="71"/>
                </a:lnTo>
                <a:lnTo>
                  <a:pt x="25" y="70"/>
                </a:lnTo>
                <a:lnTo>
                  <a:pt x="31" y="68"/>
                </a:lnTo>
                <a:lnTo>
                  <a:pt x="35" y="67"/>
                </a:lnTo>
                <a:lnTo>
                  <a:pt x="36" y="67"/>
                </a:lnTo>
                <a:lnTo>
                  <a:pt x="30" y="65"/>
                </a:lnTo>
                <a:lnTo>
                  <a:pt x="30" y="64"/>
                </a:lnTo>
                <a:lnTo>
                  <a:pt x="33" y="62"/>
                </a:lnTo>
                <a:lnTo>
                  <a:pt x="41" y="59"/>
                </a:lnTo>
                <a:lnTo>
                  <a:pt x="44" y="59"/>
                </a:lnTo>
                <a:lnTo>
                  <a:pt x="52" y="57"/>
                </a:lnTo>
                <a:lnTo>
                  <a:pt x="60" y="59"/>
                </a:lnTo>
                <a:lnTo>
                  <a:pt x="60" y="57"/>
                </a:lnTo>
                <a:lnTo>
                  <a:pt x="52" y="56"/>
                </a:lnTo>
                <a:lnTo>
                  <a:pt x="47" y="56"/>
                </a:lnTo>
                <a:lnTo>
                  <a:pt x="39" y="57"/>
                </a:lnTo>
                <a:lnTo>
                  <a:pt x="20" y="62"/>
                </a:lnTo>
                <a:lnTo>
                  <a:pt x="19" y="62"/>
                </a:lnTo>
                <a:lnTo>
                  <a:pt x="16" y="60"/>
                </a:lnTo>
                <a:lnTo>
                  <a:pt x="17" y="60"/>
                </a:lnTo>
                <a:lnTo>
                  <a:pt x="27" y="54"/>
                </a:lnTo>
                <a:lnTo>
                  <a:pt x="27" y="54"/>
                </a:lnTo>
                <a:lnTo>
                  <a:pt x="20" y="54"/>
                </a:lnTo>
                <a:lnTo>
                  <a:pt x="17" y="54"/>
                </a:lnTo>
                <a:lnTo>
                  <a:pt x="16" y="52"/>
                </a:lnTo>
                <a:lnTo>
                  <a:pt x="13" y="54"/>
                </a:lnTo>
                <a:lnTo>
                  <a:pt x="9" y="56"/>
                </a:lnTo>
                <a:lnTo>
                  <a:pt x="6" y="56"/>
                </a:lnTo>
                <a:lnTo>
                  <a:pt x="5" y="56"/>
                </a:lnTo>
                <a:lnTo>
                  <a:pt x="0" y="54"/>
                </a:lnTo>
                <a:lnTo>
                  <a:pt x="2" y="52"/>
                </a:lnTo>
                <a:lnTo>
                  <a:pt x="5" y="49"/>
                </a:lnTo>
                <a:lnTo>
                  <a:pt x="8" y="48"/>
                </a:lnTo>
                <a:lnTo>
                  <a:pt x="11" y="48"/>
                </a:lnTo>
                <a:lnTo>
                  <a:pt x="17" y="45"/>
                </a:lnTo>
                <a:lnTo>
                  <a:pt x="22" y="45"/>
                </a:lnTo>
                <a:lnTo>
                  <a:pt x="30" y="45"/>
                </a:lnTo>
                <a:lnTo>
                  <a:pt x="33" y="45"/>
                </a:lnTo>
                <a:lnTo>
                  <a:pt x="36" y="43"/>
                </a:lnTo>
                <a:lnTo>
                  <a:pt x="41" y="40"/>
                </a:lnTo>
                <a:lnTo>
                  <a:pt x="46" y="38"/>
                </a:lnTo>
                <a:lnTo>
                  <a:pt x="52" y="38"/>
                </a:lnTo>
                <a:lnTo>
                  <a:pt x="58" y="38"/>
                </a:lnTo>
                <a:lnTo>
                  <a:pt x="63" y="38"/>
                </a:lnTo>
                <a:lnTo>
                  <a:pt x="65" y="41"/>
                </a:lnTo>
                <a:lnTo>
                  <a:pt x="68" y="43"/>
                </a:lnTo>
                <a:lnTo>
                  <a:pt x="68" y="41"/>
                </a:lnTo>
                <a:lnTo>
                  <a:pt x="71" y="40"/>
                </a:lnTo>
                <a:lnTo>
                  <a:pt x="74" y="40"/>
                </a:lnTo>
                <a:lnTo>
                  <a:pt x="77" y="40"/>
                </a:lnTo>
                <a:lnTo>
                  <a:pt x="80" y="40"/>
                </a:lnTo>
                <a:lnTo>
                  <a:pt x="85" y="41"/>
                </a:lnTo>
                <a:lnTo>
                  <a:pt x="88" y="43"/>
                </a:lnTo>
                <a:lnTo>
                  <a:pt x="90" y="43"/>
                </a:lnTo>
                <a:lnTo>
                  <a:pt x="91" y="41"/>
                </a:lnTo>
                <a:lnTo>
                  <a:pt x="96" y="41"/>
                </a:lnTo>
                <a:lnTo>
                  <a:pt x="96" y="41"/>
                </a:lnTo>
                <a:lnTo>
                  <a:pt x="95" y="40"/>
                </a:lnTo>
                <a:lnTo>
                  <a:pt x="93" y="40"/>
                </a:lnTo>
                <a:lnTo>
                  <a:pt x="74" y="34"/>
                </a:lnTo>
                <a:lnTo>
                  <a:pt x="74" y="34"/>
                </a:lnTo>
                <a:lnTo>
                  <a:pt x="80" y="32"/>
                </a:lnTo>
                <a:lnTo>
                  <a:pt x="84" y="30"/>
                </a:lnTo>
                <a:lnTo>
                  <a:pt x="85" y="30"/>
                </a:lnTo>
                <a:lnTo>
                  <a:pt x="90" y="27"/>
                </a:lnTo>
                <a:lnTo>
                  <a:pt x="93" y="27"/>
                </a:lnTo>
                <a:lnTo>
                  <a:pt x="98" y="26"/>
                </a:lnTo>
                <a:lnTo>
                  <a:pt x="101" y="26"/>
                </a:lnTo>
                <a:lnTo>
                  <a:pt x="104" y="27"/>
                </a:lnTo>
                <a:lnTo>
                  <a:pt x="106" y="27"/>
                </a:lnTo>
                <a:lnTo>
                  <a:pt x="113" y="29"/>
                </a:lnTo>
                <a:lnTo>
                  <a:pt x="117" y="29"/>
                </a:lnTo>
                <a:lnTo>
                  <a:pt x="123" y="34"/>
                </a:lnTo>
                <a:lnTo>
                  <a:pt x="126" y="37"/>
                </a:lnTo>
                <a:lnTo>
                  <a:pt x="129" y="38"/>
                </a:lnTo>
                <a:lnTo>
                  <a:pt x="131" y="38"/>
                </a:lnTo>
                <a:lnTo>
                  <a:pt x="136" y="38"/>
                </a:lnTo>
                <a:lnTo>
                  <a:pt x="136" y="38"/>
                </a:lnTo>
                <a:lnTo>
                  <a:pt x="131" y="35"/>
                </a:lnTo>
                <a:lnTo>
                  <a:pt x="129" y="34"/>
                </a:lnTo>
                <a:lnTo>
                  <a:pt x="131" y="34"/>
                </a:lnTo>
                <a:lnTo>
                  <a:pt x="131" y="32"/>
                </a:lnTo>
                <a:lnTo>
                  <a:pt x="132" y="32"/>
                </a:lnTo>
                <a:lnTo>
                  <a:pt x="137" y="34"/>
                </a:lnTo>
                <a:lnTo>
                  <a:pt x="147" y="37"/>
                </a:lnTo>
                <a:lnTo>
                  <a:pt x="161" y="41"/>
                </a:lnTo>
                <a:lnTo>
                  <a:pt x="167" y="41"/>
                </a:lnTo>
                <a:lnTo>
                  <a:pt x="170" y="43"/>
                </a:lnTo>
                <a:lnTo>
                  <a:pt x="173" y="45"/>
                </a:lnTo>
                <a:lnTo>
                  <a:pt x="177" y="46"/>
                </a:lnTo>
                <a:lnTo>
                  <a:pt x="178" y="46"/>
                </a:lnTo>
                <a:lnTo>
                  <a:pt x="175" y="43"/>
                </a:lnTo>
                <a:lnTo>
                  <a:pt x="167" y="40"/>
                </a:lnTo>
                <a:lnTo>
                  <a:pt x="148" y="34"/>
                </a:lnTo>
                <a:lnTo>
                  <a:pt x="140" y="30"/>
                </a:lnTo>
                <a:lnTo>
                  <a:pt x="137" y="29"/>
                </a:lnTo>
                <a:lnTo>
                  <a:pt x="134" y="27"/>
                </a:lnTo>
                <a:lnTo>
                  <a:pt x="134" y="26"/>
                </a:lnTo>
                <a:lnTo>
                  <a:pt x="137" y="24"/>
                </a:lnTo>
                <a:lnTo>
                  <a:pt x="140" y="24"/>
                </a:lnTo>
                <a:lnTo>
                  <a:pt x="145" y="23"/>
                </a:lnTo>
                <a:lnTo>
                  <a:pt x="145" y="23"/>
                </a:lnTo>
                <a:lnTo>
                  <a:pt x="140" y="21"/>
                </a:lnTo>
                <a:lnTo>
                  <a:pt x="139" y="19"/>
                </a:lnTo>
                <a:lnTo>
                  <a:pt x="139" y="19"/>
                </a:lnTo>
                <a:lnTo>
                  <a:pt x="143" y="18"/>
                </a:lnTo>
                <a:lnTo>
                  <a:pt x="147" y="18"/>
                </a:lnTo>
                <a:lnTo>
                  <a:pt x="151" y="19"/>
                </a:lnTo>
                <a:lnTo>
                  <a:pt x="156" y="21"/>
                </a:lnTo>
                <a:lnTo>
                  <a:pt x="158" y="19"/>
                </a:lnTo>
                <a:lnTo>
                  <a:pt x="153" y="16"/>
                </a:lnTo>
                <a:lnTo>
                  <a:pt x="153" y="15"/>
                </a:lnTo>
                <a:lnTo>
                  <a:pt x="153" y="13"/>
                </a:lnTo>
                <a:lnTo>
                  <a:pt x="154" y="13"/>
                </a:lnTo>
                <a:lnTo>
                  <a:pt x="159" y="13"/>
                </a:lnTo>
                <a:lnTo>
                  <a:pt x="169" y="16"/>
                </a:lnTo>
                <a:lnTo>
                  <a:pt x="183" y="16"/>
                </a:lnTo>
                <a:lnTo>
                  <a:pt x="188" y="16"/>
                </a:lnTo>
                <a:lnTo>
                  <a:pt x="186" y="16"/>
                </a:lnTo>
                <a:lnTo>
                  <a:pt x="181" y="15"/>
                </a:lnTo>
                <a:lnTo>
                  <a:pt x="175" y="13"/>
                </a:lnTo>
                <a:lnTo>
                  <a:pt x="172" y="12"/>
                </a:lnTo>
                <a:lnTo>
                  <a:pt x="170" y="10"/>
                </a:lnTo>
                <a:lnTo>
                  <a:pt x="167" y="8"/>
                </a:lnTo>
                <a:lnTo>
                  <a:pt x="167" y="8"/>
                </a:lnTo>
                <a:lnTo>
                  <a:pt x="170" y="7"/>
                </a:lnTo>
                <a:lnTo>
                  <a:pt x="181" y="8"/>
                </a:lnTo>
                <a:lnTo>
                  <a:pt x="191" y="10"/>
                </a:lnTo>
                <a:lnTo>
                  <a:pt x="199" y="8"/>
                </a:lnTo>
                <a:lnTo>
                  <a:pt x="203" y="8"/>
                </a:lnTo>
                <a:lnTo>
                  <a:pt x="205" y="10"/>
                </a:lnTo>
                <a:lnTo>
                  <a:pt x="210" y="12"/>
                </a:lnTo>
                <a:lnTo>
                  <a:pt x="221" y="18"/>
                </a:lnTo>
                <a:lnTo>
                  <a:pt x="222" y="18"/>
                </a:lnTo>
                <a:lnTo>
                  <a:pt x="224" y="19"/>
                </a:lnTo>
                <a:lnTo>
                  <a:pt x="225" y="21"/>
                </a:lnTo>
                <a:lnTo>
                  <a:pt x="227" y="23"/>
                </a:lnTo>
                <a:lnTo>
                  <a:pt x="230" y="21"/>
                </a:lnTo>
                <a:lnTo>
                  <a:pt x="233" y="19"/>
                </a:lnTo>
                <a:lnTo>
                  <a:pt x="232" y="18"/>
                </a:lnTo>
                <a:lnTo>
                  <a:pt x="225" y="15"/>
                </a:lnTo>
                <a:lnTo>
                  <a:pt x="224" y="15"/>
                </a:lnTo>
                <a:lnTo>
                  <a:pt x="221" y="12"/>
                </a:lnTo>
                <a:lnTo>
                  <a:pt x="214" y="8"/>
                </a:lnTo>
                <a:lnTo>
                  <a:pt x="213" y="7"/>
                </a:lnTo>
                <a:lnTo>
                  <a:pt x="211" y="5"/>
                </a:lnTo>
                <a:lnTo>
                  <a:pt x="230" y="4"/>
                </a:lnTo>
                <a:lnTo>
                  <a:pt x="251" y="5"/>
                </a:lnTo>
                <a:lnTo>
                  <a:pt x="254" y="5"/>
                </a:lnTo>
                <a:lnTo>
                  <a:pt x="255" y="7"/>
                </a:lnTo>
                <a:lnTo>
                  <a:pt x="257" y="8"/>
                </a:lnTo>
                <a:lnTo>
                  <a:pt x="260" y="10"/>
                </a:lnTo>
                <a:lnTo>
                  <a:pt x="266" y="13"/>
                </a:lnTo>
                <a:lnTo>
                  <a:pt x="276" y="15"/>
                </a:lnTo>
                <a:lnTo>
                  <a:pt x="274" y="15"/>
                </a:lnTo>
                <a:lnTo>
                  <a:pt x="266" y="12"/>
                </a:lnTo>
                <a:lnTo>
                  <a:pt x="265" y="8"/>
                </a:lnTo>
                <a:lnTo>
                  <a:pt x="265" y="7"/>
                </a:lnTo>
                <a:lnTo>
                  <a:pt x="265" y="7"/>
                </a:lnTo>
                <a:lnTo>
                  <a:pt x="266" y="5"/>
                </a:lnTo>
                <a:lnTo>
                  <a:pt x="273" y="2"/>
                </a:lnTo>
                <a:lnTo>
                  <a:pt x="284" y="2"/>
                </a:lnTo>
                <a:lnTo>
                  <a:pt x="285" y="2"/>
                </a:lnTo>
                <a:lnTo>
                  <a:pt x="293" y="7"/>
                </a:lnTo>
                <a:lnTo>
                  <a:pt x="298" y="8"/>
                </a:lnTo>
                <a:lnTo>
                  <a:pt x="300" y="8"/>
                </a:lnTo>
                <a:lnTo>
                  <a:pt x="301" y="8"/>
                </a:lnTo>
                <a:lnTo>
                  <a:pt x="296" y="7"/>
                </a:lnTo>
                <a:lnTo>
                  <a:pt x="293" y="5"/>
                </a:lnTo>
                <a:lnTo>
                  <a:pt x="293" y="5"/>
                </a:lnTo>
                <a:lnTo>
                  <a:pt x="298" y="2"/>
                </a:lnTo>
                <a:lnTo>
                  <a:pt x="301" y="2"/>
                </a:lnTo>
                <a:lnTo>
                  <a:pt x="314" y="0"/>
                </a:lnTo>
                <a:close/>
              </a:path>
            </a:pathLst>
          </a:custGeom>
          <a:solidFill>
            <a:srgbClr val="FF8427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3" name="Freeform 316">
            <a:extLst>
              <a:ext uri="{FF2B5EF4-FFF2-40B4-BE49-F238E27FC236}">
                <a16:creationId xmlns:a16="http://schemas.microsoft.com/office/drawing/2014/main" id="{C8836D57-3DCD-A5F1-7F76-3F5D20BE772D}"/>
              </a:ext>
            </a:extLst>
          </p:cNvPr>
          <p:cNvSpPr>
            <a:spLocks noEditPoints="1"/>
          </p:cNvSpPr>
          <p:nvPr/>
        </p:nvSpPr>
        <p:spPr bwMode="auto">
          <a:xfrm>
            <a:off x="4327541" y="3207088"/>
            <a:ext cx="24730" cy="46675"/>
          </a:xfrm>
          <a:custGeom>
            <a:avLst/>
            <a:gdLst>
              <a:gd name="T0" fmla="*/ 21 w 21"/>
              <a:gd name="T1" fmla="*/ 15 h 38"/>
              <a:gd name="T2" fmla="*/ 19 w 21"/>
              <a:gd name="T3" fmla="*/ 16 h 38"/>
              <a:gd name="T4" fmla="*/ 19 w 21"/>
              <a:gd name="T5" fmla="*/ 18 h 38"/>
              <a:gd name="T6" fmla="*/ 19 w 21"/>
              <a:gd name="T7" fmla="*/ 15 h 38"/>
              <a:gd name="T8" fmla="*/ 21 w 21"/>
              <a:gd name="T9" fmla="*/ 15 h 38"/>
              <a:gd name="T10" fmla="*/ 19 w 21"/>
              <a:gd name="T11" fmla="*/ 5 h 38"/>
              <a:gd name="T12" fmla="*/ 18 w 21"/>
              <a:gd name="T13" fmla="*/ 8 h 38"/>
              <a:gd name="T14" fmla="*/ 18 w 21"/>
              <a:gd name="T15" fmla="*/ 8 h 38"/>
              <a:gd name="T16" fmla="*/ 19 w 21"/>
              <a:gd name="T17" fmla="*/ 5 h 38"/>
              <a:gd name="T18" fmla="*/ 13 w 21"/>
              <a:gd name="T19" fmla="*/ 0 h 38"/>
              <a:gd name="T20" fmla="*/ 13 w 21"/>
              <a:gd name="T21" fmla="*/ 2 h 38"/>
              <a:gd name="T22" fmla="*/ 16 w 21"/>
              <a:gd name="T23" fmla="*/ 2 h 38"/>
              <a:gd name="T24" fmla="*/ 16 w 21"/>
              <a:gd name="T25" fmla="*/ 5 h 38"/>
              <a:gd name="T26" fmla="*/ 14 w 21"/>
              <a:gd name="T27" fmla="*/ 11 h 38"/>
              <a:gd name="T28" fmla="*/ 14 w 21"/>
              <a:gd name="T29" fmla="*/ 15 h 38"/>
              <a:gd name="T30" fmla="*/ 13 w 21"/>
              <a:gd name="T31" fmla="*/ 18 h 38"/>
              <a:gd name="T32" fmla="*/ 14 w 21"/>
              <a:gd name="T33" fmla="*/ 22 h 38"/>
              <a:gd name="T34" fmla="*/ 11 w 21"/>
              <a:gd name="T35" fmla="*/ 30 h 38"/>
              <a:gd name="T36" fmla="*/ 10 w 21"/>
              <a:gd name="T37" fmla="*/ 32 h 38"/>
              <a:gd name="T38" fmla="*/ 5 w 21"/>
              <a:gd name="T39" fmla="*/ 37 h 38"/>
              <a:gd name="T40" fmla="*/ 5 w 21"/>
              <a:gd name="T41" fmla="*/ 38 h 38"/>
              <a:gd name="T42" fmla="*/ 2 w 21"/>
              <a:gd name="T43" fmla="*/ 38 h 38"/>
              <a:gd name="T44" fmla="*/ 0 w 21"/>
              <a:gd name="T45" fmla="*/ 38 h 38"/>
              <a:gd name="T46" fmla="*/ 0 w 21"/>
              <a:gd name="T47" fmla="*/ 29 h 38"/>
              <a:gd name="T48" fmla="*/ 0 w 21"/>
              <a:gd name="T49" fmla="*/ 21 h 38"/>
              <a:gd name="T50" fmla="*/ 0 w 21"/>
              <a:gd name="T51" fmla="*/ 13 h 38"/>
              <a:gd name="T52" fmla="*/ 0 w 21"/>
              <a:gd name="T53" fmla="*/ 8 h 38"/>
              <a:gd name="T54" fmla="*/ 2 w 21"/>
              <a:gd name="T55" fmla="*/ 7 h 38"/>
              <a:gd name="T56" fmla="*/ 5 w 21"/>
              <a:gd name="T57" fmla="*/ 8 h 38"/>
              <a:gd name="T58" fmla="*/ 7 w 21"/>
              <a:gd name="T59" fmla="*/ 8 h 38"/>
              <a:gd name="T60" fmla="*/ 10 w 21"/>
              <a:gd name="T61" fmla="*/ 4 h 38"/>
              <a:gd name="T62" fmla="*/ 11 w 21"/>
              <a:gd name="T6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" h="38">
                <a:moveTo>
                  <a:pt x="21" y="15"/>
                </a:moveTo>
                <a:lnTo>
                  <a:pt x="21" y="15"/>
                </a:lnTo>
                <a:lnTo>
                  <a:pt x="21" y="15"/>
                </a:lnTo>
                <a:lnTo>
                  <a:pt x="19" y="16"/>
                </a:lnTo>
                <a:lnTo>
                  <a:pt x="19" y="18"/>
                </a:lnTo>
                <a:lnTo>
                  <a:pt x="19" y="18"/>
                </a:lnTo>
                <a:lnTo>
                  <a:pt x="19" y="16"/>
                </a:lnTo>
                <a:lnTo>
                  <a:pt x="19" y="15"/>
                </a:lnTo>
                <a:lnTo>
                  <a:pt x="21" y="15"/>
                </a:lnTo>
                <a:lnTo>
                  <a:pt x="21" y="15"/>
                </a:lnTo>
                <a:close/>
                <a:moveTo>
                  <a:pt x="19" y="5"/>
                </a:moveTo>
                <a:lnTo>
                  <a:pt x="19" y="5"/>
                </a:lnTo>
                <a:lnTo>
                  <a:pt x="19" y="5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7"/>
                </a:lnTo>
                <a:lnTo>
                  <a:pt x="19" y="5"/>
                </a:lnTo>
                <a:close/>
                <a:moveTo>
                  <a:pt x="13" y="0"/>
                </a:moveTo>
                <a:lnTo>
                  <a:pt x="13" y="0"/>
                </a:lnTo>
                <a:lnTo>
                  <a:pt x="13" y="2"/>
                </a:lnTo>
                <a:lnTo>
                  <a:pt x="13" y="2"/>
                </a:lnTo>
                <a:lnTo>
                  <a:pt x="14" y="2"/>
                </a:lnTo>
                <a:lnTo>
                  <a:pt x="16" y="2"/>
                </a:lnTo>
                <a:lnTo>
                  <a:pt x="16" y="4"/>
                </a:lnTo>
                <a:lnTo>
                  <a:pt x="16" y="5"/>
                </a:lnTo>
                <a:lnTo>
                  <a:pt x="14" y="10"/>
                </a:lnTo>
                <a:lnTo>
                  <a:pt x="14" y="11"/>
                </a:lnTo>
                <a:lnTo>
                  <a:pt x="14" y="13"/>
                </a:lnTo>
                <a:lnTo>
                  <a:pt x="14" y="15"/>
                </a:lnTo>
                <a:lnTo>
                  <a:pt x="14" y="16"/>
                </a:lnTo>
                <a:lnTo>
                  <a:pt x="13" y="18"/>
                </a:lnTo>
                <a:lnTo>
                  <a:pt x="13" y="19"/>
                </a:lnTo>
                <a:lnTo>
                  <a:pt x="14" y="22"/>
                </a:lnTo>
                <a:lnTo>
                  <a:pt x="13" y="27"/>
                </a:lnTo>
                <a:lnTo>
                  <a:pt x="11" y="30"/>
                </a:lnTo>
                <a:lnTo>
                  <a:pt x="11" y="30"/>
                </a:lnTo>
                <a:lnTo>
                  <a:pt x="10" y="32"/>
                </a:lnTo>
                <a:lnTo>
                  <a:pt x="8" y="33"/>
                </a:lnTo>
                <a:lnTo>
                  <a:pt x="5" y="37"/>
                </a:lnTo>
                <a:lnTo>
                  <a:pt x="5" y="38"/>
                </a:lnTo>
                <a:lnTo>
                  <a:pt x="5" y="38"/>
                </a:lnTo>
                <a:lnTo>
                  <a:pt x="3" y="38"/>
                </a:lnTo>
                <a:lnTo>
                  <a:pt x="2" y="38"/>
                </a:lnTo>
                <a:lnTo>
                  <a:pt x="0" y="38"/>
                </a:lnTo>
                <a:lnTo>
                  <a:pt x="0" y="38"/>
                </a:lnTo>
                <a:lnTo>
                  <a:pt x="0" y="35"/>
                </a:lnTo>
                <a:lnTo>
                  <a:pt x="0" y="29"/>
                </a:lnTo>
                <a:lnTo>
                  <a:pt x="0" y="26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0" y="8"/>
                </a:lnTo>
                <a:lnTo>
                  <a:pt x="2" y="8"/>
                </a:lnTo>
                <a:lnTo>
                  <a:pt x="2" y="7"/>
                </a:lnTo>
                <a:lnTo>
                  <a:pt x="3" y="8"/>
                </a:lnTo>
                <a:lnTo>
                  <a:pt x="5" y="8"/>
                </a:lnTo>
                <a:lnTo>
                  <a:pt x="5" y="8"/>
                </a:lnTo>
                <a:lnTo>
                  <a:pt x="7" y="8"/>
                </a:lnTo>
                <a:lnTo>
                  <a:pt x="7" y="7"/>
                </a:lnTo>
                <a:lnTo>
                  <a:pt x="10" y="4"/>
                </a:lnTo>
                <a:lnTo>
                  <a:pt x="10" y="0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4" name="Freeform 317">
            <a:extLst>
              <a:ext uri="{FF2B5EF4-FFF2-40B4-BE49-F238E27FC236}">
                <a16:creationId xmlns:a16="http://schemas.microsoft.com/office/drawing/2014/main" id="{94AD5DB2-6AE3-F01F-62BB-56309AF165A4}"/>
              </a:ext>
            </a:extLst>
          </p:cNvPr>
          <p:cNvSpPr>
            <a:spLocks/>
          </p:cNvSpPr>
          <p:nvPr/>
        </p:nvSpPr>
        <p:spPr bwMode="auto">
          <a:xfrm>
            <a:off x="6240002" y="2423427"/>
            <a:ext cx="163690" cy="117917"/>
          </a:xfrm>
          <a:custGeom>
            <a:avLst/>
            <a:gdLst>
              <a:gd name="T0" fmla="*/ 76 w 139"/>
              <a:gd name="T1" fmla="*/ 2 h 96"/>
              <a:gd name="T2" fmla="*/ 84 w 139"/>
              <a:gd name="T3" fmla="*/ 3 h 96"/>
              <a:gd name="T4" fmla="*/ 90 w 139"/>
              <a:gd name="T5" fmla="*/ 5 h 96"/>
              <a:gd name="T6" fmla="*/ 95 w 139"/>
              <a:gd name="T7" fmla="*/ 8 h 96"/>
              <a:gd name="T8" fmla="*/ 103 w 139"/>
              <a:gd name="T9" fmla="*/ 7 h 96"/>
              <a:gd name="T10" fmla="*/ 109 w 139"/>
              <a:gd name="T11" fmla="*/ 11 h 96"/>
              <a:gd name="T12" fmla="*/ 112 w 139"/>
              <a:gd name="T13" fmla="*/ 16 h 96"/>
              <a:gd name="T14" fmla="*/ 114 w 139"/>
              <a:gd name="T15" fmla="*/ 21 h 96"/>
              <a:gd name="T16" fmla="*/ 111 w 139"/>
              <a:gd name="T17" fmla="*/ 27 h 96"/>
              <a:gd name="T18" fmla="*/ 115 w 139"/>
              <a:gd name="T19" fmla="*/ 33 h 96"/>
              <a:gd name="T20" fmla="*/ 123 w 139"/>
              <a:gd name="T21" fmla="*/ 41 h 96"/>
              <a:gd name="T22" fmla="*/ 125 w 139"/>
              <a:gd name="T23" fmla="*/ 48 h 96"/>
              <a:gd name="T24" fmla="*/ 134 w 139"/>
              <a:gd name="T25" fmla="*/ 51 h 96"/>
              <a:gd name="T26" fmla="*/ 139 w 139"/>
              <a:gd name="T27" fmla="*/ 57 h 96"/>
              <a:gd name="T28" fmla="*/ 130 w 139"/>
              <a:gd name="T29" fmla="*/ 62 h 96"/>
              <a:gd name="T30" fmla="*/ 122 w 139"/>
              <a:gd name="T31" fmla="*/ 59 h 96"/>
              <a:gd name="T32" fmla="*/ 119 w 139"/>
              <a:gd name="T33" fmla="*/ 63 h 96"/>
              <a:gd name="T34" fmla="*/ 122 w 139"/>
              <a:gd name="T35" fmla="*/ 70 h 96"/>
              <a:gd name="T36" fmla="*/ 123 w 139"/>
              <a:gd name="T37" fmla="*/ 78 h 96"/>
              <a:gd name="T38" fmla="*/ 119 w 139"/>
              <a:gd name="T39" fmla="*/ 81 h 96"/>
              <a:gd name="T40" fmla="*/ 111 w 139"/>
              <a:gd name="T41" fmla="*/ 84 h 96"/>
              <a:gd name="T42" fmla="*/ 108 w 139"/>
              <a:gd name="T43" fmla="*/ 93 h 96"/>
              <a:gd name="T44" fmla="*/ 104 w 139"/>
              <a:gd name="T45" fmla="*/ 95 h 96"/>
              <a:gd name="T46" fmla="*/ 95 w 139"/>
              <a:gd name="T47" fmla="*/ 93 h 96"/>
              <a:gd name="T48" fmla="*/ 87 w 139"/>
              <a:gd name="T49" fmla="*/ 90 h 96"/>
              <a:gd name="T50" fmla="*/ 84 w 139"/>
              <a:gd name="T51" fmla="*/ 92 h 96"/>
              <a:gd name="T52" fmla="*/ 79 w 139"/>
              <a:gd name="T53" fmla="*/ 92 h 96"/>
              <a:gd name="T54" fmla="*/ 71 w 139"/>
              <a:gd name="T55" fmla="*/ 92 h 96"/>
              <a:gd name="T56" fmla="*/ 67 w 139"/>
              <a:gd name="T57" fmla="*/ 93 h 96"/>
              <a:gd name="T58" fmla="*/ 60 w 139"/>
              <a:gd name="T59" fmla="*/ 90 h 96"/>
              <a:gd name="T60" fmla="*/ 49 w 139"/>
              <a:gd name="T61" fmla="*/ 87 h 96"/>
              <a:gd name="T62" fmla="*/ 35 w 139"/>
              <a:gd name="T63" fmla="*/ 84 h 96"/>
              <a:gd name="T64" fmla="*/ 21 w 139"/>
              <a:gd name="T65" fmla="*/ 85 h 96"/>
              <a:gd name="T66" fmla="*/ 13 w 139"/>
              <a:gd name="T67" fmla="*/ 90 h 96"/>
              <a:gd name="T68" fmla="*/ 7 w 139"/>
              <a:gd name="T69" fmla="*/ 90 h 96"/>
              <a:gd name="T70" fmla="*/ 7 w 139"/>
              <a:gd name="T71" fmla="*/ 87 h 96"/>
              <a:gd name="T72" fmla="*/ 5 w 139"/>
              <a:gd name="T73" fmla="*/ 79 h 96"/>
              <a:gd name="T74" fmla="*/ 2 w 139"/>
              <a:gd name="T75" fmla="*/ 76 h 96"/>
              <a:gd name="T76" fmla="*/ 11 w 139"/>
              <a:gd name="T77" fmla="*/ 68 h 96"/>
              <a:gd name="T78" fmla="*/ 7 w 139"/>
              <a:gd name="T79" fmla="*/ 51 h 96"/>
              <a:gd name="T80" fmla="*/ 13 w 139"/>
              <a:gd name="T81" fmla="*/ 44 h 96"/>
              <a:gd name="T82" fmla="*/ 22 w 139"/>
              <a:gd name="T83" fmla="*/ 44 h 96"/>
              <a:gd name="T84" fmla="*/ 29 w 139"/>
              <a:gd name="T85" fmla="*/ 40 h 96"/>
              <a:gd name="T86" fmla="*/ 35 w 139"/>
              <a:gd name="T87" fmla="*/ 40 h 96"/>
              <a:gd name="T88" fmla="*/ 38 w 139"/>
              <a:gd name="T89" fmla="*/ 40 h 96"/>
              <a:gd name="T90" fmla="*/ 35 w 139"/>
              <a:gd name="T91" fmla="*/ 37 h 96"/>
              <a:gd name="T92" fmla="*/ 38 w 139"/>
              <a:gd name="T93" fmla="*/ 30 h 96"/>
              <a:gd name="T94" fmla="*/ 45 w 139"/>
              <a:gd name="T95" fmla="*/ 24 h 96"/>
              <a:gd name="T96" fmla="*/ 51 w 139"/>
              <a:gd name="T97" fmla="*/ 19 h 96"/>
              <a:gd name="T98" fmla="*/ 49 w 139"/>
              <a:gd name="T99" fmla="*/ 18 h 96"/>
              <a:gd name="T100" fmla="*/ 51 w 139"/>
              <a:gd name="T101" fmla="*/ 10 h 96"/>
              <a:gd name="T102" fmla="*/ 60 w 139"/>
              <a:gd name="T103" fmla="*/ 7 h 96"/>
              <a:gd name="T104" fmla="*/ 67 w 139"/>
              <a:gd name="T105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96">
                <a:moveTo>
                  <a:pt x="73" y="0"/>
                </a:moveTo>
                <a:lnTo>
                  <a:pt x="73" y="0"/>
                </a:lnTo>
                <a:lnTo>
                  <a:pt x="74" y="2"/>
                </a:lnTo>
                <a:lnTo>
                  <a:pt x="74" y="2"/>
                </a:lnTo>
                <a:lnTo>
                  <a:pt x="76" y="2"/>
                </a:lnTo>
                <a:lnTo>
                  <a:pt x="76" y="2"/>
                </a:lnTo>
                <a:lnTo>
                  <a:pt x="79" y="2"/>
                </a:lnTo>
                <a:lnTo>
                  <a:pt x="79" y="2"/>
                </a:lnTo>
                <a:lnTo>
                  <a:pt x="81" y="3"/>
                </a:lnTo>
                <a:lnTo>
                  <a:pt x="81" y="3"/>
                </a:lnTo>
                <a:lnTo>
                  <a:pt x="82" y="5"/>
                </a:lnTo>
                <a:lnTo>
                  <a:pt x="84" y="3"/>
                </a:lnTo>
                <a:lnTo>
                  <a:pt x="86" y="3"/>
                </a:lnTo>
                <a:lnTo>
                  <a:pt x="86" y="3"/>
                </a:lnTo>
                <a:lnTo>
                  <a:pt x="89" y="3"/>
                </a:lnTo>
                <a:lnTo>
                  <a:pt x="90" y="5"/>
                </a:lnTo>
                <a:lnTo>
                  <a:pt x="90" y="5"/>
                </a:lnTo>
                <a:lnTo>
                  <a:pt x="90" y="5"/>
                </a:lnTo>
                <a:lnTo>
                  <a:pt x="90" y="7"/>
                </a:lnTo>
                <a:lnTo>
                  <a:pt x="90" y="8"/>
                </a:lnTo>
                <a:lnTo>
                  <a:pt x="90" y="8"/>
                </a:lnTo>
                <a:lnTo>
                  <a:pt x="92" y="10"/>
                </a:lnTo>
                <a:lnTo>
                  <a:pt x="93" y="8"/>
                </a:lnTo>
                <a:lnTo>
                  <a:pt x="95" y="8"/>
                </a:lnTo>
                <a:lnTo>
                  <a:pt x="95" y="8"/>
                </a:lnTo>
                <a:lnTo>
                  <a:pt x="97" y="8"/>
                </a:lnTo>
                <a:lnTo>
                  <a:pt x="98" y="7"/>
                </a:lnTo>
                <a:lnTo>
                  <a:pt x="98" y="7"/>
                </a:lnTo>
                <a:lnTo>
                  <a:pt x="100" y="7"/>
                </a:lnTo>
                <a:lnTo>
                  <a:pt x="103" y="7"/>
                </a:lnTo>
                <a:lnTo>
                  <a:pt x="106" y="8"/>
                </a:lnTo>
                <a:lnTo>
                  <a:pt x="106" y="8"/>
                </a:lnTo>
                <a:lnTo>
                  <a:pt x="108" y="10"/>
                </a:lnTo>
                <a:lnTo>
                  <a:pt x="109" y="10"/>
                </a:lnTo>
                <a:lnTo>
                  <a:pt x="109" y="10"/>
                </a:lnTo>
                <a:lnTo>
                  <a:pt x="109" y="11"/>
                </a:lnTo>
                <a:lnTo>
                  <a:pt x="111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3"/>
                </a:lnTo>
                <a:lnTo>
                  <a:pt x="112" y="16"/>
                </a:lnTo>
                <a:lnTo>
                  <a:pt x="112" y="16"/>
                </a:lnTo>
                <a:lnTo>
                  <a:pt x="111" y="18"/>
                </a:lnTo>
                <a:lnTo>
                  <a:pt x="111" y="18"/>
                </a:lnTo>
                <a:lnTo>
                  <a:pt x="111" y="18"/>
                </a:lnTo>
                <a:lnTo>
                  <a:pt x="112" y="19"/>
                </a:lnTo>
                <a:lnTo>
                  <a:pt x="114" y="21"/>
                </a:lnTo>
                <a:lnTo>
                  <a:pt x="114" y="22"/>
                </a:lnTo>
                <a:lnTo>
                  <a:pt x="114" y="22"/>
                </a:lnTo>
                <a:lnTo>
                  <a:pt x="112" y="24"/>
                </a:lnTo>
                <a:lnTo>
                  <a:pt x="111" y="26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4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2"/>
                </a:lnTo>
                <a:lnTo>
                  <a:pt x="115" y="33"/>
                </a:lnTo>
                <a:lnTo>
                  <a:pt x="115" y="33"/>
                </a:lnTo>
                <a:lnTo>
                  <a:pt x="117" y="35"/>
                </a:lnTo>
                <a:lnTo>
                  <a:pt x="117" y="35"/>
                </a:lnTo>
                <a:lnTo>
                  <a:pt x="119" y="38"/>
                </a:lnTo>
                <a:lnTo>
                  <a:pt x="120" y="40"/>
                </a:lnTo>
                <a:lnTo>
                  <a:pt x="123" y="41"/>
                </a:lnTo>
                <a:lnTo>
                  <a:pt x="125" y="43"/>
                </a:lnTo>
                <a:lnTo>
                  <a:pt x="127" y="43"/>
                </a:lnTo>
                <a:lnTo>
                  <a:pt x="127" y="43"/>
                </a:lnTo>
                <a:lnTo>
                  <a:pt x="127" y="44"/>
                </a:lnTo>
                <a:lnTo>
                  <a:pt x="125" y="46"/>
                </a:lnTo>
                <a:lnTo>
                  <a:pt x="125" y="48"/>
                </a:lnTo>
                <a:lnTo>
                  <a:pt x="127" y="48"/>
                </a:lnTo>
                <a:lnTo>
                  <a:pt x="128" y="48"/>
                </a:lnTo>
                <a:lnTo>
                  <a:pt x="131" y="48"/>
                </a:lnTo>
                <a:lnTo>
                  <a:pt x="134" y="49"/>
                </a:lnTo>
                <a:lnTo>
                  <a:pt x="134" y="51"/>
                </a:lnTo>
                <a:lnTo>
                  <a:pt x="134" y="51"/>
                </a:lnTo>
                <a:lnTo>
                  <a:pt x="134" y="52"/>
                </a:lnTo>
                <a:lnTo>
                  <a:pt x="134" y="52"/>
                </a:lnTo>
                <a:lnTo>
                  <a:pt x="138" y="54"/>
                </a:lnTo>
                <a:lnTo>
                  <a:pt x="139" y="55"/>
                </a:lnTo>
                <a:lnTo>
                  <a:pt x="139" y="55"/>
                </a:lnTo>
                <a:lnTo>
                  <a:pt x="139" y="57"/>
                </a:lnTo>
                <a:lnTo>
                  <a:pt x="138" y="57"/>
                </a:lnTo>
                <a:lnTo>
                  <a:pt x="136" y="57"/>
                </a:lnTo>
                <a:lnTo>
                  <a:pt x="134" y="59"/>
                </a:lnTo>
                <a:lnTo>
                  <a:pt x="134" y="59"/>
                </a:lnTo>
                <a:lnTo>
                  <a:pt x="131" y="60"/>
                </a:lnTo>
                <a:lnTo>
                  <a:pt x="130" y="62"/>
                </a:lnTo>
                <a:lnTo>
                  <a:pt x="130" y="62"/>
                </a:lnTo>
                <a:lnTo>
                  <a:pt x="127" y="62"/>
                </a:lnTo>
                <a:lnTo>
                  <a:pt x="125" y="60"/>
                </a:lnTo>
                <a:lnTo>
                  <a:pt x="125" y="60"/>
                </a:lnTo>
                <a:lnTo>
                  <a:pt x="123" y="59"/>
                </a:lnTo>
                <a:lnTo>
                  <a:pt x="122" y="59"/>
                </a:lnTo>
                <a:lnTo>
                  <a:pt x="120" y="59"/>
                </a:lnTo>
                <a:lnTo>
                  <a:pt x="120" y="60"/>
                </a:lnTo>
                <a:lnTo>
                  <a:pt x="119" y="60"/>
                </a:lnTo>
                <a:lnTo>
                  <a:pt x="119" y="62"/>
                </a:lnTo>
                <a:lnTo>
                  <a:pt x="117" y="63"/>
                </a:lnTo>
                <a:lnTo>
                  <a:pt x="119" y="63"/>
                </a:lnTo>
                <a:lnTo>
                  <a:pt x="119" y="65"/>
                </a:lnTo>
                <a:lnTo>
                  <a:pt x="120" y="67"/>
                </a:lnTo>
                <a:lnTo>
                  <a:pt x="122" y="67"/>
                </a:lnTo>
                <a:lnTo>
                  <a:pt x="122" y="68"/>
                </a:lnTo>
                <a:lnTo>
                  <a:pt x="122" y="68"/>
                </a:lnTo>
                <a:lnTo>
                  <a:pt x="122" y="70"/>
                </a:lnTo>
                <a:lnTo>
                  <a:pt x="122" y="70"/>
                </a:lnTo>
                <a:lnTo>
                  <a:pt x="123" y="71"/>
                </a:lnTo>
                <a:lnTo>
                  <a:pt x="122" y="73"/>
                </a:lnTo>
                <a:lnTo>
                  <a:pt x="122" y="74"/>
                </a:lnTo>
                <a:lnTo>
                  <a:pt x="122" y="76"/>
                </a:lnTo>
                <a:lnTo>
                  <a:pt x="123" y="78"/>
                </a:lnTo>
                <a:lnTo>
                  <a:pt x="123" y="78"/>
                </a:lnTo>
                <a:lnTo>
                  <a:pt x="123" y="79"/>
                </a:lnTo>
                <a:lnTo>
                  <a:pt x="125" y="81"/>
                </a:lnTo>
                <a:lnTo>
                  <a:pt x="125" y="81"/>
                </a:lnTo>
                <a:lnTo>
                  <a:pt x="122" y="81"/>
                </a:lnTo>
                <a:lnTo>
                  <a:pt x="119" y="81"/>
                </a:lnTo>
                <a:lnTo>
                  <a:pt x="117" y="82"/>
                </a:lnTo>
                <a:lnTo>
                  <a:pt x="117" y="81"/>
                </a:lnTo>
                <a:lnTo>
                  <a:pt x="115" y="81"/>
                </a:lnTo>
                <a:lnTo>
                  <a:pt x="114" y="82"/>
                </a:lnTo>
                <a:lnTo>
                  <a:pt x="112" y="84"/>
                </a:lnTo>
                <a:lnTo>
                  <a:pt x="111" y="84"/>
                </a:lnTo>
                <a:lnTo>
                  <a:pt x="109" y="85"/>
                </a:lnTo>
                <a:lnTo>
                  <a:pt x="109" y="87"/>
                </a:lnTo>
                <a:lnTo>
                  <a:pt x="108" y="89"/>
                </a:lnTo>
                <a:lnTo>
                  <a:pt x="108" y="90"/>
                </a:lnTo>
                <a:lnTo>
                  <a:pt x="108" y="92"/>
                </a:lnTo>
                <a:lnTo>
                  <a:pt x="108" y="93"/>
                </a:lnTo>
                <a:lnTo>
                  <a:pt x="108" y="93"/>
                </a:lnTo>
                <a:lnTo>
                  <a:pt x="109" y="95"/>
                </a:lnTo>
                <a:lnTo>
                  <a:pt x="108" y="96"/>
                </a:lnTo>
                <a:lnTo>
                  <a:pt x="108" y="96"/>
                </a:lnTo>
                <a:lnTo>
                  <a:pt x="106" y="96"/>
                </a:lnTo>
                <a:lnTo>
                  <a:pt x="104" y="95"/>
                </a:lnTo>
                <a:lnTo>
                  <a:pt x="104" y="95"/>
                </a:lnTo>
                <a:lnTo>
                  <a:pt x="103" y="93"/>
                </a:lnTo>
                <a:lnTo>
                  <a:pt x="101" y="93"/>
                </a:lnTo>
                <a:lnTo>
                  <a:pt x="100" y="93"/>
                </a:lnTo>
                <a:lnTo>
                  <a:pt x="98" y="93"/>
                </a:lnTo>
                <a:lnTo>
                  <a:pt x="95" y="93"/>
                </a:lnTo>
                <a:lnTo>
                  <a:pt x="93" y="93"/>
                </a:lnTo>
                <a:lnTo>
                  <a:pt x="92" y="93"/>
                </a:lnTo>
                <a:lnTo>
                  <a:pt x="90" y="95"/>
                </a:lnTo>
                <a:lnTo>
                  <a:pt x="89" y="93"/>
                </a:lnTo>
                <a:lnTo>
                  <a:pt x="89" y="92"/>
                </a:lnTo>
                <a:lnTo>
                  <a:pt x="87" y="90"/>
                </a:lnTo>
                <a:lnTo>
                  <a:pt x="87" y="90"/>
                </a:lnTo>
                <a:lnTo>
                  <a:pt x="87" y="90"/>
                </a:lnTo>
                <a:lnTo>
                  <a:pt x="86" y="90"/>
                </a:lnTo>
                <a:lnTo>
                  <a:pt x="86" y="90"/>
                </a:lnTo>
                <a:lnTo>
                  <a:pt x="84" y="90"/>
                </a:lnTo>
                <a:lnTo>
                  <a:pt x="84" y="92"/>
                </a:lnTo>
                <a:lnTo>
                  <a:pt x="82" y="92"/>
                </a:lnTo>
                <a:lnTo>
                  <a:pt x="82" y="92"/>
                </a:lnTo>
                <a:lnTo>
                  <a:pt x="81" y="93"/>
                </a:lnTo>
                <a:lnTo>
                  <a:pt x="81" y="93"/>
                </a:lnTo>
                <a:lnTo>
                  <a:pt x="79" y="93"/>
                </a:lnTo>
                <a:lnTo>
                  <a:pt x="79" y="92"/>
                </a:lnTo>
                <a:lnTo>
                  <a:pt x="78" y="92"/>
                </a:lnTo>
                <a:lnTo>
                  <a:pt x="76" y="92"/>
                </a:lnTo>
                <a:lnTo>
                  <a:pt x="74" y="90"/>
                </a:lnTo>
                <a:lnTo>
                  <a:pt x="73" y="90"/>
                </a:lnTo>
                <a:lnTo>
                  <a:pt x="73" y="90"/>
                </a:lnTo>
                <a:lnTo>
                  <a:pt x="71" y="92"/>
                </a:lnTo>
                <a:lnTo>
                  <a:pt x="71" y="92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7" y="93"/>
                </a:lnTo>
                <a:lnTo>
                  <a:pt x="67" y="93"/>
                </a:lnTo>
                <a:lnTo>
                  <a:pt x="67" y="92"/>
                </a:lnTo>
                <a:lnTo>
                  <a:pt x="67" y="90"/>
                </a:lnTo>
                <a:lnTo>
                  <a:pt x="65" y="90"/>
                </a:lnTo>
                <a:lnTo>
                  <a:pt x="62" y="90"/>
                </a:lnTo>
                <a:lnTo>
                  <a:pt x="62" y="90"/>
                </a:lnTo>
                <a:lnTo>
                  <a:pt x="60" y="90"/>
                </a:lnTo>
                <a:lnTo>
                  <a:pt x="60" y="90"/>
                </a:lnTo>
                <a:lnTo>
                  <a:pt x="59" y="87"/>
                </a:lnTo>
                <a:lnTo>
                  <a:pt x="57" y="87"/>
                </a:lnTo>
                <a:lnTo>
                  <a:pt x="56" y="87"/>
                </a:lnTo>
                <a:lnTo>
                  <a:pt x="52" y="87"/>
                </a:lnTo>
                <a:lnTo>
                  <a:pt x="49" y="87"/>
                </a:lnTo>
                <a:lnTo>
                  <a:pt x="48" y="85"/>
                </a:lnTo>
                <a:lnTo>
                  <a:pt x="48" y="85"/>
                </a:lnTo>
                <a:lnTo>
                  <a:pt x="46" y="85"/>
                </a:lnTo>
                <a:lnTo>
                  <a:pt x="40" y="84"/>
                </a:lnTo>
                <a:lnTo>
                  <a:pt x="38" y="84"/>
                </a:lnTo>
                <a:lnTo>
                  <a:pt x="35" y="84"/>
                </a:lnTo>
                <a:lnTo>
                  <a:pt x="30" y="84"/>
                </a:lnTo>
                <a:lnTo>
                  <a:pt x="29" y="84"/>
                </a:lnTo>
                <a:lnTo>
                  <a:pt x="27" y="84"/>
                </a:lnTo>
                <a:lnTo>
                  <a:pt x="26" y="84"/>
                </a:lnTo>
                <a:lnTo>
                  <a:pt x="22" y="85"/>
                </a:lnTo>
                <a:lnTo>
                  <a:pt x="21" y="85"/>
                </a:lnTo>
                <a:lnTo>
                  <a:pt x="19" y="85"/>
                </a:lnTo>
                <a:lnTo>
                  <a:pt x="18" y="85"/>
                </a:lnTo>
                <a:lnTo>
                  <a:pt x="18" y="85"/>
                </a:lnTo>
                <a:lnTo>
                  <a:pt x="16" y="87"/>
                </a:lnTo>
                <a:lnTo>
                  <a:pt x="15" y="89"/>
                </a:lnTo>
                <a:lnTo>
                  <a:pt x="13" y="90"/>
                </a:lnTo>
                <a:lnTo>
                  <a:pt x="11" y="90"/>
                </a:lnTo>
                <a:lnTo>
                  <a:pt x="11" y="90"/>
                </a:lnTo>
                <a:lnTo>
                  <a:pt x="10" y="90"/>
                </a:lnTo>
                <a:lnTo>
                  <a:pt x="8" y="90"/>
                </a:lnTo>
                <a:lnTo>
                  <a:pt x="8" y="90"/>
                </a:lnTo>
                <a:lnTo>
                  <a:pt x="7" y="90"/>
                </a:lnTo>
                <a:lnTo>
                  <a:pt x="7" y="92"/>
                </a:lnTo>
                <a:lnTo>
                  <a:pt x="7" y="92"/>
                </a:lnTo>
                <a:lnTo>
                  <a:pt x="7" y="90"/>
                </a:lnTo>
                <a:lnTo>
                  <a:pt x="7" y="89"/>
                </a:lnTo>
                <a:lnTo>
                  <a:pt x="7" y="87"/>
                </a:lnTo>
                <a:lnTo>
                  <a:pt x="7" y="87"/>
                </a:lnTo>
                <a:lnTo>
                  <a:pt x="7" y="85"/>
                </a:lnTo>
                <a:lnTo>
                  <a:pt x="8" y="84"/>
                </a:lnTo>
                <a:lnTo>
                  <a:pt x="8" y="82"/>
                </a:lnTo>
                <a:lnTo>
                  <a:pt x="7" y="81"/>
                </a:lnTo>
                <a:lnTo>
                  <a:pt x="7" y="81"/>
                </a:lnTo>
                <a:lnTo>
                  <a:pt x="5" y="79"/>
                </a:lnTo>
                <a:lnTo>
                  <a:pt x="5" y="79"/>
                </a:lnTo>
                <a:lnTo>
                  <a:pt x="4" y="79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2" y="74"/>
                </a:lnTo>
                <a:lnTo>
                  <a:pt x="4" y="73"/>
                </a:lnTo>
                <a:lnTo>
                  <a:pt x="5" y="71"/>
                </a:lnTo>
                <a:lnTo>
                  <a:pt x="10" y="70"/>
                </a:lnTo>
                <a:lnTo>
                  <a:pt x="11" y="70"/>
                </a:lnTo>
                <a:lnTo>
                  <a:pt x="11" y="68"/>
                </a:lnTo>
                <a:lnTo>
                  <a:pt x="11" y="67"/>
                </a:lnTo>
                <a:lnTo>
                  <a:pt x="11" y="65"/>
                </a:lnTo>
                <a:lnTo>
                  <a:pt x="11" y="63"/>
                </a:lnTo>
                <a:lnTo>
                  <a:pt x="11" y="60"/>
                </a:lnTo>
                <a:lnTo>
                  <a:pt x="10" y="59"/>
                </a:lnTo>
                <a:lnTo>
                  <a:pt x="7" y="51"/>
                </a:lnTo>
                <a:lnTo>
                  <a:pt x="5" y="44"/>
                </a:lnTo>
                <a:lnTo>
                  <a:pt x="7" y="44"/>
                </a:lnTo>
                <a:lnTo>
                  <a:pt x="8" y="44"/>
                </a:lnTo>
                <a:lnTo>
                  <a:pt x="11" y="44"/>
                </a:lnTo>
                <a:lnTo>
                  <a:pt x="11" y="44"/>
                </a:lnTo>
                <a:lnTo>
                  <a:pt x="13" y="44"/>
                </a:lnTo>
                <a:lnTo>
                  <a:pt x="15" y="44"/>
                </a:lnTo>
                <a:lnTo>
                  <a:pt x="16" y="44"/>
                </a:lnTo>
                <a:lnTo>
                  <a:pt x="16" y="44"/>
                </a:lnTo>
                <a:lnTo>
                  <a:pt x="18" y="46"/>
                </a:lnTo>
                <a:lnTo>
                  <a:pt x="19" y="44"/>
                </a:lnTo>
                <a:lnTo>
                  <a:pt x="22" y="44"/>
                </a:lnTo>
                <a:lnTo>
                  <a:pt x="24" y="44"/>
                </a:lnTo>
                <a:lnTo>
                  <a:pt x="24" y="43"/>
                </a:lnTo>
                <a:lnTo>
                  <a:pt x="24" y="41"/>
                </a:lnTo>
                <a:lnTo>
                  <a:pt x="26" y="41"/>
                </a:lnTo>
                <a:lnTo>
                  <a:pt x="27" y="41"/>
                </a:lnTo>
                <a:lnTo>
                  <a:pt x="29" y="40"/>
                </a:lnTo>
                <a:lnTo>
                  <a:pt x="30" y="40"/>
                </a:lnTo>
                <a:lnTo>
                  <a:pt x="32" y="38"/>
                </a:lnTo>
                <a:lnTo>
                  <a:pt x="32" y="38"/>
                </a:lnTo>
                <a:lnTo>
                  <a:pt x="33" y="38"/>
                </a:lnTo>
                <a:lnTo>
                  <a:pt x="35" y="38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1"/>
                </a:lnTo>
                <a:lnTo>
                  <a:pt x="37" y="41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38"/>
                </a:lnTo>
                <a:lnTo>
                  <a:pt x="37" y="38"/>
                </a:lnTo>
                <a:lnTo>
                  <a:pt x="37" y="37"/>
                </a:lnTo>
                <a:lnTo>
                  <a:pt x="35" y="37"/>
                </a:lnTo>
                <a:lnTo>
                  <a:pt x="35" y="37"/>
                </a:lnTo>
                <a:lnTo>
                  <a:pt x="35" y="37"/>
                </a:lnTo>
                <a:lnTo>
                  <a:pt x="37" y="35"/>
                </a:lnTo>
                <a:lnTo>
                  <a:pt x="37" y="33"/>
                </a:lnTo>
                <a:lnTo>
                  <a:pt x="38" y="32"/>
                </a:lnTo>
                <a:lnTo>
                  <a:pt x="38" y="32"/>
                </a:lnTo>
                <a:lnTo>
                  <a:pt x="38" y="30"/>
                </a:lnTo>
                <a:lnTo>
                  <a:pt x="38" y="29"/>
                </a:lnTo>
                <a:lnTo>
                  <a:pt x="38" y="27"/>
                </a:lnTo>
                <a:lnTo>
                  <a:pt x="40" y="26"/>
                </a:lnTo>
                <a:lnTo>
                  <a:pt x="41" y="24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5" y="22"/>
                </a:lnTo>
                <a:lnTo>
                  <a:pt x="45" y="21"/>
                </a:lnTo>
                <a:lnTo>
                  <a:pt x="46" y="21"/>
                </a:lnTo>
                <a:lnTo>
                  <a:pt x="51" y="21"/>
                </a:lnTo>
                <a:lnTo>
                  <a:pt x="51" y="19"/>
                </a:lnTo>
                <a:lnTo>
                  <a:pt x="51" y="19"/>
                </a:lnTo>
                <a:lnTo>
                  <a:pt x="52" y="19"/>
                </a:lnTo>
                <a:lnTo>
                  <a:pt x="52" y="18"/>
                </a:lnTo>
                <a:lnTo>
                  <a:pt x="52" y="18"/>
                </a:lnTo>
                <a:lnTo>
                  <a:pt x="51" y="18"/>
                </a:lnTo>
                <a:lnTo>
                  <a:pt x="49" y="18"/>
                </a:lnTo>
                <a:lnTo>
                  <a:pt x="48" y="16"/>
                </a:lnTo>
                <a:lnTo>
                  <a:pt x="48" y="16"/>
                </a:lnTo>
                <a:lnTo>
                  <a:pt x="49" y="15"/>
                </a:lnTo>
                <a:lnTo>
                  <a:pt x="49" y="13"/>
                </a:lnTo>
                <a:lnTo>
                  <a:pt x="51" y="11"/>
                </a:lnTo>
                <a:lnTo>
                  <a:pt x="51" y="10"/>
                </a:lnTo>
                <a:lnTo>
                  <a:pt x="51" y="10"/>
                </a:lnTo>
                <a:lnTo>
                  <a:pt x="52" y="10"/>
                </a:lnTo>
                <a:lnTo>
                  <a:pt x="54" y="10"/>
                </a:lnTo>
                <a:lnTo>
                  <a:pt x="56" y="7"/>
                </a:lnTo>
                <a:lnTo>
                  <a:pt x="57" y="7"/>
                </a:lnTo>
                <a:lnTo>
                  <a:pt x="60" y="7"/>
                </a:lnTo>
                <a:lnTo>
                  <a:pt x="62" y="7"/>
                </a:lnTo>
                <a:lnTo>
                  <a:pt x="63" y="7"/>
                </a:lnTo>
                <a:lnTo>
                  <a:pt x="65" y="8"/>
                </a:lnTo>
                <a:lnTo>
                  <a:pt x="65" y="7"/>
                </a:lnTo>
                <a:lnTo>
                  <a:pt x="65" y="5"/>
                </a:lnTo>
                <a:lnTo>
                  <a:pt x="67" y="5"/>
                </a:lnTo>
                <a:lnTo>
                  <a:pt x="70" y="2"/>
                </a:lnTo>
                <a:lnTo>
                  <a:pt x="71" y="0"/>
                </a:lnTo>
                <a:lnTo>
                  <a:pt x="73" y="0"/>
                </a:lnTo>
                <a:close/>
              </a:path>
            </a:pathLst>
          </a:custGeom>
          <a:solidFill>
            <a:srgbClr val="505046">
              <a:lumMod val="20000"/>
              <a:lumOff val="80000"/>
            </a:srgbClr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5" name="Freeform 318">
            <a:extLst>
              <a:ext uri="{FF2B5EF4-FFF2-40B4-BE49-F238E27FC236}">
                <a16:creationId xmlns:a16="http://schemas.microsoft.com/office/drawing/2014/main" id="{1EE3ECEC-2210-E763-C2C6-FDF69136ED84}"/>
              </a:ext>
            </a:extLst>
          </p:cNvPr>
          <p:cNvSpPr>
            <a:spLocks/>
          </p:cNvSpPr>
          <p:nvPr/>
        </p:nvSpPr>
        <p:spPr bwMode="auto">
          <a:xfrm>
            <a:off x="6187009" y="3854407"/>
            <a:ext cx="158979" cy="168279"/>
          </a:xfrm>
          <a:custGeom>
            <a:avLst/>
            <a:gdLst>
              <a:gd name="T0" fmla="*/ 75 w 135"/>
              <a:gd name="T1" fmla="*/ 1 h 137"/>
              <a:gd name="T2" fmla="*/ 78 w 135"/>
              <a:gd name="T3" fmla="*/ 4 h 137"/>
              <a:gd name="T4" fmla="*/ 83 w 135"/>
              <a:gd name="T5" fmla="*/ 12 h 137"/>
              <a:gd name="T6" fmla="*/ 86 w 135"/>
              <a:gd name="T7" fmla="*/ 17 h 137"/>
              <a:gd name="T8" fmla="*/ 90 w 135"/>
              <a:gd name="T9" fmla="*/ 26 h 137"/>
              <a:gd name="T10" fmla="*/ 102 w 135"/>
              <a:gd name="T11" fmla="*/ 33 h 137"/>
              <a:gd name="T12" fmla="*/ 105 w 135"/>
              <a:gd name="T13" fmla="*/ 37 h 137"/>
              <a:gd name="T14" fmla="*/ 112 w 135"/>
              <a:gd name="T15" fmla="*/ 39 h 137"/>
              <a:gd name="T16" fmla="*/ 112 w 135"/>
              <a:gd name="T17" fmla="*/ 44 h 137"/>
              <a:gd name="T18" fmla="*/ 112 w 135"/>
              <a:gd name="T19" fmla="*/ 48 h 137"/>
              <a:gd name="T20" fmla="*/ 116 w 135"/>
              <a:gd name="T21" fmla="*/ 55 h 137"/>
              <a:gd name="T22" fmla="*/ 126 w 135"/>
              <a:gd name="T23" fmla="*/ 58 h 137"/>
              <a:gd name="T24" fmla="*/ 131 w 135"/>
              <a:gd name="T25" fmla="*/ 59 h 137"/>
              <a:gd name="T26" fmla="*/ 131 w 135"/>
              <a:gd name="T27" fmla="*/ 63 h 137"/>
              <a:gd name="T28" fmla="*/ 135 w 135"/>
              <a:gd name="T29" fmla="*/ 66 h 137"/>
              <a:gd name="T30" fmla="*/ 127 w 135"/>
              <a:gd name="T31" fmla="*/ 69 h 137"/>
              <a:gd name="T32" fmla="*/ 118 w 135"/>
              <a:gd name="T33" fmla="*/ 72 h 137"/>
              <a:gd name="T34" fmla="*/ 113 w 135"/>
              <a:gd name="T35" fmla="*/ 78 h 137"/>
              <a:gd name="T36" fmla="*/ 112 w 135"/>
              <a:gd name="T37" fmla="*/ 80 h 137"/>
              <a:gd name="T38" fmla="*/ 108 w 135"/>
              <a:gd name="T39" fmla="*/ 83 h 137"/>
              <a:gd name="T40" fmla="*/ 104 w 135"/>
              <a:gd name="T41" fmla="*/ 85 h 137"/>
              <a:gd name="T42" fmla="*/ 101 w 135"/>
              <a:gd name="T43" fmla="*/ 89 h 137"/>
              <a:gd name="T44" fmla="*/ 94 w 135"/>
              <a:gd name="T45" fmla="*/ 100 h 137"/>
              <a:gd name="T46" fmla="*/ 86 w 135"/>
              <a:gd name="T47" fmla="*/ 104 h 137"/>
              <a:gd name="T48" fmla="*/ 83 w 135"/>
              <a:gd name="T49" fmla="*/ 110 h 137"/>
              <a:gd name="T50" fmla="*/ 80 w 135"/>
              <a:gd name="T51" fmla="*/ 118 h 137"/>
              <a:gd name="T52" fmla="*/ 74 w 135"/>
              <a:gd name="T53" fmla="*/ 119 h 137"/>
              <a:gd name="T54" fmla="*/ 66 w 135"/>
              <a:gd name="T55" fmla="*/ 119 h 137"/>
              <a:gd name="T56" fmla="*/ 60 w 135"/>
              <a:gd name="T57" fmla="*/ 118 h 137"/>
              <a:gd name="T58" fmla="*/ 53 w 135"/>
              <a:gd name="T59" fmla="*/ 115 h 137"/>
              <a:gd name="T60" fmla="*/ 45 w 135"/>
              <a:gd name="T61" fmla="*/ 111 h 137"/>
              <a:gd name="T62" fmla="*/ 42 w 135"/>
              <a:gd name="T63" fmla="*/ 115 h 137"/>
              <a:gd name="T64" fmla="*/ 37 w 135"/>
              <a:gd name="T65" fmla="*/ 124 h 137"/>
              <a:gd name="T66" fmla="*/ 31 w 135"/>
              <a:gd name="T67" fmla="*/ 129 h 137"/>
              <a:gd name="T68" fmla="*/ 26 w 135"/>
              <a:gd name="T69" fmla="*/ 134 h 137"/>
              <a:gd name="T70" fmla="*/ 23 w 135"/>
              <a:gd name="T71" fmla="*/ 137 h 137"/>
              <a:gd name="T72" fmla="*/ 14 w 135"/>
              <a:gd name="T73" fmla="*/ 135 h 137"/>
              <a:gd name="T74" fmla="*/ 9 w 135"/>
              <a:gd name="T75" fmla="*/ 135 h 137"/>
              <a:gd name="T76" fmla="*/ 11 w 135"/>
              <a:gd name="T77" fmla="*/ 127 h 137"/>
              <a:gd name="T78" fmla="*/ 11 w 135"/>
              <a:gd name="T79" fmla="*/ 123 h 137"/>
              <a:gd name="T80" fmla="*/ 6 w 135"/>
              <a:gd name="T81" fmla="*/ 111 h 137"/>
              <a:gd name="T82" fmla="*/ 0 w 135"/>
              <a:gd name="T83" fmla="*/ 104 h 137"/>
              <a:gd name="T84" fmla="*/ 0 w 135"/>
              <a:gd name="T85" fmla="*/ 93 h 137"/>
              <a:gd name="T86" fmla="*/ 0 w 135"/>
              <a:gd name="T87" fmla="*/ 75 h 137"/>
              <a:gd name="T88" fmla="*/ 14 w 135"/>
              <a:gd name="T89" fmla="*/ 63 h 137"/>
              <a:gd name="T90" fmla="*/ 14 w 135"/>
              <a:gd name="T91" fmla="*/ 47 h 137"/>
              <a:gd name="T92" fmla="*/ 14 w 135"/>
              <a:gd name="T93" fmla="*/ 22 h 137"/>
              <a:gd name="T94" fmla="*/ 17 w 135"/>
              <a:gd name="T95" fmla="*/ 8 h 137"/>
              <a:gd name="T96" fmla="*/ 39 w 135"/>
              <a:gd name="T97" fmla="*/ 3 h 137"/>
              <a:gd name="T98" fmla="*/ 47 w 135"/>
              <a:gd name="T99" fmla="*/ 3 h 137"/>
              <a:gd name="T100" fmla="*/ 52 w 135"/>
              <a:gd name="T101" fmla="*/ 9 h 137"/>
              <a:gd name="T102" fmla="*/ 56 w 135"/>
              <a:gd name="T103" fmla="*/ 6 h 137"/>
              <a:gd name="T104" fmla="*/ 63 w 135"/>
              <a:gd name="T105" fmla="*/ 3 h 137"/>
              <a:gd name="T106" fmla="*/ 69 w 135"/>
              <a:gd name="T107" fmla="*/ 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5" h="137">
                <a:moveTo>
                  <a:pt x="75" y="0"/>
                </a:moveTo>
                <a:lnTo>
                  <a:pt x="75" y="0"/>
                </a:lnTo>
                <a:lnTo>
                  <a:pt x="75" y="0"/>
                </a:lnTo>
                <a:lnTo>
                  <a:pt x="75" y="1"/>
                </a:lnTo>
                <a:lnTo>
                  <a:pt x="75" y="1"/>
                </a:lnTo>
                <a:lnTo>
                  <a:pt x="77" y="3"/>
                </a:lnTo>
                <a:lnTo>
                  <a:pt x="77" y="4"/>
                </a:lnTo>
                <a:lnTo>
                  <a:pt x="78" y="4"/>
                </a:lnTo>
                <a:lnTo>
                  <a:pt x="78" y="6"/>
                </a:lnTo>
                <a:lnTo>
                  <a:pt x="78" y="8"/>
                </a:lnTo>
                <a:lnTo>
                  <a:pt x="80" y="9"/>
                </a:lnTo>
                <a:lnTo>
                  <a:pt x="83" y="12"/>
                </a:lnTo>
                <a:lnTo>
                  <a:pt x="83" y="14"/>
                </a:lnTo>
                <a:lnTo>
                  <a:pt x="83" y="14"/>
                </a:lnTo>
                <a:lnTo>
                  <a:pt x="86" y="17"/>
                </a:lnTo>
                <a:lnTo>
                  <a:pt x="86" y="17"/>
                </a:lnTo>
                <a:lnTo>
                  <a:pt x="86" y="19"/>
                </a:lnTo>
                <a:lnTo>
                  <a:pt x="88" y="23"/>
                </a:lnTo>
                <a:lnTo>
                  <a:pt x="90" y="25"/>
                </a:lnTo>
                <a:lnTo>
                  <a:pt x="90" y="26"/>
                </a:lnTo>
                <a:lnTo>
                  <a:pt x="94" y="28"/>
                </a:lnTo>
                <a:lnTo>
                  <a:pt x="96" y="31"/>
                </a:lnTo>
                <a:lnTo>
                  <a:pt x="101" y="33"/>
                </a:lnTo>
                <a:lnTo>
                  <a:pt x="102" y="33"/>
                </a:lnTo>
                <a:lnTo>
                  <a:pt x="104" y="34"/>
                </a:lnTo>
                <a:lnTo>
                  <a:pt x="104" y="34"/>
                </a:lnTo>
                <a:lnTo>
                  <a:pt x="105" y="36"/>
                </a:lnTo>
                <a:lnTo>
                  <a:pt x="105" y="37"/>
                </a:lnTo>
                <a:lnTo>
                  <a:pt x="105" y="39"/>
                </a:lnTo>
                <a:lnTo>
                  <a:pt x="108" y="39"/>
                </a:lnTo>
                <a:lnTo>
                  <a:pt x="110" y="39"/>
                </a:lnTo>
                <a:lnTo>
                  <a:pt x="112" y="39"/>
                </a:lnTo>
                <a:lnTo>
                  <a:pt x="112" y="41"/>
                </a:lnTo>
                <a:lnTo>
                  <a:pt x="112" y="41"/>
                </a:lnTo>
                <a:lnTo>
                  <a:pt x="112" y="42"/>
                </a:lnTo>
                <a:lnTo>
                  <a:pt x="112" y="44"/>
                </a:lnTo>
                <a:lnTo>
                  <a:pt x="112" y="45"/>
                </a:lnTo>
                <a:lnTo>
                  <a:pt x="112" y="47"/>
                </a:lnTo>
                <a:lnTo>
                  <a:pt x="110" y="48"/>
                </a:lnTo>
                <a:lnTo>
                  <a:pt x="112" y="48"/>
                </a:lnTo>
                <a:lnTo>
                  <a:pt x="113" y="52"/>
                </a:lnTo>
                <a:lnTo>
                  <a:pt x="115" y="53"/>
                </a:lnTo>
                <a:lnTo>
                  <a:pt x="115" y="55"/>
                </a:lnTo>
                <a:lnTo>
                  <a:pt x="116" y="55"/>
                </a:lnTo>
                <a:lnTo>
                  <a:pt x="116" y="56"/>
                </a:lnTo>
                <a:lnTo>
                  <a:pt x="118" y="56"/>
                </a:lnTo>
                <a:lnTo>
                  <a:pt x="123" y="56"/>
                </a:lnTo>
                <a:lnTo>
                  <a:pt x="126" y="58"/>
                </a:lnTo>
                <a:lnTo>
                  <a:pt x="129" y="58"/>
                </a:lnTo>
                <a:lnTo>
                  <a:pt x="131" y="59"/>
                </a:lnTo>
                <a:lnTo>
                  <a:pt x="131" y="59"/>
                </a:lnTo>
                <a:lnTo>
                  <a:pt x="131" y="59"/>
                </a:lnTo>
                <a:lnTo>
                  <a:pt x="131" y="61"/>
                </a:lnTo>
                <a:lnTo>
                  <a:pt x="131" y="63"/>
                </a:lnTo>
                <a:lnTo>
                  <a:pt x="131" y="63"/>
                </a:lnTo>
                <a:lnTo>
                  <a:pt x="131" y="63"/>
                </a:lnTo>
                <a:lnTo>
                  <a:pt x="132" y="63"/>
                </a:lnTo>
                <a:lnTo>
                  <a:pt x="134" y="63"/>
                </a:lnTo>
                <a:lnTo>
                  <a:pt x="135" y="64"/>
                </a:lnTo>
                <a:lnTo>
                  <a:pt x="135" y="66"/>
                </a:lnTo>
                <a:lnTo>
                  <a:pt x="132" y="66"/>
                </a:lnTo>
                <a:lnTo>
                  <a:pt x="131" y="66"/>
                </a:lnTo>
                <a:lnTo>
                  <a:pt x="129" y="67"/>
                </a:lnTo>
                <a:lnTo>
                  <a:pt x="127" y="69"/>
                </a:lnTo>
                <a:lnTo>
                  <a:pt x="126" y="71"/>
                </a:lnTo>
                <a:lnTo>
                  <a:pt x="123" y="71"/>
                </a:lnTo>
                <a:lnTo>
                  <a:pt x="121" y="71"/>
                </a:lnTo>
                <a:lnTo>
                  <a:pt x="118" y="72"/>
                </a:lnTo>
                <a:lnTo>
                  <a:pt x="116" y="75"/>
                </a:lnTo>
                <a:lnTo>
                  <a:pt x="115" y="77"/>
                </a:lnTo>
                <a:lnTo>
                  <a:pt x="115" y="78"/>
                </a:lnTo>
                <a:lnTo>
                  <a:pt x="113" y="78"/>
                </a:lnTo>
                <a:lnTo>
                  <a:pt x="113" y="78"/>
                </a:lnTo>
                <a:lnTo>
                  <a:pt x="112" y="80"/>
                </a:lnTo>
                <a:lnTo>
                  <a:pt x="112" y="80"/>
                </a:lnTo>
                <a:lnTo>
                  <a:pt x="112" y="80"/>
                </a:lnTo>
                <a:lnTo>
                  <a:pt x="110" y="80"/>
                </a:lnTo>
                <a:lnTo>
                  <a:pt x="110" y="82"/>
                </a:lnTo>
                <a:lnTo>
                  <a:pt x="108" y="82"/>
                </a:lnTo>
                <a:lnTo>
                  <a:pt x="108" y="83"/>
                </a:lnTo>
                <a:lnTo>
                  <a:pt x="107" y="83"/>
                </a:lnTo>
                <a:lnTo>
                  <a:pt x="105" y="83"/>
                </a:lnTo>
                <a:lnTo>
                  <a:pt x="105" y="85"/>
                </a:lnTo>
                <a:lnTo>
                  <a:pt x="104" y="85"/>
                </a:lnTo>
                <a:lnTo>
                  <a:pt x="104" y="85"/>
                </a:lnTo>
                <a:lnTo>
                  <a:pt x="102" y="86"/>
                </a:lnTo>
                <a:lnTo>
                  <a:pt x="101" y="88"/>
                </a:lnTo>
                <a:lnTo>
                  <a:pt x="101" y="89"/>
                </a:lnTo>
                <a:lnTo>
                  <a:pt x="99" y="96"/>
                </a:lnTo>
                <a:lnTo>
                  <a:pt x="97" y="97"/>
                </a:lnTo>
                <a:lnTo>
                  <a:pt x="96" y="99"/>
                </a:lnTo>
                <a:lnTo>
                  <a:pt x="94" y="100"/>
                </a:lnTo>
                <a:lnTo>
                  <a:pt x="93" y="102"/>
                </a:lnTo>
                <a:lnTo>
                  <a:pt x="93" y="102"/>
                </a:lnTo>
                <a:lnTo>
                  <a:pt x="88" y="102"/>
                </a:lnTo>
                <a:lnTo>
                  <a:pt x="86" y="104"/>
                </a:lnTo>
                <a:lnTo>
                  <a:pt x="85" y="104"/>
                </a:lnTo>
                <a:lnTo>
                  <a:pt x="85" y="105"/>
                </a:lnTo>
                <a:lnTo>
                  <a:pt x="85" y="107"/>
                </a:lnTo>
                <a:lnTo>
                  <a:pt x="83" y="110"/>
                </a:lnTo>
                <a:lnTo>
                  <a:pt x="82" y="113"/>
                </a:lnTo>
                <a:lnTo>
                  <a:pt x="82" y="115"/>
                </a:lnTo>
                <a:lnTo>
                  <a:pt x="80" y="118"/>
                </a:lnTo>
                <a:lnTo>
                  <a:pt x="80" y="118"/>
                </a:lnTo>
                <a:lnTo>
                  <a:pt x="78" y="119"/>
                </a:lnTo>
                <a:lnTo>
                  <a:pt x="77" y="119"/>
                </a:lnTo>
                <a:lnTo>
                  <a:pt x="75" y="119"/>
                </a:lnTo>
                <a:lnTo>
                  <a:pt x="74" y="119"/>
                </a:lnTo>
                <a:lnTo>
                  <a:pt x="72" y="119"/>
                </a:lnTo>
                <a:lnTo>
                  <a:pt x="71" y="121"/>
                </a:lnTo>
                <a:lnTo>
                  <a:pt x="69" y="121"/>
                </a:lnTo>
                <a:lnTo>
                  <a:pt x="66" y="119"/>
                </a:lnTo>
                <a:lnTo>
                  <a:pt x="63" y="119"/>
                </a:lnTo>
                <a:lnTo>
                  <a:pt x="63" y="119"/>
                </a:lnTo>
                <a:lnTo>
                  <a:pt x="61" y="118"/>
                </a:lnTo>
                <a:lnTo>
                  <a:pt x="60" y="118"/>
                </a:lnTo>
                <a:lnTo>
                  <a:pt x="58" y="118"/>
                </a:lnTo>
                <a:lnTo>
                  <a:pt x="56" y="116"/>
                </a:lnTo>
                <a:lnTo>
                  <a:pt x="55" y="116"/>
                </a:lnTo>
                <a:lnTo>
                  <a:pt x="53" y="115"/>
                </a:lnTo>
                <a:lnTo>
                  <a:pt x="50" y="113"/>
                </a:lnTo>
                <a:lnTo>
                  <a:pt x="49" y="111"/>
                </a:lnTo>
                <a:lnTo>
                  <a:pt x="47" y="111"/>
                </a:lnTo>
                <a:lnTo>
                  <a:pt x="45" y="111"/>
                </a:lnTo>
                <a:lnTo>
                  <a:pt x="44" y="113"/>
                </a:lnTo>
                <a:lnTo>
                  <a:pt x="44" y="113"/>
                </a:lnTo>
                <a:lnTo>
                  <a:pt x="42" y="113"/>
                </a:lnTo>
                <a:lnTo>
                  <a:pt x="42" y="115"/>
                </a:lnTo>
                <a:lnTo>
                  <a:pt x="41" y="116"/>
                </a:lnTo>
                <a:lnTo>
                  <a:pt x="41" y="118"/>
                </a:lnTo>
                <a:lnTo>
                  <a:pt x="39" y="121"/>
                </a:lnTo>
                <a:lnTo>
                  <a:pt x="37" y="124"/>
                </a:lnTo>
                <a:lnTo>
                  <a:pt x="37" y="126"/>
                </a:lnTo>
                <a:lnTo>
                  <a:pt x="37" y="126"/>
                </a:lnTo>
                <a:lnTo>
                  <a:pt x="36" y="126"/>
                </a:lnTo>
                <a:lnTo>
                  <a:pt x="31" y="129"/>
                </a:lnTo>
                <a:lnTo>
                  <a:pt x="30" y="132"/>
                </a:lnTo>
                <a:lnTo>
                  <a:pt x="30" y="134"/>
                </a:lnTo>
                <a:lnTo>
                  <a:pt x="28" y="134"/>
                </a:lnTo>
                <a:lnTo>
                  <a:pt x="26" y="134"/>
                </a:lnTo>
                <a:lnTo>
                  <a:pt x="26" y="134"/>
                </a:lnTo>
                <a:lnTo>
                  <a:pt x="25" y="135"/>
                </a:lnTo>
                <a:lnTo>
                  <a:pt x="25" y="137"/>
                </a:lnTo>
                <a:lnTo>
                  <a:pt x="23" y="137"/>
                </a:lnTo>
                <a:lnTo>
                  <a:pt x="22" y="137"/>
                </a:lnTo>
                <a:lnTo>
                  <a:pt x="20" y="135"/>
                </a:lnTo>
                <a:lnTo>
                  <a:pt x="15" y="137"/>
                </a:lnTo>
                <a:lnTo>
                  <a:pt x="14" y="135"/>
                </a:lnTo>
                <a:lnTo>
                  <a:pt x="12" y="135"/>
                </a:lnTo>
                <a:lnTo>
                  <a:pt x="11" y="137"/>
                </a:lnTo>
                <a:lnTo>
                  <a:pt x="9" y="135"/>
                </a:lnTo>
                <a:lnTo>
                  <a:pt x="9" y="135"/>
                </a:lnTo>
                <a:lnTo>
                  <a:pt x="9" y="132"/>
                </a:lnTo>
                <a:lnTo>
                  <a:pt x="9" y="130"/>
                </a:lnTo>
                <a:lnTo>
                  <a:pt x="11" y="129"/>
                </a:lnTo>
                <a:lnTo>
                  <a:pt x="11" y="127"/>
                </a:lnTo>
                <a:lnTo>
                  <a:pt x="12" y="126"/>
                </a:lnTo>
                <a:lnTo>
                  <a:pt x="12" y="126"/>
                </a:lnTo>
                <a:lnTo>
                  <a:pt x="12" y="124"/>
                </a:lnTo>
                <a:lnTo>
                  <a:pt x="11" y="123"/>
                </a:lnTo>
                <a:lnTo>
                  <a:pt x="11" y="123"/>
                </a:lnTo>
                <a:lnTo>
                  <a:pt x="11" y="119"/>
                </a:lnTo>
                <a:lnTo>
                  <a:pt x="9" y="115"/>
                </a:lnTo>
                <a:lnTo>
                  <a:pt x="6" y="111"/>
                </a:lnTo>
                <a:lnTo>
                  <a:pt x="6" y="110"/>
                </a:lnTo>
                <a:lnTo>
                  <a:pt x="4" y="108"/>
                </a:lnTo>
                <a:lnTo>
                  <a:pt x="0" y="105"/>
                </a:lnTo>
                <a:lnTo>
                  <a:pt x="0" y="104"/>
                </a:lnTo>
                <a:lnTo>
                  <a:pt x="0" y="104"/>
                </a:lnTo>
                <a:lnTo>
                  <a:pt x="0" y="100"/>
                </a:lnTo>
                <a:lnTo>
                  <a:pt x="0" y="96"/>
                </a:lnTo>
                <a:lnTo>
                  <a:pt x="0" y="93"/>
                </a:lnTo>
                <a:lnTo>
                  <a:pt x="0" y="88"/>
                </a:lnTo>
                <a:lnTo>
                  <a:pt x="0" y="83"/>
                </a:lnTo>
                <a:lnTo>
                  <a:pt x="0" y="78"/>
                </a:lnTo>
                <a:lnTo>
                  <a:pt x="0" y="75"/>
                </a:lnTo>
                <a:lnTo>
                  <a:pt x="0" y="71"/>
                </a:lnTo>
                <a:lnTo>
                  <a:pt x="0" y="66"/>
                </a:lnTo>
                <a:lnTo>
                  <a:pt x="0" y="63"/>
                </a:lnTo>
                <a:lnTo>
                  <a:pt x="14" y="63"/>
                </a:lnTo>
                <a:lnTo>
                  <a:pt x="14" y="61"/>
                </a:lnTo>
                <a:lnTo>
                  <a:pt x="14" y="59"/>
                </a:lnTo>
                <a:lnTo>
                  <a:pt x="14" y="53"/>
                </a:lnTo>
                <a:lnTo>
                  <a:pt x="14" y="47"/>
                </a:lnTo>
                <a:lnTo>
                  <a:pt x="14" y="41"/>
                </a:lnTo>
                <a:lnTo>
                  <a:pt x="14" y="34"/>
                </a:lnTo>
                <a:lnTo>
                  <a:pt x="14" y="28"/>
                </a:lnTo>
                <a:lnTo>
                  <a:pt x="14" y="22"/>
                </a:lnTo>
                <a:lnTo>
                  <a:pt x="14" y="17"/>
                </a:lnTo>
                <a:lnTo>
                  <a:pt x="14" y="11"/>
                </a:lnTo>
                <a:lnTo>
                  <a:pt x="14" y="8"/>
                </a:lnTo>
                <a:lnTo>
                  <a:pt x="17" y="8"/>
                </a:lnTo>
                <a:lnTo>
                  <a:pt x="22" y="6"/>
                </a:lnTo>
                <a:lnTo>
                  <a:pt x="30" y="6"/>
                </a:lnTo>
                <a:lnTo>
                  <a:pt x="36" y="4"/>
                </a:lnTo>
                <a:lnTo>
                  <a:pt x="39" y="3"/>
                </a:lnTo>
                <a:lnTo>
                  <a:pt x="45" y="3"/>
                </a:lnTo>
                <a:lnTo>
                  <a:pt x="47" y="3"/>
                </a:lnTo>
                <a:lnTo>
                  <a:pt x="47" y="3"/>
                </a:lnTo>
                <a:lnTo>
                  <a:pt x="47" y="3"/>
                </a:lnTo>
                <a:lnTo>
                  <a:pt x="50" y="6"/>
                </a:lnTo>
                <a:lnTo>
                  <a:pt x="52" y="8"/>
                </a:lnTo>
                <a:lnTo>
                  <a:pt x="52" y="9"/>
                </a:lnTo>
                <a:lnTo>
                  <a:pt x="52" y="9"/>
                </a:lnTo>
                <a:lnTo>
                  <a:pt x="53" y="9"/>
                </a:lnTo>
                <a:lnTo>
                  <a:pt x="53" y="9"/>
                </a:lnTo>
                <a:lnTo>
                  <a:pt x="56" y="6"/>
                </a:lnTo>
                <a:lnTo>
                  <a:pt x="56" y="6"/>
                </a:lnTo>
                <a:lnTo>
                  <a:pt x="58" y="4"/>
                </a:lnTo>
                <a:lnTo>
                  <a:pt x="60" y="4"/>
                </a:lnTo>
                <a:lnTo>
                  <a:pt x="61" y="3"/>
                </a:lnTo>
                <a:lnTo>
                  <a:pt x="63" y="3"/>
                </a:lnTo>
                <a:lnTo>
                  <a:pt x="64" y="3"/>
                </a:lnTo>
                <a:lnTo>
                  <a:pt x="64" y="3"/>
                </a:lnTo>
                <a:lnTo>
                  <a:pt x="66" y="3"/>
                </a:lnTo>
                <a:lnTo>
                  <a:pt x="69" y="1"/>
                </a:lnTo>
                <a:lnTo>
                  <a:pt x="71" y="0"/>
                </a:lnTo>
                <a:lnTo>
                  <a:pt x="7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6" name="Freeform 319">
            <a:extLst>
              <a:ext uri="{FF2B5EF4-FFF2-40B4-BE49-F238E27FC236}">
                <a16:creationId xmlns:a16="http://schemas.microsoft.com/office/drawing/2014/main" id="{0F4CFED5-7F09-D8A9-4D3B-0976F274C4D9}"/>
              </a:ext>
            </a:extLst>
          </p:cNvPr>
          <p:cNvSpPr>
            <a:spLocks/>
          </p:cNvSpPr>
          <p:nvPr/>
        </p:nvSpPr>
        <p:spPr bwMode="auto">
          <a:xfrm>
            <a:off x="7356390" y="3024070"/>
            <a:ext cx="57704" cy="30708"/>
          </a:xfrm>
          <a:custGeom>
            <a:avLst/>
            <a:gdLst>
              <a:gd name="T0" fmla="*/ 21 w 49"/>
              <a:gd name="T1" fmla="*/ 0 h 25"/>
              <a:gd name="T2" fmla="*/ 24 w 49"/>
              <a:gd name="T3" fmla="*/ 1 h 25"/>
              <a:gd name="T4" fmla="*/ 24 w 49"/>
              <a:gd name="T5" fmla="*/ 1 h 25"/>
              <a:gd name="T6" fmla="*/ 24 w 49"/>
              <a:gd name="T7" fmla="*/ 3 h 25"/>
              <a:gd name="T8" fmla="*/ 25 w 49"/>
              <a:gd name="T9" fmla="*/ 3 h 25"/>
              <a:gd name="T10" fmla="*/ 28 w 49"/>
              <a:gd name="T11" fmla="*/ 3 h 25"/>
              <a:gd name="T12" fmla="*/ 33 w 49"/>
              <a:gd name="T13" fmla="*/ 4 h 25"/>
              <a:gd name="T14" fmla="*/ 35 w 49"/>
              <a:gd name="T15" fmla="*/ 4 h 25"/>
              <a:gd name="T16" fmla="*/ 36 w 49"/>
              <a:gd name="T17" fmla="*/ 3 h 25"/>
              <a:gd name="T18" fmla="*/ 38 w 49"/>
              <a:gd name="T19" fmla="*/ 4 h 25"/>
              <a:gd name="T20" fmla="*/ 41 w 49"/>
              <a:gd name="T21" fmla="*/ 4 h 25"/>
              <a:gd name="T22" fmla="*/ 43 w 49"/>
              <a:gd name="T23" fmla="*/ 6 h 25"/>
              <a:gd name="T24" fmla="*/ 43 w 49"/>
              <a:gd name="T25" fmla="*/ 9 h 25"/>
              <a:gd name="T26" fmla="*/ 43 w 49"/>
              <a:gd name="T27" fmla="*/ 9 h 25"/>
              <a:gd name="T28" fmla="*/ 43 w 49"/>
              <a:gd name="T29" fmla="*/ 12 h 25"/>
              <a:gd name="T30" fmla="*/ 44 w 49"/>
              <a:gd name="T31" fmla="*/ 14 h 25"/>
              <a:gd name="T32" fmla="*/ 47 w 49"/>
              <a:gd name="T33" fmla="*/ 12 h 25"/>
              <a:gd name="T34" fmla="*/ 49 w 49"/>
              <a:gd name="T35" fmla="*/ 14 h 25"/>
              <a:gd name="T36" fmla="*/ 49 w 49"/>
              <a:gd name="T37" fmla="*/ 17 h 25"/>
              <a:gd name="T38" fmla="*/ 47 w 49"/>
              <a:gd name="T39" fmla="*/ 19 h 25"/>
              <a:gd name="T40" fmla="*/ 47 w 49"/>
              <a:gd name="T41" fmla="*/ 20 h 25"/>
              <a:gd name="T42" fmla="*/ 49 w 49"/>
              <a:gd name="T43" fmla="*/ 22 h 25"/>
              <a:gd name="T44" fmla="*/ 47 w 49"/>
              <a:gd name="T45" fmla="*/ 22 h 25"/>
              <a:gd name="T46" fmla="*/ 46 w 49"/>
              <a:gd name="T47" fmla="*/ 22 h 25"/>
              <a:gd name="T48" fmla="*/ 44 w 49"/>
              <a:gd name="T49" fmla="*/ 23 h 25"/>
              <a:gd name="T50" fmla="*/ 41 w 49"/>
              <a:gd name="T51" fmla="*/ 23 h 25"/>
              <a:gd name="T52" fmla="*/ 39 w 49"/>
              <a:gd name="T53" fmla="*/ 22 h 25"/>
              <a:gd name="T54" fmla="*/ 35 w 49"/>
              <a:gd name="T55" fmla="*/ 23 h 25"/>
              <a:gd name="T56" fmla="*/ 30 w 49"/>
              <a:gd name="T57" fmla="*/ 23 h 25"/>
              <a:gd name="T58" fmla="*/ 27 w 49"/>
              <a:gd name="T59" fmla="*/ 23 h 25"/>
              <a:gd name="T60" fmla="*/ 24 w 49"/>
              <a:gd name="T61" fmla="*/ 22 h 25"/>
              <a:gd name="T62" fmla="*/ 22 w 49"/>
              <a:gd name="T63" fmla="*/ 22 h 25"/>
              <a:gd name="T64" fmla="*/ 17 w 49"/>
              <a:gd name="T65" fmla="*/ 25 h 25"/>
              <a:gd name="T66" fmla="*/ 14 w 49"/>
              <a:gd name="T67" fmla="*/ 25 h 25"/>
              <a:gd name="T68" fmla="*/ 13 w 49"/>
              <a:gd name="T69" fmla="*/ 25 h 25"/>
              <a:gd name="T70" fmla="*/ 13 w 49"/>
              <a:gd name="T71" fmla="*/ 23 h 25"/>
              <a:gd name="T72" fmla="*/ 11 w 49"/>
              <a:gd name="T73" fmla="*/ 23 h 25"/>
              <a:gd name="T74" fmla="*/ 9 w 49"/>
              <a:gd name="T75" fmla="*/ 22 h 25"/>
              <a:gd name="T76" fmla="*/ 5 w 49"/>
              <a:gd name="T77" fmla="*/ 22 h 25"/>
              <a:gd name="T78" fmla="*/ 2 w 49"/>
              <a:gd name="T79" fmla="*/ 20 h 25"/>
              <a:gd name="T80" fmla="*/ 2 w 49"/>
              <a:gd name="T81" fmla="*/ 19 h 25"/>
              <a:gd name="T82" fmla="*/ 0 w 49"/>
              <a:gd name="T83" fmla="*/ 17 h 25"/>
              <a:gd name="T84" fmla="*/ 3 w 49"/>
              <a:gd name="T85" fmla="*/ 15 h 25"/>
              <a:gd name="T86" fmla="*/ 3 w 49"/>
              <a:gd name="T87" fmla="*/ 12 h 25"/>
              <a:gd name="T88" fmla="*/ 6 w 49"/>
              <a:gd name="T89" fmla="*/ 11 h 25"/>
              <a:gd name="T90" fmla="*/ 8 w 49"/>
              <a:gd name="T91" fmla="*/ 8 h 25"/>
              <a:gd name="T92" fmla="*/ 11 w 49"/>
              <a:gd name="T93" fmla="*/ 4 h 25"/>
              <a:gd name="T94" fmla="*/ 14 w 49"/>
              <a:gd name="T95" fmla="*/ 3 h 25"/>
              <a:gd name="T96" fmla="*/ 16 w 49"/>
              <a:gd name="T97" fmla="*/ 1 h 25"/>
              <a:gd name="T98" fmla="*/ 19 w 49"/>
              <a:gd name="T9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25">
                <a:moveTo>
                  <a:pt x="19" y="0"/>
                </a:moveTo>
                <a:lnTo>
                  <a:pt x="21" y="0"/>
                </a:lnTo>
                <a:lnTo>
                  <a:pt x="22" y="0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5" y="3"/>
                </a:lnTo>
                <a:lnTo>
                  <a:pt x="28" y="3"/>
                </a:lnTo>
                <a:lnTo>
                  <a:pt x="28" y="3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lnTo>
                  <a:pt x="35" y="4"/>
                </a:lnTo>
                <a:lnTo>
                  <a:pt x="35" y="4"/>
                </a:lnTo>
                <a:lnTo>
                  <a:pt x="36" y="3"/>
                </a:lnTo>
                <a:lnTo>
                  <a:pt x="38" y="3"/>
                </a:lnTo>
                <a:lnTo>
                  <a:pt x="38" y="4"/>
                </a:lnTo>
                <a:lnTo>
                  <a:pt x="38" y="4"/>
                </a:lnTo>
                <a:lnTo>
                  <a:pt x="41" y="4"/>
                </a:lnTo>
                <a:lnTo>
                  <a:pt x="43" y="6"/>
                </a:lnTo>
                <a:lnTo>
                  <a:pt x="43" y="6"/>
                </a:lnTo>
                <a:lnTo>
                  <a:pt x="43" y="8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1" y="11"/>
                </a:lnTo>
                <a:lnTo>
                  <a:pt x="43" y="12"/>
                </a:lnTo>
                <a:lnTo>
                  <a:pt x="43" y="12"/>
                </a:lnTo>
                <a:lnTo>
                  <a:pt x="44" y="14"/>
                </a:lnTo>
                <a:lnTo>
                  <a:pt x="46" y="14"/>
                </a:lnTo>
                <a:lnTo>
                  <a:pt x="47" y="12"/>
                </a:lnTo>
                <a:lnTo>
                  <a:pt x="47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9" y="20"/>
                </a:lnTo>
                <a:lnTo>
                  <a:pt x="49" y="22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2"/>
                </a:lnTo>
                <a:lnTo>
                  <a:pt x="44" y="23"/>
                </a:lnTo>
                <a:lnTo>
                  <a:pt x="43" y="23"/>
                </a:lnTo>
                <a:lnTo>
                  <a:pt x="41" y="23"/>
                </a:lnTo>
                <a:lnTo>
                  <a:pt x="39" y="22"/>
                </a:lnTo>
                <a:lnTo>
                  <a:pt x="39" y="22"/>
                </a:lnTo>
                <a:lnTo>
                  <a:pt x="38" y="23"/>
                </a:lnTo>
                <a:lnTo>
                  <a:pt x="35" y="23"/>
                </a:lnTo>
                <a:lnTo>
                  <a:pt x="32" y="23"/>
                </a:lnTo>
                <a:lnTo>
                  <a:pt x="30" y="23"/>
                </a:lnTo>
                <a:lnTo>
                  <a:pt x="28" y="23"/>
                </a:lnTo>
                <a:lnTo>
                  <a:pt x="27" y="23"/>
                </a:lnTo>
                <a:lnTo>
                  <a:pt x="25" y="22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lnTo>
                  <a:pt x="21" y="23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3" y="25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1" y="23"/>
                </a:lnTo>
                <a:lnTo>
                  <a:pt x="9" y="23"/>
                </a:lnTo>
                <a:lnTo>
                  <a:pt x="9" y="22"/>
                </a:lnTo>
                <a:lnTo>
                  <a:pt x="6" y="23"/>
                </a:lnTo>
                <a:lnTo>
                  <a:pt x="5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0" y="17"/>
                </a:lnTo>
                <a:lnTo>
                  <a:pt x="2" y="17"/>
                </a:lnTo>
                <a:lnTo>
                  <a:pt x="3" y="15"/>
                </a:lnTo>
                <a:lnTo>
                  <a:pt x="3" y="15"/>
                </a:lnTo>
                <a:lnTo>
                  <a:pt x="3" y="12"/>
                </a:lnTo>
                <a:lnTo>
                  <a:pt x="5" y="12"/>
                </a:lnTo>
                <a:lnTo>
                  <a:pt x="6" y="11"/>
                </a:lnTo>
                <a:lnTo>
                  <a:pt x="6" y="9"/>
                </a:lnTo>
                <a:lnTo>
                  <a:pt x="8" y="8"/>
                </a:lnTo>
                <a:lnTo>
                  <a:pt x="9" y="6"/>
                </a:lnTo>
                <a:lnTo>
                  <a:pt x="11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7" name="Freeform 320">
            <a:extLst>
              <a:ext uri="{FF2B5EF4-FFF2-40B4-BE49-F238E27FC236}">
                <a16:creationId xmlns:a16="http://schemas.microsoft.com/office/drawing/2014/main" id="{9C9606AA-E2AF-BD6D-A616-8B35FB8ED2E1}"/>
              </a:ext>
            </a:extLst>
          </p:cNvPr>
          <p:cNvSpPr>
            <a:spLocks noEditPoints="1"/>
          </p:cNvSpPr>
          <p:nvPr/>
        </p:nvSpPr>
        <p:spPr bwMode="auto">
          <a:xfrm>
            <a:off x="4501829" y="3051093"/>
            <a:ext cx="105986" cy="111777"/>
          </a:xfrm>
          <a:custGeom>
            <a:avLst/>
            <a:gdLst>
              <a:gd name="T0" fmla="*/ 84 w 90"/>
              <a:gd name="T1" fmla="*/ 90 h 91"/>
              <a:gd name="T2" fmla="*/ 76 w 90"/>
              <a:gd name="T3" fmla="*/ 88 h 91"/>
              <a:gd name="T4" fmla="*/ 81 w 90"/>
              <a:gd name="T5" fmla="*/ 86 h 91"/>
              <a:gd name="T6" fmla="*/ 87 w 90"/>
              <a:gd name="T7" fmla="*/ 82 h 91"/>
              <a:gd name="T8" fmla="*/ 84 w 90"/>
              <a:gd name="T9" fmla="*/ 68 h 91"/>
              <a:gd name="T10" fmla="*/ 90 w 90"/>
              <a:gd name="T11" fmla="*/ 69 h 91"/>
              <a:gd name="T12" fmla="*/ 86 w 90"/>
              <a:gd name="T13" fmla="*/ 69 h 91"/>
              <a:gd name="T14" fmla="*/ 75 w 90"/>
              <a:gd name="T15" fmla="*/ 66 h 91"/>
              <a:gd name="T16" fmla="*/ 68 w 90"/>
              <a:gd name="T17" fmla="*/ 71 h 91"/>
              <a:gd name="T18" fmla="*/ 73 w 90"/>
              <a:gd name="T19" fmla="*/ 68 h 91"/>
              <a:gd name="T20" fmla="*/ 73 w 90"/>
              <a:gd name="T21" fmla="*/ 64 h 91"/>
              <a:gd name="T22" fmla="*/ 71 w 90"/>
              <a:gd name="T23" fmla="*/ 63 h 91"/>
              <a:gd name="T24" fmla="*/ 68 w 90"/>
              <a:gd name="T25" fmla="*/ 63 h 91"/>
              <a:gd name="T26" fmla="*/ 56 w 90"/>
              <a:gd name="T27" fmla="*/ 53 h 91"/>
              <a:gd name="T28" fmla="*/ 60 w 90"/>
              <a:gd name="T29" fmla="*/ 61 h 91"/>
              <a:gd name="T30" fmla="*/ 54 w 90"/>
              <a:gd name="T31" fmla="*/ 57 h 91"/>
              <a:gd name="T32" fmla="*/ 54 w 90"/>
              <a:gd name="T33" fmla="*/ 50 h 91"/>
              <a:gd name="T34" fmla="*/ 46 w 90"/>
              <a:gd name="T35" fmla="*/ 52 h 91"/>
              <a:gd name="T36" fmla="*/ 43 w 90"/>
              <a:gd name="T37" fmla="*/ 50 h 91"/>
              <a:gd name="T38" fmla="*/ 65 w 90"/>
              <a:gd name="T39" fmla="*/ 44 h 91"/>
              <a:gd name="T40" fmla="*/ 18 w 90"/>
              <a:gd name="T41" fmla="*/ 39 h 91"/>
              <a:gd name="T42" fmla="*/ 19 w 90"/>
              <a:gd name="T43" fmla="*/ 41 h 91"/>
              <a:gd name="T44" fmla="*/ 21 w 90"/>
              <a:gd name="T45" fmla="*/ 45 h 91"/>
              <a:gd name="T46" fmla="*/ 16 w 90"/>
              <a:gd name="T47" fmla="*/ 45 h 91"/>
              <a:gd name="T48" fmla="*/ 16 w 90"/>
              <a:gd name="T49" fmla="*/ 41 h 91"/>
              <a:gd name="T50" fmla="*/ 48 w 90"/>
              <a:gd name="T51" fmla="*/ 34 h 91"/>
              <a:gd name="T52" fmla="*/ 52 w 90"/>
              <a:gd name="T53" fmla="*/ 42 h 91"/>
              <a:gd name="T54" fmla="*/ 51 w 90"/>
              <a:gd name="T55" fmla="*/ 41 h 91"/>
              <a:gd name="T56" fmla="*/ 46 w 90"/>
              <a:gd name="T57" fmla="*/ 34 h 91"/>
              <a:gd name="T58" fmla="*/ 24 w 90"/>
              <a:gd name="T59" fmla="*/ 28 h 91"/>
              <a:gd name="T60" fmla="*/ 21 w 90"/>
              <a:gd name="T61" fmla="*/ 28 h 91"/>
              <a:gd name="T62" fmla="*/ 15 w 90"/>
              <a:gd name="T63" fmla="*/ 28 h 91"/>
              <a:gd name="T64" fmla="*/ 18 w 90"/>
              <a:gd name="T65" fmla="*/ 36 h 91"/>
              <a:gd name="T66" fmla="*/ 15 w 90"/>
              <a:gd name="T67" fmla="*/ 39 h 91"/>
              <a:gd name="T68" fmla="*/ 11 w 90"/>
              <a:gd name="T69" fmla="*/ 38 h 91"/>
              <a:gd name="T70" fmla="*/ 10 w 90"/>
              <a:gd name="T71" fmla="*/ 34 h 91"/>
              <a:gd name="T72" fmla="*/ 11 w 90"/>
              <a:gd name="T73" fmla="*/ 30 h 91"/>
              <a:gd name="T74" fmla="*/ 34 w 90"/>
              <a:gd name="T75" fmla="*/ 22 h 91"/>
              <a:gd name="T76" fmla="*/ 41 w 90"/>
              <a:gd name="T77" fmla="*/ 28 h 91"/>
              <a:gd name="T78" fmla="*/ 40 w 90"/>
              <a:gd name="T79" fmla="*/ 33 h 91"/>
              <a:gd name="T80" fmla="*/ 41 w 90"/>
              <a:gd name="T81" fmla="*/ 28 h 91"/>
              <a:gd name="T82" fmla="*/ 34 w 90"/>
              <a:gd name="T83" fmla="*/ 22 h 91"/>
              <a:gd name="T84" fmla="*/ 34 w 90"/>
              <a:gd name="T85" fmla="*/ 20 h 91"/>
              <a:gd name="T86" fmla="*/ 10 w 90"/>
              <a:gd name="T87" fmla="*/ 3 h 91"/>
              <a:gd name="T88" fmla="*/ 11 w 90"/>
              <a:gd name="T89" fmla="*/ 5 h 91"/>
              <a:gd name="T90" fmla="*/ 0 w 90"/>
              <a:gd name="T91" fmla="*/ 3 h 91"/>
              <a:gd name="T92" fmla="*/ 5 w 90"/>
              <a:gd name="T93" fmla="*/ 3 h 91"/>
              <a:gd name="T94" fmla="*/ 19 w 90"/>
              <a:gd name="T95" fmla="*/ 0 h 91"/>
              <a:gd name="T96" fmla="*/ 24 w 90"/>
              <a:gd name="T97" fmla="*/ 3 h 91"/>
              <a:gd name="T98" fmla="*/ 29 w 90"/>
              <a:gd name="T99" fmla="*/ 9 h 91"/>
              <a:gd name="T100" fmla="*/ 24 w 90"/>
              <a:gd name="T101" fmla="*/ 14 h 91"/>
              <a:gd name="T102" fmla="*/ 26 w 90"/>
              <a:gd name="T103" fmla="*/ 8 h 91"/>
              <a:gd name="T104" fmla="*/ 21 w 90"/>
              <a:gd name="T105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0" h="91">
                <a:moveTo>
                  <a:pt x="86" y="85"/>
                </a:moveTo>
                <a:lnTo>
                  <a:pt x="86" y="85"/>
                </a:lnTo>
                <a:lnTo>
                  <a:pt x="86" y="86"/>
                </a:lnTo>
                <a:lnTo>
                  <a:pt x="86" y="88"/>
                </a:lnTo>
                <a:lnTo>
                  <a:pt x="84" y="90"/>
                </a:lnTo>
                <a:lnTo>
                  <a:pt x="81" y="90"/>
                </a:lnTo>
                <a:lnTo>
                  <a:pt x="76" y="91"/>
                </a:lnTo>
                <a:lnTo>
                  <a:pt x="76" y="90"/>
                </a:lnTo>
                <a:lnTo>
                  <a:pt x="76" y="90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8" y="88"/>
                </a:lnTo>
                <a:lnTo>
                  <a:pt x="79" y="86"/>
                </a:lnTo>
                <a:lnTo>
                  <a:pt x="81" y="86"/>
                </a:lnTo>
                <a:lnTo>
                  <a:pt x="82" y="86"/>
                </a:lnTo>
                <a:lnTo>
                  <a:pt x="82" y="86"/>
                </a:lnTo>
                <a:lnTo>
                  <a:pt x="84" y="86"/>
                </a:lnTo>
                <a:lnTo>
                  <a:pt x="86" y="85"/>
                </a:lnTo>
                <a:close/>
                <a:moveTo>
                  <a:pt x="87" y="82"/>
                </a:moveTo>
                <a:lnTo>
                  <a:pt x="87" y="82"/>
                </a:lnTo>
                <a:lnTo>
                  <a:pt x="86" y="83"/>
                </a:lnTo>
                <a:lnTo>
                  <a:pt x="86" y="82"/>
                </a:lnTo>
                <a:lnTo>
                  <a:pt x="87" y="82"/>
                </a:lnTo>
                <a:close/>
                <a:moveTo>
                  <a:pt x="84" y="68"/>
                </a:moveTo>
                <a:lnTo>
                  <a:pt x="86" y="68"/>
                </a:lnTo>
                <a:lnTo>
                  <a:pt x="87" y="68"/>
                </a:lnTo>
                <a:lnTo>
                  <a:pt x="87" y="68"/>
                </a:lnTo>
                <a:lnTo>
                  <a:pt x="89" y="69"/>
                </a:lnTo>
                <a:lnTo>
                  <a:pt x="90" y="69"/>
                </a:lnTo>
                <a:lnTo>
                  <a:pt x="90" y="69"/>
                </a:lnTo>
                <a:lnTo>
                  <a:pt x="90" y="71"/>
                </a:lnTo>
                <a:lnTo>
                  <a:pt x="89" y="69"/>
                </a:lnTo>
                <a:lnTo>
                  <a:pt x="87" y="69"/>
                </a:lnTo>
                <a:lnTo>
                  <a:pt x="86" y="69"/>
                </a:lnTo>
                <a:lnTo>
                  <a:pt x="84" y="69"/>
                </a:lnTo>
                <a:lnTo>
                  <a:pt x="84" y="68"/>
                </a:lnTo>
                <a:close/>
                <a:moveTo>
                  <a:pt x="75" y="63"/>
                </a:moveTo>
                <a:lnTo>
                  <a:pt x="75" y="64"/>
                </a:lnTo>
                <a:lnTo>
                  <a:pt x="75" y="66"/>
                </a:lnTo>
                <a:lnTo>
                  <a:pt x="73" y="69"/>
                </a:lnTo>
                <a:lnTo>
                  <a:pt x="71" y="69"/>
                </a:lnTo>
                <a:lnTo>
                  <a:pt x="68" y="71"/>
                </a:lnTo>
                <a:lnTo>
                  <a:pt x="68" y="72"/>
                </a:lnTo>
                <a:lnTo>
                  <a:pt x="68" y="71"/>
                </a:lnTo>
                <a:lnTo>
                  <a:pt x="70" y="69"/>
                </a:lnTo>
                <a:lnTo>
                  <a:pt x="71" y="69"/>
                </a:lnTo>
                <a:lnTo>
                  <a:pt x="71" y="68"/>
                </a:lnTo>
                <a:lnTo>
                  <a:pt x="71" y="68"/>
                </a:lnTo>
                <a:lnTo>
                  <a:pt x="73" y="68"/>
                </a:lnTo>
                <a:lnTo>
                  <a:pt x="73" y="66"/>
                </a:lnTo>
                <a:lnTo>
                  <a:pt x="73" y="66"/>
                </a:lnTo>
                <a:lnTo>
                  <a:pt x="73" y="64"/>
                </a:lnTo>
                <a:lnTo>
                  <a:pt x="73" y="64"/>
                </a:lnTo>
                <a:lnTo>
                  <a:pt x="73" y="64"/>
                </a:lnTo>
                <a:lnTo>
                  <a:pt x="75" y="63"/>
                </a:lnTo>
                <a:close/>
                <a:moveTo>
                  <a:pt x="68" y="61"/>
                </a:moveTo>
                <a:lnTo>
                  <a:pt x="68" y="63"/>
                </a:lnTo>
                <a:lnTo>
                  <a:pt x="70" y="63"/>
                </a:lnTo>
                <a:lnTo>
                  <a:pt x="71" y="63"/>
                </a:lnTo>
                <a:lnTo>
                  <a:pt x="71" y="64"/>
                </a:lnTo>
                <a:lnTo>
                  <a:pt x="70" y="64"/>
                </a:lnTo>
                <a:lnTo>
                  <a:pt x="68" y="64"/>
                </a:lnTo>
                <a:lnTo>
                  <a:pt x="68" y="64"/>
                </a:lnTo>
                <a:lnTo>
                  <a:pt x="68" y="63"/>
                </a:lnTo>
                <a:lnTo>
                  <a:pt x="68" y="63"/>
                </a:lnTo>
                <a:lnTo>
                  <a:pt x="68" y="61"/>
                </a:lnTo>
                <a:close/>
                <a:moveTo>
                  <a:pt x="52" y="49"/>
                </a:moveTo>
                <a:lnTo>
                  <a:pt x="54" y="52"/>
                </a:lnTo>
                <a:lnTo>
                  <a:pt x="56" y="53"/>
                </a:lnTo>
                <a:lnTo>
                  <a:pt x="56" y="55"/>
                </a:lnTo>
                <a:lnTo>
                  <a:pt x="57" y="57"/>
                </a:lnTo>
                <a:lnTo>
                  <a:pt x="59" y="58"/>
                </a:lnTo>
                <a:lnTo>
                  <a:pt x="60" y="60"/>
                </a:lnTo>
                <a:lnTo>
                  <a:pt x="60" y="61"/>
                </a:lnTo>
                <a:lnTo>
                  <a:pt x="60" y="61"/>
                </a:lnTo>
                <a:lnTo>
                  <a:pt x="57" y="58"/>
                </a:lnTo>
                <a:lnTo>
                  <a:pt x="56" y="58"/>
                </a:lnTo>
                <a:lnTo>
                  <a:pt x="54" y="57"/>
                </a:lnTo>
                <a:lnTo>
                  <a:pt x="54" y="57"/>
                </a:lnTo>
                <a:lnTo>
                  <a:pt x="56" y="57"/>
                </a:lnTo>
                <a:lnTo>
                  <a:pt x="56" y="55"/>
                </a:lnTo>
                <a:lnTo>
                  <a:pt x="56" y="55"/>
                </a:lnTo>
                <a:lnTo>
                  <a:pt x="54" y="52"/>
                </a:lnTo>
                <a:lnTo>
                  <a:pt x="54" y="50"/>
                </a:lnTo>
                <a:lnTo>
                  <a:pt x="52" y="50"/>
                </a:lnTo>
                <a:lnTo>
                  <a:pt x="52" y="49"/>
                </a:lnTo>
                <a:close/>
                <a:moveTo>
                  <a:pt x="43" y="49"/>
                </a:moveTo>
                <a:lnTo>
                  <a:pt x="45" y="49"/>
                </a:lnTo>
                <a:lnTo>
                  <a:pt x="46" y="52"/>
                </a:lnTo>
                <a:lnTo>
                  <a:pt x="46" y="52"/>
                </a:lnTo>
                <a:lnTo>
                  <a:pt x="48" y="52"/>
                </a:lnTo>
                <a:lnTo>
                  <a:pt x="48" y="53"/>
                </a:lnTo>
                <a:lnTo>
                  <a:pt x="46" y="52"/>
                </a:lnTo>
                <a:lnTo>
                  <a:pt x="43" y="50"/>
                </a:lnTo>
                <a:lnTo>
                  <a:pt x="43" y="50"/>
                </a:lnTo>
                <a:lnTo>
                  <a:pt x="43" y="49"/>
                </a:lnTo>
                <a:close/>
                <a:moveTo>
                  <a:pt x="65" y="42"/>
                </a:moveTo>
                <a:lnTo>
                  <a:pt x="65" y="42"/>
                </a:lnTo>
                <a:lnTo>
                  <a:pt x="65" y="44"/>
                </a:lnTo>
                <a:lnTo>
                  <a:pt x="65" y="45"/>
                </a:lnTo>
                <a:lnTo>
                  <a:pt x="64" y="44"/>
                </a:lnTo>
                <a:lnTo>
                  <a:pt x="65" y="42"/>
                </a:lnTo>
                <a:lnTo>
                  <a:pt x="65" y="42"/>
                </a:lnTo>
                <a:close/>
                <a:moveTo>
                  <a:pt x="18" y="39"/>
                </a:moveTo>
                <a:lnTo>
                  <a:pt x="19" y="41"/>
                </a:lnTo>
                <a:lnTo>
                  <a:pt x="19" y="41"/>
                </a:lnTo>
                <a:lnTo>
                  <a:pt x="18" y="42"/>
                </a:lnTo>
                <a:lnTo>
                  <a:pt x="19" y="42"/>
                </a:lnTo>
                <a:lnTo>
                  <a:pt x="19" y="41"/>
                </a:lnTo>
                <a:lnTo>
                  <a:pt x="21" y="42"/>
                </a:lnTo>
                <a:lnTo>
                  <a:pt x="21" y="44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5"/>
                </a:lnTo>
                <a:lnTo>
                  <a:pt x="21" y="49"/>
                </a:lnTo>
                <a:lnTo>
                  <a:pt x="18" y="49"/>
                </a:lnTo>
                <a:lnTo>
                  <a:pt x="18" y="47"/>
                </a:lnTo>
                <a:lnTo>
                  <a:pt x="16" y="45"/>
                </a:lnTo>
                <a:lnTo>
                  <a:pt x="16" y="44"/>
                </a:lnTo>
                <a:lnTo>
                  <a:pt x="16" y="42"/>
                </a:lnTo>
                <a:lnTo>
                  <a:pt x="15" y="41"/>
                </a:lnTo>
                <a:lnTo>
                  <a:pt x="15" y="41"/>
                </a:lnTo>
                <a:lnTo>
                  <a:pt x="16" y="41"/>
                </a:lnTo>
                <a:lnTo>
                  <a:pt x="16" y="41"/>
                </a:lnTo>
                <a:lnTo>
                  <a:pt x="18" y="41"/>
                </a:lnTo>
                <a:lnTo>
                  <a:pt x="18" y="39"/>
                </a:lnTo>
                <a:close/>
                <a:moveTo>
                  <a:pt x="48" y="33"/>
                </a:moveTo>
                <a:lnTo>
                  <a:pt x="48" y="34"/>
                </a:lnTo>
                <a:lnTo>
                  <a:pt x="49" y="38"/>
                </a:lnTo>
                <a:lnTo>
                  <a:pt x="49" y="38"/>
                </a:lnTo>
                <a:lnTo>
                  <a:pt x="52" y="41"/>
                </a:lnTo>
                <a:lnTo>
                  <a:pt x="52" y="42"/>
                </a:lnTo>
                <a:lnTo>
                  <a:pt x="52" y="42"/>
                </a:lnTo>
                <a:lnTo>
                  <a:pt x="51" y="42"/>
                </a:lnTo>
                <a:lnTo>
                  <a:pt x="51" y="42"/>
                </a:lnTo>
                <a:lnTo>
                  <a:pt x="51" y="42"/>
                </a:lnTo>
                <a:lnTo>
                  <a:pt x="51" y="41"/>
                </a:lnTo>
                <a:lnTo>
                  <a:pt x="51" y="41"/>
                </a:lnTo>
                <a:lnTo>
                  <a:pt x="51" y="39"/>
                </a:lnTo>
                <a:lnTo>
                  <a:pt x="49" y="36"/>
                </a:lnTo>
                <a:lnTo>
                  <a:pt x="48" y="36"/>
                </a:lnTo>
                <a:lnTo>
                  <a:pt x="48" y="34"/>
                </a:lnTo>
                <a:lnTo>
                  <a:pt x="46" y="34"/>
                </a:lnTo>
                <a:lnTo>
                  <a:pt x="48" y="34"/>
                </a:lnTo>
                <a:lnTo>
                  <a:pt x="48" y="33"/>
                </a:lnTo>
                <a:close/>
                <a:moveTo>
                  <a:pt x="24" y="28"/>
                </a:move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3" y="30"/>
                </a:lnTo>
                <a:lnTo>
                  <a:pt x="21" y="28"/>
                </a:lnTo>
                <a:lnTo>
                  <a:pt x="21" y="28"/>
                </a:lnTo>
                <a:lnTo>
                  <a:pt x="21" y="28"/>
                </a:lnTo>
                <a:lnTo>
                  <a:pt x="23" y="28"/>
                </a:lnTo>
                <a:lnTo>
                  <a:pt x="24" y="28"/>
                </a:lnTo>
                <a:close/>
                <a:moveTo>
                  <a:pt x="11" y="27"/>
                </a:moveTo>
                <a:lnTo>
                  <a:pt x="13" y="27"/>
                </a:lnTo>
                <a:lnTo>
                  <a:pt x="15" y="28"/>
                </a:lnTo>
                <a:lnTo>
                  <a:pt x="15" y="28"/>
                </a:lnTo>
                <a:lnTo>
                  <a:pt x="15" y="30"/>
                </a:lnTo>
                <a:lnTo>
                  <a:pt x="16" y="31"/>
                </a:lnTo>
                <a:lnTo>
                  <a:pt x="18" y="33"/>
                </a:lnTo>
                <a:lnTo>
                  <a:pt x="18" y="36"/>
                </a:lnTo>
                <a:lnTo>
                  <a:pt x="18" y="36"/>
                </a:lnTo>
                <a:lnTo>
                  <a:pt x="18" y="38"/>
                </a:lnTo>
                <a:lnTo>
                  <a:pt x="16" y="38"/>
                </a:lnTo>
                <a:lnTo>
                  <a:pt x="16" y="39"/>
                </a:lnTo>
                <a:lnTo>
                  <a:pt x="15" y="39"/>
                </a:lnTo>
                <a:lnTo>
                  <a:pt x="13" y="39"/>
                </a:lnTo>
                <a:lnTo>
                  <a:pt x="13" y="39"/>
                </a:lnTo>
                <a:lnTo>
                  <a:pt x="11" y="38"/>
                </a:lnTo>
                <a:lnTo>
                  <a:pt x="11" y="36"/>
                </a:lnTo>
                <a:lnTo>
                  <a:pt x="11" y="38"/>
                </a:lnTo>
                <a:lnTo>
                  <a:pt x="10" y="38"/>
                </a:lnTo>
                <a:lnTo>
                  <a:pt x="8" y="36"/>
                </a:lnTo>
                <a:lnTo>
                  <a:pt x="8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3"/>
                </a:lnTo>
                <a:lnTo>
                  <a:pt x="10" y="33"/>
                </a:lnTo>
                <a:lnTo>
                  <a:pt x="11" y="30"/>
                </a:lnTo>
                <a:lnTo>
                  <a:pt x="11" y="28"/>
                </a:lnTo>
                <a:lnTo>
                  <a:pt x="11" y="27"/>
                </a:lnTo>
                <a:lnTo>
                  <a:pt x="11" y="27"/>
                </a:lnTo>
                <a:close/>
                <a:moveTo>
                  <a:pt x="34" y="20"/>
                </a:moveTo>
                <a:lnTo>
                  <a:pt x="34" y="22"/>
                </a:lnTo>
                <a:lnTo>
                  <a:pt x="37" y="23"/>
                </a:lnTo>
                <a:lnTo>
                  <a:pt x="38" y="23"/>
                </a:lnTo>
                <a:lnTo>
                  <a:pt x="40" y="27"/>
                </a:lnTo>
                <a:lnTo>
                  <a:pt x="41" y="27"/>
                </a:lnTo>
                <a:lnTo>
                  <a:pt x="41" y="28"/>
                </a:lnTo>
                <a:lnTo>
                  <a:pt x="41" y="31"/>
                </a:lnTo>
                <a:lnTo>
                  <a:pt x="40" y="33"/>
                </a:lnTo>
                <a:lnTo>
                  <a:pt x="41" y="34"/>
                </a:lnTo>
                <a:lnTo>
                  <a:pt x="40" y="34"/>
                </a:lnTo>
                <a:lnTo>
                  <a:pt x="40" y="33"/>
                </a:lnTo>
                <a:lnTo>
                  <a:pt x="38" y="31"/>
                </a:lnTo>
                <a:lnTo>
                  <a:pt x="38" y="31"/>
                </a:lnTo>
                <a:lnTo>
                  <a:pt x="40" y="31"/>
                </a:lnTo>
                <a:lnTo>
                  <a:pt x="40" y="30"/>
                </a:lnTo>
                <a:lnTo>
                  <a:pt x="41" y="28"/>
                </a:lnTo>
                <a:lnTo>
                  <a:pt x="41" y="27"/>
                </a:lnTo>
                <a:lnTo>
                  <a:pt x="38" y="25"/>
                </a:lnTo>
                <a:lnTo>
                  <a:pt x="38" y="23"/>
                </a:lnTo>
                <a:lnTo>
                  <a:pt x="35" y="23"/>
                </a:lnTo>
                <a:lnTo>
                  <a:pt x="34" y="22"/>
                </a:lnTo>
                <a:lnTo>
                  <a:pt x="34" y="22"/>
                </a:lnTo>
                <a:lnTo>
                  <a:pt x="32" y="22"/>
                </a:lnTo>
                <a:lnTo>
                  <a:pt x="32" y="22"/>
                </a:lnTo>
                <a:lnTo>
                  <a:pt x="32" y="20"/>
                </a:lnTo>
                <a:lnTo>
                  <a:pt x="34" y="20"/>
                </a:lnTo>
                <a:close/>
                <a:moveTo>
                  <a:pt x="5" y="1"/>
                </a:moveTo>
                <a:lnTo>
                  <a:pt x="7" y="3"/>
                </a:lnTo>
                <a:lnTo>
                  <a:pt x="8" y="3"/>
                </a:lnTo>
                <a:lnTo>
                  <a:pt x="10" y="3"/>
                </a:lnTo>
                <a:lnTo>
                  <a:pt x="10" y="3"/>
                </a:lnTo>
                <a:lnTo>
                  <a:pt x="13" y="3"/>
                </a:lnTo>
                <a:lnTo>
                  <a:pt x="15" y="1"/>
                </a:lnTo>
                <a:lnTo>
                  <a:pt x="15" y="3"/>
                </a:lnTo>
                <a:lnTo>
                  <a:pt x="15" y="3"/>
                </a:lnTo>
                <a:lnTo>
                  <a:pt x="11" y="5"/>
                </a:lnTo>
                <a:lnTo>
                  <a:pt x="7" y="5"/>
                </a:lnTo>
                <a:lnTo>
                  <a:pt x="5" y="6"/>
                </a:lnTo>
                <a:lnTo>
                  <a:pt x="4" y="6"/>
                </a:lnTo>
                <a:lnTo>
                  <a:pt x="2" y="6"/>
                </a:lnTo>
                <a:lnTo>
                  <a:pt x="0" y="3"/>
                </a:lnTo>
                <a:lnTo>
                  <a:pt x="0" y="3"/>
                </a:lnTo>
                <a:lnTo>
                  <a:pt x="2" y="5"/>
                </a:lnTo>
                <a:lnTo>
                  <a:pt x="4" y="5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1"/>
                </a:lnTo>
                <a:close/>
                <a:moveTo>
                  <a:pt x="16" y="0"/>
                </a:moveTo>
                <a:lnTo>
                  <a:pt x="18" y="0"/>
                </a:lnTo>
                <a:lnTo>
                  <a:pt x="19" y="0"/>
                </a:lnTo>
                <a:lnTo>
                  <a:pt x="21" y="0"/>
                </a:lnTo>
                <a:lnTo>
                  <a:pt x="23" y="1"/>
                </a:lnTo>
                <a:lnTo>
                  <a:pt x="24" y="1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6" y="5"/>
                </a:lnTo>
                <a:lnTo>
                  <a:pt x="26" y="5"/>
                </a:lnTo>
                <a:lnTo>
                  <a:pt x="27" y="6"/>
                </a:lnTo>
                <a:lnTo>
                  <a:pt x="29" y="9"/>
                </a:lnTo>
                <a:lnTo>
                  <a:pt x="26" y="9"/>
                </a:lnTo>
                <a:lnTo>
                  <a:pt x="26" y="14"/>
                </a:lnTo>
                <a:lnTo>
                  <a:pt x="26" y="16"/>
                </a:lnTo>
                <a:lnTo>
                  <a:pt x="26" y="16"/>
                </a:lnTo>
                <a:lnTo>
                  <a:pt x="24" y="14"/>
                </a:lnTo>
                <a:lnTo>
                  <a:pt x="23" y="14"/>
                </a:lnTo>
                <a:lnTo>
                  <a:pt x="24" y="12"/>
                </a:lnTo>
                <a:lnTo>
                  <a:pt x="26" y="11"/>
                </a:lnTo>
                <a:lnTo>
                  <a:pt x="26" y="9"/>
                </a:lnTo>
                <a:lnTo>
                  <a:pt x="26" y="8"/>
                </a:lnTo>
                <a:lnTo>
                  <a:pt x="26" y="8"/>
                </a:lnTo>
                <a:lnTo>
                  <a:pt x="26" y="6"/>
                </a:lnTo>
                <a:lnTo>
                  <a:pt x="26" y="5"/>
                </a:lnTo>
                <a:lnTo>
                  <a:pt x="24" y="5"/>
                </a:lnTo>
                <a:lnTo>
                  <a:pt x="21" y="0"/>
                </a:lnTo>
                <a:lnTo>
                  <a:pt x="18" y="0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8" name="Freeform 321">
            <a:extLst>
              <a:ext uri="{FF2B5EF4-FFF2-40B4-BE49-F238E27FC236}">
                <a16:creationId xmlns:a16="http://schemas.microsoft.com/office/drawing/2014/main" id="{F7FB0925-AC34-0536-8114-795B7A26BE64}"/>
              </a:ext>
            </a:extLst>
          </p:cNvPr>
          <p:cNvSpPr>
            <a:spLocks noEditPoints="1"/>
          </p:cNvSpPr>
          <p:nvPr/>
        </p:nvSpPr>
        <p:spPr bwMode="auto">
          <a:xfrm>
            <a:off x="4585440" y="3444152"/>
            <a:ext cx="668891" cy="711191"/>
          </a:xfrm>
          <a:custGeom>
            <a:avLst/>
            <a:gdLst>
              <a:gd name="T0" fmla="*/ 431 w 568"/>
              <a:gd name="T1" fmla="*/ 412 h 579"/>
              <a:gd name="T2" fmla="*/ 428 w 568"/>
              <a:gd name="T3" fmla="*/ 118 h 579"/>
              <a:gd name="T4" fmla="*/ 354 w 568"/>
              <a:gd name="T5" fmla="*/ 78 h 579"/>
              <a:gd name="T6" fmla="*/ 361 w 568"/>
              <a:gd name="T7" fmla="*/ 97 h 579"/>
              <a:gd name="T8" fmla="*/ 338 w 568"/>
              <a:gd name="T9" fmla="*/ 91 h 579"/>
              <a:gd name="T10" fmla="*/ 350 w 568"/>
              <a:gd name="T11" fmla="*/ 77 h 579"/>
              <a:gd name="T12" fmla="*/ 347 w 568"/>
              <a:gd name="T13" fmla="*/ 66 h 579"/>
              <a:gd name="T14" fmla="*/ 202 w 568"/>
              <a:gd name="T15" fmla="*/ 9 h 579"/>
              <a:gd name="T16" fmla="*/ 204 w 568"/>
              <a:gd name="T17" fmla="*/ 33 h 579"/>
              <a:gd name="T18" fmla="*/ 224 w 568"/>
              <a:gd name="T19" fmla="*/ 56 h 579"/>
              <a:gd name="T20" fmla="*/ 245 w 568"/>
              <a:gd name="T21" fmla="*/ 47 h 579"/>
              <a:gd name="T22" fmla="*/ 262 w 568"/>
              <a:gd name="T23" fmla="*/ 39 h 579"/>
              <a:gd name="T24" fmla="*/ 289 w 568"/>
              <a:gd name="T25" fmla="*/ 44 h 579"/>
              <a:gd name="T26" fmla="*/ 313 w 568"/>
              <a:gd name="T27" fmla="*/ 33 h 579"/>
              <a:gd name="T28" fmla="*/ 338 w 568"/>
              <a:gd name="T29" fmla="*/ 44 h 579"/>
              <a:gd name="T30" fmla="*/ 324 w 568"/>
              <a:gd name="T31" fmla="*/ 86 h 579"/>
              <a:gd name="T32" fmla="*/ 338 w 568"/>
              <a:gd name="T33" fmla="*/ 100 h 579"/>
              <a:gd name="T34" fmla="*/ 371 w 568"/>
              <a:gd name="T35" fmla="*/ 96 h 579"/>
              <a:gd name="T36" fmla="*/ 391 w 568"/>
              <a:gd name="T37" fmla="*/ 86 h 579"/>
              <a:gd name="T38" fmla="*/ 425 w 568"/>
              <a:gd name="T39" fmla="*/ 100 h 579"/>
              <a:gd name="T40" fmla="*/ 432 w 568"/>
              <a:gd name="T41" fmla="*/ 111 h 579"/>
              <a:gd name="T42" fmla="*/ 500 w 568"/>
              <a:gd name="T43" fmla="*/ 121 h 579"/>
              <a:gd name="T44" fmla="*/ 568 w 568"/>
              <a:gd name="T45" fmla="*/ 181 h 579"/>
              <a:gd name="T46" fmla="*/ 530 w 568"/>
              <a:gd name="T47" fmla="*/ 239 h 579"/>
              <a:gd name="T48" fmla="*/ 507 w 568"/>
              <a:gd name="T49" fmla="*/ 272 h 579"/>
              <a:gd name="T50" fmla="*/ 496 w 568"/>
              <a:gd name="T51" fmla="*/ 360 h 579"/>
              <a:gd name="T52" fmla="*/ 448 w 568"/>
              <a:gd name="T53" fmla="*/ 411 h 579"/>
              <a:gd name="T54" fmla="*/ 425 w 568"/>
              <a:gd name="T55" fmla="*/ 417 h 579"/>
              <a:gd name="T56" fmla="*/ 369 w 568"/>
              <a:gd name="T57" fmla="*/ 449 h 579"/>
              <a:gd name="T58" fmla="*/ 366 w 568"/>
              <a:gd name="T59" fmla="*/ 493 h 579"/>
              <a:gd name="T60" fmla="*/ 332 w 568"/>
              <a:gd name="T61" fmla="*/ 537 h 579"/>
              <a:gd name="T62" fmla="*/ 327 w 568"/>
              <a:gd name="T63" fmla="*/ 534 h 579"/>
              <a:gd name="T64" fmla="*/ 298 w 568"/>
              <a:gd name="T65" fmla="*/ 576 h 579"/>
              <a:gd name="T66" fmla="*/ 309 w 568"/>
              <a:gd name="T67" fmla="*/ 554 h 579"/>
              <a:gd name="T68" fmla="*/ 281 w 568"/>
              <a:gd name="T69" fmla="*/ 543 h 579"/>
              <a:gd name="T70" fmla="*/ 248 w 568"/>
              <a:gd name="T71" fmla="*/ 521 h 579"/>
              <a:gd name="T72" fmla="*/ 264 w 568"/>
              <a:gd name="T73" fmla="*/ 493 h 579"/>
              <a:gd name="T74" fmla="*/ 287 w 568"/>
              <a:gd name="T75" fmla="*/ 477 h 579"/>
              <a:gd name="T76" fmla="*/ 283 w 568"/>
              <a:gd name="T77" fmla="*/ 450 h 579"/>
              <a:gd name="T78" fmla="*/ 268 w 568"/>
              <a:gd name="T79" fmla="*/ 420 h 579"/>
              <a:gd name="T80" fmla="*/ 253 w 568"/>
              <a:gd name="T81" fmla="*/ 398 h 579"/>
              <a:gd name="T82" fmla="*/ 234 w 568"/>
              <a:gd name="T83" fmla="*/ 389 h 579"/>
              <a:gd name="T84" fmla="*/ 234 w 568"/>
              <a:gd name="T85" fmla="*/ 367 h 579"/>
              <a:gd name="T86" fmla="*/ 226 w 568"/>
              <a:gd name="T87" fmla="*/ 321 h 579"/>
              <a:gd name="T88" fmla="*/ 197 w 568"/>
              <a:gd name="T89" fmla="*/ 278 h 579"/>
              <a:gd name="T90" fmla="*/ 156 w 568"/>
              <a:gd name="T91" fmla="*/ 258 h 579"/>
              <a:gd name="T92" fmla="*/ 127 w 568"/>
              <a:gd name="T93" fmla="*/ 241 h 579"/>
              <a:gd name="T94" fmla="*/ 106 w 568"/>
              <a:gd name="T95" fmla="*/ 219 h 579"/>
              <a:gd name="T96" fmla="*/ 57 w 568"/>
              <a:gd name="T97" fmla="*/ 233 h 579"/>
              <a:gd name="T98" fmla="*/ 40 w 568"/>
              <a:gd name="T99" fmla="*/ 219 h 579"/>
              <a:gd name="T100" fmla="*/ 8 w 568"/>
              <a:gd name="T101" fmla="*/ 195 h 579"/>
              <a:gd name="T102" fmla="*/ 4 w 568"/>
              <a:gd name="T103" fmla="*/ 178 h 579"/>
              <a:gd name="T104" fmla="*/ 29 w 568"/>
              <a:gd name="T105" fmla="*/ 141 h 579"/>
              <a:gd name="T106" fmla="*/ 63 w 568"/>
              <a:gd name="T107" fmla="*/ 119 h 579"/>
              <a:gd name="T108" fmla="*/ 59 w 568"/>
              <a:gd name="T109" fmla="*/ 78 h 579"/>
              <a:gd name="T110" fmla="*/ 71 w 568"/>
              <a:gd name="T111" fmla="*/ 64 h 579"/>
              <a:gd name="T112" fmla="*/ 84 w 568"/>
              <a:gd name="T113" fmla="*/ 50 h 579"/>
              <a:gd name="T114" fmla="*/ 111 w 568"/>
              <a:gd name="T115" fmla="*/ 64 h 579"/>
              <a:gd name="T116" fmla="*/ 142 w 568"/>
              <a:gd name="T117" fmla="*/ 53 h 579"/>
              <a:gd name="T118" fmla="*/ 136 w 568"/>
              <a:gd name="T119" fmla="*/ 19 h 579"/>
              <a:gd name="T120" fmla="*/ 166 w 568"/>
              <a:gd name="T121" fmla="*/ 17 h 579"/>
              <a:gd name="T122" fmla="*/ 201 w 568"/>
              <a:gd name="T123" fmla="*/ 0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68" h="579">
                <a:moveTo>
                  <a:pt x="371" y="479"/>
                </a:moveTo>
                <a:lnTo>
                  <a:pt x="371" y="480"/>
                </a:lnTo>
                <a:lnTo>
                  <a:pt x="371" y="482"/>
                </a:lnTo>
                <a:lnTo>
                  <a:pt x="369" y="483"/>
                </a:lnTo>
                <a:lnTo>
                  <a:pt x="369" y="485"/>
                </a:lnTo>
                <a:lnTo>
                  <a:pt x="369" y="485"/>
                </a:lnTo>
                <a:lnTo>
                  <a:pt x="369" y="482"/>
                </a:lnTo>
                <a:lnTo>
                  <a:pt x="369" y="480"/>
                </a:lnTo>
                <a:lnTo>
                  <a:pt x="369" y="479"/>
                </a:lnTo>
                <a:lnTo>
                  <a:pt x="371" y="479"/>
                </a:lnTo>
                <a:close/>
                <a:moveTo>
                  <a:pt x="369" y="460"/>
                </a:moveTo>
                <a:lnTo>
                  <a:pt x="369" y="460"/>
                </a:lnTo>
                <a:lnTo>
                  <a:pt x="369" y="461"/>
                </a:lnTo>
                <a:lnTo>
                  <a:pt x="369" y="463"/>
                </a:lnTo>
                <a:lnTo>
                  <a:pt x="368" y="463"/>
                </a:lnTo>
                <a:lnTo>
                  <a:pt x="368" y="463"/>
                </a:lnTo>
                <a:lnTo>
                  <a:pt x="368" y="461"/>
                </a:lnTo>
                <a:lnTo>
                  <a:pt x="369" y="460"/>
                </a:lnTo>
                <a:close/>
                <a:moveTo>
                  <a:pt x="415" y="422"/>
                </a:moveTo>
                <a:lnTo>
                  <a:pt x="417" y="423"/>
                </a:lnTo>
                <a:lnTo>
                  <a:pt x="417" y="423"/>
                </a:lnTo>
                <a:lnTo>
                  <a:pt x="417" y="423"/>
                </a:lnTo>
                <a:lnTo>
                  <a:pt x="417" y="425"/>
                </a:lnTo>
                <a:lnTo>
                  <a:pt x="417" y="425"/>
                </a:lnTo>
                <a:lnTo>
                  <a:pt x="417" y="425"/>
                </a:lnTo>
                <a:lnTo>
                  <a:pt x="415" y="425"/>
                </a:lnTo>
                <a:lnTo>
                  <a:pt x="414" y="425"/>
                </a:lnTo>
                <a:lnTo>
                  <a:pt x="414" y="425"/>
                </a:lnTo>
                <a:lnTo>
                  <a:pt x="415" y="422"/>
                </a:lnTo>
                <a:close/>
                <a:moveTo>
                  <a:pt x="431" y="412"/>
                </a:moveTo>
                <a:lnTo>
                  <a:pt x="431" y="412"/>
                </a:lnTo>
                <a:lnTo>
                  <a:pt x="432" y="412"/>
                </a:lnTo>
                <a:lnTo>
                  <a:pt x="432" y="414"/>
                </a:lnTo>
                <a:lnTo>
                  <a:pt x="434" y="414"/>
                </a:lnTo>
                <a:lnTo>
                  <a:pt x="432" y="414"/>
                </a:lnTo>
                <a:lnTo>
                  <a:pt x="431" y="414"/>
                </a:lnTo>
                <a:lnTo>
                  <a:pt x="429" y="414"/>
                </a:lnTo>
                <a:lnTo>
                  <a:pt x="429" y="414"/>
                </a:lnTo>
                <a:lnTo>
                  <a:pt x="431" y="412"/>
                </a:lnTo>
                <a:lnTo>
                  <a:pt x="431" y="412"/>
                </a:lnTo>
                <a:close/>
                <a:moveTo>
                  <a:pt x="507" y="269"/>
                </a:moveTo>
                <a:lnTo>
                  <a:pt x="508" y="269"/>
                </a:lnTo>
                <a:lnTo>
                  <a:pt x="508" y="271"/>
                </a:lnTo>
                <a:lnTo>
                  <a:pt x="508" y="271"/>
                </a:lnTo>
                <a:lnTo>
                  <a:pt x="507" y="271"/>
                </a:lnTo>
                <a:lnTo>
                  <a:pt x="507" y="271"/>
                </a:lnTo>
                <a:lnTo>
                  <a:pt x="507" y="269"/>
                </a:lnTo>
                <a:lnTo>
                  <a:pt x="507" y="269"/>
                </a:lnTo>
                <a:lnTo>
                  <a:pt x="507" y="269"/>
                </a:lnTo>
                <a:close/>
                <a:moveTo>
                  <a:pt x="511" y="261"/>
                </a:moveTo>
                <a:lnTo>
                  <a:pt x="513" y="261"/>
                </a:lnTo>
                <a:lnTo>
                  <a:pt x="513" y="263"/>
                </a:lnTo>
                <a:lnTo>
                  <a:pt x="513" y="263"/>
                </a:lnTo>
                <a:lnTo>
                  <a:pt x="511" y="264"/>
                </a:lnTo>
                <a:lnTo>
                  <a:pt x="510" y="264"/>
                </a:lnTo>
                <a:lnTo>
                  <a:pt x="510" y="264"/>
                </a:lnTo>
                <a:lnTo>
                  <a:pt x="511" y="263"/>
                </a:lnTo>
                <a:lnTo>
                  <a:pt x="511" y="261"/>
                </a:lnTo>
                <a:close/>
                <a:moveTo>
                  <a:pt x="428" y="115"/>
                </a:moveTo>
                <a:lnTo>
                  <a:pt x="428" y="115"/>
                </a:lnTo>
                <a:lnTo>
                  <a:pt x="428" y="116"/>
                </a:lnTo>
                <a:lnTo>
                  <a:pt x="428" y="118"/>
                </a:lnTo>
                <a:lnTo>
                  <a:pt x="426" y="119"/>
                </a:lnTo>
                <a:lnTo>
                  <a:pt x="426" y="118"/>
                </a:lnTo>
                <a:lnTo>
                  <a:pt x="426" y="116"/>
                </a:lnTo>
                <a:lnTo>
                  <a:pt x="426" y="115"/>
                </a:lnTo>
                <a:lnTo>
                  <a:pt x="428" y="115"/>
                </a:lnTo>
                <a:lnTo>
                  <a:pt x="428" y="115"/>
                </a:lnTo>
                <a:close/>
                <a:moveTo>
                  <a:pt x="420" y="94"/>
                </a:moveTo>
                <a:lnTo>
                  <a:pt x="421" y="94"/>
                </a:lnTo>
                <a:lnTo>
                  <a:pt x="421" y="94"/>
                </a:lnTo>
                <a:lnTo>
                  <a:pt x="421" y="96"/>
                </a:lnTo>
                <a:lnTo>
                  <a:pt x="421" y="96"/>
                </a:lnTo>
                <a:lnTo>
                  <a:pt x="420" y="96"/>
                </a:lnTo>
                <a:lnTo>
                  <a:pt x="420" y="94"/>
                </a:lnTo>
                <a:lnTo>
                  <a:pt x="420" y="94"/>
                </a:lnTo>
                <a:lnTo>
                  <a:pt x="420" y="94"/>
                </a:lnTo>
                <a:close/>
                <a:moveTo>
                  <a:pt x="330" y="83"/>
                </a:moveTo>
                <a:lnTo>
                  <a:pt x="332" y="85"/>
                </a:lnTo>
                <a:lnTo>
                  <a:pt x="330" y="89"/>
                </a:lnTo>
                <a:lnTo>
                  <a:pt x="328" y="89"/>
                </a:lnTo>
                <a:lnTo>
                  <a:pt x="327" y="93"/>
                </a:lnTo>
                <a:lnTo>
                  <a:pt x="324" y="94"/>
                </a:lnTo>
                <a:lnTo>
                  <a:pt x="322" y="96"/>
                </a:lnTo>
                <a:lnTo>
                  <a:pt x="320" y="96"/>
                </a:lnTo>
                <a:lnTo>
                  <a:pt x="322" y="93"/>
                </a:lnTo>
                <a:lnTo>
                  <a:pt x="324" y="91"/>
                </a:lnTo>
                <a:lnTo>
                  <a:pt x="324" y="88"/>
                </a:lnTo>
                <a:lnTo>
                  <a:pt x="325" y="85"/>
                </a:lnTo>
                <a:lnTo>
                  <a:pt x="327" y="83"/>
                </a:lnTo>
                <a:lnTo>
                  <a:pt x="330" y="83"/>
                </a:lnTo>
                <a:close/>
                <a:moveTo>
                  <a:pt x="344" y="77"/>
                </a:moveTo>
                <a:lnTo>
                  <a:pt x="354" y="78"/>
                </a:lnTo>
                <a:lnTo>
                  <a:pt x="355" y="78"/>
                </a:lnTo>
                <a:lnTo>
                  <a:pt x="357" y="78"/>
                </a:lnTo>
                <a:lnTo>
                  <a:pt x="358" y="78"/>
                </a:lnTo>
                <a:lnTo>
                  <a:pt x="360" y="78"/>
                </a:lnTo>
                <a:lnTo>
                  <a:pt x="361" y="78"/>
                </a:lnTo>
                <a:lnTo>
                  <a:pt x="366" y="78"/>
                </a:lnTo>
                <a:lnTo>
                  <a:pt x="368" y="78"/>
                </a:lnTo>
                <a:lnTo>
                  <a:pt x="369" y="78"/>
                </a:lnTo>
                <a:lnTo>
                  <a:pt x="371" y="80"/>
                </a:lnTo>
                <a:lnTo>
                  <a:pt x="371" y="80"/>
                </a:lnTo>
                <a:lnTo>
                  <a:pt x="371" y="80"/>
                </a:lnTo>
                <a:lnTo>
                  <a:pt x="371" y="82"/>
                </a:lnTo>
                <a:lnTo>
                  <a:pt x="369" y="83"/>
                </a:lnTo>
                <a:lnTo>
                  <a:pt x="369" y="85"/>
                </a:lnTo>
                <a:lnTo>
                  <a:pt x="369" y="85"/>
                </a:lnTo>
                <a:lnTo>
                  <a:pt x="369" y="85"/>
                </a:lnTo>
                <a:lnTo>
                  <a:pt x="369" y="86"/>
                </a:lnTo>
                <a:lnTo>
                  <a:pt x="369" y="88"/>
                </a:lnTo>
                <a:lnTo>
                  <a:pt x="369" y="88"/>
                </a:lnTo>
                <a:lnTo>
                  <a:pt x="368" y="89"/>
                </a:lnTo>
                <a:lnTo>
                  <a:pt x="366" y="91"/>
                </a:lnTo>
                <a:lnTo>
                  <a:pt x="366" y="91"/>
                </a:lnTo>
                <a:lnTo>
                  <a:pt x="366" y="93"/>
                </a:lnTo>
                <a:lnTo>
                  <a:pt x="365" y="93"/>
                </a:lnTo>
                <a:lnTo>
                  <a:pt x="365" y="94"/>
                </a:lnTo>
                <a:lnTo>
                  <a:pt x="365" y="94"/>
                </a:lnTo>
                <a:lnTo>
                  <a:pt x="365" y="96"/>
                </a:lnTo>
                <a:lnTo>
                  <a:pt x="363" y="97"/>
                </a:lnTo>
                <a:lnTo>
                  <a:pt x="363" y="97"/>
                </a:lnTo>
                <a:lnTo>
                  <a:pt x="361" y="97"/>
                </a:lnTo>
                <a:lnTo>
                  <a:pt x="361" y="97"/>
                </a:lnTo>
                <a:lnTo>
                  <a:pt x="360" y="96"/>
                </a:lnTo>
                <a:lnTo>
                  <a:pt x="360" y="97"/>
                </a:lnTo>
                <a:lnTo>
                  <a:pt x="360" y="97"/>
                </a:lnTo>
                <a:lnTo>
                  <a:pt x="358" y="99"/>
                </a:lnTo>
                <a:lnTo>
                  <a:pt x="357" y="99"/>
                </a:lnTo>
                <a:lnTo>
                  <a:pt x="357" y="97"/>
                </a:lnTo>
                <a:lnTo>
                  <a:pt x="355" y="97"/>
                </a:lnTo>
                <a:lnTo>
                  <a:pt x="355" y="99"/>
                </a:lnTo>
                <a:lnTo>
                  <a:pt x="354" y="100"/>
                </a:lnTo>
                <a:lnTo>
                  <a:pt x="354" y="100"/>
                </a:lnTo>
                <a:lnTo>
                  <a:pt x="352" y="100"/>
                </a:lnTo>
                <a:lnTo>
                  <a:pt x="350" y="100"/>
                </a:lnTo>
                <a:lnTo>
                  <a:pt x="349" y="100"/>
                </a:lnTo>
                <a:lnTo>
                  <a:pt x="347" y="100"/>
                </a:lnTo>
                <a:lnTo>
                  <a:pt x="347" y="100"/>
                </a:lnTo>
                <a:lnTo>
                  <a:pt x="346" y="100"/>
                </a:lnTo>
                <a:lnTo>
                  <a:pt x="343" y="100"/>
                </a:lnTo>
                <a:lnTo>
                  <a:pt x="341" y="100"/>
                </a:lnTo>
                <a:lnTo>
                  <a:pt x="341" y="100"/>
                </a:lnTo>
                <a:lnTo>
                  <a:pt x="339" y="100"/>
                </a:lnTo>
                <a:lnTo>
                  <a:pt x="339" y="99"/>
                </a:lnTo>
                <a:lnTo>
                  <a:pt x="338" y="97"/>
                </a:lnTo>
                <a:lnTo>
                  <a:pt x="338" y="96"/>
                </a:lnTo>
                <a:lnTo>
                  <a:pt x="336" y="93"/>
                </a:lnTo>
                <a:lnTo>
                  <a:pt x="338" y="91"/>
                </a:lnTo>
                <a:lnTo>
                  <a:pt x="338" y="91"/>
                </a:lnTo>
                <a:lnTo>
                  <a:pt x="339" y="93"/>
                </a:lnTo>
                <a:lnTo>
                  <a:pt x="339" y="91"/>
                </a:lnTo>
                <a:lnTo>
                  <a:pt x="339" y="91"/>
                </a:lnTo>
                <a:lnTo>
                  <a:pt x="339" y="91"/>
                </a:lnTo>
                <a:lnTo>
                  <a:pt x="338" y="91"/>
                </a:lnTo>
                <a:lnTo>
                  <a:pt x="336" y="89"/>
                </a:lnTo>
                <a:lnTo>
                  <a:pt x="336" y="88"/>
                </a:lnTo>
                <a:lnTo>
                  <a:pt x="336" y="85"/>
                </a:lnTo>
                <a:lnTo>
                  <a:pt x="336" y="85"/>
                </a:lnTo>
                <a:lnTo>
                  <a:pt x="338" y="83"/>
                </a:lnTo>
                <a:lnTo>
                  <a:pt x="338" y="83"/>
                </a:lnTo>
                <a:lnTo>
                  <a:pt x="338" y="82"/>
                </a:lnTo>
                <a:lnTo>
                  <a:pt x="338" y="80"/>
                </a:lnTo>
                <a:lnTo>
                  <a:pt x="338" y="80"/>
                </a:lnTo>
                <a:lnTo>
                  <a:pt x="341" y="77"/>
                </a:lnTo>
                <a:lnTo>
                  <a:pt x="344" y="77"/>
                </a:lnTo>
                <a:close/>
                <a:moveTo>
                  <a:pt x="336" y="75"/>
                </a:moveTo>
                <a:lnTo>
                  <a:pt x="338" y="77"/>
                </a:lnTo>
                <a:lnTo>
                  <a:pt x="338" y="77"/>
                </a:lnTo>
                <a:lnTo>
                  <a:pt x="338" y="77"/>
                </a:lnTo>
                <a:lnTo>
                  <a:pt x="335" y="80"/>
                </a:lnTo>
                <a:lnTo>
                  <a:pt x="333" y="78"/>
                </a:lnTo>
                <a:lnTo>
                  <a:pt x="333" y="78"/>
                </a:lnTo>
                <a:lnTo>
                  <a:pt x="333" y="78"/>
                </a:lnTo>
                <a:lnTo>
                  <a:pt x="333" y="78"/>
                </a:lnTo>
                <a:lnTo>
                  <a:pt x="333" y="77"/>
                </a:lnTo>
                <a:lnTo>
                  <a:pt x="336" y="77"/>
                </a:lnTo>
                <a:lnTo>
                  <a:pt x="336" y="75"/>
                </a:lnTo>
                <a:close/>
                <a:moveTo>
                  <a:pt x="355" y="74"/>
                </a:moveTo>
                <a:lnTo>
                  <a:pt x="357" y="75"/>
                </a:lnTo>
                <a:lnTo>
                  <a:pt x="357" y="75"/>
                </a:lnTo>
                <a:lnTo>
                  <a:pt x="357" y="77"/>
                </a:lnTo>
                <a:lnTo>
                  <a:pt x="357" y="77"/>
                </a:lnTo>
                <a:lnTo>
                  <a:pt x="352" y="77"/>
                </a:lnTo>
                <a:lnTo>
                  <a:pt x="350" y="77"/>
                </a:lnTo>
                <a:lnTo>
                  <a:pt x="350" y="77"/>
                </a:lnTo>
                <a:lnTo>
                  <a:pt x="352" y="75"/>
                </a:lnTo>
                <a:lnTo>
                  <a:pt x="354" y="74"/>
                </a:lnTo>
                <a:lnTo>
                  <a:pt x="355" y="74"/>
                </a:lnTo>
                <a:close/>
                <a:moveTo>
                  <a:pt x="350" y="71"/>
                </a:moveTo>
                <a:lnTo>
                  <a:pt x="352" y="72"/>
                </a:lnTo>
                <a:lnTo>
                  <a:pt x="352" y="72"/>
                </a:lnTo>
                <a:lnTo>
                  <a:pt x="350" y="75"/>
                </a:lnTo>
                <a:lnTo>
                  <a:pt x="349" y="75"/>
                </a:lnTo>
                <a:lnTo>
                  <a:pt x="347" y="75"/>
                </a:lnTo>
                <a:lnTo>
                  <a:pt x="346" y="75"/>
                </a:lnTo>
                <a:lnTo>
                  <a:pt x="344" y="75"/>
                </a:lnTo>
                <a:lnTo>
                  <a:pt x="343" y="75"/>
                </a:lnTo>
                <a:lnTo>
                  <a:pt x="343" y="74"/>
                </a:lnTo>
                <a:lnTo>
                  <a:pt x="344" y="72"/>
                </a:lnTo>
                <a:lnTo>
                  <a:pt x="346" y="72"/>
                </a:lnTo>
                <a:lnTo>
                  <a:pt x="350" y="71"/>
                </a:lnTo>
                <a:close/>
                <a:moveTo>
                  <a:pt x="343" y="67"/>
                </a:moveTo>
                <a:lnTo>
                  <a:pt x="343" y="67"/>
                </a:lnTo>
                <a:lnTo>
                  <a:pt x="343" y="71"/>
                </a:lnTo>
                <a:lnTo>
                  <a:pt x="343" y="72"/>
                </a:lnTo>
                <a:lnTo>
                  <a:pt x="343" y="74"/>
                </a:lnTo>
                <a:lnTo>
                  <a:pt x="341" y="75"/>
                </a:lnTo>
                <a:lnTo>
                  <a:pt x="339" y="75"/>
                </a:lnTo>
                <a:lnTo>
                  <a:pt x="339" y="72"/>
                </a:lnTo>
                <a:lnTo>
                  <a:pt x="341" y="72"/>
                </a:lnTo>
                <a:lnTo>
                  <a:pt x="341" y="71"/>
                </a:lnTo>
                <a:lnTo>
                  <a:pt x="343" y="69"/>
                </a:lnTo>
                <a:lnTo>
                  <a:pt x="343" y="67"/>
                </a:lnTo>
                <a:lnTo>
                  <a:pt x="343" y="67"/>
                </a:lnTo>
                <a:lnTo>
                  <a:pt x="343" y="67"/>
                </a:lnTo>
                <a:close/>
                <a:moveTo>
                  <a:pt x="347" y="66"/>
                </a:moveTo>
                <a:lnTo>
                  <a:pt x="347" y="67"/>
                </a:lnTo>
                <a:lnTo>
                  <a:pt x="347" y="67"/>
                </a:lnTo>
                <a:lnTo>
                  <a:pt x="346" y="69"/>
                </a:lnTo>
                <a:lnTo>
                  <a:pt x="344" y="71"/>
                </a:lnTo>
                <a:lnTo>
                  <a:pt x="344" y="71"/>
                </a:lnTo>
                <a:lnTo>
                  <a:pt x="344" y="67"/>
                </a:lnTo>
                <a:lnTo>
                  <a:pt x="344" y="67"/>
                </a:lnTo>
                <a:lnTo>
                  <a:pt x="346" y="67"/>
                </a:lnTo>
                <a:lnTo>
                  <a:pt x="347" y="66"/>
                </a:lnTo>
                <a:lnTo>
                  <a:pt x="347" y="66"/>
                </a:lnTo>
                <a:close/>
                <a:moveTo>
                  <a:pt x="343" y="44"/>
                </a:moveTo>
                <a:lnTo>
                  <a:pt x="343" y="44"/>
                </a:lnTo>
                <a:lnTo>
                  <a:pt x="343" y="45"/>
                </a:lnTo>
                <a:lnTo>
                  <a:pt x="344" y="47"/>
                </a:lnTo>
                <a:lnTo>
                  <a:pt x="344" y="47"/>
                </a:lnTo>
                <a:lnTo>
                  <a:pt x="343" y="48"/>
                </a:lnTo>
                <a:lnTo>
                  <a:pt x="341" y="48"/>
                </a:lnTo>
                <a:lnTo>
                  <a:pt x="341" y="47"/>
                </a:lnTo>
                <a:lnTo>
                  <a:pt x="341" y="45"/>
                </a:lnTo>
                <a:lnTo>
                  <a:pt x="343" y="44"/>
                </a:lnTo>
                <a:close/>
                <a:moveTo>
                  <a:pt x="201" y="0"/>
                </a:moveTo>
                <a:lnTo>
                  <a:pt x="201" y="0"/>
                </a:lnTo>
                <a:lnTo>
                  <a:pt x="201" y="0"/>
                </a:lnTo>
                <a:lnTo>
                  <a:pt x="202" y="1"/>
                </a:lnTo>
                <a:lnTo>
                  <a:pt x="202" y="1"/>
                </a:lnTo>
                <a:lnTo>
                  <a:pt x="204" y="3"/>
                </a:lnTo>
                <a:lnTo>
                  <a:pt x="204" y="4"/>
                </a:lnTo>
                <a:lnTo>
                  <a:pt x="204" y="4"/>
                </a:lnTo>
                <a:lnTo>
                  <a:pt x="202" y="6"/>
                </a:lnTo>
                <a:lnTo>
                  <a:pt x="202" y="8"/>
                </a:lnTo>
                <a:lnTo>
                  <a:pt x="202" y="9"/>
                </a:lnTo>
                <a:lnTo>
                  <a:pt x="202" y="9"/>
                </a:lnTo>
                <a:lnTo>
                  <a:pt x="201" y="9"/>
                </a:lnTo>
                <a:lnTo>
                  <a:pt x="201" y="11"/>
                </a:lnTo>
                <a:lnTo>
                  <a:pt x="202" y="11"/>
                </a:lnTo>
                <a:lnTo>
                  <a:pt x="202" y="11"/>
                </a:lnTo>
                <a:lnTo>
                  <a:pt x="204" y="11"/>
                </a:lnTo>
                <a:lnTo>
                  <a:pt x="205" y="11"/>
                </a:lnTo>
                <a:lnTo>
                  <a:pt x="205" y="11"/>
                </a:lnTo>
                <a:lnTo>
                  <a:pt x="207" y="12"/>
                </a:lnTo>
                <a:lnTo>
                  <a:pt x="207" y="12"/>
                </a:lnTo>
                <a:lnTo>
                  <a:pt x="207" y="12"/>
                </a:lnTo>
                <a:lnTo>
                  <a:pt x="207" y="14"/>
                </a:lnTo>
                <a:lnTo>
                  <a:pt x="207" y="15"/>
                </a:lnTo>
                <a:lnTo>
                  <a:pt x="207" y="15"/>
                </a:lnTo>
                <a:lnTo>
                  <a:pt x="209" y="15"/>
                </a:lnTo>
                <a:lnTo>
                  <a:pt x="209" y="17"/>
                </a:lnTo>
                <a:lnTo>
                  <a:pt x="210" y="19"/>
                </a:lnTo>
                <a:lnTo>
                  <a:pt x="210" y="19"/>
                </a:lnTo>
                <a:lnTo>
                  <a:pt x="210" y="19"/>
                </a:lnTo>
                <a:lnTo>
                  <a:pt x="210" y="20"/>
                </a:lnTo>
                <a:lnTo>
                  <a:pt x="209" y="20"/>
                </a:lnTo>
                <a:lnTo>
                  <a:pt x="209" y="22"/>
                </a:lnTo>
                <a:lnTo>
                  <a:pt x="209" y="22"/>
                </a:lnTo>
                <a:lnTo>
                  <a:pt x="207" y="23"/>
                </a:lnTo>
                <a:lnTo>
                  <a:pt x="205" y="23"/>
                </a:lnTo>
                <a:lnTo>
                  <a:pt x="205" y="26"/>
                </a:lnTo>
                <a:lnTo>
                  <a:pt x="205" y="26"/>
                </a:lnTo>
                <a:lnTo>
                  <a:pt x="205" y="28"/>
                </a:lnTo>
                <a:lnTo>
                  <a:pt x="205" y="28"/>
                </a:lnTo>
                <a:lnTo>
                  <a:pt x="204" y="31"/>
                </a:lnTo>
                <a:lnTo>
                  <a:pt x="204" y="33"/>
                </a:lnTo>
                <a:lnTo>
                  <a:pt x="204" y="36"/>
                </a:lnTo>
                <a:lnTo>
                  <a:pt x="204" y="37"/>
                </a:lnTo>
                <a:lnTo>
                  <a:pt x="204" y="37"/>
                </a:lnTo>
                <a:lnTo>
                  <a:pt x="205" y="42"/>
                </a:lnTo>
                <a:lnTo>
                  <a:pt x="205" y="42"/>
                </a:lnTo>
                <a:lnTo>
                  <a:pt x="207" y="42"/>
                </a:lnTo>
                <a:lnTo>
                  <a:pt x="207" y="45"/>
                </a:lnTo>
                <a:lnTo>
                  <a:pt x="207" y="47"/>
                </a:lnTo>
                <a:lnTo>
                  <a:pt x="207" y="48"/>
                </a:lnTo>
                <a:lnTo>
                  <a:pt x="207" y="48"/>
                </a:lnTo>
                <a:lnTo>
                  <a:pt x="209" y="48"/>
                </a:lnTo>
                <a:lnTo>
                  <a:pt x="209" y="48"/>
                </a:lnTo>
                <a:lnTo>
                  <a:pt x="209" y="50"/>
                </a:lnTo>
                <a:lnTo>
                  <a:pt x="209" y="50"/>
                </a:lnTo>
                <a:lnTo>
                  <a:pt x="209" y="50"/>
                </a:lnTo>
                <a:lnTo>
                  <a:pt x="210" y="52"/>
                </a:lnTo>
                <a:lnTo>
                  <a:pt x="212" y="52"/>
                </a:lnTo>
                <a:lnTo>
                  <a:pt x="212" y="53"/>
                </a:lnTo>
                <a:lnTo>
                  <a:pt x="213" y="53"/>
                </a:lnTo>
                <a:lnTo>
                  <a:pt x="213" y="55"/>
                </a:lnTo>
                <a:lnTo>
                  <a:pt x="215" y="56"/>
                </a:lnTo>
                <a:lnTo>
                  <a:pt x="216" y="56"/>
                </a:lnTo>
                <a:lnTo>
                  <a:pt x="218" y="56"/>
                </a:lnTo>
                <a:lnTo>
                  <a:pt x="220" y="58"/>
                </a:lnTo>
                <a:lnTo>
                  <a:pt x="220" y="58"/>
                </a:lnTo>
                <a:lnTo>
                  <a:pt x="221" y="58"/>
                </a:lnTo>
                <a:lnTo>
                  <a:pt x="221" y="58"/>
                </a:lnTo>
                <a:lnTo>
                  <a:pt x="221" y="58"/>
                </a:lnTo>
                <a:lnTo>
                  <a:pt x="223" y="56"/>
                </a:lnTo>
                <a:lnTo>
                  <a:pt x="224" y="56"/>
                </a:lnTo>
                <a:lnTo>
                  <a:pt x="224" y="56"/>
                </a:lnTo>
                <a:lnTo>
                  <a:pt x="226" y="56"/>
                </a:lnTo>
                <a:lnTo>
                  <a:pt x="226" y="56"/>
                </a:lnTo>
                <a:lnTo>
                  <a:pt x="224" y="55"/>
                </a:lnTo>
                <a:lnTo>
                  <a:pt x="226" y="55"/>
                </a:lnTo>
                <a:lnTo>
                  <a:pt x="226" y="55"/>
                </a:lnTo>
                <a:lnTo>
                  <a:pt x="227" y="53"/>
                </a:lnTo>
                <a:lnTo>
                  <a:pt x="227" y="53"/>
                </a:lnTo>
                <a:lnTo>
                  <a:pt x="227" y="53"/>
                </a:lnTo>
                <a:lnTo>
                  <a:pt x="227" y="53"/>
                </a:lnTo>
                <a:lnTo>
                  <a:pt x="227" y="53"/>
                </a:lnTo>
                <a:lnTo>
                  <a:pt x="229" y="53"/>
                </a:lnTo>
                <a:lnTo>
                  <a:pt x="229" y="53"/>
                </a:lnTo>
                <a:lnTo>
                  <a:pt x="231" y="53"/>
                </a:lnTo>
                <a:lnTo>
                  <a:pt x="231" y="53"/>
                </a:lnTo>
                <a:lnTo>
                  <a:pt x="232" y="53"/>
                </a:lnTo>
                <a:lnTo>
                  <a:pt x="232" y="53"/>
                </a:lnTo>
                <a:lnTo>
                  <a:pt x="232" y="53"/>
                </a:lnTo>
                <a:lnTo>
                  <a:pt x="232" y="52"/>
                </a:lnTo>
                <a:lnTo>
                  <a:pt x="234" y="52"/>
                </a:lnTo>
                <a:lnTo>
                  <a:pt x="234" y="52"/>
                </a:lnTo>
                <a:lnTo>
                  <a:pt x="235" y="52"/>
                </a:lnTo>
                <a:lnTo>
                  <a:pt x="237" y="52"/>
                </a:lnTo>
                <a:lnTo>
                  <a:pt x="238" y="52"/>
                </a:lnTo>
                <a:lnTo>
                  <a:pt x="238" y="50"/>
                </a:lnTo>
                <a:lnTo>
                  <a:pt x="240" y="50"/>
                </a:lnTo>
                <a:lnTo>
                  <a:pt x="240" y="48"/>
                </a:lnTo>
                <a:lnTo>
                  <a:pt x="242" y="47"/>
                </a:lnTo>
                <a:lnTo>
                  <a:pt x="242" y="47"/>
                </a:lnTo>
                <a:lnTo>
                  <a:pt x="243" y="47"/>
                </a:lnTo>
                <a:lnTo>
                  <a:pt x="245" y="47"/>
                </a:lnTo>
                <a:lnTo>
                  <a:pt x="245" y="47"/>
                </a:lnTo>
                <a:lnTo>
                  <a:pt x="245" y="47"/>
                </a:lnTo>
                <a:lnTo>
                  <a:pt x="246" y="47"/>
                </a:lnTo>
                <a:lnTo>
                  <a:pt x="246" y="48"/>
                </a:lnTo>
                <a:lnTo>
                  <a:pt x="248" y="48"/>
                </a:lnTo>
                <a:lnTo>
                  <a:pt x="250" y="48"/>
                </a:lnTo>
                <a:lnTo>
                  <a:pt x="250" y="48"/>
                </a:lnTo>
                <a:lnTo>
                  <a:pt x="251" y="48"/>
                </a:lnTo>
                <a:lnTo>
                  <a:pt x="253" y="48"/>
                </a:lnTo>
                <a:lnTo>
                  <a:pt x="253" y="48"/>
                </a:lnTo>
                <a:lnTo>
                  <a:pt x="254" y="48"/>
                </a:lnTo>
                <a:lnTo>
                  <a:pt x="254" y="47"/>
                </a:lnTo>
                <a:lnTo>
                  <a:pt x="254" y="47"/>
                </a:lnTo>
                <a:lnTo>
                  <a:pt x="256" y="48"/>
                </a:lnTo>
                <a:lnTo>
                  <a:pt x="257" y="48"/>
                </a:lnTo>
                <a:lnTo>
                  <a:pt x="261" y="48"/>
                </a:lnTo>
                <a:lnTo>
                  <a:pt x="262" y="48"/>
                </a:lnTo>
                <a:lnTo>
                  <a:pt x="262" y="48"/>
                </a:lnTo>
                <a:lnTo>
                  <a:pt x="262" y="47"/>
                </a:lnTo>
                <a:lnTo>
                  <a:pt x="262" y="45"/>
                </a:lnTo>
                <a:lnTo>
                  <a:pt x="262" y="45"/>
                </a:lnTo>
                <a:lnTo>
                  <a:pt x="261" y="44"/>
                </a:lnTo>
                <a:lnTo>
                  <a:pt x="261" y="44"/>
                </a:lnTo>
                <a:lnTo>
                  <a:pt x="259" y="42"/>
                </a:lnTo>
                <a:lnTo>
                  <a:pt x="259" y="42"/>
                </a:lnTo>
                <a:lnTo>
                  <a:pt x="261" y="42"/>
                </a:lnTo>
                <a:lnTo>
                  <a:pt x="261" y="42"/>
                </a:lnTo>
                <a:lnTo>
                  <a:pt x="261" y="41"/>
                </a:lnTo>
                <a:lnTo>
                  <a:pt x="261" y="39"/>
                </a:lnTo>
                <a:lnTo>
                  <a:pt x="262" y="39"/>
                </a:lnTo>
                <a:lnTo>
                  <a:pt x="262" y="39"/>
                </a:lnTo>
                <a:lnTo>
                  <a:pt x="262" y="39"/>
                </a:lnTo>
                <a:lnTo>
                  <a:pt x="262" y="39"/>
                </a:lnTo>
                <a:lnTo>
                  <a:pt x="265" y="41"/>
                </a:lnTo>
                <a:lnTo>
                  <a:pt x="267" y="41"/>
                </a:lnTo>
                <a:lnTo>
                  <a:pt x="270" y="41"/>
                </a:lnTo>
                <a:lnTo>
                  <a:pt x="270" y="39"/>
                </a:lnTo>
                <a:lnTo>
                  <a:pt x="272" y="39"/>
                </a:lnTo>
                <a:lnTo>
                  <a:pt x="273" y="39"/>
                </a:lnTo>
                <a:lnTo>
                  <a:pt x="273" y="39"/>
                </a:lnTo>
                <a:lnTo>
                  <a:pt x="275" y="39"/>
                </a:lnTo>
                <a:lnTo>
                  <a:pt x="275" y="39"/>
                </a:lnTo>
                <a:lnTo>
                  <a:pt x="276" y="37"/>
                </a:lnTo>
                <a:lnTo>
                  <a:pt x="276" y="37"/>
                </a:lnTo>
                <a:lnTo>
                  <a:pt x="276" y="39"/>
                </a:lnTo>
                <a:lnTo>
                  <a:pt x="276" y="39"/>
                </a:lnTo>
                <a:lnTo>
                  <a:pt x="278" y="41"/>
                </a:lnTo>
                <a:lnTo>
                  <a:pt x="278" y="41"/>
                </a:lnTo>
                <a:lnTo>
                  <a:pt x="279" y="41"/>
                </a:lnTo>
                <a:lnTo>
                  <a:pt x="279" y="41"/>
                </a:lnTo>
                <a:lnTo>
                  <a:pt x="279" y="41"/>
                </a:lnTo>
                <a:lnTo>
                  <a:pt x="279" y="42"/>
                </a:lnTo>
                <a:lnTo>
                  <a:pt x="281" y="42"/>
                </a:lnTo>
                <a:lnTo>
                  <a:pt x="281" y="42"/>
                </a:lnTo>
                <a:lnTo>
                  <a:pt x="281" y="42"/>
                </a:lnTo>
                <a:lnTo>
                  <a:pt x="283" y="42"/>
                </a:lnTo>
                <a:lnTo>
                  <a:pt x="283" y="44"/>
                </a:lnTo>
                <a:lnTo>
                  <a:pt x="284" y="44"/>
                </a:lnTo>
                <a:lnTo>
                  <a:pt x="286" y="44"/>
                </a:lnTo>
                <a:lnTo>
                  <a:pt x="287" y="44"/>
                </a:lnTo>
                <a:lnTo>
                  <a:pt x="287" y="45"/>
                </a:lnTo>
                <a:lnTo>
                  <a:pt x="289" y="45"/>
                </a:lnTo>
                <a:lnTo>
                  <a:pt x="289" y="44"/>
                </a:lnTo>
                <a:lnTo>
                  <a:pt x="291" y="44"/>
                </a:lnTo>
                <a:lnTo>
                  <a:pt x="292" y="42"/>
                </a:lnTo>
                <a:lnTo>
                  <a:pt x="292" y="42"/>
                </a:lnTo>
                <a:lnTo>
                  <a:pt x="294" y="42"/>
                </a:lnTo>
                <a:lnTo>
                  <a:pt x="294" y="42"/>
                </a:lnTo>
                <a:lnTo>
                  <a:pt x="294" y="42"/>
                </a:lnTo>
                <a:lnTo>
                  <a:pt x="294" y="42"/>
                </a:lnTo>
                <a:lnTo>
                  <a:pt x="295" y="42"/>
                </a:lnTo>
                <a:lnTo>
                  <a:pt x="297" y="42"/>
                </a:lnTo>
                <a:lnTo>
                  <a:pt x="297" y="44"/>
                </a:lnTo>
                <a:lnTo>
                  <a:pt x="298" y="42"/>
                </a:lnTo>
                <a:lnTo>
                  <a:pt x="300" y="42"/>
                </a:lnTo>
                <a:lnTo>
                  <a:pt x="300" y="42"/>
                </a:lnTo>
                <a:lnTo>
                  <a:pt x="300" y="42"/>
                </a:lnTo>
                <a:lnTo>
                  <a:pt x="302" y="44"/>
                </a:lnTo>
                <a:lnTo>
                  <a:pt x="302" y="44"/>
                </a:lnTo>
                <a:lnTo>
                  <a:pt x="302" y="44"/>
                </a:lnTo>
                <a:lnTo>
                  <a:pt x="303" y="44"/>
                </a:lnTo>
                <a:lnTo>
                  <a:pt x="305" y="44"/>
                </a:lnTo>
                <a:lnTo>
                  <a:pt x="305" y="44"/>
                </a:lnTo>
                <a:lnTo>
                  <a:pt x="306" y="44"/>
                </a:lnTo>
                <a:lnTo>
                  <a:pt x="306" y="42"/>
                </a:lnTo>
                <a:lnTo>
                  <a:pt x="308" y="42"/>
                </a:lnTo>
                <a:lnTo>
                  <a:pt x="309" y="42"/>
                </a:lnTo>
                <a:lnTo>
                  <a:pt x="309" y="41"/>
                </a:lnTo>
                <a:lnTo>
                  <a:pt x="311" y="39"/>
                </a:lnTo>
                <a:lnTo>
                  <a:pt x="311" y="39"/>
                </a:lnTo>
                <a:lnTo>
                  <a:pt x="311" y="37"/>
                </a:lnTo>
                <a:lnTo>
                  <a:pt x="313" y="34"/>
                </a:lnTo>
                <a:lnTo>
                  <a:pt x="313" y="34"/>
                </a:lnTo>
                <a:lnTo>
                  <a:pt x="313" y="33"/>
                </a:lnTo>
                <a:lnTo>
                  <a:pt x="314" y="31"/>
                </a:lnTo>
                <a:lnTo>
                  <a:pt x="314" y="31"/>
                </a:lnTo>
                <a:lnTo>
                  <a:pt x="314" y="30"/>
                </a:lnTo>
                <a:lnTo>
                  <a:pt x="316" y="30"/>
                </a:lnTo>
                <a:lnTo>
                  <a:pt x="316" y="28"/>
                </a:lnTo>
                <a:lnTo>
                  <a:pt x="317" y="26"/>
                </a:lnTo>
                <a:lnTo>
                  <a:pt x="317" y="26"/>
                </a:lnTo>
                <a:lnTo>
                  <a:pt x="319" y="23"/>
                </a:lnTo>
                <a:lnTo>
                  <a:pt x="319" y="22"/>
                </a:lnTo>
                <a:lnTo>
                  <a:pt x="320" y="22"/>
                </a:lnTo>
                <a:lnTo>
                  <a:pt x="320" y="22"/>
                </a:lnTo>
                <a:lnTo>
                  <a:pt x="320" y="20"/>
                </a:lnTo>
                <a:lnTo>
                  <a:pt x="322" y="20"/>
                </a:lnTo>
                <a:lnTo>
                  <a:pt x="322" y="19"/>
                </a:lnTo>
                <a:lnTo>
                  <a:pt x="322" y="19"/>
                </a:lnTo>
                <a:lnTo>
                  <a:pt x="324" y="17"/>
                </a:lnTo>
                <a:lnTo>
                  <a:pt x="324" y="17"/>
                </a:lnTo>
                <a:lnTo>
                  <a:pt x="325" y="14"/>
                </a:lnTo>
                <a:lnTo>
                  <a:pt x="325" y="14"/>
                </a:lnTo>
                <a:lnTo>
                  <a:pt x="327" y="14"/>
                </a:lnTo>
                <a:lnTo>
                  <a:pt x="328" y="15"/>
                </a:lnTo>
                <a:lnTo>
                  <a:pt x="330" y="17"/>
                </a:lnTo>
                <a:lnTo>
                  <a:pt x="333" y="23"/>
                </a:lnTo>
                <a:lnTo>
                  <a:pt x="333" y="28"/>
                </a:lnTo>
                <a:lnTo>
                  <a:pt x="333" y="31"/>
                </a:lnTo>
                <a:lnTo>
                  <a:pt x="336" y="37"/>
                </a:lnTo>
                <a:lnTo>
                  <a:pt x="336" y="39"/>
                </a:lnTo>
                <a:lnTo>
                  <a:pt x="336" y="39"/>
                </a:lnTo>
                <a:lnTo>
                  <a:pt x="338" y="41"/>
                </a:lnTo>
                <a:lnTo>
                  <a:pt x="338" y="44"/>
                </a:lnTo>
                <a:lnTo>
                  <a:pt x="338" y="44"/>
                </a:lnTo>
                <a:lnTo>
                  <a:pt x="338" y="45"/>
                </a:lnTo>
                <a:lnTo>
                  <a:pt x="338" y="45"/>
                </a:lnTo>
                <a:lnTo>
                  <a:pt x="339" y="45"/>
                </a:lnTo>
                <a:lnTo>
                  <a:pt x="339" y="47"/>
                </a:lnTo>
                <a:lnTo>
                  <a:pt x="341" y="48"/>
                </a:lnTo>
                <a:lnTo>
                  <a:pt x="341" y="48"/>
                </a:lnTo>
                <a:lnTo>
                  <a:pt x="344" y="50"/>
                </a:lnTo>
                <a:lnTo>
                  <a:pt x="346" y="50"/>
                </a:lnTo>
                <a:lnTo>
                  <a:pt x="347" y="50"/>
                </a:lnTo>
                <a:lnTo>
                  <a:pt x="349" y="52"/>
                </a:lnTo>
                <a:lnTo>
                  <a:pt x="350" y="55"/>
                </a:lnTo>
                <a:lnTo>
                  <a:pt x="349" y="58"/>
                </a:lnTo>
                <a:lnTo>
                  <a:pt x="349" y="58"/>
                </a:lnTo>
                <a:lnTo>
                  <a:pt x="349" y="59"/>
                </a:lnTo>
                <a:lnTo>
                  <a:pt x="347" y="59"/>
                </a:lnTo>
                <a:lnTo>
                  <a:pt x="347" y="61"/>
                </a:lnTo>
                <a:lnTo>
                  <a:pt x="344" y="63"/>
                </a:lnTo>
                <a:lnTo>
                  <a:pt x="343" y="64"/>
                </a:lnTo>
                <a:lnTo>
                  <a:pt x="341" y="66"/>
                </a:lnTo>
                <a:lnTo>
                  <a:pt x="339" y="69"/>
                </a:lnTo>
                <a:lnTo>
                  <a:pt x="336" y="72"/>
                </a:lnTo>
                <a:lnTo>
                  <a:pt x="336" y="72"/>
                </a:lnTo>
                <a:lnTo>
                  <a:pt x="335" y="74"/>
                </a:lnTo>
                <a:lnTo>
                  <a:pt x="335" y="74"/>
                </a:lnTo>
                <a:lnTo>
                  <a:pt x="332" y="75"/>
                </a:lnTo>
                <a:lnTo>
                  <a:pt x="330" y="77"/>
                </a:lnTo>
                <a:lnTo>
                  <a:pt x="328" y="78"/>
                </a:lnTo>
                <a:lnTo>
                  <a:pt x="328" y="82"/>
                </a:lnTo>
                <a:lnTo>
                  <a:pt x="327" y="83"/>
                </a:lnTo>
                <a:lnTo>
                  <a:pt x="325" y="83"/>
                </a:lnTo>
                <a:lnTo>
                  <a:pt x="324" y="86"/>
                </a:lnTo>
                <a:lnTo>
                  <a:pt x="324" y="88"/>
                </a:lnTo>
                <a:lnTo>
                  <a:pt x="324" y="89"/>
                </a:lnTo>
                <a:lnTo>
                  <a:pt x="322" y="91"/>
                </a:lnTo>
                <a:lnTo>
                  <a:pt x="320" y="93"/>
                </a:lnTo>
                <a:lnTo>
                  <a:pt x="320" y="94"/>
                </a:lnTo>
                <a:lnTo>
                  <a:pt x="319" y="96"/>
                </a:lnTo>
                <a:lnTo>
                  <a:pt x="319" y="96"/>
                </a:lnTo>
                <a:lnTo>
                  <a:pt x="316" y="94"/>
                </a:lnTo>
                <a:lnTo>
                  <a:pt x="311" y="97"/>
                </a:lnTo>
                <a:lnTo>
                  <a:pt x="309" y="97"/>
                </a:lnTo>
                <a:lnTo>
                  <a:pt x="314" y="97"/>
                </a:lnTo>
                <a:lnTo>
                  <a:pt x="316" y="99"/>
                </a:lnTo>
                <a:lnTo>
                  <a:pt x="320" y="99"/>
                </a:lnTo>
                <a:lnTo>
                  <a:pt x="324" y="96"/>
                </a:lnTo>
                <a:lnTo>
                  <a:pt x="325" y="94"/>
                </a:lnTo>
                <a:lnTo>
                  <a:pt x="330" y="93"/>
                </a:lnTo>
                <a:lnTo>
                  <a:pt x="330" y="91"/>
                </a:lnTo>
                <a:lnTo>
                  <a:pt x="333" y="89"/>
                </a:lnTo>
                <a:lnTo>
                  <a:pt x="333" y="89"/>
                </a:lnTo>
                <a:lnTo>
                  <a:pt x="335" y="89"/>
                </a:lnTo>
                <a:lnTo>
                  <a:pt x="336" y="89"/>
                </a:lnTo>
                <a:lnTo>
                  <a:pt x="336" y="91"/>
                </a:lnTo>
                <a:lnTo>
                  <a:pt x="335" y="91"/>
                </a:lnTo>
                <a:lnTo>
                  <a:pt x="335" y="93"/>
                </a:lnTo>
                <a:lnTo>
                  <a:pt x="336" y="93"/>
                </a:lnTo>
                <a:lnTo>
                  <a:pt x="336" y="94"/>
                </a:lnTo>
                <a:lnTo>
                  <a:pt x="336" y="96"/>
                </a:lnTo>
                <a:lnTo>
                  <a:pt x="336" y="97"/>
                </a:lnTo>
                <a:lnTo>
                  <a:pt x="338" y="99"/>
                </a:lnTo>
                <a:lnTo>
                  <a:pt x="338" y="99"/>
                </a:lnTo>
                <a:lnTo>
                  <a:pt x="338" y="100"/>
                </a:lnTo>
                <a:lnTo>
                  <a:pt x="339" y="102"/>
                </a:lnTo>
                <a:lnTo>
                  <a:pt x="339" y="102"/>
                </a:lnTo>
                <a:lnTo>
                  <a:pt x="343" y="104"/>
                </a:lnTo>
                <a:lnTo>
                  <a:pt x="344" y="104"/>
                </a:lnTo>
                <a:lnTo>
                  <a:pt x="346" y="102"/>
                </a:lnTo>
                <a:lnTo>
                  <a:pt x="346" y="102"/>
                </a:lnTo>
                <a:lnTo>
                  <a:pt x="347" y="102"/>
                </a:lnTo>
                <a:lnTo>
                  <a:pt x="349" y="102"/>
                </a:lnTo>
                <a:lnTo>
                  <a:pt x="352" y="104"/>
                </a:lnTo>
                <a:lnTo>
                  <a:pt x="354" y="102"/>
                </a:lnTo>
                <a:lnTo>
                  <a:pt x="358" y="100"/>
                </a:lnTo>
                <a:lnTo>
                  <a:pt x="357" y="104"/>
                </a:lnTo>
                <a:lnTo>
                  <a:pt x="355" y="107"/>
                </a:lnTo>
                <a:lnTo>
                  <a:pt x="355" y="108"/>
                </a:lnTo>
                <a:lnTo>
                  <a:pt x="355" y="111"/>
                </a:lnTo>
                <a:lnTo>
                  <a:pt x="354" y="113"/>
                </a:lnTo>
                <a:lnTo>
                  <a:pt x="354" y="113"/>
                </a:lnTo>
                <a:lnTo>
                  <a:pt x="354" y="113"/>
                </a:lnTo>
                <a:lnTo>
                  <a:pt x="355" y="113"/>
                </a:lnTo>
                <a:lnTo>
                  <a:pt x="355" y="111"/>
                </a:lnTo>
                <a:lnTo>
                  <a:pt x="357" y="108"/>
                </a:lnTo>
                <a:lnTo>
                  <a:pt x="360" y="104"/>
                </a:lnTo>
                <a:lnTo>
                  <a:pt x="360" y="102"/>
                </a:lnTo>
                <a:lnTo>
                  <a:pt x="363" y="102"/>
                </a:lnTo>
                <a:lnTo>
                  <a:pt x="366" y="97"/>
                </a:lnTo>
                <a:lnTo>
                  <a:pt x="368" y="97"/>
                </a:lnTo>
                <a:lnTo>
                  <a:pt x="369" y="97"/>
                </a:lnTo>
                <a:lnTo>
                  <a:pt x="371" y="99"/>
                </a:lnTo>
                <a:lnTo>
                  <a:pt x="371" y="97"/>
                </a:lnTo>
                <a:lnTo>
                  <a:pt x="373" y="97"/>
                </a:lnTo>
                <a:lnTo>
                  <a:pt x="371" y="96"/>
                </a:lnTo>
                <a:lnTo>
                  <a:pt x="369" y="96"/>
                </a:lnTo>
                <a:lnTo>
                  <a:pt x="369" y="94"/>
                </a:lnTo>
                <a:lnTo>
                  <a:pt x="371" y="93"/>
                </a:lnTo>
                <a:lnTo>
                  <a:pt x="371" y="91"/>
                </a:lnTo>
                <a:lnTo>
                  <a:pt x="373" y="91"/>
                </a:lnTo>
                <a:lnTo>
                  <a:pt x="373" y="89"/>
                </a:lnTo>
                <a:lnTo>
                  <a:pt x="373" y="88"/>
                </a:lnTo>
                <a:lnTo>
                  <a:pt x="374" y="88"/>
                </a:lnTo>
                <a:lnTo>
                  <a:pt x="376" y="86"/>
                </a:lnTo>
                <a:lnTo>
                  <a:pt x="376" y="86"/>
                </a:lnTo>
                <a:lnTo>
                  <a:pt x="376" y="86"/>
                </a:lnTo>
                <a:lnTo>
                  <a:pt x="376" y="85"/>
                </a:lnTo>
                <a:lnTo>
                  <a:pt x="377" y="86"/>
                </a:lnTo>
                <a:lnTo>
                  <a:pt x="379" y="85"/>
                </a:lnTo>
                <a:lnTo>
                  <a:pt x="380" y="85"/>
                </a:lnTo>
                <a:lnTo>
                  <a:pt x="380" y="85"/>
                </a:lnTo>
                <a:lnTo>
                  <a:pt x="380" y="86"/>
                </a:lnTo>
                <a:lnTo>
                  <a:pt x="382" y="86"/>
                </a:lnTo>
                <a:lnTo>
                  <a:pt x="382" y="86"/>
                </a:lnTo>
                <a:lnTo>
                  <a:pt x="384" y="85"/>
                </a:lnTo>
                <a:lnTo>
                  <a:pt x="385" y="86"/>
                </a:lnTo>
                <a:lnTo>
                  <a:pt x="385" y="86"/>
                </a:lnTo>
                <a:lnTo>
                  <a:pt x="385" y="86"/>
                </a:lnTo>
                <a:lnTo>
                  <a:pt x="385" y="85"/>
                </a:lnTo>
                <a:lnTo>
                  <a:pt x="385" y="85"/>
                </a:lnTo>
                <a:lnTo>
                  <a:pt x="385" y="85"/>
                </a:lnTo>
                <a:lnTo>
                  <a:pt x="387" y="85"/>
                </a:lnTo>
                <a:lnTo>
                  <a:pt x="388" y="85"/>
                </a:lnTo>
                <a:lnTo>
                  <a:pt x="390" y="86"/>
                </a:lnTo>
                <a:lnTo>
                  <a:pt x="391" y="86"/>
                </a:lnTo>
                <a:lnTo>
                  <a:pt x="391" y="86"/>
                </a:lnTo>
                <a:lnTo>
                  <a:pt x="393" y="86"/>
                </a:lnTo>
                <a:lnTo>
                  <a:pt x="395" y="86"/>
                </a:lnTo>
                <a:lnTo>
                  <a:pt x="395" y="88"/>
                </a:lnTo>
                <a:lnTo>
                  <a:pt x="396" y="88"/>
                </a:lnTo>
                <a:lnTo>
                  <a:pt x="396" y="89"/>
                </a:lnTo>
                <a:lnTo>
                  <a:pt x="398" y="89"/>
                </a:lnTo>
                <a:lnTo>
                  <a:pt x="399" y="89"/>
                </a:lnTo>
                <a:lnTo>
                  <a:pt x="401" y="91"/>
                </a:lnTo>
                <a:lnTo>
                  <a:pt x="402" y="89"/>
                </a:lnTo>
                <a:lnTo>
                  <a:pt x="402" y="91"/>
                </a:lnTo>
                <a:lnTo>
                  <a:pt x="404" y="91"/>
                </a:lnTo>
                <a:lnTo>
                  <a:pt x="406" y="91"/>
                </a:lnTo>
                <a:lnTo>
                  <a:pt x="406" y="93"/>
                </a:lnTo>
                <a:lnTo>
                  <a:pt x="409" y="93"/>
                </a:lnTo>
                <a:lnTo>
                  <a:pt x="410" y="94"/>
                </a:lnTo>
                <a:lnTo>
                  <a:pt x="412" y="94"/>
                </a:lnTo>
                <a:lnTo>
                  <a:pt x="414" y="94"/>
                </a:lnTo>
                <a:lnTo>
                  <a:pt x="415" y="97"/>
                </a:lnTo>
                <a:lnTo>
                  <a:pt x="415" y="100"/>
                </a:lnTo>
                <a:lnTo>
                  <a:pt x="417" y="100"/>
                </a:lnTo>
                <a:lnTo>
                  <a:pt x="417" y="99"/>
                </a:lnTo>
                <a:lnTo>
                  <a:pt x="418" y="97"/>
                </a:lnTo>
                <a:lnTo>
                  <a:pt x="420" y="96"/>
                </a:lnTo>
                <a:lnTo>
                  <a:pt x="420" y="97"/>
                </a:lnTo>
                <a:lnTo>
                  <a:pt x="421" y="99"/>
                </a:lnTo>
                <a:lnTo>
                  <a:pt x="423" y="99"/>
                </a:lnTo>
                <a:lnTo>
                  <a:pt x="423" y="100"/>
                </a:lnTo>
                <a:lnTo>
                  <a:pt x="425" y="100"/>
                </a:lnTo>
                <a:lnTo>
                  <a:pt x="423" y="100"/>
                </a:lnTo>
                <a:lnTo>
                  <a:pt x="425" y="100"/>
                </a:lnTo>
                <a:lnTo>
                  <a:pt x="425" y="100"/>
                </a:lnTo>
                <a:lnTo>
                  <a:pt x="426" y="102"/>
                </a:lnTo>
                <a:lnTo>
                  <a:pt x="426" y="104"/>
                </a:lnTo>
                <a:lnTo>
                  <a:pt x="426" y="105"/>
                </a:lnTo>
                <a:lnTo>
                  <a:pt x="426" y="105"/>
                </a:lnTo>
                <a:lnTo>
                  <a:pt x="426" y="107"/>
                </a:lnTo>
                <a:lnTo>
                  <a:pt x="425" y="107"/>
                </a:lnTo>
                <a:lnTo>
                  <a:pt x="425" y="107"/>
                </a:lnTo>
                <a:lnTo>
                  <a:pt x="423" y="108"/>
                </a:lnTo>
                <a:lnTo>
                  <a:pt x="425" y="108"/>
                </a:lnTo>
                <a:lnTo>
                  <a:pt x="425" y="110"/>
                </a:lnTo>
                <a:lnTo>
                  <a:pt x="426" y="107"/>
                </a:lnTo>
                <a:lnTo>
                  <a:pt x="428" y="107"/>
                </a:lnTo>
                <a:lnTo>
                  <a:pt x="428" y="107"/>
                </a:lnTo>
                <a:lnTo>
                  <a:pt x="429" y="108"/>
                </a:lnTo>
                <a:lnTo>
                  <a:pt x="429" y="110"/>
                </a:lnTo>
                <a:lnTo>
                  <a:pt x="428" y="110"/>
                </a:lnTo>
                <a:lnTo>
                  <a:pt x="428" y="111"/>
                </a:lnTo>
                <a:lnTo>
                  <a:pt x="426" y="111"/>
                </a:lnTo>
                <a:lnTo>
                  <a:pt x="426" y="111"/>
                </a:lnTo>
                <a:lnTo>
                  <a:pt x="426" y="113"/>
                </a:lnTo>
                <a:lnTo>
                  <a:pt x="426" y="115"/>
                </a:lnTo>
                <a:lnTo>
                  <a:pt x="425" y="121"/>
                </a:lnTo>
                <a:lnTo>
                  <a:pt x="425" y="121"/>
                </a:lnTo>
                <a:lnTo>
                  <a:pt x="426" y="121"/>
                </a:lnTo>
                <a:lnTo>
                  <a:pt x="428" y="118"/>
                </a:lnTo>
                <a:lnTo>
                  <a:pt x="429" y="115"/>
                </a:lnTo>
                <a:lnTo>
                  <a:pt x="431" y="111"/>
                </a:lnTo>
                <a:lnTo>
                  <a:pt x="431" y="111"/>
                </a:lnTo>
                <a:lnTo>
                  <a:pt x="432" y="111"/>
                </a:lnTo>
                <a:lnTo>
                  <a:pt x="432" y="111"/>
                </a:lnTo>
                <a:lnTo>
                  <a:pt x="432" y="111"/>
                </a:lnTo>
                <a:lnTo>
                  <a:pt x="432" y="113"/>
                </a:lnTo>
                <a:lnTo>
                  <a:pt x="432" y="115"/>
                </a:lnTo>
                <a:lnTo>
                  <a:pt x="431" y="115"/>
                </a:lnTo>
                <a:lnTo>
                  <a:pt x="432" y="116"/>
                </a:lnTo>
                <a:lnTo>
                  <a:pt x="434" y="113"/>
                </a:lnTo>
                <a:lnTo>
                  <a:pt x="436" y="113"/>
                </a:lnTo>
                <a:lnTo>
                  <a:pt x="437" y="113"/>
                </a:lnTo>
                <a:lnTo>
                  <a:pt x="439" y="111"/>
                </a:lnTo>
                <a:lnTo>
                  <a:pt x="442" y="111"/>
                </a:lnTo>
                <a:lnTo>
                  <a:pt x="443" y="110"/>
                </a:lnTo>
                <a:lnTo>
                  <a:pt x="443" y="110"/>
                </a:lnTo>
                <a:lnTo>
                  <a:pt x="445" y="110"/>
                </a:lnTo>
                <a:lnTo>
                  <a:pt x="450" y="111"/>
                </a:lnTo>
                <a:lnTo>
                  <a:pt x="451" y="111"/>
                </a:lnTo>
                <a:lnTo>
                  <a:pt x="455" y="113"/>
                </a:lnTo>
                <a:lnTo>
                  <a:pt x="455" y="113"/>
                </a:lnTo>
                <a:lnTo>
                  <a:pt x="459" y="115"/>
                </a:lnTo>
                <a:lnTo>
                  <a:pt x="464" y="116"/>
                </a:lnTo>
                <a:lnTo>
                  <a:pt x="466" y="115"/>
                </a:lnTo>
                <a:lnTo>
                  <a:pt x="467" y="116"/>
                </a:lnTo>
                <a:lnTo>
                  <a:pt x="469" y="116"/>
                </a:lnTo>
                <a:lnTo>
                  <a:pt x="472" y="118"/>
                </a:lnTo>
                <a:lnTo>
                  <a:pt x="473" y="118"/>
                </a:lnTo>
                <a:lnTo>
                  <a:pt x="475" y="116"/>
                </a:lnTo>
                <a:lnTo>
                  <a:pt x="480" y="116"/>
                </a:lnTo>
                <a:lnTo>
                  <a:pt x="486" y="116"/>
                </a:lnTo>
                <a:lnTo>
                  <a:pt x="489" y="116"/>
                </a:lnTo>
                <a:lnTo>
                  <a:pt x="492" y="116"/>
                </a:lnTo>
                <a:lnTo>
                  <a:pt x="496" y="118"/>
                </a:lnTo>
                <a:lnTo>
                  <a:pt x="499" y="119"/>
                </a:lnTo>
                <a:lnTo>
                  <a:pt x="500" y="121"/>
                </a:lnTo>
                <a:lnTo>
                  <a:pt x="502" y="121"/>
                </a:lnTo>
                <a:lnTo>
                  <a:pt x="507" y="124"/>
                </a:lnTo>
                <a:lnTo>
                  <a:pt x="508" y="126"/>
                </a:lnTo>
                <a:lnTo>
                  <a:pt x="511" y="127"/>
                </a:lnTo>
                <a:lnTo>
                  <a:pt x="514" y="129"/>
                </a:lnTo>
                <a:lnTo>
                  <a:pt x="516" y="130"/>
                </a:lnTo>
                <a:lnTo>
                  <a:pt x="518" y="132"/>
                </a:lnTo>
                <a:lnTo>
                  <a:pt x="521" y="135"/>
                </a:lnTo>
                <a:lnTo>
                  <a:pt x="524" y="138"/>
                </a:lnTo>
                <a:lnTo>
                  <a:pt x="527" y="141"/>
                </a:lnTo>
                <a:lnTo>
                  <a:pt x="532" y="143"/>
                </a:lnTo>
                <a:lnTo>
                  <a:pt x="533" y="146"/>
                </a:lnTo>
                <a:lnTo>
                  <a:pt x="537" y="146"/>
                </a:lnTo>
                <a:lnTo>
                  <a:pt x="538" y="146"/>
                </a:lnTo>
                <a:lnTo>
                  <a:pt x="540" y="148"/>
                </a:lnTo>
                <a:lnTo>
                  <a:pt x="541" y="149"/>
                </a:lnTo>
                <a:lnTo>
                  <a:pt x="544" y="148"/>
                </a:lnTo>
                <a:lnTo>
                  <a:pt x="548" y="148"/>
                </a:lnTo>
                <a:lnTo>
                  <a:pt x="551" y="148"/>
                </a:lnTo>
                <a:lnTo>
                  <a:pt x="557" y="149"/>
                </a:lnTo>
                <a:lnTo>
                  <a:pt x="559" y="149"/>
                </a:lnTo>
                <a:lnTo>
                  <a:pt x="559" y="151"/>
                </a:lnTo>
                <a:lnTo>
                  <a:pt x="562" y="156"/>
                </a:lnTo>
                <a:lnTo>
                  <a:pt x="563" y="160"/>
                </a:lnTo>
                <a:lnTo>
                  <a:pt x="563" y="163"/>
                </a:lnTo>
                <a:lnTo>
                  <a:pt x="565" y="167"/>
                </a:lnTo>
                <a:lnTo>
                  <a:pt x="566" y="173"/>
                </a:lnTo>
                <a:lnTo>
                  <a:pt x="566" y="175"/>
                </a:lnTo>
                <a:lnTo>
                  <a:pt x="566" y="176"/>
                </a:lnTo>
                <a:lnTo>
                  <a:pt x="566" y="176"/>
                </a:lnTo>
                <a:lnTo>
                  <a:pt x="568" y="181"/>
                </a:lnTo>
                <a:lnTo>
                  <a:pt x="568" y="182"/>
                </a:lnTo>
                <a:lnTo>
                  <a:pt x="566" y="184"/>
                </a:lnTo>
                <a:lnTo>
                  <a:pt x="566" y="184"/>
                </a:lnTo>
                <a:lnTo>
                  <a:pt x="566" y="186"/>
                </a:lnTo>
                <a:lnTo>
                  <a:pt x="566" y="186"/>
                </a:lnTo>
                <a:lnTo>
                  <a:pt x="566" y="187"/>
                </a:lnTo>
                <a:lnTo>
                  <a:pt x="566" y="189"/>
                </a:lnTo>
                <a:lnTo>
                  <a:pt x="566" y="190"/>
                </a:lnTo>
                <a:lnTo>
                  <a:pt x="566" y="192"/>
                </a:lnTo>
                <a:lnTo>
                  <a:pt x="565" y="197"/>
                </a:lnTo>
                <a:lnTo>
                  <a:pt x="562" y="204"/>
                </a:lnTo>
                <a:lnTo>
                  <a:pt x="560" y="208"/>
                </a:lnTo>
                <a:lnTo>
                  <a:pt x="555" y="212"/>
                </a:lnTo>
                <a:lnTo>
                  <a:pt x="554" y="215"/>
                </a:lnTo>
                <a:lnTo>
                  <a:pt x="552" y="215"/>
                </a:lnTo>
                <a:lnTo>
                  <a:pt x="552" y="215"/>
                </a:lnTo>
                <a:lnTo>
                  <a:pt x="552" y="215"/>
                </a:lnTo>
                <a:lnTo>
                  <a:pt x="552" y="217"/>
                </a:lnTo>
                <a:lnTo>
                  <a:pt x="549" y="220"/>
                </a:lnTo>
                <a:lnTo>
                  <a:pt x="548" y="222"/>
                </a:lnTo>
                <a:lnTo>
                  <a:pt x="544" y="226"/>
                </a:lnTo>
                <a:lnTo>
                  <a:pt x="544" y="226"/>
                </a:lnTo>
                <a:lnTo>
                  <a:pt x="541" y="228"/>
                </a:lnTo>
                <a:lnTo>
                  <a:pt x="540" y="230"/>
                </a:lnTo>
                <a:lnTo>
                  <a:pt x="537" y="231"/>
                </a:lnTo>
                <a:lnTo>
                  <a:pt x="535" y="234"/>
                </a:lnTo>
                <a:lnTo>
                  <a:pt x="533" y="234"/>
                </a:lnTo>
                <a:lnTo>
                  <a:pt x="533" y="234"/>
                </a:lnTo>
                <a:lnTo>
                  <a:pt x="533" y="236"/>
                </a:lnTo>
                <a:lnTo>
                  <a:pt x="532" y="239"/>
                </a:lnTo>
                <a:lnTo>
                  <a:pt x="530" y="239"/>
                </a:lnTo>
                <a:lnTo>
                  <a:pt x="530" y="239"/>
                </a:lnTo>
                <a:lnTo>
                  <a:pt x="532" y="238"/>
                </a:lnTo>
                <a:lnTo>
                  <a:pt x="532" y="238"/>
                </a:lnTo>
                <a:lnTo>
                  <a:pt x="532" y="238"/>
                </a:lnTo>
                <a:lnTo>
                  <a:pt x="530" y="238"/>
                </a:lnTo>
                <a:lnTo>
                  <a:pt x="530" y="239"/>
                </a:lnTo>
                <a:lnTo>
                  <a:pt x="530" y="241"/>
                </a:lnTo>
                <a:lnTo>
                  <a:pt x="529" y="244"/>
                </a:lnTo>
                <a:lnTo>
                  <a:pt x="525" y="250"/>
                </a:lnTo>
                <a:lnTo>
                  <a:pt x="522" y="255"/>
                </a:lnTo>
                <a:lnTo>
                  <a:pt x="521" y="256"/>
                </a:lnTo>
                <a:lnTo>
                  <a:pt x="518" y="261"/>
                </a:lnTo>
                <a:lnTo>
                  <a:pt x="516" y="263"/>
                </a:lnTo>
                <a:lnTo>
                  <a:pt x="514" y="263"/>
                </a:lnTo>
                <a:lnTo>
                  <a:pt x="514" y="263"/>
                </a:lnTo>
                <a:lnTo>
                  <a:pt x="514" y="260"/>
                </a:lnTo>
                <a:lnTo>
                  <a:pt x="511" y="258"/>
                </a:lnTo>
                <a:lnTo>
                  <a:pt x="511" y="258"/>
                </a:lnTo>
                <a:lnTo>
                  <a:pt x="511" y="260"/>
                </a:lnTo>
                <a:lnTo>
                  <a:pt x="510" y="260"/>
                </a:lnTo>
                <a:lnTo>
                  <a:pt x="510" y="260"/>
                </a:lnTo>
                <a:lnTo>
                  <a:pt x="510" y="261"/>
                </a:lnTo>
                <a:lnTo>
                  <a:pt x="510" y="261"/>
                </a:lnTo>
                <a:lnTo>
                  <a:pt x="510" y="263"/>
                </a:lnTo>
                <a:lnTo>
                  <a:pt x="510" y="264"/>
                </a:lnTo>
                <a:lnTo>
                  <a:pt x="508" y="267"/>
                </a:lnTo>
                <a:lnTo>
                  <a:pt x="507" y="267"/>
                </a:lnTo>
                <a:lnTo>
                  <a:pt x="507" y="271"/>
                </a:lnTo>
                <a:lnTo>
                  <a:pt x="505" y="272"/>
                </a:lnTo>
                <a:lnTo>
                  <a:pt x="507" y="271"/>
                </a:lnTo>
                <a:lnTo>
                  <a:pt x="507" y="272"/>
                </a:lnTo>
                <a:lnTo>
                  <a:pt x="507" y="272"/>
                </a:lnTo>
                <a:lnTo>
                  <a:pt x="507" y="272"/>
                </a:lnTo>
                <a:lnTo>
                  <a:pt x="507" y="274"/>
                </a:lnTo>
                <a:lnTo>
                  <a:pt x="507" y="277"/>
                </a:lnTo>
                <a:lnTo>
                  <a:pt x="507" y="278"/>
                </a:lnTo>
                <a:lnTo>
                  <a:pt x="507" y="278"/>
                </a:lnTo>
                <a:lnTo>
                  <a:pt x="508" y="277"/>
                </a:lnTo>
                <a:lnTo>
                  <a:pt x="508" y="278"/>
                </a:lnTo>
                <a:lnTo>
                  <a:pt x="507" y="286"/>
                </a:lnTo>
                <a:lnTo>
                  <a:pt x="507" y="291"/>
                </a:lnTo>
                <a:lnTo>
                  <a:pt x="507" y="296"/>
                </a:lnTo>
                <a:lnTo>
                  <a:pt x="508" y="301"/>
                </a:lnTo>
                <a:lnTo>
                  <a:pt x="508" y="305"/>
                </a:lnTo>
                <a:lnTo>
                  <a:pt x="508" y="305"/>
                </a:lnTo>
                <a:lnTo>
                  <a:pt x="508" y="310"/>
                </a:lnTo>
                <a:lnTo>
                  <a:pt x="507" y="315"/>
                </a:lnTo>
                <a:lnTo>
                  <a:pt x="505" y="318"/>
                </a:lnTo>
                <a:lnTo>
                  <a:pt x="505" y="323"/>
                </a:lnTo>
                <a:lnTo>
                  <a:pt x="503" y="324"/>
                </a:lnTo>
                <a:lnTo>
                  <a:pt x="503" y="326"/>
                </a:lnTo>
                <a:lnTo>
                  <a:pt x="505" y="330"/>
                </a:lnTo>
                <a:lnTo>
                  <a:pt x="505" y="332"/>
                </a:lnTo>
                <a:lnTo>
                  <a:pt x="503" y="334"/>
                </a:lnTo>
                <a:lnTo>
                  <a:pt x="500" y="335"/>
                </a:lnTo>
                <a:lnTo>
                  <a:pt x="500" y="337"/>
                </a:lnTo>
                <a:lnTo>
                  <a:pt x="497" y="340"/>
                </a:lnTo>
                <a:lnTo>
                  <a:pt x="496" y="346"/>
                </a:lnTo>
                <a:lnTo>
                  <a:pt x="496" y="349"/>
                </a:lnTo>
                <a:lnTo>
                  <a:pt x="497" y="356"/>
                </a:lnTo>
                <a:lnTo>
                  <a:pt x="497" y="357"/>
                </a:lnTo>
                <a:lnTo>
                  <a:pt x="496" y="360"/>
                </a:lnTo>
                <a:lnTo>
                  <a:pt x="496" y="360"/>
                </a:lnTo>
                <a:lnTo>
                  <a:pt x="492" y="362"/>
                </a:lnTo>
                <a:lnTo>
                  <a:pt x="491" y="365"/>
                </a:lnTo>
                <a:lnTo>
                  <a:pt x="489" y="370"/>
                </a:lnTo>
                <a:lnTo>
                  <a:pt x="488" y="370"/>
                </a:lnTo>
                <a:lnTo>
                  <a:pt x="488" y="373"/>
                </a:lnTo>
                <a:lnTo>
                  <a:pt x="486" y="375"/>
                </a:lnTo>
                <a:lnTo>
                  <a:pt x="484" y="378"/>
                </a:lnTo>
                <a:lnTo>
                  <a:pt x="481" y="379"/>
                </a:lnTo>
                <a:lnTo>
                  <a:pt x="481" y="379"/>
                </a:lnTo>
                <a:lnTo>
                  <a:pt x="480" y="381"/>
                </a:lnTo>
                <a:lnTo>
                  <a:pt x="478" y="384"/>
                </a:lnTo>
                <a:lnTo>
                  <a:pt x="477" y="389"/>
                </a:lnTo>
                <a:lnTo>
                  <a:pt x="478" y="390"/>
                </a:lnTo>
                <a:lnTo>
                  <a:pt x="478" y="390"/>
                </a:lnTo>
                <a:lnTo>
                  <a:pt x="478" y="395"/>
                </a:lnTo>
                <a:lnTo>
                  <a:pt x="478" y="397"/>
                </a:lnTo>
                <a:lnTo>
                  <a:pt x="477" y="398"/>
                </a:lnTo>
                <a:lnTo>
                  <a:pt x="470" y="400"/>
                </a:lnTo>
                <a:lnTo>
                  <a:pt x="467" y="401"/>
                </a:lnTo>
                <a:lnTo>
                  <a:pt x="464" y="405"/>
                </a:lnTo>
                <a:lnTo>
                  <a:pt x="464" y="406"/>
                </a:lnTo>
                <a:lnTo>
                  <a:pt x="464" y="408"/>
                </a:lnTo>
                <a:lnTo>
                  <a:pt x="464" y="408"/>
                </a:lnTo>
                <a:lnTo>
                  <a:pt x="464" y="409"/>
                </a:lnTo>
                <a:lnTo>
                  <a:pt x="462" y="411"/>
                </a:lnTo>
                <a:lnTo>
                  <a:pt x="462" y="411"/>
                </a:lnTo>
                <a:lnTo>
                  <a:pt x="455" y="411"/>
                </a:lnTo>
                <a:lnTo>
                  <a:pt x="451" y="411"/>
                </a:lnTo>
                <a:lnTo>
                  <a:pt x="450" y="411"/>
                </a:lnTo>
                <a:lnTo>
                  <a:pt x="448" y="411"/>
                </a:lnTo>
                <a:lnTo>
                  <a:pt x="448" y="409"/>
                </a:lnTo>
                <a:lnTo>
                  <a:pt x="448" y="409"/>
                </a:lnTo>
                <a:lnTo>
                  <a:pt x="448" y="408"/>
                </a:lnTo>
                <a:lnTo>
                  <a:pt x="448" y="408"/>
                </a:lnTo>
                <a:lnTo>
                  <a:pt x="447" y="408"/>
                </a:lnTo>
                <a:lnTo>
                  <a:pt x="445" y="408"/>
                </a:lnTo>
                <a:lnTo>
                  <a:pt x="445" y="408"/>
                </a:lnTo>
                <a:lnTo>
                  <a:pt x="445" y="409"/>
                </a:lnTo>
                <a:lnTo>
                  <a:pt x="447" y="409"/>
                </a:lnTo>
                <a:lnTo>
                  <a:pt x="447" y="411"/>
                </a:lnTo>
                <a:lnTo>
                  <a:pt x="447" y="411"/>
                </a:lnTo>
                <a:lnTo>
                  <a:pt x="443" y="411"/>
                </a:lnTo>
                <a:lnTo>
                  <a:pt x="442" y="412"/>
                </a:lnTo>
                <a:lnTo>
                  <a:pt x="439" y="412"/>
                </a:lnTo>
                <a:lnTo>
                  <a:pt x="436" y="412"/>
                </a:lnTo>
                <a:lnTo>
                  <a:pt x="436" y="412"/>
                </a:lnTo>
                <a:lnTo>
                  <a:pt x="436" y="412"/>
                </a:lnTo>
                <a:lnTo>
                  <a:pt x="437" y="412"/>
                </a:lnTo>
                <a:lnTo>
                  <a:pt x="439" y="411"/>
                </a:lnTo>
                <a:lnTo>
                  <a:pt x="439" y="411"/>
                </a:lnTo>
                <a:lnTo>
                  <a:pt x="437" y="409"/>
                </a:lnTo>
                <a:lnTo>
                  <a:pt x="434" y="411"/>
                </a:lnTo>
                <a:lnTo>
                  <a:pt x="432" y="411"/>
                </a:lnTo>
                <a:lnTo>
                  <a:pt x="429" y="411"/>
                </a:lnTo>
                <a:lnTo>
                  <a:pt x="426" y="412"/>
                </a:lnTo>
                <a:lnTo>
                  <a:pt x="425" y="412"/>
                </a:lnTo>
                <a:lnTo>
                  <a:pt x="425" y="414"/>
                </a:lnTo>
                <a:lnTo>
                  <a:pt x="426" y="414"/>
                </a:lnTo>
                <a:lnTo>
                  <a:pt x="426" y="416"/>
                </a:lnTo>
                <a:lnTo>
                  <a:pt x="426" y="416"/>
                </a:lnTo>
                <a:lnTo>
                  <a:pt x="425" y="417"/>
                </a:lnTo>
                <a:lnTo>
                  <a:pt x="421" y="417"/>
                </a:lnTo>
                <a:lnTo>
                  <a:pt x="417" y="420"/>
                </a:lnTo>
                <a:lnTo>
                  <a:pt x="415" y="420"/>
                </a:lnTo>
                <a:lnTo>
                  <a:pt x="414" y="422"/>
                </a:lnTo>
                <a:lnTo>
                  <a:pt x="414" y="423"/>
                </a:lnTo>
                <a:lnTo>
                  <a:pt x="414" y="423"/>
                </a:lnTo>
                <a:lnTo>
                  <a:pt x="412" y="423"/>
                </a:lnTo>
                <a:lnTo>
                  <a:pt x="410" y="423"/>
                </a:lnTo>
                <a:lnTo>
                  <a:pt x="409" y="423"/>
                </a:lnTo>
                <a:lnTo>
                  <a:pt x="406" y="423"/>
                </a:lnTo>
                <a:lnTo>
                  <a:pt x="396" y="428"/>
                </a:lnTo>
                <a:lnTo>
                  <a:pt x="393" y="430"/>
                </a:lnTo>
                <a:lnTo>
                  <a:pt x="390" y="434"/>
                </a:lnTo>
                <a:lnTo>
                  <a:pt x="382" y="438"/>
                </a:lnTo>
                <a:lnTo>
                  <a:pt x="379" y="441"/>
                </a:lnTo>
                <a:lnTo>
                  <a:pt x="379" y="442"/>
                </a:lnTo>
                <a:lnTo>
                  <a:pt x="379" y="442"/>
                </a:lnTo>
                <a:lnTo>
                  <a:pt x="377" y="442"/>
                </a:lnTo>
                <a:lnTo>
                  <a:pt x="377" y="442"/>
                </a:lnTo>
                <a:lnTo>
                  <a:pt x="379" y="442"/>
                </a:lnTo>
                <a:lnTo>
                  <a:pt x="377" y="444"/>
                </a:lnTo>
                <a:lnTo>
                  <a:pt x="377" y="445"/>
                </a:lnTo>
                <a:lnTo>
                  <a:pt x="374" y="449"/>
                </a:lnTo>
                <a:lnTo>
                  <a:pt x="374" y="449"/>
                </a:lnTo>
                <a:lnTo>
                  <a:pt x="374" y="447"/>
                </a:lnTo>
                <a:lnTo>
                  <a:pt x="373" y="447"/>
                </a:lnTo>
                <a:lnTo>
                  <a:pt x="371" y="445"/>
                </a:lnTo>
                <a:lnTo>
                  <a:pt x="371" y="447"/>
                </a:lnTo>
                <a:lnTo>
                  <a:pt x="371" y="449"/>
                </a:lnTo>
                <a:lnTo>
                  <a:pt x="369" y="449"/>
                </a:lnTo>
                <a:lnTo>
                  <a:pt x="369" y="449"/>
                </a:lnTo>
                <a:lnTo>
                  <a:pt x="368" y="449"/>
                </a:lnTo>
                <a:lnTo>
                  <a:pt x="366" y="447"/>
                </a:lnTo>
                <a:lnTo>
                  <a:pt x="366" y="449"/>
                </a:lnTo>
                <a:lnTo>
                  <a:pt x="369" y="450"/>
                </a:lnTo>
                <a:lnTo>
                  <a:pt x="371" y="450"/>
                </a:lnTo>
                <a:lnTo>
                  <a:pt x="371" y="450"/>
                </a:lnTo>
                <a:lnTo>
                  <a:pt x="369" y="455"/>
                </a:lnTo>
                <a:lnTo>
                  <a:pt x="368" y="455"/>
                </a:lnTo>
                <a:lnTo>
                  <a:pt x="368" y="455"/>
                </a:lnTo>
                <a:lnTo>
                  <a:pt x="368" y="455"/>
                </a:lnTo>
                <a:lnTo>
                  <a:pt x="368" y="457"/>
                </a:lnTo>
                <a:lnTo>
                  <a:pt x="368" y="460"/>
                </a:lnTo>
                <a:lnTo>
                  <a:pt x="368" y="461"/>
                </a:lnTo>
                <a:lnTo>
                  <a:pt x="366" y="461"/>
                </a:lnTo>
                <a:lnTo>
                  <a:pt x="366" y="461"/>
                </a:lnTo>
                <a:lnTo>
                  <a:pt x="366" y="463"/>
                </a:lnTo>
                <a:lnTo>
                  <a:pt x="368" y="463"/>
                </a:lnTo>
                <a:lnTo>
                  <a:pt x="368" y="464"/>
                </a:lnTo>
                <a:lnTo>
                  <a:pt x="368" y="466"/>
                </a:lnTo>
                <a:lnTo>
                  <a:pt x="368" y="468"/>
                </a:lnTo>
                <a:lnTo>
                  <a:pt x="368" y="471"/>
                </a:lnTo>
                <a:lnTo>
                  <a:pt x="368" y="474"/>
                </a:lnTo>
                <a:lnTo>
                  <a:pt x="369" y="474"/>
                </a:lnTo>
                <a:lnTo>
                  <a:pt x="369" y="475"/>
                </a:lnTo>
                <a:lnTo>
                  <a:pt x="368" y="477"/>
                </a:lnTo>
                <a:lnTo>
                  <a:pt x="369" y="479"/>
                </a:lnTo>
                <a:lnTo>
                  <a:pt x="368" y="482"/>
                </a:lnTo>
                <a:lnTo>
                  <a:pt x="368" y="485"/>
                </a:lnTo>
                <a:lnTo>
                  <a:pt x="368" y="490"/>
                </a:lnTo>
                <a:lnTo>
                  <a:pt x="368" y="491"/>
                </a:lnTo>
                <a:lnTo>
                  <a:pt x="366" y="493"/>
                </a:lnTo>
                <a:lnTo>
                  <a:pt x="365" y="494"/>
                </a:lnTo>
                <a:lnTo>
                  <a:pt x="365" y="497"/>
                </a:lnTo>
                <a:lnTo>
                  <a:pt x="361" y="499"/>
                </a:lnTo>
                <a:lnTo>
                  <a:pt x="358" y="502"/>
                </a:lnTo>
                <a:lnTo>
                  <a:pt x="355" y="505"/>
                </a:lnTo>
                <a:lnTo>
                  <a:pt x="352" y="509"/>
                </a:lnTo>
                <a:lnTo>
                  <a:pt x="347" y="516"/>
                </a:lnTo>
                <a:lnTo>
                  <a:pt x="344" y="526"/>
                </a:lnTo>
                <a:lnTo>
                  <a:pt x="339" y="534"/>
                </a:lnTo>
                <a:lnTo>
                  <a:pt x="338" y="537"/>
                </a:lnTo>
                <a:lnTo>
                  <a:pt x="335" y="538"/>
                </a:lnTo>
                <a:lnTo>
                  <a:pt x="332" y="543"/>
                </a:lnTo>
                <a:lnTo>
                  <a:pt x="327" y="546"/>
                </a:lnTo>
                <a:lnTo>
                  <a:pt x="322" y="549"/>
                </a:lnTo>
                <a:lnTo>
                  <a:pt x="320" y="551"/>
                </a:lnTo>
                <a:lnTo>
                  <a:pt x="319" y="553"/>
                </a:lnTo>
                <a:lnTo>
                  <a:pt x="317" y="553"/>
                </a:lnTo>
                <a:lnTo>
                  <a:pt x="319" y="551"/>
                </a:lnTo>
                <a:lnTo>
                  <a:pt x="319" y="549"/>
                </a:lnTo>
                <a:lnTo>
                  <a:pt x="317" y="548"/>
                </a:lnTo>
                <a:lnTo>
                  <a:pt x="319" y="548"/>
                </a:lnTo>
                <a:lnTo>
                  <a:pt x="320" y="549"/>
                </a:lnTo>
                <a:lnTo>
                  <a:pt x="322" y="548"/>
                </a:lnTo>
                <a:lnTo>
                  <a:pt x="322" y="548"/>
                </a:lnTo>
                <a:lnTo>
                  <a:pt x="324" y="548"/>
                </a:lnTo>
                <a:lnTo>
                  <a:pt x="327" y="543"/>
                </a:lnTo>
                <a:lnTo>
                  <a:pt x="330" y="543"/>
                </a:lnTo>
                <a:lnTo>
                  <a:pt x="332" y="540"/>
                </a:lnTo>
                <a:lnTo>
                  <a:pt x="332" y="540"/>
                </a:lnTo>
                <a:lnTo>
                  <a:pt x="332" y="537"/>
                </a:lnTo>
                <a:lnTo>
                  <a:pt x="332" y="537"/>
                </a:lnTo>
                <a:lnTo>
                  <a:pt x="333" y="537"/>
                </a:lnTo>
                <a:lnTo>
                  <a:pt x="335" y="535"/>
                </a:lnTo>
                <a:lnTo>
                  <a:pt x="335" y="535"/>
                </a:lnTo>
                <a:lnTo>
                  <a:pt x="335" y="534"/>
                </a:lnTo>
                <a:lnTo>
                  <a:pt x="336" y="532"/>
                </a:lnTo>
                <a:lnTo>
                  <a:pt x="338" y="531"/>
                </a:lnTo>
                <a:lnTo>
                  <a:pt x="338" y="526"/>
                </a:lnTo>
                <a:lnTo>
                  <a:pt x="338" y="526"/>
                </a:lnTo>
                <a:lnTo>
                  <a:pt x="339" y="526"/>
                </a:lnTo>
                <a:lnTo>
                  <a:pt x="339" y="526"/>
                </a:lnTo>
                <a:lnTo>
                  <a:pt x="339" y="524"/>
                </a:lnTo>
                <a:lnTo>
                  <a:pt x="339" y="523"/>
                </a:lnTo>
                <a:lnTo>
                  <a:pt x="338" y="523"/>
                </a:lnTo>
                <a:lnTo>
                  <a:pt x="335" y="526"/>
                </a:lnTo>
                <a:lnTo>
                  <a:pt x="333" y="526"/>
                </a:lnTo>
                <a:lnTo>
                  <a:pt x="333" y="523"/>
                </a:lnTo>
                <a:lnTo>
                  <a:pt x="332" y="523"/>
                </a:lnTo>
                <a:lnTo>
                  <a:pt x="330" y="521"/>
                </a:lnTo>
                <a:lnTo>
                  <a:pt x="330" y="520"/>
                </a:lnTo>
                <a:lnTo>
                  <a:pt x="330" y="520"/>
                </a:lnTo>
                <a:lnTo>
                  <a:pt x="330" y="521"/>
                </a:lnTo>
                <a:lnTo>
                  <a:pt x="330" y="523"/>
                </a:lnTo>
                <a:lnTo>
                  <a:pt x="332" y="524"/>
                </a:lnTo>
                <a:lnTo>
                  <a:pt x="332" y="526"/>
                </a:lnTo>
                <a:lnTo>
                  <a:pt x="330" y="527"/>
                </a:lnTo>
                <a:lnTo>
                  <a:pt x="330" y="529"/>
                </a:lnTo>
                <a:lnTo>
                  <a:pt x="330" y="531"/>
                </a:lnTo>
                <a:lnTo>
                  <a:pt x="328" y="531"/>
                </a:lnTo>
                <a:lnTo>
                  <a:pt x="328" y="531"/>
                </a:lnTo>
                <a:lnTo>
                  <a:pt x="328" y="532"/>
                </a:lnTo>
                <a:lnTo>
                  <a:pt x="327" y="534"/>
                </a:lnTo>
                <a:lnTo>
                  <a:pt x="327" y="535"/>
                </a:lnTo>
                <a:lnTo>
                  <a:pt x="327" y="535"/>
                </a:lnTo>
                <a:lnTo>
                  <a:pt x="327" y="537"/>
                </a:lnTo>
                <a:lnTo>
                  <a:pt x="324" y="538"/>
                </a:lnTo>
                <a:lnTo>
                  <a:pt x="320" y="540"/>
                </a:lnTo>
                <a:lnTo>
                  <a:pt x="319" y="542"/>
                </a:lnTo>
                <a:lnTo>
                  <a:pt x="319" y="543"/>
                </a:lnTo>
                <a:lnTo>
                  <a:pt x="319" y="545"/>
                </a:lnTo>
                <a:lnTo>
                  <a:pt x="317" y="546"/>
                </a:lnTo>
                <a:lnTo>
                  <a:pt x="316" y="549"/>
                </a:lnTo>
                <a:lnTo>
                  <a:pt x="316" y="551"/>
                </a:lnTo>
                <a:lnTo>
                  <a:pt x="317" y="553"/>
                </a:lnTo>
                <a:lnTo>
                  <a:pt x="317" y="554"/>
                </a:lnTo>
                <a:lnTo>
                  <a:pt x="316" y="554"/>
                </a:lnTo>
                <a:lnTo>
                  <a:pt x="316" y="556"/>
                </a:lnTo>
                <a:lnTo>
                  <a:pt x="314" y="557"/>
                </a:lnTo>
                <a:lnTo>
                  <a:pt x="311" y="565"/>
                </a:lnTo>
                <a:lnTo>
                  <a:pt x="309" y="570"/>
                </a:lnTo>
                <a:lnTo>
                  <a:pt x="308" y="572"/>
                </a:lnTo>
                <a:lnTo>
                  <a:pt x="306" y="573"/>
                </a:lnTo>
                <a:lnTo>
                  <a:pt x="300" y="579"/>
                </a:lnTo>
                <a:lnTo>
                  <a:pt x="298" y="579"/>
                </a:lnTo>
                <a:lnTo>
                  <a:pt x="298" y="578"/>
                </a:lnTo>
                <a:lnTo>
                  <a:pt x="297" y="578"/>
                </a:lnTo>
                <a:lnTo>
                  <a:pt x="297" y="578"/>
                </a:lnTo>
                <a:lnTo>
                  <a:pt x="297" y="576"/>
                </a:lnTo>
                <a:lnTo>
                  <a:pt x="297" y="576"/>
                </a:lnTo>
                <a:lnTo>
                  <a:pt x="297" y="576"/>
                </a:lnTo>
                <a:lnTo>
                  <a:pt x="297" y="576"/>
                </a:lnTo>
                <a:lnTo>
                  <a:pt x="297" y="576"/>
                </a:lnTo>
                <a:lnTo>
                  <a:pt x="298" y="576"/>
                </a:lnTo>
                <a:lnTo>
                  <a:pt x="298" y="575"/>
                </a:lnTo>
                <a:lnTo>
                  <a:pt x="298" y="573"/>
                </a:lnTo>
                <a:lnTo>
                  <a:pt x="298" y="572"/>
                </a:lnTo>
                <a:lnTo>
                  <a:pt x="298" y="570"/>
                </a:lnTo>
                <a:lnTo>
                  <a:pt x="298" y="568"/>
                </a:lnTo>
                <a:lnTo>
                  <a:pt x="300" y="568"/>
                </a:lnTo>
                <a:lnTo>
                  <a:pt x="300" y="568"/>
                </a:lnTo>
                <a:lnTo>
                  <a:pt x="300" y="568"/>
                </a:lnTo>
                <a:lnTo>
                  <a:pt x="302" y="568"/>
                </a:lnTo>
                <a:lnTo>
                  <a:pt x="302" y="567"/>
                </a:lnTo>
                <a:lnTo>
                  <a:pt x="303" y="565"/>
                </a:lnTo>
                <a:lnTo>
                  <a:pt x="303" y="564"/>
                </a:lnTo>
                <a:lnTo>
                  <a:pt x="305" y="564"/>
                </a:lnTo>
                <a:lnTo>
                  <a:pt x="305" y="564"/>
                </a:lnTo>
                <a:lnTo>
                  <a:pt x="305" y="565"/>
                </a:lnTo>
                <a:lnTo>
                  <a:pt x="306" y="565"/>
                </a:lnTo>
                <a:lnTo>
                  <a:pt x="306" y="565"/>
                </a:lnTo>
                <a:lnTo>
                  <a:pt x="308" y="565"/>
                </a:lnTo>
                <a:lnTo>
                  <a:pt x="308" y="565"/>
                </a:lnTo>
                <a:lnTo>
                  <a:pt x="308" y="564"/>
                </a:lnTo>
                <a:lnTo>
                  <a:pt x="309" y="564"/>
                </a:lnTo>
                <a:lnTo>
                  <a:pt x="309" y="562"/>
                </a:lnTo>
                <a:lnTo>
                  <a:pt x="309" y="561"/>
                </a:lnTo>
                <a:lnTo>
                  <a:pt x="311" y="561"/>
                </a:lnTo>
                <a:lnTo>
                  <a:pt x="311" y="559"/>
                </a:lnTo>
                <a:lnTo>
                  <a:pt x="311" y="559"/>
                </a:lnTo>
                <a:lnTo>
                  <a:pt x="309" y="559"/>
                </a:lnTo>
                <a:lnTo>
                  <a:pt x="309" y="557"/>
                </a:lnTo>
                <a:lnTo>
                  <a:pt x="309" y="556"/>
                </a:lnTo>
                <a:lnTo>
                  <a:pt x="309" y="554"/>
                </a:lnTo>
                <a:lnTo>
                  <a:pt x="309" y="554"/>
                </a:lnTo>
                <a:lnTo>
                  <a:pt x="308" y="554"/>
                </a:lnTo>
                <a:lnTo>
                  <a:pt x="308" y="554"/>
                </a:lnTo>
                <a:lnTo>
                  <a:pt x="308" y="556"/>
                </a:lnTo>
                <a:lnTo>
                  <a:pt x="308" y="556"/>
                </a:lnTo>
                <a:lnTo>
                  <a:pt x="308" y="556"/>
                </a:lnTo>
                <a:lnTo>
                  <a:pt x="308" y="557"/>
                </a:lnTo>
                <a:lnTo>
                  <a:pt x="306" y="557"/>
                </a:lnTo>
                <a:lnTo>
                  <a:pt x="305" y="559"/>
                </a:lnTo>
                <a:lnTo>
                  <a:pt x="305" y="559"/>
                </a:lnTo>
                <a:lnTo>
                  <a:pt x="305" y="561"/>
                </a:lnTo>
                <a:lnTo>
                  <a:pt x="303" y="561"/>
                </a:lnTo>
                <a:lnTo>
                  <a:pt x="303" y="562"/>
                </a:lnTo>
                <a:lnTo>
                  <a:pt x="302" y="562"/>
                </a:lnTo>
                <a:lnTo>
                  <a:pt x="302" y="561"/>
                </a:lnTo>
                <a:lnTo>
                  <a:pt x="300" y="561"/>
                </a:lnTo>
                <a:lnTo>
                  <a:pt x="297" y="559"/>
                </a:lnTo>
                <a:lnTo>
                  <a:pt x="295" y="557"/>
                </a:lnTo>
                <a:lnTo>
                  <a:pt x="295" y="556"/>
                </a:lnTo>
                <a:lnTo>
                  <a:pt x="294" y="554"/>
                </a:lnTo>
                <a:lnTo>
                  <a:pt x="294" y="553"/>
                </a:lnTo>
                <a:lnTo>
                  <a:pt x="294" y="553"/>
                </a:lnTo>
                <a:lnTo>
                  <a:pt x="294" y="551"/>
                </a:lnTo>
                <a:lnTo>
                  <a:pt x="292" y="551"/>
                </a:lnTo>
                <a:lnTo>
                  <a:pt x="291" y="549"/>
                </a:lnTo>
                <a:lnTo>
                  <a:pt x="291" y="549"/>
                </a:lnTo>
                <a:lnTo>
                  <a:pt x="289" y="549"/>
                </a:lnTo>
                <a:lnTo>
                  <a:pt x="287" y="548"/>
                </a:lnTo>
                <a:lnTo>
                  <a:pt x="284" y="546"/>
                </a:lnTo>
                <a:lnTo>
                  <a:pt x="283" y="545"/>
                </a:lnTo>
                <a:lnTo>
                  <a:pt x="283" y="543"/>
                </a:lnTo>
                <a:lnTo>
                  <a:pt x="281" y="543"/>
                </a:lnTo>
                <a:lnTo>
                  <a:pt x="278" y="542"/>
                </a:lnTo>
                <a:lnTo>
                  <a:pt x="275" y="540"/>
                </a:lnTo>
                <a:lnTo>
                  <a:pt x="275" y="540"/>
                </a:lnTo>
                <a:lnTo>
                  <a:pt x="273" y="540"/>
                </a:lnTo>
                <a:lnTo>
                  <a:pt x="272" y="538"/>
                </a:lnTo>
                <a:lnTo>
                  <a:pt x="272" y="538"/>
                </a:lnTo>
                <a:lnTo>
                  <a:pt x="272" y="537"/>
                </a:lnTo>
                <a:lnTo>
                  <a:pt x="270" y="537"/>
                </a:lnTo>
                <a:lnTo>
                  <a:pt x="270" y="535"/>
                </a:lnTo>
                <a:lnTo>
                  <a:pt x="268" y="534"/>
                </a:lnTo>
                <a:lnTo>
                  <a:pt x="267" y="534"/>
                </a:lnTo>
                <a:lnTo>
                  <a:pt x="267" y="532"/>
                </a:lnTo>
                <a:lnTo>
                  <a:pt x="267" y="532"/>
                </a:lnTo>
                <a:lnTo>
                  <a:pt x="267" y="534"/>
                </a:lnTo>
                <a:lnTo>
                  <a:pt x="265" y="534"/>
                </a:lnTo>
                <a:lnTo>
                  <a:pt x="265" y="534"/>
                </a:lnTo>
                <a:lnTo>
                  <a:pt x="265" y="535"/>
                </a:lnTo>
                <a:lnTo>
                  <a:pt x="264" y="535"/>
                </a:lnTo>
                <a:lnTo>
                  <a:pt x="264" y="537"/>
                </a:lnTo>
                <a:lnTo>
                  <a:pt x="262" y="537"/>
                </a:lnTo>
                <a:lnTo>
                  <a:pt x="261" y="537"/>
                </a:lnTo>
                <a:lnTo>
                  <a:pt x="261" y="535"/>
                </a:lnTo>
                <a:lnTo>
                  <a:pt x="261" y="535"/>
                </a:lnTo>
                <a:lnTo>
                  <a:pt x="261" y="532"/>
                </a:lnTo>
                <a:lnTo>
                  <a:pt x="261" y="532"/>
                </a:lnTo>
                <a:lnTo>
                  <a:pt x="259" y="531"/>
                </a:lnTo>
                <a:lnTo>
                  <a:pt x="259" y="529"/>
                </a:lnTo>
                <a:lnTo>
                  <a:pt x="256" y="526"/>
                </a:lnTo>
                <a:lnTo>
                  <a:pt x="251" y="523"/>
                </a:lnTo>
                <a:lnTo>
                  <a:pt x="250" y="521"/>
                </a:lnTo>
                <a:lnTo>
                  <a:pt x="248" y="521"/>
                </a:lnTo>
                <a:lnTo>
                  <a:pt x="246" y="521"/>
                </a:lnTo>
                <a:lnTo>
                  <a:pt x="245" y="521"/>
                </a:lnTo>
                <a:lnTo>
                  <a:pt x="245" y="523"/>
                </a:lnTo>
                <a:lnTo>
                  <a:pt x="243" y="524"/>
                </a:lnTo>
                <a:lnTo>
                  <a:pt x="242" y="524"/>
                </a:lnTo>
                <a:lnTo>
                  <a:pt x="238" y="523"/>
                </a:lnTo>
                <a:lnTo>
                  <a:pt x="238" y="523"/>
                </a:lnTo>
                <a:lnTo>
                  <a:pt x="238" y="521"/>
                </a:lnTo>
                <a:lnTo>
                  <a:pt x="242" y="520"/>
                </a:lnTo>
                <a:lnTo>
                  <a:pt x="242" y="518"/>
                </a:lnTo>
                <a:lnTo>
                  <a:pt x="242" y="516"/>
                </a:lnTo>
                <a:lnTo>
                  <a:pt x="243" y="516"/>
                </a:lnTo>
                <a:lnTo>
                  <a:pt x="245" y="515"/>
                </a:lnTo>
                <a:lnTo>
                  <a:pt x="248" y="513"/>
                </a:lnTo>
                <a:lnTo>
                  <a:pt x="250" y="510"/>
                </a:lnTo>
                <a:lnTo>
                  <a:pt x="251" y="509"/>
                </a:lnTo>
                <a:lnTo>
                  <a:pt x="253" y="507"/>
                </a:lnTo>
                <a:lnTo>
                  <a:pt x="253" y="505"/>
                </a:lnTo>
                <a:lnTo>
                  <a:pt x="254" y="505"/>
                </a:lnTo>
                <a:lnTo>
                  <a:pt x="256" y="504"/>
                </a:lnTo>
                <a:lnTo>
                  <a:pt x="256" y="501"/>
                </a:lnTo>
                <a:lnTo>
                  <a:pt x="257" y="499"/>
                </a:lnTo>
                <a:lnTo>
                  <a:pt x="259" y="497"/>
                </a:lnTo>
                <a:lnTo>
                  <a:pt x="261" y="497"/>
                </a:lnTo>
                <a:lnTo>
                  <a:pt x="261" y="496"/>
                </a:lnTo>
                <a:lnTo>
                  <a:pt x="262" y="496"/>
                </a:lnTo>
                <a:lnTo>
                  <a:pt x="262" y="496"/>
                </a:lnTo>
                <a:lnTo>
                  <a:pt x="262" y="494"/>
                </a:lnTo>
                <a:lnTo>
                  <a:pt x="262" y="494"/>
                </a:lnTo>
                <a:lnTo>
                  <a:pt x="262" y="494"/>
                </a:lnTo>
                <a:lnTo>
                  <a:pt x="264" y="493"/>
                </a:lnTo>
                <a:lnTo>
                  <a:pt x="264" y="494"/>
                </a:lnTo>
                <a:lnTo>
                  <a:pt x="265" y="494"/>
                </a:lnTo>
                <a:lnTo>
                  <a:pt x="265" y="494"/>
                </a:lnTo>
                <a:lnTo>
                  <a:pt x="265" y="493"/>
                </a:lnTo>
                <a:lnTo>
                  <a:pt x="265" y="493"/>
                </a:lnTo>
                <a:lnTo>
                  <a:pt x="265" y="493"/>
                </a:lnTo>
                <a:lnTo>
                  <a:pt x="265" y="491"/>
                </a:lnTo>
                <a:lnTo>
                  <a:pt x="267" y="490"/>
                </a:lnTo>
                <a:lnTo>
                  <a:pt x="268" y="490"/>
                </a:lnTo>
                <a:lnTo>
                  <a:pt x="270" y="488"/>
                </a:lnTo>
                <a:lnTo>
                  <a:pt x="270" y="488"/>
                </a:lnTo>
                <a:lnTo>
                  <a:pt x="272" y="486"/>
                </a:lnTo>
                <a:lnTo>
                  <a:pt x="275" y="486"/>
                </a:lnTo>
                <a:lnTo>
                  <a:pt x="275" y="485"/>
                </a:lnTo>
                <a:lnTo>
                  <a:pt x="275" y="485"/>
                </a:lnTo>
                <a:lnTo>
                  <a:pt x="275" y="485"/>
                </a:lnTo>
                <a:lnTo>
                  <a:pt x="276" y="483"/>
                </a:lnTo>
                <a:lnTo>
                  <a:pt x="276" y="483"/>
                </a:lnTo>
                <a:lnTo>
                  <a:pt x="276" y="483"/>
                </a:lnTo>
                <a:lnTo>
                  <a:pt x="278" y="482"/>
                </a:lnTo>
                <a:lnTo>
                  <a:pt x="278" y="482"/>
                </a:lnTo>
                <a:lnTo>
                  <a:pt x="279" y="480"/>
                </a:lnTo>
                <a:lnTo>
                  <a:pt x="279" y="480"/>
                </a:lnTo>
                <a:lnTo>
                  <a:pt x="281" y="480"/>
                </a:lnTo>
                <a:lnTo>
                  <a:pt x="281" y="480"/>
                </a:lnTo>
                <a:lnTo>
                  <a:pt x="283" y="480"/>
                </a:lnTo>
                <a:lnTo>
                  <a:pt x="283" y="480"/>
                </a:lnTo>
                <a:lnTo>
                  <a:pt x="284" y="480"/>
                </a:lnTo>
                <a:lnTo>
                  <a:pt x="286" y="479"/>
                </a:lnTo>
                <a:lnTo>
                  <a:pt x="286" y="479"/>
                </a:lnTo>
                <a:lnTo>
                  <a:pt x="287" y="477"/>
                </a:lnTo>
                <a:lnTo>
                  <a:pt x="287" y="477"/>
                </a:lnTo>
                <a:lnTo>
                  <a:pt x="289" y="477"/>
                </a:lnTo>
                <a:lnTo>
                  <a:pt x="289" y="477"/>
                </a:lnTo>
                <a:lnTo>
                  <a:pt x="291" y="475"/>
                </a:lnTo>
                <a:lnTo>
                  <a:pt x="292" y="475"/>
                </a:lnTo>
                <a:lnTo>
                  <a:pt x="292" y="474"/>
                </a:lnTo>
                <a:lnTo>
                  <a:pt x="294" y="472"/>
                </a:lnTo>
                <a:lnTo>
                  <a:pt x="294" y="471"/>
                </a:lnTo>
                <a:lnTo>
                  <a:pt x="294" y="469"/>
                </a:lnTo>
                <a:lnTo>
                  <a:pt x="294" y="469"/>
                </a:lnTo>
                <a:lnTo>
                  <a:pt x="294" y="468"/>
                </a:lnTo>
                <a:lnTo>
                  <a:pt x="294" y="464"/>
                </a:lnTo>
                <a:lnTo>
                  <a:pt x="294" y="463"/>
                </a:lnTo>
                <a:lnTo>
                  <a:pt x="295" y="461"/>
                </a:lnTo>
                <a:lnTo>
                  <a:pt x="295" y="461"/>
                </a:lnTo>
                <a:lnTo>
                  <a:pt x="294" y="458"/>
                </a:lnTo>
                <a:lnTo>
                  <a:pt x="292" y="457"/>
                </a:lnTo>
                <a:lnTo>
                  <a:pt x="292" y="453"/>
                </a:lnTo>
                <a:lnTo>
                  <a:pt x="292" y="452"/>
                </a:lnTo>
                <a:lnTo>
                  <a:pt x="291" y="452"/>
                </a:lnTo>
                <a:lnTo>
                  <a:pt x="291" y="450"/>
                </a:lnTo>
                <a:lnTo>
                  <a:pt x="289" y="450"/>
                </a:lnTo>
                <a:lnTo>
                  <a:pt x="289" y="450"/>
                </a:lnTo>
                <a:lnTo>
                  <a:pt x="287" y="450"/>
                </a:lnTo>
                <a:lnTo>
                  <a:pt x="287" y="450"/>
                </a:lnTo>
                <a:lnTo>
                  <a:pt x="286" y="450"/>
                </a:lnTo>
                <a:lnTo>
                  <a:pt x="286" y="450"/>
                </a:lnTo>
                <a:lnTo>
                  <a:pt x="284" y="450"/>
                </a:lnTo>
                <a:lnTo>
                  <a:pt x="284" y="452"/>
                </a:lnTo>
                <a:lnTo>
                  <a:pt x="283" y="452"/>
                </a:lnTo>
                <a:lnTo>
                  <a:pt x="283" y="450"/>
                </a:lnTo>
                <a:lnTo>
                  <a:pt x="281" y="450"/>
                </a:lnTo>
                <a:lnTo>
                  <a:pt x="281" y="449"/>
                </a:lnTo>
                <a:lnTo>
                  <a:pt x="283" y="445"/>
                </a:lnTo>
                <a:lnTo>
                  <a:pt x="284" y="444"/>
                </a:lnTo>
                <a:lnTo>
                  <a:pt x="284" y="442"/>
                </a:lnTo>
                <a:lnTo>
                  <a:pt x="284" y="439"/>
                </a:lnTo>
                <a:lnTo>
                  <a:pt x="286" y="434"/>
                </a:lnTo>
                <a:lnTo>
                  <a:pt x="286" y="431"/>
                </a:lnTo>
                <a:lnTo>
                  <a:pt x="286" y="430"/>
                </a:lnTo>
                <a:lnTo>
                  <a:pt x="286" y="428"/>
                </a:lnTo>
                <a:lnTo>
                  <a:pt x="286" y="428"/>
                </a:lnTo>
                <a:lnTo>
                  <a:pt x="287" y="427"/>
                </a:lnTo>
                <a:lnTo>
                  <a:pt x="284" y="427"/>
                </a:lnTo>
                <a:lnTo>
                  <a:pt x="284" y="425"/>
                </a:lnTo>
                <a:lnTo>
                  <a:pt x="283" y="425"/>
                </a:lnTo>
                <a:lnTo>
                  <a:pt x="281" y="423"/>
                </a:lnTo>
                <a:lnTo>
                  <a:pt x="281" y="423"/>
                </a:lnTo>
                <a:lnTo>
                  <a:pt x="279" y="425"/>
                </a:lnTo>
                <a:lnTo>
                  <a:pt x="278" y="425"/>
                </a:lnTo>
                <a:lnTo>
                  <a:pt x="276" y="425"/>
                </a:lnTo>
                <a:lnTo>
                  <a:pt x="276" y="427"/>
                </a:lnTo>
                <a:lnTo>
                  <a:pt x="275" y="427"/>
                </a:lnTo>
                <a:lnTo>
                  <a:pt x="273" y="427"/>
                </a:lnTo>
                <a:lnTo>
                  <a:pt x="272" y="427"/>
                </a:lnTo>
                <a:lnTo>
                  <a:pt x="270" y="427"/>
                </a:lnTo>
                <a:lnTo>
                  <a:pt x="270" y="425"/>
                </a:lnTo>
                <a:lnTo>
                  <a:pt x="270" y="425"/>
                </a:lnTo>
                <a:lnTo>
                  <a:pt x="270" y="423"/>
                </a:lnTo>
                <a:lnTo>
                  <a:pt x="268" y="422"/>
                </a:lnTo>
                <a:lnTo>
                  <a:pt x="268" y="420"/>
                </a:lnTo>
                <a:lnTo>
                  <a:pt x="268" y="420"/>
                </a:lnTo>
                <a:lnTo>
                  <a:pt x="268" y="419"/>
                </a:lnTo>
                <a:lnTo>
                  <a:pt x="268" y="419"/>
                </a:lnTo>
                <a:lnTo>
                  <a:pt x="268" y="417"/>
                </a:lnTo>
                <a:lnTo>
                  <a:pt x="268" y="417"/>
                </a:lnTo>
                <a:lnTo>
                  <a:pt x="267" y="416"/>
                </a:lnTo>
                <a:lnTo>
                  <a:pt x="268" y="416"/>
                </a:lnTo>
                <a:lnTo>
                  <a:pt x="267" y="414"/>
                </a:lnTo>
                <a:lnTo>
                  <a:pt x="267" y="412"/>
                </a:lnTo>
                <a:lnTo>
                  <a:pt x="267" y="412"/>
                </a:lnTo>
                <a:lnTo>
                  <a:pt x="267" y="411"/>
                </a:lnTo>
                <a:lnTo>
                  <a:pt x="267" y="409"/>
                </a:lnTo>
                <a:lnTo>
                  <a:pt x="267" y="408"/>
                </a:lnTo>
                <a:lnTo>
                  <a:pt x="267" y="408"/>
                </a:lnTo>
                <a:lnTo>
                  <a:pt x="267" y="406"/>
                </a:lnTo>
                <a:lnTo>
                  <a:pt x="267" y="406"/>
                </a:lnTo>
                <a:lnTo>
                  <a:pt x="265" y="405"/>
                </a:lnTo>
                <a:lnTo>
                  <a:pt x="265" y="405"/>
                </a:lnTo>
                <a:lnTo>
                  <a:pt x="265" y="403"/>
                </a:lnTo>
                <a:lnTo>
                  <a:pt x="264" y="401"/>
                </a:lnTo>
                <a:lnTo>
                  <a:pt x="264" y="401"/>
                </a:lnTo>
                <a:lnTo>
                  <a:pt x="262" y="401"/>
                </a:lnTo>
                <a:lnTo>
                  <a:pt x="261" y="400"/>
                </a:lnTo>
                <a:lnTo>
                  <a:pt x="261" y="400"/>
                </a:lnTo>
                <a:lnTo>
                  <a:pt x="259" y="400"/>
                </a:lnTo>
                <a:lnTo>
                  <a:pt x="257" y="400"/>
                </a:lnTo>
                <a:lnTo>
                  <a:pt x="257" y="400"/>
                </a:lnTo>
                <a:lnTo>
                  <a:pt x="256" y="398"/>
                </a:lnTo>
                <a:lnTo>
                  <a:pt x="256" y="398"/>
                </a:lnTo>
                <a:lnTo>
                  <a:pt x="254" y="397"/>
                </a:lnTo>
                <a:lnTo>
                  <a:pt x="254" y="398"/>
                </a:lnTo>
                <a:lnTo>
                  <a:pt x="253" y="398"/>
                </a:lnTo>
                <a:lnTo>
                  <a:pt x="253" y="398"/>
                </a:lnTo>
                <a:lnTo>
                  <a:pt x="253" y="400"/>
                </a:lnTo>
                <a:lnTo>
                  <a:pt x="251" y="400"/>
                </a:lnTo>
                <a:lnTo>
                  <a:pt x="250" y="400"/>
                </a:lnTo>
                <a:lnTo>
                  <a:pt x="250" y="400"/>
                </a:lnTo>
                <a:lnTo>
                  <a:pt x="248" y="400"/>
                </a:lnTo>
                <a:lnTo>
                  <a:pt x="246" y="400"/>
                </a:lnTo>
                <a:lnTo>
                  <a:pt x="245" y="400"/>
                </a:lnTo>
                <a:lnTo>
                  <a:pt x="243" y="400"/>
                </a:lnTo>
                <a:lnTo>
                  <a:pt x="242" y="400"/>
                </a:lnTo>
                <a:lnTo>
                  <a:pt x="242" y="400"/>
                </a:lnTo>
                <a:lnTo>
                  <a:pt x="240" y="400"/>
                </a:lnTo>
                <a:lnTo>
                  <a:pt x="238" y="398"/>
                </a:lnTo>
                <a:lnTo>
                  <a:pt x="237" y="398"/>
                </a:lnTo>
                <a:lnTo>
                  <a:pt x="237" y="398"/>
                </a:lnTo>
                <a:lnTo>
                  <a:pt x="235" y="398"/>
                </a:lnTo>
                <a:lnTo>
                  <a:pt x="235" y="398"/>
                </a:lnTo>
                <a:lnTo>
                  <a:pt x="234" y="398"/>
                </a:lnTo>
                <a:lnTo>
                  <a:pt x="232" y="398"/>
                </a:lnTo>
                <a:lnTo>
                  <a:pt x="232" y="397"/>
                </a:lnTo>
                <a:lnTo>
                  <a:pt x="232" y="397"/>
                </a:lnTo>
                <a:lnTo>
                  <a:pt x="232" y="395"/>
                </a:lnTo>
                <a:lnTo>
                  <a:pt x="234" y="395"/>
                </a:lnTo>
                <a:lnTo>
                  <a:pt x="234" y="393"/>
                </a:lnTo>
                <a:lnTo>
                  <a:pt x="234" y="393"/>
                </a:lnTo>
                <a:lnTo>
                  <a:pt x="234" y="392"/>
                </a:lnTo>
                <a:lnTo>
                  <a:pt x="234" y="392"/>
                </a:lnTo>
                <a:lnTo>
                  <a:pt x="234" y="390"/>
                </a:lnTo>
                <a:lnTo>
                  <a:pt x="234" y="390"/>
                </a:lnTo>
                <a:lnTo>
                  <a:pt x="234" y="389"/>
                </a:lnTo>
                <a:lnTo>
                  <a:pt x="234" y="389"/>
                </a:lnTo>
                <a:lnTo>
                  <a:pt x="234" y="387"/>
                </a:lnTo>
                <a:lnTo>
                  <a:pt x="234" y="387"/>
                </a:lnTo>
                <a:lnTo>
                  <a:pt x="234" y="386"/>
                </a:lnTo>
                <a:lnTo>
                  <a:pt x="234" y="386"/>
                </a:lnTo>
                <a:lnTo>
                  <a:pt x="234" y="384"/>
                </a:lnTo>
                <a:lnTo>
                  <a:pt x="235" y="382"/>
                </a:lnTo>
                <a:lnTo>
                  <a:pt x="235" y="381"/>
                </a:lnTo>
                <a:lnTo>
                  <a:pt x="234" y="379"/>
                </a:lnTo>
                <a:lnTo>
                  <a:pt x="234" y="379"/>
                </a:lnTo>
                <a:lnTo>
                  <a:pt x="234" y="379"/>
                </a:lnTo>
                <a:lnTo>
                  <a:pt x="234" y="379"/>
                </a:lnTo>
                <a:lnTo>
                  <a:pt x="234" y="378"/>
                </a:lnTo>
                <a:lnTo>
                  <a:pt x="234" y="378"/>
                </a:lnTo>
                <a:lnTo>
                  <a:pt x="234" y="378"/>
                </a:lnTo>
                <a:lnTo>
                  <a:pt x="234" y="376"/>
                </a:lnTo>
                <a:lnTo>
                  <a:pt x="232" y="376"/>
                </a:lnTo>
                <a:lnTo>
                  <a:pt x="232" y="376"/>
                </a:lnTo>
                <a:lnTo>
                  <a:pt x="232" y="375"/>
                </a:lnTo>
                <a:lnTo>
                  <a:pt x="232" y="375"/>
                </a:lnTo>
                <a:lnTo>
                  <a:pt x="232" y="373"/>
                </a:lnTo>
                <a:lnTo>
                  <a:pt x="232" y="373"/>
                </a:lnTo>
                <a:lnTo>
                  <a:pt x="232" y="371"/>
                </a:lnTo>
                <a:lnTo>
                  <a:pt x="231" y="371"/>
                </a:lnTo>
                <a:lnTo>
                  <a:pt x="231" y="370"/>
                </a:lnTo>
                <a:lnTo>
                  <a:pt x="231" y="370"/>
                </a:lnTo>
                <a:lnTo>
                  <a:pt x="231" y="368"/>
                </a:lnTo>
                <a:lnTo>
                  <a:pt x="231" y="368"/>
                </a:lnTo>
                <a:lnTo>
                  <a:pt x="231" y="368"/>
                </a:lnTo>
                <a:lnTo>
                  <a:pt x="232" y="367"/>
                </a:lnTo>
                <a:lnTo>
                  <a:pt x="232" y="367"/>
                </a:lnTo>
                <a:lnTo>
                  <a:pt x="234" y="367"/>
                </a:lnTo>
                <a:lnTo>
                  <a:pt x="234" y="365"/>
                </a:lnTo>
                <a:lnTo>
                  <a:pt x="232" y="364"/>
                </a:lnTo>
                <a:lnTo>
                  <a:pt x="231" y="362"/>
                </a:lnTo>
                <a:lnTo>
                  <a:pt x="231" y="360"/>
                </a:lnTo>
                <a:lnTo>
                  <a:pt x="232" y="357"/>
                </a:lnTo>
                <a:lnTo>
                  <a:pt x="234" y="354"/>
                </a:lnTo>
                <a:lnTo>
                  <a:pt x="235" y="353"/>
                </a:lnTo>
                <a:lnTo>
                  <a:pt x="235" y="353"/>
                </a:lnTo>
                <a:lnTo>
                  <a:pt x="237" y="353"/>
                </a:lnTo>
                <a:lnTo>
                  <a:pt x="237" y="351"/>
                </a:lnTo>
                <a:lnTo>
                  <a:pt x="237" y="349"/>
                </a:lnTo>
                <a:lnTo>
                  <a:pt x="235" y="349"/>
                </a:lnTo>
                <a:lnTo>
                  <a:pt x="237" y="348"/>
                </a:lnTo>
                <a:lnTo>
                  <a:pt x="237" y="343"/>
                </a:lnTo>
                <a:lnTo>
                  <a:pt x="238" y="340"/>
                </a:lnTo>
                <a:lnTo>
                  <a:pt x="238" y="340"/>
                </a:lnTo>
                <a:lnTo>
                  <a:pt x="240" y="340"/>
                </a:lnTo>
                <a:lnTo>
                  <a:pt x="240" y="340"/>
                </a:lnTo>
                <a:lnTo>
                  <a:pt x="238" y="340"/>
                </a:lnTo>
                <a:lnTo>
                  <a:pt x="238" y="338"/>
                </a:lnTo>
                <a:lnTo>
                  <a:pt x="237" y="335"/>
                </a:lnTo>
                <a:lnTo>
                  <a:pt x="235" y="332"/>
                </a:lnTo>
                <a:lnTo>
                  <a:pt x="235" y="330"/>
                </a:lnTo>
                <a:lnTo>
                  <a:pt x="235" y="329"/>
                </a:lnTo>
                <a:lnTo>
                  <a:pt x="234" y="329"/>
                </a:lnTo>
                <a:lnTo>
                  <a:pt x="232" y="329"/>
                </a:lnTo>
                <a:lnTo>
                  <a:pt x="229" y="327"/>
                </a:lnTo>
                <a:lnTo>
                  <a:pt x="227" y="326"/>
                </a:lnTo>
                <a:lnTo>
                  <a:pt x="226" y="326"/>
                </a:lnTo>
                <a:lnTo>
                  <a:pt x="226" y="323"/>
                </a:lnTo>
                <a:lnTo>
                  <a:pt x="226" y="321"/>
                </a:lnTo>
                <a:lnTo>
                  <a:pt x="226" y="318"/>
                </a:lnTo>
                <a:lnTo>
                  <a:pt x="226" y="316"/>
                </a:lnTo>
                <a:lnTo>
                  <a:pt x="227" y="315"/>
                </a:lnTo>
                <a:lnTo>
                  <a:pt x="227" y="313"/>
                </a:lnTo>
                <a:lnTo>
                  <a:pt x="227" y="312"/>
                </a:lnTo>
                <a:lnTo>
                  <a:pt x="227" y="312"/>
                </a:lnTo>
                <a:lnTo>
                  <a:pt x="227" y="312"/>
                </a:lnTo>
                <a:lnTo>
                  <a:pt x="226" y="312"/>
                </a:lnTo>
                <a:lnTo>
                  <a:pt x="226" y="312"/>
                </a:lnTo>
                <a:lnTo>
                  <a:pt x="224" y="312"/>
                </a:lnTo>
                <a:lnTo>
                  <a:pt x="218" y="312"/>
                </a:lnTo>
                <a:lnTo>
                  <a:pt x="212" y="312"/>
                </a:lnTo>
                <a:lnTo>
                  <a:pt x="205" y="312"/>
                </a:lnTo>
                <a:lnTo>
                  <a:pt x="201" y="312"/>
                </a:lnTo>
                <a:lnTo>
                  <a:pt x="201" y="308"/>
                </a:lnTo>
                <a:lnTo>
                  <a:pt x="201" y="305"/>
                </a:lnTo>
                <a:lnTo>
                  <a:pt x="201" y="304"/>
                </a:lnTo>
                <a:lnTo>
                  <a:pt x="201" y="299"/>
                </a:lnTo>
                <a:lnTo>
                  <a:pt x="197" y="297"/>
                </a:lnTo>
                <a:lnTo>
                  <a:pt x="196" y="294"/>
                </a:lnTo>
                <a:lnTo>
                  <a:pt x="194" y="294"/>
                </a:lnTo>
                <a:lnTo>
                  <a:pt x="197" y="294"/>
                </a:lnTo>
                <a:lnTo>
                  <a:pt x="199" y="294"/>
                </a:lnTo>
                <a:lnTo>
                  <a:pt x="199" y="286"/>
                </a:lnTo>
                <a:lnTo>
                  <a:pt x="199" y="286"/>
                </a:lnTo>
                <a:lnTo>
                  <a:pt x="197" y="283"/>
                </a:lnTo>
                <a:lnTo>
                  <a:pt x="197" y="282"/>
                </a:lnTo>
                <a:lnTo>
                  <a:pt x="197" y="282"/>
                </a:lnTo>
                <a:lnTo>
                  <a:pt x="196" y="280"/>
                </a:lnTo>
                <a:lnTo>
                  <a:pt x="196" y="280"/>
                </a:lnTo>
                <a:lnTo>
                  <a:pt x="197" y="278"/>
                </a:lnTo>
                <a:lnTo>
                  <a:pt x="197" y="278"/>
                </a:lnTo>
                <a:lnTo>
                  <a:pt x="197" y="277"/>
                </a:lnTo>
                <a:lnTo>
                  <a:pt x="197" y="275"/>
                </a:lnTo>
                <a:lnTo>
                  <a:pt x="196" y="274"/>
                </a:lnTo>
                <a:lnTo>
                  <a:pt x="194" y="274"/>
                </a:lnTo>
                <a:lnTo>
                  <a:pt x="193" y="272"/>
                </a:lnTo>
                <a:lnTo>
                  <a:pt x="190" y="271"/>
                </a:lnTo>
                <a:lnTo>
                  <a:pt x="188" y="271"/>
                </a:lnTo>
                <a:lnTo>
                  <a:pt x="186" y="271"/>
                </a:lnTo>
                <a:lnTo>
                  <a:pt x="183" y="271"/>
                </a:lnTo>
                <a:lnTo>
                  <a:pt x="182" y="271"/>
                </a:lnTo>
                <a:lnTo>
                  <a:pt x="180" y="271"/>
                </a:lnTo>
                <a:lnTo>
                  <a:pt x="177" y="271"/>
                </a:lnTo>
                <a:lnTo>
                  <a:pt x="177" y="269"/>
                </a:lnTo>
                <a:lnTo>
                  <a:pt x="175" y="269"/>
                </a:lnTo>
                <a:lnTo>
                  <a:pt x="174" y="266"/>
                </a:lnTo>
                <a:lnTo>
                  <a:pt x="172" y="266"/>
                </a:lnTo>
                <a:lnTo>
                  <a:pt x="172" y="264"/>
                </a:lnTo>
                <a:lnTo>
                  <a:pt x="171" y="264"/>
                </a:lnTo>
                <a:lnTo>
                  <a:pt x="169" y="264"/>
                </a:lnTo>
                <a:lnTo>
                  <a:pt x="168" y="264"/>
                </a:lnTo>
                <a:lnTo>
                  <a:pt x="164" y="263"/>
                </a:lnTo>
                <a:lnTo>
                  <a:pt x="163" y="263"/>
                </a:lnTo>
                <a:lnTo>
                  <a:pt x="163" y="263"/>
                </a:lnTo>
                <a:lnTo>
                  <a:pt x="161" y="261"/>
                </a:lnTo>
                <a:lnTo>
                  <a:pt x="160" y="260"/>
                </a:lnTo>
                <a:lnTo>
                  <a:pt x="160" y="260"/>
                </a:lnTo>
                <a:lnTo>
                  <a:pt x="160" y="258"/>
                </a:lnTo>
                <a:lnTo>
                  <a:pt x="158" y="258"/>
                </a:lnTo>
                <a:lnTo>
                  <a:pt x="158" y="258"/>
                </a:lnTo>
                <a:lnTo>
                  <a:pt x="156" y="258"/>
                </a:lnTo>
                <a:lnTo>
                  <a:pt x="155" y="258"/>
                </a:lnTo>
                <a:lnTo>
                  <a:pt x="153" y="256"/>
                </a:lnTo>
                <a:lnTo>
                  <a:pt x="152" y="256"/>
                </a:lnTo>
                <a:lnTo>
                  <a:pt x="152" y="256"/>
                </a:lnTo>
                <a:lnTo>
                  <a:pt x="150" y="255"/>
                </a:lnTo>
                <a:lnTo>
                  <a:pt x="149" y="255"/>
                </a:lnTo>
                <a:lnTo>
                  <a:pt x="147" y="256"/>
                </a:lnTo>
                <a:lnTo>
                  <a:pt x="145" y="256"/>
                </a:lnTo>
                <a:lnTo>
                  <a:pt x="142" y="255"/>
                </a:lnTo>
                <a:lnTo>
                  <a:pt x="139" y="255"/>
                </a:lnTo>
                <a:lnTo>
                  <a:pt x="139" y="253"/>
                </a:lnTo>
                <a:lnTo>
                  <a:pt x="138" y="252"/>
                </a:lnTo>
                <a:lnTo>
                  <a:pt x="136" y="252"/>
                </a:lnTo>
                <a:lnTo>
                  <a:pt x="136" y="250"/>
                </a:lnTo>
                <a:lnTo>
                  <a:pt x="134" y="249"/>
                </a:lnTo>
                <a:lnTo>
                  <a:pt x="133" y="249"/>
                </a:lnTo>
                <a:lnTo>
                  <a:pt x="133" y="249"/>
                </a:lnTo>
                <a:lnTo>
                  <a:pt x="131" y="249"/>
                </a:lnTo>
                <a:lnTo>
                  <a:pt x="131" y="247"/>
                </a:lnTo>
                <a:lnTo>
                  <a:pt x="131" y="245"/>
                </a:lnTo>
                <a:lnTo>
                  <a:pt x="131" y="245"/>
                </a:lnTo>
                <a:lnTo>
                  <a:pt x="130" y="244"/>
                </a:lnTo>
                <a:lnTo>
                  <a:pt x="130" y="244"/>
                </a:lnTo>
                <a:lnTo>
                  <a:pt x="130" y="245"/>
                </a:lnTo>
                <a:lnTo>
                  <a:pt x="128" y="245"/>
                </a:lnTo>
                <a:lnTo>
                  <a:pt x="128" y="245"/>
                </a:lnTo>
                <a:lnTo>
                  <a:pt x="128" y="244"/>
                </a:lnTo>
                <a:lnTo>
                  <a:pt x="128" y="244"/>
                </a:lnTo>
                <a:lnTo>
                  <a:pt x="128" y="242"/>
                </a:lnTo>
                <a:lnTo>
                  <a:pt x="127" y="241"/>
                </a:lnTo>
                <a:lnTo>
                  <a:pt x="127" y="241"/>
                </a:lnTo>
                <a:lnTo>
                  <a:pt x="127" y="239"/>
                </a:lnTo>
                <a:lnTo>
                  <a:pt x="127" y="239"/>
                </a:lnTo>
                <a:lnTo>
                  <a:pt x="125" y="238"/>
                </a:lnTo>
                <a:lnTo>
                  <a:pt x="125" y="238"/>
                </a:lnTo>
                <a:lnTo>
                  <a:pt x="125" y="236"/>
                </a:lnTo>
                <a:lnTo>
                  <a:pt x="125" y="236"/>
                </a:lnTo>
                <a:lnTo>
                  <a:pt x="127" y="234"/>
                </a:lnTo>
                <a:lnTo>
                  <a:pt x="127" y="233"/>
                </a:lnTo>
                <a:lnTo>
                  <a:pt x="125" y="230"/>
                </a:lnTo>
                <a:lnTo>
                  <a:pt x="125" y="228"/>
                </a:lnTo>
                <a:lnTo>
                  <a:pt x="125" y="226"/>
                </a:lnTo>
                <a:lnTo>
                  <a:pt x="125" y="226"/>
                </a:lnTo>
                <a:lnTo>
                  <a:pt x="125" y="225"/>
                </a:lnTo>
                <a:lnTo>
                  <a:pt x="127" y="223"/>
                </a:lnTo>
                <a:lnTo>
                  <a:pt x="127" y="222"/>
                </a:lnTo>
                <a:lnTo>
                  <a:pt x="127" y="220"/>
                </a:lnTo>
                <a:lnTo>
                  <a:pt x="127" y="219"/>
                </a:lnTo>
                <a:lnTo>
                  <a:pt x="127" y="217"/>
                </a:lnTo>
                <a:lnTo>
                  <a:pt x="127" y="215"/>
                </a:lnTo>
                <a:lnTo>
                  <a:pt x="125" y="215"/>
                </a:lnTo>
                <a:lnTo>
                  <a:pt x="125" y="215"/>
                </a:lnTo>
                <a:lnTo>
                  <a:pt x="123" y="215"/>
                </a:lnTo>
                <a:lnTo>
                  <a:pt x="123" y="217"/>
                </a:lnTo>
                <a:lnTo>
                  <a:pt x="122" y="217"/>
                </a:lnTo>
                <a:lnTo>
                  <a:pt x="120" y="215"/>
                </a:lnTo>
                <a:lnTo>
                  <a:pt x="117" y="215"/>
                </a:lnTo>
                <a:lnTo>
                  <a:pt x="112" y="217"/>
                </a:lnTo>
                <a:lnTo>
                  <a:pt x="111" y="217"/>
                </a:lnTo>
                <a:lnTo>
                  <a:pt x="109" y="217"/>
                </a:lnTo>
                <a:lnTo>
                  <a:pt x="108" y="219"/>
                </a:lnTo>
                <a:lnTo>
                  <a:pt x="106" y="219"/>
                </a:lnTo>
                <a:lnTo>
                  <a:pt x="101" y="223"/>
                </a:lnTo>
                <a:lnTo>
                  <a:pt x="100" y="223"/>
                </a:lnTo>
                <a:lnTo>
                  <a:pt x="98" y="223"/>
                </a:lnTo>
                <a:lnTo>
                  <a:pt x="98" y="225"/>
                </a:lnTo>
                <a:lnTo>
                  <a:pt x="97" y="225"/>
                </a:lnTo>
                <a:lnTo>
                  <a:pt x="93" y="226"/>
                </a:lnTo>
                <a:lnTo>
                  <a:pt x="92" y="228"/>
                </a:lnTo>
                <a:lnTo>
                  <a:pt x="92" y="230"/>
                </a:lnTo>
                <a:lnTo>
                  <a:pt x="90" y="230"/>
                </a:lnTo>
                <a:lnTo>
                  <a:pt x="90" y="230"/>
                </a:lnTo>
                <a:lnTo>
                  <a:pt x="87" y="230"/>
                </a:lnTo>
                <a:lnTo>
                  <a:pt x="87" y="230"/>
                </a:lnTo>
                <a:lnTo>
                  <a:pt x="86" y="231"/>
                </a:lnTo>
                <a:lnTo>
                  <a:pt x="84" y="233"/>
                </a:lnTo>
                <a:lnTo>
                  <a:pt x="84" y="233"/>
                </a:lnTo>
                <a:lnTo>
                  <a:pt x="82" y="234"/>
                </a:lnTo>
                <a:lnTo>
                  <a:pt x="81" y="234"/>
                </a:lnTo>
                <a:lnTo>
                  <a:pt x="79" y="236"/>
                </a:lnTo>
                <a:lnTo>
                  <a:pt x="78" y="236"/>
                </a:lnTo>
                <a:lnTo>
                  <a:pt x="78" y="236"/>
                </a:lnTo>
                <a:lnTo>
                  <a:pt x="76" y="236"/>
                </a:lnTo>
                <a:lnTo>
                  <a:pt x="76" y="234"/>
                </a:lnTo>
                <a:lnTo>
                  <a:pt x="76" y="234"/>
                </a:lnTo>
                <a:lnTo>
                  <a:pt x="73" y="234"/>
                </a:lnTo>
                <a:lnTo>
                  <a:pt x="70" y="233"/>
                </a:lnTo>
                <a:lnTo>
                  <a:pt x="67" y="233"/>
                </a:lnTo>
                <a:lnTo>
                  <a:pt x="65" y="233"/>
                </a:lnTo>
                <a:lnTo>
                  <a:pt x="63" y="233"/>
                </a:lnTo>
                <a:lnTo>
                  <a:pt x="62" y="233"/>
                </a:lnTo>
                <a:lnTo>
                  <a:pt x="59" y="233"/>
                </a:lnTo>
                <a:lnTo>
                  <a:pt x="57" y="233"/>
                </a:lnTo>
                <a:lnTo>
                  <a:pt x="56" y="234"/>
                </a:lnTo>
                <a:lnTo>
                  <a:pt x="54" y="234"/>
                </a:lnTo>
                <a:lnTo>
                  <a:pt x="54" y="234"/>
                </a:lnTo>
                <a:lnTo>
                  <a:pt x="52" y="234"/>
                </a:lnTo>
                <a:lnTo>
                  <a:pt x="52" y="234"/>
                </a:lnTo>
                <a:lnTo>
                  <a:pt x="51" y="233"/>
                </a:lnTo>
                <a:lnTo>
                  <a:pt x="51" y="233"/>
                </a:lnTo>
                <a:lnTo>
                  <a:pt x="49" y="234"/>
                </a:lnTo>
                <a:lnTo>
                  <a:pt x="49" y="231"/>
                </a:lnTo>
                <a:lnTo>
                  <a:pt x="49" y="228"/>
                </a:lnTo>
                <a:lnTo>
                  <a:pt x="49" y="225"/>
                </a:lnTo>
                <a:lnTo>
                  <a:pt x="49" y="222"/>
                </a:lnTo>
                <a:lnTo>
                  <a:pt x="49" y="219"/>
                </a:lnTo>
                <a:lnTo>
                  <a:pt x="49" y="217"/>
                </a:lnTo>
                <a:lnTo>
                  <a:pt x="51" y="215"/>
                </a:lnTo>
                <a:lnTo>
                  <a:pt x="51" y="215"/>
                </a:lnTo>
                <a:lnTo>
                  <a:pt x="51" y="214"/>
                </a:lnTo>
                <a:lnTo>
                  <a:pt x="51" y="212"/>
                </a:lnTo>
                <a:lnTo>
                  <a:pt x="51" y="212"/>
                </a:lnTo>
                <a:lnTo>
                  <a:pt x="51" y="211"/>
                </a:lnTo>
                <a:lnTo>
                  <a:pt x="49" y="211"/>
                </a:lnTo>
                <a:lnTo>
                  <a:pt x="49" y="212"/>
                </a:lnTo>
                <a:lnTo>
                  <a:pt x="49" y="212"/>
                </a:lnTo>
                <a:lnTo>
                  <a:pt x="48" y="212"/>
                </a:lnTo>
                <a:lnTo>
                  <a:pt x="48" y="214"/>
                </a:lnTo>
                <a:lnTo>
                  <a:pt x="46" y="214"/>
                </a:lnTo>
                <a:lnTo>
                  <a:pt x="45" y="215"/>
                </a:lnTo>
                <a:lnTo>
                  <a:pt x="45" y="217"/>
                </a:lnTo>
                <a:lnTo>
                  <a:pt x="43" y="217"/>
                </a:lnTo>
                <a:lnTo>
                  <a:pt x="41" y="219"/>
                </a:lnTo>
                <a:lnTo>
                  <a:pt x="40" y="219"/>
                </a:lnTo>
                <a:lnTo>
                  <a:pt x="35" y="219"/>
                </a:lnTo>
                <a:lnTo>
                  <a:pt x="32" y="219"/>
                </a:lnTo>
                <a:lnTo>
                  <a:pt x="27" y="219"/>
                </a:lnTo>
                <a:lnTo>
                  <a:pt x="27" y="219"/>
                </a:lnTo>
                <a:lnTo>
                  <a:pt x="27" y="219"/>
                </a:lnTo>
                <a:lnTo>
                  <a:pt x="27" y="217"/>
                </a:lnTo>
                <a:lnTo>
                  <a:pt x="26" y="215"/>
                </a:lnTo>
                <a:lnTo>
                  <a:pt x="26" y="215"/>
                </a:lnTo>
                <a:lnTo>
                  <a:pt x="26" y="214"/>
                </a:lnTo>
                <a:lnTo>
                  <a:pt x="26" y="212"/>
                </a:lnTo>
                <a:lnTo>
                  <a:pt x="24" y="212"/>
                </a:lnTo>
                <a:lnTo>
                  <a:pt x="22" y="212"/>
                </a:lnTo>
                <a:lnTo>
                  <a:pt x="21" y="211"/>
                </a:lnTo>
                <a:lnTo>
                  <a:pt x="18" y="211"/>
                </a:lnTo>
                <a:lnTo>
                  <a:pt x="15" y="211"/>
                </a:lnTo>
                <a:lnTo>
                  <a:pt x="13" y="211"/>
                </a:lnTo>
                <a:lnTo>
                  <a:pt x="15" y="209"/>
                </a:lnTo>
                <a:lnTo>
                  <a:pt x="16" y="206"/>
                </a:lnTo>
                <a:lnTo>
                  <a:pt x="16" y="204"/>
                </a:lnTo>
                <a:lnTo>
                  <a:pt x="15" y="203"/>
                </a:lnTo>
                <a:lnTo>
                  <a:pt x="13" y="203"/>
                </a:lnTo>
                <a:lnTo>
                  <a:pt x="13" y="201"/>
                </a:lnTo>
                <a:lnTo>
                  <a:pt x="11" y="200"/>
                </a:lnTo>
                <a:lnTo>
                  <a:pt x="10" y="198"/>
                </a:lnTo>
                <a:lnTo>
                  <a:pt x="10" y="198"/>
                </a:lnTo>
                <a:lnTo>
                  <a:pt x="10" y="197"/>
                </a:lnTo>
                <a:lnTo>
                  <a:pt x="10" y="197"/>
                </a:lnTo>
                <a:lnTo>
                  <a:pt x="10" y="197"/>
                </a:lnTo>
                <a:lnTo>
                  <a:pt x="8" y="197"/>
                </a:lnTo>
                <a:lnTo>
                  <a:pt x="8" y="195"/>
                </a:lnTo>
                <a:lnTo>
                  <a:pt x="8" y="195"/>
                </a:lnTo>
                <a:lnTo>
                  <a:pt x="7" y="193"/>
                </a:lnTo>
                <a:lnTo>
                  <a:pt x="7" y="193"/>
                </a:lnTo>
                <a:lnTo>
                  <a:pt x="7" y="192"/>
                </a:lnTo>
                <a:lnTo>
                  <a:pt x="7" y="192"/>
                </a:lnTo>
                <a:lnTo>
                  <a:pt x="5" y="190"/>
                </a:lnTo>
                <a:lnTo>
                  <a:pt x="5" y="190"/>
                </a:lnTo>
                <a:lnTo>
                  <a:pt x="4" y="189"/>
                </a:lnTo>
                <a:lnTo>
                  <a:pt x="4" y="189"/>
                </a:lnTo>
                <a:lnTo>
                  <a:pt x="5" y="189"/>
                </a:lnTo>
                <a:lnTo>
                  <a:pt x="5" y="189"/>
                </a:lnTo>
                <a:lnTo>
                  <a:pt x="5" y="187"/>
                </a:lnTo>
                <a:lnTo>
                  <a:pt x="5" y="187"/>
                </a:lnTo>
                <a:lnTo>
                  <a:pt x="4" y="187"/>
                </a:lnTo>
                <a:lnTo>
                  <a:pt x="2" y="186"/>
                </a:lnTo>
                <a:lnTo>
                  <a:pt x="2" y="186"/>
                </a:lnTo>
                <a:lnTo>
                  <a:pt x="2" y="184"/>
                </a:lnTo>
                <a:lnTo>
                  <a:pt x="0" y="184"/>
                </a:lnTo>
                <a:lnTo>
                  <a:pt x="2" y="184"/>
                </a:lnTo>
                <a:lnTo>
                  <a:pt x="2" y="184"/>
                </a:lnTo>
                <a:lnTo>
                  <a:pt x="2" y="182"/>
                </a:lnTo>
                <a:lnTo>
                  <a:pt x="2" y="182"/>
                </a:lnTo>
                <a:lnTo>
                  <a:pt x="2" y="181"/>
                </a:lnTo>
                <a:lnTo>
                  <a:pt x="2" y="181"/>
                </a:lnTo>
                <a:lnTo>
                  <a:pt x="2" y="181"/>
                </a:lnTo>
                <a:lnTo>
                  <a:pt x="4" y="181"/>
                </a:lnTo>
                <a:lnTo>
                  <a:pt x="4" y="181"/>
                </a:lnTo>
                <a:lnTo>
                  <a:pt x="5" y="181"/>
                </a:lnTo>
                <a:lnTo>
                  <a:pt x="5" y="181"/>
                </a:lnTo>
                <a:lnTo>
                  <a:pt x="5" y="179"/>
                </a:lnTo>
                <a:lnTo>
                  <a:pt x="5" y="178"/>
                </a:lnTo>
                <a:lnTo>
                  <a:pt x="4" y="178"/>
                </a:lnTo>
                <a:lnTo>
                  <a:pt x="4" y="178"/>
                </a:lnTo>
                <a:lnTo>
                  <a:pt x="4" y="176"/>
                </a:lnTo>
                <a:lnTo>
                  <a:pt x="5" y="175"/>
                </a:lnTo>
                <a:lnTo>
                  <a:pt x="5" y="173"/>
                </a:lnTo>
                <a:lnTo>
                  <a:pt x="8" y="171"/>
                </a:lnTo>
                <a:lnTo>
                  <a:pt x="11" y="170"/>
                </a:lnTo>
                <a:lnTo>
                  <a:pt x="11" y="170"/>
                </a:lnTo>
                <a:lnTo>
                  <a:pt x="13" y="170"/>
                </a:lnTo>
                <a:lnTo>
                  <a:pt x="13" y="168"/>
                </a:lnTo>
                <a:lnTo>
                  <a:pt x="13" y="167"/>
                </a:lnTo>
                <a:lnTo>
                  <a:pt x="13" y="167"/>
                </a:lnTo>
                <a:lnTo>
                  <a:pt x="13" y="165"/>
                </a:lnTo>
                <a:lnTo>
                  <a:pt x="13" y="163"/>
                </a:lnTo>
                <a:lnTo>
                  <a:pt x="11" y="163"/>
                </a:lnTo>
                <a:lnTo>
                  <a:pt x="13" y="162"/>
                </a:lnTo>
                <a:lnTo>
                  <a:pt x="13" y="160"/>
                </a:lnTo>
                <a:lnTo>
                  <a:pt x="15" y="159"/>
                </a:lnTo>
                <a:lnTo>
                  <a:pt x="16" y="156"/>
                </a:lnTo>
                <a:lnTo>
                  <a:pt x="16" y="156"/>
                </a:lnTo>
                <a:lnTo>
                  <a:pt x="16" y="154"/>
                </a:lnTo>
                <a:lnTo>
                  <a:pt x="16" y="151"/>
                </a:lnTo>
                <a:lnTo>
                  <a:pt x="18" y="149"/>
                </a:lnTo>
                <a:lnTo>
                  <a:pt x="16" y="149"/>
                </a:lnTo>
                <a:lnTo>
                  <a:pt x="18" y="149"/>
                </a:lnTo>
                <a:lnTo>
                  <a:pt x="18" y="148"/>
                </a:lnTo>
                <a:lnTo>
                  <a:pt x="19" y="148"/>
                </a:lnTo>
                <a:lnTo>
                  <a:pt x="21" y="148"/>
                </a:lnTo>
                <a:lnTo>
                  <a:pt x="22" y="146"/>
                </a:lnTo>
                <a:lnTo>
                  <a:pt x="24" y="145"/>
                </a:lnTo>
                <a:lnTo>
                  <a:pt x="26" y="143"/>
                </a:lnTo>
                <a:lnTo>
                  <a:pt x="29" y="141"/>
                </a:lnTo>
                <a:lnTo>
                  <a:pt x="30" y="141"/>
                </a:lnTo>
                <a:lnTo>
                  <a:pt x="30" y="141"/>
                </a:lnTo>
                <a:lnTo>
                  <a:pt x="32" y="140"/>
                </a:lnTo>
                <a:lnTo>
                  <a:pt x="35" y="140"/>
                </a:lnTo>
                <a:lnTo>
                  <a:pt x="37" y="140"/>
                </a:lnTo>
                <a:lnTo>
                  <a:pt x="38" y="138"/>
                </a:lnTo>
                <a:lnTo>
                  <a:pt x="40" y="138"/>
                </a:lnTo>
                <a:lnTo>
                  <a:pt x="41" y="138"/>
                </a:lnTo>
                <a:lnTo>
                  <a:pt x="43" y="138"/>
                </a:lnTo>
                <a:lnTo>
                  <a:pt x="45" y="138"/>
                </a:lnTo>
                <a:lnTo>
                  <a:pt x="46" y="137"/>
                </a:lnTo>
                <a:lnTo>
                  <a:pt x="46" y="137"/>
                </a:lnTo>
                <a:lnTo>
                  <a:pt x="48" y="135"/>
                </a:lnTo>
                <a:lnTo>
                  <a:pt x="48" y="135"/>
                </a:lnTo>
                <a:lnTo>
                  <a:pt x="49" y="135"/>
                </a:lnTo>
                <a:lnTo>
                  <a:pt x="51" y="135"/>
                </a:lnTo>
                <a:lnTo>
                  <a:pt x="52" y="135"/>
                </a:lnTo>
                <a:lnTo>
                  <a:pt x="54" y="135"/>
                </a:lnTo>
                <a:lnTo>
                  <a:pt x="54" y="137"/>
                </a:lnTo>
                <a:lnTo>
                  <a:pt x="56" y="137"/>
                </a:lnTo>
                <a:lnTo>
                  <a:pt x="56" y="137"/>
                </a:lnTo>
                <a:lnTo>
                  <a:pt x="57" y="137"/>
                </a:lnTo>
                <a:lnTo>
                  <a:pt x="59" y="138"/>
                </a:lnTo>
                <a:lnTo>
                  <a:pt x="59" y="137"/>
                </a:lnTo>
                <a:lnTo>
                  <a:pt x="59" y="137"/>
                </a:lnTo>
                <a:lnTo>
                  <a:pt x="59" y="137"/>
                </a:lnTo>
                <a:lnTo>
                  <a:pt x="60" y="135"/>
                </a:lnTo>
                <a:lnTo>
                  <a:pt x="60" y="132"/>
                </a:lnTo>
                <a:lnTo>
                  <a:pt x="60" y="127"/>
                </a:lnTo>
                <a:lnTo>
                  <a:pt x="62" y="124"/>
                </a:lnTo>
                <a:lnTo>
                  <a:pt x="63" y="119"/>
                </a:lnTo>
                <a:lnTo>
                  <a:pt x="63" y="113"/>
                </a:lnTo>
                <a:lnTo>
                  <a:pt x="65" y="108"/>
                </a:lnTo>
                <a:lnTo>
                  <a:pt x="65" y="104"/>
                </a:lnTo>
                <a:lnTo>
                  <a:pt x="67" y="100"/>
                </a:lnTo>
                <a:lnTo>
                  <a:pt x="67" y="99"/>
                </a:lnTo>
                <a:lnTo>
                  <a:pt x="67" y="96"/>
                </a:lnTo>
                <a:lnTo>
                  <a:pt x="67" y="93"/>
                </a:lnTo>
                <a:lnTo>
                  <a:pt x="68" y="93"/>
                </a:lnTo>
                <a:lnTo>
                  <a:pt x="67" y="93"/>
                </a:lnTo>
                <a:lnTo>
                  <a:pt x="67" y="91"/>
                </a:lnTo>
                <a:lnTo>
                  <a:pt x="67" y="91"/>
                </a:lnTo>
                <a:lnTo>
                  <a:pt x="67" y="89"/>
                </a:lnTo>
                <a:lnTo>
                  <a:pt x="67" y="89"/>
                </a:lnTo>
                <a:lnTo>
                  <a:pt x="67" y="89"/>
                </a:lnTo>
                <a:lnTo>
                  <a:pt x="65" y="89"/>
                </a:lnTo>
                <a:lnTo>
                  <a:pt x="65" y="88"/>
                </a:lnTo>
                <a:lnTo>
                  <a:pt x="65" y="88"/>
                </a:lnTo>
                <a:lnTo>
                  <a:pt x="65" y="88"/>
                </a:lnTo>
                <a:lnTo>
                  <a:pt x="65" y="86"/>
                </a:lnTo>
                <a:lnTo>
                  <a:pt x="65" y="86"/>
                </a:lnTo>
                <a:lnTo>
                  <a:pt x="65" y="86"/>
                </a:lnTo>
                <a:lnTo>
                  <a:pt x="65" y="85"/>
                </a:lnTo>
                <a:lnTo>
                  <a:pt x="65" y="85"/>
                </a:lnTo>
                <a:lnTo>
                  <a:pt x="65" y="85"/>
                </a:lnTo>
                <a:lnTo>
                  <a:pt x="65" y="83"/>
                </a:lnTo>
                <a:lnTo>
                  <a:pt x="63" y="83"/>
                </a:lnTo>
                <a:lnTo>
                  <a:pt x="63" y="82"/>
                </a:lnTo>
                <a:lnTo>
                  <a:pt x="62" y="82"/>
                </a:lnTo>
                <a:lnTo>
                  <a:pt x="62" y="82"/>
                </a:lnTo>
                <a:lnTo>
                  <a:pt x="60" y="80"/>
                </a:lnTo>
                <a:lnTo>
                  <a:pt x="59" y="78"/>
                </a:lnTo>
                <a:lnTo>
                  <a:pt x="57" y="77"/>
                </a:lnTo>
                <a:lnTo>
                  <a:pt x="57" y="75"/>
                </a:lnTo>
                <a:lnTo>
                  <a:pt x="57" y="72"/>
                </a:lnTo>
                <a:lnTo>
                  <a:pt x="59" y="69"/>
                </a:lnTo>
                <a:lnTo>
                  <a:pt x="59" y="67"/>
                </a:lnTo>
                <a:lnTo>
                  <a:pt x="59" y="67"/>
                </a:lnTo>
                <a:lnTo>
                  <a:pt x="60" y="67"/>
                </a:lnTo>
                <a:lnTo>
                  <a:pt x="60" y="67"/>
                </a:lnTo>
                <a:lnTo>
                  <a:pt x="62" y="67"/>
                </a:lnTo>
                <a:lnTo>
                  <a:pt x="62" y="66"/>
                </a:lnTo>
                <a:lnTo>
                  <a:pt x="63" y="66"/>
                </a:lnTo>
                <a:lnTo>
                  <a:pt x="63" y="66"/>
                </a:lnTo>
                <a:lnTo>
                  <a:pt x="63" y="66"/>
                </a:lnTo>
                <a:lnTo>
                  <a:pt x="65" y="66"/>
                </a:lnTo>
                <a:lnTo>
                  <a:pt x="65" y="66"/>
                </a:lnTo>
                <a:lnTo>
                  <a:pt x="65" y="66"/>
                </a:lnTo>
                <a:lnTo>
                  <a:pt x="67" y="64"/>
                </a:lnTo>
                <a:lnTo>
                  <a:pt x="67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68" y="66"/>
                </a:lnTo>
                <a:lnTo>
                  <a:pt x="70" y="66"/>
                </a:lnTo>
                <a:lnTo>
                  <a:pt x="70" y="66"/>
                </a:lnTo>
                <a:lnTo>
                  <a:pt x="70" y="66"/>
                </a:lnTo>
                <a:lnTo>
                  <a:pt x="71" y="66"/>
                </a:lnTo>
                <a:lnTo>
                  <a:pt x="71" y="66"/>
                </a:lnTo>
                <a:lnTo>
                  <a:pt x="71" y="66"/>
                </a:lnTo>
                <a:lnTo>
                  <a:pt x="71" y="66"/>
                </a:lnTo>
                <a:lnTo>
                  <a:pt x="71" y="66"/>
                </a:lnTo>
                <a:lnTo>
                  <a:pt x="71" y="64"/>
                </a:lnTo>
                <a:lnTo>
                  <a:pt x="71" y="64"/>
                </a:lnTo>
                <a:lnTo>
                  <a:pt x="71" y="63"/>
                </a:lnTo>
                <a:lnTo>
                  <a:pt x="70" y="63"/>
                </a:lnTo>
                <a:lnTo>
                  <a:pt x="70" y="61"/>
                </a:lnTo>
                <a:lnTo>
                  <a:pt x="70" y="61"/>
                </a:lnTo>
                <a:lnTo>
                  <a:pt x="68" y="59"/>
                </a:lnTo>
                <a:lnTo>
                  <a:pt x="68" y="59"/>
                </a:lnTo>
                <a:lnTo>
                  <a:pt x="68" y="61"/>
                </a:lnTo>
                <a:lnTo>
                  <a:pt x="67" y="61"/>
                </a:lnTo>
                <a:lnTo>
                  <a:pt x="67" y="59"/>
                </a:lnTo>
                <a:lnTo>
                  <a:pt x="65" y="59"/>
                </a:lnTo>
                <a:lnTo>
                  <a:pt x="65" y="59"/>
                </a:lnTo>
                <a:lnTo>
                  <a:pt x="65" y="59"/>
                </a:lnTo>
                <a:lnTo>
                  <a:pt x="63" y="59"/>
                </a:lnTo>
                <a:lnTo>
                  <a:pt x="62" y="59"/>
                </a:lnTo>
                <a:lnTo>
                  <a:pt x="62" y="59"/>
                </a:lnTo>
                <a:lnTo>
                  <a:pt x="60" y="59"/>
                </a:lnTo>
                <a:lnTo>
                  <a:pt x="60" y="56"/>
                </a:lnTo>
                <a:lnTo>
                  <a:pt x="60" y="53"/>
                </a:lnTo>
                <a:lnTo>
                  <a:pt x="60" y="50"/>
                </a:lnTo>
                <a:lnTo>
                  <a:pt x="62" y="52"/>
                </a:lnTo>
                <a:lnTo>
                  <a:pt x="62" y="50"/>
                </a:lnTo>
                <a:lnTo>
                  <a:pt x="63" y="50"/>
                </a:lnTo>
                <a:lnTo>
                  <a:pt x="65" y="50"/>
                </a:lnTo>
                <a:lnTo>
                  <a:pt x="65" y="50"/>
                </a:lnTo>
                <a:lnTo>
                  <a:pt x="67" y="50"/>
                </a:lnTo>
                <a:lnTo>
                  <a:pt x="68" y="50"/>
                </a:lnTo>
                <a:lnTo>
                  <a:pt x="68" y="50"/>
                </a:lnTo>
                <a:lnTo>
                  <a:pt x="71" y="50"/>
                </a:lnTo>
                <a:lnTo>
                  <a:pt x="75" y="50"/>
                </a:lnTo>
                <a:lnTo>
                  <a:pt x="84" y="50"/>
                </a:lnTo>
                <a:lnTo>
                  <a:pt x="86" y="50"/>
                </a:lnTo>
                <a:lnTo>
                  <a:pt x="84" y="50"/>
                </a:lnTo>
                <a:lnTo>
                  <a:pt x="84" y="48"/>
                </a:lnTo>
                <a:lnTo>
                  <a:pt x="84" y="48"/>
                </a:lnTo>
                <a:lnTo>
                  <a:pt x="84" y="47"/>
                </a:lnTo>
                <a:lnTo>
                  <a:pt x="86" y="47"/>
                </a:lnTo>
                <a:lnTo>
                  <a:pt x="86" y="47"/>
                </a:lnTo>
                <a:lnTo>
                  <a:pt x="87" y="48"/>
                </a:lnTo>
                <a:lnTo>
                  <a:pt x="87" y="50"/>
                </a:lnTo>
                <a:lnTo>
                  <a:pt x="87" y="50"/>
                </a:lnTo>
                <a:lnTo>
                  <a:pt x="89" y="50"/>
                </a:lnTo>
                <a:lnTo>
                  <a:pt x="90" y="50"/>
                </a:lnTo>
                <a:lnTo>
                  <a:pt x="90" y="50"/>
                </a:lnTo>
                <a:lnTo>
                  <a:pt x="92" y="48"/>
                </a:lnTo>
                <a:lnTo>
                  <a:pt x="93" y="47"/>
                </a:lnTo>
                <a:lnTo>
                  <a:pt x="93" y="45"/>
                </a:lnTo>
                <a:lnTo>
                  <a:pt x="95" y="45"/>
                </a:lnTo>
                <a:lnTo>
                  <a:pt x="95" y="45"/>
                </a:lnTo>
                <a:lnTo>
                  <a:pt x="97" y="45"/>
                </a:lnTo>
                <a:lnTo>
                  <a:pt x="97" y="45"/>
                </a:lnTo>
                <a:lnTo>
                  <a:pt x="98" y="47"/>
                </a:lnTo>
                <a:lnTo>
                  <a:pt x="100" y="48"/>
                </a:lnTo>
                <a:lnTo>
                  <a:pt x="100" y="52"/>
                </a:lnTo>
                <a:lnTo>
                  <a:pt x="101" y="52"/>
                </a:lnTo>
                <a:lnTo>
                  <a:pt x="101" y="55"/>
                </a:lnTo>
                <a:lnTo>
                  <a:pt x="101" y="58"/>
                </a:lnTo>
                <a:lnTo>
                  <a:pt x="101" y="58"/>
                </a:lnTo>
                <a:lnTo>
                  <a:pt x="101" y="58"/>
                </a:lnTo>
                <a:lnTo>
                  <a:pt x="104" y="58"/>
                </a:lnTo>
                <a:lnTo>
                  <a:pt x="108" y="61"/>
                </a:lnTo>
                <a:lnTo>
                  <a:pt x="111" y="64"/>
                </a:lnTo>
                <a:lnTo>
                  <a:pt x="112" y="64"/>
                </a:lnTo>
                <a:lnTo>
                  <a:pt x="112" y="64"/>
                </a:lnTo>
                <a:lnTo>
                  <a:pt x="114" y="64"/>
                </a:lnTo>
                <a:lnTo>
                  <a:pt x="116" y="64"/>
                </a:lnTo>
                <a:lnTo>
                  <a:pt x="117" y="64"/>
                </a:lnTo>
                <a:lnTo>
                  <a:pt x="117" y="63"/>
                </a:lnTo>
                <a:lnTo>
                  <a:pt x="119" y="63"/>
                </a:lnTo>
                <a:lnTo>
                  <a:pt x="120" y="61"/>
                </a:lnTo>
                <a:lnTo>
                  <a:pt x="122" y="61"/>
                </a:lnTo>
                <a:lnTo>
                  <a:pt x="122" y="61"/>
                </a:lnTo>
                <a:lnTo>
                  <a:pt x="123" y="63"/>
                </a:lnTo>
                <a:lnTo>
                  <a:pt x="123" y="63"/>
                </a:lnTo>
                <a:lnTo>
                  <a:pt x="123" y="64"/>
                </a:lnTo>
                <a:lnTo>
                  <a:pt x="123" y="66"/>
                </a:lnTo>
                <a:lnTo>
                  <a:pt x="125" y="66"/>
                </a:lnTo>
                <a:lnTo>
                  <a:pt x="125" y="64"/>
                </a:lnTo>
                <a:lnTo>
                  <a:pt x="127" y="63"/>
                </a:lnTo>
                <a:lnTo>
                  <a:pt x="127" y="63"/>
                </a:lnTo>
                <a:lnTo>
                  <a:pt x="128" y="61"/>
                </a:lnTo>
                <a:lnTo>
                  <a:pt x="130" y="59"/>
                </a:lnTo>
                <a:lnTo>
                  <a:pt x="131" y="59"/>
                </a:lnTo>
                <a:lnTo>
                  <a:pt x="133" y="58"/>
                </a:lnTo>
                <a:lnTo>
                  <a:pt x="134" y="58"/>
                </a:lnTo>
                <a:lnTo>
                  <a:pt x="134" y="58"/>
                </a:lnTo>
                <a:lnTo>
                  <a:pt x="136" y="56"/>
                </a:lnTo>
                <a:lnTo>
                  <a:pt x="138" y="56"/>
                </a:lnTo>
                <a:lnTo>
                  <a:pt x="138" y="55"/>
                </a:lnTo>
                <a:lnTo>
                  <a:pt x="139" y="55"/>
                </a:lnTo>
                <a:lnTo>
                  <a:pt x="139" y="55"/>
                </a:lnTo>
                <a:lnTo>
                  <a:pt x="141" y="55"/>
                </a:lnTo>
                <a:lnTo>
                  <a:pt x="142" y="53"/>
                </a:lnTo>
                <a:lnTo>
                  <a:pt x="144" y="52"/>
                </a:lnTo>
                <a:lnTo>
                  <a:pt x="144" y="50"/>
                </a:lnTo>
                <a:lnTo>
                  <a:pt x="145" y="48"/>
                </a:lnTo>
                <a:lnTo>
                  <a:pt x="145" y="47"/>
                </a:lnTo>
                <a:lnTo>
                  <a:pt x="145" y="47"/>
                </a:lnTo>
                <a:lnTo>
                  <a:pt x="147" y="47"/>
                </a:lnTo>
                <a:lnTo>
                  <a:pt x="147" y="47"/>
                </a:lnTo>
                <a:lnTo>
                  <a:pt x="150" y="45"/>
                </a:lnTo>
                <a:lnTo>
                  <a:pt x="152" y="45"/>
                </a:lnTo>
                <a:lnTo>
                  <a:pt x="153" y="45"/>
                </a:lnTo>
                <a:lnTo>
                  <a:pt x="153" y="44"/>
                </a:lnTo>
                <a:lnTo>
                  <a:pt x="155" y="44"/>
                </a:lnTo>
                <a:lnTo>
                  <a:pt x="155" y="42"/>
                </a:lnTo>
                <a:lnTo>
                  <a:pt x="155" y="41"/>
                </a:lnTo>
                <a:lnTo>
                  <a:pt x="152" y="41"/>
                </a:lnTo>
                <a:lnTo>
                  <a:pt x="150" y="41"/>
                </a:lnTo>
                <a:lnTo>
                  <a:pt x="147" y="41"/>
                </a:lnTo>
                <a:lnTo>
                  <a:pt x="145" y="39"/>
                </a:lnTo>
                <a:lnTo>
                  <a:pt x="145" y="39"/>
                </a:lnTo>
                <a:lnTo>
                  <a:pt x="145" y="39"/>
                </a:lnTo>
                <a:lnTo>
                  <a:pt x="145" y="39"/>
                </a:lnTo>
                <a:lnTo>
                  <a:pt x="145" y="37"/>
                </a:lnTo>
                <a:lnTo>
                  <a:pt x="145" y="36"/>
                </a:lnTo>
                <a:lnTo>
                  <a:pt x="144" y="33"/>
                </a:lnTo>
                <a:lnTo>
                  <a:pt x="142" y="30"/>
                </a:lnTo>
                <a:lnTo>
                  <a:pt x="142" y="28"/>
                </a:lnTo>
                <a:lnTo>
                  <a:pt x="142" y="25"/>
                </a:lnTo>
                <a:lnTo>
                  <a:pt x="142" y="23"/>
                </a:lnTo>
                <a:lnTo>
                  <a:pt x="142" y="23"/>
                </a:lnTo>
                <a:lnTo>
                  <a:pt x="138" y="20"/>
                </a:lnTo>
                <a:lnTo>
                  <a:pt x="136" y="19"/>
                </a:lnTo>
                <a:lnTo>
                  <a:pt x="136" y="17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6" y="14"/>
                </a:lnTo>
                <a:lnTo>
                  <a:pt x="136" y="15"/>
                </a:lnTo>
                <a:lnTo>
                  <a:pt x="138" y="15"/>
                </a:lnTo>
                <a:lnTo>
                  <a:pt x="142" y="15"/>
                </a:lnTo>
                <a:lnTo>
                  <a:pt x="142" y="15"/>
                </a:lnTo>
                <a:lnTo>
                  <a:pt x="144" y="17"/>
                </a:lnTo>
                <a:lnTo>
                  <a:pt x="144" y="17"/>
                </a:lnTo>
                <a:lnTo>
                  <a:pt x="144" y="19"/>
                </a:lnTo>
                <a:lnTo>
                  <a:pt x="145" y="19"/>
                </a:lnTo>
                <a:lnTo>
                  <a:pt x="147" y="19"/>
                </a:lnTo>
                <a:lnTo>
                  <a:pt x="149" y="19"/>
                </a:lnTo>
                <a:lnTo>
                  <a:pt x="150" y="19"/>
                </a:lnTo>
                <a:lnTo>
                  <a:pt x="152" y="19"/>
                </a:lnTo>
                <a:lnTo>
                  <a:pt x="152" y="20"/>
                </a:lnTo>
                <a:lnTo>
                  <a:pt x="155" y="19"/>
                </a:lnTo>
                <a:lnTo>
                  <a:pt x="155" y="19"/>
                </a:lnTo>
                <a:lnTo>
                  <a:pt x="156" y="19"/>
                </a:lnTo>
                <a:lnTo>
                  <a:pt x="158" y="22"/>
                </a:lnTo>
                <a:lnTo>
                  <a:pt x="160" y="22"/>
                </a:lnTo>
                <a:lnTo>
                  <a:pt x="161" y="23"/>
                </a:lnTo>
                <a:lnTo>
                  <a:pt x="163" y="23"/>
                </a:lnTo>
                <a:lnTo>
                  <a:pt x="163" y="23"/>
                </a:lnTo>
                <a:lnTo>
                  <a:pt x="164" y="19"/>
                </a:lnTo>
                <a:lnTo>
                  <a:pt x="164" y="17"/>
                </a:lnTo>
                <a:lnTo>
                  <a:pt x="164" y="17"/>
                </a:lnTo>
                <a:lnTo>
                  <a:pt x="166" y="17"/>
                </a:lnTo>
                <a:lnTo>
                  <a:pt x="166" y="17"/>
                </a:lnTo>
                <a:lnTo>
                  <a:pt x="168" y="15"/>
                </a:lnTo>
                <a:lnTo>
                  <a:pt x="169" y="15"/>
                </a:lnTo>
                <a:lnTo>
                  <a:pt x="172" y="17"/>
                </a:lnTo>
                <a:lnTo>
                  <a:pt x="174" y="15"/>
                </a:lnTo>
                <a:lnTo>
                  <a:pt x="177" y="15"/>
                </a:lnTo>
                <a:lnTo>
                  <a:pt x="180" y="14"/>
                </a:lnTo>
                <a:lnTo>
                  <a:pt x="182" y="12"/>
                </a:lnTo>
                <a:lnTo>
                  <a:pt x="183" y="12"/>
                </a:lnTo>
                <a:lnTo>
                  <a:pt x="185" y="11"/>
                </a:lnTo>
                <a:lnTo>
                  <a:pt x="186" y="11"/>
                </a:lnTo>
                <a:lnTo>
                  <a:pt x="188" y="11"/>
                </a:lnTo>
                <a:lnTo>
                  <a:pt x="188" y="11"/>
                </a:lnTo>
                <a:lnTo>
                  <a:pt x="190" y="11"/>
                </a:lnTo>
                <a:lnTo>
                  <a:pt x="190" y="9"/>
                </a:lnTo>
                <a:lnTo>
                  <a:pt x="190" y="8"/>
                </a:lnTo>
                <a:lnTo>
                  <a:pt x="191" y="8"/>
                </a:lnTo>
                <a:lnTo>
                  <a:pt x="193" y="8"/>
                </a:lnTo>
                <a:lnTo>
                  <a:pt x="194" y="6"/>
                </a:lnTo>
                <a:lnTo>
                  <a:pt x="194" y="4"/>
                </a:lnTo>
                <a:lnTo>
                  <a:pt x="194" y="4"/>
                </a:lnTo>
                <a:lnTo>
                  <a:pt x="194" y="4"/>
                </a:lnTo>
                <a:lnTo>
                  <a:pt x="194" y="3"/>
                </a:lnTo>
                <a:lnTo>
                  <a:pt x="194" y="1"/>
                </a:lnTo>
                <a:lnTo>
                  <a:pt x="193" y="1"/>
                </a:lnTo>
                <a:lnTo>
                  <a:pt x="193" y="1"/>
                </a:lnTo>
                <a:lnTo>
                  <a:pt x="194" y="0"/>
                </a:lnTo>
                <a:lnTo>
                  <a:pt x="194" y="1"/>
                </a:lnTo>
                <a:lnTo>
                  <a:pt x="197" y="1"/>
                </a:lnTo>
                <a:lnTo>
                  <a:pt x="197" y="1"/>
                </a:lnTo>
                <a:lnTo>
                  <a:pt x="199" y="1"/>
                </a:lnTo>
                <a:lnTo>
                  <a:pt x="20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9" name="Freeform 322">
            <a:extLst>
              <a:ext uri="{FF2B5EF4-FFF2-40B4-BE49-F238E27FC236}">
                <a16:creationId xmlns:a16="http://schemas.microsoft.com/office/drawing/2014/main" id="{B005F678-4128-C937-0FD7-A80BA19048D9}"/>
              </a:ext>
            </a:extLst>
          </p:cNvPr>
          <p:cNvSpPr>
            <a:spLocks/>
          </p:cNvSpPr>
          <p:nvPr/>
        </p:nvSpPr>
        <p:spPr bwMode="auto">
          <a:xfrm>
            <a:off x="4682005" y="3317636"/>
            <a:ext cx="4711" cy="6142"/>
          </a:xfrm>
          <a:custGeom>
            <a:avLst/>
            <a:gdLst>
              <a:gd name="T0" fmla="*/ 0 w 4"/>
              <a:gd name="T1" fmla="*/ 0 h 5"/>
              <a:gd name="T2" fmla="*/ 2 w 4"/>
              <a:gd name="T3" fmla="*/ 2 h 5"/>
              <a:gd name="T4" fmla="*/ 4 w 4"/>
              <a:gd name="T5" fmla="*/ 3 h 5"/>
              <a:gd name="T6" fmla="*/ 2 w 4"/>
              <a:gd name="T7" fmla="*/ 5 h 5"/>
              <a:gd name="T8" fmla="*/ 2 w 4"/>
              <a:gd name="T9" fmla="*/ 3 h 5"/>
              <a:gd name="T10" fmla="*/ 2 w 4"/>
              <a:gd name="T11" fmla="*/ 3 h 5"/>
              <a:gd name="T12" fmla="*/ 2 w 4"/>
              <a:gd name="T13" fmla="*/ 2 h 5"/>
              <a:gd name="T14" fmla="*/ 0 w 4"/>
              <a:gd name="T15" fmla="*/ 2 h 5"/>
              <a:gd name="T16" fmla="*/ 0 w 4"/>
              <a:gd name="T17" fmla="*/ 2 h 5"/>
              <a:gd name="T18" fmla="*/ 0 w 4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5">
                <a:moveTo>
                  <a:pt x="0" y="0"/>
                </a:moveTo>
                <a:lnTo>
                  <a:pt x="2" y="2"/>
                </a:lnTo>
                <a:lnTo>
                  <a:pt x="4" y="3"/>
                </a:lnTo>
                <a:lnTo>
                  <a:pt x="2" y="5"/>
                </a:lnTo>
                <a:lnTo>
                  <a:pt x="2" y="3"/>
                </a:lnTo>
                <a:lnTo>
                  <a:pt x="2" y="3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0" name="Freeform 323">
            <a:extLst>
              <a:ext uri="{FF2B5EF4-FFF2-40B4-BE49-F238E27FC236}">
                <a16:creationId xmlns:a16="http://schemas.microsoft.com/office/drawing/2014/main" id="{F7A65FA2-32D7-7949-1327-5C3F7BD5A9AE}"/>
              </a:ext>
            </a:extLst>
          </p:cNvPr>
          <p:cNvSpPr>
            <a:spLocks noEditPoints="1"/>
          </p:cNvSpPr>
          <p:nvPr/>
        </p:nvSpPr>
        <p:spPr bwMode="auto">
          <a:xfrm>
            <a:off x="4659631" y="3708238"/>
            <a:ext cx="208440" cy="238292"/>
          </a:xfrm>
          <a:custGeom>
            <a:avLst/>
            <a:gdLst>
              <a:gd name="T0" fmla="*/ 10 w 177"/>
              <a:gd name="T1" fmla="*/ 95 h 194"/>
              <a:gd name="T2" fmla="*/ 62 w 177"/>
              <a:gd name="T3" fmla="*/ 0 h 194"/>
              <a:gd name="T4" fmla="*/ 62 w 177"/>
              <a:gd name="T5" fmla="*/ 11 h 194"/>
              <a:gd name="T6" fmla="*/ 62 w 177"/>
              <a:gd name="T7" fmla="*/ 23 h 194"/>
              <a:gd name="T8" fmla="*/ 65 w 177"/>
              <a:gd name="T9" fmla="*/ 29 h 194"/>
              <a:gd name="T10" fmla="*/ 68 w 177"/>
              <a:gd name="T11" fmla="*/ 32 h 194"/>
              <a:gd name="T12" fmla="*/ 76 w 177"/>
              <a:gd name="T13" fmla="*/ 38 h 194"/>
              <a:gd name="T14" fmla="*/ 89 w 177"/>
              <a:gd name="T15" fmla="*/ 41 h 194"/>
              <a:gd name="T16" fmla="*/ 97 w 177"/>
              <a:gd name="T17" fmla="*/ 45 h 194"/>
              <a:gd name="T18" fmla="*/ 109 w 177"/>
              <a:gd name="T19" fmla="*/ 49 h 194"/>
              <a:gd name="T20" fmla="*/ 120 w 177"/>
              <a:gd name="T21" fmla="*/ 56 h 194"/>
              <a:gd name="T22" fmla="*/ 134 w 177"/>
              <a:gd name="T23" fmla="*/ 62 h 194"/>
              <a:gd name="T24" fmla="*/ 136 w 177"/>
              <a:gd name="T25" fmla="*/ 71 h 194"/>
              <a:gd name="T26" fmla="*/ 138 w 177"/>
              <a:gd name="T27" fmla="*/ 89 h 194"/>
              <a:gd name="T28" fmla="*/ 163 w 177"/>
              <a:gd name="T29" fmla="*/ 97 h 194"/>
              <a:gd name="T30" fmla="*/ 163 w 177"/>
              <a:gd name="T31" fmla="*/ 103 h 194"/>
              <a:gd name="T32" fmla="*/ 172 w 177"/>
              <a:gd name="T33" fmla="*/ 114 h 194"/>
              <a:gd name="T34" fmla="*/ 175 w 177"/>
              <a:gd name="T35" fmla="*/ 125 h 194"/>
              <a:gd name="T36" fmla="*/ 172 w 177"/>
              <a:gd name="T37" fmla="*/ 138 h 194"/>
              <a:gd name="T38" fmla="*/ 171 w 177"/>
              <a:gd name="T39" fmla="*/ 152 h 194"/>
              <a:gd name="T40" fmla="*/ 166 w 177"/>
              <a:gd name="T41" fmla="*/ 149 h 194"/>
              <a:gd name="T42" fmla="*/ 125 w 177"/>
              <a:gd name="T43" fmla="*/ 144 h 194"/>
              <a:gd name="T44" fmla="*/ 108 w 177"/>
              <a:gd name="T45" fmla="*/ 167 h 194"/>
              <a:gd name="T46" fmla="*/ 100 w 177"/>
              <a:gd name="T47" fmla="*/ 182 h 194"/>
              <a:gd name="T48" fmla="*/ 84 w 177"/>
              <a:gd name="T49" fmla="*/ 182 h 194"/>
              <a:gd name="T50" fmla="*/ 78 w 177"/>
              <a:gd name="T51" fmla="*/ 193 h 194"/>
              <a:gd name="T52" fmla="*/ 68 w 177"/>
              <a:gd name="T53" fmla="*/ 183 h 194"/>
              <a:gd name="T54" fmla="*/ 53 w 177"/>
              <a:gd name="T55" fmla="*/ 178 h 194"/>
              <a:gd name="T56" fmla="*/ 45 w 177"/>
              <a:gd name="T57" fmla="*/ 185 h 194"/>
              <a:gd name="T58" fmla="*/ 37 w 177"/>
              <a:gd name="T59" fmla="*/ 193 h 194"/>
              <a:gd name="T60" fmla="*/ 26 w 177"/>
              <a:gd name="T61" fmla="*/ 193 h 194"/>
              <a:gd name="T62" fmla="*/ 24 w 177"/>
              <a:gd name="T63" fmla="*/ 182 h 194"/>
              <a:gd name="T64" fmla="*/ 18 w 177"/>
              <a:gd name="T65" fmla="*/ 164 h 194"/>
              <a:gd name="T66" fmla="*/ 15 w 177"/>
              <a:gd name="T67" fmla="*/ 158 h 194"/>
              <a:gd name="T68" fmla="*/ 13 w 177"/>
              <a:gd name="T69" fmla="*/ 153 h 194"/>
              <a:gd name="T70" fmla="*/ 15 w 177"/>
              <a:gd name="T71" fmla="*/ 147 h 194"/>
              <a:gd name="T72" fmla="*/ 15 w 177"/>
              <a:gd name="T73" fmla="*/ 139 h 194"/>
              <a:gd name="T74" fmla="*/ 10 w 177"/>
              <a:gd name="T75" fmla="*/ 130 h 194"/>
              <a:gd name="T76" fmla="*/ 8 w 177"/>
              <a:gd name="T77" fmla="*/ 122 h 194"/>
              <a:gd name="T78" fmla="*/ 2 w 177"/>
              <a:gd name="T79" fmla="*/ 112 h 194"/>
              <a:gd name="T80" fmla="*/ 7 w 177"/>
              <a:gd name="T81" fmla="*/ 104 h 194"/>
              <a:gd name="T82" fmla="*/ 12 w 177"/>
              <a:gd name="T83" fmla="*/ 100 h 194"/>
              <a:gd name="T84" fmla="*/ 12 w 177"/>
              <a:gd name="T85" fmla="*/ 98 h 194"/>
              <a:gd name="T86" fmla="*/ 15 w 177"/>
              <a:gd name="T87" fmla="*/ 97 h 194"/>
              <a:gd name="T88" fmla="*/ 13 w 177"/>
              <a:gd name="T89" fmla="*/ 95 h 194"/>
              <a:gd name="T90" fmla="*/ 13 w 177"/>
              <a:gd name="T91" fmla="*/ 92 h 194"/>
              <a:gd name="T92" fmla="*/ 8 w 177"/>
              <a:gd name="T93" fmla="*/ 87 h 194"/>
              <a:gd name="T94" fmla="*/ 7 w 177"/>
              <a:gd name="T95" fmla="*/ 82 h 194"/>
              <a:gd name="T96" fmla="*/ 7 w 177"/>
              <a:gd name="T97" fmla="*/ 73 h 194"/>
              <a:gd name="T98" fmla="*/ 10 w 177"/>
              <a:gd name="T99" fmla="*/ 67 h 194"/>
              <a:gd name="T100" fmla="*/ 10 w 177"/>
              <a:gd name="T101" fmla="*/ 57 h 194"/>
              <a:gd name="T102" fmla="*/ 13 w 177"/>
              <a:gd name="T103" fmla="*/ 45 h 194"/>
              <a:gd name="T104" fmla="*/ 8 w 177"/>
              <a:gd name="T105" fmla="*/ 29 h 194"/>
              <a:gd name="T106" fmla="*/ 13 w 177"/>
              <a:gd name="T107" fmla="*/ 19 h 194"/>
              <a:gd name="T108" fmla="*/ 21 w 177"/>
              <a:gd name="T109" fmla="*/ 18 h 194"/>
              <a:gd name="T110" fmla="*/ 29 w 177"/>
              <a:gd name="T111" fmla="*/ 13 h 194"/>
              <a:gd name="T112" fmla="*/ 45 w 177"/>
              <a:gd name="T113" fmla="*/ 4 h 194"/>
              <a:gd name="T114" fmla="*/ 60 w 177"/>
              <a:gd name="T11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7" h="194">
                <a:moveTo>
                  <a:pt x="10" y="93"/>
                </a:moveTo>
                <a:lnTo>
                  <a:pt x="10" y="93"/>
                </a:lnTo>
                <a:lnTo>
                  <a:pt x="12" y="95"/>
                </a:lnTo>
                <a:lnTo>
                  <a:pt x="12" y="95"/>
                </a:lnTo>
                <a:lnTo>
                  <a:pt x="12" y="95"/>
                </a:lnTo>
                <a:lnTo>
                  <a:pt x="12" y="95"/>
                </a:lnTo>
                <a:lnTo>
                  <a:pt x="12" y="95"/>
                </a:lnTo>
                <a:lnTo>
                  <a:pt x="10" y="95"/>
                </a:lnTo>
                <a:lnTo>
                  <a:pt x="10" y="95"/>
                </a:lnTo>
                <a:lnTo>
                  <a:pt x="8" y="95"/>
                </a:lnTo>
                <a:lnTo>
                  <a:pt x="8" y="95"/>
                </a:lnTo>
                <a:lnTo>
                  <a:pt x="8" y="93"/>
                </a:lnTo>
                <a:lnTo>
                  <a:pt x="8" y="93"/>
                </a:lnTo>
                <a:lnTo>
                  <a:pt x="10" y="93"/>
                </a:lnTo>
                <a:close/>
                <a:moveTo>
                  <a:pt x="62" y="0"/>
                </a:moveTo>
                <a:lnTo>
                  <a:pt x="62" y="0"/>
                </a:lnTo>
                <a:lnTo>
                  <a:pt x="64" y="0"/>
                </a:lnTo>
                <a:lnTo>
                  <a:pt x="64" y="2"/>
                </a:lnTo>
                <a:lnTo>
                  <a:pt x="64" y="4"/>
                </a:lnTo>
                <a:lnTo>
                  <a:pt x="64" y="5"/>
                </a:lnTo>
                <a:lnTo>
                  <a:pt x="64" y="7"/>
                </a:lnTo>
                <a:lnTo>
                  <a:pt x="64" y="8"/>
                </a:lnTo>
                <a:lnTo>
                  <a:pt x="62" y="10"/>
                </a:lnTo>
                <a:lnTo>
                  <a:pt x="62" y="11"/>
                </a:lnTo>
                <a:lnTo>
                  <a:pt x="62" y="11"/>
                </a:lnTo>
                <a:lnTo>
                  <a:pt x="62" y="13"/>
                </a:lnTo>
                <a:lnTo>
                  <a:pt x="62" y="15"/>
                </a:lnTo>
                <a:lnTo>
                  <a:pt x="64" y="18"/>
                </a:lnTo>
                <a:lnTo>
                  <a:pt x="64" y="19"/>
                </a:lnTo>
                <a:lnTo>
                  <a:pt x="62" y="21"/>
                </a:lnTo>
                <a:lnTo>
                  <a:pt x="62" y="21"/>
                </a:lnTo>
                <a:lnTo>
                  <a:pt x="62" y="23"/>
                </a:lnTo>
                <a:lnTo>
                  <a:pt x="62" y="23"/>
                </a:lnTo>
                <a:lnTo>
                  <a:pt x="64" y="24"/>
                </a:lnTo>
                <a:lnTo>
                  <a:pt x="64" y="24"/>
                </a:lnTo>
                <a:lnTo>
                  <a:pt x="64" y="26"/>
                </a:lnTo>
                <a:lnTo>
                  <a:pt x="64" y="26"/>
                </a:lnTo>
                <a:lnTo>
                  <a:pt x="65" y="27"/>
                </a:lnTo>
                <a:lnTo>
                  <a:pt x="65" y="29"/>
                </a:lnTo>
                <a:lnTo>
                  <a:pt x="65" y="29"/>
                </a:lnTo>
                <a:lnTo>
                  <a:pt x="65" y="30"/>
                </a:lnTo>
                <a:lnTo>
                  <a:pt x="65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8" y="30"/>
                </a:lnTo>
                <a:lnTo>
                  <a:pt x="68" y="30"/>
                </a:lnTo>
                <a:lnTo>
                  <a:pt x="68" y="32"/>
                </a:lnTo>
                <a:lnTo>
                  <a:pt x="68" y="34"/>
                </a:lnTo>
                <a:lnTo>
                  <a:pt x="70" y="34"/>
                </a:lnTo>
                <a:lnTo>
                  <a:pt x="70" y="34"/>
                </a:lnTo>
                <a:lnTo>
                  <a:pt x="71" y="34"/>
                </a:lnTo>
                <a:lnTo>
                  <a:pt x="73" y="35"/>
                </a:lnTo>
                <a:lnTo>
                  <a:pt x="73" y="37"/>
                </a:lnTo>
                <a:lnTo>
                  <a:pt x="75" y="37"/>
                </a:lnTo>
                <a:lnTo>
                  <a:pt x="76" y="38"/>
                </a:lnTo>
                <a:lnTo>
                  <a:pt x="76" y="40"/>
                </a:lnTo>
                <a:lnTo>
                  <a:pt x="79" y="40"/>
                </a:lnTo>
                <a:lnTo>
                  <a:pt x="82" y="41"/>
                </a:lnTo>
                <a:lnTo>
                  <a:pt x="84" y="41"/>
                </a:lnTo>
                <a:lnTo>
                  <a:pt x="86" y="40"/>
                </a:lnTo>
                <a:lnTo>
                  <a:pt x="87" y="40"/>
                </a:lnTo>
                <a:lnTo>
                  <a:pt x="89" y="41"/>
                </a:lnTo>
                <a:lnTo>
                  <a:pt x="89" y="41"/>
                </a:lnTo>
                <a:lnTo>
                  <a:pt x="90" y="41"/>
                </a:lnTo>
                <a:lnTo>
                  <a:pt x="92" y="43"/>
                </a:lnTo>
                <a:lnTo>
                  <a:pt x="93" y="43"/>
                </a:lnTo>
                <a:lnTo>
                  <a:pt x="95" y="43"/>
                </a:lnTo>
                <a:lnTo>
                  <a:pt x="95" y="43"/>
                </a:lnTo>
                <a:lnTo>
                  <a:pt x="97" y="43"/>
                </a:lnTo>
                <a:lnTo>
                  <a:pt x="97" y="45"/>
                </a:lnTo>
                <a:lnTo>
                  <a:pt x="97" y="45"/>
                </a:lnTo>
                <a:lnTo>
                  <a:pt x="98" y="46"/>
                </a:lnTo>
                <a:lnTo>
                  <a:pt x="100" y="48"/>
                </a:lnTo>
                <a:lnTo>
                  <a:pt x="100" y="48"/>
                </a:lnTo>
                <a:lnTo>
                  <a:pt x="101" y="48"/>
                </a:lnTo>
                <a:lnTo>
                  <a:pt x="105" y="49"/>
                </a:lnTo>
                <a:lnTo>
                  <a:pt x="106" y="49"/>
                </a:lnTo>
                <a:lnTo>
                  <a:pt x="108" y="49"/>
                </a:lnTo>
                <a:lnTo>
                  <a:pt x="109" y="49"/>
                </a:lnTo>
                <a:lnTo>
                  <a:pt x="109" y="51"/>
                </a:lnTo>
                <a:lnTo>
                  <a:pt x="111" y="51"/>
                </a:lnTo>
                <a:lnTo>
                  <a:pt x="112" y="54"/>
                </a:lnTo>
                <a:lnTo>
                  <a:pt x="114" y="54"/>
                </a:lnTo>
                <a:lnTo>
                  <a:pt x="114" y="56"/>
                </a:lnTo>
                <a:lnTo>
                  <a:pt x="117" y="56"/>
                </a:lnTo>
                <a:lnTo>
                  <a:pt x="119" y="56"/>
                </a:lnTo>
                <a:lnTo>
                  <a:pt x="120" y="56"/>
                </a:lnTo>
                <a:lnTo>
                  <a:pt x="123" y="56"/>
                </a:lnTo>
                <a:lnTo>
                  <a:pt x="125" y="56"/>
                </a:lnTo>
                <a:lnTo>
                  <a:pt x="127" y="56"/>
                </a:lnTo>
                <a:lnTo>
                  <a:pt x="130" y="57"/>
                </a:lnTo>
                <a:lnTo>
                  <a:pt x="131" y="59"/>
                </a:lnTo>
                <a:lnTo>
                  <a:pt x="133" y="59"/>
                </a:lnTo>
                <a:lnTo>
                  <a:pt x="134" y="60"/>
                </a:lnTo>
                <a:lnTo>
                  <a:pt x="134" y="62"/>
                </a:lnTo>
                <a:lnTo>
                  <a:pt x="134" y="63"/>
                </a:lnTo>
                <a:lnTo>
                  <a:pt x="134" y="63"/>
                </a:lnTo>
                <a:lnTo>
                  <a:pt x="133" y="65"/>
                </a:lnTo>
                <a:lnTo>
                  <a:pt x="133" y="65"/>
                </a:lnTo>
                <a:lnTo>
                  <a:pt x="134" y="67"/>
                </a:lnTo>
                <a:lnTo>
                  <a:pt x="134" y="67"/>
                </a:lnTo>
                <a:lnTo>
                  <a:pt x="134" y="68"/>
                </a:lnTo>
                <a:lnTo>
                  <a:pt x="136" y="71"/>
                </a:lnTo>
                <a:lnTo>
                  <a:pt x="136" y="71"/>
                </a:lnTo>
                <a:lnTo>
                  <a:pt x="136" y="79"/>
                </a:lnTo>
                <a:lnTo>
                  <a:pt x="134" y="79"/>
                </a:lnTo>
                <a:lnTo>
                  <a:pt x="131" y="79"/>
                </a:lnTo>
                <a:lnTo>
                  <a:pt x="133" y="79"/>
                </a:lnTo>
                <a:lnTo>
                  <a:pt x="134" y="82"/>
                </a:lnTo>
                <a:lnTo>
                  <a:pt x="138" y="84"/>
                </a:lnTo>
                <a:lnTo>
                  <a:pt x="138" y="89"/>
                </a:lnTo>
                <a:lnTo>
                  <a:pt x="138" y="90"/>
                </a:lnTo>
                <a:lnTo>
                  <a:pt x="138" y="93"/>
                </a:lnTo>
                <a:lnTo>
                  <a:pt x="138" y="97"/>
                </a:lnTo>
                <a:lnTo>
                  <a:pt x="142" y="97"/>
                </a:lnTo>
                <a:lnTo>
                  <a:pt x="149" y="97"/>
                </a:lnTo>
                <a:lnTo>
                  <a:pt x="155" y="97"/>
                </a:lnTo>
                <a:lnTo>
                  <a:pt x="161" y="97"/>
                </a:lnTo>
                <a:lnTo>
                  <a:pt x="163" y="97"/>
                </a:lnTo>
                <a:lnTo>
                  <a:pt x="163" y="97"/>
                </a:lnTo>
                <a:lnTo>
                  <a:pt x="164" y="97"/>
                </a:lnTo>
                <a:lnTo>
                  <a:pt x="164" y="97"/>
                </a:lnTo>
                <a:lnTo>
                  <a:pt x="164" y="97"/>
                </a:lnTo>
                <a:lnTo>
                  <a:pt x="164" y="98"/>
                </a:lnTo>
                <a:lnTo>
                  <a:pt x="164" y="100"/>
                </a:lnTo>
                <a:lnTo>
                  <a:pt x="163" y="101"/>
                </a:lnTo>
                <a:lnTo>
                  <a:pt x="163" y="103"/>
                </a:lnTo>
                <a:lnTo>
                  <a:pt x="163" y="106"/>
                </a:lnTo>
                <a:lnTo>
                  <a:pt x="163" y="108"/>
                </a:lnTo>
                <a:lnTo>
                  <a:pt x="163" y="111"/>
                </a:lnTo>
                <a:lnTo>
                  <a:pt x="164" y="111"/>
                </a:lnTo>
                <a:lnTo>
                  <a:pt x="166" y="112"/>
                </a:lnTo>
                <a:lnTo>
                  <a:pt x="169" y="114"/>
                </a:lnTo>
                <a:lnTo>
                  <a:pt x="171" y="114"/>
                </a:lnTo>
                <a:lnTo>
                  <a:pt x="172" y="114"/>
                </a:lnTo>
                <a:lnTo>
                  <a:pt x="172" y="115"/>
                </a:lnTo>
                <a:lnTo>
                  <a:pt x="172" y="117"/>
                </a:lnTo>
                <a:lnTo>
                  <a:pt x="174" y="120"/>
                </a:lnTo>
                <a:lnTo>
                  <a:pt x="175" y="123"/>
                </a:lnTo>
                <a:lnTo>
                  <a:pt x="175" y="125"/>
                </a:lnTo>
                <a:lnTo>
                  <a:pt x="177" y="125"/>
                </a:lnTo>
                <a:lnTo>
                  <a:pt x="177" y="125"/>
                </a:lnTo>
                <a:lnTo>
                  <a:pt x="175" y="125"/>
                </a:lnTo>
                <a:lnTo>
                  <a:pt x="175" y="125"/>
                </a:lnTo>
                <a:lnTo>
                  <a:pt x="174" y="128"/>
                </a:lnTo>
                <a:lnTo>
                  <a:pt x="174" y="133"/>
                </a:lnTo>
                <a:lnTo>
                  <a:pt x="172" y="134"/>
                </a:lnTo>
                <a:lnTo>
                  <a:pt x="174" y="134"/>
                </a:lnTo>
                <a:lnTo>
                  <a:pt x="174" y="136"/>
                </a:lnTo>
                <a:lnTo>
                  <a:pt x="174" y="138"/>
                </a:lnTo>
                <a:lnTo>
                  <a:pt x="172" y="138"/>
                </a:lnTo>
                <a:lnTo>
                  <a:pt x="172" y="138"/>
                </a:lnTo>
                <a:lnTo>
                  <a:pt x="171" y="139"/>
                </a:lnTo>
                <a:lnTo>
                  <a:pt x="169" y="142"/>
                </a:lnTo>
                <a:lnTo>
                  <a:pt x="168" y="145"/>
                </a:lnTo>
                <a:lnTo>
                  <a:pt x="168" y="147"/>
                </a:lnTo>
                <a:lnTo>
                  <a:pt x="169" y="149"/>
                </a:lnTo>
                <a:lnTo>
                  <a:pt x="171" y="150"/>
                </a:lnTo>
                <a:lnTo>
                  <a:pt x="171" y="152"/>
                </a:lnTo>
                <a:lnTo>
                  <a:pt x="169" y="152"/>
                </a:lnTo>
                <a:lnTo>
                  <a:pt x="169" y="152"/>
                </a:lnTo>
                <a:lnTo>
                  <a:pt x="168" y="153"/>
                </a:lnTo>
                <a:lnTo>
                  <a:pt x="168" y="153"/>
                </a:lnTo>
                <a:lnTo>
                  <a:pt x="168" y="153"/>
                </a:lnTo>
                <a:lnTo>
                  <a:pt x="168" y="152"/>
                </a:lnTo>
                <a:lnTo>
                  <a:pt x="168" y="149"/>
                </a:lnTo>
                <a:lnTo>
                  <a:pt x="166" y="149"/>
                </a:lnTo>
                <a:lnTo>
                  <a:pt x="163" y="145"/>
                </a:lnTo>
                <a:lnTo>
                  <a:pt x="158" y="144"/>
                </a:lnTo>
                <a:lnTo>
                  <a:pt x="153" y="141"/>
                </a:lnTo>
                <a:lnTo>
                  <a:pt x="147" y="141"/>
                </a:lnTo>
                <a:lnTo>
                  <a:pt x="141" y="141"/>
                </a:lnTo>
                <a:lnTo>
                  <a:pt x="134" y="142"/>
                </a:lnTo>
                <a:lnTo>
                  <a:pt x="128" y="144"/>
                </a:lnTo>
                <a:lnTo>
                  <a:pt x="125" y="144"/>
                </a:lnTo>
                <a:lnTo>
                  <a:pt x="119" y="145"/>
                </a:lnTo>
                <a:lnTo>
                  <a:pt x="116" y="145"/>
                </a:lnTo>
                <a:lnTo>
                  <a:pt x="114" y="149"/>
                </a:lnTo>
                <a:lnTo>
                  <a:pt x="112" y="152"/>
                </a:lnTo>
                <a:lnTo>
                  <a:pt x="111" y="155"/>
                </a:lnTo>
                <a:lnTo>
                  <a:pt x="109" y="156"/>
                </a:lnTo>
                <a:lnTo>
                  <a:pt x="108" y="160"/>
                </a:lnTo>
                <a:lnTo>
                  <a:pt x="108" y="167"/>
                </a:lnTo>
                <a:lnTo>
                  <a:pt x="106" y="172"/>
                </a:lnTo>
                <a:lnTo>
                  <a:pt x="105" y="177"/>
                </a:lnTo>
                <a:lnTo>
                  <a:pt x="103" y="182"/>
                </a:lnTo>
                <a:lnTo>
                  <a:pt x="103" y="183"/>
                </a:lnTo>
                <a:lnTo>
                  <a:pt x="101" y="185"/>
                </a:lnTo>
                <a:lnTo>
                  <a:pt x="101" y="185"/>
                </a:lnTo>
                <a:lnTo>
                  <a:pt x="101" y="183"/>
                </a:lnTo>
                <a:lnTo>
                  <a:pt x="100" y="182"/>
                </a:lnTo>
                <a:lnTo>
                  <a:pt x="100" y="182"/>
                </a:lnTo>
                <a:lnTo>
                  <a:pt x="100" y="182"/>
                </a:lnTo>
                <a:lnTo>
                  <a:pt x="93" y="182"/>
                </a:lnTo>
                <a:lnTo>
                  <a:pt x="87" y="182"/>
                </a:lnTo>
                <a:lnTo>
                  <a:pt x="87" y="182"/>
                </a:lnTo>
                <a:lnTo>
                  <a:pt x="86" y="182"/>
                </a:lnTo>
                <a:lnTo>
                  <a:pt x="86" y="182"/>
                </a:lnTo>
                <a:lnTo>
                  <a:pt x="84" y="182"/>
                </a:lnTo>
                <a:lnTo>
                  <a:pt x="84" y="182"/>
                </a:lnTo>
                <a:lnTo>
                  <a:pt x="82" y="182"/>
                </a:lnTo>
                <a:lnTo>
                  <a:pt x="81" y="186"/>
                </a:lnTo>
                <a:lnTo>
                  <a:pt x="79" y="188"/>
                </a:lnTo>
                <a:lnTo>
                  <a:pt x="79" y="190"/>
                </a:lnTo>
                <a:lnTo>
                  <a:pt x="78" y="193"/>
                </a:lnTo>
                <a:lnTo>
                  <a:pt x="78" y="194"/>
                </a:lnTo>
                <a:lnTo>
                  <a:pt x="78" y="193"/>
                </a:lnTo>
                <a:lnTo>
                  <a:pt x="76" y="190"/>
                </a:lnTo>
                <a:lnTo>
                  <a:pt x="76" y="188"/>
                </a:lnTo>
                <a:lnTo>
                  <a:pt x="75" y="186"/>
                </a:lnTo>
                <a:lnTo>
                  <a:pt x="75" y="185"/>
                </a:lnTo>
                <a:lnTo>
                  <a:pt x="73" y="183"/>
                </a:lnTo>
                <a:lnTo>
                  <a:pt x="71" y="183"/>
                </a:lnTo>
                <a:lnTo>
                  <a:pt x="70" y="183"/>
                </a:lnTo>
                <a:lnTo>
                  <a:pt x="68" y="183"/>
                </a:lnTo>
                <a:lnTo>
                  <a:pt x="67" y="183"/>
                </a:lnTo>
                <a:lnTo>
                  <a:pt x="60" y="183"/>
                </a:lnTo>
                <a:lnTo>
                  <a:pt x="60" y="183"/>
                </a:lnTo>
                <a:lnTo>
                  <a:pt x="59" y="183"/>
                </a:lnTo>
                <a:lnTo>
                  <a:pt x="57" y="183"/>
                </a:lnTo>
                <a:lnTo>
                  <a:pt x="56" y="182"/>
                </a:lnTo>
                <a:lnTo>
                  <a:pt x="53" y="180"/>
                </a:lnTo>
                <a:lnTo>
                  <a:pt x="53" y="178"/>
                </a:lnTo>
                <a:lnTo>
                  <a:pt x="51" y="178"/>
                </a:lnTo>
                <a:lnTo>
                  <a:pt x="51" y="178"/>
                </a:lnTo>
                <a:lnTo>
                  <a:pt x="49" y="178"/>
                </a:lnTo>
                <a:lnTo>
                  <a:pt x="49" y="180"/>
                </a:lnTo>
                <a:lnTo>
                  <a:pt x="49" y="182"/>
                </a:lnTo>
                <a:lnTo>
                  <a:pt x="48" y="183"/>
                </a:lnTo>
                <a:lnTo>
                  <a:pt x="46" y="183"/>
                </a:lnTo>
                <a:lnTo>
                  <a:pt x="45" y="185"/>
                </a:lnTo>
                <a:lnTo>
                  <a:pt x="43" y="185"/>
                </a:lnTo>
                <a:lnTo>
                  <a:pt x="43" y="185"/>
                </a:lnTo>
                <a:lnTo>
                  <a:pt x="43" y="186"/>
                </a:lnTo>
                <a:lnTo>
                  <a:pt x="41" y="188"/>
                </a:lnTo>
                <a:lnTo>
                  <a:pt x="40" y="190"/>
                </a:lnTo>
                <a:lnTo>
                  <a:pt x="38" y="190"/>
                </a:lnTo>
                <a:lnTo>
                  <a:pt x="38" y="191"/>
                </a:lnTo>
                <a:lnTo>
                  <a:pt x="37" y="193"/>
                </a:lnTo>
                <a:lnTo>
                  <a:pt x="37" y="194"/>
                </a:lnTo>
                <a:lnTo>
                  <a:pt x="34" y="194"/>
                </a:lnTo>
                <a:lnTo>
                  <a:pt x="30" y="194"/>
                </a:lnTo>
                <a:lnTo>
                  <a:pt x="29" y="194"/>
                </a:lnTo>
                <a:lnTo>
                  <a:pt x="27" y="194"/>
                </a:lnTo>
                <a:lnTo>
                  <a:pt x="27" y="194"/>
                </a:lnTo>
                <a:lnTo>
                  <a:pt x="27" y="194"/>
                </a:lnTo>
                <a:lnTo>
                  <a:pt x="26" y="193"/>
                </a:lnTo>
                <a:lnTo>
                  <a:pt x="26" y="193"/>
                </a:lnTo>
                <a:lnTo>
                  <a:pt x="27" y="191"/>
                </a:lnTo>
                <a:lnTo>
                  <a:pt x="26" y="188"/>
                </a:lnTo>
                <a:lnTo>
                  <a:pt x="26" y="186"/>
                </a:lnTo>
                <a:lnTo>
                  <a:pt x="26" y="185"/>
                </a:lnTo>
                <a:lnTo>
                  <a:pt x="26" y="185"/>
                </a:lnTo>
                <a:lnTo>
                  <a:pt x="26" y="182"/>
                </a:lnTo>
                <a:lnTo>
                  <a:pt x="24" y="182"/>
                </a:lnTo>
                <a:lnTo>
                  <a:pt x="23" y="178"/>
                </a:lnTo>
                <a:lnTo>
                  <a:pt x="23" y="177"/>
                </a:lnTo>
                <a:lnTo>
                  <a:pt x="23" y="175"/>
                </a:lnTo>
                <a:lnTo>
                  <a:pt x="23" y="172"/>
                </a:lnTo>
                <a:lnTo>
                  <a:pt x="23" y="171"/>
                </a:lnTo>
                <a:lnTo>
                  <a:pt x="21" y="167"/>
                </a:lnTo>
                <a:lnTo>
                  <a:pt x="18" y="166"/>
                </a:lnTo>
                <a:lnTo>
                  <a:pt x="18" y="164"/>
                </a:lnTo>
                <a:lnTo>
                  <a:pt x="16" y="164"/>
                </a:lnTo>
                <a:lnTo>
                  <a:pt x="16" y="164"/>
                </a:lnTo>
                <a:lnTo>
                  <a:pt x="16" y="163"/>
                </a:lnTo>
                <a:lnTo>
                  <a:pt x="16" y="163"/>
                </a:lnTo>
                <a:lnTo>
                  <a:pt x="18" y="161"/>
                </a:lnTo>
                <a:lnTo>
                  <a:pt x="18" y="161"/>
                </a:lnTo>
                <a:lnTo>
                  <a:pt x="18" y="160"/>
                </a:lnTo>
                <a:lnTo>
                  <a:pt x="15" y="158"/>
                </a:lnTo>
                <a:lnTo>
                  <a:pt x="15" y="158"/>
                </a:lnTo>
                <a:lnTo>
                  <a:pt x="13" y="158"/>
                </a:lnTo>
                <a:lnTo>
                  <a:pt x="13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5"/>
                </a:lnTo>
                <a:lnTo>
                  <a:pt x="15" y="153"/>
                </a:lnTo>
                <a:lnTo>
                  <a:pt x="13" y="153"/>
                </a:lnTo>
                <a:lnTo>
                  <a:pt x="13" y="153"/>
                </a:lnTo>
                <a:lnTo>
                  <a:pt x="15" y="152"/>
                </a:lnTo>
                <a:lnTo>
                  <a:pt x="16" y="152"/>
                </a:lnTo>
                <a:lnTo>
                  <a:pt x="16" y="150"/>
                </a:lnTo>
                <a:lnTo>
                  <a:pt x="16" y="150"/>
                </a:lnTo>
                <a:lnTo>
                  <a:pt x="16" y="149"/>
                </a:lnTo>
                <a:lnTo>
                  <a:pt x="15" y="147"/>
                </a:lnTo>
                <a:lnTo>
                  <a:pt x="15" y="147"/>
                </a:lnTo>
                <a:lnTo>
                  <a:pt x="16" y="144"/>
                </a:lnTo>
                <a:lnTo>
                  <a:pt x="18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2"/>
                </a:lnTo>
                <a:lnTo>
                  <a:pt x="16" y="141"/>
                </a:lnTo>
                <a:lnTo>
                  <a:pt x="16" y="141"/>
                </a:lnTo>
                <a:lnTo>
                  <a:pt x="15" y="139"/>
                </a:lnTo>
                <a:lnTo>
                  <a:pt x="13" y="139"/>
                </a:lnTo>
                <a:lnTo>
                  <a:pt x="13" y="138"/>
                </a:lnTo>
                <a:lnTo>
                  <a:pt x="12" y="136"/>
                </a:lnTo>
                <a:lnTo>
                  <a:pt x="12" y="136"/>
                </a:lnTo>
                <a:lnTo>
                  <a:pt x="12" y="134"/>
                </a:lnTo>
                <a:lnTo>
                  <a:pt x="10" y="133"/>
                </a:lnTo>
                <a:lnTo>
                  <a:pt x="10" y="131"/>
                </a:lnTo>
                <a:lnTo>
                  <a:pt x="10" y="130"/>
                </a:lnTo>
                <a:lnTo>
                  <a:pt x="10" y="128"/>
                </a:lnTo>
                <a:lnTo>
                  <a:pt x="8" y="127"/>
                </a:lnTo>
                <a:lnTo>
                  <a:pt x="8" y="125"/>
                </a:lnTo>
                <a:lnTo>
                  <a:pt x="8" y="125"/>
                </a:lnTo>
                <a:lnTo>
                  <a:pt x="8" y="123"/>
                </a:lnTo>
                <a:lnTo>
                  <a:pt x="8" y="123"/>
                </a:lnTo>
                <a:lnTo>
                  <a:pt x="8" y="122"/>
                </a:lnTo>
                <a:lnTo>
                  <a:pt x="8" y="122"/>
                </a:lnTo>
                <a:lnTo>
                  <a:pt x="7" y="120"/>
                </a:lnTo>
                <a:lnTo>
                  <a:pt x="5" y="120"/>
                </a:lnTo>
                <a:lnTo>
                  <a:pt x="5" y="119"/>
                </a:lnTo>
                <a:lnTo>
                  <a:pt x="4" y="115"/>
                </a:lnTo>
                <a:lnTo>
                  <a:pt x="4" y="114"/>
                </a:lnTo>
                <a:lnTo>
                  <a:pt x="4" y="114"/>
                </a:lnTo>
                <a:lnTo>
                  <a:pt x="2" y="112"/>
                </a:lnTo>
                <a:lnTo>
                  <a:pt x="2" y="112"/>
                </a:lnTo>
                <a:lnTo>
                  <a:pt x="0" y="111"/>
                </a:lnTo>
                <a:lnTo>
                  <a:pt x="0" y="111"/>
                </a:lnTo>
                <a:lnTo>
                  <a:pt x="2" y="109"/>
                </a:lnTo>
                <a:lnTo>
                  <a:pt x="4" y="108"/>
                </a:lnTo>
                <a:lnTo>
                  <a:pt x="4" y="108"/>
                </a:lnTo>
                <a:lnTo>
                  <a:pt x="4" y="108"/>
                </a:lnTo>
                <a:lnTo>
                  <a:pt x="5" y="106"/>
                </a:lnTo>
                <a:lnTo>
                  <a:pt x="7" y="104"/>
                </a:lnTo>
                <a:lnTo>
                  <a:pt x="7" y="103"/>
                </a:lnTo>
                <a:lnTo>
                  <a:pt x="8" y="103"/>
                </a:lnTo>
                <a:lnTo>
                  <a:pt x="10" y="101"/>
                </a:lnTo>
                <a:lnTo>
                  <a:pt x="10" y="101"/>
                </a:lnTo>
                <a:lnTo>
                  <a:pt x="10" y="100"/>
                </a:lnTo>
                <a:lnTo>
                  <a:pt x="10" y="100"/>
                </a:lnTo>
                <a:lnTo>
                  <a:pt x="10" y="100"/>
                </a:lnTo>
                <a:lnTo>
                  <a:pt x="12" y="100"/>
                </a:lnTo>
                <a:lnTo>
                  <a:pt x="12" y="101"/>
                </a:lnTo>
                <a:lnTo>
                  <a:pt x="12" y="101"/>
                </a:lnTo>
                <a:lnTo>
                  <a:pt x="12" y="100"/>
                </a:lnTo>
                <a:lnTo>
                  <a:pt x="13" y="100"/>
                </a:lnTo>
                <a:lnTo>
                  <a:pt x="13" y="100"/>
                </a:lnTo>
                <a:lnTo>
                  <a:pt x="12" y="100"/>
                </a:lnTo>
                <a:lnTo>
                  <a:pt x="12" y="98"/>
                </a:lnTo>
                <a:lnTo>
                  <a:pt x="12" y="98"/>
                </a:lnTo>
                <a:lnTo>
                  <a:pt x="12" y="98"/>
                </a:lnTo>
                <a:lnTo>
                  <a:pt x="13" y="98"/>
                </a:lnTo>
                <a:lnTo>
                  <a:pt x="13" y="98"/>
                </a:lnTo>
                <a:lnTo>
                  <a:pt x="15" y="98"/>
                </a:lnTo>
                <a:lnTo>
                  <a:pt x="15" y="97"/>
                </a:lnTo>
                <a:lnTo>
                  <a:pt x="15" y="97"/>
                </a:lnTo>
                <a:lnTo>
                  <a:pt x="15" y="97"/>
                </a:lnTo>
                <a:lnTo>
                  <a:pt x="15" y="97"/>
                </a:lnTo>
                <a:lnTo>
                  <a:pt x="16" y="97"/>
                </a:lnTo>
                <a:lnTo>
                  <a:pt x="16" y="97"/>
                </a:lnTo>
                <a:lnTo>
                  <a:pt x="16" y="97"/>
                </a:lnTo>
                <a:lnTo>
                  <a:pt x="16" y="97"/>
                </a:lnTo>
                <a:lnTo>
                  <a:pt x="16" y="95"/>
                </a:lnTo>
                <a:lnTo>
                  <a:pt x="16" y="95"/>
                </a:lnTo>
                <a:lnTo>
                  <a:pt x="15" y="95"/>
                </a:lnTo>
                <a:lnTo>
                  <a:pt x="13" y="95"/>
                </a:lnTo>
                <a:lnTo>
                  <a:pt x="13" y="95"/>
                </a:lnTo>
                <a:lnTo>
                  <a:pt x="12" y="93"/>
                </a:lnTo>
                <a:lnTo>
                  <a:pt x="12" y="93"/>
                </a:lnTo>
                <a:lnTo>
                  <a:pt x="13" y="92"/>
                </a:lnTo>
                <a:lnTo>
                  <a:pt x="13" y="92"/>
                </a:lnTo>
                <a:lnTo>
                  <a:pt x="13" y="92"/>
                </a:lnTo>
                <a:lnTo>
                  <a:pt x="13" y="92"/>
                </a:lnTo>
                <a:lnTo>
                  <a:pt x="13" y="92"/>
                </a:lnTo>
                <a:lnTo>
                  <a:pt x="12" y="90"/>
                </a:lnTo>
                <a:lnTo>
                  <a:pt x="10" y="90"/>
                </a:lnTo>
                <a:lnTo>
                  <a:pt x="10" y="90"/>
                </a:lnTo>
                <a:lnTo>
                  <a:pt x="10" y="90"/>
                </a:lnTo>
                <a:lnTo>
                  <a:pt x="10" y="89"/>
                </a:lnTo>
                <a:lnTo>
                  <a:pt x="8" y="89"/>
                </a:lnTo>
                <a:lnTo>
                  <a:pt x="8" y="87"/>
                </a:lnTo>
                <a:lnTo>
                  <a:pt x="8" y="87"/>
                </a:lnTo>
                <a:lnTo>
                  <a:pt x="7" y="87"/>
                </a:lnTo>
                <a:lnTo>
                  <a:pt x="7" y="87"/>
                </a:lnTo>
                <a:lnTo>
                  <a:pt x="7" y="87"/>
                </a:lnTo>
                <a:lnTo>
                  <a:pt x="5" y="86"/>
                </a:lnTo>
                <a:lnTo>
                  <a:pt x="5" y="84"/>
                </a:lnTo>
                <a:lnTo>
                  <a:pt x="5" y="84"/>
                </a:lnTo>
                <a:lnTo>
                  <a:pt x="5" y="82"/>
                </a:lnTo>
                <a:lnTo>
                  <a:pt x="7" y="82"/>
                </a:lnTo>
                <a:lnTo>
                  <a:pt x="8" y="81"/>
                </a:lnTo>
                <a:lnTo>
                  <a:pt x="8" y="81"/>
                </a:lnTo>
                <a:lnTo>
                  <a:pt x="5" y="78"/>
                </a:lnTo>
                <a:lnTo>
                  <a:pt x="5" y="76"/>
                </a:lnTo>
                <a:lnTo>
                  <a:pt x="5" y="76"/>
                </a:lnTo>
                <a:lnTo>
                  <a:pt x="5" y="75"/>
                </a:lnTo>
                <a:lnTo>
                  <a:pt x="7" y="73"/>
                </a:lnTo>
                <a:lnTo>
                  <a:pt x="7" y="73"/>
                </a:lnTo>
                <a:lnTo>
                  <a:pt x="7" y="71"/>
                </a:lnTo>
                <a:lnTo>
                  <a:pt x="7" y="71"/>
                </a:lnTo>
                <a:lnTo>
                  <a:pt x="8" y="70"/>
                </a:lnTo>
                <a:lnTo>
                  <a:pt x="8" y="70"/>
                </a:lnTo>
                <a:lnTo>
                  <a:pt x="10" y="68"/>
                </a:lnTo>
                <a:lnTo>
                  <a:pt x="10" y="68"/>
                </a:lnTo>
                <a:lnTo>
                  <a:pt x="10" y="67"/>
                </a:lnTo>
                <a:lnTo>
                  <a:pt x="10" y="67"/>
                </a:lnTo>
                <a:lnTo>
                  <a:pt x="12" y="65"/>
                </a:lnTo>
                <a:lnTo>
                  <a:pt x="12" y="65"/>
                </a:lnTo>
                <a:lnTo>
                  <a:pt x="12" y="63"/>
                </a:lnTo>
                <a:lnTo>
                  <a:pt x="12" y="63"/>
                </a:lnTo>
                <a:lnTo>
                  <a:pt x="10" y="62"/>
                </a:lnTo>
                <a:lnTo>
                  <a:pt x="10" y="59"/>
                </a:lnTo>
                <a:lnTo>
                  <a:pt x="10" y="57"/>
                </a:lnTo>
                <a:lnTo>
                  <a:pt x="10" y="57"/>
                </a:lnTo>
                <a:lnTo>
                  <a:pt x="10" y="57"/>
                </a:lnTo>
                <a:lnTo>
                  <a:pt x="10" y="56"/>
                </a:lnTo>
                <a:lnTo>
                  <a:pt x="10" y="54"/>
                </a:lnTo>
                <a:lnTo>
                  <a:pt x="10" y="48"/>
                </a:lnTo>
                <a:lnTo>
                  <a:pt x="10" y="46"/>
                </a:lnTo>
                <a:lnTo>
                  <a:pt x="12" y="45"/>
                </a:lnTo>
                <a:lnTo>
                  <a:pt x="12" y="45"/>
                </a:lnTo>
                <a:lnTo>
                  <a:pt x="13" y="45"/>
                </a:lnTo>
                <a:lnTo>
                  <a:pt x="13" y="43"/>
                </a:lnTo>
                <a:lnTo>
                  <a:pt x="13" y="41"/>
                </a:lnTo>
                <a:lnTo>
                  <a:pt x="15" y="41"/>
                </a:lnTo>
                <a:lnTo>
                  <a:pt x="15" y="41"/>
                </a:lnTo>
                <a:lnTo>
                  <a:pt x="13" y="37"/>
                </a:lnTo>
                <a:lnTo>
                  <a:pt x="12" y="34"/>
                </a:lnTo>
                <a:lnTo>
                  <a:pt x="10" y="32"/>
                </a:lnTo>
                <a:lnTo>
                  <a:pt x="8" y="29"/>
                </a:lnTo>
                <a:lnTo>
                  <a:pt x="7" y="26"/>
                </a:lnTo>
                <a:lnTo>
                  <a:pt x="5" y="24"/>
                </a:lnTo>
                <a:lnTo>
                  <a:pt x="4" y="21"/>
                </a:lnTo>
                <a:lnTo>
                  <a:pt x="2" y="18"/>
                </a:lnTo>
                <a:lnTo>
                  <a:pt x="4" y="18"/>
                </a:lnTo>
                <a:lnTo>
                  <a:pt x="7" y="18"/>
                </a:lnTo>
                <a:lnTo>
                  <a:pt x="10" y="19"/>
                </a:lnTo>
                <a:lnTo>
                  <a:pt x="13" y="19"/>
                </a:lnTo>
                <a:lnTo>
                  <a:pt x="13" y="19"/>
                </a:lnTo>
                <a:lnTo>
                  <a:pt x="13" y="21"/>
                </a:lnTo>
                <a:lnTo>
                  <a:pt x="15" y="21"/>
                </a:lnTo>
                <a:lnTo>
                  <a:pt x="15" y="21"/>
                </a:lnTo>
                <a:lnTo>
                  <a:pt x="16" y="21"/>
                </a:lnTo>
                <a:lnTo>
                  <a:pt x="18" y="19"/>
                </a:lnTo>
                <a:lnTo>
                  <a:pt x="19" y="19"/>
                </a:lnTo>
                <a:lnTo>
                  <a:pt x="21" y="18"/>
                </a:lnTo>
                <a:lnTo>
                  <a:pt x="21" y="18"/>
                </a:lnTo>
                <a:lnTo>
                  <a:pt x="23" y="16"/>
                </a:lnTo>
                <a:lnTo>
                  <a:pt x="24" y="15"/>
                </a:lnTo>
                <a:lnTo>
                  <a:pt x="24" y="15"/>
                </a:lnTo>
                <a:lnTo>
                  <a:pt x="27" y="15"/>
                </a:lnTo>
                <a:lnTo>
                  <a:pt x="27" y="15"/>
                </a:lnTo>
                <a:lnTo>
                  <a:pt x="29" y="15"/>
                </a:lnTo>
                <a:lnTo>
                  <a:pt x="29" y="13"/>
                </a:lnTo>
                <a:lnTo>
                  <a:pt x="30" y="11"/>
                </a:lnTo>
                <a:lnTo>
                  <a:pt x="34" y="10"/>
                </a:lnTo>
                <a:lnTo>
                  <a:pt x="35" y="10"/>
                </a:lnTo>
                <a:lnTo>
                  <a:pt x="35" y="8"/>
                </a:lnTo>
                <a:lnTo>
                  <a:pt x="37" y="8"/>
                </a:lnTo>
                <a:lnTo>
                  <a:pt x="38" y="8"/>
                </a:lnTo>
                <a:lnTo>
                  <a:pt x="43" y="4"/>
                </a:lnTo>
                <a:lnTo>
                  <a:pt x="45" y="4"/>
                </a:lnTo>
                <a:lnTo>
                  <a:pt x="46" y="2"/>
                </a:lnTo>
                <a:lnTo>
                  <a:pt x="48" y="2"/>
                </a:lnTo>
                <a:lnTo>
                  <a:pt x="49" y="2"/>
                </a:lnTo>
                <a:lnTo>
                  <a:pt x="54" y="0"/>
                </a:lnTo>
                <a:lnTo>
                  <a:pt x="57" y="0"/>
                </a:lnTo>
                <a:lnTo>
                  <a:pt x="59" y="2"/>
                </a:lnTo>
                <a:lnTo>
                  <a:pt x="60" y="2"/>
                </a:lnTo>
                <a:lnTo>
                  <a:pt x="60" y="0"/>
                </a:lnTo>
                <a:lnTo>
                  <a:pt x="6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1" name="Freeform 324">
            <a:extLst>
              <a:ext uri="{FF2B5EF4-FFF2-40B4-BE49-F238E27FC236}">
                <a16:creationId xmlns:a16="http://schemas.microsoft.com/office/drawing/2014/main" id="{7E55BE06-A53F-A914-79CC-A8FE53632804}"/>
              </a:ext>
            </a:extLst>
          </p:cNvPr>
          <p:cNvSpPr>
            <a:spLocks noEditPoints="1"/>
          </p:cNvSpPr>
          <p:nvPr/>
        </p:nvSpPr>
        <p:spPr bwMode="auto">
          <a:xfrm>
            <a:off x="7787400" y="3447837"/>
            <a:ext cx="22375" cy="17196"/>
          </a:xfrm>
          <a:custGeom>
            <a:avLst/>
            <a:gdLst>
              <a:gd name="T0" fmla="*/ 14 w 19"/>
              <a:gd name="T1" fmla="*/ 1 h 14"/>
              <a:gd name="T2" fmla="*/ 16 w 19"/>
              <a:gd name="T3" fmla="*/ 1 h 14"/>
              <a:gd name="T4" fmla="*/ 17 w 19"/>
              <a:gd name="T5" fmla="*/ 3 h 14"/>
              <a:gd name="T6" fmla="*/ 17 w 19"/>
              <a:gd name="T7" fmla="*/ 5 h 14"/>
              <a:gd name="T8" fmla="*/ 19 w 19"/>
              <a:gd name="T9" fmla="*/ 6 h 14"/>
              <a:gd name="T10" fmla="*/ 19 w 19"/>
              <a:gd name="T11" fmla="*/ 8 h 14"/>
              <a:gd name="T12" fmla="*/ 19 w 19"/>
              <a:gd name="T13" fmla="*/ 9 h 14"/>
              <a:gd name="T14" fmla="*/ 19 w 19"/>
              <a:gd name="T15" fmla="*/ 9 h 14"/>
              <a:gd name="T16" fmla="*/ 19 w 19"/>
              <a:gd name="T17" fmla="*/ 9 h 14"/>
              <a:gd name="T18" fmla="*/ 17 w 19"/>
              <a:gd name="T19" fmla="*/ 9 h 14"/>
              <a:gd name="T20" fmla="*/ 17 w 19"/>
              <a:gd name="T21" fmla="*/ 9 h 14"/>
              <a:gd name="T22" fmla="*/ 16 w 19"/>
              <a:gd name="T23" fmla="*/ 9 h 14"/>
              <a:gd name="T24" fmla="*/ 16 w 19"/>
              <a:gd name="T25" fmla="*/ 6 h 14"/>
              <a:gd name="T26" fmla="*/ 14 w 19"/>
              <a:gd name="T27" fmla="*/ 5 h 14"/>
              <a:gd name="T28" fmla="*/ 14 w 19"/>
              <a:gd name="T29" fmla="*/ 3 h 14"/>
              <a:gd name="T30" fmla="*/ 14 w 19"/>
              <a:gd name="T31" fmla="*/ 1 h 14"/>
              <a:gd name="T32" fmla="*/ 14 w 19"/>
              <a:gd name="T33" fmla="*/ 0 h 14"/>
              <a:gd name="T34" fmla="*/ 16 w 19"/>
              <a:gd name="T35" fmla="*/ 0 h 14"/>
              <a:gd name="T36" fmla="*/ 16 w 19"/>
              <a:gd name="T37" fmla="*/ 1 h 14"/>
              <a:gd name="T38" fmla="*/ 14 w 19"/>
              <a:gd name="T39" fmla="*/ 1 h 14"/>
              <a:gd name="T40" fmla="*/ 14 w 19"/>
              <a:gd name="T41" fmla="*/ 3 h 14"/>
              <a:gd name="T42" fmla="*/ 12 w 19"/>
              <a:gd name="T43" fmla="*/ 3 h 14"/>
              <a:gd name="T44" fmla="*/ 11 w 19"/>
              <a:gd name="T45" fmla="*/ 5 h 14"/>
              <a:gd name="T46" fmla="*/ 11 w 19"/>
              <a:gd name="T47" fmla="*/ 5 h 14"/>
              <a:gd name="T48" fmla="*/ 11 w 19"/>
              <a:gd name="T49" fmla="*/ 6 h 14"/>
              <a:gd name="T50" fmla="*/ 11 w 19"/>
              <a:gd name="T51" fmla="*/ 8 h 14"/>
              <a:gd name="T52" fmla="*/ 11 w 19"/>
              <a:gd name="T53" fmla="*/ 8 h 14"/>
              <a:gd name="T54" fmla="*/ 11 w 19"/>
              <a:gd name="T55" fmla="*/ 9 h 14"/>
              <a:gd name="T56" fmla="*/ 12 w 19"/>
              <a:gd name="T57" fmla="*/ 9 h 14"/>
              <a:gd name="T58" fmla="*/ 12 w 19"/>
              <a:gd name="T59" fmla="*/ 9 h 14"/>
              <a:gd name="T60" fmla="*/ 11 w 19"/>
              <a:gd name="T61" fmla="*/ 11 h 14"/>
              <a:gd name="T62" fmla="*/ 11 w 19"/>
              <a:gd name="T63" fmla="*/ 11 h 14"/>
              <a:gd name="T64" fmla="*/ 11 w 19"/>
              <a:gd name="T65" fmla="*/ 12 h 14"/>
              <a:gd name="T66" fmla="*/ 11 w 19"/>
              <a:gd name="T67" fmla="*/ 14 h 14"/>
              <a:gd name="T68" fmla="*/ 9 w 19"/>
              <a:gd name="T69" fmla="*/ 14 h 14"/>
              <a:gd name="T70" fmla="*/ 8 w 19"/>
              <a:gd name="T71" fmla="*/ 14 h 14"/>
              <a:gd name="T72" fmla="*/ 8 w 19"/>
              <a:gd name="T73" fmla="*/ 14 h 14"/>
              <a:gd name="T74" fmla="*/ 8 w 19"/>
              <a:gd name="T75" fmla="*/ 14 h 14"/>
              <a:gd name="T76" fmla="*/ 6 w 19"/>
              <a:gd name="T77" fmla="*/ 12 h 14"/>
              <a:gd name="T78" fmla="*/ 6 w 19"/>
              <a:gd name="T79" fmla="*/ 11 h 14"/>
              <a:gd name="T80" fmla="*/ 5 w 19"/>
              <a:gd name="T81" fmla="*/ 11 h 14"/>
              <a:gd name="T82" fmla="*/ 5 w 19"/>
              <a:gd name="T83" fmla="*/ 11 h 14"/>
              <a:gd name="T84" fmla="*/ 5 w 19"/>
              <a:gd name="T85" fmla="*/ 9 h 14"/>
              <a:gd name="T86" fmla="*/ 3 w 19"/>
              <a:gd name="T87" fmla="*/ 9 h 14"/>
              <a:gd name="T88" fmla="*/ 3 w 19"/>
              <a:gd name="T89" fmla="*/ 8 h 14"/>
              <a:gd name="T90" fmla="*/ 1 w 19"/>
              <a:gd name="T91" fmla="*/ 8 h 14"/>
              <a:gd name="T92" fmla="*/ 1 w 19"/>
              <a:gd name="T93" fmla="*/ 6 h 14"/>
              <a:gd name="T94" fmla="*/ 0 w 19"/>
              <a:gd name="T95" fmla="*/ 6 h 14"/>
              <a:gd name="T96" fmla="*/ 3 w 19"/>
              <a:gd name="T97" fmla="*/ 6 h 14"/>
              <a:gd name="T98" fmla="*/ 5 w 19"/>
              <a:gd name="T99" fmla="*/ 6 h 14"/>
              <a:gd name="T100" fmla="*/ 6 w 19"/>
              <a:gd name="T101" fmla="*/ 6 h 14"/>
              <a:gd name="T102" fmla="*/ 8 w 19"/>
              <a:gd name="T103" fmla="*/ 5 h 14"/>
              <a:gd name="T104" fmla="*/ 9 w 19"/>
              <a:gd name="T105" fmla="*/ 3 h 14"/>
              <a:gd name="T106" fmla="*/ 11 w 19"/>
              <a:gd name="T107" fmla="*/ 3 h 14"/>
              <a:gd name="T108" fmla="*/ 12 w 19"/>
              <a:gd name="T109" fmla="*/ 1 h 14"/>
              <a:gd name="T110" fmla="*/ 14 w 19"/>
              <a:gd name="T1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" h="14">
                <a:moveTo>
                  <a:pt x="14" y="1"/>
                </a:moveTo>
                <a:lnTo>
                  <a:pt x="16" y="1"/>
                </a:lnTo>
                <a:lnTo>
                  <a:pt x="17" y="3"/>
                </a:lnTo>
                <a:lnTo>
                  <a:pt x="17" y="5"/>
                </a:lnTo>
                <a:lnTo>
                  <a:pt x="19" y="6"/>
                </a:lnTo>
                <a:lnTo>
                  <a:pt x="19" y="8"/>
                </a:lnTo>
                <a:lnTo>
                  <a:pt x="19" y="9"/>
                </a:lnTo>
                <a:lnTo>
                  <a:pt x="19" y="9"/>
                </a:lnTo>
                <a:lnTo>
                  <a:pt x="19" y="9"/>
                </a:lnTo>
                <a:lnTo>
                  <a:pt x="17" y="9"/>
                </a:lnTo>
                <a:lnTo>
                  <a:pt x="17" y="9"/>
                </a:lnTo>
                <a:lnTo>
                  <a:pt x="16" y="9"/>
                </a:lnTo>
                <a:lnTo>
                  <a:pt x="16" y="6"/>
                </a:lnTo>
                <a:lnTo>
                  <a:pt x="14" y="5"/>
                </a:lnTo>
                <a:lnTo>
                  <a:pt x="14" y="3"/>
                </a:lnTo>
                <a:lnTo>
                  <a:pt x="14" y="1"/>
                </a:lnTo>
                <a:close/>
                <a:moveTo>
                  <a:pt x="14" y="0"/>
                </a:moveTo>
                <a:lnTo>
                  <a:pt x="16" y="0"/>
                </a:lnTo>
                <a:lnTo>
                  <a:pt x="16" y="1"/>
                </a:lnTo>
                <a:lnTo>
                  <a:pt x="14" y="1"/>
                </a:lnTo>
                <a:lnTo>
                  <a:pt x="14" y="3"/>
                </a:lnTo>
                <a:lnTo>
                  <a:pt x="12" y="3"/>
                </a:lnTo>
                <a:lnTo>
                  <a:pt x="11" y="5"/>
                </a:lnTo>
                <a:lnTo>
                  <a:pt x="11" y="5"/>
                </a:lnTo>
                <a:lnTo>
                  <a:pt x="11" y="6"/>
                </a:lnTo>
                <a:lnTo>
                  <a:pt x="11" y="8"/>
                </a:lnTo>
                <a:lnTo>
                  <a:pt x="11" y="8"/>
                </a:lnTo>
                <a:lnTo>
                  <a:pt x="11" y="9"/>
                </a:lnTo>
                <a:lnTo>
                  <a:pt x="12" y="9"/>
                </a:lnTo>
                <a:lnTo>
                  <a:pt x="12" y="9"/>
                </a:lnTo>
                <a:lnTo>
                  <a:pt x="11" y="11"/>
                </a:lnTo>
                <a:lnTo>
                  <a:pt x="11" y="11"/>
                </a:lnTo>
                <a:lnTo>
                  <a:pt x="11" y="12"/>
                </a:lnTo>
                <a:lnTo>
                  <a:pt x="11" y="14"/>
                </a:lnTo>
                <a:lnTo>
                  <a:pt x="9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6" y="12"/>
                </a:lnTo>
                <a:lnTo>
                  <a:pt x="6" y="11"/>
                </a:lnTo>
                <a:lnTo>
                  <a:pt x="5" y="11"/>
                </a:lnTo>
                <a:lnTo>
                  <a:pt x="5" y="11"/>
                </a:lnTo>
                <a:lnTo>
                  <a:pt x="5" y="9"/>
                </a:lnTo>
                <a:lnTo>
                  <a:pt x="3" y="9"/>
                </a:lnTo>
                <a:lnTo>
                  <a:pt x="3" y="8"/>
                </a:lnTo>
                <a:lnTo>
                  <a:pt x="1" y="8"/>
                </a:lnTo>
                <a:lnTo>
                  <a:pt x="1" y="6"/>
                </a:lnTo>
                <a:lnTo>
                  <a:pt x="0" y="6"/>
                </a:lnTo>
                <a:lnTo>
                  <a:pt x="3" y="6"/>
                </a:lnTo>
                <a:lnTo>
                  <a:pt x="5" y="6"/>
                </a:lnTo>
                <a:lnTo>
                  <a:pt x="6" y="6"/>
                </a:lnTo>
                <a:lnTo>
                  <a:pt x="8" y="5"/>
                </a:lnTo>
                <a:lnTo>
                  <a:pt x="9" y="3"/>
                </a:lnTo>
                <a:lnTo>
                  <a:pt x="11" y="3"/>
                </a:lnTo>
                <a:lnTo>
                  <a:pt x="12" y="1"/>
                </a:lnTo>
                <a:lnTo>
                  <a:pt x="1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2" name="Freeform 325">
            <a:extLst>
              <a:ext uri="{FF2B5EF4-FFF2-40B4-BE49-F238E27FC236}">
                <a16:creationId xmlns:a16="http://schemas.microsoft.com/office/drawing/2014/main" id="{9CB38F2E-6B87-9261-01DA-2AC6807C8C27}"/>
              </a:ext>
            </a:extLst>
          </p:cNvPr>
          <p:cNvSpPr>
            <a:spLocks/>
          </p:cNvSpPr>
          <p:nvPr/>
        </p:nvSpPr>
        <p:spPr bwMode="auto">
          <a:xfrm>
            <a:off x="4742065" y="2944230"/>
            <a:ext cx="3533" cy="3685"/>
          </a:xfrm>
          <a:custGeom>
            <a:avLst/>
            <a:gdLst>
              <a:gd name="T0" fmla="*/ 3 w 3"/>
              <a:gd name="T1" fmla="*/ 0 h 3"/>
              <a:gd name="T2" fmla="*/ 3 w 3"/>
              <a:gd name="T3" fmla="*/ 0 h 3"/>
              <a:gd name="T4" fmla="*/ 1 w 3"/>
              <a:gd name="T5" fmla="*/ 2 h 3"/>
              <a:gd name="T6" fmla="*/ 1 w 3"/>
              <a:gd name="T7" fmla="*/ 3 h 3"/>
              <a:gd name="T8" fmla="*/ 0 w 3"/>
              <a:gd name="T9" fmla="*/ 3 h 3"/>
              <a:gd name="T10" fmla="*/ 0 w 3"/>
              <a:gd name="T11" fmla="*/ 2 h 3"/>
              <a:gd name="T12" fmla="*/ 1 w 3"/>
              <a:gd name="T13" fmla="*/ 2 h 3"/>
              <a:gd name="T14" fmla="*/ 3 w 3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">
                <a:moveTo>
                  <a:pt x="3" y="0"/>
                </a:moveTo>
                <a:lnTo>
                  <a:pt x="3" y="0"/>
                </a:ln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3" name="Freeform 326">
            <a:extLst>
              <a:ext uri="{FF2B5EF4-FFF2-40B4-BE49-F238E27FC236}">
                <a16:creationId xmlns:a16="http://schemas.microsoft.com/office/drawing/2014/main" id="{5BAEBA77-123D-23C1-A798-34DC46CDE60D}"/>
              </a:ext>
            </a:extLst>
          </p:cNvPr>
          <p:cNvSpPr>
            <a:spLocks/>
          </p:cNvSpPr>
          <p:nvPr/>
        </p:nvSpPr>
        <p:spPr bwMode="auto">
          <a:xfrm>
            <a:off x="4775038" y="3216914"/>
            <a:ext cx="2355" cy="2456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2 h 2"/>
              <a:gd name="T12" fmla="*/ 2 w 2"/>
              <a:gd name="T13" fmla="*/ 2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4" name="Freeform 327">
            <a:extLst>
              <a:ext uri="{FF2B5EF4-FFF2-40B4-BE49-F238E27FC236}">
                <a16:creationId xmlns:a16="http://schemas.microsoft.com/office/drawing/2014/main" id="{CF08F9A2-8E85-716D-E02A-63E834973AE3}"/>
              </a:ext>
            </a:extLst>
          </p:cNvPr>
          <p:cNvSpPr>
            <a:spLocks/>
          </p:cNvSpPr>
          <p:nvPr/>
        </p:nvSpPr>
        <p:spPr bwMode="auto">
          <a:xfrm>
            <a:off x="5859629" y="3317636"/>
            <a:ext cx="51816" cy="108091"/>
          </a:xfrm>
          <a:custGeom>
            <a:avLst/>
            <a:gdLst>
              <a:gd name="T0" fmla="*/ 30 w 44"/>
              <a:gd name="T1" fmla="*/ 0 h 88"/>
              <a:gd name="T2" fmla="*/ 36 w 44"/>
              <a:gd name="T3" fmla="*/ 7 h 88"/>
              <a:gd name="T4" fmla="*/ 40 w 44"/>
              <a:gd name="T5" fmla="*/ 8 h 88"/>
              <a:gd name="T6" fmla="*/ 40 w 44"/>
              <a:gd name="T7" fmla="*/ 13 h 88"/>
              <a:gd name="T8" fmla="*/ 41 w 44"/>
              <a:gd name="T9" fmla="*/ 18 h 88"/>
              <a:gd name="T10" fmla="*/ 43 w 44"/>
              <a:gd name="T11" fmla="*/ 21 h 88"/>
              <a:gd name="T12" fmla="*/ 44 w 44"/>
              <a:gd name="T13" fmla="*/ 25 h 88"/>
              <a:gd name="T14" fmla="*/ 43 w 44"/>
              <a:gd name="T15" fmla="*/ 29 h 88"/>
              <a:gd name="T16" fmla="*/ 41 w 44"/>
              <a:gd name="T17" fmla="*/ 29 h 88"/>
              <a:gd name="T18" fmla="*/ 41 w 44"/>
              <a:gd name="T19" fmla="*/ 30 h 88"/>
              <a:gd name="T20" fmla="*/ 40 w 44"/>
              <a:gd name="T21" fmla="*/ 36 h 88"/>
              <a:gd name="T22" fmla="*/ 38 w 44"/>
              <a:gd name="T23" fmla="*/ 36 h 88"/>
              <a:gd name="T24" fmla="*/ 35 w 44"/>
              <a:gd name="T25" fmla="*/ 41 h 88"/>
              <a:gd name="T26" fmla="*/ 35 w 44"/>
              <a:gd name="T27" fmla="*/ 44 h 88"/>
              <a:gd name="T28" fmla="*/ 30 w 44"/>
              <a:gd name="T29" fmla="*/ 47 h 88"/>
              <a:gd name="T30" fmla="*/ 28 w 44"/>
              <a:gd name="T31" fmla="*/ 54 h 88"/>
              <a:gd name="T32" fmla="*/ 28 w 44"/>
              <a:gd name="T33" fmla="*/ 60 h 88"/>
              <a:gd name="T34" fmla="*/ 28 w 44"/>
              <a:gd name="T35" fmla="*/ 66 h 88"/>
              <a:gd name="T36" fmla="*/ 28 w 44"/>
              <a:gd name="T37" fmla="*/ 70 h 88"/>
              <a:gd name="T38" fmla="*/ 28 w 44"/>
              <a:gd name="T39" fmla="*/ 71 h 88"/>
              <a:gd name="T40" fmla="*/ 28 w 44"/>
              <a:gd name="T41" fmla="*/ 77 h 88"/>
              <a:gd name="T42" fmla="*/ 28 w 44"/>
              <a:gd name="T43" fmla="*/ 81 h 88"/>
              <a:gd name="T44" fmla="*/ 28 w 44"/>
              <a:gd name="T45" fmla="*/ 82 h 88"/>
              <a:gd name="T46" fmla="*/ 28 w 44"/>
              <a:gd name="T47" fmla="*/ 87 h 88"/>
              <a:gd name="T48" fmla="*/ 13 w 44"/>
              <a:gd name="T49" fmla="*/ 88 h 88"/>
              <a:gd name="T50" fmla="*/ 14 w 44"/>
              <a:gd name="T51" fmla="*/ 85 h 88"/>
              <a:gd name="T52" fmla="*/ 11 w 44"/>
              <a:gd name="T53" fmla="*/ 82 h 88"/>
              <a:gd name="T54" fmla="*/ 11 w 44"/>
              <a:gd name="T55" fmla="*/ 79 h 88"/>
              <a:gd name="T56" fmla="*/ 13 w 44"/>
              <a:gd name="T57" fmla="*/ 60 h 88"/>
              <a:gd name="T58" fmla="*/ 11 w 44"/>
              <a:gd name="T59" fmla="*/ 47 h 88"/>
              <a:gd name="T60" fmla="*/ 8 w 44"/>
              <a:gd name="T61" fmla="*/ 44 h 88"/>
              <a:gd name="T62" fmla="*/ 8 w 44"/>
              <a:gd name="T63" fmla="*/ 38 h 88"/>
              <a:gd name="T64" fmla="*/ 6 w 44"/>
              <a:gd name="T65" fmla="*/ 33 h 88"/>
              <a:gd name="T66" fmla="*/ 0 w 44"/>
              <a:gd name="T67" fmla="*/ 29 h 88"/>
              <a:gd name="T68" fmla="*/ 0 w 44"/>
              <a:gd name="T69" fmla="*/ 24 h 88"/>
              <a:gd name="T70" fmla="*/ 2 w 44"/>
              <a:gd name="T71" fmla="*/ 21 h 88"/>
              <a:gd name="T72" fmla="*/ 3 w 44"/>
              <a:gd name="T73" fmla="*/ 19 h 88"/>
              <a:gd name="T74" fmla="*/ 5 w 44"/>
              <a:gd name="T75" fmla="*/ 18 h 88"/>
              <a:gd name="T76" fmla="*/ 5 w 44"/>
              <a:gd name="T77" fmla="*/ 18 h 88"/>
              <a:gd name="T78" fmla="*/ 6 w 44"/>
              <a:gd name="T79" fmla="*/ 16 h 88"/>
              <a:gd name="T80" fmla="*/ 8 w 44"/>
              <a:gd name="T81" fmla="*/ 14 h 88"/>
              <a:gd name="T82" fmla="*/ 10 w 44"/>
              <a:gd name="T83" fmla="*/ 13 h 88"/>
              <a:gd name="T84" fmla="*/ 11 w 44"/>
              <a:gd name="T85" fmla="*/ 14 h 88"/>
              <a:gd name="T86" fmla="*/ 21 w 44"/>
              <a:gd name="T87" fmla="*/ 11 h 88"/>
              <a:gd name="T88" fmla="*/ 24 w 44"/>
              <a:gd name="T89" fmla="*/ 7 h 88"/>
              <a:gd name="T90" fmla="*/ 22 w 44"/>
              <a:gd name="T91" fmla="*/ 2 h 88"/>
              <a:gd name="T92" fmla="*/ 27 w 44"/>
              <a:gd name="T93" fmla="*/ 2 h 88"/>
              <a:gd name="T94" fmla="*/ 30 w 44"/>
              <a:gd name="T9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" h="88">
                <a:moveTo>
                  <a:pt x="30" y="0"/>
                </a:moveTo>
                <a:lnTo>
                  <a:pt x="30" y="0"/>
                </a:lnTo>
                <a:lnTo>
                  <a:pt x="30" y="0"/>
                </a:lnTo>
                <a:lnTo>
                  <a:pt x="35" y="3"/>
                </a:lnTo>
                <a:lnTo>
                  <a:pt x="36" y="5"/>
                </a:lnTo>
                <a:lnTo>
                  <a:pt x="36" y="7"/>
                </a:lnTo>
                <a:lnTo>
                  <a:pt x="38" y="7"/>
                </a:lnTo>
                <a:lnTo>
                  <a:pt x="38" y="8"/>
                </a:lnTo>
                <a:lnTo>
                  <a:pt x="40" y="8"/>
                </a:lnTo>
                <a:lnTo>
                  <a:pt x="41" y="10"/>
                </a:lnTo>
                <a:lnTo>
                  <a:pt x="40" y="11"/>
                </a:lnTo>
                <a:lnTo>
                  <a:pt x="40" y="13"/>
                </a:lnTo>
                <a:lnTo>
                  <a:pt x="40" y="14"/>
                </a:lnTo>
                <a:lnTo>
                  <a:pt x="41" y="18"/>
                </a:lnTo>
                <a:lnTo>
                  <a:pt x="41" y="18"/>
                </a:lnTo>
                <a:lnTo>
                  <a:pt x="43" y="18"/>
                </a:lnTo>
                <a:lnTo>
                  <a:pt x="43" y="19"/>
                </a:lnTo>
                <a:lnTo>
                  <a:pt x="43" y="21"/>
                </a:lnTo>
                <a:lnTo>
                  <a:pt x="43" y="22"/>
                </a:lnTo>
                <a:lnTo>
                  <a:pt x="43" y="24"/>
                </a:lnTo>
                <a:lnTo>
                  <a:pt x="44" y="25"/>
                </a:lnTo>
                <a:lnTo>
                  <a:pt x="44" y="25"/>
                </a:lnTo>
                <a:lnTo>
                  <a:pt x="43" y="29"/>
                </a:lnTo>
                <a:lnTo>
                  <a:pt x="43" y="29"/>
                </a:lnTo>
                <a:lnTo>
                  <a:pt x="43" y="29"/>
                </a:lnTo>
                <a:lnTo>
                  <a:pt x="43" y="29"/>
                </a:lnTo>
                <a:lnTo>
                  <a:pt x="41" y="29"/>
                </a:lnTo>
                <a:lnTo>
                  <a:pt x="41" y="29"/>
                </a:lnTo>
                <a:lnTo>
                  <a:pt x="41" y="30"/>
                </a:lnTo>
                <a:lnTo>
                  <a:pt x="41" y="30"/>
                </a:lnTo>
                <a:lnTo>
                  <a:pt x="41" y="32"/>
                </a:lnTo>
                <a:lnTo>
                  <a:pt x="41" y="35"/>
                </a:lnTo>
                <a:lnTo>
                  <a:pt x="40" y="36"/>
                </a:lnTo>
                <a:lnTo>
                  <a:pt x="40" y="36"/>
                </a:lnTo>
                <a:lnTo>
                  <a:pt x="38" y="36"/>
                </a:lnTo>
                <a:lnTo>
                  <a:pt x="38" y="36"/>
                </a:lnTo>
                <a:lnTo>
                  <a:pt x="36" y="38"/>
                </a:lnTo>
                <a:lnTo>
                  <a:pt x="36" y="40"/>
                </a:lnTo>
                <a:lnTo>
                  <a:pt x="35" y="41"/>
                </a:lnTo>
                <a:lnTo>
                  <a:pt x="35" y="41"/>
                </a:lnTo>
                <a:lnTo>
                  <a:pt x="35" y="43"/>
                </a:lnTo>
                <a:lnTo>
                  <a:pt x="35" y="44"/>
                </a:lnTo>
                <a:lnTo>
                  <a:pt x="33" y="46"/>
                </a:lnTo>
                <a:lnTo>
                  <a:pt x="33" y="47"/>
                </a:lnTo>
                <a:lnTo>
                  <a:pt x="30" y="47"/>
                </a:lnTo>
                <a:lnTo>
                  <a:pt x="28" y="47"/>
                </a:lnTo>
                <a:lnTo>
                  <a:pt x="28" y="52"/>
                </a:lnTo>
                <a:lnTo>
                  <a:pt x="28" y="54"/>
                </a:lnTo>
                <a:lnTo>
                  <a:pt x="28" y="57"/>
                </a:lnTo>
                <a:lnTo>
                  <a:pt x="28" y="59"/>
                </a:lnTo>
                <a:lnTo>
                  <a:pt x="28" y="60"/>
                </a:lnTo>
                <a:lnTo>
                  <a:pt x="28" y="63"/>
                </a:lnTo>
                <a:lnTo>
                  <a:pt x="27" y="65"/>
                </a:lnTo>
                <a:lnTo>
                  <a:pt x="28" y="66"/>
                </a:lnTo>
                <a:lnTo>
                  <a:pt x="28" y="68"/>
                </a:lnTo>
                <a:lnTo>
                  <a:pt x="28" y="70"/>
                </a:lnTo>
                <a:lnTo>
                  <a:pt x="28" y="70"/>
                </a:lnTo>
                <a:lnTo>
                  <a:pt x="28" y="71"/>
                </a:lnTo>
                <a:lnTo>
                  <a:pt x="28" y="71"/>
                </a:lnTo>
                <a:lnTo>
                  <a:pt x="28" y="71"/>
                </a:lnTo>
                <a:lnTo>
                  <a:pt x="28" y="73"/>
                </a:lnTo>
                <a:lnTo>
                  <a:pt x="28" y="76"/>
                </a:lnTo>
                <a:lnTo>
                  <a:pt x="28" y="77"/>
                </a:lnTo>
                <a:lnTo>
                  <a:pt x="28" y="77"/>
                </a:lnTo>
                <a:lnTo>
                  <a:pt x="28" y="77"/>
                </a:lnTo>
                <a:lnTo>
                  <a:pt x="28" y="81"/>
                </a:lnTo>
                <a:lnTo>
                  <a:pt x="28" y="81"/>
                </a:lnTo>
                <a:lnTo>
                  <a:pt x="28" y="82"/>
                </a:lnTo>
                <a:lnTo>
                  <a:pt x="28" y="82"/>
                </a:lnTo>
                <a:lnTo>
                  <a:pt x="28" y="84"/>
                </a:lnTo>
                <a:lnTo>
                  <a:pt x="28" y="85"/>
                </a:lnTo>
                <a:lnTo>
                  <a:pt x="28" y="87"/>
                </a:lnTo>
                <a:lnTo>
                  <a:pt x="22" y="87"/>
                </a:lnTo>
                <a:lnTo>
                  <a:pt x="14" y="88"/>
                </a:lnTo>
                <a:lnTo>
                  <a:pt x="13" y="88"/>
                </a:lnTo>
                <a:lnTo>
                  <a:pt x="13" y="88"/>
                </a:lnTo>
                <a:lnTo>
                  <a:pt x="14" y="88"/>
                </a:lnTo>
                <a:lnTo>
                  <a:pt x="14" y="85"/>
                </a:lnTo>
                <a:lnTo>
                  <a:pt x="13" y="84"/>
                </a:lnTo>
                <a:lnTo>
                  <a:pt x="11" y="84"/>
                </a:lnTo>
                <a:lnTo>
                  <a:pt x="11" y="82"/>
                </a:lnTo>
                <a:lnTo>
                  <a:pt x="11" y="82"/>
                </a:lnTo>
                <a:lnTo>
                  <a:pt x="11" y="81"/>
                </a:lnTo>
                <a:lnTo>
                  <a:pt x="11" y="79"/>
                </a:lnTo>
                <a:lnTo>
                  <a:pt x="11" y="77"/>
                </a:lnTo>
                <a:lnTo>
                  <a:pt x="13" y="77"/>
                </a:lnTo>
                <a:lnTo>
                  <a:pt x="13" y="60"/>
                </a:lnTo>
                <a:lnTo>
                  <a:pt x="13" y="55"/>
                </a:lnTo>
                <a:lnTo>
                  <a:pt x="11" y="52"/>
                </a:lnTo>
                <a:lnTo>
                  <a:pt x="11" y="47"/>
                </a:lnTo>
                <a:lnTo>
                  <a:pt x="11" y="47"/>
                </a:lnTo>
                <a:lnTo>
                  <a:pt x="10" y="44"/>
                </a:lnTo>
                <a:lnTo>
                  <a:pt x="8" y="44"/>
                </a:lnTo>
                <a:lnTo>
                  <a:pt x="8" y="43"/>
                </a:lnTo>
                <a:lnTo>
                  <a:pt x="8" y="41"/>
                </a:lnTo>
                <a:lnTo>
                  <a:pt x="8" y="38"/>
                </a:lnTo>
                <a:lnTo>
                  <a:pt x="8" y="35"/>
                </a:lnTo>
                <a:lnTo>
                  <a:pt x="8" y="35"/>
                </a:lnTo>
                <a:lnTo>
                  <a:pt x="6" y="33"/>
                </a:lnTo>
                <a:lnTo>
                  <a:pt x="3" y="30"/>
                </a:lnTo>
                <a:lnTo>
                  <a:pt x="0" y="29"/>
                </a:lnTo>
                <a:lnTo>
                  <a:pt x="0" y="29"/>
                </a:lnTo>
                <a:lnTo>
                  <a:pt x="0" y="29"/>
                </a:lnTo>
                <a:lnTo>
                  <a:pt x="0" y="24"/>
                </a:lnTo>
                <a:lnTo>
                  <a:pt x="0" y="24"/>
                </a:lnTo>
                <a:lnTo>
                  <a:pt x="2" y="22"/>
                </a:lnTo>
                <a:lnTo>
                  <a:pt x="2" y="21"/>
                </a:lnTo>
                <a:lnTo>
                  <a:pt x="2" y="21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5" y="19"/>
                </a:lnTo>
                <a:lnTo>
                  <a:pt x="5" y="19"/>
                </a:lnTo>
                <a:lnTo>
                  <a:pt x="5" y="18"/>
                </a:lnTo>
                <a:lnTo>
                  <a:pt x="5" y="18"/>
                </a:lnTo>
                <a:lnTo>
                  <a:pt x="5" y="18"/>
                </a:lnTo>
                <a:lnTo>
                  <a:pt x="5" y="18"/>
                </a:lnTo>
                <a:lnTo>
                  <a:pt x="5" y="16"/>
                </a:lnTo>
                <a:lnTo>
                  <a:pt x="6" y="16"/>
                </a:lnTo>
                <a:lnTo>
                  <a:pt x="6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10" y="14"/>
                </a:lnTo>
                <a:lnTo>
                  <a:pt x="10" y="14"/>
                </a:lnTo>
                <a:lnTo>
                  <a:pt x="10" y="13"/>
                </a:lnTo>
                <a:lnTo>
                  <a:pt x="11" y="13"/>
                </a:lnTo>
                <a:lnTo>
                  <a:pt x="11" y="13"/>
                </a:lnTo>
                <a:lnTo>
                  <a:pt x="11" y="14"/>
                </a:lnTo>
                <a:lnTo>
                  <a:pt x="16" y="13"/>
                </a:lnTo>
                <a:lnTo>
                  <a:pt x="17" y="14"/>
                </a:lnTo>
                <a:lnTo>
                  <a:pt x="21" y="11"/>
                </a:lnTo>
                <a:lnTo>
                  <a:pt x="22" y="10"/>
                </a:lnTo>
                <a:lnTo>
                  <a:pt x="22" y="8"/>
                </a:lnTo>
                <a:lnTo>
                  <a:pt x="24" y="7"/>
                </a:lnTo>
                <a:lnTo>
                  <a:pt x="24" y="5"/>
                </a:lnTo>
                <a:lnTo>
                  <a:pt x="22" y="3"/>
                </a:lnTo>
                <a:lnTo>
                  <a:pt x="22" y="2"/>
                </a:lnTo>
                <a:lnTo>
                  <a:pt x="24" y="2"/>
                </a:lnTo>
                <a:lnTo>
                  <a:pt x="27" y="2"/>
                </a:lnTo>
                <a:lnTo>
                  <a:pt x="27" y="2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5" name="Freeform 328">
            <a:extLst>
              <a:ext uri="{FF2B5EF4-FFF2-40B4-BE49-F238E27FC236}">
                <a16:creationId xmlns:a16="http://schemas.microsoft.com/office/drawing/2014/main" id="{434BE2B1-C150-197D-168B-05D0CEE6F8D6}"/>
              </a:ext>
            </a:extLst>
          </p:cNvPr>
          <p:cNvSpPr>
            <a:spLocks/>
          </p:cNvSpPr>
          <p:nvPr/>
        </p:nvSpPr>
        <p:spPr bwMode="auto">
          <a:xfrm>
            <a:off x="6341278" y="3576809"/>
            <a:ext cx="29441" cy="39306"/>
          </a:xfrm>
          <a:custGeom>
            <a:avLst/>
            <a:gdLst>
              <a:gd name="T0" fmla="*/ 20 w 25"/>
              <a:gd name="T1" fmla="*/ 2 h 32"/>
              <a:gd name="T2" fmla="*/ 22 w 25"/>
              <a:gd name="T3" fmla="*/ 2 h 32"/>
              <a:gd name="T4" fmla="*/ 20 w 25"/>
              <a:gd name="T5" fmla="*/ 5 h 32"/>
              <a:gd name="T6" fmla="*/ 20 w 25"/>
              <a:gd name="T7" fmla="*/ 5 h 32"/>
              <a:gd name="T8" fmla="*/ 20 w 25"/>
              <a:gd name="T9" fmla="*/ 7 h 32"/>
              <a:gd name="T10" fmla="*/ 20 w 25"/>
              <a:gd name="T11" fmla="*/ 8 h 32"/>
              <a:gd name="T12" fmla="*/ 20 w 25"/>
              <a:gd name="T13" fmla="*/ 8 h 32"/>
              <a:gd name="T14" fmla="*/ 22 w 25"/>
              <a:gd name="T15" fmla="*/ 10 h 32"/>
              <a:gd name="T16" fmla="*/ 25 w 25"/>
              <a:gd name="T17" fmla="*/ 10 h 32"/>
              <a:gd name="T18" fmla="*/ 25 w 25"/>
              <a:gd name="T19" fmla="*/ 11 h 32"/>
              <a:gd name="T20" fmla="*/ 25 w 25"/>
              <a:gd name="T21" fmla="*/ 13 h 32"/>
              <a:gd name="T22" fmla="*/ 23 w 25"/>
              <a:gd name="T23" fmla="*/ 15 h 32"/>
              <a:gd name="T24" fmla="*/ 22 w 25"/>
              <a:gd name="T25" fmla="*/ 16 h 32"/>
              <a:gd name="T26" fmla="*/ 23 w 25"/>
              <a:gd name="T27" fmla="*/ 16 h 32"/>
              <a:gd name="T28" fmla="*/ 20 w 25"/>
              <a:gd name="T29" fmla="*/ 19 h 32"/>
              <a:gd name="T30" fmla="*/ 18 w 25"/>
              <a:gd name="T31" fmla="*/ 21 h 32"/>
              <a:gd name="T32" fmla="*/ 17 w 25"/>
              <a:gd name="T33" fmla="*/ 22 h 32"/>
              <a:gd name="T34" fmla="*/ 15 w 25"/>
              <a:gd name="T35" fmla="*/ 26 h 32"/>
              <a:gd name="T36" fmla="*/ 11 w 25"/>
              <a:gd name="T37" fmla="*/ 30 h 32"/>
              <a:gd name="T38" fmla="*/ 9 w 25"/>
              <a:gd name="T39" fmla="*/ 32 h 32"/>
              <a:gd name="T40" fmla="*/ 7 w 25"/>
              <a:gd name="T41" fmla="*/ 30 h 32"/>
              <a:gd name="T42" fmla="*/ 6 w 25"/>
              <a:gd name="T43" fmla="*/ 27 h 32"/>
              <a:gd name="T44" fmla="*/ 6 w 25"/>
              <a:gd name="T45" fmla="*/ 24 h 32"/>
              <a:gd name="T46" fmla="*/ 4 w 25"/>
              <a:gd name="T47" fmla="*/ 22 h 32"/>
              <a:gd name="T48" fmla="*/ 4 w 25"/>
              <a:gd name="T49" fmla="*/ 18 h 32"/>
              <a:gd name="T50" fmla="*/ 3 w 25"/>
              <a:gd name="T51" fmla="*/ 16 h 32"/>
              <a:gd name="T52" fmla="*/ 3 w 25"/>
              <a:gd name="T53" fmla="*/ 15 h 32"/>
              <a:gd name="T54" fmla="*/ 3 w 25"/>
              <a:gd name="T55" fmla="*/ 11 h 32"/>
              <a:gd name="T56" fmla="*/ 0 w 25"/>
              <a:gd name="T57" fmla="*/ 8 h 32"/>
              <a:gd name="T58" fmla="*/ 0 w 25"/>
              <a:gd name="T59" fmla="*/ 7 h 32"/>
              <a:gd name="T60" fmla="*/ 0 w 25"/>
              <a:gd name="T61" fmla="*/ 5 h 32"/>
              <a:gd name="T62" fmla="*/ 1 w 25"/>
              <a:gd name="T63" fmla="*/ 5 h 32"/>
              <a:gd name="T64" fmla="*/ 3 w 25"/>
              <a:gd name="T65" fmla="*/ 5 h 32"/>
              <a:gd name="T66" fmla="*/ 4 w 25"/>
              <a:gd name="T67" fmla="*/ 8 h 32"/>
              <a:gd name="T68" fmla="*/ 9 w 25"/>
              <a:gd name="T69" fmla="*/ 7 h 32"/>
              <a:gd name="T70" fmla="*/ 11 w 25"/>
              <a:gd name="T71" fmla="*/ 7 h 32"/>
              <a:gd name="T72" fmla="*/ 12 w 25"/>
              <a:gd name="T73" fmla="*/ 5 h 32"/>
              <a:gd name="T74" fmla="*/ 12 w 25"/>
              <a:gd name="T75" fmla="*/ 0 h 32"/>
              <a:gd name="T76" fmla="*/ 15 w 25"/>
              <a:gd name="T77" fmla="*/ 2 h 32"/>
              <a:gd name="T78" fmla="*/ 15 w 25"/>
              <a:gd name="T79" fmla="*/ 2 h 32"/>
              <a:gd name="T80" fmla="*/ 17 w 25"/>
              <a:gd name="T81" fmla="*/ 0 h 32"/>
              <a:gd name="T82" fmla="*/ 20 w 25"/>
              <a:gd name="T8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" h="32">
                <a:moveTo>
                  <a:pt x="20" y="0"/>
                </a:moveTo>
                <a:lnTo>
                  <a:pt x="20" y="2"/>
                </a:lnTo>
                <a:lnTo>
                  <a:pt x="22" y="2"/>
                </a:lnTo>
                <a:lnTo>
                  <a:pt x="22" y="2"/>
                </a:lnTo>
                <a:lnTo>
                  <a:pt x="22" y="2"/>
                </a:lnTo>
                <a:lnTo>
                  <a:pt x="20" y="5"/>
                </a:lnTo>
                <a:lnTo>
                  <a:pt x="20" y="5"/>
                </a:lnTo>
                <a:lnTo>
                  <a:pt x="20" y="5"/>
                </a:lnTo>
                <a:lnTo>
                  <a:pt x="20" y="7"/>
                </a:lnTo>
                <a:lnTo>
                  <a:pt x="20" y="7"/>
                </a:lnTo>
                <a:lnTo>
                  <a:pt x="20" y="7"/>
                </a:lnTo>
                <a:lnTo>
                  <a:pt x="20" y="8"/>
                </a:lnTo>
                <a:lnTo>
                  <a:pt x="20" y="8"/>
                </a:lnTo>
                <a:lnTo>
                  <a:pt x="20" y="8"/>
                </a:lnTo>
                <a:lnTo>
                  <a:pt x="22" y="10"/>
                </a:lnTo>
                <a:lnTo>
                  <a:pt x="22" y="10"/>
                </a:lnTo>
                <a:lnTo>
                  <a:pt x="23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3"/>
                </a:lnTo>
                <a:lnTo>
                  <a:pt x="25" y="15"/>
                </a:lnTo>
                <a:lnTo>
                  <a:pt x="23" y="15"/>
                </a:lnTo>
                <a:lnTo>
                  <a:pt x="23" y="16"/>
                </a:lnTo>
                <a:lnTo>
                  <a:pt x="22" y="16"/>
                </a:lnTo>
                <a:lnTo>
                  <a:pt x="23" y="16"/>
                </a:lnTo>
                <a:lnTo>
                  <a:pt x="23" y="16"/>
                </a:lnTo>
                <a:lnTo>
                  <a:pt x="22" y="18"/>
                </a:lnTo>
                <a:lnTo>
                  <a:pt x="20" y="19"/>
                </a:lnTo>
                <a:lnTo>
                  <a:pt x="18" y="19"/>
                </a:lnTo>
                <a:lnTo>
                  <a:pt x="18" y="21"/>
                </a:lnTo>
                <a:lnTo>
                  <a:pt x="18" y="21"/>
                </a:lnTo>
                <a:lnTo>
                  <a:pt x="17" y="22"/>
                </a:lnTo>
                <a:lnTo>
                  <a:pt x="17" y="24"/>
                </a:lnTo>
                <a:lnTo>
                  <a:pt x="15" y="26"/>
                </a:lnTo>
                <a:lnTo>
                  <a:pt x="12" y="29"/>
                </a:lnTo>
                <a:lnTo>
                  <a:pt x="11" y="30"/>
                </a:lnTo>
                <a:lnTo>
                  <a:pt x="9" y="32"/>
                </a:lnTo>
                <a:lnTo>
                  <a:pt x="9" y="32"/>
                </a:lnTo>
                <a:lnTo>
                  <a:pt x="9" y="30"/>
                </a:lnTo>
                <a:lnTo>
                  <a:pt x="7" y="30"/>
                </a:lnTo>
                <a:lnTo>
                  <a:pt x="7" y="29"/>
                </a:lnTo>
                <a:lnTo>
                  <a:pt x="6" y="27"/>
                </a:lnTo>
                <a:lnTo>
                  <a:pt x="6" y="26"/>
                </a:lnTo>
                <a:lnTo>
                  <a:pt x="6" y="24"/>
                </a:lnTo>
                <a:lnTo>
                  <a:pt x="4" y="22"/>
                </a:lnTo>
                <a:lnTo>
                  <a:pt x="4" y="22"/>
                </a:lnTo>
                <a:lnTo>
                  <a:pt x="4" y="19"/>
                </a:lnTo>
                <a:lnTo>
                  <a:pt x="4" y="18"/>
                </a:lnTo>
                <a:lnTo>
                  <a:pt x="4" y="16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3" y="13"/>
                </a:lnTo>
                <a:lnTo>
                  <a:pt x="3" y="11"/>
                </a:lnTo>
                <a:lnTo>
                  <a:pt x="1" y="10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0" y="7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5"/>
                </a:lnTo>
                <a:lnTo>
                  <a:pt x="3" y="5"/>
                </a:lnTo>
                <a:lnTo>
                  <a:pt x="4" y="7"/>
                </a:lnTo>
                <a:lnTo>
                  <a:pt x="4" y="8"/>
                </a:lnTo>
                <a:lnTo>
                  <a:pt x="6" y="8"/>
                </a:lnTo>
                <a:lnTo>
                  <a:pt x="9" y="7"/>
                </a:lnTo>
                <a:lnTo>
                  <a:pt x="9" y="8"/>
                </a:lnTo>
                <a:lnTo>
                  <a:pt x="11" y="7"/>
                </a:lnTo>
                <a:lnTo>
                  <a:pt x="12" y="7"/>
                </a:lnTo>
                <a:lnTo>
                  <a:pt x="12" y="5"/>
                </a:lnTo>
                <a:lnTo>
                  <a:pt x="12" y="3"/>
                </a:lnTo>
                <a:lnTo>
                  <a:pt x="12" y="0"/>
                </a:lnTo>
                <a:lnTo>
                  <a:pt x="14" y="0"/>
                </a:lnTo>
                <a:lnTo>
                  <a:pt x="15" y="2"/>
                </a:lnTo>
                <a:lnTo>
                  <a:pt x="15" y="2"/>
                </a:lnTo>
                <a:lnTo>
                  <a:pt x="15" y="2"/>
                </a:lnTo>
                <a:lnTo>
                  <a:pt x="17" y="2"/>
                </a:lnTo>
                <a:lnTo>
                  <a:pt x="17" y="0"/>
                </a:lnTo>
                <a:lnTo>
                  <a:pt x="17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6" name="Freeform 329">
            <a:extLst>
              <a:ext uri="{FF2B5EF4-FFF2-40B4-BE49-F238E27FC236}">
                <a16:creationId xmlns:a16="http://schemas.microsoft.com/office/drawing/2014/main" id="{90F62FF8-5F36-6BCD-374B-7065F8A39011}"/>
              </a:ext>
            </a:extLst>
          </p:cNvPr>
          <p:cNvSpPr>
            <a:spLocks/>
          </p:cNvSpPr>
          <p:nvPr/>
        </p:nvSpPr>
        <p:spPr bwMode="auto">
          <a:xfrm>
            <a:off x="6705164" y="3062148"/>
            <a:ext cx="3533" cy="9827"/>
          </a:xfrm>
          <a:custGeom>
            <a:avLst/>
            <a:gdLst>
              <a:gd name="T0" fmla="*/ 1 w 3"/>
              <a:gd name="T1" fmla="*/ 0 h 8"/>
              <a:gd name="T2" fmla="*/ 3 w 3"/>
              <a:gd name="T3" fmla="*/ 0 h 8"/>
              <a:gd name="T4" fmla="*/ 1 w 3"/>
              <a:gd name="T5" fmla="*/ 2 h 8"/>
              <a:gd name="T6" fmla="*/ 3 w 3"/>
              <a:gd name="T7" fmla="*/ 3 h 8"/>
              <a:gd name="T8" fmla="*/ 3 w 3"/>
              <a:gd name="T9" fmla="*/ 5 h 8"/>
              <a:gd name="T10" fmla="*/ 3 w 3"/>
              <a:gd name="T11" fmla="*/ 7 h 8"/>
              <a:gd name="T12" fmla="*/ 1 w 3"/>
              <a:gd name="T13" fmla="*/ 8 h 8"/>
              <a:gd name="T14" fmla="*/ 1 w 3"/>
              <a:gd name="T15" fmla="*/ 7 h 8"/>
              <a:gd name="T16" fmla="*/ 0 w 3"/>
              <a:gd name="T17" fmla="*/ 5 h 8"/>
              <a:gd name="T18" fmla="*/ 1 w 3"/>
              <a:gd name="T19" fmla="*/ 3 h 8"/>
              <a:gd name="T20" fmla="*/ 0 w 3"/>
              <a:gd name="T21" fmla="*/ 2 h 8"/>
              <a:gd name="T22" fmla="*/ 0 w 3"/>
              <a:gd name="T23" fmla="*/ 2 h 8"/>
              <a:gd name="T24" fmla="*/ 1 w 3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3" y="0"/>
                </a:lnTo>
                <a:lnTo>
                  <a:pt x="1" y="2"/>
                </a:lnTo>
                <a:lnTo>
                  <a:pt x="3" y="3"/>
                </a:lnTo>
                <a:lnTo>
                  <a:pt x="3" y="5"/>
                </a:lnTo>
                <a:lnTo>
                  <a:pt x="3" y="7"/>
                </a:lnTo>
                <a:lnTo>
                  <a:pt x="1" y="8"/>
                </a:lnTo>
                <a:lnTo>
                  <a:pt x="1" y="7"/>
                </a:lnTo>
                <a:lnTo>
                  <a:pt x="0" y="5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7" name="Freeform 330">
            <a:extLst>
              <a:ext uri="{FF2B5EF4-FFF2-40B4-BE49-F238E27FC236}">
                <a16:creationId xmlns:a16="http://schemas.microsoft.com/office/drawing/2014/main" id="{16D1D6BA-8093-5CEF-55AE-275731D7578B}"/>
              </a:ext>
            </a:extLst>
          </p:cNvPr>
          <p:cNvSpPr>
            <a:spLocks/>
          </p:cNvSpPr>
          <p:nvPr/>
        </p:nvSpPr>
        <p:spPr bwMode="auto">
          <a:xfrm>
            <a:off x="6227048" y="2701025"/>
            <a:ext cx="105986" cy="63872"/>
          </a:xfrm>
          <a:custGeom>
            <a:avLst/>
            <a:gdLst>
              <a:gd name="T0" fmla="*/ 8 w 90"/>
              <a:gd name="T1" fmla="*/ 1 h 52"/>
              <a:gd name="T2" fmla="*/ 10 w 90"/>
              <a:gd name="T3" fmla="*/ 4 h 52"/>
              <a:gd name="T4" fmla="*/ 7 w 90"/>
              <a:gd name="T5" fmla="*/ 6 h 52"/>
              <a:gd name="T6" fmla="*/ 13 w 90"/>
              <a:gd name="T7" fmla="*/ 6 h 52"/>
              <a:gd name="T8" fmla="*/ 27 w 90"/>
              <a:gd name="T9" fmla="*/ 8 h 52"/>
              <a:gd name="T10" fmla="*/ 40 w 90"/>
              <a:gd name="T11" fmla="*/ 9 h 52"/>
              <a:gd name="T12" fmla="*/ 49 w 90"/>
              <a:gd name="T13" fmla="*/ 8 h 52"/>
              <a:gd name="T14" fmla="*/ 60 w 90"/>
              <a:gd name="T15" fmla="*/ 3 h 52"/>
              <a:gd name="T16" fmla="*/ 68 w 90"/>
              <a:gd name="T17" fmla="*/ 1 h 52"/>
              <a:gd name="T18" fmla="*/ 76 w 90"/>
              <a:gd name="T19" fmla="*/ 4 h 52"/>
              <a:gd name="T20" fmla="*/ 79 w 90"/>
              <a:gd name="T21" fmla="*/ 4 h 52"/>
              <a:gd name="T22" fmla="*/ 85 w 90"/>
              <a:gd name="T23" fmla="*/ 8 h 52"/>
              <a:gd name="T24" fmla="*/ 90 w 90"/>
              <a:gd name="T25" fmla="*/ 9 h 52"/>
              <a:gd name="T26" fmla="*/ 85 w 90"/>
              <a:gd name="T27" fmla="*/ 14 h 52"/>
              <a:gd name="T28" fmla="*/ 81 w 90"/>
              <a:gd name="T29" fmla="*/ 17 h 52"/>
              <a:gd name="T30" fmla="*/ 79 w 90"/>
              <a:gd name="T31" fmla="*/ 26 h 52"/>
              <a:gd name="T32" fmla="*/ 74 w 90"/>
              <a:gd name="T33" fmla="*/ 31 h 52"/>
              <a:gd name="T34" fmla="*/ 79 w 90"/>
              <a:gd name="T35" fmla="*/ 36 h 52"/>
              <a:gd name="T36" fmla="*/ 79 w 90"/>
              <a:gd name="T37" fmla="*/ 39 h 52"/>
              <a:gd name="T38" fmla="*/ 78 w 90"/>
              <a:gd name="T39" fmla="*/ 39 h 52"/>
              <a:gd name="T40" fmla="*/ 74 w 90"/>
              <a:gd name="T41" fmla="*/ 41 h 52"/>
              <a:gd name="T42" fmla="*/ 71 w 90"/>
              <a:gd name="T43" fmla="*/ 37 h 52"/>
              <a:gd name="T44" fmla="*/ 67 w 90"/>
              <a:gd name="T45" fmla="*/ 37 h 52"/>
              <a:gd name="T46" fmla="*/ 63 w 90"/>
              <a:gd name="T47" fmla="*/ 39 h 52"/>
              <a:gd name="T48" fmla="*/ 60 w 90"/>
              <a:gd name="T49" fmla="*/ 41 h 52"/>
              <a:gd name="T50" fmla="*/ 60 w 90"/>
              <a:gd name="T51" fmla="*/ 42 h 52"/>
              <a:gd name="T52" fmla="*/ 57 w 90"/>
              <a:gd name="T53" fmla="*/ 44 h 52"/>
              <a:gd name="T54" fmla="*/ 54 w 90"/>
              <a:gd name="T55" fmla="*/ 44 h 52"/>
              <a:gd name="T56" fmla="*/ 54 w 90"/>
              <a:gd name="T57" fmla="*/ 45 h 52"/>
              <a:gd name="T58" fmla="*/ 56 w 90"/>
              <a:gd name="T59" fmla="*/ 48 h 52"/>
              <a:gd name="T60" fmla="*/ 51 w 90"/>
              <a:gd name="T61" fmla="*/ 50 h 52"/>
              <a:gd name="T62" fmla="*/ 48 w 90"/>
              <a:gd name="T63" fmla="*/ 50 h 52"/>
              <a:gd name="T64" fmla="*/ 41 w 90"/>
              <a:gd name="T65" fmla="*/ 52 h 52"/>
              <a:gd name="T66" fmla="*/ 37 w 90"/>
              <a:gd name="T67" fmla="*/ 50 h 52"/>
              <a:gd name="T68" fmla="*/ 33 w 90"/>
              <a:gd name="T69" fmla="*/ 48 h 52"/>
              <a:gd name="T70" fmla="*/ 32 w 90"/>
              <a:gd name="T71" fmla="*/ 47 h 52"/>
              <a:gd name="T72" fmla="*/ 27 w 90"/>
              <a:gd name="T73" fmla="*/ 47 h 52"/>
              <a:gd name="T74" fmla="*/ 24 w 90"/>
              <a:gd name="T75" fmla="*/ 48 h 52"/>
              <a:gd name="T76" fmla="*/ 22 w 90"/>
              <a:gd name="T77" fmla="*/ 48 h 52"/>
              <a:gd name="T78" fmla="*/ 18 w 90"/>
              <a:gd name="T79" fmla="*/ 50 h 52"/>
              <a:gd name="T80" fmla="*/ 13 w 90"/>
              <a:gd name="T81" fmla="*/ 50 h 52"/>
              <a:gd name="T82" fmla="*/ 8 w 90"/>
              <a:gd name="T83" fmla="*/ 50 h 52"/>
              <a:gd name="T84" fmla="*/ 10 w 90"/>
              <a:gd name="T85" fmla="*/ 44 h 52"/>
              <a:gd name="T86" fmla="*/ 8 w 90"/>
              <a:gd name="T87" fmla="*/ 42 h 52"/>
              <a:gd name="T88" fmla="*/ 7 w 90"/>
              <a:gd name="T89" fmla="*/ 39 h 52"/>
              <a:gd name="T90" fmla="*/ 2 w 90"/>
              <a:gd name="T91" fmla="*/ 36 h 52"/>
              <a:gd name="T92" fmla="*/ 2 w 90"/>
              <a:gd name="T93" fmla="*/ 33 h 52"/>
              <a:gd name="T94" fmla="*/ 2 w 90"/>
              <a:gd name="T95" fmla="*/ 30 h 52"/>
              <a:gd name="T96" fmla="*/ 2 w 90"/>
              <a:gd name="T97" fmla="*/ 26 h 52"/>
              <a:gd name="T98" fmla="*/ 2 w 90"/>
              <a:gd name="T99" fmla="*/ 25 h 52"/>
              <a:gd name="T100" fmla="*/ 5 w 90"/>
              <a:gd name="T101" fmla="*/ 23 h 52"/>
              <a:gd name="T102" fmla="*/ 8 w 90"/>
              <a:gd name="T103" fmla="*/ 20 h 52"/>
              <a:gd name="T104" fmla="*/ 8 w 90"/>
              <a:gd name="T105" fmla="*/ 19 h 52"/>
              <a:gd name="T106" fmla="*/ 7 w 90"/>
              <a:gd name="T107" fmla="*/ 15 h 52"/>
              <a:gd name="T108" fmla="*/ 2 w 90"/>
              <a:gd name="T109" fmla="*/ 12 h 52"/>
              <a:gd name="T110" fmla="*/ 0 w 90"/>
              <a:gd name="T111" fmla="*/ 9 h 52"/>
              <a:gd name="T112" fmla="*/ 0 w 90"/>
              <a:gd name="T113" fmla="*/ 6 h 52"/>
              <a:gd name="T114" fmla="*/ 2 w 90"/>
              <a:gd name="T115" fmla="*/ 4 h 52"/>
              <a:gd name="T116" fmla="*/ 3 w 90"/>
              <a:gd name="T117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52">
                <a:moveTo>
                  <a:pt x="5" y="0"/>
                </a:moveTo>
                <a:lnTo>
                  <a:pt x="7" y="1"/>
                </a:lnTo>
                <a:lnTo>
                  <a:pt x="8" y="1"/>
                </a:lnTo>
                <a:lnTo>
                  <a:pt x="10" y="3"/>
                </a:lnTo>
                <a:lnTo>
                  <a:pt x="10" y="3"/>
                </a:lnTo>
                <a:lnTo>
                  <a:pt x="10" y="4"/>
                </a:lnTo>
                <a:lnTo>
                  <a:pt x="8" y="4"/>
                </a:lnTo>
                <a:lnTo>
                  <a:pt x="7" y="4"/>
                </a:lnTo>
                <a:lnTo>
                  <a:pt x="7" y="6"/>
                </a:lnTo>
                <a:lnTo>
                  <a:pt x="7" y="6"/>
                </a:lnTo>
                <a:lnTo>
                  <a:pt x="8" y="8"/>
                </a:lnTo>
                <a:lnTo>
                  <a:pt x="13" y="6"/>
                </a:lnTo>
                <a:lnTo>
                  <a:pt x="18" y="6"/>
                </a:lnTo>
                <a:lnTo>
                  <a:pt x="22" y="8"/>
                </a:lnTo>
                <a:lnTo>
                  <a:pt x="27" y="8"/>
                </a:lnTo>
                <a:lnTo>
                  <a:pt x="30" y="8"/>
                </a:lnTo>
                <a:lnTo>
                  <a:pt x="35" y="9"/>
                </a:lnTo>
                <a:lnTo>
                  <a:pt x="40" y="9"/>
                </a:lnTo>
                <a:lnTo>
                  <a:pt x="46" y="9"/>
                </a:lnTo>
                <a:lnTo>
                  <a:pt x="48" y="9"/>
                </a:lnTo>
                <a:lnTo>
                  <a:pt x="49" y="8"/>
                </a:lnTo>
                <a:lnTo>
                  <a:pt x="52" y="6"/>
                </a:lnTo>
                <a:lnTo>
                  <a:pt x="56" y="4"/>
                </a:lnTo>
                <a:lnTo>
                  <a:pt x="60" y="3"/>
                </a:lnTo>
                <a:lnTo>
                  <a:pt x="65" y="1"/>
                </a:lnTo>
                <a:lnTo>
                  <a:pt x="68" y="1"/>
                </a:lnTo>
                <a:lnTo>
                  <a:pt x="68" y="1"/>
                </a:lnTo>
                <a:lnTo>
                  <a:pt x="73" y="4"/>
                </a:lnTo>
                <a:lnTo>
                  <a:pt x="74" y="4"/>
                </a:lnTo>
                <a:lnTo>
                  <a:pt x="76" y="4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81" y="6"/>
                </a:lnTo>
                <a:lnTo>
                  <a:pt x="82" y="8"/>
                </a:lnTo>
                <a:lnTo>
                  <a:pt x="85" y="8"/>
                </a:lnTo>
                <a:lnTo>
                  <a:pt x="87" y="9"/>
                </a:lnTo>
                <a:lnTo>
                  <a:pt x="87" y="9"/>
                </a:lnTo>
                <a:lnTo>
                  <a:pt x="90" y="9"/>
                </a:lnTo>
                <a:lnTo>
                  <a:pt x="90" y="12"/>
                </a:lnTo>
                <a:lnTo>
                  <a:pt x="89" y="15"/>
                </a:lnTo>
                <a:lnTo>
                  <a:pt x="85" y="14"/>
                </a:lnTo>
                <a:lnTo>
                  <a:pt x="84" y="15"/>
                </a:lnTo>
                <a:lnTo>
                  <a:pt x="82" y="17"/>
                </a:lnTo>
                <a:lnTo>
                  <a:pt x="81" y="17"/>
                </a:lnTo>
                <a:lnTo>
                  <a:pt x="81" y="19"/>
                </a:lnTo>
                <a:lnTo>
                  <a:pt x="81" y="22"/>
                </a:lnTo>
                <a:lnTo>
                  <a:pt x="79" y="26"/>
                </a:lnTo>
                <a:lnTo>
                  <a:pt x="79" y="26"/>
                </a:lnTo>
                <a:lnTo>
                  <a:pt x="78" y="26"/>
                </a:lnTo>
                <a:lnTo>
                  <a:pt x="74" y="31"/>
                </a:lnTo>
                <a:lnTo>
                  <a:pt x="76" y="33"/>
                </a:lnTo>
                <a:lnTo>
                  <a:pt x="78" y="33"/>
                </a:lnTo>
                <a:lnTo>
                  <a:pt x="79" y="36"/>
                </a:lnTo>
                <a:lnTo>
                  <a:pt x="81" y="37"/>
                </a:lnTo>
                <a:lnTo>
                  <a:pt x="82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8" y="39"/>
                </a:lnTo>
                <a:lnTo>
                  <a:pt x="76" y="39"/>
                </a:lnTo>
                <a:lnTo>
                  <a:pt x="76" y="41"/>
                </a:lnTo>
                <a:lnTo>
                  <a:pt x="74" y="41"/>
                </a:lnTo>
                <a:lnTo>
                  <a:pt x="74" y="41"/>
                </a:lnTo>
                <a:lnTo>
                  <a:pt x="73" y="39"/>
                </a:lnTo>
                <a:lnTo>
                  <a:pt x="71" y="37"/>
                </a:lnTo>
                <a:lnTo>
                  <a:pt x="71" y="37"/>
                </a:lnTo>
                <a:lnTo>
                  <a:pt x="70" y="37"/>
                </a:lnTo>
                <a:lnTo>
                  <a:pt x="67" y="37"/>
                </a:lnTo>
                <a:lnTo>
                  <a:pt x="67" y="39"/>
                </a:lnTo>
                <a:lnTo>
                  <a:pt x="65" y="39"/>
                </a:lnTo>
                <a:lnTo>
                  <a:pt x="63" y="39"/>
                </a:lnTo>
                <a:lnTo>
                  <a:pt x="62" y="39"/>
                </a:lnTo>
                <a:lnTo>
                  <a:pt x="62" y="39"/>
                </a:lnTo>
                <a:lnTo>
                  <a:pt x="60" y="41"/>
                </a:lnTo>
                <a:lnTo>
                  <a:pt x="60" y="41"/>
                </a:lnTo>
                <a:lnTo>
                  <a:pt x="60" y="42"/>
                </a:lnTo>
                <a:lnTo>
                  <a:pt x="60" y="42"/>
                </a:lnTo>
                <a:lnTo>
                  <a:pt x="57" y="42"/>
                </a:lnTo>
                <a:lnTo>
                  <a:pt x="57" y="42"/>
                </a:lnTo>
                <a:lnTo>
                  <a:pt x="57" y="44"/>
                </a:lnTo>
                <a:lnTo>
                  <a:pt x="57" y="44"/>
                </a:lnTo>
                <a:lnTo>
                  <a:pt x="56" y="44"/>
                </a:lnTo>
                <a:lnTo>
                  <a:pt x="54" y="44"/>
                </a:lnTo>
                <a:lnTo>
                  <a:pt x="54" y="44"/>
                </a:lnTo>
                <a:lnTo>
                  <a:pt x="54" y="45"/>
                </a:lnTo>
                <a:lnTo>
                  <a:pt x="54" y="45"/>
                </a:lnTo>
                <a:lnTo>
                  <a:pt x="54" y="45"/>
                </a:lnTo>
                <a:lnTo>
                  <a:pt x="54" y="47"/>
                </a:lnTo>
                <a:lnTo>
                  <a:pt x="56" y="48"/>
                </a:lnTo>
                <a:lnTo>
                  <a:pt x="54" y="50"/>
                </a:lnTo>
                <a:lnTo>
                  <a:pt x="54" y="50"/>
                </a:lnTo>
                <a:lnTo>
                  <a:pt x="51" y="50"/>
                </a:lnTo>
                <a:lnTo>
                  <a:pt x="49" y="50"/>
                </a:lnTo>
                <a:lnTo>
                  <a:pt x="49" y="50"/>
                </a:lnTo>
                <a:lnTo>
                  <a:pt x="48" y="50"/>
                </a:lnTo>
                <a:lnTo>
                  <a:pt x="46" y="52"/>
                </a:lnTo>
                <a:lnTo>
                  <a:pt x="43" y="52"/>
                </a:lnTo>
                <a:lnTo>
                  <a:pt x="41" y="52"/>
                </a:lnTo>
                <a:lnTo>
                  <a:pt x="40" y="50"/>
                </a:lnTo>
                <a:lnTo>
                  <a:pt x="38" y="50"/>
                </a:lnTo>
                <a:lnTo>
                  <a:pt x="37" y="50"/>
                </a:lnTo>
                <a:lnTo>
                  <a:pt x="35" y="50"/>
                </a:lnTo>
                <a:lnTo>
                  <a:pt x="35" y="50"/>
                </a:lnTo>
                <a:lnTo>
                  <a:pt x="33" y="48"/>
                </a:lnTo>
                <a:lnTo>
                  <a:pt x="32" y="48"/>
                </a:lnTo>
                <a:lnTo>
                  <a:pt x="32" y="48"/>
                </a:lnTo>
                <a:lnTo>
                  <a:pt x="32" y="47"/>
                </a:lnTo>
                <a:lnTo>
                  <a:pt x="30" y="47"/>
                </a:lnTo>
                <a:lnTo>
                  <a:pt x="29" y="47"/>
                </a:lnTo>
                <a:lnTo>
                  <a:pt x="27" y="47"/>
                </a:lnTo>
                <a:lnTo>
                  <a:pt x="27" y="47"/>
                </a:lnTo>
                <a:lnTo>
                  <a:pt x="24" y="47"/>
                </a:lnTo>
                <a:lnTo>
                  <a:pt x="24" y="48"/>
                </a:lnTo>
                <a:lnTo>
                  <a:pt x="24" y="48"/>
                </a:lnTo>
                <a:lnTo>
                  <a:pt x="24" y="48"/>
                </a:lnTo>
                <a:lnTo>
                  <a:pt x="22" y="48"/>
                </a:lnTo>
                <a:lnTo>
                  <a:pt x="21" y="48"/>
                </a:lnTo>
                <a:lnTo>
                  <a:pt x="18" y="50"/>
                </a:lnTo>
                <a:lnTo>
                  <a:pt x="18" y="50"/>
                </a:lnTo>
                <a:lnTo>
                  <a:pt x="16" y="50"/>
                </a:lnTo>
                <a:lnTo>
                  <a:pt x="15" y="50"/>
                </a:lnTo>
                <a:lnTo>
                  <a:pt x="13" y="50"/>
                </a:lnTo>
                <a:lnTo>
                  <a:pt x="11" y="50"/>
                </a:lnTo>
                <a:lnTo>
                  <a:pt x="10" y="50"/>
                </a:lnTo>
                <a:lnTo>
                  <a:pt x="8" y="50"/>
                </a:lnTo>
                <a:lnTo>
                  <a:pt x="8" y="50"/>
                </a:lnTo>
                <a:lnTo>
                  <a:pt x="8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2"/>
                </a:lnTo>
                <a:lnTo>
                  <a:pt x="7" y="39"/>
                </a:lnTo>
                <a:lnTo>
                  <a:pt x="7" y="39"/>
                </a:lnTo>
                <a:lnTo>
                  <a:pt x="5" y="37"/>
                </a:lnTo>
                <a:lnTo>
                  <a:pt x="3" y="37"/>
                </a:lnTo>
                <a:lnTo>
                  <a:pt x="2" y="36"/>
                </a:lnTo>
                <a:lnTo>
                  <a:pt x="0" y="33"/>
                </a:lnTo>
                <a:lnTo>
                  <a:pt x="0" y="33"/>
                </a:lnTo>
                <a:lnTo>
                  <a:pt x="2" y="33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25"/>
                </a:lnTo>
                <a:lnTo>
                  <a:pt x="2" y="23"/>
                </a:lnTo>
                <a:lnTo>
                  <a:pt x="3" y="23"/>
                </a:lnTo>
                <a:lnTo>
                  <a:pt x="5" y="23"/>
                </a:lnTo>
                <a:lnTo>
                  <a:pt x="7" y="22"/>
                </a:lnTo>
                <a:lnTo>
                  <a:pt x="7" y="22"/>
                </a:lnTo>
                <a:lnTo>
                  <a:pt x="8" y="20"/>
                </a:lnTo>
                <a:lnTo>
                  <a:pt x="8" y="20"/>
                </a:lnTo>
                <a:lnTo>
                  <a:pt x="8" y="19"/>
                </a:lnTo>
                <a:lnTo>
                  <a:pt x="8" y="19"/>
                </a:lnTo>
                <a:lnTo>
                  <a:pt x="7" y="17"/>
                </a:lnTo>
                <a:lnTo>
                  <a:pt x="7" y="17"/>
                </a:lnTo>
                <a:lnTo>
                  <a:pt x="7" y="15"/>
                </a:lnTo>
                <a:lnTo>
                  <a:pt x="5" y="15"/>
                </a:lnTo>
                <a:lnTo>
                  <a:pt x="3" y="14"/>
                </a:lnTo>
                <a:lnTo>
                  <a:pt x="2" y="12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3" y="3"/>
                </a:lnTo>
                <a:lnTo>
                  <a:pt x="3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8" name="Freeform 331">
            <a:extLst>
              <a:ext uri="{FF2B5EF4-FFF2-40B4-BE49-F238E27FC236}">
                <a16:creationId xmlns:a16="http://schemas.microsoft.com/office/drawing/2014/main" id="{EDFC3252-07BF-C959-76A4-89E484D1CED1}"/>
              </a:ext>
            </a:extLst>
          </p:cNvPr>
          <p:cNvSpPr>
            <a:spLocks/>
          </p:cNvSpPr>
          <p:nvPr/>
        </p:nvSpPr>
        <p:spPr bwMode="auto">
          <a:xfrm>
            <a:off x="5752466" y="3269731"/>
            <a:ext cx="135427" cy="100721"/>
          </a:xfrm>
          <a:custGeom>
            <a:avLst/>
            <a:gdLst>
              <a:gd name="T0" fmla="*/ 74 w 115"/>
              <a:gd name="T1" fmla="*/ 0 h 82"/>
              <a:gd name="T2" fmla="*/ 83 w 115"/>
              <a:gd name="T3" fmla="*/ 3 h 82"/>
              <a:gd name="T4" fmla="*/ 83 w 115"/>
              <a:gd name="T5" fmla="*/ 9 h 82"/>
              <a:gd name="T6" fmla="*/ 85 w 115"/>
              <a:gd name="T7" fmla="*/ 14 h 82"/>
              <a:gd name="T8" fmla="*/ 90 w 115"/>
              <a:gd name="T9" fmla="*/ 20 h 82"/>
              <a:gd name="T10" fmla="*/ 93 w 115"/>
              <a:gd name="T11" fmla="*/ 20 h 82"/>
              <a:gd name="T12" fmla="*/ 96 w 115"/>
              <a:gd name="T13" fmla="*/ 23 h 82"/>
              <a:gd name="T14" fmla="*/ 94 w 115"/>
              <a:gd name="T15" fmla="*/ 25 h 82"/>
              <a:gd name="T16" fmla="*/ 94 w 115"/>
              <a:gd name="T17" fmla="*/ 30 h 82"/>
              <a:gd name="T18" fmla="*/ 102 w 115"/>
              <a:gd name="T19" fmla="*/ 34 h 82"/>
              <a:gd name="T20" fmla="*/ 108 w 115"/>
              <a:gd name="T21" fmla="*/ 34 h 82"/>
              <a:gd name="T22" fmla="*/ 112 w 115"/>
              <a:gd name="T23" fmla="*/ 34 h 82"/>
              <a:gd name="T24" fmla="*/ 112 w 115"/>
              <a:gd name="T25" fmla="*/ 38 h 82"/>
              <a:gd name="T26" fmla="*/ 110 w 115"/>
              <a:gd name="T27" fmla="*/ 39 h 82"/>
              <a:gd name="T28" fmla="*/ 115 w 115"/>
              <a:gd name="T29" fmla="*/ 46 h 82"/>
              <a:gd name="T30" fmla="*/ 108 w 115"/>
              <a:gd name="T31" fmla="*/ 53 h 82"/>
              <a:gd name="T32" fmla="*/ 102 w 115"/>
              <a:gd name="T33" fmla="*/ 52 h 82"/>
              <a:gd name="T34" fmla="*/ 99 w 115"/>
              <a:gd name="T35" fmla="*/ 53 h 82"/>
              <a:gd name="T36" fmla="*/ 97 w 115"/>
              <a:gd name="T37" fmla="*/ 55 h 82"/>
              <a:gd name="T38" fmla="*/ 96 w 115"/>
              <a:gd name="T39" fmla="*/ 57 h 82"/>
              <a:gd name="T40" fmla="*/ 94 w 115"/>
              <a:gd name="T41" fmla="*/ 58 h 82"/>
              <a:gd name="T42" fmla="*/ 93 w 115"/>
              <a:gd name="T43" fmla="*/ 60 h 82"/>
              <a:gd name="T44" fmla="*/ 86 w 115"/>
              <a:gd name="T45" fmla="*/ 60 h 82"/>
              <a:gd name="T46" fmla="*/ 75 w 115"/>
              <a:gd name="T47" fmla="*/ 57 h 82"/>
              <a:gd name="T48" fmla="*/ 74 w 115"/>
              <a:gd name="T49" fmla="*/ 58 h 82"/>
              <a:gd name="T50" fmla="*/ 71 w 115"/>
              <a:gd name="T51" fmla="*/ 60 h 82"/>
              <a:gd name="T52" fmla="*/ 69 w 115"/>
              <a:gd name="T53" fmla="*/ 60 h 82"/>
              <a:gd name="T54" fmla="*/ 61 w 115"/>
              <a:gd name="T55" fmla="*/ 60 h 82"/>
              <a:gd name="T56" fmla="*/ 52 w 115"/>
              <a:gd name="T57" fmla="*/ 60 h 82"/>
              <a:gd name="T58" fmla="*/ 41 w 115"/>
              <a:gd name="T59" fmla="*/ 60 h 82"/>
              <a:gd name="T60" fmla="*/ 37 w 115"/>
              <a:gd name="T61" fmla="*/ 64 h 82"/>
              <a:gd name="T62" fmla="*/ 39 w 115"/>
              <a:gd name="T63" fmla="*/ 68 h 82"/>
              <a:gd name="T64" fmla="*/ 39 w 115"/>
              <a:gd name="T65" fmla="*/ 71 h 82"/>
              <a:gd name="T66" fmla="*/ 41 w 115"/>
              <a:gd name="T67" fmla="*/ 77 h 82"/>
              <a:gd name="T68" fmla="*/ 41 w 115"/>
              <a:gd name="T69" fmla="*/ 80 h 82"/>
              <a:gd name="T70" fmla="*/ 37 w 115"/>
              <a:gd name="T71" fmla="*/ 80 h 82"/>
              <a:gd name="T72" fmla="*/ 36 w 115"/>
              <a:gd name="T73" fmla="*/ 77 h 82"/>
              <a:gd name="T74" fmla="*/ 33 w 115"/>
              <a:gd name="T75" fmla="*/ 75 h 82"/>
              <a:gd name="T76" fmla="*/ 23 w 115"/>
              <a:gd name="T77" fmla="*/ 75 h 82"/>
              <a:gd name="T78" fmla="*/ 17 w 115"/>
              <a:gd name="T79" fmla="*/ 79 h 82"/>
              <a:gd name="T80" fmla="*/ 12 w 115"/>
              <a:gd name="T81" fmla="*/ 77 h 82"/>
              <a:gd name="T82" fmla="*/ 8 w 115"/>
              <a:gd name="T83" fmla="*/ 74 h 82"/>
              <a:gd name="T84" fmla="*/ 4 w 115"/>
              <a:gd name="T85" fmla="*/ 69 h 82"/>
              <a:gd name="T86" fmla="*/ 0 w 115"/>
              <a:gd name="T87" fmla="*/ 68 h 82"/>
              <a:gd name="T88" fmla="*/ 1 w 115"/>
              <a:gd name="T89" fmla="*/ 63 h 82"/>
              <a:gd name="T90" fmla="*/ 3 w 115"/>
              <a:gd name="T91" fmla="*/ 57 h 82"/>
              <a:gd name="T92" fmla="*/ 4 w 115"/>
              <a:gd name="T93" fmla="*/ 50 h 82"/>
              <a:gd name="T94" fmla="*/ 3 w 115"/>
              <a:gd name="T95" fmla="*/ 47 h 82"/>
              <a:gd name="T96" fmla="*/ 8 w 115"/>
              <a:gd name="T97" fmla="*/ 44 h 82"/>
              <a:gd name="T98" fmla="*/ 14 w 115"/>
              <a:gd name="T99" fmla="*/ 42 h 82"/>
              <a:gd name="T100" fmla="*/ 15 w 115"/>
              <a:gd name="T101" fmla="*/ 38 h 82"/>
              <a:gd name="T102" fmla="*/ 19 w 115"/>
              <a:gd name="T103" fmla="*/ 33 h 82"/>
              <a:gd name="T104" fmla="*/ 17 w 115"/>
              <a:gd name="T105" fmla="*/ 28 h 82"/>
              <a:gd name="T106" fmla="*/ 22 w 115"/>
              <a:gd name="T107" fmla="*/ 23 h 82"/>
              <a:gd name="T108" fmla="*/ 28 w 115"/>
              <a:gd name="T109" fmla="*/ 27 h 82"/>
              <a:gd name="T110" fmla="*/ 33 w 115"/>
              <a:gd name="T111" fmla="*/ 23 h 82"/>
              <a:gd name="T112" fmla="*/ 36 w 115"/>
              <a:gd name="T113" fmla="*/ 20 h 82"/>
              <a:gd name="T114" fmla="*/ 37 w 115"/>
              <a:gd name="T115" fmla="*/ 19 h 82"/>
              <a:gd name="T116" fmla="*/ 42 w 115"/>
              <a:gd name="T117" fmla="*/ 12 h 82"/>
              <a:gd name="T118" fmla="*/ 50 w 115"/>
              <a:gd name="T119" fmla="*/ 12 h 82"/>
              <a:gd name="T120" fmla="*/ 55 w 115"/>
              <a:gd name="T121" fmla="*/ 8 h 82"/>
              <a:gd name="T122" fmla="*/ 64 w 115"/>
              <a:gd name="T123" fmla="*/ 3 h 82"/>
              <a:gd name="T124" fmla="*/ 71 w 115"/>
              <a:gd name="T12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" h="82">
                <a:moveTo>
                  <a:pt x="72" y="0"/>
                </a:moveTo>
                <a:lnTo>
                  <a:pt x="74" y="0"/>
                </a:lnTo>
                <a:lnTo>
                  <a:pt x="74" y="0"/>
                </a:lnTo>
                <a:lnTo>
                  <a:pt x="74" y="0"/>
                </a:lnTo>
                <a:lnTo>
                  <a:pt x="77" y="0"/>
                </a:lnTo>
                <a:lnTo>
                  <a:pt x="80" y="1"/>
                </a:lnTo>
                <a:lnTo>
                  <a:pt x="83" y="1"/>
                </a:lnTo>
                <a:lnTo>
                  <a:pt x="83" y="3"/>
                </a:lnTo>
                <a:lnTo>
                  <a:pt x="83" y="3"/>
                </a:lnTo>
                <a:lnTo>
                  <a:pt x="82" y="6"/>
                </a:lnTo>
                <a:lnTo>
                  <a:pt x="82" y="8"/>
                </a:lnTo>
                <a:lnTo>
                  <a:pt x="83" y="9"/>
                </a:lnTo>
                <a:lnTo>
                  <a:pt x="85" y="11"/>
                </a:lnTo>
                <a:lnTo>
                  <a:pt x="85" y="11"/>
                </a:lnTo>
                <a:lnTo>
                  <a:pt x="85" y="12"/>
                </a:lnTo>
                <a:lnTo>
                  <a:pt x="85" y="14"/>
                </a:lnTo>
                <a:lnTo>
                  <a:pt x="86" y="16"/>
                </a:lnTo>
                <a:lnTo>
                  <a:pt x="88" y="17"/>
                </a:lnTo>
                <a:lnTo>
                  <a:pt x="88" y="19"/>
                </a:lnTo>
                <a:lnTo>
                  <a:pt x="90" y="20"/>
                </a:lnTo>
                <a:lnTo>
                  <a:pt x="91" y="20"/>
                </a:lnTo>
                <a:lnTo>
                  <a:pt x="91" y="20"/>
                </a:lnTo>
                <a:lnTo>
                  <a:pt x="93" y="20"/>
                </a:lnTo>
                <a:lnTo>
                  <a:pt x="93" y="20"/>
                </a:lnTo>
                <a:lnTo>
                  <a:pt x="93" y="22"/>
                </a:lnTo>
                <a:lnTo>
                  <a:pt x="94" y="22"/>
                </a:lnTo>
                <a:lnTo>
                  <a:pt x="94" y="23"/>
                </a:lnTo>
                <a:lnTo>
                  <a:pt x="96" y="23"/>
                </a:lnTo>
                <a:lnTo>
                  <a:pt x="97" y="25"/>
                </a:lnTo>
                <a:lnTo>
                  <a:pt x="97" y="25"/>
                </a:lnTo>
                <a:lnTo>
                  <a:pt x="96" y="25"/>
                </a:lnTo>
                <a:lnTo>
                  <a:pt x="94" y="25"/>
                </a:lnTo>
                <a:lnTo>
                  <a:pt x="94" y="25"/>
                </a:lnTo>
                <a:lnTo>
                  <a:pt x="94" y="27"/>
                </a:lnTo>
                <a:lnTo>
                  <a:pt x="94" y="30"/>
                </a:lnTo>
                <a:lnTo>
                  <a:pt x="94" y="30"/>
                </a:lnTo>
                <a:lnTo>
                  <a:pt x="96" y="30"/>
                </a:lnTo>
                <a:lnTo>
                  <a:pt x="99" y="33"/>
                </a:lnTo>
                <a:lnTo>
                  <a:pt x="102" y="34"/>
                </a:lnTo>
                <a:lnTo>
                  <a:pt x="102" y="34"/>
                </a:lnTo>
                <a:lnTo>
                  <a:pt x="104" y="36"/>
                </a:lnTo>
                <a:lnTo>
                  <a:pt x="105" y="36"/>
                </a:lnTo>
                <a:lnTo>
                  <a:pt x="107" y="34"/>
                </a:lnTo>
                <a:lnTo>
                  <a:pt x="108" y="34"/>
                </a:lnTo>
                <a:lnTo>
                  <a:pt x="108" y="34"/>
                </a:lnTo>
                <a:lnTo>
                  <a:pt x="110" y="34"/>
                </a:lnTo>
                <a:lnTo>
                  <a:pt x="110" y="34"/>
                </a:lnTo>
                <a:lnTo>
                  <a:pt x="112" y="34"/>
                </a:lnTo>
                <a:lnTo>
                  <a:pt x="112" y="36"/>
                </a:lnTo>
                <a:lnTo>
                  <a:pt x="112" y="38"/>
                </a:lnTo>
                <a:lnTo>
                  <a:pt x="112" y="38"/>
                </a:lnTo>
                <a:lnTo>
                  <a:pt x="112" y="38"/>
                </a:lnTo>
                <a:lnTo>
                  <a:pt x="110" y="39"/>
                </a:lnTo>
                <a:lnTo>
                  <a:pt x="110" y="39"/>
                </a:lnTo>
                <a:lnTo>
                  <a:pt x="110" y="39"/>
                </a:lnTo>
                <a:lnTo>
                  <a:pt x="110" y="39"/>
                </a:lnTo>
                <a:lnTo>
                  <a:pt x="110" y="41"/>
                </a:lnTo>
                <a:lnTo>
                  <a:pt x="112" y="42"/>
                </a:lnTo>
                <a:lnTo>
                  <a:pt x="113" y="46"/>
                </a:lnTo>
                <a:lnTo>
                  <a:pt x="115" y="46"/>
                </a:lnTo>
                <a:lnTo>
                  <a:pt x="113" y="47"/>
                </a:lnTo>
                <a:lnTo>
                  <a:pt x="113" y="49"/>
                </a:lnTo>
                <a:lnTo>
                  <a:pt x="112" y="50"/>
                </a:lnTo>
                <a:lnTo>
                  <a:pt x="108" y="53"/>
                </a:lnTo>
                <a:lnTo>
                  <a:pt x="107" y="52"/>
                </a:lnTo>
                <a:lnTo>
                  <a:pt x="102" y="53"/>
                </a:lnTo>
                <a:lnTo>
                  <a:pt x="102" y="52"/>
                </a:lnTo>
                <a:lnTo>
                  <a:pt x="102" y="52"/>
                </a:lnTo>
                <a:lnTo>
                  <a:pt x="101" y="52"/>
                </a:lnTo>
                <a:lnTo>
                  <a:pt x="101" y="53"/>
                </a:lnTo>
                <a:lnTo>
                  <a:pt x="101" y="53"/>
                </a:lnTo>
                <a:lnTo>
                  <a:pt x="99" y="53"/>
                </a:lnTo>
                <a:lnTo>
                  <a:pt x="99" y="55"/>
                </a:lnTo>
                <a:lnTo>
                  <a:pt x="99" y="55"/>
                </a:lnTo>
                <a:lnTo>
                  <a:pt x="97" y="55"/>
                </a:lnTo>
                <a:lnTo>
                  <a:pt x="97" y="55"/>
                </a:lnTo>
                <a:lnTo>
                  <a:pt x="96" y="55"/>
                </a:lnTo>
                <a:lnTo>
                  <a:pt x="96" y="57"/>
                </a:lnTo>
                <a:lnTo>
                  <a:pt x="96" y="57"/>
                </a:lnTo>
                <a:lnTo>
                  <a:pt x="96" y="57"/>
                </a:lnTo>
                <a:lnTo>
                  <a:pt x="96" y="57"/>
                </a:lnTo>
                <a:lnTo>
                  <a:pt x="96" y="58"/>
                </a:lnTo>
                <a:lnTo>
                  <a:pt x="96" y="58"/>
                </a:lnTo>
                <a:lnTo>
                  <a:pt x="94" y="58"/>
                </a:lnTo>
                <a:lnTo>
                  <a:pt x="94" y="58"/>
                </a:lnTo>
                <a:lnTo>
                  <a:pt x="94" y="58"/>
                </a:lnTo>
                <a:lnTo>
                  <a:pt x="93" y="60"/>
                </a:lnTo>
                <a:lnTo>
                  <a:pt x="93" y="60"/>
                </a:lnTo>
                <a:lnTo>
                  <a:pt x="90" y="60"/>
                </a:lnTo>
                <a:lnTo>
                  <a:pt x="88" y="60"/>
                </a:lnTo>
                <a:lnTo>
                  <a:pt x="86" y="60"/>
                </a:lnTo>
                <a:lnTo>
                  <a:pt x="86" y="60"/>
                </a:lnTo>
                <a:lnTo>
                  <a:pt x="86" y="60"/>
                </a:lnTo>
                <a:lnTo>
                  <a:pt x="82" y="58"/>
                </a:lnTo>
                <a:lnTo>
                  <a:pt x="78" y="57"/>
                </a:lnTo>
                <a:lnTo>
                  <a:pt x="75" y="57"/>
                </a:lnTo>
                <a:lnTo>
                  <a:pt x="75" y="57"/>
                </a:lnTo>
                <a:lnTo>
                  <a:pt x="75" y="58"/>
                </a:lnTo>
                <a:lnTo>
                  <a:pt x="74" y="58"/>
                </a:lnTo>
                <a:lnTo>
                  <a:pt x="74" y="58"/>
                </a:lnTo>
                <a:lnTo>
                  <a:pt x="74" y="58"/>
                </a:lnTo>
                <a:lnTo>
                  <a:pt x="72" y="58"/>
                </a:lnTo>
                <a:lnTo>
                  <a:pt x="72" y="60"/>
                </a:lnTo>
                <a:lnTo>
                  <a:pt x="71" y="60"/>
                </a:lnTo>
                <a:lnTo>
                  <a:pt x="71" y="60"/>
                </a:lnTo>
                <a:lnTo>
                  <a:pt x="71" y="60"/>
                </a:lnTo>
                <a:lnTo>
                  <a:pt x="69" y="60"/>
                </a:lnTo>
                <a:lnTo>
                  <a:pt x="69" y="60"/>
                </a:lnTo>
                <a:lnTo>
                  <a:pt x="67" y="60"/>
                </a:lnTo>
                <a:lnTo>
                  <a:pt x="66" y="58"/>
                </a:lnTo>
                <a:lnTo>
                  <a:pt x="64" y="58"/>
                </a:lnTo>
                <a:lnTo>
                  <a:pt x="61" y="60"/>
                </a:lnTo>
                <a:lnTo>
                  <a:pt x="58" y="58"/>
                </a:lnTo>
                <a:lnTo>
                  <a:pt x="56" y="58"/>
                </a:lnTo>
                <a:lnTo>
                  <a:pt x="56" y="60"/>
                </a:lnTo>
                <a:lnTo>
                  <a:pt x="52" y="60"/>
                </a:lnTo>
                <a:lnTo>
                  <a:pt x="47" y="60"/>
                </a:lnTo>
                <a:lnTo>
                  <a:pt x="44" y="60"/>
                </a:lnTo>
                <a:lnTo>
                  <a:pt x="41" y="60"/>
                </a:lnTo>
                <a:lnTo>
                  <a:pt x="41" y="60"/>
                </a:lnTo>
                <a:lnTo>
                  <a:pt x="39" y="60"/>
                </a:lnTo>
                <a:lnTo>
                  <a:pt x="39" y="60"/>
                </a:lnTo>
                <a:lnTo>
                  <a:pt x="37" y="63"/>
                </a:lnTo>
                <a:lnTo>
                  <a:pt x="37" y="64"/>
                </a:lnTo>
                <a:lnTo>
                  <a:pt x="37" y="66"/>
                </a:lnTo>
                <a:lnTo>
                  <a:pt x="39" y="68"/>
                </a:lnTo>
                <a:lnTo>
                  <a:pt x="39" y="68"/>
                </a:lnTo>
                <a:lnTo>
                  <a:pt x="39" y="68"/>
                </a:lnTo>
                <a:lnTo>
                  <a:pt x="39" y="68"/>
                </a:lnTo>
                <a:lnTo>
                  <a:pt x="39" y="69"/>
                </a:lnTo>
                <a:lnTo>
                  <a:pt x="39" y="69"/>
                </a:lnTo>
                <a:lnTo>
                  <a:pt x="39" y="71"/>
                </a:lnTo>
                <a:lnTo>
                  <a:pt x="39" y="71"/>
                </a:lnTo>
                <a:lnTo>
                  <a:pt x="39" y="72"/>
                </a:lnTo>
                <a:lnTo>
                  <a:pt x="41" y="75"/>
                </a:lnTo>
                <a:lnTo>
                  <a:pt x="41" y="77"/>
                </a:lnTo>
                <a:lnTo>
                  <a:pt x="39" y="77"/>
                </a:lnTo>
                <a:lnTo>
                  <a:pt x="39" y="79"/>
                </a:lnTo>
                <a:lnTo>
                  <a:pt x="41" y="80"/>
                </a:lnTo>
                <a:lnTo>
                  <a:pt x="41" y="80"/>
                </a:lnTo>
                <a:lnTo>
                  <a:pt x="41" y="82"/>
                </a:lnTo>
                <a:lnTo>
                  <a:pt x="39" y="82"/>
                </a:lnTo>
                <a:lnTo>
                  <a:pt x="39" y="82"/>
                </a:lnTo>
                <a:lnTo>
                  <a:pt x="37" y="80"/>
                </a:lnTo>
                <a:lnTo>
                  <a:pt x="37" y="80"/>
                </a:lnTo>
                <a:lnTo>
                  <a:pt x="37" y="79"/>
                </a:lnTo>
                <a:lnTo>
                  <a:pt x="36" y="79"/>
                </a:lnTo>
                <a:lnTo>
                  <a:pt x="36" y="77"/>
                </a:lnTo>
                <a:lnTo>
                  <a:pt x="34" y="77"/>
                </a:lnTo>
                <a:lnTo>
                  <a:pt x="34" y="75"/>
                </a:lnTo>
                <a:lnTo>
                  <a:pt x="33" y="75"/>
                </a:lnTo>
                <a:lnTo>
                  <a:pt x="33" y="75"/>
                </a:lnTo>
                <a:lnTo>
                  <a:pt x="31" y="75"/>
                </a:lnTo>
                <a:lnTo>
                  <a:pt x="28" y="74"/>
                </a:lnTo>
                <a:lnTo>
                  <a:pt x="25" y="74"/>
                </a:lnTo>
                <a:lnTo>
                  <a:pt x="23" y="75"/>
                </a:lnTo>
                <a:lnTo>
                  <a:pt x="22" y="75"/>
                </a:lnTo>
                <a:lnTo>
                  <a:pt x="19" y="77"/>
                </a:lnTo>
                <a:lnTo>
                  <a:pt x="19" y="77"/>
                </a:lnTo>
                <a:lnTo>
                  <a:pt x="17" y="79"/>
                </a:lnTo>
                <a:lnTo>
                  <a:pt x="15" y="79"/>
                </a:lnTo>
                <a:lnTo>
                  <a:pt x="15" y="79"/>
                </a:lnTo>
                <a:lnTo>
                  <a:pt x="14" y="77"/>
                </a:lnTo>
                <a:lnTo>
                  <a:pt x="12" y="77"/>
                </a:lnTo>
                <a:lnTo>
                  <a:pt x="12" y="77"/>
                </a:lnTo>
                <a:lnTo>
                  <a:pt x="11" y="75"/>
                </a:lnTo>
                <a:lnTo>
                  <a:pt x="9" y="75"/>
                </a:lnTo>
                <a:lnTo>
                  <a:pt x="8" y="74"/>
                </a:lnTo>
                <a:lnTo>
                  <a:pt x="8" y="72"/>
                </a:lnTo>
                <a:lnTo>
                  <a:pt x="8" y="72"/>
                </a:lnTo>
                <a:lnTo>
                  <a:pt x="6" y="69"/>
                </a:lnTo>
                <a:lnTo>
                  <a:pt x="4" y="69"/>
                </a:lnTo>
                <a:lnTo>
                  <a:pt x="4" y="69"/>
                </a:lnTo>
                <a:lnTo>
                  <a:pt x="1" y="69"/>
                </a:lnTo>
                <a:lnTo>
                  <a:pt x="1" y="68"/>
                </a:lnTo>
                <a:lnTo>
                  <a:pt x="0" y="68"/>
                </a:lnTo>
                <a:lnTo>
                  <a:pt x="0" y="66"/>
                </a:lnTo>
                <a:lnTo>
                  <a:pt x="1" y="64"/>
                </a:lnTo>
                <a:lnTo>
                  <a:pt x="1" y="64"/>
                </a:lnTo>
                <a:lnTo>
                  <a:pt x="1" y="63"/>
                </a:lnTo>
                <a:lnTo>
                  <a:pt x="1" y="60"/>
                </a:lnTo>
                <a:lnTo>
                  <a:pt x="0" y="58"/>
                </a:lnTo>
                <a:lnTo>
                  <a:pt x="1" y="58"/>
                </a:lnTo>
                <a:lnTo>
                  <a:pt x="3" y="57"/>
                </a:lnTo>
                <a:lnTo>
                  <a:pt x="3" y="57"/>
                </a:lnTo>
                <a:lnTo>
                  <a:pt x="4" y="53"/>
                </a:lnTo>
                <a:lnTo>
                  <a:pt x="4" y="52"/>
                </a:lnTo>
                <a:lnTo>
                  <a:pt x="4" y="50"/>
                </a:lnTo>
                <a:lnTo>
                  <a:pt x="3" y="50"/>
                </a:lnTo>
                <a:lnTo>
                  <a:pt x="3" y="49"/>
                </a:lnTo>
                <a:lnTo>
                  <a:pt x="3" y="47"/>
                </a:lnTo>
                <a:lnTo>
                  <a:pt x="3" y="47"/>
                </a:lnTo>
                <a:lnTo>
                  <a:pt x="4" y="46"/>
                </a:lnTo>
                <a:lnTo>
                  <a:pt x="6" y="46"/>
                </a:lnTo>
                <a:lnTo>
                  <a:pt x="6" y="46"/>
                </a:lnTo>
                <a:lnTo>
                  <a:pt x="8" y="44"/>
                </a:lnTo>
                <a:lnTo>
                  <a:pt x="11" y="44"/>
                </a:lnTo>
                <a:lnTo>
                  <a:pt x="12" y="44"/>
                </a:lnTo>
                <a:lnTo>
                  <a:pt x="12" y="42"/>
                </a:lnTo>
                <a:lnTo>
                  <a:pt x="14" y="42"/>
                </a:lnTo>
                <a:lnTo>
                  <a:pt x="14" y="41"/>
                </a:lnTo>
                <a:lnTo>
                  <a:pt x="15" y="41"/>
                </a:lnTo>
                <a:lnTo>
                  <a:pt x="15" y="39"/>
                </a:lnTo>
                <a:lnTo>
                  <a:pt x="15" y="38"/>
                </a:lnTo>
                <a:lnTo>
                  <a:pt x="15" y="36"/>
                </a:lnTo>
                <a:lnTo>
                  <a:pt x="15" y="34"/>
                </a:lnTo>
                <a:lnTo>
                  <a:pt x="15" y="34"/>
                </a:lnTo>
                <a:lnTo>
                  <a:pt x="19" y="33"/>
                </a:lnTo>
                <a:lnTo>
                  <a:pt x="19" y="31"/>
                </a:lnTo>
                <a:lnTo>
                  <a:pt x="19" y="30"/>
                </a:lnTo>
                <a:lnTo>
                  <a:pt x="17" y="30"/>
                </a:lnTo>
                <a:lnTo>
                  <a:pt x="17" y="28"/>
                </a:lnTo>
                <a:lnTo>
                  <a:pt x="19" y="27"/>
                </a:lnTo>
                <a:lnTo>
                  <a:pt x="19" y="27"/>
                </a:lnTo>
                <a:lnTo>
                  <a:pt x="20" y="25"/>
                </a:lnTo>
                <a:lnTo>
                  <a:pt x="22" y="23"/>
                </a:lnTo>
                <a:lnTo>
                  <a:pt x="23" y="23"/>
                </a:lnTo>
                <a:lnTo>
                  <a:pt x="23" y="25"/>
                </a:lnTo>
                <a:lnTo>
                  <a:pt x="28" y="27"/>
                </a:lnTo>
                <a:lnTo>
                  <a:pt x="28" y="27"/>
                </a:lnTo>
                <a:lnTo>
                  <a:pt x="30" y="27"/>
                </a:lnTo>
                <a:lnTo>
                  <a:pt x="31" y="27"/>
                </a:lnTo>
                <a:lnTo>
                  <a:pt x="33" y="25"/>
                </a:lnTo>
                <a:lnTo>
                  <a:pt x="33" y="23"/>
                </a:lnTo>
                <a:lnTo>
                  <a:pt x="33" y="22"/>
                </a:lnTo>
                <a:lnTo>
                  <a:pt x="33" y="20"/>
                </a:lnTo>
                <a:lnTo>
                  <a:pt x="33" y="20"/>
                </a:lnTo>
                <a:lnTo>
                  <a:pt x="36" y="20"/>
                </a:lnTo>
                <a:lnTo>
                  <a:pt x="36" y="20"/>
                </a:lnTo>
                <a:lnTo>
                  <a:pt x="37" y="20"/>
                </a:lnTo>
                <a:lnTo>
                  <a:pt x="37" y="20"/>
                </a:lnTo>
                <a:lnTo>
                  <a:pt x="37" y="19"/>
                </a:lnTo>
                <a:lnTo>
                  <a:pt x="37" y="19"/>
                </a:lnTo>
                <a:lnTo>
                  <a:pt x="37" y="16"/>
                </a:lnTo>
                <a:lnTo>
                  <a:pt x="39" y="14"/>
                </a:lnTo>
                <a:lnTo>
                  <a:pt x="42" y="12"/>
                </a:lnTo>
                <a:lnTo>
                  <a:pt x="44" y="11"/>
                </a:lnTo>
                <a:lnTo>
                  <a:pt x="44" y="11"/>
                </a:lnTo>
                <a:lnTo>
                  <a:pt x="49" y="12"/>
                </a:lnTo>
                <a:lnTo>
                  <a:pt x="50" y="12"/>
                </a:lnTo>
                <a:lnTo>
                  <a:pt x="52" y="8"/>
                </a:lnTo>
                <a:lnTo>
                  <a:pt x="53" y="8"/>
                </a:lnTo>
                <a:lnTo>
                  <a:pt x="55" y="8"/>
                </a:lnTo>
                <a:lnTo>
                  <a:pt x="55" y="8"/>
                </a:lnTo>
                <a:lnTo>
                  <a:pt x="56" y="8"/>
                </a:lnTo>
                <a:lnTo>
                  <a:pt x="58" y="6"/>
                </a:lnTo>
                <a:lnTo>
                  <a:pt x="63" y="5"/>
                </a:lnTo>
                <a:lnTo>
                  <a:pt x="64" y="3"/>
                </a:lnTo>
                <a:lnTo>
                  <a:pt x="64" y="3"/>
                </a:lnTo>
                <a:lnTo>
                  <a:pt x="66" y="1"/>
                </a:lnTo>
                <a:lnTo>
                  <a:pt x="69" y="0"/>
                </a:lnTo>
                <a:lnTo>
                  <a:pt x="71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9" name="Freeform 332">
            <a:extLst>
              <a:ext uri="{FF2B5EF4-FFF2-40B4-BE49-F238E27FC236}">
                <a16:creationId xmlns:a16="http://schemas.microsoft.com/office/drawing/2014/main" id="{2F238648-ED86-B1C5-C8DA-9542DFEBE0BD}"/>
              </a:ext>
            </a:extLst>
          </p:cNvPr>
          <p:cNvSpPr>
            <a:spLocks/>
          </p:cNvSpPr>
          <p:nvPr/>
        </p:nvSpPr>
        <p:spPr bwMode="auto">
          <a:xfrm>
            <a:off x="5889070" y="2536432"/>
            <a:ext cx="65947" cy="46675"/>
          </a:xfrm>
          <a:custGeom>
            <a:avLst/>
            <a:gdLst>
              <a:gd name="T0" fmla="*/ 33 w 56"/>
              <a:gd name="T1" fmla="*/ 1 h 38"/>
              <a:gd name="T2" fmla="*/ 33 w 56"/>
              <a:gd name="T3" fmla="*/ 1 h 38"/>
              <a:gd name="T4" fmla="*/ 37 w 56"/>
              <a:gd name="T5" fmla="*/ 1 h 38"/>
              <a:gd name="T6" fmla="*/ 38 w 56"/>
              <a:gd name="T7" fmla="*/ 3 h 38"/>
              <a:gd name="T8" fmla="*/ 43 w 56"/>
              <a:gd name="T9" fmla="*/ 4 h 38"/>
              <a:gd name="T10" fmla="*/ 44 w 56"/>
              <a:gd name="T11" fmla="*/ 4 h 38"/>
              <a:gd name="T12" fmla="*/ 48 w 56"/>
              <a:gd name="T13" fmla="*/ 8 h 38"/>
              <a:gd name="T14" fmla="*/ 48 w 56"/>
              <a:gd name="T15" fmla="*/ 11 h 38"/>
              <a:gd name="T16" fmla="*/ 46 w 56"/>
              <a:gd name="T17" fmla="*/ 11 h 38"/>
              <a:gd name="T18" fmla="*/ 46 w 56"/>
              <a:gd name="T19" fmla="*/ 14 h 38"/>
              <a:gd name="T20" fmla="*/ 48 w 56"/>
              <a:gd name="T21" fmla="*/ 14 h 38"/>
              <a:gd name="T22" fmla="*/ 51 w 56"/>
              <a:gd name="T23" fmla="*/ 15 h 38"/>
              <a:gd name="T24" fmla="*/ 54 w 56"/>
              <a:gd name="T25" fmla="*/ 17 h 38"/>
              <a:gd name="T26" fmla="*/ 54 w 56"/>
              <a:gd name="T27" fmla="*/ 19 h 38"/>
              <a:gd name="T28" fmla="*/ 56 w 56"/>
              <a:gd name="T29" fmla="*/ 22 h 38"/>
              <a:gd name="T30" fmla="*/ 52 w 56"/>
              <a:gd name="T31" fmla="*/ 26 h 38"/>
              <a:gd name="T32" fmla="*/ 52 w 56"/>
              <a:gd name="T33" fmla="*/ 26 h 38"/>
              <a:gd name="T34" fmla="*/ 49 w 56"/>
              <a:gd name="T35" fmla="*/ 26 h 38"/>
              <a:gd name="T36" fmla="*/ 46 w 56"/>
              <a:gd name="T37" fmla="*/ 30 h 38"/>
              <a:gd name="T38" fmla="*/ 46 w 56"/>
              <a:gd name="T39" fmla="*/ 31 h 38"/>
              <a:gd name="T40" fmla="*/ 48 w 56"/>
              <a:gd name="T41" fmla="*/ 34 h 38"/>
              <a:gd name="T42" fmla="*/ 48 w 56"/>
              <a:gd name="T43" fmla="*/ 36 h 38"/>
              <a:gd name="T44" fmla="*/ 46 w 56"/>
              <a:gd name="T45" fmla="*/ 38 h 38"/>
              <a:gd name="T46" fmla="*/ 43 w 56"/>
              <a:gd name="T47" fmla="*/ 38 h 38"/>
              <a:gd name="T48" fmla="*/ 40 w 56"/>
              <a:gd name="T49" fmla="*/ 36 h 38"/>
              <a:gd name="T50" fmla="*/ 38 w 56"/>
              <a:gd name="T51" fmla="*/ 34 h 38"/>
              <a:gd name="T52" fmla="*/ 35 w 56"/>
              <a:gd name="T53" fmla="*/ 33 h 38"/>
              <a:gd name="T54" fmla="*/ 33 w 56"/>
              <a:gd name="T55" fmla="*/ 30 h 38"/>
              <a:gd name="T56" fmla="*/ 33 w 56"/>
              <a:gd name="T57" fmla="*/ 26 h 38"/>
              <a:gd name="T58" fmla="*/ 32 w 56"/>
              <a:gd name="T59" fmla="*/ 28 h 38"/>
              <a:gd name="T60" fmla="*/ 27 w 56"/>
              <a:gd name="T61" fmla="*/ 30 h 38"/>
              <a:gd name="T62" fmla="*/ 24 w 56"/>
              <a:gd name="T63" fmla="*/ 30 h 38"/>
              <a:gd name="T64" fmla="*/ 24 w 56"/>
              <a:gd name="T65" fmla="*/ 28 h 38"/>
              <a:gd name="T66" fmla="*/ 24 w 56"/>
              <a:gd name="T67" fmla="*/ 26 h 38"/>
              <a:gd name="T68" fmla="*/ 24 w 56"/>
              <a:gd name="T69" fmla="*/ 23 h 38"/>
              <a:gd name="T70" fmla="*/ 19 w 56"/>
              <a:gd name="T71" fmla="*/ 22 h 38"/>
              <a:gd name="T72" fmla="*/ 18 w 56"/>
              <a:gd name="T73" fmla="*/ 23 h 38"/>
              <a:gd name="T74" fmla="*/ 16 w 56"/>
              <a:gd name="T75" fmla="*/ 20 h 38"/>
              <a:gd name="T76" fmla="*/ 11 w 56"/>
              <a:gd name="T77" fmla="*/ 19 h 38"/>
              <a:gd name="T78" fmla="*/ 10 w 56"/>
              <a:gd name="T79" fmla="*/ 15 h 38"/>
              <a:gd name="T80" fmla="*/ 8 w 56"/>
              <a:gd name="T81" fmla="*/ 14 h 38"/>
              <a:gd name="T82" fmla="*/ 5 w 56"/>
              <a:gd name="T83" fmla="*/ 15 h 38"/>
              <a:gd name="T84" fmla="*/ 2 w 56"/>
              <a:gd name="T85" fmla="*/ 14 h 38"/>
              <a:gd name="T86" fmla="*/ 2 w 56"/>
              <a:gd name="T87" fmla="*/ 11 h 38"/>
              <a:gd name="T88" fmla="*/ 0 w 56"/>
              <a:gd name="T89" fmla="*/ 8 h 38"/>
              <a:gd name="T90" fmla="*/ 13 w 56"/>
              <a:gd name="T91" fmla="*/ 3 h 38"/>
              <a:gd name="T92" fmla="*/ 13 w 56"/>
              <a:gd name="T93" fmla="*/ 4 h 38"/>
              <a:gd name="T94" fmla="*/ 16 w 56"/>
              <a:gd name="T95" fmla="*/ 4 h 38"/>
              <a:gd name="T96" fmla="*/ 18 w 56"/>
              <a:gd name="T97" fmla="*/ 6 h 38"/>
              <a:gd name="T98" fmla="*/ 22 w 56"/>
              <a:gd name="T99" fmla="*/ 4 h 38"/>
              <a:gd name="T100" fmla="*/ 26 w 56"/>
              <a:gd name="T101" fmla="*/ 3 h 38"/>
              <a:gd name="T102" fmla="*/ 27 w 56"/>
              <a:gd name="T103" fmla="*/ 3 h 38"/>
              <a:gd name="T104" fmla="*/ 29 w 56"/>
              <a:gd name="T105" fmla="*/ 1 h 38"/>
              <a:gd name="T106" fmla="*/ 30 w 56"/>
              <a:gd name="T107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" h="38">
                <a:moveTo>
                  <a:pt x="32" y="0"/>
                </a:moveTo>
                <a:lnTo>
                  <a:pt x="33" y="1"/>
                </a:lnTo>
                <a:lnTo>
                  <a:pt x="33" y="1"/>
                </a:lnTo>
                <a:lnTo>
                  <a:pt x="33" y="1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7" y="1"/>
                </a:lnTo>
                <a:lnTo>
                  <a:pt x="37" y="1"/>
                </a:lnTo>
                <a:lnTo>
                  <a:pt x="37" y="1"/>
                </a:lnTo>
                <a:lnTo>
                  <a:pt x="37" y="1"/>
                </a:lnTo>
                <a:lnTo>
                  <a:pt x="38" y="3"/>
                </a:lnTo>
                <a:lnTo>
                  <a:pt x="40" y="4"/>
                </a:lnTo>
                <a:lnTo>
                  <a:pt x="40" y="4"/>
                </a:lnTo>
                <a:lnTo>
                  <a:pt x="43" y="4"/>
                </a:lnTo>
                <a:lnTo>
                  <a:pt x="43" y="4"/>
                </a:lnTo>
                <a:lnTo>
                  <a:pt x="43" y="4"/>
                </a:lnTo>
                <a:lnTo>
                  <a:pt x="44" y="4"/>
                </a:lnTo>
                <a:lnTo>
                  <a:pt x="44" y="6"/>
                </a:lnTo>
                <a:lnTo>
                  <a:pt x="48" y="6"/>
                </a:lnTo>
                <a:lnTo>
                  <a:pt x="48" y="8"/>
                </a:lnTo>
                <a:lnTo>
                  <a:pt x="48" y="8"/>
                </a:lnTo>
                <a:lnTo>
                  <a:pt x="48" y="8"/>
                </a:lnTo>
                <a:lnTo>
                  <a:pt x="48" y="11"/>
                </a:lnTo>
                <a:lnTo>
                  <a:pt x="46" y="11"/>
                </a:lnTo>
                <a:lnTo>
                  <a:pt x="48" y="11"/>
                </a:lnTo>
                <a:lnTo>
                  <a:pt x="46" y="11"/>
                </a:lnTo>
                <a:lnTo>
                  <a:pt x="46" y="12"/>
                </a:lnTo>
                <a:lnTo>
                  <a:pt x="44" y="12"/>
                </a:lnTo>
                <a:lnTo>
                  <a:pt x="46" y="14"/>
                </a:lnTo>
                <a:lnTo>
                  <a:pt x="46" y="14"/>
                </a:lnTo>
                <a:lnTo>
                  <a:pt x="46" y="14"/>
                </a:lnTo>
                <a:lnTo>
                  <a:pt x="48" y="14"/>
                </a:lnTo>
                <a:lnTo>
                  <a:pt x="49" y="14"/>
                </a:lnTo>
                <a:lnTo>
                  <a:pt x="51" y="14"/>
                </a:lnTo>
                <a:lnTo>
                  <a:pt x="51" y="15"/>
                </a:lnTo>
                <a:lnTo>
                  <a:pt x="52" y="15"/>
                </a:lnTo>
                <a:lnTo>
                  <a:pt x="52" y="17"/>
                </a:lnTo>
                <a:lnTo>
                  <a:pt x="54" y="17"/>
                </a:lnTo>
                <a:lnTo>
                  <a:pt x="52" y="19"/>
                </a:lnTo>
                <a:lnTo>
                  <a:pt x="52" y="19"/>
                </a:lnTo>
                <a:lnTo>
                  <a:pt x="54" y="19"/>
                </a:lnTo>
                <a:lnTo>
                  <a:pt x="56" y="20"/>
                </a:lnTo>
                <a:lnTo>
                  <a:pt x="56" y="20"/>
                </a:lnTo>
                <a:lnTo>
                  <a:pt x="56" y="22"/>
                </a:lnTo>
                <a:lnTo>
                  <a:pt x="56" y="23"/>
                </a:lnTo>
                <a:lnTo>
                  <a:pt x="52" y="25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2" y="26"/>
                </a:lnTo>
                <a:lnTo>
                  <a:pt x="51" y="26"/>
                </a:lnTo>
                <a:lnTo>
                  <a:pt x="51" y="25"/>
                </a:lnTo>
                <a:lnTo>
                  <a:pt x="49" y="26"/>
                </a:lnTo>
                <a:lnTo>
                  <a:pt x="48" y="28"/>
                </a:lnTo>
                <a:lnTo>
                  <a:pt x="48" y="30"/>
                </a:lnTo>
                <a:lnTo>
                  <a:pt x="46" y="30"/>
                </a:lnTo>
                <a:lnTo>
                  <a:pt x="46" y="31"/>
                </a:lnTo>
                <a:lnTo>
                  <a:pt x="46" y="31"/>
                </a:lnTo>
                <a:lnTo>
                  <a:pt x="46" y="31"/>
                </a:lnTo>
                <a:lnTo>
                  <a:pt x="46" y="33"/>
                </a:lnTo>
                <a:lnTo>
                  <a:pt x="48" y="33"/>
                </a:lnTo>
                <a:lnTo>
                  <a:pt x="48" y="34"/>
                </a:lnTo>
                <a:lnTo>
                  <a:pt x="49" y="36"/>
                </a:lnTo>
                <a:lnTo>
                  <a:pt x="48" y="36"/>
                </a:lnTo>
                <a:lnTo>
                  <a:pt x="48" y="36"/>
                </a:lnTo>
                <a:lnTo>
                  <a:pt x="48" y="38"/>
                </a:lnTo>
                <a:lnTo>
                  <a:pt x="48" y="38"/>
                </a:lnTo>
                <a:lnTo>
                  <a:pt x="46" y="38"/>
                </a:lnTo>
                <a:lnTo>
                  <a:pt x="44" y="38"/>
                </a:lnTo>
                <a:lnTo>
                  <a:pt x="44" y="38"/>
                </a:lnTo>
                <a:lnTo>
                  <a:pt x="43" y="38"/>
                </a:lnTo>
                <a:lnTo>
                  <a:pt x="43" y="38"/>
                </a:lnTo>
                <a:lnTo>
                  <a:pt x="41" y="36"/>
                </a:lnTo>
                <a:lnTo>
                  <a:pt x="40" y="36"/>
                </a:lnTo>
                <a:lnTo>
                  <a:pt x="40" y="34"/>
                </a:lnTo>
                <a:lnTo>
                  <a:pt x="40" y="34"/>
                </a:lnTo>
                <a:lnTo>
                  <a:pt x="38" y="34"/>
                </a:lnTo>
                <a:lnTo>
                  <a:pt x="37" y="33"/>
                </a:lnTo>
                <a:lnTo>
                  <a:pt x="37" y="33"/>
                </a:lnTo>
                <a:lnTo>
                  <a:pt x="35" y="33"/>
                </a:lnTo>
                <a:lnTo>
                  <a:pt x="33" y="33"/>
                </a:lnTo>
                <a:lnTo>
                  <a:pt x="33" y="31"/>
                </a:lnTo>
                <a:lnTo>
                  <a:pt x="33" y="30"/>
                </a:lnTo>
                <a:lnTo>
                  <a:pt x="33" y="30"/>
                </a:lnTo>
                <a:lnTo>
                  <a:pt x="33" y="26"/>
                </a:lnTo>
                <a:lnTo>
                  <a:pt x="33" y="26"/>
                </a:lnTo>
                <a:lnTo>
                  <a:pt x="33" y="26"/>
                </a:lnTo>
                <a:lnTo>
                  <a:pt x="32" y="26"/>
                </a:lnTo>
                <a:lnTo>
                  <a:pt x="32" y="28"/>
                </a:lnTo>
                <a:lnTo>
                  <a:pt x="30" y="28"/>
                </a:lnTo>
                <a:lnTo>
                  <a:pt x="29" y="30"/>
                </a:lnTo>
                <a:lnTo>
                  <a:pt x="27" y="30"/>
                </a:lnTo>
                <a:lnTo>
                  <a:pt x="24" y="30"/>
                </a:lnTo>
                <a:lnTo>
                  <a:pt x="24" y="30"/>
                </a:lnTo>
                <a:lnTo>
                  <a:pt x="24" y="30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4" y="26"/>
                </a:lnTo>
                <a:lnTo>
                  <a:pt x="24" y="26"/>
                </a:lnTo>
                <a:lnTo>
                  <a:pt x="24" y="26"/>
                </a:lnTo>
                <a:lnTo>
                  <a:pt x="24" y="25"/>
                </a:lnTo>
                <a:lnTo>
                  <a:pt x="24" y="25"/>
                </a:lnTo>
                <a:lnTo>
                  <a:pt x="24" y="23"/>
                </a:lnTo>
                <a:lnTo>
                  <a:pt x="22" y="23"/>
                </a:lnTo>
                <a:lnTo>
                  <a:pt x="21" y="22"/>
                </a:lnTo>
                <a:lnTo>
                  <a:pt x="19" y="22"/>
                </a:lnTo>
                <a:lnTo>
                  <a:pt x="19" y="22"/>
                </a:lnTo>
                <a:lnTo>
                  <a:pt x="18" y="22"/>
                </a:lnTo>
                <a:lnTo>
                  <a:pt x="18" y="23"/>
                </a:lnTo>
                <a:lnTo>
                  <a:pt x="18" y="23"/>
                </a:lnTo>
                <a:lnTo>
                  <a:pt x="16" y="23"/>
                </a:lnTo>
                <a:lnTo>
                  <a:pt x="16" y="20"/>
                </a:lnTo>
                <a:lnTo>
                  <a:pt x="16" y="20"/>
                </a:lnTo>
                <a:lnTo>
                  <a:pt x="15" y="19"/>
                </a:lnTo>
                <a:lnTo>
                  <a:pt x="11" y="19"/>
                </a:lnTo>
                <a:lnTo>
                  <a:pt x="11" y="19"/>
                </a:lnTo>
                <a:lnTo>
                  <a:pt x="11" y="17"/>
                </a:lnTo>
                <a:lnTo>
                  <a:pt x="10" y="15"/>
                </a:lnTo>
                <a:lnTo>
                  <a:pt x="10" y="15"/>
                </a:lnTo>
                <a:lnTo>
                  <a:pt x="10" y="14"/>
                </a:lnTo>
                <a:lnTo>
                  <a:pt x="8" y="14"/>
                </a:lnTo>
                <a:lnTo>
                  <a:pt x="8" y="14"/>
                </a:lnTo>
                <a:lnTo>
                  <a:pt x="7" y="15"/>
                </a:lnTo>
                <a:lnTo>
                  <a:pt x="5" y="15"/>
                </a:lnTo>
                <a:lnTo>
                  <a:pt x="5" y="15"/>
                </a:lnTo>
                <a:lnTo>
                  <a:pt x="3" y="14"/>
                </a:lnTo>
                <a:lnTo>
                  <a:pt x="2" y="14"/>
                </a:lnTo>
                <a:lnTo>
                  <a:pt x="2" y="12"/>
                </a:lnTo>
                <a:lnTo>
                  <a:pt x="0" y="11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7" y="4"/>
                </a:lnTo>
                <a:lnTo>
                  <a:pt x="10" y="3"/>
                </a:lnTo>
                <a:lnTo>
                  <a:pt x="13" y="3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5" y="4"/>
                </a:lnTo>
                <a:lnTo>
                  <a:pt x="15" y="4"/>
                </a:lnTo>
                <a:lnTo>
                  <a:pt x="16" y="4"/>
                </a:lnTo>
                <a:lnTo>
                  <a:pt x="18" y="4"/>
                </a:lnTo>
                <a:lnTo>
                  <a:pt x="18" y="4"/>
                </a:lnTo>
                <a:lnTo>
                  <a:pt x="18" y="6"/>
                </a:lnTo>
                <a:lnTo>
                  <a:pt x="19" y="6"/>
                </a:lnTo>
                <a:lnTo>
                  <a:pt x="21" y="6"/>
                </a:lnTo>
                <a:lnTo>
                  <a:pt x="22" y="4"/>
                </a:lnTo>
                <a:lnTo>
                  <a:pt x="24" y="4"/>
                </a:lnTo>
                <a:lnTo>
                  <a:pt x="24" y="3"/>
                </a:lnTo>
                <a:lnTo>
                  <a:pt x="26" y="3"/>
                </a:lnTo>
                <a:lnTo>
                  <a:pt x="26" y="3"/>
                </a:lnTo>
                <a:lnTo>
                  <a:pt x="27" y="3"/>
                </a:lnTo>
                <a:lnTo>
                  <a:pt x="27" y="3"/>
                </a:lnTo>
                <a:lnTo>
                  <a:pt x="27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0" name="Freeform 333">
            <a:extLst>
              <a:ext uri="{FF2B5EF4-FFF2-40B4-BE49-F238E27FC236}">
                <a16:creationId xmlns:a16="http://schemas.microsoft.com/office/drawing/2014/main" id="{8493AC65-5222-26D0-653E-ADD2CC59B176}"/>
              </a:ext>
            </a:extLst>
          </p:cNvPr>
          <p:cNvSpPr>
            <a:spLocks noEditPoints="1"/>
          </p:cNvSpPr>
          <p:nvPr/>
        </p:nvSpPr>
        <p:spPr bwMode="auto">
          <a:xfrm>
            <a:off x="7345791" y="3057235"/>
            <a:ext cx="77723" cy="108091"/>
          </a:xfrm>
          <a:custGeom>
            <a:avLst/>
            <a:gdLst>
              <a:gd name="T0" fmla="*/ 55 w 66"/>
              <a:gd name="T1" fmla="*/ 77 h 88"/>
              <a:gd name="T2" fmla="*/ 55 w 66"/>
              <a:gd name="T3" fmla="*/ 72 h 88"/>
              <a:gd name="T4" fmla="*/ 45 w 66"/>
              <a:gd name="T5" fmla="*/ 66 h 88"/>
              <a:gd name="T6" fmla="*/ 50 w 66"/>
              <a:gd name="T7" fmla="*/ 63 h 88"/>
              <a:gd name="T8" fmla="*/ 36 w 66"/>
              <a:gd name="T9" fmla="*/ 56 h 88"/>
              <a:gd name="T10" fmla="*/ 39 w 66"/>
              <a:gd name="T11" fmla="*/ 67 h 88"/>
              <a:gd name="T12" fmla="*/ 36 w 66"/>
              <a:gd name="T13" fmla="*/ 59 h 88"/>
              <a:gd name="T14" fmla="*/ 37 w 66"/>
              <a:gd name="T15" fmla="*/ 56 h 88"/>
              <a:gd name="T16" fmla="*/ 7 w 66"/>
              <a:gd name="T17" fmla="*/ 3 h 88"/>
              <a:gd name="T18" fmla="*/ 12 w 66"/>
              <a:gd name="T19" fmla="*/ 4 h 88"/>
              <a:gd name="T20" fmla="*/ 14 w 66"/>
              <a:gd name="T21" fmla="*/ 3 h 88"/>
              <a:gd name="T22" fmla="*/ 20 w 66"/>
              <a:gd name="T23" fmla="*/ 9 h 88"/>
              <a:gd name="T24" fmla="*/ 23 w 66"/>
              <a:gd name="T25" fmla="*/ 6 h 88"/>
              <a:gd name="T26" fmla="*/ 25 w 66"/>
              <a:gd name="T27" fmla="*/ 20 h 88"/>
              <a:gd name="T28" fmla="*/ 37 w 66"/>
              <a:gd name="T29" fmla="*/ 22 h 88"/>
              <a:gd name="T30" fmla="*/ 58 w 66"/>
              <a:gd name="T31" fmla="*/ 22 h 88"/>
              <a:gd name="T32" fmla="*/ 63 w 66"/>
              <a:gd name="T33" fmla="*/ 26 h 88"/>
              <a:gd name="T34" fmla="*/ 58 w 66"/>
              <a:gd name="T35" fmla="*/ 33 h 88"/>
              <a:gd name="T36" fmla="*/ 55 w 66"/>
              <a:gd name="T37" fmla="*/ 36 h 88"/>
              <a:gd name="T38" fmla="*/ 50 w 66"/>
              <a:gd name="T39" fmla="*/ 37 h 88"/>
              <a:gd name="T40" fmla="*/ 45 w 66"/>
              <a:gd name="T41" fmla="*/ 44 h 88"/>
              <a:gd name="T42" fmla="*/ 47 w 66"/>
              <a:gd name="T43" fmla="*/ 53 h 88"/>
              <a:gd name="T44" fmla="*/ 52 w 66"/>
              <a:gd name="T45" fmla="*/ 55 h 88"/>
              <a:gd name="T46" fmla="*/ 55 w 66"/>
              <a:gd name="T47" fmla="*/ 47 h 88"/>
              <a:gd name="T48" fmla="*/ 59 w 66"/>
              <a:gd name="T49" fmla="*/ 44 h 88"/>
              <a:gd name="T50" fmla="*/ 63 w 66"/>
              <a:gd name="T51" fmla="*/ 55 h 88"/>
              <a:gd name="T52" fmla="*/ 64 w 66"/>
              <a:gd name="T53" fmla="*/ 69 h 88"/>
              <a:gd name="T54" fmla="*/ 66 w 66"/>
              <a:gd name="T55" fmla="*/ 80 h 88"/>
              <a:gd name="T56" fmla="*/ 59 w 66"/>
              <a:gd name="T57" fmla="*/ 80 h 88"/>
              <a:gd name="T58" fmla="*/ 61 w 66"/>
              <a:gd name="T59" fmla="*/ 86 h 88"/>
              <a:gd name="T60" fmla="*/ 56 w 66"/>
              <a:gd name="T61" fmla="*/ 74 h 88"/>
              <a:gd name="T62" fmla="*/ 53 w 66"/>
              <a:gd name="T63" fmla="*/ 66 h 88"/>
              <a:gd name="T64" fmla="*/ 47 w 66"/>
              <a:gd name="T65" fmla="*/ 58 h 88"/>
              <a:gd name="T66" fmla="*/ 37 w 66"/>
              <a:gd name="T67" fmla="*/ 50 h 88"/>
              <a:gd name="T68" fmla="*/ 36 w 66"/>
              <a:gd name="T69" fmla="*/ 48 h 88"/>
              <a:gd name="T70" fmla="*/ 36 w 66"/>
              <a:gd name="T71" fmla="*/ 53 h 88"/>
              <a:gd name="T72" fmla="*/ 34 w 66"/>
              <a:gd name="T73" fmla="*/ 58 h 88"/>
              <a:gd name="T74" fmla="*/ 36 w 66"/>
              <a:gd name="T75" fmla="*/ 66 h 88"/>
              <a:gd name="T76" fmla="*/ 30 w 66"/>
              <a:gd name="T77" fmla="*/ 72 h 88"/>
              <a:gd name="T78" fmla="*/ 26 w 66"/>
              <a:gd name="T79" fmla="*/ 69 h 88"/>
              <a:gd name="T80" fmla="*/ 26 w 66"/>
              <a:gd name="T81" fmla="*/ 67 h 88"/>
              <a:gd name="T82" fmla="*/ 22 w 66"/>
              <a:gd name="T83" fmla="*/ 72 h 88"/>
              <a:gd name="T84" fmla="*/ 18 w 66"/>
              <a:gd name="T85" fmla="*/ 74 h 88"/>
              <a:gd name="T86" fmla="*/ 14 w 66"/>
              <a:gd name="T87" fmla="*/ 67 h 88"/>
              <a:gd name="T88" fmla="*/ 11 w 66"/>
              <a:gd name="T89" fmla="*/ 55 h 88"/>
              <a:gd name="T90" fmla="*/ 9 w 66"/>
              <a:gd name="T91" fmla="*/ 48 h 88"/>
              <a:gd name="T92" fmla="*/ 9 w 66"/>
              <a:gd name="T93" fmla="*/ 39 h 88"/>
              <a:gd name="T94" fmla="*/ 4 w 66"/>
              <a:gd name="T95" fmla="*/ 33 h 88"/>
              <a:gd name="T96" fmla="*/ 0 w 66"/>
              <a:gd name="T97" fmla="*/ 29 h 88"/>
              <a:gd name="T98" fmla="*/ 6 w 66"/>
              <a:gd name="T99" fmla="*/ 22 h 88"/>
              <a:gd name="T100" fmla="*/ 12 w 66"/>
              <a:gd name="T101" fmla="*/ 20 h 88"/>
              <a:gd name="T102" fmla="*/ 6 w 66"/>
              <a:gd name="T103" fmla="*/ 15 h 88"/>
              <a:gd name="T104" fmla="*/ 0 w 66"/>
              <a:gd name="T105" fmla="*/ 9 h 88"/>
              <a:gd name="T106" fmla="*/ 6 w 66"/>
              <a:gd name="T107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" h="88">
                <a:moveTo>
                  <a:pt x="55" y="74"/>
                </a:moveTo>
                <a:lnTo>
                  <a:pt x="56" y="74"/>
                </a:lnTo>
                <a:lnTo>
                  <a:pt x="56" y="74"/>
                </a:lnTo>
                <a:lnTo>
                  <a:pt x="56" y="75"/>
                </a:lnTo>
                <a:lnTo>
                  <a:pt x="56" y="77"/>
                </a:lnTo>
                <a:lnTo>
                  <a:pt x="55" y="77"/>
                </a:lnTo>
                <a:lnTo>
                  <a:pt x="55" y="77"/>
                </a:lnTo>
                <a:lnTo>
                  <a:pt x="55" y="75"/>
                </a:lnTo>
                <a:lnTo>
                  <a:pt x="55" y="74"/>
                </a:lnTo>
                <a:lnTo>
                  <a:pt x="55" y="74"/>
                </a:lnTo>
                <a:close/>
                <a:moveTo>
                  <a:pt x="55" y="70"/>
                </a:moveTo>
                <a:lnTo>
                  <a:pt x="55" y="70"/>
                </a:lnTo>
                <a:lnTo>
                  <a:pt x="55" y="72"/>
                </a:lnTo>
                <a:lnTo>
                  <a:pt x="55" y="72"/>
                </a:lnTo>
                <a:lnTo>
                  <a:pt x="55" y="74"/>
                </a:lnTo>
                <a:lnTo>
                  <a:pt x="55" y="72"/>
                </a:lnTo>
                <a:lnTo>
                  <a:pt x="55" y="72"/>
                </a:lnTo>
                <a:lnTo>
                  <a:pt x="55" y="70"/>
                </a:lnTo>
                <a:close/>
                <a:moveTo>
                  <a:pt x="44" y="61"/>
                </a:moveTo>
                <a:lnTo>
                  <a:pt x="45" y="64"/>
                </a:lnTo>
                <a:lnTo>
                  <a:pt x="45" y="66"/>
                </a:lnTo>
                <a:lnTo>
                  <a:pt x="44" y="67"/>
                </a:lnTo>
                <a:lnTo>
                  <a:pt x="42" y="67"/>
                </a:lnTo>
                <a:lnTo>
                  <a:pt x="44" y="61"/>
                </a:lnTo>
                <a:close/>
                <a:moveTo>
                  <a:pt x="48" y="59"/>
                </a:moveTo>
                <a:lnTo>
                  <a:pt x="48" y="61"/>
                </a:lnTo>
                <a:lnTo>
                  <a:pt x="50" y="63"/>
                </a:lnTo>
                <a:lnTo>
                  <a:pt x="50" y="63"/>
                </a:lnTo>
                <a:lnTo>
                  <a:pt x="50" y="64"/>
                </a:lnTo>
                <a:lnTo>
                  <a:pt x="50" y="64"/>
                </a:lnTo>
                <a:lnTo>
                  <a:pt x="48" y="64"/>
                </a:lnTo>
                <a:lnTo>
                  <a:pt x="48" y="63"/>
                </a:lnTo>
                <a:lnTo>
                  <a:pt x="48" y="61"/>
                </a:lnTo>
                <a:lnTo>
                  <a:pt x="48" y="59"/>
                </a:lnTo>
                <a:close/>
                <a:moveTo>
                  <a:pt x="36" y="56"/>
                </a:moveTo>
                <a:lnTo>
                  <a:pt x="37" y="58"/>
                </a:lnTo>
                <a:lnTo>
                  <a:pt x="37" y="58"/>
                </a:lnTo>
                <a:lnTo>
                  <a:pt x="37" y="59"/>
                </a:lnTo>
                <a:lnTo>
                  <a:pt x="39" y="59"/>
                </a:lnTo>
                <a:lnTo>
                  <a:pt x="41" y="63"/>
                </a:lnTo>
                <a:lnTo>
                  <a:pt x="41" y="64"/>
                </a:lnTo>
                <a:lnTo>
                  <a:pt x="39" y="67"/>
                </a:lnTo>
                <a:lnTo>
                  <a:pt x="39" y="69"/>
                </a:lnTo>
                <a:lnTo>
                  <a:pt x="36" y="69"/>
                </a:lnTo>
                <a:lnTo>
                  <a:pt x="36" y="69"/>
                </a:lnTo>
                <a:lnTo>
                  <a:pt x="37" y="64"/>
                </a:lnTo>
                <a:lnTo>
                  <a:pt x="37" y="63"/>
                </a:lnTo>
                <a:lnTo>
                  <a:pt x="37" y="61"/>
                </a:lnTo>
                <a:lnTo>
                  <a:pt x="36" y="59"/>
                </a:lnTo>
                <a:lnTo>
                  <a:pt x="36" y="59"/>
                </a:lnTo>
                <a:lnTo>
                  <a:pt x="36" y="58"/>
                </a:lnTo>
                <a:lnTo>
                  <a:pt x="34" y="56"/>
                </a:lnTo>
                <a:lnTo>
                  <a:pt x="36" y="56"/>
                </a:lnTo>
                <a:close/>
                <a:moveTo>
                  <a:pt x="36" y="53"/>
                </a:moveTo>
                <a:lnTo>
                  <a:pt x="37" y="55"/>
                </a:lnTo>
                <a:lnTo>
                  <a:pt x="37" y="56"/>
                </a:lnTo>
                <a:lnTo>
                  <a:pt x="36" y="55"/>
                </a:lnTo>
                <a:lnTo>
                  <a:pt x="36" y="55"/>
                </a:lnTo>
                <a:lnTo>
                  <a:pt x="36" y="55"/>
                </a:lnTo>
                <a:lnTo>
                  <a:pt x="36" y="53"/>
                </a:lnTo>
                <a:close/>
                <a:moveTo>
                  <a:pt x="4" y="0"/>
                </a:moveTo>
                <a:lnTo>
                  <a:pt x="6" y="1"/>
                </a:lnTo>
                <a:lnTo>
                  <a:pt x="7" y="3"/>
                </a:lnTo>
                <a:lnTo>
                  <a:pt x="9" y="3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1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4" y="4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4" y="3"/>
                </a:lnTo>
                <a:lnTo>
                  <a:pt x="14" y="3"/>
                </a:lnTo>
                <a:lnTo>
                  <a:pt x="14" y="3"/>
                </a:lnTo>
                <a:lnTo>
                  <a:pt x="15" y="4"/>
                </a:lnTo>
                <a:lnTo>
                  <a:pt x="15" y="6"/>
                </a:lnTo>
                <a:lnTo>
                  <a:pt x="15" y="7"/>
                </a:lnTo>
                <a:lnTo>
                  <a:pt x="17" y="7"/>
                </a:lnTo>
                <a:lnTo>
                  <a:pt x="18" y="9"/>
                </a:lnTo>
                <a:lnTo>
                  <a:pt x="20" y="9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3" y="6"/>
                </a:lnTo>
                <a:lnTo>
                  <a:pt x="23" y="6"/>
                </a:lnTo>
                <a:lnTo>
                  <a:pt x="25" y="9"/>
                </a:lnTo>
                <a:lnTo>
                  <a:pt x="25" y="11"/>
                </a:lnTo>
                <a:lnTo>
                  <a:pt x="25" y="15"/>
                </a:lnTo>
                <a:lnTo>
                  <a:pt x="25" y="18"/>
                </a:lnTo>
                <a:lnTo>
                  <a:pt x="25" y="18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8" y="20"/>
                </a:lnTo>
                <a:lnTo>
                  <a:pt x="30" y="20"/>
                </a:lnTo>
                <a:lnTo>
                  <a:pt x="31" y="22"/>
                </a:lnTo>
                <a:lnTo>
                  <a:pt x="34" y="22"/>
                </a:lnTo>
                <a:lnTo>
                  <a:pt x="36" y="22"/>
                </a:lnTo>
                <a:lnTo>
                  <a:pt x="37" y="22"/>
                </a:lnTo>
                <a:lnTo>
                  <a:pt x="39" y="22"/>
                </a:lnTo>
                <a:lnTo>
                  <a:pt x="42" y="22"/>
                </a:lnTo>
                <a:lnTo>
                  <a:pt x="47" y="22"/>
                </a:lnTo>
                <a:lnTo>
                  <a:pt x="48" y="22"/>
                </a:lnTo>
                <a:lnTo>
                  <a:pt x="48" y="22"/>
                </a:lnTo>
                <a:lnTo>
                  <a:pt x="53" y="22"/>
                </a:lnTo>
                <a:lnTo>
                  <a:pt x="58" y="22"/>
                </a:lnTo>
                <a:lnTo>
                  <a:pt x="59" y="22"/>
                </a:lnTo>
                <a:lnTo>
                  <a:pt x="63" y="23"/>
                </a:lnTo>
                <a:lnTo>
                  <a:pt x="64" y="25"/>
                </a:lnTo>
                <a:lnTo>
                  <a:pt x="64" y="25"/>
                </a:lnTo>
                <a:lnTo>
                  <a:pt x="64" y="26"/>
                </a:lnTo>
                <a:lnTo>
                  <a:pt x="63" y="26"/>
                </a:lnTo>
                <a:lnTo>
                  <a:pt x="63" y="26"/>
                </a:lnTo>
                <a:lnTo>
                  <a:pt x="61" y="26"/>
                </a:lnTo>
                <a:lnTo>
                  <a:pt x="59" y="26"/>
                </a:lnTo>
                <a:lnTo>
                  <a:pt x="59" y="28"/>
                </a:lnTo>
                <a:lnTo>
                  <a:pt x="59" y="28"/>
                </a:lnTo>
                <a:lnTo>
                  <a:pt x="59" y="29"/>
                </a:lnTo>
                <a:lnTo>
                  <a:pt x="58" y="31"/>
                </a:lnTo>
                <a:lnTo>
                  <a:pt x="58" y="33"/>
                </a:lnTo>
                <a:lnTo>
                  <a:pt x="58" y="33"/>
                </a:lnTo>
                <a:lnTo>
                  <a:pt x="58" y="34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3" y="36"/>
                </a:lnTo>
                <a:lnTo>
                  <a:pt x="53" y="36"/>
                </a:lnTo>
                <a:lnTo>
                  <a:pt x="52" y="36"/>
                </a:lnTo>
                <a:lnTo>
                  <a:pt x="52" y="37"/>
                </a:lnTo>
                <a:lnTo>
                  <a:pt x="50" y="37"/>
                </a:lnTo>
                <a:lnTo>
                  <a:pt x="50" y="37"/>
                </a:lnTo>
                <a:lnTo>
                  <a:pt x="48" y="37"/>
                </a:lnTo>
                <a:lnTo>
                  <a:pt x="47" y="37"/>
                </a:lnTo>
                <a:lnTo>
                  <a:pt x="47" y="39"/>
                </a:lnTo>
                <a:lnTo>
                  <a:pt x="47" y="39"/>
                </a:lnTo>
                <a:lnTo>
                  <a:pt x="45" y="40"/>
                </a:lnTo>
                <a:lnTo>
                  <a:pt x="45" y="42"/>
                </a:lnTo>
                <a:lnTo>
                  <a:pt x="45" y="44"/>
                </a:lnTo>
                <a:lnTo>
                  <a:pt x="45" y="45"/>
                </a:lnTo>
                <a:lnTo>
                  <a:pt x="45" y="48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50" y="53"/>
                </a:lnTo>
                <a:lnTo>
                  <a:pt x="50" y="55"/>
                </a:lnTo>
                <a:lnTo>
                  <a:pt x="52" y="55"/>
                </a:lnTo>
                <a:lnTo>
                  <a:pt x="52" y="55"/>
                </a:lnTo>
                <a:lnTo>
                  <a:pt x="53" y="53"/>
                </a:lnTo>
                <a:lnTo>
                  <a:pt x="53" y="53"/>
                </a:lnTo>
                <a:lnTo>
                  <a:pt x="53" y="52"/>
                </a:lnTo>
                <a:lnTo>
                  <a:pt x="53" y="50"/>
                </a:lnTo>
                <a:lnTo>
                  <a:pt x="53" y="48"/>
                </a:lnTo>
                <a:lnTo>
                  <a:pt x="55" y="47"/>
                </a:lnTo>
                <a:lnTo>
                  <a:pt x="56" y="47"/>
                </a:lnTo>
                <a:lnTo>
                  <a:pt x="56" y="45"/>
                </a:lnTo>
                <a:lnTo>
                  <a:pt x="56" y="44"/>
                </a:lnTo>
                <a:lnTo>
                  <a:pt x="56" y="44"/>
                </a:lnTo>
                <a:lnTo>
                  <a:pt x="58" y="44"/>
                </a:lnTo>
                <a:lnTo>
                  <a:pt x="58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1" y="47"/>
                </a:lnTo>
                <a:lnTo>
                  <a:pt x="61" y="50"/>
                </a:lnTo>
                <a:lnTo>
                  <a:pt x="61" y="50"/>
                </a:lnTo>
                <a:lnTo>
                  <a:pt x="61" y="53"/>
                </a:lnTo>
                <a:lnTo>
                  <a:pt x="63" y="55"/>
                </a:lnTo>
                <a:lnTo>
                  <a:pt x="63" y="56"/>
                </a:lnTo>
                <a:lnTo>
                  <a:pt x="63" y="58"/>
                </a:lnTo>
                <a:lnTo>
                  <a:pt x="63" y="58"/>
                </a:lnTo>
                <a:lnTo>
                  <a:pt x="64" y="59"/>
                </a:lnTo>
                <a:lnTo>
                  <a:pt x="64" y="61"/>
                </a:lnTo>
                <a:lnTo>
                  <a:pt x="64" y="63"/>
                </a:lnTo>
                <a:lnTo>
                  <a:pt x="64" y="69"/>
                </a:lnTo>
                <a:lnTo>
                  <a:pt x="64" y="70"/>
                </a:lnTo>
                <a:lnTo>
                  <a:pt x="66" y="70"/>
                </a:lnTo>
                <a:lnTo>
                  <a:pt x="66" y="75"/>
                </a:lnTo>
                <a:lnTo>
                  <a:pt x="66" y="77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0"/>
                </a:lnTo>
                <a:lnTo>
                  <a:pt x="64" y="80"/>
                </a:lnTo>
                <a:lnTo>
                  <a:pt x="64" y="78"/>
                </a:lnTo>
                <a:lnTo>
                  <a:pt x="63" y="78"/>
                </a:lnTo>
                <a:lnTo>
                  <a:pt x="61" y="78"/>
                </a:lnTo>
                <a:lnTo>
                  <a:pt x="61" y="78"/>
                </a:lnTo>
                <a:lnTo>
                  <a:pt x="59" y="80"/>
                </a:lnTo>
                <a:lnTo>
                  <a:pt x="59" y="80"/>
                </a:lnTo>
                <a:lnTo>
                  <a:pt x="59" y="81"/>
                </a:lnTo>
                <a:lnTo>
                  <a:pt x="59" y="83"/>
                </a:lnTo>
                <a:lnTo>
                  <a:pt x="61" y="83"/>
                </a:lnTo>
                <a:lnTo>
                  <a:pt x="61" y="85"/>
                </a:lnTo>
                <a:lnTo>
                  <a:pt x="61" y="86"/>
                </a:lnTo>
                <a:lnTo>
                  <a:pt x="61" y="86"/>
                </a:lnTo>
                <a:lnTo>
                  <a:pt x="61" y="88"/>
                </a:lnTo>
                <a:lnTo>
                  <a:pt x="61" y="88"/>
                </a:lnTo>
                <a:lnTo>
                  <a:pt x="59" y="86"/>
                </a:lnTo>
                <a:lnTo>
                  <a:pt x="59" y="85"/>
                </a:lnTo>
                <a:lnTo>
                  <a:pt x="58" y="81"/>
                </a:lnTo>
                <a:lnTo>
                  <a:pt x="56" y="77"/>
                </a:lnTo>
                <a:lnTo>
                  <a:pt x="56" y="74"/>
                </a:lnTo>
                <a:lnTo>
                  <a:pt x="55" y="72"/>
                </a:lnTo>
                <a:lnTo>
                  <a:pt x="55" y="67"/>
                </a:lnTo>
                <a:lnTo>
                  <a:pt x="55" y="66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3" y="66"/>
                </a:lnTo>
                <a:lnTo>
                  <a:pt x="53" y="64"/>
                </a:lnTo>
                <a:lnTo>
                  <a:pt x="52" y="63"/>
                </a:lnTo>
                <a:lnTo>
                  <a:pt x="50" y="59"/>
                </a:lnTo>
                <a:lnTo>
                  <a:pt x="48" y="58"/>
                </a:lnTo>
                <a:lnTo>
                  <a:pt x="48" y="56"/>
                </a:lnTo>
                <a:lnTo>
                  <a:pt x="48" y="58"/>
                </a:lnTo>
                <a:lnTo>
                  <a:pt x="47" y="58"/>
                </a:lnTo>
                <a:lnTo>
                  <a:pt x="45" y="59"/>
                </a:lnTo>
                <a:lnTo>
                  <a:pt x="44" y="61"/>
                </a:lnTo>
                <a:lnTo>
                  <a:pt x="42" y="61"/>
                </a:lnTo>
                <a:lnTo>
                  <a:pt x="39" y="58"/>
                </a:lnTo>
                <a:lnTo>
                  <a:pt x="37" y="55"/>
                </a:lnTo>
                <a:lnTo>
                  <a:pt x="37" y="53"/>
                </a:lnTo>
                <a:lnTo>
                  <a:pt x="37" y="50"/>
                </a:lnTo>
                <a:lnTo>
                  <a:pt x="37" y="48"/>
                </a:lnTo>
                <a:lnTo>
                  <a:pt x="37" y="47"/>
                </a:lnTo>
                <a:lnTo>
                  <a:pt x="36" y="45"/>
                </a:lnTo>
                <a:lnTo>
                  <a:pt x="36" y="45"/>
                </a:lnTo>
                <a:lnTo>
                  <a:pt x="36" y="47"/>
                </a:lnTo>
                <a:lnTo>
                  <a:pt x="36" y="47"/>
                </a:lnTo>
                <a:lnTo>
                  <a:pt x="36" y="48"/>
                </a:lnTo>
                <a:lnTo>
                  <a:pt x="34" y="48"/>
                </a:lnTo>
                <a:lnTo>
                  <a:pt x="31" y="47"/>
                </a:lnTo>
                <a:lnTo>
                  <a:pt x="33" y="48"/>
                </a:lnTo>
                <a:lnTo>
                  <a:pt x="36" y="48"/>
                </a:lnTo>
                <a:lnTo>
                  <a:pt x="36" y="50"/>
                </a:lnTo>
                <a:lnTo>
                  <a:pt x="36" y="52"/>
                </a:lnTo>
                <a:lnTo>
                  <a:pt x="36" y="53"/>
                </a:lnTo>
                <a:lnTo>
                  <a:pt x="36" y="53"/>
                </a:lnTo>
                <a:lnTo>
                  <a:pt x="34" y="53"/>
                </a:lnTo>
                <a:lnTo>
                  <a:pt x="34" y="55"/>
                </a:lnTo>
                <a:lnTo>
                  <a:pt x="36" y="56"/>
                </a:lnTo>
                <a:lnTo>
                  <a:pt x="34" y="56"/>
                </a:lnTo>
                <a:lnTo>
                  <a:pt x="34" y="56"/>
                </a:lnTo>
                <a:lnTo>
                  <a:pt x="34" y="58"/>
                </a:lnTo>
                <a:lnTo>
                  <a:pt x="34" y="59"/>
                </a:lnTo>
                <a:lnTo>
                  <a:pt x="34" y="59"/>
                </a:lnTo>
                <a:lnTo>
                  <a:pt x="34" y="61"/>
                </a:lnTo>
                <a:lnTo>
                  <a:pt x="36" y="61"/>
                </a:lnTo>
                <a:lnTo>
                  <a:pt x="36" y="63"/>
                </a:lnTo>
                <a:lnTo>
                  <a:pt x="37" y="64"/>
                </a:lnTo>
                <a:lnTo>
                  <a:pt x="36" y="66"/>
                </a:lnTo>
                <a:lnTo>
                  <a:pt x="36" y="66"/>
                </a:lnTo>
                <a:lnTo>
                  <a:pt x="34" y="67"/>
                </a:lnTo>
                <a:lnTo>
                  <a:pt x="33" y="69"/>
                </a:lnTo>
                <a:lnTo>
                  <a:pt x="33" y="70"/>
                </a:lnTo>
                <a:lnTo>
                  <a:pt x="31" y="72"/>
                </a:lnTo>
                <a:lnTo>
                  <a:pt x="30" y="72"/>
                </a:lnTo>
                <a:lnTo>
                  <a:pt x="30" y="72"/>
                </a:lnTo>
                <a:lnTo>
                  <a:pt x="30" y="70"/>
                </a:lnTo>
                <a:lnTo>
                  <a:pt x="30" y="70"/>
                </a:lnTo>
                <a:lnTo>
                  <a:pt x="30" y="69"/>
                </a:lnTo>
                <a:lnTo>
                  <a:pt x="31" y="67"/>
                </a:lnTo>
                <a:lnTo>
                  <a:pt x="30" y="67"/>
                </a:lnTo>
                <a:lnTo>
                  <a:pt x="30" y="67"/>
                </a:lnTo>
                <a:lnTo>
                  <a:pt x="26" y="69"/>
                </a:lnTo>
                <a:lnTo>
                  <a:pt x="26" y="67"/>
                </a:lnTo>
                <a:lnTo>
                  <a:pt x="26" y="66"/>
                </a:lnTo>
                <a:lnTo>
                  <a:pt x="26" y="64"/>
                </a:lnTo>
                <a:lnTo>
                  <a:pt x="28" y="63"/>
                </a:lnTo>
                <a:lnTo>
                  <a:pt x="26" y="64"/>
                </a:lnTo>
                <a:lnTo>
                  <a:pt x="26" y="66"/>
                </a:lnTo>
                <a:lnTo>
                  <a:pt x="26" y="67"/>
                </a:lnTo>
                <a:lnTo>
                  <a:pt x="26" y="69"/>
                </a:lnTo>
                <a:lnTo>
                  <a:pt x="25" y="70"/>
                </a:lnTo>
                <a:lnTo>
                  <a:pt x="25" y="70"/>
                </a:lnTo>
                <a:lnTo>
                  <a:pt x="23" y="72"/>
                </a:lnTo>
                <a:lnTo>
                  <a:pt x="22" y="72"/>
                </a:lnTo>
                <a:lnTo>
                  <a:pt x="22" y="74"/>
                </a:lnTo>
                <a:lnTo>
                  <a:pt x="22" y="72"/>
                </a:lnTo>
                <a:lnTo>
                  <a:pt x="22" y="70"/>
                </a:lnTo>
                <a:lnTo>
                  <a:pt x="20" y="66"/>
                </a:lnTo>
                <a:lnTo>
                  <a:pt x="20" y="66"/>
                </a:lnTo>
                <a:lnTo>
                  <a:pt x="20" y="69"/>
                </a:lnTo>
                <a:lnTo>
                  <a:pt x="20" y="70"/>
                </a:lnTo>
                <a:lnTo>
                  <a:pt x="20" y="72"/>
                </a:lnTo>
                <a:lnTo>
                  <a:pt x="18" y="74"/>
                </a:lnTo>
                <a:lnTo>
                  <a:pt x="17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4" y="69"/>
                </a:lnTo>
                <a:lnTo>
                  <a:pt x="14" y="69"/>
                </a:lnTo>
                <a:lnTo>
                  <a:pt x="14" y="67"/>
                </a:lnTo>
                <a:lnTo>
                  <a:pt x="14" y="66"/>
                </a:lnTo>
                <a:lnTo>
                  <a:pt x="12" y="63"/>
                </a:lnTo>
                <a:lnTo>
                  <a:pt x="12" y="59"/>
                </a:lnTo>
                <a:lnTo>
                  <a:pt x="12" y="59"/>
                </a:lnTo>
                <a:lnTo>
                  <a:pt x="12" y="59"/>
                </a:lnTo>
                <a:lnTo>
                  <a:pt x="12" y="56"/>
                </a:lnTo>
                <a:lnTo>
                  <a:pt x="11" y="55"/>
                </a:lnTo>
                <a:lnTo>
                  <a:pt x="11" y="53"/>
                </a:lnTo>
                <a:lnTo>
                  <a:pt x="12" y="52"/>
                </a:lnTo>
                <a:lnTo>
                  <a:pt x="12" y="52"/>
                </a:lnTo>
                <a:lnTo>
                  <a:pt x="11" y="52"/>
                </a:lnTo>
                <a:lnTo>
                  <a:pt x="9" y="50"/>
                </a:lnTo>
                <a:lnTo>
                  <a:pt x="9" y="50"/>
                </a:lnTo>
                <a:lnTo>
                  <a:pt x="9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7" y="45"/>
                </a:lnTo>
                <a:lnTo>
                  <a:pt x="7" y="44"/>
                </a:lnTo>
                <a:lnTo>
                  <a:pt x="7" y="42"/>
                </a:lnTo>
                <a:lnTo>
                  <a:pt x="9" y="39"/>
                </a:lnTo>
                <a:lnTo>
                  <a:pt x="9" y="39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3"/>
                </a:lnTo>
                <a:lnTo>
                  <a:pt x="3" y="33"/>
                </a:lnTo>
                <a:lnTo>
                  <a:pt x="3" y="33"/>
                </a:lnTo>
                <a:lnTo>
                  <a:pt x="1" y="31"/>
                </a:lnTo>
                <a:lnTo>
                  <a:pt x="0" y="31"/>
                </a:lnTo>
                <a:lnTo>
                  <a:pt x="0" y="29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5"/>
                </a:lnTo>
                <a:lnTo>
                  <a:pt x="3" y="26"/>
                </a:lnTo>
                <a:lnTo>
                  <a:pt x="3" y="26"/>
                </a:lnTo>
                <a:lnTo>
                  <a:pt x="4" y="25"/>
                </a:lnTo>
                <a:lnTo>
                  <a:pt x="6" y="22"/>
                </a:lnTo>
                <a:lnTo>
                  <a:pt x="7" y="22"/>
                </a:lnTo>
                <a:lnTo>
                  <a:pt x="9" y="22"/>
                </a:lnTo>
                <a:lnTo>
                  <a:pt x="9" y="22"/>
                </a:lnTo>
                <a:lnTo>
                  <a:pt x="11" y="22"/>
                </a:lnTo>
                <a:lnTo>
                  <a:pt x="12" y="22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7" y="17"/>
                </a:lnTo>
                <a:lnTo>
                  <a:pt x="6" y="15"/>
                </a:lnTo>
                <a:lnTo>
                  <a:pt x="6" y="15"/>
                </a:lnTo>
                <a:lnTo>
                  <a:pt x="4" y="14"/>
                </a:lnTo>
                <a:lnTo>
                  <a:pt x="3" y="12"/>
                </a:lnTo>
                <a:lnTo>
                  <a:pt x="1" y="12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1" y="9"/>
                </a:lnTo>
                <a:lnTo>
                  <a:pt x="1" y="7"/>
                </a:lnTo>
                <a:lnTo>
                  <a:pt x="3" y="6"/>
                </a:lnTo>
                <a:lnTo>
                  <a:pt x="4" y="4"/>
                </a:lnTo>
                <a:lnTo>
                  <a:pt x="4" y="4"/>
                </a:lnTo>
                <a:lnTo>
                  <a:pt x="6" y="3"/>
                </a:lnTo>
                <a:lnTo>
                  <a:pt x="6" y="3"/>
                </a:lnTo>
                <a:lnTo>
                  <a:pt x="6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1" name="Freeform 334">
            <a:extLst>
              <a:ext uri="{FF2B5EF4-FFF2-40B4-BE49-F238E27FC236}">
                <a16:creationId xmlns:a16="http://schemas.microsoft.com/office/drawing/2014/main" id="{3201DAC0-52EF-1491-BB1C-978A71108A49}"/>
              </a:ext>
            </a:extLst>
          </p:cNvPr>
          <p:cNvSpPr>
            <a:spLocks/>
          </p:cNvSpPr>
          <p:nvPr/>
        </p:nvSpPr>
        <p:spPr bwMode="auto">
          <a:xfrm>
            <a:off x="4831564" y="3300440"/>
            <a:ext cx="3533" cy="3685"/>
          </a:xfrm>
          <a:custGeom>
            <a:avLst/>
            <a:gdLst>
              <a:gd name="T0" fmla="*/ 0 w 3"/>
              <a:gd name="T1" fmla="*/ 0 h 3"/>
              <a:gd name="T2" fmla="*/ 1 w 3"/>
              <a:gd name="T3" fmla="*/ 2 h 3"/>
              <a:gd name="T4" fmla="*/ 3 w 3"/>
              <a:gd name="T5" fmla="*/ 3 h 3"/>
              <a:gd name="T6" fmla="*/ 1 w 3"/>
              <a:gd name="T7" fmla="*/ 3 h 3"/>
              <a:gd name="T8" fmla="*/ 1 w 3"/>
              <a:gd name="T9" fmla="*/ 3 h 3"/>
              <a:gd name="T10" fmla="*/ 0 w 3"/>
              <a:gd name="T11" fmla="*/ 3 h 3"/>
              <a:gd name="T12" fmla="*/ 0 w 3"/>
              <a:gd name="T13" fmla="*/ 3 h 3"/>
              <a:gd name="T14" fmla="*/ 0 w 3"/>
              <a:gd name="T15" fmla="*/ 0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1" y="2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2" name="Freeform 335">
            <a:extLst>
              <a:ext uri="{FF2B5EF4-FFF2-40B4-BE49-F238E27FC236}">
                <a16:creationId xmlns:a16="http://schemas.microsoft.com/office/drawing/2014/main" id="{D8384E76-0636-A9F4-9DE9-D786736AD430}"/>
              </a:ext>
            </a:extLst>
          </p:cNvPr>
          <p:cNvSpPr>
            <a:spLocks/>
          </p:cNvSpPr>
          <p:nvPr/>
        </p:nvSpPr>
        <p:spPr bwMode="auto">
          <a:xfrm>
            <a:off x="6113996" y="2677687"/>
            <a:ext cx="64770" cy="60187"/>
          </a:xfrm>
          <a:custGeom>
            <a:avLst/>
            <a:gdLst>
              <a:gd name="T0" fmla="*/ 22 w 55"/>
              <a:gd name="T1" fmla="*/ 3 h 49"/>
              <a:gd name="T2" fmla="*/ 25 w 55"/>
              <a:gd name="T3" fmla="*/ 3 h 49"/>
              <a:gd name="T4" fmla="*/ 29 w 55"/>
              <a:gd name="T5" fmla="*/ 3 h 49"/>
              <a:gd name="T6" fmla="*/ 32 w 55"/>
              <a:gd name="T7" fmla="*/ 4 h 49"/>
              <a:gd name="T8" fmla="*/ 35 w 55"/>
              <a:gd name="T9" fmla="*/ 3 h 49"/>
              <a:gd name="T10" fmla="*/ 38 w 55"/>
              <a:gd name="T11" fmla="*/ 3 h 49"/>
              <a:gd name="T12" fmla="*/ 43 w 55"/>
              <a:gd name="T13" fmla="*/ 4 h 49"/>
              <a:gd name="T14" fmla="*/ 44 w 55"/>
              <a:gd name="T15" fmla="*/ 6 h 49"/>
              <a:gd name="T16" fmla="*/ 46 w 55"/>
              <a:gd name="T17" fmla="*/ 8 h 49"/>
              <a:gd name="T18" fmla="*/ 49 w 55"/>
              <a:gd name="T19" fmla="*/ 8 h 49"/>
              <a:gd name="T20" fmla="*/ 52 w 55"/>
              <a:gd name="T21" fmla="*/ 8 h 49"/>
              <a:gd name="T22" fmla="*/ 52 w 55"/>
              <a:gd name="T23" fmla="*/ 11 h 49"/>
              <a:gd name="T24" fmla="*/ 49 w 55"/>
              <a:gd name="T25" fmla="*/ 14 h 49"/>
              <a:gd name="T26" fmla="*/ 49 w 55"/>
              <a:gd name="T27" fmla="*/ 17 h 49"/>
              <a:gd name="T28" fmla="*/ 52 w 55"/>
              <a:gd name="T29" fmla="*/ 19 h 49"/>
              <a:gd name="T30" fmla="*/ 55 w 55"/>
              <a:gd name="T31" fmla="*/ 22 h 49"/>
              <a:gd name="T32" fmla="*/ 54 w 55"/>
              <a:gd name="T33" fmla="*/ 23 h 49"/>
              <a:gd name="T34" fmla="*/ 51 w 55"/>
              <a:gd name="T35" fmla="*/ 23 h 49"/>
              <a:gd name="T36" fmla="*/ 52 w 55"/>
              <a:gd name="T37" fmla="*/ 27 h 49"/>
              <a:gd name="T38" fmla="*/ 54 w 55"/>
              <a:gd name="T39" fmla="*/ 30 h 49"/>
              <a:gd name="T40" fmla="*/ 52 w 55"/>
              <a:gd name="T41" fmla="*/ 30 h 49"/>
              <a:gd name="T42" fmla="*/ 51 w 55"/>
              <a:gd name="T43" fmla="*/ 31 h 49"/>
              <a:gd name="T44" fmla="*/ 49 w 55"/>
              <a:gd name="T45" fmla="*/ 31 h 49"/>
              <a:gd name="T46" fmla="*/ 47 w 55"/>
              <a:gd name="T47" fmla="*/ 31 h 49"/>
              <a:gd name="T48" fmla="*/ 47 w 55"/>
              <a:gd name="T49" fmla="*/ 34 h 49"/>
              <a:gd name="T50" fmla="*/ 46 w 55"/>
              <a:gd name="T51" fmla="*/ 34 h 49"/>
              <a:gd name="T52" fmla="*/ 44 w 55"/>
              <a:gd name="T53" fmla="*/ 36 h 49"/>
              <a:gd name="T54" fmla="*/ 43 w 55"/>
              <a:gd name="T55" fmla="*/ 38 h 49"/>
              <a:gd name="T56" fmla="*/ 40 w 55"/>
              <a:gd name="T57" fmla="*/ 41 h 49"/>
              <a:gd name="T58" fmla="*/ 40 w 55"/>
              <a:gd name="T59" fmla="*/ 44 h 49"/>
              <a:gd name="T60" fmla="*/ 41 w 55"/>
              <a:gd name="T61" fmla="*/ 47 h 49"/>
              <a:gd name="T62" fmla="*/ 40 w 55"/>
              <a:gd name="T63" fmla="*/ 49 h 49"/>
              <a:gd name="T64" fmla="*/ 38 w 55"/>
              <a:gd name="T65" fmla="*/ 47 h 49"/>
              <a:gd name="T66" fmla="*/ 32 w 55"/>
              <a:gd name="T67" fmla="*/ 44 h 49"/>
              <a:gd name="T68" fmla="*/ 29 w 55"/>
              <a:gd name="T69" fmla="*/ 42 h 49"/>
              <a:gd name="T70" fmla="*/ 29 w 55"/>
              <a:gd name="T71" fmla="*/ 41 h 49"/>
              <a:gd name="T72" fmla="*/ 27 w 55"/>
              <a:gd name="T73" fmla="*/ 39 h 49"/>
              <a:gd name="T74" fmla="*/ 22 w 55"/>
              <a:gd name="T75" fmla="*/ 34 h 49"/>
              <a:gd name="T76" fmla="*/ 19 w 55"/>
              <a:gd name="T77" fmla="*/ 31 h 49"/>
              <a:gd name="T78" fmla="*/ 14 w 55"/>
              <a:gd name="T79" fmla="*/ 27 h 49"/>
              <a:gd name="T80" fmla="*/ 10 w 55"/>
              <a:gd name="T81" fmla="*/ 22 h 49"/>
              <a:gd name="T82" fmla="*/ 6 w 55"/>
              <a:gd name="T83" fmla="*/ 17 h 49"/>
              <a:gd name="T84" fmla="*/ 5 w 55"/>
              <a:gd name="T85" fmla="*/ 14 h 49"/>
              <a:gd name="T86" fmla="*/ 0 w 55"/>
              <a:gd name="T87" fmla="*/ 8 h 49"/>
              <a:gd name="T88" fmla="*/ 2 w 55"/>
              <a:gd name="T89" fmla="*/ 1 h 49"/>
              <a:gd name="T90" fmla="*/ 5 w 55"/>
              <a:gd name="T91" fmla="*/ 1 h 49"/>
              <a:gd name="T92" fmla="*/ 8 w 55"/>
              <a:gd name="T93" fmla="*/ 4 h 49"/>
              <a:gd name="T94" fmla="*/ 11 w 55"/>
              <a:gd name="T95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" h="49">
                <a:moveTo>
                  <a:pt x="17" y="0"/>
                </a:moveTo>
                <a:lnTo>
                  <a:pt x="21" y="3"/>
                </a:lnTo>
                <a:lnTo>
                  <a:pt x="22" y="3"/>
                </a:lnTo>
                <a:lnTo>
                  <a:pt x="22" y="3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7" y="3"/>
                </a:lnTo>
                <a:lnTo>
                  <a:pt x="29" y="3"/>
                </a:lnTo>
                <a:lnTo>
                  <a:pt x="29" y="3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3" y="3"/>
                </a:lnTo>
                <a:lnTo>
                  <a:pt x="35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40" y="3"/>
                </a:lnTo>
                <a:lnTo>
                  <a:pt x="40" y="4"/>
                </a:lnTo>
                <a:lnTo>
                  <a:pt x="43" y="4"/>
                </a:lnTo>
                <a:lnTo>
                  <a:pt x="44" y="4"/>
                </a:lnTo>
                <a:lnTo>
                  <a:pt x="44" y="6"/>
                </a:lnTo>
                <a:lnTo>
                  <a:pt x="44" y="6"/>
                </a:lnTo>
                <a:lnTo>
                  <a:pt x="44" y="6"/>
                </a:lnTo>
                <a:lnTo>
                  <a:pt x="44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9" y="8"/>
                </a:lnTo>
                <a:lnTo>
                  <a:pt x="51" y="6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2"/>
                </a:lnTo>
                <a:lnTo>
                  <a:pt x="49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9" y="17"/>
                </a:lnTo>
                <a:lnTo>
                  <a:pt x="49" y="17"/>
                </a:lnTo>
                <a:lnTo>
                  <a:pt x="51" y="19"/>
                </a:lnTo>
                <a:lnTo>
                  <a:pt x="52" y="19"/>
                </a:lnTo>
                <a:lnTo>
                  <a:pt x="54" y="20"/>
                </a:lnTo>
                <a:lnTo>
                  <a:pt x="55" y="22"/>
                </a:lnTo>
                <a:lnTo>
                  <a:pt x="55" y="22"/>
                </a:lnTo>
                <a:lnTo>
                  <a:pt x="55" y="23"/>
                </a:lnTo>
                <a:lnTo>
                  <a:pt x="55" y="23"/>
                </a:lnTo>
                <a:lnTo>
                  <a:pt x="54" y="23"/>
                </a:lnTo>
                <a:lnTo>
                  <a:pt x="52" y="23"/>
                </a:lnTo>
                <a:lnTo>
                  <a:pt x="52" y="23"/>
                </a:lnTo>
                <a:lnTo>
                  <a:pt x="51" y="23"/>
                </a:lnTo>
                <a:lnTo>
                  <a:pt x="51" y="23"/>
                </a:lnTo>
                <a:lnTo>
                  <a:pt x="51" y="23"/>
                </a:lnTo>
                <a:lnTo>
                  <a:pt x="52" y="27"/>
                </a:lnTo>
                <a:lnTo>
                  <a:pt x="54" y="28"/>
                </a:lnTo>
                <a:lnTo>
                  <a:pt x="55" y="30"/>
                </a:lnTo>
                <a:lnTo>
                  <a:pt x="54" y="30"/>
                </a:lnTo>
                <a:lnTo>
                  <a:pt x="54" y="31"/>
                </a:lnTo>
                <a:lnTo>
                  <a:pt x="54" y="31"/>
                </a:lnTo>
                <a:lnTo>
                  <a:pt x="52" y="30"/>
                </a:lnTo>
                <a:lnTo>
                  <a:pt x="52" y="30"/>
                </a:lnTo>
                <a:lnTo>
                  <a:pt x="51" y="30"/>
                </a:lnTo>
                <a:lnTo>
                  <a:pt x="51" y="31"/>
                </a:lnTo>
                <a:lnTo>
                  <a:pt x="49" y="31"/>
                </a:lnTo>
                <a:lnTo>
                  <a:pt x="49" y="31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6" y="31"/>
                </a:lnTo>
                <a:lnTo>
                  <a:pt x="47" y="33"/>
                </a:lnTo>
                <a:lnTo>
                  <a:pt x="47" y="34"/>
                </a:lnTo>
                <a:lnTo>
                  <a:pt x="47" y="36"/>
                </a:lnTo>
                <a:lnTo>
                  <a:pt x="47" y="36"/>
                </a:lnTo>
                <a:lnTo>
                  <a:pt x="46" y="34"/>
                </a:lnTo>
                <a:lnTo>
                  <a:pt x="46" y="34"/>
                </a:lnTo>
                <a:lnTo>
                  <a:pt x="46" y="34"/>
                </a:lnTo>
                <a:lnTo>
                  <a:pt x="44" y="36"/>
                </a:lnTo>
                <a:lnTo>
                  <a:pt x="43" y="36"/>
                </a:lnTo>
                <a:lnTo>
                  <a:pt x="43" y="38"/>
                </a:lnTo>
                <a:lnTo>
                  <a:pt x="43" y="38"/>
                </a:lnTo>
                <a:lnTo>
                  <a:pt x="43" y="39"/>
                </a:lnTo>
                <a:lnTo>
                  <a:pt x="43" y="41"/>
                </a:lnTo>
                <a:lnTo>
                  <a:pt x="40" y="41"/>
                </a:lnTo>
                <a:lnTo>
                  <a:pt x="40" y="41"/>
                </a:lnTo>
                <a:lnTo>
                  <a:pt x="40" y="41"/>
                </a:lnTo>
                <a:lnTo>
                  <a:pt x="40" y="44"/>
                </a:lnTo>
                <a:lnTo>
                  <a:pt x="40" y="44"/>
                </a:lnTo>
                <a:lnTo>
                  <a:pt x="41" y="47"/>
                </a:lnTo>
                <a:lnTo>
                  <a:pt x="41" y="47"/>
                </a:lnTo>
                <a:lnTo>
                  <a:pt x="41" y="47"/>
                </a:lnTo>
                <a:lnTo>
                  <a:pt x="40" y="49"/>
                </a:lnTo>
                <a:lnTo>
                  <a:pt x="40" y="49"/>
                </a:lnTo>
                <a:lnTo>
                  <a:pt x="40" y="49"/>
                </a:lnTo>
                <a:lnTo>
                  <a:pt x="38" y="47"/>
                </a:lnTo>
                <a:lnTo>
                  <a:pt x="38" y="47"/>
                </a:lnTo>
                <a:lnTo>
                  <a:pt x="35" y="45"/>
                </a:lnTo>
                <a:lnTo>
                  <a:pt x="33" y="45"/>
                </a:lnTo>
                <a:lnTo>
                  <a:pt x="32" y="44"/>
                </a:lnTo>
                <a:lnTo>
                  <a:pt x="30" y="44"/>
                </a:lnTo>
                <a:lnTo>
                  <a:pt x="30" y="42"/>
                </a:lnTo>
                <a:lnTo>
                  <a:pt x="29" y="42"/>
                </a:lnTo>
                <a:lnTo>
                  <a:pt x="29" y="42"/>
                </a:lnTo>
                <a:lnTo>
                  <a:pt x="27" y="42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7" y="39"/>
                </a:lnTo>
                <a:lnTo>
                  <a:pt x="24" y="38"/>
                </a:lnTo>
                <a:lnTo>
                  <a:pt x="22" y="36"/>
                </a:lnTo>
                <a:lnTo>
                  <a:pt x="22" y="34"/>
                </a:lnTo>
                <a:lnTo>
                  <a:pt x="22" y="33"/>
                </a:lnTo>
                <a:lnTo>
                  <a:pt x="22" y="33"/>
                </a:lnTo>
                <a:lnTo>
                  <a:pt x="19" y="31"/>
                </a:lnTo>
                <a:lnTo>
                  <a:pt x="17" y="30"/>
                </a:lnTo>
                <a:lnTo>
                  <a:pt x="14" y="27"/>
                </a:lnTo>
                <a:lnTo>
                  <a:pt x="14" y="27"/>
                </a:lnTo>
                <a:lnTo>
                  <a:pt x="13" y="25"/>
                </a:lnTo>
                <a:lnTo>
                  <a:pt x="11" y="23"/>
                </a:lnTo>
                <a:lnTo>
                  <a:pt x="10" y="22"/>
                </a:lnTo>
                <a:lnTo>
                  <a:pt x="8" y="20"/>
                </a:lnTo>
                <a:lnTo>
                  <a:pt x="6" y="19"/>
                </a:lnTo>
                <a:lnTo>
                  <a:pt x="6" y="17"/>
                </a:lnTo>
                <a:lnTo>
                  <a:pt x="6" y="14"/>
                </a:lnTo>
                <a:lnTo>
                  <a:pt x="5" y="14"/>
                </a:lnTo>
                <a:lnTo>
                  <a:pt x="5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1" y="1"/>
                </a:lnTo>
                <a:lnTo>
                  <a:pt x="16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3" name="Freeform 336">
            <a:extLst>
              <a:ext uri="{FF2B5EF4-FFF2-40B4-BE49-F238E27FC236}">
                <a16:creationId xmlns:a16="http://schemas.microsoft.com/office/drawing/2014/main" id="{67E6B2C7-4384-AEDC-33B6-E57E861B1D14}"/>
              </a:ext>
            </a:extLst>
          </p:cNvPr>
          <p:cNvSpPr>
            <a:spLocks noEditPoints="1"/>
          </p:cNvSpPr>
          <p:nvPr/>
        </p:nvSpPr>
        <p:spPr bwMode="auto">
          <a:xfrm>
            <a:off x="6608598" y="2751385"/>
            <a:ext cx="96565" cy="72471"/>
          </a:xfrm>
          <a:custGeom>
            <a:avLst/>
            <a:gdLst>
              <a:gd name="T0" fmla="*/ 6 w 82"/>
              <a:gd name="T1" fmla="*/ 39 h 59"/>
              <a:gd name="T2" fmla="*/ 11 w 82"/>
              <a:gd name="T3" fmla="*/ 41 h 59"/>
              <a:gd name="T4" fmla="*/ 15 w 82"/>
              <a:gd name="T5" fmla="*/ 41 h 59"/>
              <a:gd name="T6" fmla="*/ 17 w 82"/>
              <a:gd name="T7" fmla="*/ 45 h 59"/>
              <a:gd name="T8" fmla="*/ 17 w 82"/>
              <a:gd name="T9" fmla="*/ 50 h 59"/>
              <a:gd name="T10" fmla="*/ 7 w 82"/>
              <a:gd name="T11" fmla="*/ 45 h 59"/>
              <a:gd name="T12" fmla="*/ 3 w 82"/>
              <a:gd name="T13" fmla="*/ 42 h 59"/>
              <a:gd name="T14" fmla="*/ 1 w 82"/>
              <a:gd name="T15" fmla="*/ 37 h 59"/>
              <a:gd name="T16" fmla="*/ 11 w 82"/>
              <a:gd name="T17" fmla="*/ 22 h 59"/>
              <a:gd name="T18" fmla="*/ 3 w 82"/>
              <a:gd name="T19" fmla="*/ 14 h 59"/>
              <a:gd name="T20" fmla="*/ 3 w 82"/>
              <a:gd name="T21" fmla="*/ 15 h 59"/>
              <a:gd name="T22" fmla="*/ 25 w 82"/>
              <a:gd name="T23" fmla="*/ 0 h 59"/>
              <a:gd name="T24" fmla="*/ 28 w 82"/>
              <a:gd name="T25" fmla="*/ 1 h 59"/>
              <a:gd name="T26" fmla="*/ 33 w 82"/>
              <a:gd name="T27" fmla="*/ 6 h 59"/>
              <a:gd name="T28" fmla="*/ 39 w 82"/>
              <a:gd name="T29" fmla="*/ 11 h 59"/>
              <a:gd name="T30" fmla="*/ 47 w 82"/>
              <a:gd name="T31" fmla="*/ 7 h 59"/>
              <a:gd name="T32" fmla="*/ 55 w 82"/>
              <a:gd name="T33" fmla="*/ 1 h 59"/>
              <a:gd name="T34" fmla="*/ 63 w 82"/>
              <a:gd name="T35" fmla="*/ 11 h 59"/>
              <a:gd name="T36" fmla="*/ 69 w 82"/>
              <a:gd name="T37" fmla="*/ 20 h 59"/>
              <a:gd name="T38" fmla="*/ 77 w 82"/>
              <a:gd name="T39" fmla="*/ 23 h 59"/>
              <a:gd name="T40" fmla="*/ 77 w 82"/>
              <a:gd name="T41" fmla="*/ 26 h 59"/>
              <a:gd name="T42" fmla="*/ 67 w 82"/>
              <a:gd name="T43" fmla="*/ 31 h 59"/>
              <a:gd name="T44" fmla="*/ 66 w 82"/>
              <a:gd name="T45" fmla="*/ 44 h 59"/>
              <a:gd name="T46" fmla="*/ 63 w 82"/>
              <a:gd name="T47" fmla="*/ 48 h 59"/>
              <a:gd name="T48" fmla="*/ 59 w 82"/>
              <a:gd name="T49" fmla="*/ 50 h 59"/>
              <a:gd name="T50" fmla="*/ 56 w 82"/>
              <a:gd name="T51" fmla="*/ 59 h 59"/>
              <a:gd name="T52" fmla="*/ 50 w 82"/>
              <a:gd name="T53" fmla="*/ 55 h 59"/>
              <a:gd name="T54" fmla="*/ 47 w 82"/>
              <a:gd name="T55" fmla="*/ 52 h 59"/>
              <a:gd name="T56" fmla="*/ 50 w 82"/>
              <a:gd name="T57" fmla="*/ 50 h 59"/>
              <a:gd name="T58" fmla="*/ 48 w 82"/>
              <a:gd name="T59" fmla="*/ 45 h 59"/>
              <a:gd name="T60" fmla="*/ 52 w 82"/>
              <a:gd name="T61" fmla="*/ 42 h 59"/>
              <a:gd name="T62" fmla="*/ 44 w 82"/>
              <a:gd name="T63" fmla="*/ 37 h 59"/>
              <a:gd name="T64" fmla="*/ 33 w 82"/>
              <a:gd name="T65" fmla="*/ 45 h 59"/>
              <a:gd name="T66" fmla="*/ 25 w 82"/>
              <a:gd name="T67" fmla="*/ 50 h 59"/>
              <a:gd name="T68" fmla="*/ 23 w 82"/>
              <a:gd name="T69" fmla="*/ 45 h 59"/>
              <a:gd name="T70" fmla="*/ 25 w 82"/>
              <a:gd name="T71" fmla="*/ 44 h 59"/>
              <a:gd name="T72" fmla="*/ 23 w 82"/>
              <a:gd name="T73" fmla="*/ 42 h 59"/>
              <a:gd name="T74" fmla="*/ 20 w 82"/>
              <a:gd name="T75" fmla="*/ 39 h 59"/>
              <a:gd name="T76" fmla="*/ 15 w 82"/>
              <a:gd name="T77" fmla="*/ 34 h 59"/>
              <a:gd name="T78" fmla="*/ 12 w 82"/>
              <a:gd name="T79" fmla="*/ 33 h 59"/>
              <a:gd name="T80" fmla="*/ 17 w 82"/>
              <a:gd name="T81" fmla="*/ 30 h 59"/>
              <a:gd name="T82" fmla="*/ 9 w 82"/>
              <a:gd name="T83" fmla="*/ 22 h 59"/>
              <a:gd name="T84" fmla="*/ 12 w 82"/>
              <a:gd name="T85" fmla="*/ 18 h 59"/>
              <a:gd name="T86" fmla="*/ 7 w 82"/>
              <a:gd name="T87" fmla="*/ 15 h 59"/>
              <a:gd name="T88" fmla="*/ 6 w 82"/>
              <a:gd name="T89" fmla="*/ 12 h 59"/>
              <a:gd name="T90" fmla="*/ 3 w 82"/>
              <a:gd name="T91" fmla="*/ 11 h 59"/>
              <a:gd name="T92" fmla="*/ 14 w 82"/>
              <a:gd name="T93" fmla="*/ 11 h 59"/>
              <a:gd name="T94" fmla="*/ 18 w 82"/>
              <a:gd name="T95" fmla="*/ 12 h 59"/>
              <a:gd name="T96" fmla="*/ 25 w 82"/>
              <a:gd name="T97" fmla="*/ 14 h 59"/>
              <a:gd name="T98" fmla="*/ 26 w 82"/>
              <a:gd name="T99" fmla="*/ 9 h 59"/>
              <a:gd name="T100" fmla="*/ 20 w 82"/>
              <a:gd name="T101" fmla="*/ 4 h 59"/>
              <a:gd name="T102" fmla="*/ 22 w 82"/>
              <a:gd name="T103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59">
                <a:moveTo>
                  <a:pt x="4" y="36"/>
                </a:move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6" y="39"/>
                </a:lnTo>
                <a:lnTo>
                  <a:pt x="7" y="39"/>
                </a:lnTo>
                <a:lnTo>
                  <a:pt x="7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14" y="39"/>
                </a:lnTo>
                <a:lnTo>
                  <a:pt x="14" y="39"/>
                </a:lnTo>
                <a:lnTo>
                  <a:pt x="15" y="41"/>
                </a:lnTo>
                <a:lnTo>
                  <a:pt x="15" y="41"/>
                </a:lnTo>
                <a:lnTo>
                  <a:pt x="15" y="42"/>
                </a:lnTo>
                <a:lnTo>
                  <a:pt x="14" y="42"/>
                </a:lnTo>
                <a:lnTo>
                  <a:pt x="15" y="44"/>
                </a:lnTo>
                <a:lnTo>
                  <a:pt x="17" y="44"/>
                </a:lnTo>
                <a:lnTo>
                  <a:pt x="17" y="45"/>
                </a:lnTo>
                <a:lnTo>
                  <a:pt x="17" y="47"/>
                </a:lnTo>
                <a:lnTo>
                  <a:pt x="18" y="48"/>
                </a:lnTo>
                <a:lnTo>
                  <a:pt x="18" y="50"/>
                </a:lnTo>
                <a:lnTo>
                  <a:pt x="20" y="52"/>
                </a:lnTo>
                <a:lnTo>
                  <a:pt x="17" y="50"/>
                </a:lnTo>
                <a:lnTo>
                  <a:pt x="12" y="50"/>
                </a:lnTo>
                <a:lnTo>
                  <a:pt x="11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6" y="45"/>
                </a:lnTo>
                <a:lnTo>
                  <a:pt x="6" y="45"/>
                </a:lnTo>
                <a:lnTo>
                  <a:pt x="4" y="44"/>
                </a:lnTo>
                <a:lnTo>
                  <a:pt x="4" y="44"/>
                </a:lnTo>
                <a:lnTo>
                  <a:pt x="3" y="42"/>
                </a:lnTo>
                <a:lnTo>
                  <a:pt x="1" y="39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1" y="37"/>
                </a:lnTo>
                <a:lnTo>
                  <a:pt x="4" y="36"/>
                </a:lnTo>
                <a:close/>
                <a:moveTo>
                  <a:pt x="11" y="22"/>
                </a:move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close/>
                <a:moveTo>
                  <a:pt x="3" y="14"/>
                </a:moveTo>
                <a:lnTo>
                  <a:pt x="4" y="14"/>
                </a:lnTo>
                <a:lnTo>
                  <a:pt x="4" y="14"/>
                </a:lnTo>
                <a:lnTo>
                  <a:pt x="4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close/>
                <a:moveTo>
                  <a:pt x="23" y="0"/>
                </a:moveTo>
                <a:lnTo>
                  <a:pt x="25" y="0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8" y="1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3" y="4"/>
                </a:lnTo>
                <a:lnTo>
                  <a:pt x="33" y="6"/>
                </a:lnTo>
                <a:lnTo>
                  <a:pt x="34" y="6"/>
                </a:lnTo>
                <a:lnTo>
                  <a:pt x="36" y="7"/>
                </a:lnTo>
                <a:lnTo>
                  <a:pt x="36" y="9"/>
                </a:lnTo>
                <a:lnTo>
                  <a:pt x="37" y="11"/>
                </a:lnTo>
                <a:lnTo>
                  <a:pt x="39" y="11"/>
                </a:lnTo>
                <a:lnTo>
                  <a:pt x="41" y="11"/>
                </a:lnTo>
                <a:lnTo>
                  <a:pt x="44" y="12"/>
                </a:lnTo>
                <a:lnTo>
                  <a:pt x="45" y="12"/>
                </a:lnTo>
                <a:lnTo>
                  <a:pt x="47" y="9"/>
                </a:lnTo>
                <a:lnTo>
                  <a:pt x="47" y="7"/>
                </a:lnTo>
                <a:lnTo>
                  <a:pt x="48" y="7"/>
                </a:lnTo>
                <a:lnTo>
                  <a:pt x="52" y="6"/>
                </a:lnTo>
                <a:lnTo>
                  <a:pt x="52" y="4"/>
                </a:lnTo>
                <a:lnTo>
                  <a:pt x="53" y="4"/>
                </a:lnTo>
                <a:lnTo>
                  <a:pt x="55" y="1"/>
                </a:lnTo>
                <a:lnTo>
                  <a:pt x="55" y="1"/>
                </a:lnTo>
                <a:lnTo>
                  <a:pt x="56" y="1"/>
                </a:lnTo>
                <a:lnTo>
                  <a:pt x="58" y="4"/>
                </a:lnTo>
                <a:lnTo>
                  <a:pt x="61" y="9"/>
                </a:lnTo>
                <a:lnTo>
                  <a:pt x="63" y="11"/>
                </a:lnTo>
                <a:lnTo>
                  <a:pt x="63" y="12"/>
                </a:lnTo>
                <a:lnTo>
                  <a:pt x="64" y="14"/>
                </a:lnTo>
                <a:lnTo>
                  <a:pt x="64" y="15"/>
                </a:lnTo>
                <a:lnTo>
                  <a:pt x="67" y="18"/>
                </a:lnTo>
                <a:lnTo>
                  <a:pt x="69" y="20"/>
                </a:lnTo>
                <a:lnTo>
                  <a:pt x="72" y="22"/>
                </a:lnTo>
                <a:lnTo>
                  <a:pt x="72" y="22"/>
                </a:lnTo>
                <a:lnTo>
                  <a:pt x="74" y="22"/>
                </a:lnTo>
                <a:lnTo>
                  <a:pt x="75" y="22"/>
                </a:lnTo>
                <a:lnTo>
                  <a:pt x="77" y="23"/>
                </a:lnTo>
                <a:lnTo>
                  <a:pt x="78" y="23"/>
                </a:lnTo>
                <a:lnTo>
                  <a:pt x="78" y="25"/>
                </a:lnTo>
                <a:lnTo>
                  <a:pt x="80" y="25"/>
                </a:lnTo>
                <a:lnTo>
                  <a:pt x="82" y="28"/>
                </a:lnTo>
                <a:lnTo>
                  <a:pt x="77" y="26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69" y="30"/>
                </a:lnTo>
                <a:lnTo>
                  <a:pt x="67" y="31"/>
                </a:lnTo>
                <a:lnTo>
                  <a:pt x="67" y="34"/>
                </a:lnTo>
                <a:lnTo>
                  <a:pt x="66" y="39"/>
                </a:lnTo>
                <a:lnTo>
                  <a:pt x="66" y="41"/>
                </a:lnTo>
                <a:lnTo>
                  <a:pt x="66" y="42"/>
                </a:lnTo>
                <a:lnTo>
                  <a:pt x="66" y="44"/>
                </a:lnTo>
                <a:lnTo>
                  <a:pt x="66" y="44"/>
                </a:lnTo>
                <a:lnTo>
                  <a:pt x="64" y="44"/>
                </a:lnTo>
                <a:lnTo>
                  <a:pt x="64" y="48"/>
                </a:lnTo>
                <a:lnTo>
                  <a:pt x="64" y="48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1" y="47"/>
                </a:lnTo>
                <a:lnTo>
                  <a:pt x="61" y="48"/>
                </a:lnTo>
                <a:lnTo>
                  <a:pt x="59" y="50"/>
                </a:lnTo>
                <a:lnTo>
                  <a:pt x="59" y="52"/>
                </a:lnTo>
                <a:lnTo>
                  <a:pt x="59" y="52"/>
                </a:lnTo>
                <a:lnTo>
                  <a:pt x="59" y="58"/>
                </a:lnTo>
                <a:lnTo>
                  <a:pt x="59" y="58"/>
                </a:lnTo>
                <a:lnTo>
                  <a:pt x="56" y="59"/>
                </a:lnTo>
                <a:lnTo>
                  <a:pt x="55" y="59"/>
                </a:lnTo>
                <a:lnTo>
                  <a:pt x="53" y="56"/>
                </a:lnTo>
                <a:lnTo>
                  <a:pt x="52" y="56"/>
                </a:lnTo>
                <a:lnTo>
                  <a:pt x="52" y="56"/>
                </a:lnTo>
                <a:lnTo>
                  <a:pt x="50" y="55"/>
                </a:lnTo>
                <a:lnTo>
                  <a:pt x="50" y="55"/>
                </a:lnTo>
                <a:lnTo>
                  <a:pt x="50" y="53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7" y="50"/>
                </a:lnTo>
                <a:lnTo>
                  <a:pt x="47" y="50"/>
                </a:lnTo>
                <a:lnTo>
                  <a:pt x="48" y="50"/>
                </a:lnTo>
                <a:lnTo>
                  <a:pt x="50" y="50"/>
                </a:lnTo>
                <a:lnTo>
                  <a:pt x="50" y="50"/>
                </a:lnTo>
                <a:lnTo>
                  <a:pt x="52" y="48"/>
                </a:lnTo>
                <a:lnTo>
                  <a:pt x="52" y="48"/>
                </a:lnTo>
                <a:lnTo>
                  <a:pt x="50" y="47"/>
                </a:lnTo>
                <a:lnTo>
                  <a:pt x="48" y="47"/>
                </a:lnTo>
                <a:lnTo>
                  <a:pt x="48" y="45"/>
                </a:lnTo>
                <a:lnTo>
                  <a:pt x="48" y="45"/>
                </a:lnTo>
                <a:lnTo>
                  <a:pt x="48" y="44"/>
                </a:lnTo>
                <a:lnTo>
                  <a:pt x="48" y="44"/>
                </a:lnTo>
                <a:lnTo>
                  <a:pt x="50" y="44"/>
                </a:lnTo>
                <a:lnTo>
                  <a:pt x="52" y="42"/>
                </a:lnTo>
                <a:lnTo>
                  <a:pt x="50" y="42"/>
                </a:lnTo>
                <a:lnTo>
                  <a:pt x="48" y="39"/>
                </a:lnTo>
                <a:lnTo>
                  <a:pt x="47" y="37"/>
                </a:lnTo>
                <a:lnTo>
                  <a:pt x="45" y="37"/>
                </a:lnTo>
                <a:lnTo>
                  <a:pt x="44" y="37"/>
                </a:lnTo>
                <a:lnTo>
                  <a:pt x="41" y="41"/>
                </a:lnTo>
                <a:lnTo>
                  <a:pt x="39" y="41"/>
                </a:lnTo>
                <a:lnTo>
                  <a:pt x="37" y="42"/>
                </a:lnTo>
                <a:lnTo>
                  <a:pt x="34" y="44"/>
                </a:lnTo>
                <a:lnTo>
                  <a:pt x="33" y="45"/>
                </a:lnTo>
                <a:lnTo>
                  <a:pt x="33" y="47"/>
                </a:lnTo>
                <a:lnTo>
                  <a:pt x="30" y="47"/>
                </a:lnTo>
                <a:lnTo>
                  <a:pt x="30" y="47"/>
                </a:lnTo>
                <a:lnTo>
                  <a:pt x="26" y="50"/>
                </a:lnTo>
                <a:lnTo>
                  <a:pt x="25" y="50"/>
                </a:lnTo>
                <a:lnTo>
                  <a:pt x="25" y="48"/>
                </a:lnTo>
                <a:lnTo>
                  <a:pt x="25" y="48"/>
                </a:lnTo>
                <a:lnTo>
                  <a:pt x="25" y="47"/>
                </a:lnTo>
                <a:lnTo>
                  <a:pt x="23" y="47"/>
                </a:lnTo>
                <a:lnTo>
                  <a:pt x="23" y="45"/>
                </a:lnTo>
                <a:lnTo>
                  <a:pt x="23" y="45"/>
                </a:lnTo>
                <a:lnTo>
                  <a:pt x="25" y="45"/>
                </a:lnTo>
                <a:lnTo>
                  <a:pt x="26" y="45"/>
                </a:lnTo>
                <a:lnTo>
                  <a:pt x="26" y="45"/>
                </a:lnTo>
                <a:lnTo>
                  <a:pt x="25" y="44"/>
                </a:lnTo>
                <a:lnTo>
                  <a:pt x="25" y="44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5" y="41"/>
                </a:lnTo>
                <a:lnTo>
                  <a:pt x="25" y="41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8" y="37"/>
                </a:lnTo>
                <a:lnTo>
                  <a:pt x="18" y="37"/>
                </a:lnTo>
                <a:lnTo>
                  <a:pt x="17" y="36"/>
                </a:lnTo>
                <a:lnTo>
                  <a:pt x="15" y="36"/>
                </a:lnTo>
                <a:lnTo>
                  <a:pt x="15" y="34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7" y="31"/>
                </a:lnTo>
                <a:lnTo>
                  <a:pt x="17" y="30"/>
                </a:lnTo>
                <a:lnTo>
                  <a:pt x="17" y="28"/>
                </a:lnTo>
                <a:lnTo>
                  <a:pt x="14" y="26"/>
                </a:lnTo>
                <a:lnTo>
                  <a:pt x="12" y="25"/>
                </a:lnTo>
                <a:lnTo>
                  <a:pt x="11" y="23"/>
                </a:lnTo>
                <a:lnTo>
                  <a:pt x="9" y="22"/>
                </a:lnTo>
                <a:lnTo>
                  <a:pt x="9" y="20"/>
                </a:lnTo>
                <a:lnTo>
                  <a:pt x="9" y="20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1" y="17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4" y="12"/>
                </a:lnTo>
                <a:lnTo>
                  <a:pt x="4" y="11"/>
                </a:lnTo>
                <a:lnTo>
                  <a:pt x="3" y="11"/>
                </a:lnTo>
                <a:lnTo>
                  <a:pt x="6" y="7"/>
                </a:lnTo>
                <a:lnTo>
                  <a:pt x="7" y="7"/>
                </a:lnTo>
                <a:lnTo>
                  <a:pt x="9" y="7"/>
                </a:lnTo>
                <a:lnTo>
                  <a:pt x="14" y="9"/>
                </a:lnTo>
                <a:lnTo>
                  <a:pt x="14" y="11"/>
                </a:lnTo>
                <a:lnTo>
                  <a:pt x="14" y="11"/>
                </a:lnTo>
                <a:lnTo>
                  <a:pt x="15" y="11"/>
                </a:lnTo>
                <a:lnTo>
                  <a:pt x="17" y="12"/>
                </a:lnTo>
                <a:lnTo>
                  <a:pt x="18" y="12"/>
                </a:lnTo>
                <a:lnTo>
                  <a:pt x="18" y="12"/>
                </a:lnTo>
                <a:lnTo>
                  <a:pt x="20" y="12"/>
                </a:lnTo>
                <a:lnTo>
                  <a:pt x="22" y="12"/>
                </a:lnTo>
                <a:lnTo>
                  <a:pt x="23" y="14"/>
                </a:lnTo>
                <a:lnTo>
                  <a:pt x="23" y="14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28" y="11"/>
                </a:lnTo>
                <a:lnTo>
                  <a:pt x="28" y="11"/>
                </a:lnTo>
                <a:lnTo>
                  <a:pt x="26" y="9"/>
                </a:lnTo>
                <a:lnTo>
                  <a:pt x="25" y="7"/>
                </a:lnTo>
                <a:lnTo>
                  <a:pt x="23" y="7"/>
                </a:lnTo>
                <a:lnTo>
                  <a:pt x="22" y="6"/>
                </a:lnTo>
                <a:lnTo>
                  <a:pt x="22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2" y="3"/>
                </a:lnTo>
                <a:lnTo>
                  <a:pt x="22" y="3"/>
                </a:lnTo>
                <a:lnTo>
                  <a:pt x="23" y="1"/>
                </a:lnTo>
                <a:lnTo>
                  <a:pt x="23" y="1"/>
                </a:lnTo>
                <a:lnTo>
                  <a:pt x="2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4" name="Freeform 337">
            <a:extLst>
              <a:ext uri="{FF2B5EF4-FFF2-40B4-BE49-F238E27FC236}">
                <a16:creationId xmlns:a16="http://schemas.microsoft.com/office/drawing/2014/main" id="{052ADEFF-8C98-9632-FCBD-3D5A7E85B581}"/>
              </a:ext>
            </a:extLst>
          </p:cNvPr>
          <p:cNvSpPr>
            <a:spLocks/>
          </p:cNvSpPr>
          <p:nvPr/>
        </p:nvSpPr>
        <p:spPr bwMode="auto">
          <a:xfrm>
            <a:off x="4652565" y="3313951"/>
            <a:ext cx="3533" cy="2456"/>
          </a:xfrm>
          <a:custGeom>
            <a:avLst/>
            <a:gdLst>
              <a:gd name="T0" fmla="*/ 2 w 3"/>
              <a:gd name="T1" fmla="*/ 0 h 2"/>
              <a:gd name="T2" fmla="*/ 2 w 3"/>
              <a:gd name="T3" fmla="*/ 0 h 2"/>
              <a:gd name="T4" fmla="*/ 3 w 3"/>
              <a:gd name="T5" fmla="*/ 2 h 2"/>
              <a:gd name="T6" fmla="*/ 3 w 3"/>
              <a:gd name="T7" fmla="*/ 2 h 2"/>
              <a:gd name="T8" fmla="*/ 3 w 3"/>
              <a:gd name="T9" fmla="*/ 2 h 2"/>
              <a:gd name="T10" fmla="*/ 3 w 3"/>
              <a:gd name="T11" fmla="*/ 2 h 2"/>
              <a:gd name="T12" fmla="*/ 2 w 3"/>
              <a:gd name="T13" fmla="*/ 2 h 2"/>
              <a:gd name="T14" fmla="*/ 0 w 3"/>
              <a:gd name="T15" fmla="*/ 0 h 2"/>
              <a:gd name="T16" fmla="*/ 2 w 3"/>
              <a:gd name="T17" fmla="*/ 0 h 2"/>
              <a:gd name="T18" fmla="*/ 2 w 3"/>
              <a:gd name="T1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2" y="0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2" y="2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5" name="Freeform 338">
            <a:extLst>
              <a:ext uri="{FF2B5EF4-FFF2-40B4-BE49-F238E27FC236}">
                <a16:creationId xmlns:a16="http://schemas.microsoft.com/office/drawing/2014/main" id="{E00EA658-3D46-7E9B-B9C1-9C6B07F386B3}"/>
              </a:ext>
            </a:extLst>
          </p:cNvPr>
          <p:cNvSpPr>
            <a:spLocks noEditPoints="1"/>
          </p:cNvSpPr>
          <p:nvPr/>
        </p:nvSpPr>
        <p:spPr bwMode="auto">
          <a:xfrm>
            <a:off x="7768558" y="3714379"/>
            <a:ext cx="784297" cy="900351"/>
          </a:xfrm>
          <a:custGeom>
            <a:avLst/>
            <a:gdLst>
              <a:gd name="T0" fmla="*/ 497 w 666"/>
              <a:gd name="T1" fmla="*/ 517 h 733"/>
              <a:gd name="T2" fmla="*/ 479 w 666"/>
              <a:gd name="T3" fmla="*/ 482 h 733"/>
              <a:gd name="T4" fmla="*/ 511 w 666"/>
              <a:gd name="T5" fmla="*/ 485 h 733"/>
              <a:gd name="T6" fmla="*/ 508 w 666"/>
              <a:gd name="T7" fmla="*/ 504 h 733"/>
              <a:gd name="T8" fmla="*/ 497 w 666"/>
              <a:gd name="T9" fmla="*/ 515 h 733"/>
              <a:gd name="T10" fmla="*/ 475 w 666"/>
              <a:gd name="T11" fmla="*/ 519 h 733"/>
              <a:gd name="T12" fmla="*/ 459 w 666"/>
              <a:gd name="T13" fmla="*/ 476 h 733"/>
              <a:gd name="T14" fmla="*/ 506 w 666"/>
              <a:gd name="T15" fmla="*/ 457 h 733"/>
              <a:gd name="T16" fmla="*/ 448 w 666"/>
              <a:gd name="T17" fmla="*/ 465 h 733"/>
              <a:gd name="T18" fmla="*/ 358 w 666"/>
              <a:gd name="T19" fmla="*/ 389 h 733"/>
              <a:gd name="T20" fmla="*/ 587 w 666"/>
              <a:gd name="T21" fmla="*/ 263 h 733"/>
              <a:gd name="T22" fmla="*/ 585 w 666"/>
              <a:gd name="T23" fmla="*/ 222 h 733"/>
              <a:gd name="T24" fmla="*/ 554 w 666"/>
              <a:gd name="T25" fmla="*/ 202 h 733"/>
              <a:gd name="T26" fmla="*/ 522 w 666"/>
              <a:gd name="T27" fmla="*/ 150 h 733"/>
              <a:gd name="T28" fmla="*/ 383 w 666"/>
              <a:gd name="T29" fmla="*/ 103 h 733"/>
              <a:gd name="T30" fmla="*/ 347 w 666"/>
              <a:gd name="T31" fmla="*/ 82 h 733"/>
              <a:gd name="T32" fmla="*/ 177 w 666"/>
              <a:gd name="T33" fmla="*/ 65 h 733"/>
              <a:gd name="T34" fmla="*/ 345 w 666"/>
              <a:gd name="T35" fmla="*/ 62 h 733"/>
              <a:gd name="T36" fmla="*/ 341 w 666"/>
              <a:gd name="T37" fmla="*/ 21 h 733"/>
              <a:gd name="T38" fmla="*/ 260 w 666"/>
              <a:gd name="T39" fmla="*/ 18 h 733"/>
              <a:gd name="T40" fmla="*/ 344 w 666"/>
              <a:gd name="T41" fmla="*/ 18 h 733"/>
              <a:gd name="T42" fmla="*/ 434 w 666"/>
              <a:gd name="T43" fmla="*/ 27 h 733"/>
              <a:gd name="T44" fmla="*/ 459 w 666"/>
              <a:gd name="T45" fmla="*/ 65 h 733"/>
              <a:gd name="T46" fmla="*/ 483 w 666"/>
              <a:gd name="T47" fmla="*/ 125 h 733"/>
              <a:gd name="T48" fmla="*/ 519 w 666"/>
              <a:gd name="T49" fmla="*/ 153 h 733"/>
              <a:gd name="T50" fmla="*/ 544 w 666"/>
              <a:gd name="T51" fmla="*/ 185 h 733"/>
              <a:gd name="T52" fmla="*/ 579 w 666"/>
              <a:gd name="T53" fmla="*/ 229 h 733"/>
              <a:gd name="T54" fmla="*/ 576 w 666"/>
              <a:gd name="T55" fmla="*/ 328 h 733"/>
              <a:gd name="T56" fmla="*/ 554 w 666"/>
              <a:gd name="T57" fmla="*/ 363 h 733"/>
              <a:gd name="T58" fmla="*/ 535 w 666"/>
              <a:gd name="T59" fmla="*/ 413 h 733"/>
              <a:gd name="T60" fmla="*/ 484 w 666"/>
              <a:gd name="T61" fmla="*/ 448 h 733"/>
              <a:gd name="T62" fmla="*/ 465 w 666"/>
              <a:gd name="T63" fmla="*/ 432 h 733"/>
              <a:gd name="T64" fmla="*/ 413 w 666"/>
              <a:gd name="T65" fmla="*/ 435 h 733"/>
              <a:gd name="T66" fmla="*/ 382 w 666"/>
              <a:gd name="T67" fmla="*/ 386 h 733"/>
              <a:gd name="T68" fmla="*/ 349 w 666"/>
              <a:gd name="T69" fmla="*/ 383 h 733"/>
              <a:gd name="T70" fmla="*/ 355 w 666"/>
              <a:gd name="T71" fmla="*/ 350 h 733"/>
              <a:gd name="T72" fmla="*/ 322 w 666"/>
              <a:gd name="T73" fmla="*/ 370 h 733"/>
              <a:gd name="T74" fmla="*/ 293 w 666"/>
              <a:gd name="T75" fmla="*/ 334 h 733"/>
              <a:gd name="T76" fmla="*/ 166 w 666"/>
              <a:gd name="T77" fmla="*/ 347 h 733"/>
              <a:gd name="T78" fmla="*/ 76 w 666"/>
              <a:gd name="T79" fmla="*/ 380 h 733"/>
              <a:gd name="T80" fmla="*/ 41 w 666"/>
              <a:gd name="T81" fmla="*/ 341 h 733"/>
              <a:gd name="T82" fmla="*/ 5 w 666"/>
              <a:gd name="T83" fmla="*/ 241 h 733"/>
              <a:gd name="T84" fmla="*/ 14 w 666"/>
              <a:gd name="T85" fmla="*/ 237 h 733"/>
              <a:gd name="T86" fmla="*/ 16 w 666"/>
              <a:gd name="T87" fmla="*/ 175 h 733"/>
              <a:gd name="T88" fmla="*/ 76 w 666"/>
              <a:gd name="T89" fmla="*/ 151 h 733"/>
              <a:gd name="T90" fmla="*/ 136 w 666"/>
              <a:gd name="T91" fmla="*/ 104 h 733"/>
              <a:gd name="T92" fmla="*/ 158 w 666"/>
              <a:gd name="T93" fmla="*/ 99 h 733"/>
              <a:gd name="T94" fmla="*/ 166 w 666"/>
              <a:gd name="T95" fmla="*/ 92 h 733"/>
              <a:gd name="T96" fmla="*/ 174 w 666"/>
              <a:gd name="T97" fmla="*/ 77 h 733"/>
              <a:gd name="T98" fmla="*/ 185 w 666"/>
              <a:gd name="T99" fmla="*/ 63 h 733"/>
              <a:gd name="T100" fmla="*/ 200 w 666"/>
              <a:gd name="T101" fmla="*/ 57 h 733"/>
              <a:gd name="T102" fmla="*/ 224 w 666"/>
              <a:gd name="T103" fmla="*/ 70 h 733"/>
              <a:gd name="T104" fmla="*/ 241 w 666"/>
              <a:gd name="T105" fmla="*/ 66 h 733"/>
              <a:gd name="T106" fmla="*/ 260 w 666"/>
              <a:gd name="T107" fmla="*/ 36 h 733"/>
              <a:gd name="T108" fmla="*/ 286 w 666"/>
              <a:gd name="T109" fmla="*/ 27 h 733"/>
              <a:gd name="T110" fmla="*/ 298 w 666"/>
              <a:gd name="T111" fmla="*/ 25 h 733"/>
              <a:gd name="T112" fmla="*/ 333 w 666"/>
              <a:gd name="T113" fmla="*/ 30 h 733"/>
              <a:gd name="T114" fmla="*/ 333 w 666"/>
              <a:gd name="T115" fmla="*/ 55 h 733"/>
              <a:gd name="T116" fmla="*/ 350 w 666"/>
              <a:gd name="T117" fmla="*/ 87 h 733"/>
              <a:gd name="T118" fmla="*/ 412 w 666"/>
              <a:gd name="T119" fmla="*/ 88 h 733"/>
              <a:gd name="T120" fmla="*/ 418 w 666"/>
              <a:gd name="T121" fmla="*/ 29 h 733"/>
              <a:gd name="T122" fmla="*/ 421 w 666"/>
              <a:gd name="T123" fmla="*/ 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6" h="733">
                <a:moveTo>
                  <a:pt x="666" y="728"/>
                </a:moveTo>
                <a:lnTo>
                  <a:pt x="666" y="730"/>
                </a:lnTo>
                <a:lnTo>
                  <a:pt x="664" y="733"/>
                </a:lnTo>
                <a:lnTo>
                  <a:pt x="664" y="733"/>
                </a:lnTo>
                <a:lnTo>
                  <a:pt x="664" y="733"/>
                </a:lnTo>
                <a:lnTo>
                  <a:pt x="666" y="728"/>
                </a:lnTo>
                <a:lnTo>
                  <a:pt x="666" y="728"/>
                </a:lnTo>
                <a:close/>
                <a:moveTo>
                  <a:pt x="497" y="519"/>
                </a:moveTo>
                <a:lnTo>
                  <a:pt x="497" y="519"/>
                </a:lnTo>
                <a:lnTo>
                  <a:pt x="498" y="520"/>
                </a:lnTo>
                <a:lnTo>
                  <a:pt x="498" y="522"/>
                </a:lnTo>
                <a:lnTo>
                  <a:pt x="497" y="523"/>
                </a:lnTo>
                <a:lnTo>
                  <a:pt x="497" y="523"/>
                </a:lnTo>
                <a:lnTo>
                  <a:pt x="495" y="523"/>
                </a:lnTo>
                <a:lnTo>
                  <a:pt x="494" y="522"/>
                </a:lnTo>
                <a:lnTo>
                  <a:pt x="494" y="522"/>
                </a:lnTo>
                <a:lnTo>
                  <a:pt x="495" y="522"/>
                </a:lnTo>
                <a:lnTo>
                  <a:pt x="495" y="522"/>
                </a:lnTo>
                <a:lnTo>
                  <a:pt x="495" y="520"/>
                </a:lnTo>
                <a:lnTo>
                  <a:pt x="495" y="520"/>
                </a:lnTo>
                <a:lnTo>
                  <a:pt x="497" y="520"/>
                </a:lnTo>
                <a:lnTo>
                  <a:pt x="497" y="519"/>
                </a:lnTo>
                <a:close/>
                <a:moveTo>
                  <a:pt x="498" y="515"/>
                </a:moveTo>
                <a:lnTo>
                  <a:pt x="498" y="517"/>
                </a:lnTo>
                <a:lnTo>
                  <a:pt x="498" y="519"/>
                </a:lnTo>
                <a:lnTo>
                  <a:pt x="498" y="519"/>
                </a:lnTo>
                <a:lnTo>
                  <a:pt x="498" y="519"/>
                </a:lnTo>
                <a:lnTo>
                  <a:pt x="498" y="517"/>
                </a:lnTo>
                <a:lnTo>
                  <a:pt x="497" y="517"/>
                </a:lnTo>
                <a:lnTo>
                  <a:pt x="497" y="517"/>
                </a:lnTo>
                <a:lnTo>
                  <a:pt x="497" y="515"/>
                </a:lnTo>
                <a:lnTo>
                  <a:pt x="498" y="515"/>
                </a:lnTo>
                <a:close/>
                <a:moveTo>
                  <a:pt x="508" y="508"/>
                </a:moveTo>
                <a:lnTo>
                  <a:pt x="509" y="508"/>
                </a:lnTo>
                <a:lnTo>
                  <a:pt x="509" y="508"/>
                </a:lnTo>
                <a:lnTo>
                  <a:pt x="509" y="509"/>
                </a:lnTo>
                <a:lnTo>
                  <a:pt x="509" y="509"/>
                </a:lnTo>
                <a:lnTo>
                  <a:pt x="508" y="509"/>
                </a:lnTo>
                <a:lnTo>
                  <a:pt x="508" y="509"/>
                </a:lnTo>
                <a:lnTo>
                  <a:pt x="508" y="508"/>
                </a:lnTo>
                <a:lnTo>
                  <a:pt x="508" y="508"/>
                </a:lnTo>
                <a:lnTo>
                  <a:pt x="508" y="508"/>
                </a:lnTo>
                <a:close/>
                <a:moveTo>
                  <a:pt x="461" y="474"/>
                </a:moveTo>
                <a:lnTo>
                  <a:pt x="461" y="474"/>
                </a:lnTo>
                <a:lnTo>
                  <a:pt x="464" y="476"/>
                </a:lnTo>
                <a:lnTo>
                  <a:pt x="467" y="476"/>
                </a:lnTo>
                <a:lnTo>
                  <a:pt x="467" y="476"/>
                </a:lnTo>
                <a:lnTo>
                  <a:pt x="468" y="476"/>
                </a:lnTo>
                <a:lnTo>
                  <a:pt x="468" y="476"/>
                </a:lnTo>
                <a:lnTo>
                  <a:pt x="470" y="478"/>
                </a:lnTo>
                <a:lnTo>
                  <a:pt x="472" y="478"/>
                </a:lnTo>
                <a:lnTo>
                  <a:pt x="472" y="478"/>
                </a:lnTo>
                <a:lnTo>
                  <a:pt x="472" y="478"/>
                </a:lnTo>
                <a:lnTo>
                  <a:pt x="473" y="479"/>
                </a:lnTo>
                <a:lnTo>
                  <a:pt x="475" y="479"/>
                </a:lnTo>
                <a:lnTo>
                  <a:pt x="475" y="479"/>
                </a:lnTo>
                <a:lnTo>
                  <a:pt x="476" y="481"/>
                </a:lnTo>
                <a:lnTo>
                  <a:pt x="479" y="482"/>
                </a:lnTo>
                <a:lnTo>
                  <a:pt x="483" y="482"/>
                </a:lnTo>
                <a:lnTo>
                  <a:pt x="487" y="482"/>
                </a:lnTo>
                <a:lnTo>
                  <a:pt x="487" y="482"/>
                </a:lnTo>
                <a:lnTo>
                  <a:pt x="489" y="481"/>
                </a:lnTo>
                <a:lnTo>
                  <a:pt x="489" y="481"/>
                </a:lnTo>
                <a:lnTo>
                  <a:pt x="490" y="482"/>
                </a:lnTo>
                <a:lnTo>
                  <a:pt x="490" y="481"/>
                </a:lnTo>
                <a:lnTo>
                  <a:pt x="490" y="481"/>
                </a:lnTo>
                <a:lnTo>
                  <a:pt x="492" y="479"/>
                </a:lnTo>
                <a:lnTo>
                  <a:pt x="492" y="479"/>
                </a:lnTo>
                <a:lnTo>
                  <a:pt x="494" y="479"/>
                </a:lnTo>
                <a:lnTo>
                  <a:pt x="495" y="479"/>
                </a:lnTo>
                <a:lnTo>
                  <a:pt x="497" y="479"/>
                </a:lnTo>
                <a:lnTo>
                  <a:pt x="497" y="479"/>
                </a:lnTo>
                <a:lnTo>
                  <a:pt x="498" y="479"/>
                </a:lnTo>
                <a:lnTo>
                  <a:pt x="500" y="479"/>
                </a:lnTo>
                <a:lnTo>
                  <a:pt x="500" y="479"/>
                </a:lnTo>
                <a:lnTo>
                  <a:pt x="502" y="478"/>
                </a:lnTo>
                <a:lnTo>
                  <a:pt x="502" y="478"/>
                </a:lnTo>
                <a:lnTo>
                  <a:pt x="505" y="478"/>
                </a:lnTo>
                <a:lnTo>
                  <a:pt x="505" y="478"/>
                </a:lnTo>
                <a:lnTo>
                  <a:pt x="506" y="476"/>
                </a:lnTo>
                <a:lnTo>
                  <a:pt x="508" y="476"/>
                </a:lnTo>
                <a:lnTo>
                  <a:pt x="511" y="478"/>
                </a:lnTo>
                <a:lnTo>
                  <a:pt x="511" y="479"/>
                </a:lnTo>
                <a:lnTo>
                  <a:pt x="511" y="482"/>
                </a:lnTo>
                <a:lnTo>
                  <a:pt x="511" y="482"/>
                </a:lnTo>
                <a:lnTo>
                  <a:pt x="511" y="484"/>
                </a:lnTo>
                <a:lnTo>
                  <a:pt x="511" y="485"/>
                </a:lnTo>
                <a:lnTo>
                  <a:pt x="511" y="487"/>
                </a:lnTo>
                <a:lnTo>
                  <a:pt x="511" y="489"/>
                </a:lnTo>
                <a:lnTo>
                  <a:pt x="511" y="490"/>
                </a:lnTo>
                <a:lnTo>
                  <a:pt x="511" y="493"/>
                </a:lnTo>
                <a:lnTo>
                  <a:pt x="511" y="495"/>
                </a:lnTo>
                <a:lnTo>
                  <a:pt x="511" y="496"/>
                </a:lnTo>
                <a:lnTo>
                  <a:pt x="511" y="498"/>
                </a:lnTo>
                <a:lnTo>
                  <a:pt x="513" y="498"/>
                </a:lnTo>
                <a:lnTo>
                  <a:pt x="513" y="498"/>
                </a:lnTo>
                <a:lnTo>
                  <a:pt x="513" y="500"/>
                </a:lnTo>
                <a:lnTo>
                  <a:pt x="513" y="501"/>
                </a:lnTo>
                <a:lnTo>
                  <a:pt x="513" y="501"/>
                </a:lnTo>
                <a:lnTo>
                  <a:pt x="511" y="501"/>
                </a:lnTo>
                <a:lnTo>
                  <a:pt x="511" y="501"/>
                </a:lnTo>
                <a:lnTo>
                  <a:pt x="511" y="500"/>
                </a:lnTo>
                <a:lnTo>
                  <a:pt x="511" y="500"/>
                </a:lnTo>
                <a:lnTo>
                  <a:pt x="511" y="498"/>
                </a:lnTo>
                <a:lnTo>
                  <a:pt x="509" y="498"/>
                </a:lnTo>
                <a:lnTo>
                  <a:pt x="509" y="498"/>
                </a:lnTo>
                <a:lnTo>
                  <a:pt x="511" y="496"/>
                </a:lnTo>
                <a:lnTo>
                  <a:pt x="511" y="496"/>
                </a:lnTo>
                <a:lnTo>
                  <a:pt x="509" y="496"/>
                </a:lnTo>
                <a:lnTo>
                  <a:pt x="509" y="498"/>
                </a:lnTo>
                <a:lnTo>
                  <a:pt x="509" y="498"/>
                </a:lnTo>
                <a:lnTo>
                  <a:pt x="509" y="498"/>
                </a:lnTo>
                <a:lnTo>
                  <a:pt x="508" y="500"/>
                </a:lnTo>
                <a:lnTo>
                  <a:pt x="508" y="501"/>
                </a:lnTo>
                <a:lnTo>
                  <a:pt x="508" y="503"/>
                </a:lnTo>
                <a:lnTo>
                  <a:pt x="508" y="504"/>
                </a:lnTo>
                <a:lnTo>
                  <a:pt x="506" y="506"/>
                </a:lnTo>
                <a:lnTo>
                  <a:pt x="506" y="506"/>
                </a:lnTo>
                <a:lnTo>
                  <a:pt x="506" y="508"/>
                </a:lnTo>
                <a:lnTo>
                  <a:pt x="506" y="511"/>
                </a:lnTo>
                <a:lnTo>
                  <a:pt x="506" y="514"/>
                </a:lnTo>
                <a:lnTo>
                  <a:pt x="506" y="517"/>
                </a:lnTo>
                <a:lnTo>
                  <a:pt x="506" y="517"/>
                </a:lnTo>
                <a:lnTo>
                  <a:pt x="505" y="517"/>
                </a:lnTo>
                <a:lnTo>
                  <a:pt x="505" y="519"/>
                </a:lnTo>
                <a:lnTo>
                  <a:pt x="503" y="517"/>
                </a:lnTo>
                <a:lnTo>
                  <a:pt x="502" y="514"/>
                </a:lnTo>
                <a:lnTo>
                  <a:pt x="503" y="514"/>
                </a:lnTo>
                <a:lnTo>
                  <a:pt x="505" y="514"/>
                </a:lnTo>
                <a:lnTo>
                  <a:pt x="505" y="514"/>
                </a:lnTo>
                <a:lnTo>
                  <a:pt x="505" y="514"/>
                </a:lnTo>
                <a:lnTo>
                  <a:pt x="505" y="512"/>
                </a:lnTo>
                <a:lnTo>
                  <a:pt x="503" y="512"/>
                </a:lnTo>
                <a:lnTo>
                  <a:pt x="502" y="511"/>
                </a:lnTo>
                <a:lnTo>
                  <a:pt x="500" y="512"/>
                </a:lnTo>
                <a:lnTo>
                  <a:pt x="500" y="514"/>
                </a:lnTo>
                <a:lnTo>
                  <a:pt x="500" y="514"/>
                </a:lnTo>
                <a:lnTo>
                  <a:pt x="500" y="515"/>
                </a:lnTo>
                <a:lnTo>
                  <a:pt x="498" y="512"/>
                </a:lnTo>
                <a:lnTo>
                  <a:pt x="497" y="511"/>
                </a:lnTo>
                <a:lnTo>
                  <a:pt x="497" y="511"/>
                </a:lnTo>
                <a:lnTo>
                  <a:pt x="498" y="512"/>
                </a:lnTo>
                <a:lnTo>
                  <a:pt x="498" y="514"/>
                </a:lnTo>
                <a:lnTo>
                  <a:pt x="497" y="514"/>
                </a:lnTo>
                <a:lnTo>
                  <a:pt x="497" y="515"/>
                </a:lnTo>
                <a:lnTo>
                  <a:pt x="497" y="515"/>
                </a:lnTo>
                <a:lnTo>
                  <a:pt x="497" y="517"/>
                </a:lnTo>
                <a:lnTo>
                  <a:pt x="497" y="519"/>
                </a:lnTo>
                <a:lnTo>
                  <a:pt x="495" y="519"/>
                </a:lnTo>
                <a:lnTo>
                  <a:pt x="492" y="517"/>
                </a:lnTo>
                <a:lnTo>
                  <a:pt x="492" y="517"/>
                </a:lnTo>
                <a:lnTo>
                  <a:pt x="492" y="519"/>
                </a:lnTo>
                <a:lnTo>
                  <a:pt x="494" y="519"/>
                </a:lnTo>
                <a:lnTo>
                  <a:pt x="494" y="520"/>
                </a:lnTo>
                <a:lnTo>
                  <a:pt x="492" y="520"/>
                </a:lnTo>
                <a:lnTo>
                  <a:pt x="492" y="523"/>
                </a:lnTo>
                <a:lnTo>
                  <a:pt x="490" y="525"/>
                </a:lnTo>
                <a:lnTo>
                  <a:pt x="490" y="525"/>
                </a:lnTo>
                <a:lnTo>
                  <a:pt x="489" y="525"/>
                </a:lnTo>
                <a:lnTo>
                  <a:pt x="486" y="523"/>
                </a:lnTo>
                <a:lnTo>
                  <a:pt x="484" y="523"/>
                </a:lnTo>
                <a:lnTo>
                  <a:pt x="481" y="523"/>
                </a:lnTo>
                <a:lnTo>
                  <a:pt x="479" y="523"/>
                </a:lnTo>
                <a:lnTo>
                  <a:pt x="478" y="522"/>
                </a:lnTo>
                <a:lnTo>
                  <a:pt x="478" y="522"/>
                </a:lnTo>
                <a:lnTo>
                  <a:pt x="478" y="520"/>
                </a:lnTo>
                <a:lnTo>
                  <a:pt x="479" y="520"/>
                </a:lnTo>
                <a:lnTo>
                  <a:pt x="481" y="520"/>
                </a:lnTo>
                <a:lnTo>
                  <a:pt x="481" y="520"/>
                </a:lnTo>
                <a:lnTo>
                  <a:pt x="481" y="520"/>
                </a:lnTo>
                <a:lnTo>
                  <a:pt x="479" y="520"/>
                </a:lnTo>
                <a:lnTo>
                  <a:pt x="478" y="519"/>
                </a:lnTo>
                <a:lnTo>
                  <a:pt x="476" y="519"/>
                </a:lnTo>
                <a:lnTo>
                  <a:pt x="475" y="519"/>
                </a:lnTo>
                <a:lnTo>
                  <a:pt x="473" y="515"/>
                </a:lnTo>
                <a:lnTo>
                  <a:pt x="473" y="514"/>
                </a:lnTo>
                <a:lnTo>
                  <a:pt x="472" y="514"/>
                </a:lnTo>
                <a:lnTo>
                  <a:pt x="472" y="514"/>
                </a:lnTo>
                <a:lnTo>
                  <a:pt x="472" y="512"/>
                </a:lnTo>
                <a:lnTo>
                  <a:pt x="468" y="506"/>
                </a:lnTo>
                <a:lnTo>
                  <a:pt x="467" y="504"/>
                </a:lnTo>
                <a:lnTo>
                  <a:pt x="467" y="501"/>
                </a:lnTo>
                <a:lnTo>
                  <a:pt x="470" y="503"/>
                </a:lnTo>
                <a:lnTo>
                  <a:pt x="470" y="504"/>
                </a:lnTo>
                <a:lnTo>
                  <a:pt x="470" y="506"/>
                </a:lnTo>
                <a:lnTo>
                  <a:pt x="472" y="503"/>
                </a:lnTo>
                <a:lnTo>
                  <a:pt x="472" y="503"/>
                </a:lnTo>
                <a:lnTo>
                  <a:pt x="468" y="501"/>
                </a:lnTo>
                <a:lnTo>
                  <a:pt x="468" y="500"/>
                </a:lnTo>
                <a:lnTo>
                  <a:pt x="468" y="500"/>
                </a:lnTo>
                <a:lnTo>
                  <a:pt x="468" y="500"/>
                </a:lnTo>
                <a:lnTo>
                  <a:pt x="467" y="500"/>
                </a:lnTo>
                <a:lnTo>
                  <a:pt x="467" y="498"/>
                </a:lnTo>
                <a:lnTo>
                  <a:pt x="467" y="496"/>
                </a:lnTo>
                <a:lnTo>
                  <a:pt x="465" y="493"/>
                </a:lnTo>
                <a:lnTo>
                  <a:pt x="462" y="490"/>
                </a:lnTo>
                <a:lnTo>
                  <a:pt x="461" y="487"/>
                </a:lnTo>
                <a:lnTo>
                  <a:pt x="461" y="485"/>
                </a:lnTo>
                <a:lnTo>
                  <a:pt x="461" y="485"/>
                </a:lnTo>
                <a:lnTo>
                  <a:pt x="459" y="482"/>
                </a:lnTo>
                <a:lnTo>
                  <a:pt x="459" y="481"/>
                </a:lnTo>
                <a:lnTo>
                  <a:pt x="459" y="479"/>
                </a:lnTo>
                <a:lnTo>
                  <a:pt x="459" y="476"/>
                </a:lnTo>
                <a:lnTo>
                  <a:pt x="461" y="474"/>
                </a:lnTo>
                <a:close/>
                <a:moveTo>
                  <a:pt x="509" y="471"/>
                </a:moveTo>
                <a:lnTo>
                  <a:pt x="511" y="471"/>
                </a:lnTo>
                <a:lnTo>
                  <a:pt x="511" y="471"/>
                </a:lnTo>
                <a:lnTo>
                  <a:pt x="509" y="473"/>
                </a:lnTo>
                <a:lnTo>
                  <a:pt x="509" y="471"/>
                </a:lnTo>
                <a:lnTo>
                  <a:pt x="509" y="471"/>
                </a:lnTo>
                <a:lnTo>
                  <a:pt x="509" y="471"/>
                </a:lnTo>
                <a:close/>
                <a:moveTo>
                  <a:pt x="461" y="470"/>
                </a:moveTo>
                <a:lnTo>
                  <a:pt x="461" y="470"/>
                </a:lnTo>
                <a:lnTo>
                  <a:pt x="461" y="471"/>
                </a:lnTo>
                <a:lnTo>
                  <a:pt x="461" y="473"/>
                </a:lnTo>
                <a:lnTo>
                  <a:pt x="459" y="471"/>
                </a:lnTo>
                <a:lnTo>
                  <a:pt x="461" y="470"/>
                </a:lnTo>
                <a:lnTo>
                  <a:pt x="461" y="470"/>
                </a:lnTo>
                <a:close/>
                <a:moveTo>
                  <a:pt x="513" y="468"/>
                </a:moveTo>
                <a:lnTo>
                  <a:pt x="513" y="468"/>
                </a:lnTo>
                <a:lnTo>
                  <a:pt x="514" y="470"/>
                </a:lnTo>
                <a:lnTo>
                  <a:pt x="513" y="471"/>
                </a:lnTo>
                <a:lnTo>
                  <a:pt x="513" y="471"/>
                </a:lnTo>
                <a:lnTo>
                  <a:pt x="513" y="470"/>
                </a:lnTo>
                <a:lnTo>
                  <a:pt x="511" y="470"/>
                </a:lnTo>
                <a:lnTo>
                  <a:pt x="509" y="470"/>
                </a:lnTo>
                <a:lnTo>
                  <a:pt x="508" y="470"/>
                </a:lnTo>
                <a:lnTo>
                  <a:pt x="508" y="470"/>
                </a:lnTo>
                <a:lnTo>
                  <a:pt x="508" y="468"/>
                </a:lnTo>
                <a:lnTo>
                  <a:pt x="509" y="468"/>
                </a:lnTo>
                <a:lnTo>
                  <a:pt x="513" y="468"/>
                </a:lnTo>
                <a:close/>
                <a:moveTo>
                  <a:pt x="506" y="457"/>
                </a:moveTo>
                <a:lnTo>
                  <a:pt x="508" y="459"/>
                </a:lnTo>
                <a:lnTo>
                  <a:pt x="509" y="462"/>
                </a:lnTo>
                <a:lnTo>
                  <a:pt x="511" y="462"/>
                </a:lnTo>
                <a:lnTo>
                  <a:pt x="511" y="462"/>
                </a:lnTo>
                <a:lnTo>
                  <a:pt x="511" y="463"/>
                </a:lnTo>
                <a:lnTo>
                  <a:pt x="511" y="463"/>
                </a:lnTo>
                <a:lnTo>
                  <a:pt x="513" y="465"/>
                </a:lnTo>
                <a:lnTo>
                  <a:pt x="511" y="465"/>
                </a:lnTo>
                <a:lnTo>
                  <a:pt x="511" y="465"/>
                </a:lnTo>
                <a:lnTo>
                  <a:pt x="511" y="467"/>
                </a:lnTo>
                <a:lnTo>
                  <a:pt x="509" y="467"/>
                </a:lnTo>
                <a:lnTo>
                  <a:pt x="508" y="467"/>
                </a:lnTo>
                <a:lnTo>
                  <a:pt x="508" y="467"/>
                </a:lnTo>
                <a:lnTo>
                  <a:pt x="508" y="465"/>
                </a:lnTo>
                <a:lnTo>
                  <a:pt x="506" y="463"/>
                </a:lnTo>
                <a:lnTo>
                  <a:pt x="506" y="462"/>
                </a:lnTo>
                <a:lnTo>
                  <a:pt x="505" y="460"/>
                </a:lnTo>
                <a:lnTo>
                  <a:pt x="505" y="460"/>
                </a:lnTo>
                <a:lnTo>
                  <a:pt x="503" y="460"/>
                </a:lnTo>
                <a:lnTo>
                  <a:pt x="505" y="460"/>
                </a:lnTo>
                <a:lnTo>
                  <a:pt x="506" y="457"/>
                </a:lnTo>
                <a:close/>
                <a:moveTo>
                  <a:pt x="449" y="456"/>
                </a:moveTo>
                <a:lnTo>
                  <a:pt x="451" y="457"/>
                </a:lnTo>
                <a:lnTo>
                  <a:pt x="451" y="459"/>
                </a:lnTo>
                <a:lnTo>
                  <a:pt x="451" y="460"/>
                </a:lnTo>
                <a:lnTo>
                  <a:pt x="451" y="462"/>
                </a:lnTo>
                <a:lnTo>
                  <a:pt x="451" y="463"/>
                </a:lnTo>
                <a:lnTo>
                  <a:pt x="449" y="463"/>
                </a:lnTo>
                <a:lnTo>
                  <a:pt x="448" y="465"/>
                </a:lnTo>
                <a:lnTo>
                  <a:pt x="448" y="465"/>
                </a:lnTo>
                <a:lnTo>
                  <a:pt x="448" y="463"/>
                </a:lnTo>
                <a:lnTo>
                  <a:pt x="448" y="462"/>
                </a:lnTo>
                <a:lnTo>
                  <a:pt x="446" y="460"/>
                </a:lnTo>
                <a:lnTo>
                  <a:pt x="448" y="460"/>
                </a:lnTo>
                <a:lnTo>
                  <a:pt x="448" y="459"/>
                </a:lnTo>
                <a:lnTo>
                  <a:pt x="448" y="457"/>
                </a:lnTo>
                <a:lnTo>
                  <a:pt x="448" y="457"/>
                </a:lnTo>
                <a:lnTo>
                  <a:pt x="448" y="456"/>
                </a:lnTo>
                <a:lnTo>
                  <a:pt x="449" y="456"/>
                </a:lnTo>
                <a:close/>
                <a:moveTo>
                  <a:pt x="467" y="437"/>
                </a:moveTo>
                <a:lnTo>
                  <a:pt x="468" y="437"/>
                </a:lnTo>
                <a:lnTo>
                  <a:pt x="468" y="437"/>
                </a:lnTo>
                <a:lnTo>
                  <a:pt x="468" y="438"/>
                </a:lnTo>
                <a:lnTo>
                  <a:pt x="468" y="438"/>
                </a:lnTo>
                <a:lnTo>
                  <a:pt x="468" y="438"/>
                </a:lnTo>
                <a:lnTo>
                  <a:pt x="465" y="438"/>
                </a:lnTo>
                <a:lnTo>
                  <a:pt x="467" y="437"/>
                </a:lnTo>
                <a:close/>
                <a:moveTo>
                  <a:pt x="470" y="433"/>
                </a:moveTo>
                <a:lnTo>
                  <a:pt x="472" y="435"/>
                </a:lnTo>
                <a:lnTo>
                  <a:pt x="468" y="437"/>
                </a:lnTo>
                <a:lnTo>
                  <a:pt x="468" y="435"/>
                </a:lnTo>
                <a:lnTo>
                  <a:pt x="468" y="435"/>
                </a:lnTo>
                <a:lnTo>
                  <a:pt x="468" y="433"/>
                </a:lnTo>
                <a:lnTo>
                  <a:pt x="470" y="433"/>
                </a:lnTo>
                <a:close/>
                <a:moveTo>
                  <a:pt x="353" y="389"/>
                </a:moveTo>
                <a:lnTo>
                  <a:pt x="356" y="389"/>
                </a:lnTo>
                <a:lnTo>
                  <a:pt x="356" y="389"/>
                </a:lnTo>
                <a:lnTo>
                  <a:pt x="358" y="389"/>
                </a:lnTo>
                <a:lnTo>
                  <a:pt x="356" y="391"/>
                </a:lnTo>
                <a:lnTo>
                  <a:pt x="356" y="391"/>
                </a:lnTo>
                <a:lnTo>
                  <a:pt x="360" y="392"/>
                </a:lnTo>
                <a:lnTo>
                  <a:pt x="361" y="391"/>
                </a:lnTo>
                <a:lnTo>
                  <a:pt x="363" y="391"/>
                </a:lnTo>
                <a:lnTo>
                  <a:pt x="364" y="392"/>
                </a:lnTo>
                <a:lnTo>
                  <a:pt x="364" y="394"/>
                </a:lnTo>
                <a:lnTo>
                  <a:pt x="363" y="394"/>
                </a:lnTo>
                <a:lnTo>
                  <a:pt x="360" y="394"/>
                </a:lnTo>
                <a:lnTo>
                  <a:pt x="358" y="394"/>
                </a:lnTo>
                <a:lnTo>
                  <a:pt x="356" y="394"/>
                </a:lnTo>
                <a:lnTo>
                  <a:pt x="356" y="396"/>
                </a:lnTo>
                <a:lnTo>
                  <a:pt x="355" y="397"/>
                </a:lnTo>
                <a:lnTo>
                  <a:pt x="353" y="396"/>
                </a:lnTo>
                <a:lnTo>
                  <a:pt x="352" y="396"/>
                </a:lnTo>
                <a:lnTo>
                  <a:pt x="350" y="396"/>
                </a:lnTo>
                <a:lnTo>
                  <a:pt x="349" y="396"/>
                </a:lnTo>
                <a:lnTo>
                  <a:pt x="347" y="397"/>
                </a:lnTo>
                <a:lnTo>
                  <a:pt x="345" y="396"/>
                </a:lnTo>
                <a:lnTo>
                  <a:pt x="342" y="394"/>
                </a:lnTo>
                <a:lnTo>
                  <a:pt x="342" y="394"/>
                </a:lnTo>
                <a:lnTo>
                  <a:pt x="342" y="392"/>
                </a:lnTo>
                <a:lnTo>
                  <a:pt x="342" y="391"/>
                </a:lnTo>
                <a:lnTo>
                  <a:pt x="350" y="391"/>
                </a:lnTo>
                <a:lnTo>
                  <a:pt x="353" y="389"/>
                </a:lnTo>
                <a:close/>
                <a:moveTo>
                  <a:pt x="585" y="259"/>
                </a:moveTo>
                <a:lnTo>
                  <a:pt x="587" y="259"/>
                </a:lnTo>
                <a:lnTo>
                  <a:pt x="587" y="259"/>
                </a:lnTo>
                <a:lnTo>
                  <a:pt x="587" y="263"/>
                </a:lnTo>
                <a:lnTo>
                  <a:pt x="585" y="263"/>
                </a:lnTo>
                <a:lnTo>
                  <a:pt x="585" y="263"/>
                </a:lnTo>
                <a:lnTo>
                  <a:pt x="585" y="260"/>
                </a:lnTo>
                <a:lnTo>
                  <a:pt x="585" y="259"/>
                </a:lnTo>
                <a:close/>
                <a:moveTo>
                  <a:pt x="585" y="252"/>
                </a:moveTo>
                <a:lnTo>
                  <a:pt x="587" y="254"/>
                </a:lnTo>
                <a:lnTo>
                  <a:pt x="585" y="255"/>
                </a:lnTo>
                <a:lnTo>
                  <a:pt x="585" y="257"/>
                </a:lnTo>
                <a:lnTo>
                  <a:pt x="585" y="257"/>
                </a:lnTo>
                <a:lnTo>
                  <a:pt x="585" y="255"/>
                </a:lnTo>
                <a:lnTo>
                  <a:pt x="585" y="254"/>
                </a:lnTo>
                <a:lnTo>
                  <a:pt x="585" y="254"/>
                </a:lnTo>
                <a:lnTo>
                  <a:pt x="585" y="252"/>
                </a:lnTo>
                <a:close/>
                <a:moveTo>
                  <a:pt x="2" y="230"/>
                </a:moveTo>
                <a:lnTo>
                  <a:pt x="3" y="235"/>
                </a:lnTo>
                <a:lnTo>
                  <a:pt x="3" y="235"/>
                </a:lnTo>
                <a:lnTo>
                  <a:pt x="3" y="237"/>
                </a:lnTo>
                <a:lnTo>
                  <a:pt x="3" y="237"/>
                </a:lnTo>
                <a:lnTo>
                  <a:pt x="3" y="238"/>
                </a:lnTo>
                <a:lnTo>
                  <a:pt x="3" y="238"/>
                </a:lnTo>
                <a:lnTo>
                  <a:pt x="0" y="233"/>
                </a:lnTo>
                <a:lnTo>
                  <a:pt x="0" y="230"/>
                </a:lnTo>
                <a:lnTo>
                  <a:pt x="0" y="230"/>
                </a:lnTo>
                <a:lnTo>
                  <a:pt x="2" y="230"/>
                </a:lnTo>
                <a:close/>
                <a:moveTo>
                  <a:pt x="584" y="218"/>
                </a:moveTo>
                <a:lnTo>
                  <a:pt x="584" y="218"/>
                </a:lnTo>
                <a:lnTo>
                  <a:pt x="584" y="221"/>
                </a:lnTo>
                <a:lnTo>
                  <a:pt x="585" y="221"/>
                </a:lnTo>
                <a:lnTo>
                  <a:pt x="585" y="222"/>
                </a:lnTo>
                <a:lnTo>
                  <a:pt x="582" y="230"/>
                </a:lnTo>
                <a:lnTo>
                  <a:pt x="580" y="232"/>
                </a:lnTo>
                <a:lnTo>
                  <a:pt x="580" y="233"/>
                </a:lnTo>
                <a:lnTo>
                  <a:pt x="580" y="233"/>
                </a:lnTo>
                <a:lnTo>
                  <a:pt x="580" y="233"/>
                </a:lnTo>
                <a:lnTo>
                  <a:pt x="579" y="230"/>
                </a:lnTo>
                <a:lnTo>
                  <a:pt x="579" y="229"/>
                </a:lnTo>
                <a:lnTo>
                  <a:pt x="580" y="227"/>
                </a:lnTo>
                <a:lnTo>
                  <a:pt x="580" y="227"/>
                </a:lnTo>
                <a:lnTo>
                  <a:pt x="580" y="224"/>
                </a:lnTo>
                <a:lnTo>
                  <a:pt x="582" y="222"/>
                </a:lnTo>
                <a:lnTo>
                  <a:pt x="584" y="222"/>
                </a:lnTo>
                <a:lnTo>
                  <a:pt x="584" y="221"/>
                </a:lnTo>
                <a:lnTo>
                  <a:pt x="582" y="219"/>
                </a:lnTo>
                <a:lnTo>
                  <a:pt x="582" y="219"/>
                </a:lnTo>
                <a:lnTo>
                  <a:pt x="582" y="218"/>
                </a:lnTo>
                <a:lnTo>
                  <a:pt x="582" y="218"/>
                </a:lnTo>
                <a:lnTo>
                  <a:pt x="584" y="218"/>
                </a:lnTo>
                <a:close/>
                <a:moveTo>
                  <a:pt x="552" y="199"/>
                </a:moveTo>
                <a:lnTo>
                  <a:pt x="552" y="199"/>
                </a:lnTo>
                <a:lnTo>
                  <a:pt x="554" y="199"/>
                </a:lnTo>
                <a:lnTo>
                  <a:pt x="554" y="199"/>
                </a:lnTo>
                <a:lnTo>
                  <a:pt x="554" y="199"/>
                </a:lnTo>
                <a:lnTo>
                  <a:pt x="554" y="200"/>
                </a:lnTo>
                <a:lnTo>
                  <a:pt x="555" y="202"/>
                </a:lnTo>
                <a:lnTo>
                  <a:pt x="555" y="202"/>
                </a:lnTo>
                <a:lnTo>
                  <a:pt x="555" y="203"/>
                </a:lnTo>
                <a:lnTo>
                  <a:pt x="554" y="203"/>
                </a:lnTo>
                <a:lnTo>
                  <a:pt x="554" y="202"/>
                </a:lnTo>
                <a:lnTo>
                  <a:pt x="550" y="199"/>
                </a:lnTo>
                <a:lnTo>
                  <a:pt x="552" y="199"/>
                </a:lnTo>
                <a:close/>
                <a:moveTo>
                  <a:pt x="543" y="180"/>
                </a:moveTo>
                <a:lnTo>
                  <a:pt x="544" y="180"/>
                </a:lnTo>
                <a:lnTo>
                  <a:pt x="544" y="181"/>
                </a:lnTo>
                <a:lnTo>
                  <a:pt x="544" y="181"/>
                </a:lnTo>
                <a:lnTo>
                  <a:pt x="543" y="181"/>
                </a:lnTo>
                <a:lnTo>
                  <a:pt x="543" y="181"/>
                </a:lnTo>
                <a:lnTo>
                  <a:pt x="543" y="180"/>
                </a:lnTo>
                <a:lnTo>
                  <a:pt x="543" y="180"/>
                </a:lnTo>
                <a:close/>
                <a:moveTo>
                  <a:pt x="535" y="177"/>
                </a:moveTo>
                <a:lnTo>
                  <a:pt x="535" y="178"/>
                </a:lnTo>
                <a:lnTo>
                  <a:pt x="535" y="180"/>
                </a:lnTo>
                <a:lnTo>
                  <a:pt x="535" y="180"/>
                </a:lnTo>
                <a:lnTo>
                  <a:pt x="535" y="178"/>
                </a:lnTo>
                <a:lnTo>
                  <a:pt x="535" y="177"/>
                </a:lnTo>
                <a:lnTo>
                  <a:pt x="535" y="177"/>
                </a:lnTo>
                <a:close/>
                <a:moveTo>
                  <a:pt x="36" y="156"/>
                </a:moveTo>
                <a:lnTo>
                  <a:pt x="36" y="156"/>
                </a:lnTo>
                <a:lnTo>
                  <a:pt x="36" y="158"/>
                </a:lnTo>
                <a:lnTo>
                  <a:pt x="36" y="159"/>
                </a:lnTo>
                <a:lnTo>
                  <a:pt x="35" y="159"/>
                </a:lnTo>
                <a:lnTo>
                  <a:pt x="35" y="158"/>
                </a:lnTo>
                <a:lnTo>
                  <a:pt x="35" y="158"/>
                </a:lnTo>
                <a:lnTo>
                  <a:pt x="36" y="156"/>
                </a:lnTo>
                <a:close/>
                <a:moveTo>
                  <a:pt x="522" y="148"/>
                </a:moveTo>
                <a:lnTo>
                  <a:pt x="522" y="150"/>
                </a:lnTo>
                <a:lnTo>
                  <a:pt x="522" y="150"/>
                </a:lnTo>
                <a:lnTo>
                  <a:pt x="522" y="150"/>
                </a:lnTo>
                <a:lnTo>
                  <a:pt x="522" y="151"/>
                </a:lnTo>
                <a:lnTo>
                  <a:pt x="522" y="151"/>
                </a:lnTo>
                <a:lnTo>
                  <a:pt x="520" y="150"/>
                </a:lnTo>
                <a:lnTo>
                  <a:pt x="522" y="148"/>
                </a:lnTo>
                <a:close/>
                <a:moveTo>
                  <a:pt x="520" y="147"/>
                </a:move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7"/>
                </a:lnTo>
                <a:lnTo>
                  <a:pt x="520" y="147"/>
                </a:lnTo>
                <a:close/>
                <a:moveTo>
                  <a:pt x="483" y="120"/>
                </a:moveTo>
                <a:lnTo>
                  <a:pt x="483" y="120"/>
                </a:lnTo>
                <a:lnTo>
                  <a:pt x="483" y="122"/>
                </a:lnTo>
                <a:lnTo>
                  <a:pt x="483" y="123"/>
                </a:lnTo>
                <a:lnTo>
                  <a:pt x="483" y="123"/>
                </a:lnTo>
                <a:lnTo>
                  <a:pt x="483" y="123"/>
                </a:lnTo>
                <a:lnTo>
                  <a:pt x="481" y="123"/>
                </a:lnTo>
                <a:lnTo>
                  <a:pt x="481" y="122"/>
                </a:lnTo>
                <a:lnTo>
                  <a:pt x="479" y="122"/>
                </a:lnTo>
                <a:lnTo>
                  <a:pt x="479" y="120"/>
                </a:lnTo>
                <a:lnTo>
                  <a:pt x="481" y="120"/>
                </a:lnTo>
                <a:lnTo>
                  <a:pt x="481" y="120"/>
                </a:lnTo>
                <a:lnTo>
                  <a:pt x="483" y="120"/>
                </a:lnTo>
                <a:close/>
                <a:moveTo>
                  <a:pt x="385" y="101"/>
                </a:moveTo>
                <a:lnTo>
                  <a:pt x="385" y="103"/>
                </a:lnTo>
                <a:lnTo>
                  <a:pt x="385" y="103"/>
                </a:lnTo>
                <a:lnTo>
                  <a:pt x="383" y="103"/>
                </a:lnTo>
                <a:lnTo>
                  <a:pt x="383" y="104"/>
                </a:lnTo>
                <a:lnTo>
                  <a:pt x="383" y="103"/>
                </a:lnTo>
                <a:lnTo>
                  <a:pt x="383" y="103"/>
                </a:lnTo>
                <a:lnTo>
                  <a:pt x="385" y="101"/>
                </a:lnTo>
                <a:close/>
                <a:moveTo>
                  <a:pt x="385" y="93"/>
                </a:moveTo>
                <a:lnTo>
                  <a:pt x="386" y="93"/>
                </a:lnTo>
                <a:lnTo>
                  <a:pt x="386" y="95"/>
                </a:lnTo>
                <a:lnTo>
                  <a:pt x="385" y="95"/>
                </a:lnTo>
                <a:lnTo>
                  <a:pt x="385" y="95"/>
                </a:lnTo>
                <a:lnTo>
                  <a:pt x="383" y="96"/>
                </a:lnTo>
                <a:lnTo>
                  <a:pt x="383" y="96"/>
                </a:lnTo>
                <a:lnTo>
                  <a:pt x="382" y="98"/>
                </a:lnTo>
                <a:lnTo>
                  <a:pt x="382" y="98"/>
                </a:lnTo>
                <a:lnTo>
                  <a:pt x="380" y="98"/>
                </a:lnTo>
                <a:lnTo>
                  <a:pt x="380" y="98"/>
                </a:lnTo>
                <a:lnTo>
                  <a:pt x="379" y="98"/>
                </a:lnTo>
                <a:lnTo>
                  <a:pt x="380" y="96"/>
                </a:lnTo>
                <a:lnTo>
                  <a:pt x="380" y="95"/>
                </a:lnTo>
                <a:lnTo>
                  <a:pt x="382" y="93"/>
                </a:lnTo>
                <a:lnTo>
                  <a:pt x="383" y="93"/>
                </a:lnTo>
                <a:lnTo>
                  <a:pt x="385" y="93"/>
                </a:lnTo>
                <a:close/>
                <a:moveTo>
                  <a:pt x="349" y="81"/>
                </a:moveTo>
                <a:lnTo>
                  <a:pt x="349" y="82"/>
                </a:lnTo>
                <a:lnTo>
                  <a:pt x="349" y="84"/>
                </a:lnTo>
                <a:lnTo>
                  <a:pt x="350" y="84"/>
                </a:lnTo>
                <a:lnTo>
                  <a:pt x="349" y="84"/>
                </a:lnTo>
                <a:lnTo>
                  <a:pt x="349" y="84"/>
                </a:lnTo>
                <a:lnTo>
                  <a:pt x="349" y="82"/>
                </a:lnTo>
                <a:lnTo>
                  <a:pt x="347" y="82"/>
                </a:lnTo>
                <a:lnTo>
                  <a:pt x="347" y="82"/>
                </a:lnTo>
                <a:lnTo>
                  <a:pt x="349" y="82"/>
                </a:lnTo>
                <a:lnTo>
                  <a:pt x="349" y="81"/>
                </a:lnTo>
                <a:close/>
                <a:moveTo>
                  <a:pt x="342" y="81"/>
                </a:moveTo>
                <a:lnTo>
                  <a:pt x="342" y="81"/>
                </a:lnTo>
                <a:lnTo>
                  <a:pt x="342" y="82"/>
                </a:lnTo>
                <a:lnTo>
                  <a:pt x="341" y="82"/>
                </a:lnTo>
                <a:lnTo>
                  <a:pt x="341" y="82"/>
                </a:lnTo>
                <a:lnTo>
                  <a:pt x="341" y="81"/>
                </a:lnTo>
                <a:lnTo>
                  <a:pt x="341" y="81"/>
                </a:lnTo>
                <a:lnTo>
                  <a:pt x="342" y="81"/>
                </a:lnTo>
                <a:close/>
                <a:moveTo>
                  <a:pt x="347" y="79"/>
                </a:moveTo>
                <a:lnTo>
                  <a:pt x="347" y="81"/>
                </a:lnTo>
                <a:lnTo>
                  <a:pt x="347" y="81"/>
                </a:lnTo>
                <a:lnTo>
                  <a:pt x="345" y="82"/>
                </a:lnTo>
                <a:lnTo>
                  <a:pt x="345" y="81"/>
                </a:lnTo>
                <a:lnTo>
                  <a:pt x="347" y="79"/>
                </a:lnTo>
                <a:close/>
                <a:moveTo>
                  <a:pt x="167" y="76"/>
                </a:moveTo>
                <a:lnTo>
                  <a:pt x="169" y="76"/>
                </a:lnTo>
                <a:lnTo>
                  <a:pt x="169" y="77"/>
                </a:lnTo>
                <a:lnTo>
                  <a:pt x="169" y="77"/>
                </a:lnTo>
                <a:lnTo>
                  <a:pt x="169" y="77"/>
                </a:lnTo>
                <a:lnTo>
                  <a:pt x="169" y="79"/>
                </a:lnTo>
                <a:lnTo>
                  <a:pt x="167" y="79"/>
                </a:lnTo>
                <a:lnTo>
                  <a:pt x="167" y="77"/>
                </a:lnTo>
                <a:lnTo>
                  <a:pt x="167" y="77"/>
                </a:lnTo>
                <a:lnTo>
                  <a:pt x="167" y="76"/>
                </a:lnTo>
                <a:lnTo>
                  <a:pt x="167" y="76"/>
                </a:lnTo>
                <a:close/>
                <a:moveTo>
                  <a:pt x="177" y="65"/>
                </a:moveTo>
                <a:lnTo>
                  <a:pt x="178" y="65"/>
                </a:lnTo>
                <a:lnTo>
                  <a:pt x="178" y="66"/>
                </a:lnTo>
                <a:lnTo>
                  <a:pt x="178" y="66"/>
                </a:lnTo>
                <a:lnTo>
                  <a:pt x="177" y="66"/>
                </a:lnTo>
                <a:lnTo>
                  <a:pt x="177" y="66"/>
                </a:lnTo>
                <a:lnTo>
                  <a:pt x="177" y="65"/>
                </a:lnTo>
                <a:lnTo>
                  <a:pt x="177" y="65"/>
                </a:lnTo>
                <a:close/>
                <a:moveTo>
                  <a:pt x="344" y="52"/>
                </a:moveTo>
                <a:lnTo>
                  <a:pt x="344" y="52"/>
                </a:lnTo>
                <a:lnTo>
                  <a:pt x="344" y="54"/>
                </a:lnTo>
                <a:lnTo>
                  <a:pt x="344" y="55"/>
                </a:lnTo>
                <a:lnTo>
                  <a:pt x="345" y="55"/>
                </a:lnTo>
                <a:lnTo>
                  <a:pt x="345" y="55"/>
                </a:lnTo>
                <a:lnTo>
                  <a:pt x="345" y="54"/>
                </a:lnTo>
                <a:lnTo>
                  <a:pt x="347" y="54"/>
                </a:lnTo>
                <a:lnTo>
                  <a:pt x="347" y="54"/>
                </a:lnTo>
                <a:lnTo>
                  <a:pt x="347" y="55"/>
                </a:lnTo>
                <a:lnTo>
                  <a:pt x="345" y="55"/>
                </a:lnTo>
                <a:lnTo>
                  <a:pt x="345" y="57"/>
                </a:lnTo>
                <a:lnTo>
                  <a:pt x="345" y="57"/>
                </a:lnTo>
                <a:lnTo>
                  <a:pt x="344" y="58"/>
                </a:lnTo>
                <a:lnTo>
                  <a:pt x="344" y="58"/>
                </a:lnTo>
                <a:lnTo>
                  <a:pt x="345" y="60"/>
                </a:lnTo>
                <a:lnTo>
                  <a:pt x="347" y="60"/>
                </a:lnTo>
                <a:lnTo>
                  <a:pt x="347" y="60"/>
                </a:lnTo>
                <a:lnTo>
                  <a:pt x="347" y="60"/>
                </a:lnTo>
                <a:lnTo>
                  <a:pt x="347" y="62"/>
                </a:lnTo>
                <a:lnTo>
                  <a:pt x="347" y="62"/>
                </a:lnTo>
                <a:lnTo>
                  <a:pt x="345" y="62"/>
                </a:lnTo>
                <a:lnTo>
                  <a:pt x="344" y="62"/>
                </a:lnTo>
                <a:lnTo>
                  <a:pt x="341" y="62"/>
                </a:lnTo>
                <a:lnTo>
                  <a:pt x="339" y="62"/>
                </a:lnTo>
                <a:lnTo>
                  <a:pt x="339" y="60"/>
                </a:lnTo>
                <a:lnTo>
                  <a:pt x="339" y="60"/>
                </a:lnTo>
                <a:lnTo>
                  <a:pt x="341" y="60"/>
                </a:lnTo>
                <a:lnTo>
                  <a:pt x="339" y="57"/>
                </a:lnTo>
                <a:lnTo>
                  <a:pt x="339" y="55"/>
                </a:lnTo>
                <a:lnTo>
                  <a:pt x="341" y="54"/>
                </a:lnTo>
                <a:lnTo>
                  <a:pt x="342" y="54"/>
                </a:lnTo>
                <a:lnTo>
                  <a:pt x="344" y="52"/>
                </a:lnTo>
                <a:close/>
                <a:moveTo>
                  <a:pt x="338" y="52"/>
                </a:moveTo>
                <a:lnTo>
                  <a:pt x="338" y="54"/>
                </a:lnTo>
                <a:lnTo>
                  <a:pt x="338" y="54"/>
                </a:lnTo>
                <a:lnTo>
                  <a:pt x="338" y="55"/>
                </a:lnTo>
                <a:lnTo>
                  <a:pt x="338" y="55"/>
                </a:lnTo>
                <a:lnTo>
                  <a:pt x="336" y="55"/>
                </a:lnTo>
                <a:lnTo>
                  <a:pt x="336" y="54"/>
                </a:lnTo>
                <a:lnTo>
                  <a:pt x="336" y="54"/>
                </a:lnTo>
                <a:lnTo>
                  <a:pt x="336" y="54"/>
                </a:lnTo>
                <a:lnTo>
                  <a:pt x="338" y="52"/>
                </a:lnTo>
                <a:close/>
                <a:moveTo>
                  <a:pt x="341" y="21"/>
                </a:moveTo>
                <a:lnTo>
                  <a:pt x="341" y="21"/>
                </a:lnTo>
                <a:lnTo>
                  <a:pt x="339" y="22"/>
                </a:lnTo>
                <a:lnTo>
                  <a:pt x="339" y="22"/>
                </a:lnTo>
                <a:lnTo>
                  <a:pt x="336" y="24"/>
                </a:lnTo>
                <a:lnTo>
                  <a:pt x="338" y="22"/>
                </a:lnTo>
                <a:lnTo>
                  <a:pt x="341" y="21"/>
                </a:lnTo>
                <a:lnTo>
                  <a:pt x="341" y="21"/>
                </a:lnTo>
                <a:close/>
                <a:moveTo>
                  <a:pt x="251" y="19"/>
                </a:moveTo>
                <a:lnTo>
                  <a:pt x="252" y="19"/>
                </a:lnTo>
                <a:lnTo>
                  <a:pt x="252" y="21"/>
                </a:lnTo>
                <a:lnTo>
                  <a:pt x="252" y="21"/>
                </a:lnTo>
                <a:lnTo>
                  <a:pt x="254" y="22"/>
                </a:lnTo>
                <a:lnTo>
                  <a:pt x="254" y="24"/>
                </a:lnTo>
                <a:lnTo>
                  <a:pt x="256" y="24"/>
                </a:lnTo>
                <a:lnTo>
                  <a:pt x="256" y="24"/>
                </a:lnTo>
                <a:lnTo>
                  <a:pt x="256" y="25"/>
                </a:lnTo>
                <a:lnTo>
                  <a:pt x="256" y="25"/>
                </a:lnTo>
                <a:lnTo>
                  <a:pt x="254" y="25"/>
                </a:lnTo>
                <a:lnTo>
                  <a:pt x="251" y="25"/>
                </a:lnTo>
                <a:lnTo>
                  <a:pt x="249" y="25"/>
                </a:lnTo>
                <a:lnTo>
                  <a:pt x="248" y="25"/>
                </a:lnTo>
                <a:lnTo>
                  <a:pt x="248" y="25"/>
                </a:lnTo>
                <a:lnTo>
                  <a:pt x="248" y="24"/>
                </a:lnTo>
                <a:lnTo>
                  <a:pt x="249" y="24"/>
                </a:lnTo>
                <a:lnTo>
                  <a:pt x="249" y="24"/>
                </a:lnTo>
                <a:lnTo>
                  <a:pt x="249" y="22"/>
                </a:lnTo>
                <a:lnTo>
                  <a:pt x="249" y="21"/>
                </a:lnTo>
                <a:lnTo>
                  <a:pt x="251" y="19"/>
                </a:lnTo>
                <a:lnTo>
                  <a:pt x="251" y="19"/>
                </a:lnTo>
                <a:close/>
                <a:moveTo>
                  <a:pt x="252" y="16"/>
                </a:moveTo>
                <a:lnTo>
                  <a:pt x="252" y="16"/>
                </a:lnTo>
                <a:lnTo>
                  <a:pt x="254" y="18"/>
                </a:lnTo>
                <a:lnTo>
                  <a:pt x="256" y="18"/>
                </a:lnTo>
                <a:lnTo>
                  <a:pt x="256" y="19"/>
                </a:lnTo>
                <a:lnTo>
                  <a:pt x="257" y="19"/>
                </a:lnTo>
                <a:lnTo>
                  <a:pt x="260" y="18"/>
                </a:lnTo>
                <a:lnTo>
                  <a:pt x="262" y="19"/>
                </a:lnTo>
                <a:lnTo>
                  <a:pt x="262" y="19"/>
                </a:lnTo>
                <a:lnTo>
                  <a:pt x="263" y="18"/>
                </a:lnTo>
                <a:lnTo>
                  <a:pt x="265" y="18"/>
                </a:lnTo>
                <a:lnTo>
                  <a:pt x="265" y="16"/>
                </a:lnTo>
                <a:lnTo>
                  <a:pt x="267" y="18"/>
                </a:lnTo>
                <a:lnTo>
                  <a:pt x="268" y="19"/>
                </a:lnTo>
                <a:lnTo>
                  <a:pt x="268" y="19"/>
                </a:lnTo>
                <a:lnTo>
                  <a:pt x="270" y="19"/>
                </a:lnTo>
                <a:lnTo>
                  <a:pt x="270" y="21"/>
                </a:lnTo>
                <a:lnTo>
                  <a:pt x="268" y="21"/>
                </a:lnTo>
                <a:lnTo>
                  <a:pt x="268" y="22"/>
                </a:lnTo>
                <a:lnTo>
                  <a:pt x="267" y="22"/>
                </a:lnTo>
                <a:lnTo>
                  <a:pt x="265" y="24"/>
                </a:lnTo>
                <a:lnTo>
                  <a:pt x="260" y="27"/>
                </a:lnTo>
                <a:lnTo>
                  <a:pt x="256" y="24"/>
                </a:lnTo>
                <a:lnTo>
                  <a:pt x="254" y="22"/>
                </a:lnTo>
                <a:lnTo>
                  <a:pt x="252" y="21"/>
                </a:lnTo>
                <a:lnTo>
                  <a:pt x="252" y="18"/>
                </a:lnTo>
                <a:lnTo>
                  <a:pt x="252" y="18"/>
                </a:lnTo>
                <a:lnTo>
                  <a:pt x="252" y="16"/>
                </a:lnTo>
                <a:lnTo>
                  <a:pt x="252" y="16"/>
                </a:lnTo>
                <a:close/>
                <a:moveTo>
                  <a:pt x="345" y="14"/>
                </a:moveTo>
                <a:lnTo>
                  <a:pt x="344" y="16"/>
                </a:lnTo>
                <a:lnTo>
                  <a:pt x="342" y="19"/>
                </a:lnTo>
                <a:lnTo>
                  <a:pt x="341" y="21"/>
                </a:lnTo>
                <a:lnTo>
                  <a:pt x="341" y="19"/>
                </a:lnTo>
                <a:lnTo>
                  <a:pt x="342" y="19"/>
                </a:lnTo>
                <a:lnTo>
                  <a:pt x="344" y="18"/>
                </a:lnTo>
                <a:lnTo>
                  <a:pt x="344" y="16"/>
                </a:lnTo>
                <a:lnTo>
                  <a:pt x="344" y="16"/>
                </a:lnTo>
                <a:lnTo>
                  <a:pt x="344" y="16"/>
                </a:lnTo>
                <a:lnTo>
                  <a:pt x="344" y="14"/>
                </a:lnTo>
                <a:lnTo>
                  <a:pt x="345" y="14"/>
                </a:lnTo>
                <a:close/>
                <a:moveTo>
                  <a:pt x="284" y="13"/>
                </a:moveTo>
                <a:lnTo>
                  <a:pt x="284" y="14"/>
                </a:lnTo>
                <a:lnTo>
                  <a:pt x="284" y="16"/>
                </a:lnTo>
                <a:lnTo>
                  <a:pt x="286" y="16"/>
                </a:lnTo>
                <a:lnTo>
                  <a:pt x="284" y="18"/>
                </a:lnTo>
                <a:lnTo>
                  <a:pt x="284" y="19"/>
                </a:lnTo>
                <a:lnTo>
                  <a:pt x="282" y="16"/>
                </a:lnTo>
                <a:lnTo>
                  <a:pt x="284" y="16"/>
                </a:lnTo>
                <a:lnTo>
                  <a:pt x="282" y="14"/>
                </a:lnTo>
                <a:lnTo>
                  <a:pt x="284" y="14"/>
                </a:lnTo>
                <a:lnTo>
                  <a:pt x="284" y="13"/>
                </a:lnTo>
                <a:close/>
                <a:moveTo>
                  <a:pt x="427" y="10"/>
                </a:moveTo>
                <a:lnTo>
                  <a:pt x="429" y="10"/>
                </a:lnTo>
                <a:lnTo>
                  <a:pt x="429" y="10"/>
                </a:lnTo>
                <a:lnTo>
                  <a:pt x="429" y="11"/>
                </a:lnTo>
                <a:lnTo>
                  <a:pt x="429" y="11"/>
                </a:lnTo>
                <a:lnTo>
                  <a:pt x="431" y="14"/>
                </a:lnTo>
                <a:lnTo>
                  <a:pt x="432" y="16"/>
                </a:lnTo>
                <a:lnTo>
                  <a:pt x="432" y="18"/>
                </a:lnTo>
                <a:lnTo>
                  <a:pt x="432" y="18"/>
                </a:lnTo>
                <a:lnTo>
                  <a:pt x="432" y="21"/>
                </a:lnTo>
                <a:lnTo>
                  <a:pt x="432" y="22"/>
                </a:lnTo>
                <a:lnTo>
                  <a:pt x="434" y="25"/>
                </a:lnTo>
                <a:lnTo>
                  <a:pt x="434" y="27"/>
                </a:lnTo>
                <a:lnTo>
                  <a:pt x="435" y="27"/>
                </a:lnTo>
                <a:lnTo>
                  <a:pt x="435" y="27"/>
                </a:lnTo>
                <a:lnTo>
                  <a:pt x="437" y="27"/>
                </a:lnTo>
                <a:lnTo>
                  <a:pt x="437" y="30"/>
                </a:lnTo>
                <a:lnTo>
                  <a:pt x="437" y="30"/>
                </a:lnTo>
                <a:lnTo>
                  <a:pt x="437" y="32"/>
                </a:lnTo>
                <a:lnTo>
                  <a:pt x="437" y="33"/>
                </a:lnTo>
                <a:lnTo>
                  <a:pt x="438" y="33"/>
                </a:lnTo>
                <a:lnTo>
                  <a:pt x="438" y="35"/>
                </a:lnTo>
                <a:lnTo>
                  <a:pt x="438" y="35"/>
                </a:lnTo>
                <a:lnTo>
                  <a:pt x="440" y="38"/>
                </a:lnTo>
                <a:lnTo>
                  <a:pt x="440" y="40"/>
                </a:lnTo>
                <a:lnTo>
                  <a:pt x="442" y="41"/>
                </a:lnTo>
                <a:lnTo>
                  <a:pt x="442" y="44"/>
                </a:lnTo>
                <a:lnTo>
                  <a:pt x="443" y="47"/>
                </a:lnTo>
                <a:lnTo>
                  <a:pt x="443" y="49"/>
                </a:lnTo>
                <a:lnTo>
                  <a:pt x="443" y="54"/>
                </a:lnTo>
                <a:lnTo>
                  <a:pt x="443" y="55"/>
                </a:lnTo>
                <a:lnTo>
                  <a:pt x="445" y="57"/>
                </a:lnTo>
                <a:lnTo>
                  <a:pt x="445" y="60"/>
                </a:lnTo>
                <a:lnTo>
                  <a:pt x="446" y="63"/>
                </a:lnTo>
                <a:lnTo>
                  <a:pt x="446" y="63"/>
                </a:lnTo>
                <a:lnTo>
                  <a:pt x="449" y="65"/>
                </a:lnTo>
                <a:lnTo>
                  <a:pt x="451" y="63"/>
                </a:lnTo>
                <a:lnTo>
                  <a:pt x="453" y="62"/>
                </a:lnTo>
                <a:lnTo>
                  <a:pt x="454" y="62"/>
                </a:lnTo>
                <a:lnTo>
                  <a:pt x="456" y="62"/>
                </a:lnTo>
                <a:lnTo>
                  <a:pt x="457" y="63"/>
                </a:lnTo>
                <a:lnTo>
                  <a:pt x="459" y="65"/>
                </a:lnTo>
                <a:lnTo>
                  <a:pt x="462" y="68"/>
                </a:lnTo>
                <a:lnTo>
                  <a:pt x="465" y="70"/>
                </a:lnTo>
                <a:lnTo>
                  <a:pt x="467" y="70"/>
                </a:lnTo>
                <a:lnTo>
                  <a:pt x="468" y="71"/>
                </a:lnTo>
                <a:lnTo>
                  <a:pt x="468" y="73"/>
                </a:lnTo>
                <a:lnTo>
                  <a:pt x="467" y="74"/>
                </a:lnTo>
                <a:lnTo>
                  <a:pt x="468" y="76"/>
                </a:lnTo>
                <a:lnTo>
                  <a:pt x="468" y="77"/>
                </a:lnTo>
                <a:lnTo>
                  <a:pt x="468" y="79"/>
                </a:lnTo>
                <a:lnTo>
                  <a:pt x="468" y="82"/>
                </a:lnTo>
                <a:lnTo>
                  <a:pt x="470" y="85"/>
                </a:lnTo>
                <a:lnTo>
                  <a:pt x="470" y="88"/>
                </a:lnTo>
                <a:lnTo>
                  <a:pt x="470" y="90"/>
                </a:lnTo>
                <a:lnTo>
                  <a:pt x="470" y="92"/>
                </a:lnTo>
                <a:lnTo>
                  <a:pt x="470" y="93"/>
                </a:lnTo>
                <a:lnTo>
                  <a:pt x="472" y="95"/>
                </a:lnTo>
                <a:lnTo>
                  <a:pt x="472" y="96"/>
                </a:lnTo>
                <a:lnTo>
                  <a:pt x="473" y="98"/>
                </a:lnTo>
                <a:lnTo>
                  <a:pt x="475" y="99"/>
                </a:lnTo>
                <a:lnTo>
                  <a:pt x="476" y="101"/>
                </a:lnTo>
                <a:lnTo>
                  <a:pt x="476" y="101"/>
                </a:lnTo>
                <a:lnTo>
                  <a:pt x="476" y="103"/>
                </a:lnTo>
                <a:lnTo>
                  <a:pt x="479" y="107"/>
                </a:lnTo>
                <a:lnTo>
                  <a:pt x="479" y="110"/>
                </a:lnTo>
                <a:lnTo>
                  <a:pt x="479" y="117"/>
                </a:lnTo>
                <a:lnTo>
                  <a:pt x="478" y="118"/>
                </a:lnTo>
                <a:lnTo>
                  <a:pt x="479" y="120"/>
                </a:lnTo>
                <a:lnTo>
                  <a:pt x="481" y="125"/>
                </a:lnTo>
                <a:lnTo>
                  <a:pt x="483" y="125"/>
                </a:lnTo>
                <a:lnTo>
                  <a:pt x="483" y="126"/>
                </a:lnTo>
                <a:lnTo>
                  <a:pt x="483" y="129"/>
                </a:lnTo>
                <a:lnTo>
                  <a:pt x="484" y="131"/>
                </a:lnTo>
                <a:lnTo>
                  <a:pt x="486" y="133"/>
                </a:lnTo>
                <a:lnTo>
                  <a:pt x="487" y="134"/>
                </a:lnTo>
                <a:lnTo>
                  <a:pt x="489" y="134"/>
                </a:lnTo>
                <a:lnTo>
                  <a:pt x="490" y="134"/>
                </a:lnTo>
                <a:lnTo>
                  <a:pt x="492" y="136"/>
                </a:lnTo>
                <a:lnTo>
                  <a:pt x="494" y="136"/>
                </a:lnTo>
                <a:lnTo>
                  <a:pt x="495" y="137"/>
                </a:lnTo>
                <a:lnTo>
                  <a:pt x="497" y="137"/>
                </a:lnTo>
                <a:lnTo>
                  <a:pt x="498" y="137"/>
                </a:lnTo>
                <a:lnTo>
                  <a:pt x="498" y="137"/>
                </a:lnTo>
                <a:lnTo>
                  <a:pt x="500" y="137"/>
                </a:lnTo>
                <a:lnTo>
                  <a:pt x="500" y="139"/>
                </a:lnTo>
                <a:lnTo>
                  <a:pt x="502" y="140"/>
                </a:lnTo>
                <a:lnTo>
                  <a:pt x="503" y="142"/>
                </a:lnTo>
                <a:lnTo>
                  <a:pt x="505" y="144"/>
                </a:lnTo>
                <a:lnTo>
                  <a:pt x="506" y="144"/>
                </a:lnTo>
                <a:lnTo>
                  <a:pt x="508" y="145"/>
                </a:lnTo>
                <a:lnTo>
                  <a:pt x="508" y="145"/>
                </a:lnTo>
                <a:lnTo>
                  <a:pt x="509" y="145"/>
                </a:lnTo>
                <a:lnTo>
                  <a:pt x="513" y="147"/>
                </a:lnTo>
                <a:lnTo>
                  <a:pt x="514" y="148"/>
                </a:lnTo>
                <a:lnTo>
                  <a:pt x="516" y="148"/>
                </a:lnTo>
                <a:lnTo>
                  <a:pt x="519" y="150"/>
                </a:lnTo>
                <a:lnTo>
                  <a:pt x="519" y="151"/>
                </a:lnTo>
                <a:lnTo>
                  <a:pt x="520" y="153"/>
                </a:lnTo>
                <a:lnTo>
                  <a:pt x="519" y="153"/>
                </a:lnTo>
                <a:lnTo>
                  <a:pt x="517" y="153"/>
                </a:lnTo>
                <a:lnTo>
                  <a:pt x="517" y="155"/>
                </a:lnTo>
                <a:lnTo>
                  <a:pt x="519" y="158"/>
                </a:lnTo>
                <a:lnTo>
                  <a:pt x="520" y="159"/>
                </a:lnTo>
                <a:lnTo>
                  <a:pt x="522" y="161"/>
                </a:lnTo>
                <a:lnTo>
                  <a:pt x="525" y="162"/>
                </a:lnTo>
                <a:lnTo>
                  <a:pt x="525" y="166"/>
                </a:lnTo>
                <a:lnTo>
                  <a:pt x="525" y="166"/>
                </a:lnTo>
                <a:lnTo>
                  <a:pt x="527" y="169"/>
                </a:lnTo>
                <a:lnTo>
                  <a:pt x="528" y="170"/>
                </a:lnTo>
                <a:lnTo>
                  <a:pt x="528" y="172"/>
                </a:lnTo>
                <a:lnTo>
                  <a:pt x="530" y="177"/>
                </a:lnTo>
                <a:lnTo>
                  <a:pt x="530" y="180"/>
                </a:lnTo>
                <a:lnTo>
                  <a:pt x="531" y="181"/>
                </a:lnTo>
                <a:lnTo>
                  <a:pt x="531" y="183"/>
                </a:lnTo>
                <a:lnTo>
                  <a:pt x="533" y="183"/>
                </a:lnTo>
                <a:lnTo>
                  <a:pt x="533" y="181"/>
                </a:lnTo>
                <a:lnTo>
                  <a:pt x="535" y="185"/>
                </a:lnTo>
                <a:lnTo>
                  <a:pt x="536" y="185"/>
                </a:lnTo>
                <a:lnTo>
                  <a:pt x="536" y="185"/>
                </a:lnTo>
                <a:lnTo>
                  <a:pt x="535" y="181"/>
                </a:lnTo>
                <a:lnTo>
                  <a:pt x="536" y="178"/>
                </a:lnTo>
                <a:lnTo>
                  <a:pt x="536" y="178"/>
                </a:lnTo>
                <a:lnTo>
                  <a:pt x="538" y="178"/>
                </a:lnTo>
                <a:lnTo>
                  <a:pt x="538" y="180"/>
                </a:lnTo>
                <a:lnTo>
                  <a:pt x="539" y="181"/>
                </a:lnTo>
                <a:lnTo>
                  <a:pt x="543" y="183"/>
                </a:lnTo>
                <a:lnTo>
                  <a:pt x="544" y="185"/>
                </a:lnTo>
                <a:lnTo>
                  <a:pt x="544" y="185"/>
                </a:lnTo>
                <a:lnTo>
                  <a:pt x="544" y="183"/>
                </a:lnTo>
                <a:lnTo>
                  <a:pt x="544" y="181"/>
                </a:lnTo>
                <a:lnTo>
                  <a:pt x="546" y="181"/>
                </a:lnTo>
                <a:lnTo>
                  <a:pt x="546" y="183"/>
                </a:lnTo>
                <a:lnTo>
                  <a:pt x="547" y="185"/>
                </a:lnTo>
                <a:lnTo>
                  <a:pt x="547" y="189"/>
                </a:lnTo>
                <a:lnTo>
                  <a:pt x="547" y="194"/>
                </a:lnTo>
                <a:lnTo>
                  <a:pt x="549" y="199"/>
                </a:lnTo>
                <a:lnTo>
                  <a:pt x="549" y="199"/>
                </a:lnTo>
                <a:lnTo>
                  <a:pt x="550" y="200"/>
                </a:lnTo>
                <a:lnTo>
                  <a:pt x="552" y="202"/>
                </a:lnTo>
                <a:lnTo>
                  <a:pt x="554" y="203"/>
                </a:lnTo>
                <a:lnTo>
                  <a:pt x="554" y="203"/>
                </a:lnTo>
                <a:lnTo>
                  <a:pt x="558" y="207"/>
                </a:lnTo>
                <a:lnTo>
                  <a:pt x="558" y="207"/>
                </a:lnTo>
                <a:lnTo>
                  <a:pt x="560" y="207"/>
                </a:lnTo>
                <a:lnTo>
                  <a:pt x="563" y="208"/>
                </a:lnTo>
                <a:lnTo>
                  <a:pt x="563" y="210"/>
                </a:lnTo>
                <a:lnTo>
                  <a:pt x="566" y="214"/>
                </a:lnTo>
                <a:lnTo>
                  <a:pt x="566" y="216"/>
                </a:lnTo>
                <a:lnTo>
                  <a:pt x="569" y="218"/>
                </a:lnTo>
                <a:lnTo>
                  <a:pt x="571" y="218"/>
                </a:lnTo>
                <a:lnTo>
                  <a:pt x="571" y="219"/>
                </a:lnTo>
                <a:lnTo>
                  <a:pt x="572" y="221"/>
                </a:lnTo>
                <a:lnTo>
                  <a:pt x="572" y="221"/>
                </a:lnTo>
                <a:lnTo>
                  <a:pt x="572" y="222"/>
                </a:lnTo>
                <a:lnTo>
                  <a:pt x="574" y="225"/>
                </a:lnTo>
                <a:lnTo>
                  <a:pt x="577" y="225"/>
                </a:lnTo>
                <a:lnTo>
                  <a:pt x="579" y="229"/>
                </a:lnTo>
                <a:lnTo>
                  <a:pt x="579" y="232"/>
                </a:lnTo>
                <a:lnTo>
                  <a:pt x="579" y="235"/>
                </a:lnTo>
                <a:lnTo>
                  <a:pt x="580" y="235"/>
                </a:lnTo>
                <a:lnTo>
                  <a:pt x="582" y="237"/>
                </a:lnTo>
                <a:lnTo>
                  <a:pt x="582" y="237"/>
                </a:lnTo>
                <a:lnTo>
                  <a:pt x="580" y="241"/>
                </a:lnTo>
                <a:lnTo>
                  <a:pt x="582" y="252"/>
                </a:lnTo>
                <a:lnTo>
                  <a:pt x="582" y="255"/>
                </a:lnTo>
                <a:lnTo>
                  <a:pt x="582" y="259"/>
                </a:lnTo>
                <a:lnTo>
                  <a:pt x="585" y="265"/>
                </a:lnTo>
                <a:lnTo>
                  <a:pt x="585" y="266"/>
                </a:lnTo>
                <a:lnTo>
                  <a:pt x="587" y="268"/>
                </a:lnTo>
                <a:lnTo>
                  <a:pt x="588" y="271"/>
                </a:lnTo>
                <a:lnTo>
                  <a:pt x="588" y="276"/>
                </a:lnTo>
                <a:lnTo>
                  <a:pt x="588" y="279"/>
                </a:lnTo>
                <a:lnTo>
                  <a:pt x="588" y="281"/>
                </a:lnTo>
                <a:lnTo>
                  <a:pt x="587" y="284"/>
                </a:lnTo>
                <a:lnTo>
                  <a:pt x="585" y="289"/>
                </a:lnTo>
                <a:lnTo>
                  <a:pt x="585" y="292"/>
                </a:lnTo>
                <a:lnTo>
                  <a:pt x="584" y="298"/>
                </a:lnTo>
                <a:lnTo>
                  <a:pt x="582" y="300"/>
                </a:lnTo>
                <a:lnTo>
                  <a:pt x="582" y="301"/>
                </a:lnTo>
                <a:lnTo>
                  <a:pt x="580" y="307"/>
                </a:lnTo>
                <a:lnTo>
                  <a:pt x="580" y="311"/>
                </a:lnTo>
                <a:lnTo>
                  <a:pt x="580" y="314"/>
                </a:lnTo>
                <a:lnTo>
                  <a:pt x="580" y="317"/>
                </a:lnTo>
                <a:lnTo>
                  <a:pt x="579" y="318"/>
                </a:lnTo>
                <a:lnTo>
                  <a:pt x="579" y="322"/>
                </a:lnTo>
                <a:lnTo>
                  <a:pt x="576" y="328"/>
                </a:lnTo>
                <a:lnTo>
                  <a:pt x="572" y="331"/>
                </a:lnTo>
                <a:lnTo>
                  <a:pt x="572" y="334"/>
                </a:lnTo>
                <a:lnTo>
                  <a:pt x="572" y="336"/>
                </a:lnTo>
                <a:lnTo>
                  <a:pt x="572" y="337"/>
                </a:lnTo>
                <a:lnTo>
                  <a:pt x="569" y="341"/>
                </a:lnTo>
                <a:lnTo>
                  <a:pt x="569" y="341"/>
                </a:lnTo>
                <a:lnTo>
                  <a:pt x="568" y="342"/>
                </a:lnTo>
                <a:lnTo>
                  <a:pt x="568" y="342"/>
                </a:lnTo>
                <a:lnTo>
                  <a:pt x="568" y="342"/>
                </a:lnTo>
                <a:lnTo>
                  <a:pt x="568" y="342"/>
                </a:lnTo>
                <a:lnTo>
                  <a:pt x="568" y="344"/>
                </a:lnTo>
                <a:lnTo>
                  <a:pt x="565" y="344"/>
                </a:lnTo>
                <a:lnTo>
                  <a:pt x="563" y="345"/>
                </a:lnTo>
                <a:lnTo>
                  <a:pt x="560" y="348"/>
                </a:lnTo>
                <a:lnTo>
                  <a:pt x="560" y="350"/>
                </a:lnTo>
                <a:lnTo>
                  <a:pt x="558" y="352"/>
                </a:lnTo>
                <a:lnTo>
                  <a:pt x="558" y="353"/>
                </a:lnTo>
                <a:lnTo>
                  <a:pt x="557" y="353"/>
                </a:lnTo>
                <a:lnTo>
                  <a:pt x="557" y="355"/>
                </a:lnTo>
                <a:lnTo>
                  <a:pt x="555" y="356"/>
                </a:lnTo>
                <a:lnTo>
                  <a:pt x="555" y="356"/>
                </a:lnTo>
                <a:lnTo>
                  <a:pt x="555" y="358"/>
                </a:lnTo>
                <a:lnTo>
                  <a:pt x="555" y="361"/>
                </a:lnTo>
                <a:lnTo>
                  <a:pt x="555" y="363"/>
                </a:lnTo>
                <a:lnTo>
                  <a:pt x="554" y="363"/>
                </a:lnTo>
                <a:lnTo>
                  <a:pt x="554" y="363"/>
                </a:lnTo>
                <a:lnTo>
                  <a:pt x="554" y="363"/>
                </a:lnTo>
                <a:lnTo>
                  <a:pt x="552" y="363"/>
                </a:lnTo>
                <a:lnTo>
                  <a:pt x="554" y="363"/>
                </a:lnTo>
                <a:lnTo>
                  <a:pt x="554" y="364"/>
                </a:lnTo>
                <a:lnTo>
                  <a:pt x="552" y="366"/>
                </a:lnTo>
                <a:lnTo>
                  <a:pt x="550" y="367"/>
                </a:lnTo>
                <a:lnTo>
                  <a:pt x="549" y="369"/>
                </a:lnTo>
                <a:lnTo>
                  <a:pt x="549" y="370"/>
                </a:lnTo>
                <a:lnTo>
                  <a:pt x="547" y="375"/>
                </a:lnTo>
                <a:lnTo>
                  <a:pt x="547" y="378"/>
                </a:lnTo>
                <a:lnTo>
                  <a:pt x="547" y="380"/>
                </a:lnTo>
                <a:lnTo>
                  <a:pt x="547" y="380"/>
                </a:lnTo>
                <a:lnTo>
                  <a:pt x="547" y="380"/>
                </a:lnTo>
                <a:lnTo>
                  <a:pt x="547" y="380"/>
                </a:lnTo>
                <a:lnTo>
                  <a:pt x="546" y="380"/>
                </a:lnTo>
                <a:lnTo>
                  <a:pt x="546" y="380"/>
                </a:lnTo>
                <a:lnTo>
                  <a:pt x="546" y="381"/>
                </a:lnTo>
                <a:lnTo>
                  <a:pt x="547" y="381"/>
                </a:lnTo>
                <a:lnTo>
                  <a:pt x="546" y="381"/>
                </a:lnTo>
                <a:lnTo>
                  <a:pt x="546" y="381"/>
                </a:lnTo>
                <a:lnTo>
                  <a:pt x="546" y="381"/>
                </a:lnTo>
                <a:lnTo>
                  <a:pt x="544" y="383"/>
                </a:lnTo>
                <a:lnTo>
                  <a:pt x="541" y="389"/>
                </a:lnTo>
                <a:lnTo>
                  <a:pt x="541" y="391"/>
                </a:lnTo>
                <a:lnTo>
                  <a:pt x="539" y="392"/>
                </a:lnTo>
                <a:lnTo>
                  <a:pt x="538" y="396"/>
                </a:lnTo>
                <a:lnTo>
                  <a:pt x="538" y="397"/>
                </a:lnTo>
                <a:lnTo>
                  <a:pt x="538" y="402"/>
                </a:lnTo>
                <a:lnTo>
                  <a:pt x="538" y="405"/>
                </a:lnTo>
                <a:lnTo>
                  <a:pt x="536" y="408"/>
                </a:lnTo>
                <a:lnTo>
                  <a:pt x="536" y="410"/>
                </a:lnTo>
                <a:lnTo>
                  <a:pt x="535" y="413"/>
                </a:lnTo>
                <a:lnTo>
                  <a:pt x="536" y="416"/>
                </a:lnTo>
                <a:lnTo>
                  <a:pt x="536" y="418"/>
                </a:lnTo>
                <a:lnTo>
                  <a:pt x="536" y="419"/>
                </a:lnTo>
                <a:lnTo>
                  <a:pt x="535" y="421"/>
                </a:lnTo>
                <a:lnTo>
                  <a:pt x="533" y="421"/>
                </a:lnTo>
                <a:lnTo>
                  <a:pt x="531" y="422"/>
                </a:lnTo>
                <a:lnTo>
                  <a:pt x="530" y="424"/>
                </a:lnTo>
                <a:lnTo>
                  <a:pt x="528" y="426"/>
                </a:lnTo>
                <a:lnTo>
                  <a:pt x="527" y="426"/>
                </a:lnTo>
                <a:lnTo>
                  <a:pt x="520" y="426"/>
                </a:lnTo>
                <a:lnTo>
                  <a:pt x="511" y="426"/>
                </a:lnTo>
                <a:lnTo>
                  <a:pt x="509" y="427"/>
                </a:lnTo>
                <a:lnTo>
                  <a:pt x="505" y="427"/>
                </a:lnTo>
                <a:lnTo>
                  <a:pt x="502" y="430"/>
                </a:lnTo>
                <a:lnTo>
                  <a:pt x="498" y="432"/>
                </a:lnTo>
                <a:lnTo>
                  <a:pt x="490" y="440"/>
                </a:lnTo>
                <a:lnTo>
                  <a:pt x="484" y="441"/>
                </a:lnTo>
                <a:lnTo>
                  <a:pt x="484" y="441"/>
                </a:lnTo>
                <a:lnTo>
                  <a:pt x="483" y="440"/>
                </a:lnTo>
                <a:lnTo>
                  <a:pt x="481" y="441"/>
                </a:lnTo>
                <a:lnTo>
                  <a:pt x="481" y="441"/>
                </a:lnTo>
                <a:lnTo>
                  <a:pt x="483" y="443"/>
                </a:lnTo>
                <a:lnTo>
                  <a:pt x="483" y="444"/>
                </a:lnTo>
                <a:lnTo>
                  <a:pt x="484" y="443"/>
                </a:lnTo>
                <a:lnTo>
                  <a:pt x="486" y="443"/>
                </a:lnTo>
                <a:lnTo>
                  <a:pt x="486" y="444"/>
                </a:lnTo>
                <a:lnTo>
                  <a:pt x="486" y="446"/>
                </a:lnTo>
                <a:lnTo>
                  <a:pt x="484" y="448"/>
                </a:lnTo>
                <a:lnTo>
                  <a:pt x="484" y="448"/>
                </a:lnTo>
                <a:lnTo>
                  <a:pt x="483" y="448"/>
                </a:lnTo>
                <a:lnTo>
                  <a:pt x="483" y="448"/>
                </a:lnTo>
                <a:lnTo>
                  <a:pt x="483" y="444"/>
                </a:lnTo>
                <a:lnTo>
                  <a:pt x="481" y="443"/>
                </a:lnTo>
                <a:lnTo>
                  <a:pt x="479" y="443"/>
                </a:lnTo>
                <a:lnTo>
                  <a:pt x="478" y="443"/>
                </a:lnTo>
                <a:lnTo>
                  <a:pt x="478" y="444"/>
                </a:lnTo>
                <a:lnTo>
                  <a:pt x="476" y="441"/>
                </a:lnTo>
                <a:lnTo>
                  <a:pt x="475" y="440"/>
                </a:lnTo>
                <a:lnTo>
                  <a:pt x="473" y="440"/>
                </a:lnTo>
                <a:lnTo>
                  <a:pt x="473" y="440"/>
                </a:lnTo>
                <a:lnTo>
                  <a:pt x="472" y="440"/>
                </a:lnTo>
                <a:lnTo>
                  <a:pt x="470" y="438"/>
                </a:lnTo>
                <a:lnTo>
                  <a:pt x="470" y="437"/>
                </a:lnTo>
                <a:lnTo>
                  <a:pt x="470" y="435"/>
                </a:lnTo>
                <a:lnTo>
                  <a:pt x="472" y="435"/>
                </a:lnTo>
                <a:lnTo>
                  <a:pt x="472" y="433"/>
                </a:lnTo>
                <a:lnTo>
                  <a:pt x="470" y="433"/>
                </a:lnTo>
                <a:lnTo>
                  <a:pt x="468" y="432"/>
                </a:lnTo>
                <a:lnTo>
                  <a:pt x="468" y="433"/>
                </a:lnTo>
                <a:lnTo>
                  <a:pt x="467" y="433"/>
                </a:lnTo>
                <a:lnTo>
                  <a:pt x="467" y="435"/>
                </a:lnTo>
                <a:lnTo>
                  <a:pt x="464" y="437"/>
                </a:lnTo>
                <a:lnTo>
                  <a:pt x="462" y="437"/>
                </a:lnTo>
                <a:lnTo>
                  <a:pt x="461" y="435"/>
                </a:lnTo>
                <a:lnTo>
                  <a:pt x="461" y="435"/>
                </a:lnTo>
                <a:lnTo>
                  <a:pt x="462" y="435"/>
                </a:lnTo>
                <a:lnTo>
                  <a:pt x="464" y="433"/>
                </a:lnTo>
                <a:lnTo>
                  <a:pt x="465" y="432"/>
                </a:lnTo>
                <a:lnTo>
                  <a:pt x="465" y="430"/>
                </a:lnTo>
                <a:lnTo>
                  <a:pt x="465" y="429"/>
                </a:lnTo>
                <a:lnTo>
                  <a:pt x="464" y="429"/>
                </a:lnTo>
                <a:lnTo>
                  <a:pt x="462" y="427"/>
                </a:lnTo>
                <a:lnTo>
                  <a:pt x="457" y="430"/>
                </a:lnTo>
                <a:lnTo>
                  <a:pt x="456" y="430"/>
                </a:lnTo>
                <a:lnTo>
                  <a:pt x="456" y="432"/>
                </a:lnTo>
                <a:lnTo>
                  <a:pt x="457" y="432"/>
                </a:lnTo>
                <a:lnTo>
                  <a:pt x="457" y="432"/>
                </a:lnTo>
                <a:lnTo>
                  <a:pt x="459" y="432"/>
                </a:lnTo>
                <a:lnTo>
                  <a:pt x="457" y="433"/>
                </a:lnTo>
                <a:lnTo>
                  <a:pt x="456" y="433"/>
                </a:lnTo>
                <a:lnTo>
                  <a:pt x="454" y="435"/>
                </a:lnTo>
                <a:lnTo>
                  <a:pt x="451" y="437"/>
                </a:lnTo>
                <a:lnTo>
                  <a:pt x="446" y="440"/>
                </a:lnTo>
                <a:lnTo>
                  <a:pt x="445" y="441"/>
                </a:lnTo>
                <a:lnTo>
                  <a:pt x="443" y="443"/>
                </a:lnTo>
                <a:lnTo>
                  <a:pt x="440" y="441"/>
                </a:lnTo>
                <a:lnTo>
                  <a:pt x="438" y="441"/>
                </a:lnTo>
                <a:lnTo>
                  <a:pt x="437" y="440"/>
                </a:lnTo>
                <a:lnTo>
                  <a:pt x="432" y="438"/>
                </a:lnTo>
                <a:lnTo>
                  <a:pt x="429" y="437"/>
                </a:lnTo>
                <a:lnTo>
                  <a:pt x="427" y="435"/>
                </a:lnTo>
                <a:lnTo>
                  <a:pt x="426" y="435"/>
                </a:lnTo>
                <a:lnTo>
                  <a:pt x="423" y="435"/>
                </a:lnTo>
                <a:lnTo>
                  <a:pt x="420" y="433"/>
                </a:lnTo>
                <a:lnTo>
                  <a:pt x="416" y="433"/>
                </a:lnTo>
                <a:lnTo>
                  <a:pt x="415" y="435"/>
                </a:lnTo>
                <a:lnTo>
                  <a:pt x="413" y="435"/>
                </a:lnTo>
                <a:lnTo>
                  <a:pt x="412" y="435"/>
                </a:lnTo>
                <a:lnTo>
                  <a:pt x="408" y="432"/>
                </a:lnTo>
                <a:lnTo>
                  <a:pt x="407" y="430"/>
                </a:lnTo>
                <a:lnTo>
                  <a:pt x="401" y="429"/>
                </a:lnTo>
                <a:lnTo>
                  <a:pt x="397" y="427"/>
                </a:lnTo>
                <a:lnTo>
                  <a:pt x="394" y="422"/>
                </a:lnTo>
                <a:lnTo>
                  <a:pt x="390" y="418"/>
                </a:lnTo>
                <a:lnTo>
                  <a:pt x="388" y="416"/>
                </a:lnTo>
                <a:lnTo>
                  <a:pt x="388" y="415"/>
                </a:lnTo>
                <a:lnTo>
                  <a:pt x="388" y="413"/>
                </a:lnTo>
                <a:lnTo>
                  <a:pt x="388" y="410"/>
                </a:lnTo>
                <a:lnTo>
                  <a:pt x="390" y="408"/>
                </a:lnTo>
                <a:lnTo>
                  <a:pt x="390" y="407"/>
                </a:lnTo>
                <a:lnTo>
                  <a:pt x="388" y="402"/>
                </a:lnTo>
                <a:lnTo>
                  <a:pt x="385" y="397"/>
                </a:lnTo>
                <a:lnTo>
                  <a:pt x="383" y="396"/>
                </a:lnTo>
                <a:lnTo>
                  <a:pt x="380" y="392"/>
                </a:lnTo>
                <a:lnTo>
                  <a:pt x="377" y="391"/>
                </a:lnTo>
                <a:lnTo>
                  <a:pt x="377" y="389"/>
                </a:lnTo>
                <a:lnTo>
                  <a:pt x="377" y="389"/>
                </a:lnTo>
                <a:lnTo>
                  <a:pt x="379" y="389"/>
                </a:lnTo>
                <a:lnTo>
                  <a:pt x="379" y="388"/>
                </a:lnTo>
                <a:lnTo>
                  <a:pt x="380" y="388"/>
                </a:lnTo>
                <a:lnTo>
                  <a:pt x="380" y="389"/>
                </a:lnTo>
                <a:lnTo>
                  <a:pt x="382" y="389"/>
                </a:lnTo>
                <a:lnTo>
                  <a:pt x="382" y="388"/>
                </a:lnTo>
                <a:lnTo>
                  <a:pt x="382" y="386"/>
                </a:lnTo>
                <a:lnTo>
                  <a:pt x="382" y="386"/>
                </a:lnTo>
                <a:lnTo>
                  <a:pt x="382" y="386"/>
                </a:lnTo>
                <a:lnTo>
                  <a:pt x="380" y="385"/>
                </a:lnTo>
                <a:lnTo>
                  <a:pt x="379" y="386"/>
                </a:lnTo>
                <a:lnTo>
                  <a:pt x="377" y="386"/>
                </a:lnTo>
                <a:lnTo>
                  <a:pt x="375" y="388"/>
                </a:lnTo>
                <a:lnTo>
                  <a:pt x="375" y="388"/>
                </a:lnTo>
                <a:lnTo>
                  <a:pt x="374" y="388"/>
                </a:lnTo>
                <a:lnTo>
                  <a:pt x="374" y="388"/>
                </a:lnTo>
                <a:lnTo>
                  <a:pt x="371" y="389"/>
                </a:lnTo>
                <a:lnTo>
                  <a:pt x="368" y="389"/>
                </a:lnTo>
                <a:lnTo>
                  <a:pt x="366" y="389"/>
                </a:lnTo>
                <a:lnTo>
                  <a:pt x="366" y="388"/>
                </a:lnTo>
                <a:lnTo>
                  <a:pt x="368" y="386"/>
                </a:lnTo>
                <a:lnTo>
                  <a:pt x="369" y="385"/>
                </a:lnTo>
                <a:lnTo>
                  <a:pt x="371" y="380"/>
                </a:lnTo>
                <a:lnTo>
                  <a:pt x="369" y="375"/>
                </a:lnTo>
                <a:lnTo>
                  <a:pt x="369" y="374"/>
                </a:lnTo>
                <a:lnTo>
                  <a:pt x="366" y="370"/>
                </a:lnTo>
                <a:lnTo>
                  <a:pt x="366" y="367"/>
                </a:lnTo>
                <a:lnTo>
                  <a:pt x="364" y="366"/>
                </a:lnTo>
                <a:lnTo>
                  <a:pt x="363" y="367"/>
                </a:lnTo>
                <a:lnTo>
                  <a:pt x="363" y="369"/>
                </a:lnTo>
                <a:lnTo>
                  <a:pt x="361" y="370"/>
                </a:lnTo>
                <a:lnTo>
                  <a:pt x="361" y="375"/>
                </a:lnTo>
                <a:lnTo>
                  <a:pt x="358" y="381"/>
                </a:lnTo>
                <a:lnTo>
                  <a:pt x="356" y="381"/>
                </a:lnTo>
                <a:lnTo>
                  <a:pt x="355" y="381"/>
                </a:lnTo>
                <a:lnTo>
                  <a:pt x="352" y="381"/>
                </a:lnTo>
                <a:lnTo>
                  <a:pt x="350" y="383"/>
                </a:lnTo>
                <a:lnTo>
                  <a:pt x="349" y="383"/>
                </a:lnTo>
                <a:lnTo>
                  <a:pt x="347" y="383"/>
                </a:lnTo>
                <a:lnTo>
                  <a:pt x="347" y="383"/>
                </a:lnTo>
                <a:lnTo>
                  <a:pt x="349" y="378"/>
                </a:lnTo>
                <a:lnTo>
                  <a:pt x="350" y="378"/>
                </a:lnTo>
                <a:lnTo>
                  <a:pt x="352" y="378"/>
                </a:lnTo>
                <a:lnTo>
                  <a:pt x="353" y="378"/>
                </a:lnTo>
                <a:lnTo>
                  <a:pt x="353" y="378"/>
                </a:lnTo>
                <a:lnTo>
                  <a:pt x="355" y="375"/>
                </a:lnTo>
                <a:lnTo>
                  <a:pt x="355" y="372"/>
                </a:lnTo>
                <a:lnTo>
                  <a:pt x="355" y="370"/>
                </a:lnTo>
                <a:lnTo>
                  <a:pt x="355" y="369"/>
                </a:lnTo>
                <a:lnTo>
                  <a:pt x="355" y="367"/>
                </a:lnTo>
                <a:lnTo>
                  <a:pt x="355" y="366"/>
                </a:lnTo>
                <a:lnTo>
                  <a:pt x="358" y="361"/>
                </a:lnTo>
                <a:lnTo>
                  <a:pt x="360" y="358"/>
                </a:lnTo>
                <a:lnTo>
                  <a:pt x="361" y="356"/>
                </a:lnTo>
                <a:lnTo>
                  <a:pt x="361" y="355"/>
                </a:lnTo>
                <a:lnTo>
                  <a:pt x="361" y="352"/>
                </a:lnTo>
                <a:lnTo>
                  <a:pt x="361" y="350"/>
                </a:lnTo>
                <a:lnTo>
                  <a:pt x="361" y="350"/>
                </a:lnTo>
                <a:lnTo>
                  <a:pt x="363" y="348"/>
                </a:lnTo>
                <a:lnTo>
                  <a:pt x="361" y="344"/>
                </a:lnTo>
                <a:lnTo>
                  <a:pt x="361" y="342"/>
                </a:lnTo>
                <a:lnTo>
                  <a:pt x="360" y="341"/>
                </a:lnTo>
                <a:lnTo>
                  <a:pt x="360" y="342"/>
                </a:lnTo>
                <a:lnTo>
                  <a:pt x="360" y="344"/>
                </a:lnTo>
                <a:lnTo>
                  <a:pt x="358" y="347"/>
                </a:lnTo>
                <a:lnTo>
                  <a:pt x="356" y="348"/>
                </a:lnTo>
                <a:lnTo>
                  <a:pt x="355" y="350"/>
                </a:lnTo>
                <a:lnTo>
                  <a:pt x="353" y="353"/>
                </a:lnTo>
                <a:lnTo>
                  <a:pt x="352" y="358"/>
                </a:lnTo>
                <a:lnTo>
                  <a:pt x="350" y="358"/>
                </a:lnTo>
                <a:lnTo>
                  <a:pt x="349" y="358"/>
                </a:lnTo>
                <a:lnTo>
                  <a:pt x="347" y="359"/>
                </a:lnTo>
                <a:lnTo>
                  <a:pt x="345" y="361"/>
                </a:lnTo>
                <a:lnTo>
                  <a:pt x="342" y="361"/>
                </a:lnTo>
                <a:lnTo>
                  <a:pt x="341" y="363"/>
                </a:lnTo>
                <a:lnTo>
                  <a:pt x="341" y="364"/>
                </a:lnTo>
                <a:lnTo>
                  <a:pt x="336" y="370"/>
                </a:lnTo>
                <a:lnTo>
                  <a:pt x="333" y="372"/>
                </a:lnTo>
                <a:lnTo>
                  <a:pt x="333" y="374"/>
                </a:lnTo>
                <a:lnTo>
                  <a:pt x="333" y="374"/>
                </a:lnTo>
                <a:lnTo>
                  <a:pt x="333" y="375"/>
                </a:lnTo>
                <a:lnTo>
                  <a:pt x="333" y="375"/>
                </a:lnTo>
                <a:lnTo>
                  <a:pt x="334" y="378"/>
                </a:lnTo>
                <a:lnTo>
                  <a:pt x="333" y="378"/>
                </a:lnTo>
                <a:lnTo>
                  <a:pt x="333" y="378"/>
                </a:lnTo>
                <a:lnTo>
                  <a:pt x="331" y="377"/>
                </a:lnTo>
                <a:lnTo>
                  <a:pt x="330" y="378"/>
                </a:lnTo>
                <a:lnTo>
                  <a:pt x="328" y="378"/>
                </a:lnTo>
                <a:lnTo>
                  <a:pt x="327" y="375"/>
                </a:lnTo>
                <a:lnTo>
                  <a:pt x="325" y="375"/>
                </a:lnTo>
                <a:lnTo>
                  <a:pt x="323" y="374"/>
                </a:lnTo>
                <a:lnTo>
                  <a:pt x="323" y="372"/>
                </a:lnTo>
                <a:lnTo>
                  <a:pt x="322" y="372"/>
                </a:lnTo>
                <a:lnTo>
                  <a:pt x="322" y="372"/>
                </a:lnTo>
                <a:lnTo>
                  <a:pt x="322" y="372"/>
                </a:lnTo>
                <a:lnTo>
                  <a:pt x="322" y="370"/>
                </a:lnTo>
                <a:lnTo>
                  <a:pt x="322" y="370"/>
                </a:lnTo>
                <a:lnTo>
                  <a:pt x="323" y="372"/>
                </a:lnTo>
                <a:lnTo>
                  <a:pt x="325" y="372"/>
                </a:lnTo>
                <a:lnTo>
                  <a:pt x="325" y="374"/>
                </a:lnTo>
                <a:lnTo>
                  <a:pt x="327" y="372"/>
                </a:lnTo>
                <a:lnTo>
                  <a:pt x="325" y="369"/>
                </a:lnTo>
                <a:lnTo>
                  <a:pt x="323" y="366"/>
                </a:lnTo>
                <a:lnTo>
                  <a:pt x="323" y="366"/>
                </a:lnTo>
                <a:lnTo>
                  <a:pt x="322" y="363"/>
                </a:lnTo>
                <a:lnTo>
                  <a:pt x="322" y="361"/>
                </a:lnTo>
                <a:lnTo>
                  <a:pt x="320" y="359"/>
                </a:lnTo>
                <a:lnTo>
                  <a:pt x="317" y="358"/>
                </a:lnTo>
                <a:lnTo>
                  <a:pt x="317" y="355"/>
                </a:lnTo>
                <a:lnTo>
                  <a:pt x="317" y="352"/>
                </a:lnTo>
                <a:lnTo>
                  <a:pt x="315" y="352"/>
                </a:lnTo>
                <a:lnTo>
                  <a:pt x="314" y="350"/>
                </a:lnTo>
                <a:lnTo>
                  <a:pt x="309" y="350"/>
                </a:lnTo>
                <a:lnTo>
                  <a:pt x="308" y="347"/>
                </a:lnTo>
                <a:lnTo>
                  <a:pt x="306" y="344"/>
                </a:lnTo>
                <a:lnTo>
                  <a:pt x="308" y="342"/>
                </a:lnTo>
                <a:lnTo>
                  <a:pt x="308" y="342"/>
                </a:lnTo>
                <a:lnTo>
                  <a:pt x="309" y="342"/>
                </a:lnTo>
                <a:lnTo>
                  <a:pt x="308" y="341"/>
                </a:lnTo>
                <a:lnTo>
                  <a:pt x="304" y="337"/>
                </a:lnTo>
                <a:lnTo>
                  <a:pt x="301" y="336"/>
                </a:lnTo>
                <a:lnTo>
                  <a:pt x="300" y="334"/>
                </a:lnTo>
                <a:lnTo>
                  <a:pt x="298" y="334"/>
                </a:lnTo>
                <a:lnTo>
                  <a:pt x="297" y="334"/>
                </a:lnTo>
                <a:lnTo>
                  <a:pt x="293" y="334"/>
                </a:lnTo>
                <a:lnTo>
                  <a:pt x="287" y="331"/>
                </a:lnTo>
                <a:lnTo>
                  <a:pt x="286" y="329"/>
                </a:lnTo>
                <a:lnTo>
                  <a:pt x="281" y="331"/>
                </a:lnTo>
                <a:lnTo>
                  <a:pt x="279" y="331"/>
                </a:lnTo>
                <a:lnTo>
                  <a:pt x="271" y="326"/>
                </a:lnTo>
                <a:lnTo>
                  <a:pt x="267" y="323"/>
                </a:lnTo>
                <a:lnTo>
                  <a:pt x="265" y="323"/>
                </a:lnTo>
                <a:lnTo>
                  <a:pt x="263" y="323"/>
                </a:lnTo>
                <a:lnTo>
                  <a:pt x="262" y="323"/>
                </a:lnTo>
                <a:lnTo>
                  <a:pt x="260" y="325"/>
                </a:lnTo>
                <a:lnTo>
                  <a:pt x="259" y="325"/>
                </a:lnTo>
                <a:lnTo>
                  <a:pt x="249" y="325"/>
                </a:lnTo>
                <a:lnTo>
                  <a:pt x="241" y="325"/>
                </a:lnTo>
                <a:lnTo>
                  <a:pt x="235" y="326"/>
                </a:lnTo>
                <a:lnTo>
                  <a:pt x="232" y="326"/>
                </a:lnTo>
                <a:lnTo>
                  <a:pt x="226" y="329"/>
                </a:lnTo>
                <a:lnTo>
                  <a:pt x="219" y="333"/>
                </a:lnTo>
                <a:lnTo>
                  <a:pt x="213" y="333"/>
                </a:lnTo>
                <a:lnTo>
                  <a:pt x="208" y="336"/>
                </a:lnTo>
                <a:lnTo>
                  <a:pt x="205" y="336"/>
                </a:lnTo>
                <a:lnTo>
                  <a:pt x="200" y="336"/>
                </a:lnTo>
                <a:lnTo>
                  <a:pt x="191" y="336"/>
                </a:lnTo>
                <a:lnTo>
                  <a:pt x="188" y="336"/>
                </a:lnTo>
                <a:lnTo>
                  <a:pt x="183" y="339"/>
                </a:lnTo>
                <a:lnTo>
                  <a:pt x="181" y="341"/>
                </a:lnTo>
                <a:lnTo>
                  <a:pt x="178" y="341"/>
                </a:lnTo>
                <a:lnTo>
                  <a:pt x="172" y="345"/>
                </a:lnTo>
                <a:lnTo>
                  <a:pt x="167" y="345"/>
                </a:lnTo>
                <a:lnTo>
                  <a:pt x="166" y="347"/>
                </a:lnTo>
                <a:lnTo>
                  <a:pt x="164" y="347"/>
                </a:lnTo>
                <a:lnTo>
                  <a:pt x="163" y="348"/>
                </a:lnTo>
                <a:lnTo>
                  <a:pt x="159" y="355"/>
                </a:lnTo>
                <a:lnTo>
                  <a:pt x="158" y="356"/>
                </a:lnTo>
                <a:lnTo>
                  <a:pt x="155" y="361"/>
                </a:lnTo>
                <a:lnTo>
                  <a:pt x="153" y="361"/>
                </a:lnTo>
                <a:lnTo>
                  <a:pt x="151" y="361"/>
                </a:lnTo>
                <a:lnTo>
                  <a:pt x="148" y="363"/>
                </a:lnTo>
                <a:lnTo>
                  <a:pt x="147" y="361"/>
                </a:lnTo>
                <a:lnTo>
                  <a:pt x="145" y="361"/>
                </a:lnTo>
                <a:lnTo>
                  <a:pt x="142" y="361"/>
                </a:lnTo>
                <a:lnTo>
                  <a:pt x="134" y="363"/>
                </a:lnTo>
                <a:lnTo>
                  <a:pt x="133" y="361"/>
                </a:lnTo>
                <a:lnTo>
                  <a:pt x="131" y="361"/>
                </a:lnTo>
                <a:lnTo>
                  <a:pt x="128" y="361"/>
                </a:lnTo>
                <a:lnTo>
                  <a:pt x="123" y="361"/>
                </a:lnTo>
                <a:lnTo>
                  <a:pt x="114" y="361"/>
                </a:lnTo>
                <a:lnTo>
                  <a:pt x="110" y="363"/>
                </a:lnTo>
                <a:lnTo>
                  <a:pt x="109" y="363"/>
                </a:lnTo>
                <a:lnTo>
                  <a:pt x="106" y="363"/>
                </a:lnTo>
                <a:lnTo>
                  <a:pt x="101" y="363"/>
                </a:lnTo>
                <a:lnTo>
                  <a:pt x="98" y="364"/>
                </a:lnTo>
                <a:lnTo>
                  <a:pt x="98" y="364"/>
                </a:lnTo>
                <a:lnTo>
                  <a:pt x="95" y="369"/>
                </a:lnTo>
                <a:lnTo>
                  <a:pt x="92" y="370"/>
                </a:lnTo>
                <a:lnTo>
                  <a:pt x="88" y="370"/>
                </a:lnTo>
                <a:lnTo>
                  <a:pt x="87" y="370"/>
                </a:lnTo>
                <a:lnTo>
                  <a:pt x="81" y="375"/>
                </a:lnTo>
                <a:lnTo>
                  <a:pt x="76" y="380"/>
                </a:lnTo>
                <a:lnTo>
                  <a:pt x="74" y="380"/>
                </a:lnTo>
                <a:lnTo>
                  <a:pt x="71" y="380"/>
                </a:lnTo>
                <a:lnTo>
                  <a:pt x="69" y="380"/>
                </a:lnTo>
                <a:lnTo>
                  <a:pt x="68" y="381"/>
                </a:lnTo>
                <a:lnTo>
                  <a:pt x="62" y="380"/>
                </a:lnTo>
                <a:lnTo>
                  <a:pt x="57" y="380"/>
                </a:lnTo>
                <a:lnTo>
                  <a:pt x="52" y="380"/>
                </a:lnTo>
                <a:lnTo>
                  <a:pt x="47" y="377"/>
                </a:lnTo>
                <a:lnTo>
                  <a:pt x="44" y="377"/>
                </a:lnTo>
                <a:lnTo>
                  <a:pt x="41" y="372"/>
                </a:lnTo>
                <a:lnTo>
                  <a:pt x="38" y="370"/>
                </a:lnTo>
                <a:lnTo>
                  <a:pt x="35" y="367"/>
                </a:lnTo>
                <a:lnTo>
                  <a:pt x="33" y="369"/>
                </a:lnTo>
                <a:lnTo>
                  <a:pt x="32" y="369"/>
                </a:lnTo>
                <a:lnTo>
                  <a:pt x="30" y="367"/>
                </a:lnTo>
                <a:lnTo>
                  <a:pt x="30" y="366"/>
                </a:lnTo>
                <a:lnTo>
                  <a:pt x="30" y="364"/>
                </a:lnTo>
                <a:lnTo>
                  <a:pt x="30" y="359"/>
                </a:lnTo>
                <a:lnTo>
                  <a:pt x="30" y="355"/>
                </a:lnTo>
                <a:lnTo>
                  <a:pt x="32" y="356"/>
                </a:lnTo>
                <a:lnTo>
                  <a:pt x="33" y="358"/>
                </a:lnTo>
                <a:lnTo>
                  <a:pt x="35" y="358"/>
                </a:lnTo>
                <a:lnTo>
                  <a:pt x="38" y="356"/>
                </a:lnTo>
                <a:lnTo>
                  <a:pt x="40" y="353"/>
                </a:lnTo>
                <a:lnTo>
                  <a:pt x="40" y="350"/>
                </a:lnTo>
                <a:lnTo>
                  <a:pt x="40" y="347"/>
                </a:lnTo>
                <a:lnTo>
                  <a:pt x="40" y="342"/>
                </a:lnTo>
                <a:lnTo>
                  <a:pt x="40" y="341"/>
                </a:lnTo>
                <a:lnTo>
                  <a:pt x="41" y="341"/>
                </a:lnTo>
                <a:lnTo>
                  <a:pt x="41" y="337"/>
                </a:lnTo>
                <a:lnTo>
                  <a:pt x="41" y="329"/>
                </a:lnTo>
                <a:lnTo>
                  <a:pt x="40" y="326"/>
                </a:lnTo>
                <a:lnTo>
                  <a:pt x="36" y="320"/>
                </a:lnTo>
                <a:lnTo>
                  <a:pt x="35" y="314"/>
                </a:lnTo>
                <a:lnTo>
                  <a:pt x="33" y="312"/>
                </a:lnTo>
                <a:lnTo>
                  <a:pt x="32" y="307"/>
                </a:lnTo>
                <a:lnTo>
                  <a:pt x="30" y="303"/>
                </a:lnTo>
                <a:lnTo>
                  <a:pt x="30" y="300"/>
                </a:lnTo>
                <a:lnTo>
                  <a:pt x="30" y="295"/>
                </a:lnTo>
                <a:lnTo>
                  <a:pt x="30" y="292"/>
                </a:lnTo>
                <a:lnTo>
                  <a:pt x="30" y="290"/>
                </a:lnTo>
                <a:lnTo>
                  <a:pt x="28" y="285"/>
                </a:lnTo>
                <a:lnTo>
                  <a:pt x="25" y="282"/>
                </a:lnTo>
                <a:lnTo>
                  <a:pt x="24" y="281"/>
                </a:lnTo>
                <a:lnTo>
                  <a:pt x="24" y="279"/>
                </a:lnTo>
                <a:lnTo>
                  <a:pt x="24" y="276"/>
                </a:lnTo>
                <a:lnTo>
                  <a:pt x="21" y="273"/>
                </a:lnTo>
                <a:lnTo>
                  <a:pt x="17" y="270"/>
                </a:lnTo>
                <a:lnTo>
                  <a:pt x="17" y="268"/>
                </a:lnTo>
                <a:lnTo>
                  <a:pt x="17" y="260"/>
                </a:lnTo>
                <a:lnTo>
                  <a:pt x="16" y="259"/>
                </a:lnTo>
                <a:lnTo>
                  <a:pt x="11" y="251"/>
                </a:lnTo>
                <a:lnTo>
                  <a:pt x="6" y="243"/>
                </a:lnTo>
                <a:lnTo>
                  <a:pt x="5" y="241"/>
                </a:lnTo>
                <a:lnTo>
                  <a:pt x="3" y="240"/>
                </a:lnTo>
                <a:lnTo>
                  <a:pt x="5" y="240"/>
                </a:lnTo>
                <a:lnTo>
                  <a:pt x="5" y="240"/>
                </a:lnTo>
                <a:lnTo>
                  <a:pt x="5" y="241"/>
                </a:lnTo>
                <a:lnTo>
                  <a:pt x="6" y="241"/>
                </a:lnTo>
                <a:lnTo>
                  <a:pt x="6" y="240"/>
                </a:lnTo>
                <a:lnTo>
                  <a:pt x="6" y="240"/>
                </a:lnTo>
                <a:lnTo>
                  <a:pt x="6" y="238"/>
                </a:lnTo>
                <a:lnTo>
                  <a:pt x="6" y="238"/>
                </a:lnTo>
                <a:lnTo>
                  <a:pt x="8" y="240"/>
                </a:lnTo>
                <a:lnTo>
                  <a:pt x="10" y="244"/>
                </a:lnTo>
                <a:lnTo>
                  <a:pt x="10" y="246"/>
                </a:lnTo>
                <a:lnTo>
                  <a:pt x="11" y="246"/>
                </a:lnTo>
                <a:lnTo>
                  <a:pt x="13" y="246"/>
                </a:lnTo>
                <a:lnTo>
                  <a:pt x="13" y="244"/>
                </a:lnTo>
                <a:lnTo>
                  <a:pt x="14" y="243"/>
                </a:lnTo>
                <a:lnTo>
                  <a:pt x="13" y="241"/>
                </a:lnTo>
                <a:lnTo>
                  <a:pt x="11" y="241"/>
                </a:lnTo>
                <a:lnTo>
                  <a:pt x="10" y="238"/>
                </a:lnTo>
                <a:lnTo>
                  <a:pt x="8" y="235"/>
                </a:lnTo>
                <a:lnTo>
                  <a:pt x="6" y="233"/>
                </a:lnTo>
                <a:lnTo>
                  <a:pt x="6" y="232"/>
                </a:lnTo>
                <a:lnTo>
                  <a:pt x="8" y="230"/>
                </a:lnTo>
                <a:lnTo>
                  <a:pt x="10" y="232"/>
                </a:lnTo>
                <a:lnTo>
                  <a:pt x="10" y="233"/>
                </a:lnTo>
                <a:lnTo>
                  <a:pt x="11" y="235"/>
                </a:lnTo>
                <a:lnTo>
                  <a:pt x="11" y="237"/>
                </a:lnTo>
                <a:lnTo>
                  <a:pt x="11" y="238"/>
                </a:lnTo>
                <a:lnTo>
                  <a:pt x="11" y="238"/>
                </a:lnTo>
                <a:lnTo>
                  <a:pt x="11" y="240"/>
                </a:lnTo>
                <a:lnTo>
                  <a:pt x="13" y="240"/>
                </a:lnTo>
                <a:lnTo>
                  <a:pt x="13" y="238"/>
                </a:lnTo>
                <a:lnTo>
                  <a:pt x="14" y="237"/>
                </a:lnTo>
                <a:lnTo>
                  <a:pt x="14" y="238"/>
                </a:lnTo>
                <a:lnTo>
                  <a:pt x="14" y="241"/>
                </a:lnTo>
                <a:lnTo>
                  <a:pt x="16" y="241"/>
                </a:lnTo>
                <a:lnTo>
                  <a:pt x="17" y="243"/>
                </a:lnTo>
                <a:lnTo>
                  <a:pt x="19" y="243"/>
                </a:lnTo>
                <a:lnTo>
                  <a:pt x="19" y="241"/>
                </a:lnTo>
                <a:lnTo>
                  <a:pt x="19" y="240"/>
                </a:lnTo>
                <a:lnTo>
                  <a:pt x="19" y="237"/>
                </a:lnTo>
                <a:lnTo>
                  <a:pt x="19" y="235"/>
                </a:lnTo>
                <a:lnTo>
                  <a:pt x="16" y="230"/>
                </a:lnTo>
                <a:lnTo>
                  <a:pt x="13" y="224"/>
                </a:lnTo>
                <a:lnTo>
                  <a:pt x="11" y="221"/>
                </a:lnTo>
                <a:lnTo>
                  <a:pt x="10" y="218"/>
                </a:lnTo>
                <a:lnTo>
                  <a:pt x="8" y="216"/>
                </a:lnTo>
                <a:lnTo>
                  <a:pt x="8" y="213"/>
                </a:lnTo>
                <a:lnTo>
                  <a:pt x="8" y="210"/>
                </a:lnTo>
                <a:lnTo>
                  <a:pt x="8" y="208"/>
                </a:lnTo>
                <a:lnTo>
                  <a:pt x="8" y="205"/>
                </a:lnTo>
                <a:lnTo>
                  <a:pt x="10" y="202"/>
                </a:lnTo>
                <a:lnTo>
                  <a:pt x="13" y="197"/>
                </a:lnTo>
                <a:lnTo>
                  <a:pt x="13" y="196"/>
                </a:lnTo>
                <a:lnTo>
                  <a:pt x="13" y="194"/>
                </a:lnTo>
                <a:lnTo>
                  <a:pt x="13" y="192"/>
                </a:lnTo>
                <a:lnTo>
                  <a:pt x="13" y="189"/>
                </a:lnTo>
                <a:lnTo>
                  <a:pt x="13" y="189"/>
                </a:lnTo>
                <a:lnTo>
                  <a:pt x="11" y="186"/>
                </a:lnTo>
                <a:lnTo>
                  <a:pt x="13" y="181"/>
                </a:lnTo>
                <a:lnTo>
                  <a:pt x="16" y="175"/>
                </a:lnTo>
                <a:lnTo>
                  <a:pt x="16" y="175"/>
                </a:lnTo>
                <a:lnTo>
                  <a:pt x="17" y="173"/>
                </a:lnTo>
                <a:lnTo>
                  <a:pt x="17" y="175"/>
                </a:lnTo>
                <a:lnTo>
                  <a:pt x="17" y="178"/>
                </a:lnTo>
                <a:lnTo>
                  <a:pt x="17" y="181"/>
                </a:lnTo>
                <a:lnTo>
                  <a:pt x="17" y="183"/>
                </a:lnTo>
                <a:lnTo>
                  <a:pt x="19" y="183"/>
                </a:lnTo>
                <a:lnTo>
                  <a:pt x="21" y="183"/>
                </a:lnTo>
                <a:lnTo>
                  <a:pt x="21" y="181"/>
                </a:lnTo>
                <a:lnTo>
                  <a:pt x="22" y="180"/>
                </a:lnTo>
                <a:lnTo>
                  <a:pt x="24" y="175"/>
                </a:lnTo>
                <a:lnTo>
                  <a:pt x="25" y="173"/>
                </a:lnTo>
                <a:lnTo>
                  <a:pt x="28" y="172"/>
                </a:lnTo>
                <a:lnTo>
                  <a:pt x="33" y="170"/>
                </a:lnTo>
                <a:lnTo>
                  <a:pt x="36" y="169"/>
                </a:lnTo>
                <a:lnTo>
                  <a:pt x="40" y="167"/>
                </a:lnTo>
                <a:lnTo>
                  <a:pt x="41" y="164"/>
                </a:lnTo>
                <a:lnTo>
                  <a:pt x="43" y="162"/>
                </a:lnTo>
                <a:lnTo>
                  <a:pt x="44" y="161"/>
                </a:lnTo>
                <a:lnTo>
                  <a:pt x="54" y="156"/>
                </a:lnTo>
                <a:lnTo>
                  <a:pt x="55" y="156"/>
                </a:lnTo>
                <a:lnTo>
                  <a:pt x="57" y="156"/>
                </a:lnTo>
                <a:lnTo>
                  <a:pt x="58" y="156"/>
                </a:lnTo>
                <a:lnTo>
                  <a:pt x="62" y="156"/>
                </a:lnTo>
                <a:lnTo>
                  <a:pt x="63" y="156"/>
                </a:lnTo>
                <a:lnTo>
                  <a:pt x="65" y="158"/>
                </a:lnTo>
                <a:lnTo>
                  <a:pt x="69" y="156"/>
                </a:lnTo>
                <a:lnTo>
                  <a:pt x="71" y="155"/>
                </a:lnTo>
                <a:lnTo>
                  <a:pt x="74" y="153"/>
                </a:lnTo>
                <a:lnTo>
                  <a:pt x="76" y="151"/>
                </a:lnTo>
                <a:lnTo>
                  <a:pt x="81" y="151"/>
                </a:lnTo>
                <a:lnTo>
                  <a:pt x="84" y="150"/>
                </a:lnTo>
                <a:lnTo>
                  <a:pt x="90" y="147"/>
                </a:lnTo>
                <a:lnTo>
                  <a:pt x="93" y="147"/>
                </a:lnTo>
                <a:lnTo>
                  <a:pt x="96" y="147"/>
                </a:lnTo>
                <a:lnTo>
                  <a:pt x="99" y="145"/>
                </a:lnTo>
                <a:lnTo>
                  <a:pt x="106" y="145"/>
                </a:lnTo>
                <a:lnTo>
                  <a:pt x="109" y="144"/>
                </a:lnTo>
                <a:lnTo>
                  <a:pt x="115" y="140"/>
                </a:lnTo>
                <a:lnTo>
                  <a:pt x="117" y="140"/>
                </a:lnTo>
                <a:lnTo>
                  <a:pt x="120" y="139"/>
                </a:lnTo>
                <a:lnTo>
                  <a:pt x="122" y="136"/>
                </a:lnTo>
                <a:lnTo>
                  <a:pt x="125" y="133"/>
                </a:lnTo>
                <a:lnTo>
                  <a:pt x="125" y="129"/>
                </a:lnTo>
                <a:lnTo>
                  <a:pt x="126" y="128"/>
                </a:lnTo>
                <a:lnTo>
                  <a:pt x="128" y="126"/>
                </a:lnTo>
                <a:lnTo>
                  <a:pt x="128" y="125"/>
                </a:lnTo>
                <a:lnTo>
                  <a:pt x="129" y="123"/>
                </a:lnTo>
                <a:lnTo>
                  <a:pt x="131" y="122"/>
                </a:lnTo>
                <a:lnTo>
                  <a:pt x="136" y="118"/>
                </a:lnTo>
                <a:lnTo>
                  <a:pt x="136" y="118"/>
                </a:lnTo>
                <a:lnTo>
                  <a:pt x="137" y="117"/>
                </a:lnTo>
                <a:lnTo>
                  <a:pt x="136" y="117"/>
                </a:lnTo>
                <a:lnTo>
                  <a:pt x="134" y="115"/>
                </a:lnTo>
                <a:lnTo>
                  <a:pt x="134" y="112"/>
                </a:lnTo>
                <a:lnTo>
                  <a:pt x="134" y="110"/>
                </a:lnTo>
                <a:lnTo>
                  <a:pt x="134" y="107"/>
                </a:lnTo>
                <a:lnTo>
                  <a:pt x="134" y="106"/>
                </a:lnTo>
                <a:lnTo>
                  <a:pt x="136" y="104"/>
                </a:lnTo>
                <a:lnTo>
                  <a:pt x="136" y="103"/>
                </a:lnTo>
                <a:lnTo>
                  <a:pt x="137" y="101"/>
                </a:lnTo>
                <a:lnTo>
                  <a:pt x="139" y="101"/>
                </a:lnTo>
                <a:lnTo>
                  <a:pt x="140" y="99"/>
                </a:lnTo>
                <a:lnTo>
                  <a:pt x="142" y="98"/>
                </a:lnTo>
                <a:lnTo>
                  <a:pt x="142" y="98"/>
                </a:lnTo>
                <a:lnTo>
                  <a:pt x="144" y="95"/>
                </a:lnTo>
                <a:lnTo>
                  <a:pt x="145" y="93"/>
                </a:lnTo>
                <a:lnTo>
                  <a:pt x="145" y="93"/>
                </a:lnTo>
                <a:lnTo>
                  <a:pt x="147" y="98"/>
                </a:lnTo>
                <a:lnTo>
                  <a:pt x="148" y="99"/>
                </a:lnTo>
                <a:lnTo>
                  <a:pt x="150" y="103"/>
                </a:lnTo>
                <a:lnTo>
                  <a:pt x="151" y="106"/>
                </a:lnTo>
                <a:lnTo>
                  <a:pt x="153" y="107"/>
                </a:lnTo>
                <a:lnTo>
                  <a:pt x="153" y="109"/>
                </a:lnTo>
                <a:lnTo>
                  <a:pt x="155" y="109"/>
                </a:lnTo>
                <a:lnTo>
                  <a:pt x="155" y="109"/>
                </a:lnTo>
                <a:lnTo>
                  <a:pt x="155" y="107"/>
                </a:lnTo>
                <a:lnTo>
                  <a:pt x="155" y="104"/>
                </a:lnTo>
                <a:lnTo>
                  <a:pt x="155" y="103"/>
                </a:lnTo>
                <a:lnTo>
                  <a:pt x="155" y="103"/>
                </a:lnTo>
                <a:lnTo>
                  <a:pt x="155" y="101"/>
                </a:lnTo>
                <a:lnTo>
                  <a:pt x="156" y="103"/>
                </a:lnTo>
                <a:lnTo>
                  <a:pt x="156" y="103"/>
                </a:lnTo>
                <a:lnTo>
                  <a:pt x="158" y="104"/>
                </a:lnTo>
                <a:lnTo>
                  <a:pt x="158" y="104"/>
                </a:lnTo>
                <a:lnTo>
                  <a:pt x="158" y="101"/>
                </a:lnTo>
                <a:lnTo>
                  <a:pt x="158" y="101"/>
                </a:lnTo>
                <a:lnTo>
                  <a:pt x="158" y="99"/>
                </a:lnTo>
                <a:lnTo>
                  <a:pt x="158" y="99"/>
                </a:lnTo>
                <a:lnTo>
                  <a:pt x="156" y="99"/>
                </a:lnTo>
                <a:lnTo>
                  <a:pt x="156" y="98"/>
                </a:lnTo>
                <a:lnTo>
                  <a:pt x="155" y="96"/>
                </a:lnTo>
                <a:lnTo>
                  <a:pt x="153" y="95"/>
                </a:lnTo>
                <a:lnTo>
                  <a:pt x="153" y="95"/>
                </a:lnTo>
                <a:lnTo>
                  <a:pt x="153" y="93"/>
                </a:lnTo>
                <a:lnTo>
                  <a:pt x="155" y="93"/>
                </a:lnTo>
                <a:lnTo>
                  <a:pt x="155" y="93"/>
                </a:lnTo>
                <a:lnTo>
                  <a:pt x="155" y="92"/>
                </a:lnTo>
                <a:lnTo>
                  <a:pt x="155" y="90"/>
                </a:lnTo>
                <a:lnTo>
                  <a:pt x="155" y="90"/>
                </a:lnTo>
                <a:lnTo>
                  <a:pt x="156" y="90"/>
                </a:lnTo>
                <a:lnTo>
                  <a:pt x="158" y="93"/>
                </a:lnTo>
                <a:lnTo>
                  <a:pt x="159" y="92"/>
                </a:lnTo>
                <a:lnTo>
                  <a:pt x="159" y="92"/>
                </a:lnTo>
                <a:lnTo>
                  <a:pt x="161" y="90"/>
                </a:lnTo>
                <a:lnTo>
                  <a:pt x="163" y="92"/>
                </a:lnTo>
                <a:lnTo>
                  <a:pt x="163" y="92"/>
                </a:lnTo>
                <a:lnTo>
                  <a:pt x="164" y="93"/>
                </a:lnTo>
                <a:lnTo>
                  <a:pt x="167" y="93"/>
                </a:lnTo>
                <a:lnTo>
                  <a:pt x="167" y="93"/>
                </a:lnTo>
                <a:lnTo>
                  <a:pt x="170" y="93"/>
                </a:lnTo>
                <a:lnTo>
                  <a:pt x="172" y="93"/>
                </a:lnTo>
                <a:lnTo>
                  <a:pt x="172" y="93"/>
                </a:lnTo>
                <a:lnTo>
                  <a:pt x="170" y="92"/>
                </a:lnTo>
                <a:lnTo>
                  <a:pt x="169" y="92"/>
                </a:lnTo>
                <a:lnTo>
                  <a:pt x="167" y="92"/>
                </a:lnTo>
                <a:lnTo>
                  <a:pt x="166" y="92"/>
                </a:lnTo>
                <a:lnTo>
                  <a:pt x="166" y="90"/>
                </a:lnTo>
                <a:lnTo>
                  <a:pt x="166" y="88"/>
                </a:lnTo>
                <a:lnTo>
                  <a:pt x="167" y="88"/>
                </a:lnTo>
                <a:lnTo>
                  <a:pt x="167" y="88"/>
                </a:lnTo>
                <a:lnTo>
                  <a:pt x="169" y="88"/>
                </a:lnTo>
                <a:lnTo>
                  <a:pt x="169" y="87"/>
                </a:lnTo>
                <a:lnTo>
                  <a:pt x="169" y="85"/>
                </a:lnTo>
                <a:lnTo>
                  <a:pt x="170" y="85"/>
                </a:lnTo>
                <a:lnTo>
                  <a:pt x="170" y="84"/>
                </a:lnTo>
                <a:lnTo>
                  <a:pt x="169" y="84"/>
                </a:lnTo>
                <a:lnTo>
                  <a:pt x="167" y="87"/>
                </a:lnTo>
                <a:lnTo>
                  <a:pt x="167" y="85"/>
                </a:lnTo>
                <a:lnTo>
                  <a:pt x="166" y="84"/>
                </a:lnTo>
                <a:lnTo>
                  <a:pt x="166" y="82"/>
                </a:lnTo>
                <a:lnTo>
                  <a:pt x="167" y="79"/>
                </a:lnTo>
                <a:lnTo>
                  <a:pt x="167" y="79"/>
                </a:lnTo>
                <a:lnTo>
                  <a:pt x="169" y="79"/>
                </a:lnTo>
                <a:lnTo>
                  <a:pt x="169" y="79"/>
                </a:lnTo>
                <a:lnTo>
                  <a:pt x="170" y="77"/>
                </a:lnTo>
                <a:lnTo>
                  <a:pt x="170" y="77"/>
                </a:lnTo>
                <a:lnTo>
                  <a:pt x="170" y="76"/>
                </a:lnTo>
                <a:lnTo>
                  <a:pt x="170" y="76"/>
                </a:lnTo>
                <a:lnTo>
                  <a:pt x="174" y="77"/>
                </a:lnTo>
                <a:lnTo>
                  <a:pt x="175" y="79"/>
                </a:lnTo>
                <a:lnTo>
                  <a:pt x="175" y="79"/>
                </a:lnTo>
                <a:lnTo>
                  <a:pt x="175" y="77"/>
                </a:lnTo>
                <a:lnTo>
                  <a:pt x="175" y="77"/>
                </a:lnTo>
                <a:lnTo>
                  <a:pt x="175" y="77"/>
                </a:lnTo>
                <a:lnTo>
                  <a:pt x="174" y="77"/>
                </a:lnTo>
                <a:lnTo>
                  <a:pt x="174" y="76"/>
                </a:lnTo>
                <a:lnTo>
                  <a:pt x="174" y="76"/>
                </a:lnTo>
                <a:lnTo>
                  <a:pt x="172" y="74"/>
                </a:lnTo>
                <a:lnTo>
                  <a:pt x="174" y="74"/>
                </a:lnTo>
                <a:lnTo>
                  <a:pt x="175" y="74"/>
                </a:lnTo>
                <a:lnTo>
                  <a:pt x="175" y="73"/>
                </a:lnTo>
                <a:lnTo>
                  <a:pt x="175" y="73"/>
                </a:lnTo>
                <a:lnTo>
                  <a:pt x="175" y="73"/>
                </a:lnTo>
                <a:lnTo>
                  <a:pt x="175" y="73"/>
                </a:lnTo>
                <a:lnTo>
                  <a:pt x="177" y="73"/>
                </a:lnTo>
                <a:lnTo>
                  <a:pt x="180" y="74"/>
                </a:lnTo>
                <a:lnTo>
                  <a:pt x="180" y="74"/>
                </a:lnTo>
                <a:lnTo>
                  <a:pt x="180" y="74"/>
                </a:lnTo>
                <a:lnTo>
                  <a:pt x="180" y="73"/>
                </a:lnTo>
                <a:lnTo>
                  <a:pt x="178" y="71"/>
                </a:lnTo>
                <a:lnTo>
                  <a:pt x="178" y="71"/>
                </a:lnTo>
                <a:lnTo>
                  <a:pt x="177" y="70"/>
                </a:lnTo>
                <a:lnTo>
                  <a:pt x="177" y="68"/>
                </a:lnTo>
                <a:lnTo>
                  <a:pt x="178" y="66"/>
                </a:lnTo>
                <a:lnTo>
                  <a:pt x="178" y="66"/>
                </a:lnTo>
                <a:lnTo>
                  <a:pt x="180" y="66"/>
                </a:lnTo>
                <a:lnTo>
                  <a:pt x="181" y="66"/>
                </a:lnTo>
                <a:lnTo>
                  <a:pt x="181" y="65"/>
                </a:lnTo>
                <a:lnTo>
                  <a:pt x="183" y="65"/>
                </a:lnTo>
                <a:lnTo>
                  <a:pt x="183" y="63"/>
                </a:lnTo>
                <a:lnTo>
                  <a:pt x="183" y="62"/>
                </a:lnTo>
                <a:lnTo>
                  <a:pt x="185" y="62"/>
                </a:lnTo>
                <a:lnTo>
                  <a:pt x="185" y="62"/>
                </a:lnTo>
                <a:lnTo>
                  <a:pt x="185" y="63"/>
                </a:lnTo>
                <a:lnTo>
                  <a:pt x="185" y="65"/>
                </a:lnTo>
                <a:lnTo>
                  <a:pt x="185" y="65"/>
                </a:lnTo>
                <a:lnTo>
                  <a:pt x="185" y="65"/>
                </a:lnTo>
                <a:lnTo>
                  <a:pt x="185" y="65"/>
                </a:lnTo>
                <a:lnTo>
                  <a:pt x="186" y="65"/>
                </a:lnTo>
                <a:lnTo>
                  <a:pt x="186" y="65"/>
                </a:lnTo>
                <a:lnTo>
                  <a:pt x="186" y="65"/>
                </a:lnTo>
                <a:lnTo>
                  <a:pt x="188" y="66"/>
                </a:lnTo>
                <a:lnTo>
                  <a:pt x="188" y="66"/>
                </a:lnTo>
                <a:lnTo>
                  <a:pt x="188" y="65"/>
                </a:lnTo>
                <a:lnTo>
                  <a:pt x="189" y="65"/>
                </a:lnTo>
                <a:lnTo>
                  <a:pt x="189" y="63"/>
                </a:lnTo>
                <a:lnTo>
                  <a:pt x="189" y="62"/>
                </a:lnTo>
                <a:lnTo>
                  <a:pt x="189" y="60"/>
                </a:lnTo>
                <a:lnTo>
                  <a:pt x="191" y="60"/>
                </a:lnTo>
                <a:lnTo>
                  <a:pt x="191" y="58"/>
                </a:lnTo>
                <a:lnTo>
                  <a:pt x="191" y="58"/>
                </a:lnTo>
                <a:lnTo>
                  <a:pt x="189" y="57"/>
                </a:lnTo>
                <a:lnTo>
                  <a:pt x="191" y="57"/>
                </a:lnTo>
                <a:lnTo>
                  <a:pt x="192" y="57"/>
                </a:lnTo>
                <a:lnTo>
                  <a:pt x="192" y="58"/>
                </a:lnTo>
                <a:lnTo>
                  <a:pt x="192" y="60"/>
                </a:lnTo>
                <a:lnTo>
                  <a:pt x="194" y="60"/>
                </a:lnTo>
                <a:lnTo>
                  <a:pt x="194" y="58"/>
                </a:lnTo>
                <a:lnTo>
                  <a:pt x="196" y="58"/>
                </a:lnTo>
                <a:lnTo>
                  <a:pt x="196" y="58"/>
                </a:lnTo>
                <a:lnTo>
                  <a:pt x="197" y="60"/>
                </a:lnTo>
                <a:lnTo>
                  <a:pt x="199" y="58"/>
                </a:lnTo>
                <a:lnTo>
                  <a:pt x="200" y="57"/>
                </a:lnTo>
                <a:lnTo>
                  <a:pt x="200" y="55"/>
                </a:lnTo>
                <a:lnTo>
                  <a:pt x="200" y="54"/>
                </a:lnTo>
                <a:lnTo>
                  <a:pt x="202" y="54"/>
                </a:lnTo>
                <a:lnTo>
                  <a:pt x="204" y="54"/>
                </a:lnTo>
                <a:lnTo>
                  <a:pt x="205" y="55"/>
                </a:lnTo>
                <a:lnTo>
                  <a:pt x="208" y="57"/>
                </a:lnTo>
                <a:lnTo>
                  <a:pt x="210" y="58"/>
                </a:lnTo>
                <a:lnTo>
                  <a:pt x="211" y="58"/>
                </a:lnTo>
                <a:lnTo>
                  <a:pt x="213" y="60"/>
                </a:lnTo>
                <a:lnTo>
                  <a:pt x="215" y="62"/>
                </a:lnTo>
                <a:lnTo>
                  <a:pt x="216" y="65"/>
                </a:lnTo>
                <a:lnTo>
                  <a:pt x="221" y="68"/>
                </a:lnTo>
                <a:lnTo>
                  <a:pt x="221" y="68"/>
                </a:lnTo>
                <a:lnTo>
                  <a:pt x="221" y="70"/>
                </a:lnTo>
                <a:lnTo>
                  <a:pt x="219" y="71"/>
                </a:lnTo>
                <a:lnTo>
                  <a:pt x="219" y="74"/>
                </a:lnTo>
                <a:lnTo>
                  <a:pt x="219" y="77"/>
                </a:lnTo>
                <a:lnTo>
                  <a:pt x="219" y="77"/>
                </a:lnTo>
                <a:lnTo>
                  <a:pt x="221" y="76"/>
                </a:lnTo>
                <a:lnTo>
                  <a:pt x="221" y="76"/>
                </a:lnTo>
                <a:lnTo>
                  <a:pt x="222" y="76"/>
                </a:lnTo>
                <a:lnTo>
                  <a:pt x="222" y="76"/>
                </a:lnTo>
                <a:lnTo>
                  <a:pt x="221" y="76"/>
                </a:lnTo>
                <a:lnTo>
                  <a:pt x="221" y="74"/>
                </a:lnTo>
                <a:lnTo>
                  <a:pt x="221" y="73"/>
                </a:lnTo>
                <a:lnTo>
                  <a:pt x="221" y="73"/>
                </a:lnTo>
                <a:lnTo>
                  <a:pt x="222" y="71"/>
                </a:lnTo>
                <a:lnTo>
                  <a:pt x="224" y="71"/>
                </a:lnTo>
                <a:lnTo>
                  <a:pt x="224" y="70"/>
                </a:lnTo>
                <a:lnTo>
                  <a:pt x="224" y="70"/>
                </a:lnTo>
                <a:lnTo>
                  <a:pt x="226" y="70"/>
                </a:lnTo>
                <a:lnTo>
                  <a:pt x="227" y="70"/>
                </a:lnTo>
                <a:lnTo>
                  <a:pt x="227" y="70"/>
                </a:lnTo>
                <a:lnTo>
                  <a:pt x="233" y="71"/>
                </a:lnTo>
                <a:lnTo>
                  <a:pt x="235" y="73"/>
                </a:lnTo>
                <a:lnTo>
                  <a:pt x="235" y="74"/>
                </a:lnTo>
                <a:lnTo>
                  <a:pt x="235" y="74"/>
                </a:lnTo>
                <a:lnTo>
                  <a:pt x="237" y="73"/>
                </a:lnTo>
                <a:lnTo>
                  <a:pt x="237" y="71"/>
                </a:lnTo>
                <a:lnTo>
                  <a:pt x="237" y="70"/>
                </a:lnTo>
                <a:lnTo>
                  <a:pt x="238" y="71"/>
                </a:lnTo>
                <a:lnTo>
                  <a:pt x="240" y="71"/>
                </a:lnTo>
                <a:lnTo>
                  <a:pt x="241" y="73"/>
                </a:lnTo>
                <a:lnTo>
                  <a:pt x="241" y="74"/>
                </a:lnTo>
                <a:lnTo>
                  <a:pt x="241" y="74"/>
                </a:lnTo>
                <a:lnTo>
                  <a:pt x="241" y="74"/>
                </a:lnTo>
                <a:lnTo>
                  <a:pt x="241" y="73"/>
                </a:lnTo>
                <a:lnTo>
                  <a:pt x="241" y="71"/>
                </a:lnTo>
                <a:lnTo>
                  <a:pt x="241" y="70"/>
                </a:lnTo>
                <a:lnTo>
                  <a:pt x="243" y="70"/>
                </a:lnTo>
                <a:lnTo>
                  <a:pt x="245" y="70"/>
                </a:lnTo>
                <a:lnTo>
                  <a:pt x="245" y="70"/>
                </a:lnTo>
                <a:lnTo>
                  <a:pt x="243" y="70"/>
                </a:lnTo>
                <a:lnTo>
                  <a:pt x="241" y="68"/>
                </a:lnTo>
                <a:lnTo>
                  <a:pt x="241" y="66"/>
                </a:lnTo>
                <a:lnTo>
                  <a:pt x="243" y="66"/>
                </a:lnTo>
                <a:lnTo>
                  <a:pt x="243" y="66"/>
                </a:lnTo>
                <a:lnTo>
                  <a:pt x="241" y="66"/>
                </a:lnTo>
                <a:lnTo>
                  <a:pt x="240" y="65"/>
                </a:lnTo>
                <a:lnTo>
                  <a:pt x="238" y="63"/>
                </a:lnTo>
                <a:lnTo>
                  <a:pt x="240" y="60"/>
                </a:lnTo>
                <a:lnTo>
                  <a:pt x="241" y="58"/>
                </a:lnTo>
                <a:lnTo>
                  <a:pt x="243" y="57"/>
                </a:lnTo>
                <a:lnTo>
                  <a:pt x="243" y="57"/>
                </a:lnTo>
                <a:lnTo>
                  <a:pt x="243" y="55"/>
                </a:lnTo>
                <a:lnTo>
                  <a:pt x="245" y="54"/>
                </a:lnTo>
                <a:lnTo>
                  <a:pt x="245" y="52"/>
                </a:lnTo>
                <a:lnTo>
                  <a:pt x="245" y="51"/>
                </a:lnTo>
                <a:lnTo>
                  <a:pt x="246" y="51"/>
                </a:lnTo>
                <a:lnTo>
                  <a:pt x="248" y="51"/>
                </a:lnTo>
                <a:lnTo>
                  <a:pt x="249" y="49"/>
                </a:lnTo>
                <a:lnTo>
                  <a:pt x="249" y="49"/>
                </a:lnTo>
                <a:lnTo>
                  <a:pt x="251" y="47"/>
                </a:lnTo>
                <a:lnTo>
                  <a:pt x="249" y="44"/>
                </a:lnTo>
                <a:lnTo>
                  <a:pt x="249" y="44"/>
                </a:lnTo>
                <a:lnTo>
                  <a:pt x="249" y="43"/>
                </a:lnTo>
                <a:lnTo>
                  <a:pt x="252" y="41"/>
                </a:lnTo>
                <a:lnTo>
                  <a:pt x="252" y="38"/>
                </a:lnTo>
                <a:lnTo>
                  <a:pt x="254" y="38"/>
                </a:lnTo>
                <a:lnTo>
                  <a:pt x="256" y="38"/>
                </a:lnTo>
                <a:lnTo>
                  <a:pt x="256" y="38"/>
                </a:lnTo>
                <a:lnTo>
                  <a:pt x="256" y="35"/>
                </a:lnTo>
                <a:lnTo>
                  <a:pt x="256" y="35"/>
                </a:lnTo>
                <a:lnTo>
                  <a:pt x="257" y="35"/>
                </a:lnTo>
                <a:lnTo>
                  <a:pt x="257" y="35"/>
                </a:lnTo>
                <a:lnTo>
                  <a:pt x="259" y="35"/>
                </a:lnTo>
                <a:lnTo>
                  <a:pt x="260" y="36"/>
                </a:lnTo>
                <a:lnTo>
                  <a:pt x="260" y="36"/>
                </a:lnTo>
                <a:lnTo>
                  <a:pt x="260" y="35"/>
                </a:lnTo>
                <a:lnTo>
                  <a:pt x="260" y="33"/>
                </a:lnTo>
                <a:lnTo>
                  <a:pt x="260" y="33"/>
                </a:lnTo>
                <a:lnTo>
                  <a:pt x="262" y="33"/>
                </a:lnTo>
                <a:lnTo>
                  <a:pt x="262" y="32"/>
                </a:lnTo>
                <a:lnTo>
                  <a:pt x="262" y="32"/>
                </a:lnTo>
                <a:lnTo>
                  <a:pt x="262" y="32"/>
                </a:lnTo>
                <a:lnTo>
                  <a:pt x="265" y="32"/>
                </a:lnTo>
                <a:lnTo>
                  <a:pt x="265" y="30"/>
                </a:lnTo>
                <a:lnTo>
                  <a:pt x="265" y="29"/>
                </a:lnTo>
                <a:lnTo>
                  <a:pt x="267" y="30"/>
                </a:lnTo>
                <a:lnTo>
                  <a:pt x="267" y="32"/>
                </a:lnTo>
                <a:lnTo>
                  <a:pt x="268" y="32"/>
                </a:lnTo>
                <a:lnTo>
                  <a:pt x="271" y="32"/>
                </a:lnTo>
                <a:lnTo>
                  <a:pt x="274" y="32"/>
                </a:lnTo>
                <a:lnTo>
                  <a:pt x="276" y="32"/>
                </a:lnTo>
                <a:lnTo>
                  <a:pt x="278" y="32"/>
                </a:lnTo>
                <a:lnTo>
                  <a:pt x="279" y="32"/>
                </a:lnTo>
                <a:lnTo>
                  <a:pt x="279" y="32"/>
                </a:lnTo>
                <a:lnTo>
                  <a:pt x="281" y="32"/>
                </a:lnTo>
                <a:lnTo>
                  <a:pt x="282" y="33"/>
                </a:lnTo>
                <a:lnTo>
                  <a:pt x="282" y="30"/>
                </a:lnTo>
                <a:lnTo>
                  <a:pt x="284" y="30"/>
                </a:lnTo>
                <a:lnTo>
                  <a:pt x="284" y="30"/>
                </a:lnTo>
                <a:lnTo>
                  <a:pt x="286" y="30"/>
                </a:lnTo>
                <a:lnTo>
                  <a:pt x="286" y="30"/>
                </a:lnTo>
                <a:lnTo>
                  <a:pt x="286" y="29"/>
                </a:lnTo>
                <a:lnTo>
                  <a:pt x="286" y="27"/>
                </a:lnTo>
                <a:lnTo>
                  <a:pt x="286" y="25"/>
                </a:lnTo>
                <a:lnTo>
                  <a:pt x="286" y="24"/>
                </a:lnTo>
                <a:lnTo>
                  <a:pt x="286" y="24"/>
                </a:lnTo>
                <a:lnTo>
                  <a:pt x="282" y="21"/>
                </a:lnTo>
                <a:lnTo>
                  <a:pt x="279" y="21"/>
                </a:lnTo>
                <a:lnTo>
                  <a:pt x="278" y="21"/>
                </a:lnTo>
                <a:lnTo>
                  <a:pt x="278" y="21"/>
                </a:lnTo>
                <a:lnTo>
                  <a:pt x="274" y="19"/>
                </a:lnTo>
                <a:lnTo>
                  <a:pt x="273" y="18"/>
                </a:lnTo>
                <a:lnTo>
                  <a:pt x="273" y="18"/>
                </a:lnTo>
                <a:lnTo>
                  <a:pt x="276" y="16"/>
                </a:lnTo>
                <a:lnTo>
                  <a:pt x="276" y="16"/>
                </a:lnTo>
                <a:lnTo>
                  <a:pt x="278" y="18"/>
                </a:lnTo>
                <a:lnTo>
                  <a:pt x="278" y="19"/>
                </a:lnTo>
                <a:lnTo>
                  <a:pt x="279" y="18"/>
                </a:lnTo>
                <a:lnTo>
                  <a:pt x="279" y="18"/>
                </a:lnTo>
                <a:lnTo>
                  <a:pt x="279" y="18"/>
                </a:lnTo>
                <a:lnTo>
                  <a:pt x="281" y="18"/>
                </a:lnTo>
                <a:lnTo>
                  <a:pt x="284" y="19"/>
                </a:lnTo>
                <a:lnTo>
                  <a:pt x="286" y="21"/>
                </a:lnTo>
                <a:lnTo>
                  <a:pt x="287" y="21"/>
                </a:lnTo>
                <a:lnTo>
                  <a:pt x="289" y="19"/>
                </a:lnTo>
                <a:lnTo>
                  <a:pt x="290" y="19"/>
                </a:lnTo>
                <a:lnTo>
                  <a:pt x="290" y="21"/>
                </a:lnTo>
                <a:lnTo>
                  <a:pt x="292" y="22"/>
                </a:lnTo>
                <a:lnTo>
                  <a:pt x="293" y="24"/>
                </a:lnTo>
                <a:lnTo>
                  <a:pt x="295" y="24"/>
                </a:lnTo>
                <a:lnTo>
                  <a:pt x="297" y="25"/>
                </a:lnTo>
                <a:lnTo>
                  <a:pt x="298" y="25"/>
                </a:lnTo>
                <a:lnTo>
                  <a:pt x="300" y="25"/>
                </a:lnTo>
                <a:lnTo>
                  <a:pt x="303" y="25"/>
                </a:lnTo>
                <a:lnTo>
                  <a:pt x="308" y="27"/>
                </a:lnTo>
                <a:lnTo>
                  <a:pt x="308" y="29"/>
                </a:lnTo>
                <a:lnTo>
                  <a:pt x="309" y="29"/>
                </a:lnTo>
                <a:lnTo>
                  <a:pt x="311" y="29"/>
                </a:lnTo>
                <a:lnTo>
                  <a:pt x="312" y="29"/>
                </a:lnTo>
                <a:lnTo>
                  <a:pt x="315" y="29"/>
                </a:lnTo>
                <a:lnTo>
                  <a:pt x="317" y="29"/>
                </a:lnTo>
                <a:lnTo>
                  <a:pt x="317" y="30"/>
                </a:lnTo>
                <a:lnTo>
                  <a:pt x="320" y="32"/>
                </a:lnTo>
                <a:lnTo>
                  <a:pt x="322" y="32"/>
                </a:lnTo>
                <a:lnTo>
                  <a:pt x="325" y="30"/>
                </a:lnTo>
                <a:lnTo>
                  <a:pt x="327" y="29"/>
                </a:lnTo>
                <a:lnTo>
                  <a:pt x="330" y="27"/>
                </a:lnTo>
                <a:lnTo>
                  <a:pt x="331" y="27"/>
                </a:lnTo>
                <a:lnTo>
                  <a:pt x="333" y="25"/>
                </a:lnTo>
                <a:lnTo>
                  <a:pt x="333" y="25"/>
                </a:lnTo>
                <a:lnTo>
                  <a:pt x="331" y="27"/>
                </a:lnTo>
                <a:lnTo>
                  <a:pt x="331" y="27"/>
                </a:lnTo>
                <a:lnTo>
                  <a:pt x="333" y="29"/>
                </a:lnTo>
                <a:lnTo>
                  <a:pt x="333" y="29"/>
                </a:lnTo>
                <a:lnTo>
                  <a:pt x="331" y="29"/>
                </a:lnTo>
                <a:lnTo>
                  <a:pt x="330" y="30"/>
                </a:lnTo>
                <a:lnTo>
                  <a:pt x="330" y="32"/>
                </a:lnTo>
                <a:lnTo>
                  <a:pt x="330" y="32"/>
                </a:lnTo>
                <a:lnTo>
                  <a:pt x="331" y="32"/>
                </a:lnTo>
                <a:lnTo>
                  <a:pt x="331" y="32"/>
                </a:lnTo>
                <a:lnTo>
                  <a:pt x="333" y="30"/>
                </a:lnTo>
                <a:lnTo>
                  <a:pt x="334" y="32"/>
                </a:lnTo>
                <a:lnTo>
                  <a:pt x="334" y="33"/>
                </a:lnTo>
                <a:lnTo>
                  <a:pt x="334" y="35"/>
                </a:lnTo>
                <a:lnTo>
                  <a:pt x="336" y="35"/>
                </a:lnTo>
                <a:lnTo>
                  <a:pt x="338" y="35"/>
                </a:lnTo>
                <a:lnTo>
                  <a:pt x="339" y="33"/>
                </a:lnTo>
                <a:lnTo>
                  <a:pt x="338" y="32"/>
                </a:lnTo>
                <a:lnTo>
                  <a:pt x="338" y="30"/>
                </a:lnTo>
                <a:lnTo>
                  <a:pt x="338" y="30"/>
                </a:lnTo>
                <a:lnTo>
                  <a:pt x="341" y="27"/>
                </a:lnTo>
                <a:lnTo>
                  <a:pt x="342" y="27"/>
                </a:lnTo>
                <a:lnTo>
                  <a:pt x="342" y="30"/>
                </a:lnTo>
                <a:lnTo>
                  <a:pt x="344" y="32"/>
                </a:lnTo>
                <a:lnTo>
                  <a:pt x="345" y="32"/>
                </a:lnTo>
                <a:lnTo>
                  <a:pt x="347" y="32"/>
                </a:lnTo>
                <a:lnTo>
                  <a:pt x="347" y="33"/>
                </a:lnTo>
                <a:lnTo>
                  <a:pt x="342" y="40"/>
                </a:lnTo>
                <a:lnTo>
                  <a:pt x="341" y="41"/>
                </a:lnTo>
                <a:lnTo>
                  <a:pt x="342" y="41"/>
                </a:lnTo>
                <a:lnTo>
                  <a:pt x="342" y="43"/>
                </a:lnTo>
                <a:lnTo>
                  <a:pt x="341" y="46"/>
                </a:lnTo>
                <a:lnTo>
                  <a:pt x="339" y="46"/>
                </a:lnTo>
                <a:lnTo>
                  <a:pt x="339" y="46"/>
                </a:lnTo>
                <a:lnTo>
                  <a:pt x="338" y="44"/>
                </a:lnTo>
                <a:lnTo>
                  <a:pt x="338" y="46"/>
                </a:lnTo>
                <a:lnTo>
                  <a:pt x="336" y="46"/>
                </a:lnTo>
                <a:lnTo>
                  <a:pt x="333" y="47"/>
                </a:lnTo>
                <a:lnTo>
                  <a:pt x="333" y="52"/>
                </a:lnTo>
                <a:lnTo>
                  <a:pt x="333" y="55"/>
                </a:lnTo>
                <a:lnTo>
                  <a:pt x="333" y="57"/>
                </a:lnTo>
                <a:lnTo>
                  <a:pt x="333" y="60"/>
                </a:lnTo>
                <a:lnTo>
                  <a:pt x="331" y="62"/>
                </a:lnTo>
                <a:lnTo>
                  <a:pt x="330" y="62"/>
                </a:lnTo>
                <a:lnTo>
                  <a:pt x="327" y="66"/>
                </a:lnTo>
                <a:lnTo>
                  <a:pt x="327" y="66"/>
                </a:lnTo>
                <a:lnTo>
                  <a:pt x="325" y="68"/>
                </a:lnTo>
                <a:lnTo>
                  <a:pt x="325" y="70"/>
                </a:lnTo>
                <a:lnTo>
                  <a:pt x="327" y="71"/>
                </a:lnTo>
                <a:lnTo>
                  <a:pt x="327" y="73"/>
                </a:lnTo>
                <a:lnTo>
                  <a:pt x="331" y="74"/>
                </a:lnTo>
                <a:lnTo>
                  <a:pt x="333" y="76"/>
                </a:lnTo>
                <a:lnTo>
                  <a:pt x="336" y="77"/>
                </a:lnTo>
                <a:lnTo>
                  <a:pt x="338" y="79"/>
                </a:lnTo>
                <a:lnTo>
                  <a:pt x="338" y="81"/>
                </a:lnTo>
                <a:lnTo>
                  <a:pt x="341" y="82"/>
                </a:lnTo>
                <a:lnTo>
                  <a:pt x="342" y="82"/>
                </a:lnTo>
                <a:lnTo>
                  <a:pt x="342" y="82"/>
                </a:lnTo>
                <a:lnTo>
                  <a:pt x="342" y="82"/>
                </a:lnTo>
                <a:lnTo>
                  <a:pt x="344" y="82"/>
                </a:lnTo>
                <a:lnTo>
                  <a:pt x="344" y="82"/>
                </a:lnTo>
                <a:lnTo>
                  <a:pt x="344" y="84"/>
                </a:lnTo>
                <a:lnTo>
                  <a:pt x="344" y="84"/>
                </a:lnTo>
                <a:lnTo>
                  <a:pt x="344" y="84"/>
                </a:lnTo>
                <a:lnTo>
                  <a:pt x="345" y="85"/>
                </a:lnTo>
                <a:lnTo>
                  <a:pt x="347" y="85"/>
                </a:lnTo>
                <a:lnTo>
                  <a:pt x="349" y="85"/>
                </a:lnTo>
                <a:lnTo>
                  <a:pt x="350" y="85"/>
                </a:lnTo>
                <a:lnTo>
                  <a:pt x="350" y="87"/>
                </a:lnTo>
                <a:lnTo>
                  <a:pt x="353" y="88"/>
                </a:lnTo>
                <a:lnTo>
                  <a:pt x="356" y="90"/>
                </a:lnTo>
                <a:lnTo>
                  <a:pt x="358" y="90"/>
                </a:lnTo>
                <a:lnTo>
                  <a:pt x="361" y="93"/>
                </a:lnTo>
                <a:lnTo>
                  <a:pt x="364" y="96"/>
                </a:lnTo>
                <a:lnTo>
                  <a:pt x="366" y="98"/>
                </a:lnTo>
                <a:lnTo>
                  <a:pt x="371" y="98"/>
                </a:lnTo>
                <a:lnTo>
                  <a:pt x="372" y="98"/>
                </a:lnTo>
                <a:lnTo>
                  <a:pt x="374" y="99"/>
                </a:lnTo>
                <a:lnTo>
                  <a:pt x="377" y="99"/>
                </a:lnTo>
                <a:lnTo>
                  <a:pt x="379" y="103"/>
                </a:lnTo>
                <a:lnTo>
                  <a:pt x="379" y="103"/>
                </a:lnTo>
                <a:lnTo>
                  <a:pt x="380" y="104"/>
                </a:lnTo>
                <a:lnTo>
                  <a:pt x="380" y="106"/>
                </a:lnTo>
                <a:lnTo>
                  <a:pt x="383" y="107"/>
                </a:lnTo>
                <a:lnTo>
                  <a:pt x="386" y="109"/>
                </a:lnTo>
                <a:lnTo>
                  <a:pt x="390" y="110"/>
                </a:lnTo>
                <a:lnTo>
                  <a:pt x="391" y="112"/>
                </a:lnTo>
                <a:lnTo>
                  <a:pt x="393" y="112"/>
                </a:lnTo>
                <a:lnTo>
                  <a:pt x="394" y="112"/>
                </a:lnTo>
                <a:lnTo>
                  <a:pt x="399" y="110"/>
                </a:lnTo>
                <a:lnTo>
                  <a:pt x="401" y="109"/>
                </a:lnTo>
                <a:lnTo>
                  <a:pt x="404" y="107"/>
                </a:lnTo>
                <a:lnTo>
                  <a:pt x="405" y="104"/>
                </a:lnTo>
                <a:lnTo>
                  <a:pt x="405" y="103"/>
                </a:lnTo>
                <a:lnTo>
                  <a:pt x="408" y="96"/>
                </a:lnTo>
                <a:lnTo>
                  <a:pt x="410" y="93"/>
                </a:lnTo>
                <a:lnTo>
                  <a:pt x="412" y="90"/>
                </a:lnTo>
                <a:lnTo>
                  <a:pt x="412" y="88"/>
                </a:lnTo>
                <a:lnTo>
                  <a:pt x="412" y="85"/>
                </a:lnTo>
                <a:lnTo>
                  <a:pt x="413" y="81"/>
                </a:lnTo>
                <a:lnTo>
                  <a:pt x="415" y="76"/>
                </a:lnTo>
                <a:lnTo>
                  <a:pt x="415" y="73"/>
                </a:lnTo>
                <a:lnTo>
                  <a:pt x="415" y="70"/>
                </a:lnTo>
                <a:lnTo>
                  <a:pt x="413" y="65"/>
                </a:lnTo>
                <a:lnTo>
                  <a:pt x="415" y="63"/>
                </a:lnTo>
                <a:lnTo>
                  <a:pt x="415" y="60"/>
                </a:lnTo>
                <a:lnTo>
                  <a:pt x="413" y="58"/>
                </a:lnTo>
                <a:lnTo>
                  <a:pt x="413" y="57"/>
                </a:lnTo>
                <a:lnTo>
                  <a:pt x="413" y="55"/>
                </a:lnTo>
                <a:lnTo>
                  <a:pt x="413" y="51"/>
                </a:lnTo>
                <a:lnTo>
                  <a:pt x="415" y="49"/>
                </a:lnTo>
                <a:lnTo>
                  <a:pt x="415" y="47"/>
                </a:lnTo>
                <a:lnTo>
                  <a:pt x="415" y="43"/>
                </a:lnTo>
                <a:lnTo>
                  <a:pt x="416" y="41"/>
                </a:lnTo>
                <a:lnTo>
                  <a:pt x="418" y="40"/>
                </a:lnTo>
                <a:lnTo>
                  <a:pt x="418" y="40"/>
                </a:lnTo>
                <a:lnTo>
                  <a:pt x="420" y="40"/>
                </a:lnTo>
                <a:lnTo>
                  <a:pt x="420" y="40"/>
                </a:lnTo>
                <a:lnTo>
                  <a:pt x="420" y="38"/>
                </a:lnTo>
                <a:lnTo>
                  <a:pt x="418" y="38"/>
                </a:lnTo>
                <a:lnTo>
                  <a:pt x="418" y="36"/>
                </a:lnTo>
                <a:lnTo>
                  <a:pt x="418" y="36"/>
                </a:lnTo>
                <a:lnTo>
                  <a:pt x="416" y="36"/>
                </a:lnTo>
                <a:lnTo>
                  <a:pt x="416" y="35"/>
                </a:lnTo>
                <a:lnTo>
                  <a:pt x="416" y="33"/>
                </a:lnTo>
                <a:lnTo>
                  <a:pt x="418" y="30"/>
                </a:lnTo>
                <a:lnTo>
                  <a:pt x="418" y="29"/>
                </a:lnTo>
                <a:lnTo>
                  <a:pt x="420" y="29"/>
                </a:lnTo>
                <a:lnTo>
                  <a:pt x="420" y="29"/>
                </a:lnTo>
                <a:lnTo>
                  <a:pt x="420" y="29"/>
                </a:lnTo>
                <a:lnTo>
                  <a:pt x="420" y="27"/>
                </a:lnTo>
                <a:lnTo>
                  <a:pt x="421" y="22"/>
                </a:lnTo>
                <a:lnTo>
                  <a:pt x="423" y="18"/>
                </a:lnTo>
                <a:lnTo>
                  <a:pt x="423" y="13"/>
                </a:lnTo>
                <a:lnTo>
                  <a:pt x="426" y="13"/>
                </a:lnTo>
                <a:lnTo>
                  <a:pt x="426" y="11"/>
                </a:lnTo>
                <a:lnTo>
                  <a:pt x="427" y="10"/>
                </a:lnTo>
                <a:close/>
                <a:moveTo>
                  <a:pt x="423" y="8"/>
                </a:moveTo>
                <a:lnTo>
                  <a:pt x="424" y="10"/>
                </a:lnTo>
                <a:lnTo>
                  <a:pt x="423" y="10"/>
                </a:lnTo>
                <a:lnTo>
                  <a:pt x="423" y="10"/>
                </a:lnTo>
                <a:lnTo>
                  <a:pt x="423" y="10"/>
                </a:lnTo>
                <a:lnTo>
                  <a:pt x="423" y="8"/>
                </a:lnTo>
                <a:lnTo>
                  <a:pt x="423" y="8"/>
                </a:lnTo>
                <a:close/>
                <a:moveTo>
                  <a:pt x="424" y="2"/>
                </a:moveTo>
                <a:lnTo>
                  <a:pt x="426" y="2"/>
                </a:lnTo>
                <a:lnTo>
                  <a:pt x="424" y="3"/>
                </a:lnTo>
                <a:lnTo>
                  <a:pt x="424" y="3"/>
                </a:lnTo>
                <a:lnTo>
                  <a:pt x="423" y="2"/>
                </a:lnTo>
                <a:lnTo>
                  <a:pt x="424" y="2"/>
                </a:lnTo>
                <a:lnTo>
                  <a:pt x="424" y="2"/>
                </a:lnTo>
                <a:close/>
                <a:moveTo>
                  <a:pt x="423" y="0"/>
                </a:moveTo>
                <a:lnTo>
                  <a:pt x="423" y="0"/>
                </a:lnTo>
                <a:lnTo>
                  <a:pt x="423" y="2"/>
                </a:lnTo>
                <a:lnTo>
                  <a:pt x="423" y="2"/>
                </a:lnTo>
                <a:lnTo>
                  <a:pt x="421" y="2"/>
                </a:lnTo>
                <a:lnTo>
                  <a:pt x="42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6" name="Freeform 339">
            <a:extLst>
              <a:ext uri="{FF2B5EF4-FFF2-40B4-BE49-F238E27FC236}">
                <a16:creationId xmlns:a16="http://schemas.microsoft.com/office/drawing/2014/main" id="{2F48A728-F373-5EFD-A8A2-8F5C6DA49DBB}"/>
              </a:ext>
            </a:extLst>
          </p:cNvPr>
          <p:cNvSpPr>
            <a:spLocks/>
          </p:cNvSpPr>
          <p:nvPr/>
        </p:nvSpPr>
        <p:spPr bwMode="auto">
          <a:xfrm>
            <a:off x="6008010" y="2594162"/>
            <a:ext cx="130717" cy="60187"/>
          </a:xfrm>
          <a:custGeom>
            <a:avLst/>
            <a:gdLst>
              <a:gd name="T0" fmla="*/ 82 w 111"/>
              <a:gd name="T1" fmla="*/ 2 h 49"/>
              <a:gd name="T2" fmla="*/ 90 w 111"/>
              <a:gd name="T3" fmla="*/ 3 h 49"/>
              <a:gd name="T4" fmla="*/ 100 w 111"/>
              <a:gd name="T5" fmla="*/ 5 h 49"/>
              <a:gd name="T6" fmla="*/ 104 w 111"/>
              <a:gd name="T7" fmla="*/ 5 h 49"/>
              <a:gd name="T8" fmla="*/ 107 w 111"/>
              <a:gd name="T9" fmla="*/ 8 h 49"/>
              <a:gd name="T10" fmla="*/ 106 w 111"/>
              <a:gd name="T11" fmla="*/ 13 h 49"/>
              <a:gd name="T12" fmla="*/ 109 w 111"/>
              <a:gd name="T13" fmla="*/ 19 h 49"/>
              <a:gd name="T14" fmla="*/ 109 w 111"/>
              <a:gd name="T15" fmla="*/ 24 h 49"/>
              <a:gd name="T16" fmla="*/ 106 w 111"/>
              <a:gd name="T17" fmla="*/ 25 h 49"/>
              <a:gd name="T18" fmla="*/ 101 w 111"/>
              <a:gd name="T19" fmla="*/ 24 h 49"/>
              <a:gd name="T20" fmla="*/ 104 w 111"/>
              <a:gd name="T21" fmla="*/ 27 h 49"/>
              <a:gd name="T22" fmla="*/ 101 w 111"/>
              <a:gd name="T23" fmla="*/ 30 h 49"/>
              <a:gd name="T24" fmla="*/ 100 w 111"/>
              <a:gd name="T25" fmla="*/ 35 h 49"/>
              <a:gd name="T26" fmla="*/ 101 w 111"/>
              <a:gd name="T27" fmla="*/ 36 h 49"/>
              <a:gd name="T28" fmla="*/ 95 w 111"/>
              <a:gd name="T29" fmla="*/ 39 h 49"/>
              <a:gd name="T30" fmla="*/ 93 w 111"/>
              <a:gd name="T31" fmla="*/ 43 h 49"/>
              <a:gd name="T32" fmla="*/ 85 w 111"/>
              <a:gd name="T33" fmla="*/ 44 h 49"/>
              <a:gd name="T34" fmla="*/ 78 w 111"/>
              <a:gd name="T35" fmla="*/ 44 h 49"/>
              <a:gd name="T36" fmla="*/ 73 w 111"/>
              <a:gd name="T37" fmla="*/ 47 h 49"/>
              <a:gd name="T38" fmla="*/ 70 w 111"/>
              <a:gd name="T39" fmla="*/ 47 h 49"/>
              <a:gd name="T40" fmla="*/ 62 w 111"/>
              <a:gd name="T41" fmla="*/ 46 h 49"/>
              <a:gd name="T42" fmla="*/ 48 w 111"/>
              <a:gd name="T43" fmla="*/ 44 h 49"/>
              <a:gd name="T44" fmla="*/ 41 w 111"/>
              <a:gd name="T45" fmla="*/ 41 h 49"/>
              <a:gd name="T46" fmla="*/ 40 w 111"/>
              <a:gd name="T47" fmla="*/ 36 h 49"/>
              <a:gd name="T48" fmla="*/ 32 w 111"/>
              <a:gd name="T49" fmla="*/ 38 h 49"/>
              <a:gd name="T50" fmla="*/ 24 w 111"/>
              <a:gd name="T51" fmla="*/ 38 h 49"/>
              <a:gd name="T52" fmla="*/ 19 w 111"/>
              <a:gd name="T53" fmla="*/ 41 h 49"/>
              <a:gd name="T54" fmla="*/ 14 w 111"/>
              <a:gd name="T55" fmla="*/ 39 h 49"/>
              <a:gd name="T56" fmla="*/ 10 w 111"/>
              <a:gd name="T57" fmla="*/ 39 h 49"/>
              <a:gd name="T58" fmla="*/ 3 w 111"/>
              <a:gd name="T59" fmla="*/ 36 h 49"/>
              <a:gd name="T60" fmla="*/ 2 w 111"/>
              <a:gd name="T61" fmla="*/ 35 h 49"/>
              <a:gd name="T62" fmla="*/ 0 w 111"/>
              <a:gd name="T63" fmla="*/ 33 h 49"/>
              <a:gd name="T64" fmla="*/ 3 w 111"/>
              <a:gd name="T65" fmla="*/ 28 h 49"/>
              <a:gd name="T66" fmla="*/ 3 w 111"/>
              <a:gd name="T67" fmla="*/ 27 h 49"/>
              <a:gd name="T68" fmla="*/ 8 w 111"/>
              <a:gd name="T69" fmla="*/ 30 h 49"/>
              <a:gd name="T70" fmla="*/ 10 w 111"/>
              <a:gd name="T71" fmla="*/ 31 h 49"/>
              <a:gd name="T72" fmla="*/ 13 w 111"/>
              <a:gd name="T73" fmla="*/ 30 h 49"/>
              <a:gd name="T74" fmla="*/ 18 w 111"/>
              <a:gd name="T75" fmla="*/ 28 h 49"/>
              <a:gd name="T76" fmla="*/ 21 w 111"/>
              <a:gd name="T77" fmla="*/ 30 h 49"/>
              <a:gd name="T78" fmla="*/ 25 w 111"/>
              <a:gd name="T79" fmla="*/ 30 h 49"/>
              <a:gd name="T80" fmla="*/ 32 w 111"/>
              <a:gd name="T81" fmla="*/ 27 h 49"/>
              <a:gd name="T82" fmla="*/ 40 w 111"/>
              <a:gd name="T83" fmla="*/ 25 h 49"/>
              <a:gd name="T84" fmla="*/ 44 w 111"/>
              <a:gd name="T85" fmla="*/ 25 h 49"/>
              <a:gd name="T86" fmla="*/ 48 w 111"/>
              <a:gd name="T87" fmla="*/ 27 h 49"/>
              <a:gd name="T88" fmla="*/ 51 w 111"/>
              <a:gd name="T89" fmla="*/ 28 h 49"/>
              <a:gd name="T90" fmla="*/ 49 w 111"/>
              <a:gd name="T91" fmla="*/ 24 h 49"/>
              <a:gd name="T92" fmla="*/ 49 w 111"/>
              <a:gd name="T93" fmla="*/ 19 h 49"/>
              <a:gd name="T94" fmla="*/ 52 w 111"/>
              <a:gd name="T95" fmla="*/ 14 h 49"/>
              <a:gd name="T96" fmla="*/ 57 w 111"/>
              <a:gd name="T97" fmla="*/ 11 h 49"/>
              <a:gd name="T98" fmla="*/ 60 w 111"/>
              <a:gd name="T99" fmla="*/ 9 h 49"/>
              <a:gd name="T100" fmla="*/ 62 w 111"/>
              <a:gd name="T101" fmla="*/ 5 h 49"/>
              <a:gd name="T102" fmla="*/ 66 w 111"/>
              <a:gd name="T103" fmla="*/ 8 h 49"/>
              <a:gd name="T104" fmla="*/ 73 w 111"/>
              <a:gd name="T105" fmla="*/ 8 h 49"/>
              <a:gd name="T106" fmla="*/ 79 w 111"/>
              <a:gd name="T107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49">
                <a:moveTo>
                  <a:pt x="79" y="0"/>
                </a:moveTo>
                <a:lnTo>
                  <a:pt x="81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4" y="2"/>
                </a:lnTo>
                <a:lnTo>
                  <a:pt x="84" y="2"/>
                </a:lnTo>
                <a:lnTo>
                  <a:pt x="85" y="2"/>
                </a:lnTo>
                <a:lnTo>
                  <a:pt x="89" y="3"/>
                </a:lnTo>
                <a:lnTo>
                  <a:pt x="90" y="3"/>
                </a:lnTo>
                <a:lnTo>
                  <a:pt x="90" y="3"/>
                </a:lnTo>
                <a:lnTo>
                  <a:pt x="92" y="3"/>
                </a:lnTo>
                <a:lnTo>
                  <a:pt x="95" y="5"/>
                </a:lnTo>
                <a:lnTo>
                  <a:pt x="96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3" y="5"/>
                </a:lnTo>
                <a:lnTo>
                  <a:pt x="104" y="5"/>
                </a:lnTo>
                <a:lnTo>
                  <a:pt x="104" y="6"/>
                </a:lnTo>
                <a:lnTo>
                  <a:pt x="106" y="6"/>
                </a:lnTo>
                <a:lnTo>
                  <a:pt x="107" y="6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7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7" y="16"/>
                </a:lnTo>
                <a:lnTo>
                  <a:pt x="109" y="17"/>
                </a:lnTo>
                <a:lnTo>
                  <a:pt x="109" y="19"/>
                </a:lnTo>
                <a:lnTo>
                  <a:pt x="111" y="19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09" y="22"/>
                </a:lnTo>
                <a:lnTo>
                  <a:pt x="109" y="22"/>
                </a:lnTo>
                <a:lnTo>
                  <a:pt x="109" y="24"/>
                </a:lnTo>
                <a:lnTo>
                  <a:pt x="109" y="24"/>
                </a:lnTo>
                <a:lnTo>
                  <a:pt x="107" y="25"/>
                </a:lnTo>
                <a:lnTo>
                  <a:pt x="106" y="25"/>
                </a:lnTo>
                <a:lnTo>
                  <a:pt x="106" y="25"/>
                </a:lnTo>
                <a:lnTo>
                  <a:pt x="106" y="25"/>
                </a:lnTo>
                <a:lnTo>
                  <a:pt x="104" y="25"/>
                </a:lnTo>
                <a:lnTo>
                  <a:pt x="103" y="24"/>
                </a:lnTo>
                <a:lnTo>
                  <a:pt x="103" y="24"/>
                </a:lnTo>
                <a:lnTo>
                  <a:pt x="103" y="24"/>
                </a:lnTo>
                <a:lnTo>
                  <a:pt x="101" y="24"/>
                </a:lnTo>
                <a:lnTo>
                  <a:pt x="101" y="25"/>
                </a:lnTo>
                <a:lnTo>
                  <a:pt x="100" y="25"/>
                </a:lnTo>
                <a:lnTo>
                  <a:pt x="100" y="25"/>
                </a:lnTo>
                <a:lnTo>
                  <a:pt x="103" y="27"/>
                </a:lnTo>
                <a:lnTo>
                  <a:pt x="104" y="27"/>
                </a:lnTo>
                <a:lnTo>
                  <a:pt x="103" y="28"/>
                </a:lnTo>
                <a:lnTo>
                  <a:pt x="103" y="28"/>
                </a:lnTo>
                <a:lnTo>
                  <a:pt x="103" y="30"/>
                </a:lnTo>
                <a:lnTo>
                  <a:pt x="101" y="30"/>
                </a:lnTo>
                <a:lnTo>
                  <a:pt x="101" y="30"/>
                </a:lnTo>
                <a:lnTo>
                  <a:pt x="100" y="30"/>
                </a:lnTo>
                <a:lnTo>
                  <a:pt x="101" y="33"/>
                </a:lnTo>
                <a:lnTo>
                  <a:pt x="101" y="33"/>
                </a:lnTo>
                <a:lnTo>
                  <a:pt x="100" y="33"/>
                </a:lnTo>
                <a:lnTo>
                  <a:pt x="100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6"/>
                </a:lnTo>
                <a:lnTo>
                  <a:pt x="101" y="36"/>
                </a:lnTo>
                <a:lnTo>
                  <a:pt x="101" y="36"/>
                </a:lnTo>
                <a:lnTo>
                  <a:pt x="101" y="38"/>
                </a:lnTo>
                <a:lnTo>
                  <a:pt x="100" y="38"/>
                </a:lnTo>
                <a:lnTo>
                  <a:pt x="100" y="38"/>
                </a:lnTo>
                <a:lnTo>
                  <a:pt x="98" y="38"/>
                </a:lnTo>
                <a:lnTo>
                  <a:pt x="95" y="39"/>
                </a:lnTo>
                <a:lnTo>
                  <a:pt x="95" y="39"/>
                </a:lnTo>
                <a:lnTo>
                  <a:pt x="93" y="41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0" y="43"/>
                </a:lnTo>
                <a:lnTo>
                  <a:pt x="90" y="43"/>
                </a:lnTo>
                <a:lnTo>
                  <a:pt x="89" y="43"/>
                </a:lnTo>
                <a:lnTo>
                  <a:pt x="87" y="44"/>
                </a:lnTo>
                <a:lnTo>
                  <a:pt x="85" y="44"/>
                </a:lnTo>
                <a:lnTo>
                  <a:pt x="82" y="44"/>
                </a:lnTo>
                <a:lnTo>
                  <a:pt x="79" y="44"/>
                </a:lnTo>
                <a:lnTo>
                  <a:pt x="79" y="44"/>
                </a:lnTo>
                <a:lnTo>
                  <a:pt x="78" y="44"/>
                </a:lnTo>
                <a:lnTo>
                  <a:pt x="78" y="44"/>
                </a:lnTo>
                <a:lnTo>
                  <a:pt x="78" y="46"/>
                </a:lnTo>
                <a:lnTo>
                  <a:pt x="76" y="46"/>
                </a:lnTo>
                <a:lnTo>
                  <a:pt x="74" y="47"/>
                </a:lnTo>
                <a:lnTo>
                  <a:pt x="74" y="47"/>
                </a:lnTo>
                <a:lnTo>
                  <a:pt x="73" y="47"/>
                </a:lnTo>
                <a:lnTo>
                  <a:pt x="73" y="49"/>
                </a:lnTo>
                <a:lnTo>
                  <a:pt x="73" y="47"/>
                </a:lnTo>
                <a:lnTo>
                  <a:pt x="71" y="47"/>
                </a:lnTo>
                <a:lnTo>
                  <a:pt x="71" y="47"/>
                </a:lnTo>
                <a:lnTo>
                  <a:pt x="70" y="47"/>
                </a:lnTo>
                <a:lnTo>
                  <a:pt x="66" y="47"/>
                </a:lnTo>
                <a:lnTo>
                  <a:pt x="65" y="47"/>
                </a:lnTo>
                <a:lnTo>
                  <a:pt x="63" y="46"/>
                </a:lnTo>
                <a:lnTo>
                  <a:pt x="63" y="46"/>
                </a:lnTo>
                <a:lnTo>
                  <a:pt x="62" y="46"/>
                </a:lnTo>
                <a:lnTo>
                  <a:pt x="60" y="46"/>
                </a:lnTo>
                <a:lnTo>
                  <a:pt x="57" y="46"/>
                </a:lnTo>
                <a:lnTo>
                  <a:pt x="55" y="46"/>
                </a:lnTo>
                <a:lnTo>
                  <a:pt x="54" y="46"/>
                </a:lnTo>
                <a:lnTo>
                  <a:pt x="48" y="44"/>
                </a:lnTo>
                <a:lnTo>
                  <a:pt x="46" y="44"/>
                </a:lnTo>
                <a:lnTo>
                  <a:pt x="44" y="44"/>
                </a:lnTo>
                <a:lnTo>
                  <a:pt x="43" y="43"/>
                </a:lnTo>
                <a:lnTo>
                  <a:pt x="41" y="43"/>
                </a:lnTo>
                <a:lnTo>
                  <a:pt x="41" y="41"/>
                </a:lnTo>
                <a:lnTo>
                  <a:pt x="40" y="41"/>
                </a:lnTo>
                <a:lnTo>
                  <a:pt x="38" y="38"/>
                </a:lnTo>
                <a:lnTo>
                  <a:pt x="38" y="38"/>
                </a:lnTo>
                <a:lnTo>
                  <a:pt x="38" y="36"/>
                </a:lnTo>
                <a:lnTo>
                  <a:pt x="40" y="36"/>
                </a:lnTo>
                <a:lnTo>
                  <a:pt x="40" y="36"/>
                </a:lnTo>
                <a:lnTo>
                  <a:pt x="38" y="36"/>
                </a:lnTo>
                <a:lnTo>
                  <a:pt x="37" y="36"/>
                </a:lnTo>
                <a:lnTo>
                  <a:pt x="33" y="38"/>
                </a:lnTo>
                <a:lnTo>
                  <a:pt x="32" y="38"/>
                </a:lnTo>
                <a:lnTo>
                  <a:pt x="30" y="38"/>
                </a:lnTo>
                <a:lnTo>
                  <a:pt x="29" y="38"/>
                </a:lnTo>
                <a:lnTo>
                  <a:pt x="29" y="38"/>
                </a:lnTo>
                <a:lnTo>
                  <a:pt x="25" y="38"/>
                </a:lnTo>
                <a:lnTo>
                  <a:pt x="24" y="38"/>
                </a:lnTo>
                <a:lnTo>
                  <a:pt x="22" y="39"/>
                </a:lnTo>
                <a:lnTo>
                  <a:pt x="22" y="41"/>
                </a:lnTo>
                <a:lnTo>
                  <a:pt x="22" y="41"/>
                </a:lnTo>
                <a:lnTo>
                  <a:pt x="21" y="41"/>
                </a:lnTo>
                <a:lnTo>
                  <a:pt x="19" y="41"/>
                </a:lnTo>
                <a:lnTo>
                  <a:pt x="18" y="41"/>
                </a:lnTo>
                <a:lnTo>
                  <a:pt x="18" y="39"/>
                </a:lnTo>
                <a:lnTo>
                  <a:pt x="16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3" y="38"/>
                </a:lnTo>
                <a:lnTo>
                  <a:pt x="13" y="38"/>
                </a:lnTo>
                <a:lnTo>
                  <a:pt x="10" y="39"/>
                </a:lnTo>
                <a:lnTo>
                  <a:pt x="10" y="39"/>
                </a:lnTo>
                <a:lnTo>
                  <a:pt x="7" y="39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3" y="36"/>
                </a:lnTo>
                <a:lnTo>
                  <a:pt x="2" y="36"/>
                </a:lnTo>
                <a:lnTo>
                  <a:pt x="2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0" y="35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5" y="27"/>
                </a:lnTo>
                <a:lnTo>
                  <a:pt x="7" y="28"/>
                </a:lnTo>
                <a:lnTo>
                  <a:pt x="8" y="28"/>
                </a:lnTo>
                <a:lnTo>
                  <a:pt x="8" y="28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0" y="30"/>
                </a:lnTo>
                <a:lnTo>
                  <a:pt x="10" y="30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3" y="30"/>
                </a:lnTo>
                <a:lnTo>
                  <a:pt x="13" y="30"/>
                </a:lnTo>
                <a:lnTo>
                  <a:pt x="13" y="27"/>
                </a:lnTo>
                <a:lnTo>
                  <a:pt x="14" y="27"/>
                </a:lnTo>
                <a:lnTo>
                  <a:pt x="14" y="27"/>
                </a:lnTo>
                <a:lnTo>
                  <a:pt x="18" y="27"/>
                </a:lnTo>
                <a:lnTo>
                  <a:pt x="18" y="28"/>
                </a:lnTo>
                <a:lnTo>
                  <a:pt x="19" y="28"/>
                </a:lnTo>
                <a:lnTo>
                  <a:pt x="19" y="28"/>
                </a:lnTo>
                <a:lnTo>
                  <a:pt x="21" y="28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7" y="28"/>
                </a:lnTo>
                <a:lnTo>
                  <a:pt x="27" y="28"/>
                </a:lnTo>
                <a:lnTo>
                  <a:pt x="29" y="28"/>
                </a:lnTo>
                <a:lnTo>
                  <a:pt x="30" y="27"/>
                </a:lnTo>
                <a:lnTo>
                  <a:pt x="32" y="27"/>
                </a:lnTo>
                <a:lnTo>
                  <a:pt x="40" y="25"/>
                </a:lnTo>
                <a:lnTo>
                  <a:pt x="40" y="25"/>
                </a:lnTo>
                <a:lnTo>
                  <a:pt x="40" y="24"/>
                </a:lnTo>
                <a:lnTo>
                  <a:pt x="40" y="24"/>
                </a:lnTo>
                <a:lnTo>
                  <a:pt x="40" y="25"/>
                </a:lnTo>
                <a:lnTo>
                  <a:pt x="41" y="25"/>
                </a:lnTo>
                <a:lnTo>
                  <a:pt x="43" y="25"/>
                </a:lnTo>
                <a:lnTo>
                  <a:pt x="43" y="25"/>
                </a:lnTo>
                <a:lnTo>
                  <a:pt x="44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9" y="28"/>
                </a:lnTo>
                <a:lnTo>
                  <a:pt x="51" y="28"/>
                </a:lnTo>
                <a:lnTo>
                  <a:pt x="51" y="28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51" y="25"/>
                </a:lnTo>
                <a:lnTo>
                  <a:pt x="51" y="24"/>
                </a:lnTo>
                <a:lnTo>
                  <a:pt x="49" y="24"/>
                </a:lnTo>
                <a:lnTo>
                  <a:pt x="49" y="24"/>
                </a:lnTo>
                <a:lnTo>
                  <a:pt x="49" y="24"/>
                </a:lnTo>
                <a:lnTo>
                  <a:pt x="51" y="22"/>
                </a:lnTo>
                <a:lnTo>
                  <a:pt x="51" y="20"/>
                </a:lnTo>
                <a:lnTo>
                  <a:pt x="49" y="19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4" y="14"/>
                </a:lnTo>
                <a:lnTo>
                  <a:pt x="55" y="13"/>
                </a:lnTo>
                <a:lnTo>
                  <a:pt x="55" y="13"/>
                </a:lnTo>
                <a:lnTo>
                  <a:pt x="57" y="11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60" y="9"/>
                </a:lnTo>
                <a:lnTo>
                  <a:pt x="60" y="9"/>
                </a:lnTo>
                <a:lnTo>
                  <a:pt x="62" y="9"/>
                </a:lnTo>
                <a:lnTo>
                  <a:pt x="62" y="8"/>
                </a:lnTo>
                <a:lnTo>
                  <a:pt x="62" y="8"/>
                </a:lnTo>
                <a:lnTo>
                  <a:pt x="62" y="6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3" y="6"/>
                </a:lnTo>
                <a:lnTo>
                  <a:pt x="65" y="6"/>
                </a:lnTo>
                <a:lnTo>
                  <a:pt x="66" y="8"/>
                </a:lnTo>
                <a:lnTo>
                  <a:pt x="68" y="8"/>
                </a:lnTo>
                <a:lnTo>
                  <a:pt x="71" y="8"/>
                </a:lnTo>
                <a:lnTo>
                  <a:pt x="71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6" y="6"/>
                </a:lnTo>
                <a:lnTo>
                  <a:pt x="76" y="5"/>
                </a:lnTo>
                <a:lnTo>
                  <a:pt x="78" y="5"/>
                </a:lnTo>
                <a:lnTo>
                  <a:pt x="79" y="5"/>
                </a:lnTo>
                <a:lnTo>
                  <a:pt x="79" y="3"/>
                </a:lnTo>
                <a:lnTo>
                  <a:pt x="79" y="0"/>
                </a:lnTo>
                <a:lnTo>
                  <a:pt x="79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7" name="Freeform 340">
            <a:extLst>
              <a:ext uri="{FF2B5EF4-FFF2-40B4-BE49-F238E27FC236}">
                <a16:creationId xmlns:a16="http://schemas.microsoft.com/office/drawing/2014/main" id="{D91982FA-EDBD-9E91-9644-A950D6E88443}"/>
              </a:ext>
            </a:extLst>
          </p:cNvPr>
          <p:cNvSpPr>
            <a:spLocks/>
          </p:cNvSpPr>
          <p:nvPr/>
        </p:nvSpPr>
        <p:spPr bwMode="auto">
          <a:xfrm>
            <a:off x="9066300" y="3790534"/>
            <a:ext cx="3533" cy="1229"/>
          </a:xfrm>
          <a:custGeom>
            <a:avLst/>
            <a:gdLst>
              <a:gd name="T0" fmla="*/ 2 w 3"/>
              <a:gd name="T1" fmla="*/ 0 h 1"/>
              <a:gd name="T2" fmla="*/ 3 w 3"/>
              <a:gd name="T3" fmla="*/ 0 h 1"/>
              <a:gd name="T4" fmla="*/ 3 w 3"/>
              <a:gd name="T5" fmla="*/ 0 h 1"/>
              <a:gd name="T6" fmla="*/ 2 w 3"/>
              <a:gd name="T7" fmla="*/ 1 h 1"/>
              <a:gd name="T8" fmla="*/ 2 w 3"/>
              <a:gd name="T9" fmla="*/ 1 h 1"/>
              <a:gd name="T10" fmla="*/ 0 w 3"/>
              <a:gd name="T11" fmla="*/ 0 h 1"/>
              <a:gd name="T12" fmla="*/ 2 w 3"/>
              <a:gd name="T13" fmla="*/ 0 h 1"/>
              <a:gd name="T14" fmla="*/ 2 w 3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1">
                <a:moveTo>
                  <a:pt x="2" y="0"/>
                </a:moveTo>
                <a:lnTo>
                  <a:pt x="3" y="0"/>
                </a:lnTo>
                <a:lnTo>
                  <a:pt x="3" y="0"/>
                </a:lnTo>
                <a:lnTo>
                  <a:pt x="2" y="1"/>
                </a:lnTo>
                <a:lnTo>
                  <a:pt x="2" y="1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8" name="Freeform 341">
            <a:extLst>
              <a:ext uri="{FF2B5EF4-FFF2-40B4-BE49-F238E27FC236}">
                <a16:creationId xmlns:a16="http://schemas.microsoft.com/office/drawing/2014/main" id="{4686334D-94F7-411E-4254-3F1C53C4EE63}"/>
              </a:ext>
            </a:extLst>
          </p:cNvPr>
          <p:cNvSpPr>
            <a:spLocks noEditPoints="1"/>
          </p:cNvSpPr>
          <p:nvPr/>
        </p:nvSpPr>
        <p:spPr bwMode="auto">
          <a:xfrm>
            <a:off x="4593684" y="3926877"/>
            <a:ext cx="339156" cy="695222"/>
          </a:xfrm>
          <a:custGeom>
            <a:avLst/>
            <a:gdLst>
              <a:gd name="T0" fmla="*/ 127 w 288"/>
              <a:gd name="T1" fmla="*/ 561 h 566"/>
              <a:gd name="T2" fmla="*/ 79 w 288"/>
              <a:gd name="T3" fmla="*/ 531 h 566"/>
              <a:gd name="T4" fmla="*/ 121 w 288"/>
              <a:gd name="T5" fmla="*/ 558 h 566"/>
              <a:gd name="T6" fmla="*/ 80 w 288"/>
              <a:gd name="T7" fmla="*/ 561 h 566"/>
              <a:gd name="T8" fmla="*/ 170 w 288"/>
              <a:gd name="T9" fmla="*/ 276 h 566"/>
              <a:gd name="T10" fmla="*/ 126 w 288"/>
              <a:gd name="T11" fmla="*/ 5 h 566"/>
              <a:gd name="T12" fmla="*/ 142 w 288"/>
              <a:gd name="T13" fmla="*/ 4 h 566"/>
              <a:gd name="T14" fmla="*/ 170 w 288"/>
              <a:gd name="T15" fmla="*/ 21 h 566"/>
              <a:gd name="T16" fmla="*/ 208 w 288"/>
              <a:gd name="T17" fmla="*/ 41 h 566"/>
              <a:gd name="T18" fmla="*/ 228 w 288"/>
              <a:gd name="T19" fmla="*/ 60 h 566"/>
              <a:gd name="T20" fmla="*/ 222 w 288"/>
              <a:gd name="T21" fmla="*/ 75 h 566"/>
              <a:gd name="T22" fmla="*/ 238 w 288"/>
              <a:gd name="T23" fmla="*/ 87 h 566"/>
              <a:gd name="T24" fmla="*/ 260 w 288"/>
              <a:gd name="T25" fmla="*/ 86 h 566"/>
              <a:gd name="T26" fmla="*/ 272 w 288"/>
              <a:gd name="T27" fmla="*/ 73 h 566"/>
              <a:gd name="T28" fmla="*/ 285 w 288"/>
              <a:gd name="T29" fmla="*/ 60 h 566"/>
              <a:gd name="T30" fmla="*/ 280 w 288"/>
              <a:gd name="T31" fmla="*/ 84 h 566"/>
              <a:gd name="T32" fmla="*/ 268 w 288"/>
              <a:gd name="T33" fmla="*/ 92 h 566"/>
              <a:gd name="T34" fmla="*/ 255 w 288"/>
              <a:gd name="T35" fmla="*/ 101 h 566"/>
              <a:gd name="T36" fmla="*/ 236 w 288"/>
              <a:gd name="T37" fmla="*/ 123 h 566"/>
              <a:gd name="T38" fmla="*/ 227 w 288"/>
              <a:gd name="T39" fmla="*/ 144 h 566"/>
              <a:gd name="T40" fmla="*/ 224 w 288"/>
              <a:gd name="T41" fmla="*/ 161 h 566"/>
              <a:gd name="T42" fmla="*/ 219 w 288"/>
              <a:gd name="T43" fmla="*/ 194 h 566"/>
              <a:gd name="T44" fmla="*/ 244 w 288"/>
              <a:gd name="T45" fmla="*/ 229 h 566"/>
              <a:gd name="T46" fmla="*/ 176 w 288"/>
              <a:gd name="T47" fmla="*/ 271 h 566"/>
              <a:gd name="T48" fmla="*/ 165 w 288"/>
              <a:gd name="T49" fmla="*/ 287 h 566"/>
              <a:gd name="T50" fmla="*/ 129 w 288"/>
              <a:gd name="T51" fmla="*/ 305 h 566"/>
              <a:gd name="T52" fmla="*/ 129 w 288"/>
              <a:gd name="T53" fmla="*/ 328 h 566"/>
              <a:gd name="T54" fmla="*/ 143 w 288"/>
              <a:gd name="T55" fmla="*/ 327 h 566"/>
              <a:gd name="T56" fmla="*/ 129 w 288"/>
              <a:gd name="T57" fmla="*/ 339 h 566"/>
              <a:gd name="T58" fmla="*/ 120 w 288"/>
              <a:gd name="T59" fmla="*/ 368 h 566"/>
              <a:gd name="T60" fmla="*/ 86 w 288"/>
              <a:gd name="T61" fmla="*/ 396 h 566"/>
              <a:gd name="T62" fmla="*/ 107 w 288"/>
              <a:gd name="T63" fmla="*/ 427 h 566"/>
              <a:gd name="T64" fmla="*/ 85 w 288"/>
              <a:gd name="T65" fmla="*/ 456 h 566"/>
              <a:gd name="T66" fmla="*/ 74 w 288"/>
              <a:gd name="T67" fmla="*/ 468 h 566"/>
              <a:gd name="T68" fmla="*/ 66 w 288"/>
              <a:gd name="T69" fmla="*/ 492 h 566"/>
              <a:gd name="T70" fmla="*/ 74 w 288"/>
              <a:gd name="T71" fmla="*/ 511 h 566"/>
              <a:gd name="T72" fmla="*/ 19 w 288"/>
              <a:gd name="T73" fmla="*/ 500 h 566"/>
              <a:gd name="T74" fmla="*/ 11 w 288"/>
              <a:gd name="T75" fmla="*/ 479 h 566"/>
              <a:gd name="T76" fmla="*/ 0 w 288"/>
              <a:gd name="T77" fmla="*/ 457 h 566"/>
              <a:gd name="T78" fmla="*/ 17 w 288"/>
              <a:gd name="T79" fmla="*/ 437 h 566"/>
              <a:gd name="T80" fmla="*/ 23 w 288"/>
              <a:gd name="T81" fmla="*/ 413 h 566"/>
              <a:gd name="T82" fmla="*/ 27 w 288"/>
              <a:gd name="T83" fmla="*/ 390 h 566"/>
              <a:gd name="T84" fmla="*/ 30 w 288"/>
              <a:gd name="T85" fmla="*/ 372 h 566"/>
              <a:gd name="T86" fmla="*/ 27 w 288"/>
              <a:gd name="T87" fmla="*/ 357 h 566"/>
              <a:gd name="T88" fmla="*/ 22 w 288"/>
              <a:gd name="T89" fmla="*/ 335 h 566"/>
              <a:gd name="T90" fmla="*/ 25 w 288"/>
              <a:gd name="T91" fmla="*/ 317 h 566"/>
              <a:gd name="T92" fmla="*/ 27 w 288"/>
              <a:gd name="T93" fmla="*/ 292 h 566"/>
              <a:gd name="T94" fmla="*/ 31 w 288"/>
              <a:gd name="T95" fmla="*/ 278 h 566"/>
              <a:gd name="T96" fmla="*/ 36 w 288"/>
              <a:gd name="T97" fmla="*/ 254 h 566"/>
              <a:gd name="T98" fmla="*/ 38 w 288"/>
              <a:gd name="T99" fmla="*/ 231 h 566"/>
              <a:gd name="T100" fmla="*/ 45 w 288"/>
              <a:gd name="T101" fmla="*/ 213 h 566"/>
              <a:gd name="T102" fmla="*/ 52 w 288"/>
              <a:gd name="T103" fmla="*/ 194 h 566"/>
              <a:gd name="T104" fmla="*/ 50 w 288"/>
              <a:gd name="T105" fmla="*/ 175 h 566"/>
              <a:gd name="T106" fmla="*/ 47 w 288"/>
              <a:gd name="T107" fmla="*/ 156 h 566"/>
              <a:gd name="T108" fmla="*/ 47 w 288"/>
              <a:gd name="T109" fmla="*/ 139 h 566"/>
              <a:gd name="T110" fmla="*/ 52 w 288"/>
              <a:gd name="T111" fmla="*/ 119 h 566"/>
              <a:gd name="T112" fmla="*/ 64 w 288"/>
              <a:gd name="T113" fmla="*/ 92 h 566"/>
              <a:gd name="T114" fmla="*/ 74 w 288"/>
              <a:gd name="T115" fmla="*/ 75 h 566"/>
              <a:gd name="T116" fmla="*/ 74 w 288"/>
              <a:gd name="T117" fmla="*/ 49 h 566"/>
              <a:gd name="T118" fmla="*/ 91 w 288"/>
              <a:gd name="T119" fmla="*/ 32 h 566"/>
              <a:gd name="T120" fmla="*/ 105 w 288"/>
              <a:gd name="T121" fmla="*/ 2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8" h="566">
                <a:moveTo>
                  <a:pt x="131" y="560"/>
                </a:moveTo>
                <a:lnTo>
                  <a:pt x="132" y="560"/>
                </a:lnTo>
                <a:lnTo>
                  <a:pt x="135" y="560"/>
                </a:lnTo>
                <a:lnTo>
                  <a:pt x="137" y="560"/>
                </a:lnTo>
                <a:lnTo>
                  <a:pt x="138" y="560"/>
                </a:lnTo>
                <a:lnTo>
                  <a:pt x="138" y="560"/>
                </a:lnTo>
                <a:lnTo>
                  <a:pt x="140" y="560"/>
                </a:lnTo>
                <a:lnTo>
                  <a:pt x="142" y="560"/>
                </a:lnTo>
                <a:lnTo>
                  <a:pt x="142" y="560"/>
                </a:lnTo>
                <a:lnTo>
                  <a:pt x="138" y="561"/>
                </a:lnTo>
                <a:lnTo>
                  <a:pt x="138" y="561"/>
                </a:lnTo>
                <a:lnTo>
                  <a:pt x="134" y="561"/>
                </a:lnTo>
                <a:lnTo>
                  <a:pt x="132" y="561"/>
                </a:lnTo>
                <a:lnTo>
                  <a:pt x="131" y="561"/>
                </a:lnTo>
                <a:lnTo>
                  <a:pt x="129" y="563"/>
                </a:lnTo>
                <a:lnTo>
                  <a:pt x="127" y="563"/>
                </a:lnTo>
                <a:lnTo>
                  <a:pt x="127" y="561"/>
                </a:lnTo>
                <a:lnTo>
                  <a:pt x="129" y="561"/>
                </a:lnTo>
                <a:lnTo>
                  <a:pt x="129" y="561"/>
                </a:lnTo>
                <a:lnTo>
                  <a:pt x="131" y="560"/>
                </a:lnTo>
                <a:lnTo>
                  <a:pt x="131" y="560"/>
                </a:lnTo>
                <a:close/>
                <a:moveTo>
                  <a:pt x="72" y="519"/>
                </a:moveTo>
                <a:lnTo>
                  <a:pt x="72" y="519"/>
                </a:lnTo>
                <a:lnTo>
                  <a:pt x="75" y="524"/>
                </a:lnTo>
                <a:lnTo>
                  <a:pt x="77" y="525"/>
                </a:lnTo>
                <a:lnTo>
                  <a:pt x="77" y="527"/>
                </a:lnTo>
                <a:lnTo>
                  <a:pt x="75" y="525"/>
                </a:lnTo>
                <a:lnTo>
                  <a:pt x="74" y="527"/>
                </a:lnTo>
                <a:lnTo>
                  <a:pt x="74" y="528"/>
                </a:lnTo>
                <a:lnTo>
                  <a:pt x="74" y="528"/>
                </a:lnTo>
                <a:lnTo>
                  <a:pt x="74" y="530"/>
                </a:lnTo>
                <a:lnTo>
                  <a:pt x="74" y="530"/>
                </a:lnTo>
                <a:lnTo>
                  <a:pt x="75" y="531"/>
                </a:lnTo>
                <a:lnTo>
                  <a:pt x="79" y="531"/>
                </a:lnTo>
                <a:lnTo>
                  <a:pt x="79" y="531"/>
                </a:lnTo>
                <a:lnTo>
                  <a:pt x="80" y="536"/>
                </a:lnTo>
                <a:lnTo>
                  <a:pt x="82" y="538"/>
                </a:lnTo>
                <a:lnTo>
                  <a:pt x="83" y="538"/>
                </a:lnTo>
                <a:lnTo>
                  <a:pt x="85" y="541"/>
                </a:lnTo>
                <a:lnTo>
                  <a:pt x="88" y="544"/>
                </a:lnTo>
                <a:lnTo>
                  <a:pt x="91" y="546"/>
                </a:lnTo>
                <a:lnTo>
                  <a:pt x="94" y="549"/>
                </a:lnTo>
                <a:lnTo>
                  <a:pt x="97" y="550"/>
                </a:lnTo>
                <a:lnTo>
                  <a:pt x="101" y="552"/>
                </a:lnTo>
                <a:lnTo>
                  <a:pt x="102" y="553"/>
                </a:lnTo>
                <a:lnTo>
                  <a:pt x="107" y="555"/>
                </a:lnTo>
                <a:lnTo>
                  <a:pt x="110" y="557"/>
                </a:lnTo>
                <a:lnTo>
                  <a:pt x="113" y="558"/>
                </a:lnTo>
                <a:lnTo>
                  <a:pt x="120" y="558"/>
                </a:lnTo>
                <a:lnTo>
                  <a:pt x="121" y="558"/>
                </a:lnTo>
                <a:lnTo>
                  <a:pt x="121" y="558"/>
                </a:lnTo>
                <a:lnTo>
                  <a:pt x="121" y="561"/>
                </a:lnTo>
                <a:lnTo>
                  <a:pt x="120" y="563"/>
                </a:lnTo>
                <a:lnTo>
                  <a:pt x="118" y="563"/>
                </a:lnTo>
                <a:lnTo>
                  <a:pt x="115" y="563"/>
                </a:lnTo>
                <a:lnTo>
                  <a:pt x="113" y="563"/>
                </a:lnTo>
                <a:lnTo>
                  <a:pt x="112" y="563"/>
                </a:lnTo>
                <a:lnTo>
                  <a:pt x="110" y="563"/>
                </a:lnTo>
                <a:lnTo>
                  <a:pt x="109" y="565"/>
                </a:lnTo>
                <a:lnTo>
                  <a:pt x="107" y="565"/>
                </a:lnTo>
                <a:lnTo>
                  <a:pt x="105" y="565"/>
                </a:lnTo>
                <a:lnTo>
                  <a:pt x="104" y="566"/>
                </a:lnTo>
                <a:lnTo>
                  <a:pt x="102" y="566"/>
                </a:lnTo>
                <a:lnTo>
                  <a:pt x="101" y="566"/>
                </a:lnTo>
                <a:lnTo>
                  <a:pt x="96" y="563"/>
                </a:lnTo>
                <a:lnTo>
                  <a:pt x="93" y="563"/>
                </a:lnTo>
                <a:lnTo>
                  <a:pt x="83" y="563"/>
                </a:lnTo>
                <a:lnTo>
                  <a:pt x="80" y="561"/>
                </a:lnTo>
                <a:lnTo>
                  <a:pt x="77" y="561"/>
                </a:lnTo>
                <a:lnTo>
                  <a:pt x="75" y="561"/>
                </a:lnTo>
                <a:lnTo>
                  <a:pt x="74" y="561"/>
                </a:lnTo>
                <a:lnTo>
                  <a:pt x="72" y="561"/>
                </a:lnTo>
                <a:lnTo>
                  <a:pt x="71" y="563"/>
                </a:lnTo>
                <a:lnTo>
                  <a:pt x="71" y="558"/>
                </a:lnTo>
                <a:lnTo>
                  <a:pt x="72" y="552"/>
                </a:lnTo>
                <a:lnTo>
                  <a:pt x="72" y="546"/>
                </a:lnTo>
                <a:lnTo>
                  <a:pt x="72" y="541"/>
                </a:lnTo>
                <a:lnTo>
                  <a:pt x="72" y="536"/>
                </a:lnTo>
                <a:lnTo>
                  <a:pt x="72" y="530"/>
                </a:lnTo>
                <a:lnTo>
                  <a:pt x="72" y="525"/>
                </a:lnTo>
                <a:lnTo>
                  <a:pt x="72" y="519"/>
                </a:lnTo>
                <a:close/>
                <a:moveTo>
                  <a:pt x="167" y="275"/>
                </a:moveTo>
                <a:lnTo>
                  <a:pt x="168" y="275"/>
                </a:lnTo>
                <a:lnTo>
                  <a:pt x="168" y="275"/>
                </a:lnTo>
                <a:lnTo>
                  <a:pt x="170" y="276"/>
                </a:lnTo>
                <a:lnTo>
                  <a:pt x="170" y="276"/>
                </a:lnTo>
                <a:lnTo>
                  <a:pt x="168" y="276"/>
                </a:lnTo>
                <a:lnTo>
                  <a:pt x="167" y="275"/>
                </a:lnTo>
                <a:lnTo>
                  <a:pt x="167" y="275"/>
                </a:lnTo>
                <a:lnTo>
                  <a:pt x="167" y="275"/>
                </a:lnTo>
                <a:close/>
                <a:moveTo>
                  <a:pt x="107" y="0"/>
                </a:moveTo>
                <a:lnTo>
                  <a:pt x="107" y="0"/>
                </a:lnTo>
                <a:lnTo>
                  <a:pt x="109" y="0"/>
                </a:lnTo>
                <a:lnTo>
                  <a:pt x="109" y="2"/>
                </a:lnTo>
                <a:lnTo>
                  <a:pt x="112" y="4"/>
                </a:lnTo>
                <a:lnTo>
                  <a:pt x="113" y="5"/>
                </a:lnTo>
                <a:lnTo>
                  <a:pt x="115" y="5"/>
                </a:lnTo>
                <a:lnTo>
                  <a:pt x="116" y="5"/>
                </a:lnTo>
                <a:lnTo>
                  <a:pt x="116" y="5"/>
                </a:lnTo>
                <a:lnTo>
                  <a:pt x="123" y="5"/>
                </a:lnTo>
                <a:lnTo>
                  <a:pt x="124" y="5"/>
                </a:lnTo>
                <a:lnTo>
                  <a:pt x="126" y="5"/>
                </a:lnTo>
                <a:lnTo>
                  <a:pt x="127" y="5"/>
                </a:lnTo>
                <a:lnTo>
                  <a:pt x="129" y="5"/>
                </a:lnTo>
                <a:lnTo>
                  <a:pt x="131" y="7"/>
                </a:lnTo>
                <a:lnTo>
                  <a:pt x="131" y="8"/>
                </a:lnTo>
                <a:lnTo>
                  <a:pt x="132" y="10"/>
                </a:lnTo>
                <a:lnTo>
                  <a:pt x="132" y="12"/>
                </a:lnTo>
                <a:lnTo>
                  <a:pt x="134" y="15"/>
                </a:lnTo>
                <a:lnTo>
                  <a:pt x="134" y="16"/>
                </a:lnTo>
                <a:lnTo>
                  <a:pt x="134" y="15"/>
                </a:lnTo>
                <a:lnTo>
                  <a:pt x="135" y="12"/>
                </a:lnTo>
                <a:lnTo>
                  <a:pt x="135" y="10"/>
                </a:lnTo>
                <a:lnTo>
                  <a:pt x="137" y="8"/>
                </a:lnTo>
                <a:lnTo>
                  <a:pt x="138" y="4"/>
                </a:lnTo>
                <a:lnTo>
                  <a:pt x="140" y="4"/>
                </a:lnTo>
                <a:lnTo>
                  <a:pt x="140" y="4"/>
                </a:lnTo>
                <a:lnTo>
                  <a:pt x="142" y="4"/>
                </a:lnTo>
                <a:lnTo>
                  <a:pt x="142" y="4"/>
                </a:lnTo>
                <a:lnTo>
                  <a:pt x="143" y="4"/>
                </a:lnTo>
                <a:lnTo>
                  <a:pt x="143" y="4"/>
                </a:lnTo>
                <a:lnTo>
                  <a:pt x="149" y="4"/>
                </a:lnTo>
                <a:lnTo>
                  <a:pt x="156" y="4"/>
                </a:lnTo>
                <a:lnTo>
                  <a:pt x="156" y="4"/>
                </a:lnTo>
                <a:lnTo>
                  <a:pt x="156" y="4"/>
                </a:lnTo>
                <a:lnTo>
                  <a:pt x="157" y="5"/>
                </a:lnTo>
                <a:lnTo>
                  <a:pt x="157" y="7"/>
                </a:lnTo>
                <a:lnTo>
                  <a:pt x="157" y="7"/>
                </a:lnTo>
                <a:lnTo>
                  <a:pt x="159" y="7"/>
                </a:lnTo>
                <a:lnTo>
                  <a:pt x="159" y="7"/>
                </a:lnTo>
                <a:lnTo>
                  <a:pt x="159" y="8"/>
                </a:lnTo>
                <a:lnTo>
                  <a:pt x="162" y="10"/>
                </a:lnTo>
                <a:lnTo>
                  <a:pt x="164" y="13"/>
                </a:lnTo>
                <a:lnTo>
                  <a:pt x="167" y="16"/>
                </a:lnTo>
                <a:lnTo>
                  <a:pt x="168" y="19"/>
                </a:lnTo>
                <a:lnTo>
                  <a:pt x="170" y="21"/>
                </a:lnTo>
                <a:lnTo>
                  <a:pt x="172" y="23"/>
                </a:lnTo>
                <a:lnTo>
                  <a:pt x="173" y="23"/>
                </a:lnTo>
                <a:lnTo>
                  <a:pt x="175" y="24"/>
                </a:lnTo>
                <a:lnTo>
                  <a:pt x="175" y="24"/>
                </a:lnTo>
                <a:lnTo>
                  <a:pt x="176" y="26"/>
                </a:lnTo>
                <a:lnTo>
                  <a:pt x="179" y="27"/>
                </a:lnTo>
                <a:lnTo>
                  <a:pt x="181" y="29"/>
                </a:lnTo>
                <a:lnTo>
                  <a:pt x="181" y="30"/>
                </a:lnTo>
                <a:lnTo>
                  <a:pt x="184" y="32"/>
                </a:lnTo>
                <a:lnTo>
                  <a:pt x="189" y="34"/>
                </a:lnTo>
                <a:lnTo>
                  <a:pt x="192" y="34"/>
                </a:lnTo>
                <a:lnTo>
                  <a:pt x="195" y="34"/>
                </a:lnTo>
                <a:lnTo>
                  <a:pt x="198" y="35"/>
                </a:lnTo>
                <a:lnTo>
                  <a:pt x="202" y="38"/>
                </a:lnTo>
                <a:lnTo>
                  <a:pt x="205" y="40"/>
                </a:lnTo>
                <a:lnTo>
                  <a:pt x="205" y="40"/>
                </a:lnTo>
                <a:lnTo>
                  <a:pt x="208" y="41"/>
                </a:lnTo>
                <a:lnTo>
                  <a:pt x="214" y="46"/>
                </a:lnTo>
                <a:lnTo>
                  <a:pt x="217" y="46"/>
                </a:lnTo>
                <a:lnTo>
                  <a:pt x="219" y="48"/>
                </a:lnTo>
                <a:lnTo>
                  <a:pt x="220" y="48"/>
                </a:lnTo>
                <a:lnTo>
                  <a:pt x="220" y="48"/>
                </a:lnTo>
                <a:lnTo>
                  <a:pt x="222" y="48"/>
                </a:lnTo>
                <a:lnTo>
                  <a:pt x="224" y="48"/>
                </a:lnTo>
                <a:lnTo>
                  <a:pt x="225" y="49"/>
                </a:lnTo>
                <a:lnTo>
                  <a:pt x="228" y="51"/>
                </a:lnTo>
                <a:lnTo>
                  <a:pt x="230" y="54"/>
                </a:lnTo>
                <a:lnTo>
                  <a:pt x="231" y="56"/>
                </a:lnTo>
                <a:lnTo>
                  <a:pt x="231" y="56"/>
                </a:lnTo>
                <a:lnTo>
                  <a:pt x="231" y="57"/>
                </a:lnTo>
                <a:lnTo>
                  <a:pt x="231" y="57"/>
                </a:lnTo>
                <a:lnTo>
                  <a:pt x="230" y="59"/>
                </a:lnTo>
                <a:lnTo>
                  <a:pt x="228" y="59"/>
                </a:lnTo>
                <a:lnTo>
                  <a:pt x="228" y="60"/>
                </a:lnTo>
                <a:lnTo>
                  <a:pt x="228" y="60"/>
                </a:lnTo>
                <a:lnTo>
                  <a:pt x="227" y="62"/>
                </a:lnTo>
                <a:lnTo>
                  <a:pt x="227" y="64"/>
                </a:lnTo>
                <a:lnTo>
                  <a:pt x="227" y="64"/>
                </a:lnTo>
                <a:lnTo>
                  <a:pt x="227" y="65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24" y="68"/>
                </a:lnTo>
                <a:lnTo>
                  <a:pt x="222" y="68"/>
                </a:lnTo>
                <a:lnTo>
                  <a:pt x="222" y="70"/>
                </a:lnTo>
                <a:lnTo>
                  <a:pt x="222" y="71"/>
                </a:lnTo>
                <a:lnTo>
                  <a:pt x="222" y="73"/>
                </a:lnTo>
                <a:lnTo>
                  <a:pt x="222" y="75"/>
                </a:lnTo>
                <a:lnTo>
                  <a:pt x="222" y="75"/>
                </a:lnTo>
                <a:lnTo>
                  <a:pt x="222" y="75"/>
                </a:lnTo>
                <a:lnTo>
                  <a:pt x="222" y="75"/>
                </a:lnTo>
                <a:lnTo>
                  <a:pt x="222" y="76"/>
                </a:lnTo>
                <a:lnTo>
                  <a:pt x="220" y="76"/>
                </a:lnTo>
                <a:lnTo>
                  <a:pt x="220" y="76"/>
                </a:lnTo>
                <a:lnTo>
                  <a:pt x="220" y="78"/>
                </a:lnTo>
                <a:lnTo>
                  <a:pt x="220" y="78"/>
                </a:lnTo>
                <a:lnTo>
                  <a:pt x="219" y="78"/>
                </a:lnTo>
                <a:lnTo>
                  <a:pt x="219" y="79"/>
                </a:lnTo>
                <a:lnTo>
                  <a:pt x="217" y="79"/>
                </a:lnTo>
                <a:lnTo>
                  <a:pt x="217" y="81"/>
                </a:lnTo>
                <a:lnTo>
                  <a:pt x="216" y="81"/>
                </a:lnTo>
                <a:lnTo>
                  <a:pt x="216" y="82"/>
                </a:lnTo>
                <a:lnTo>
                  <a:pt x="217" y="84"/>
                </a:lnTo>
                <a:lnTo>
                  <a:pt x="224" y="84"/>
                </a:lnTo>
                <a:lnTo>
                  <a:pt x="228" y="84"/>
                </a:lnTo>
                <a:lnTo>
                  <a:pt x="235" y="86"/>
                </a:lnTo>
                <a:lnTo>
                  <a:pt x="238" y="87"/>
                </a:lnTo>
                <a:lnTo>
                  <a:pt x="239" y="86"/>
                </a:lnTo>
                <a:lnTo>
                  <a:pt x="241" y="86"/>
                </a:lnTo>
                <a:lnTo>
                  <a:pt x="243" y="87"/>
                </a:lnTo>
                <a:lnTo>
                  <a:pt x="244" y="87"/>
                </a:lnTo>
                <a:lnTo>
                  <a:pt x="246" y="87"/>
                </a:lnTo>
                <a:lnTo>
                  <a:pt x="247" y="87"/>
                </a:lnTo>
                <a:lnTo>
                  <a:pt x="247" y="89"/>
                </a:lnTo>
                <a:lnTo>
                  <a:pt x="249" y="87"/>
                </a:lnTo>
                <a:lnTo>
                  <a:pt x="250" y="86"/>
                </a:lnTo>
                <a:lnTo>
                  <a:pt x="250" y="86"/>
                </a:lnTo>
                <a:lnTo>
                  <a:pt x="252" y="84"/>
                </a:lnTo>
                <a:lnTo>
                  <a:pt x="254" y="84"/>
                </a:lnTo>
                <a:lnTo>
                  <a:pt x="255" y="84"/>
                </a:lnTo>
                <a:lnTo>
                  <a:pt x="257" y="86"/>
                </a:lnTo>
                <a:lnTo>
                  <a:pt x="257" y="86"/>
                </a:lnTo>
                <a:lnTo>
                  <a:pt x="258" y="86"/>
                </a:lnTo>
                <a:lnTo>
                  <a:pt x="260" y="86"/>
                </a:lnTo>
                <a:lnTo>
                  <a:pt x="260" y="84"/>
                </a:lnTo>
                <a:lnTo>
                  <a:pt x="260" y="82"/>
                </a:lnTo>
                <a:lnTo>
                  <a:pt x="260" y="82"/>
                </a:lnTo>
                <a:lnTo>
                  <a:pt x="261" y="81"/>
                </a:lnTo>
                <a:lnTo>
                  <a:pt x="261" y="81"/>
                </a:lnTo>
                <a:lnTo>
                  <a:pt x="263" y="79"/>
                </a:lnTo>
                <a:lnTo>
                  <a:pt x="263" y="79"/>
                </a:lnTo>
                <a:lnTo>
                  <a:pt x="266" y="79"/>
                </a:lnTo>
                <a:lnTo>
                  <a:pt x="266" y="78"/>
                </a:lnTo>
                <a:lnTo>
                  <a:pt x="266" y="78"/>
                </a:lnTo>
                <a:lnTo>
                  <a:pt x="268" y="78"/>
                </a:lnTo>
                <a:lnTo>
                  <a:pt x="268" y="76"/>
                </a:lnTo>
                <a:lnTo>
                  <a:pt x="269" y="76"/>
                </a:lnTo>
                <a:lnTo>
                  <a:pt x="269" y="75"/>
                </a:lnTo>
                <a:lnTo>
                  <a:pt x="271" y="75"/>
                </a:lnTo>
                <a:lnTo>
                  <a:pt x="271" y="75"/>
                </a:lnTo>
                <a:lnTo>
                  <a:pt x="272" y="73"/>
                </a:lnTo>
                <a:lnTo>
                  <a:pt x="274" y="68"/>
                </a:lnTo>
                <a:lnTo>
                  <a:pt x="274" y="64"/>
                </a:lnTo>
                <a:lnTo>
                  <a:pt x="274" y="57"/>
                </a:lnTo>
                <a:lnTo>
                  <a:pt x="276" y="57"/>
                </a:lnTo>
                <a:lnTo>
                  <a:pt x="276" y="59"/>
                </a:lnTo>
                <a:lnTo>
                  <a:pt x="277" y="59"/>
                </a:lnTo>
                <a:lnTo>
                  <a:pt x="277" y="57"/>
                </a:lnTo>
                <a:lnTo>
                  <a:pt x="279" y="57"/>
                </a:lnTo>
                <a:lnTo>
                  <a:pt x="279" y="57"/>
                </a:lnTo>
                <a:lnTo>
                  <a:pt x="280" y="57"/>
                </a:lnTo>
                <a:lnTo>
                  <a:pt x="280" y="57"/>
                </a:lnTo>
                <a:lnTo>
                  <a:pt x="282" y="57"/>
                </a:lnTo>
                <a:lnTo>
                  <a:pt x="282" y="57"/>
                </a:lnTo>
                <a:lnTo>
                  <a:pt x="284" y="57"/>
                </a:lnTo>
                <a:lnTo>
                  <a:pt x="284" y="59"/>
                </a:lnTo>
                <a:lnTo>
                  <a:pt x="285" y="59"/>
                </a:lnTo>
                <a:lnTo>
                  <a:pt x="285" y="60"/>
                </a:lnTo>
                <a:lnTo>
                  <a:pt x="285" y="64"/>
                </a:lnTo>
                <a:lnTo>
                  <a:pt x="287" y="65"/>
                </a:lnTo>
                <a:lnTo>
                  <a:pt x="288" y="68"/>
                </a:lnTo>
                <a:lnTo>
                  <a:pt x="288" y="68"/>
                </a:lnTo>
                <a:lnTo>
                  <a:pt x="287" y="70"/>
                </a:lnTo>
                <a:lnTo>
                  <a:pt x="287" y="71"/>
                </a:lnTo>
                <a:lnTo>
                  <a:pt x="287" y="75"/>
                </a:lnTo>
                <a:lnTo>
                  <a:pt x="287" y="76"/>
                </a:lnTo>
                <a:lnTo>
                  <a:pt x="287" y="76"/>
                </a:lnTo>
                <a:lnTo>
                  <a:pt x="287" y="78"/>
                </a:lnTo>
                <a:lnTo>
                  <a:pt x="287" y="79"/>
                </a:lnTo>
                <a:lnTo>
                  <a:pt x="285" y="81"/>
                </a:lnTo>
                <a:lnTo>
                  <a:pt x="285" y="82"/>
                </a:lnTo>
                <a:lnTo>
                  <a:pt x="284" y="82"/>
                </a:lnTo>
                <a:lnTo>
                  <a:pt x="282" y="84"/>
                </a:lnTo>
                <a:lnTo>
                  <a:pt x="282" y="84"/>
                </a:lnTo>
                <a:lnTo>
                  <a:pt x="280" y="84"/>
                </a:lnTo>
                <a:lnTo>
                  <a:pt x="280" y="84"/>
                </a:lnTo>
                <a:lnTo>
                  <a:pt x="279" y="86"/>
                </a:lnTo>
                <a:lnTo>
                  <a:pt x="279" y="86"/>
                </a:lnTo>
                <a:lnTo>
                  <a:pt x="277" y="87"/>
                </a:lnTo>
                <a:lnTo>
                  <a:pt x="276" y="87"/>
                </a:lnTo>
                <a:lnTo>
                  <a:pt x="276" y="87"/>
                </a:lnTo>
                <a:lnTo>
                  <a:pt x="274" y="87"/>
                </a:lnTo>
                <a:lnTo>
                  <a:pt x="274" y="87"/>
                </a:lnTo>
                <a:lnTo>
                  <a:pt x="272" y="87"/>
                </a:lnTo>
                <a:lnTo>
                  <a:pt x="272" y="87"/>
                </a:lnTo>
                <a:lnTo>
                  <a:pt x="271" y="89"/>
                </a:lnTo>
                <a:lnTo>
                  <a:pt x="271" y="89"/>
                </a:lnTo>
                <a:lnTo>
                  <a:pt x="269" y="90"/>
                </a:lnTo>
                <a:lnTo>
                  <a:pt x="269" y="90"/>
                </a:lnTo>
                <a:lnTo>
                  <a:pt x="269" y="90"/>
                </a:lnTo>
                <a:lnTo>
                  <a:pt x="268" y="92"/>
                </a:lnTo>
                <a:lnTo>
                  <a:pt x="268" y="92"/>
                </a:lnTo>
                <a:lnTo>
                  <a:pt x="268" y="92"/>
                </a:lnTo>
                <a:lnTo>
                  <a:pt x="268" y="93"/>
                </a:lnTo>
                <a:lnTo>
                  <a:pt x="265" y="93"/>
                </a:lnTo>
                <a:lnTo>
                  <a:pt x="263" y="95"/>
                </a:lnTo>
                <a:lnTo>
                  <a:pt x="263" y="95"/>
                </a:lnTo>
                <a:lnTo>
                  <a:pt x="261" y="97"/>
                </a:lnTo>
                <a:lnTo>
                  <a:pt x="260" y="97"/>
                </a:lnTo>
                <a:lnTo>
                  <a:pt x="258" y="98"/>
                </a:lnTo>
                <a:lnTo>
                  <a:pt x="258" y="100"/>
                </a:lnTo>
                <a:lnTo>
                  <a:pt x="258" y="100"/>
                </a:lnTo>
                <a:lnTo>
                  <a:pt x="258" y="100"/>
                </a:lnTo>
                <a:lnTo>
                  <a:pt x="258" y="101"/>
                </a:lnTo>
                <a:lnTo>
                  <a:pt x="258" y="101"/>
                </a:lnTo>
                <a:lnTo>
                  <a:pt x="257" y="101"/>
                </a:lnTo>
                <a:lnTo>
                  <a:pt x="257" y="100"/>
                </a:lnTo>
                <a:lnTo>
                  <a:pt x="255" y="101"/>
                </a:lnTo>
                <a:lnTo>
                  <a:pt x="255" y="101"/>
                </a:lnTo>
                <a:lnTo>
                  <a:pt x="255" y="101"/>
                </a:lnTo>
                <a:lnTo>
                  <a:pt x="255" y="103"/>
                </a:lnTo>
                <a:lnTo>
                  <a:pt x="255" y="103"/>
                </a:lnTo>
                <a:lnTo>
                  <a:pt x="254" y="103"/>
                </a:lnTo>
                <a:lnTo>
                  <a:pt x="254" y="104"/>
                </a:lnTo>
                <a:lnTo>
                  <a:pt x="252" y="104"/>
                </a:lnTo>
                <a:lnTo>
                  <a:pt x="250" y="106"/>
                </a:lnTo>
                <a:lnTo>
                  <a:pt x="249" y="108"/>
                </a:lnTo>
                <a:lnTo>
                  <a:pt x="249" y="111"/>
                </a:lnTo>
                <a:lnTo>
                  <a:pt x="247" y="112"/>
                </a:lnTo>
                <a:lnTo>
                  <a:pt x="246" y="112"/>
                </a:lnTo>
                <a:lnTo>
                  <a:pt x="246" y="114"/>
                </a:lnTo>
                <a:lnTo>
                  <a:pt x="244" y="116"/>
                </a:lnTo>
                <a:lnTo>
                  <a:pt x="243" y="117"/>
                </a:lnTo>
                <a:lnTo>
                  <a:pt x="241" y="120"/>
                </a:lnTo>
                <a:lnTo>
                  <a:pt x="238" y="122"/>
                </a:lnTo>
                <a:lnTo>
                  <a:pt x="236" y="123"/>
                </a:lnTo>
                <a:lnTo>
                  <a:pt x="235" y="123"/>
                </a:lnTo>
                <a:lnTo>
                  <a:pt x="235" y="125"/>
                </a:lnTo>
                <a:lnTo>
                  <a:pt x="235" y="127"/>
                </a:lnTo>
                <a:lnTo>
                  <a:pt x="231" y="128"/>
                </a:lnTo>
                <a:lnTo>
                  <a:pt x="231" y="130"/>
                </a:lnTo>
                <a:lnTo>
                  <a:pt x="230" y="130"/>
                </a:lnTo>
                <a:lnTo>
                  <a:pt x="230" y="131"/>
                </a:lnTo>
                <a:lnTo>
                  <a:pt x="230" y="133"/>
                </a:lnTo>
                <a:lnTo>
                  <a:pt x="228" y="134"/>
                </a:lnTo>
                <a:lnTo>
                  <a:pt x="227" y="136"/>
                </a:lnTo>
                <a:lnTo>
                  <a:pt x="228" y="138"/>
                </a:lnTo>
                <a:lnTo>
                  <a:pt x="228" y="139"/>
                </a:lnTo>
                <a:lnTo>
                  <a:pt x="228" y="141"/>
                </a:lnTo>
                <a:lnTo>
                  <a:pt x="227" y="141"/>
                </a:lnTo>
                <a:lnTo>
                  <a:pt x="227" y="142"/>
                </a:lnTo>
                <a:lnTo>
                  <a:pt x="227" y="142"/>
                </a:lnTo>
                <a:lnTo>
                  <a:pt x="227" y="144"/>
                </a:lnTo>
                <a:lnTo>
                  <a:pt x="227" y="145"/>
                </a:lnTo>
                <a:lnTo>
                  <a:pt x="227" y="147"/>
                </a:lnTo>
                <a:lnTo>
                  <a:pt x="225" y="149"/>
                </a:lnTo>
                <a:lnTo>
                  <a:pt x="225" y="150"/>
                </a:lnTo>
                <a:lnTo>
                  <a:pt x="225" y="150"/>
                </a:lnTo>
                <a:lnTo>
                  <a:pt x="225" y="152"/>
                </a:lnTo>
                <a:lnTo>
                  <a:pt x="225" y="152"/>
                </a:lnTo>
                <a:lnTo>
                  <a:pt x="225" y="153"/>
                </a:lnTo>
                <a:lnTo>
                  <a:pt x="225" y="155"/>
                </a:lnTo>
                <a:lnTo>
                  <a:pt x="224" y="155"/>
                </a:lnTo>
                <a:lnTo>
                  <a:pt x="224" y="156"/>
                </a:lnTo>
                <a:lnTo>
                  <a:pt x="222" y="156"/>
                </a:lnTo>
                <a:lnTo>
                  <a:pt x="224" y="158"/>
                </a:lnTo>
                <a:lnTo>
                  <a:pt x="224" y="158"/>
                </a:lnTo>
                <a:lnTo>
                  <a:pt x="222" y="160"/>
                </a:lnTo>
                <a:lnTo>
                  <a:pt x="224" y="161"/>
                </a:lnTo>
                <a:lnTo>
                  <a:pt x="224" y="161"/>
                </a:lnTo>
                <a:lnTo>
                  <a:pt x="224" y="163"/>
                </a:lnTo>
                <a:lnTo>
                  <a:pt x="222" y="166"/>
                </a:lnTo>
                <a:lnTo>
                  <a:pt x="222" y="168"/>
                </a:lnTo>
                <a:lnTo>
                  <a:pt x="224" y="174"/>
                </a:lnTo>
                <a:lnTo>
                  <a:pt x="222" y="174"/>
                </a:lnTo>
                <a:lnTo>
                  <a:pt x="222" y="175"/>
                </a:lnTo>
                <a:lnTo>
                  <a:pt x="220" y="175"/>
                </a:lnTo>
                <a:lnTo>
                  <a:pt x="220" y="175"/>
                </a:lnTo>
                <a:lnTo>
                  <a:pt x="219" y="175"/>
                </a:lnTo>
                <a:lnTo>
                  <a:pt x="219" y="179"/>
                </a:lnTo>
                <a:lnTo>
                  <a:pt x="217" y="185"/>
                </a:lnTo>
                <a:lnTo>
                  <a:pt x="217" y="186"/>
                </a:lnTo>
                <a:lnTo>
                  <a:pt x="219" y="188"/>
                </a:lnTo>
                <a:lnTo>
                  <a:pt x="219" y="190"/>
                </a:lnTo>
                <a:lnTo>
                  <a:pt x="219" y="191"/>
                </a:lnTo>
                <a:lnTo>
                  <a:pt x="219" y="193"/>
                </a:lnTo>
                <a:lnTo>
                  <a:pt x="219" y="194"/>
                </a:lnTo>
                <a:lnTo>
                  <a:pt x="219" y="194"/>
                </a:lnTo>
                <a:lnTo>
                  <a:pt x="217" y="194"/>
                </a:lnTo>
                <a:lnTo>
                  <a:pt x="219" y="197"/>
                </a:lnTo>
                <a:lnTo>
                  <a:pt x="219" y="199"/>
                </a:lnTo>
                <a:lnTo>
                  <a:pt x="220" y="201"/>
                </a:lnTo>
                <a:lnTo>
                  <a:pt x="228" y="205"/>
                </a:lnTo>
                <a:lnTo>
                  <a:pt x="231" y="207"/>
                </a:lnTo>
                <a:lnTo>
                  <a:pt x="235" y="210"/>
                </a:lnTo>
                <a:lnTo>
                  <a:pt x="238" y="212"/>
                </a:lnTo>
                <a:lnTo>
                  <a:pt x="238" y="215"/>
                </a:lnTo>
                <a:lnTo>
                  <a:pt x="235" y="218"/>
                </a:lnTo>
                <a:lnTo>
                  <a:pt x="235" y="221"/>
                </a:lnTo>
                <a:lnTo>
                  <a:pt x="235" y="223"/>
                </a:lnTo>
                <a:lnTo>
                  <a:pt x="236" y="226"/>
                </a:lnTo>
                <a:lnTo>
                  <a:pt x="239" y="227"/>
                </a:lnTo>
                <a:lnTo>
                  <a:pt x="241" y="229"/>
                </a:lnTo>
                <a:lnTo>
                  <a:pt x="244" y="229"/>
                </a:lnTo>
                <a:lnTo>
                  <a:pt x="244" y="229"/>
                </a:lnTo>
                <a:lnTo>
                  <a:pt x="244" y="229"/>
                </a:lnTo>
                <a:lnTo>
                  <a:pt x="244" y="235"/>
                </a:lnTo>
                <a:lnTo>
                  <a:pt x="244" y="237"/>
                </a:lnTo>
                <a:lnTo>
                  <a:pt x="244" y="238"/>
                </a:lnTo>
                <a:lnTo>
                  <a:pt x="238" y="246"/>
                </a:lnTo>
                <a:lnTo>
                  <a:pt x="235" y="251"/>
                </a:lnTo>
                <a:lnTo>
                  <a:pt x="233" y="254"/>
                </a:lnTo>
                <a:lnTo>
                  <a:pt x="231" y="257"/>
                </a:lnTo>
                <a:lnTo>
                  <a:pt x="230" y="259"/>
                </a:lnTo>
                <a:lnTo>
                  <a:pt x="222" y="264"/>
                </a:lnTo>
                <a:lnTo>
                  <a:pt x="211" y="267"/>
                </a:lnTo>
                <a:lnTo>
                  <a:pt x="202" y="270"/>
                </a:lnTo>
                <a:lnTo>
                  <a:pt x="198" y="270"/>
                </a:lnTo>
                <a:lnTo>
                  <a:pt x="183" y="271"/>
                </a:lnTo>
                <a:lnTo>
                  <a:pt x="181" y="273"/>
                </a:lnTo>
                <a:lnTo>
                  <a:pt x="176" y="271"/>
                </a:lnTo>
                <a:lnTo>
                  <a:pt x="173" y="273"/>
                </a:lnTo>
                <a:lnTo>
                  <a:pt x="170" y="271"/>
                </a:lnTo>
                <a:lnTo>
                  <a:pt x="167" y="271"/>
                </a:lnTo>
                <a:lnTo>
                  <a:pt x="165" y="270"/>
                </a:lnTo>
                <a:lnTo>
                  <a:pt x="162" y="270"/>
                </a:lnTo>
                <a:lnTo>
                  <a:pt x="162" y="270"/>
                </a:lnTo>
                <a:lnTo>
                  <a:pt x="164" y="273"/>
                </a:lnTo>
                <a:lnTo>
                  <a:pt x="162" y="275"/>
                </a:lnTo>
                <a:lnTo>
                  <a:pt x="164" y="276"/>
                </a:lnTo>
                <a:lnTo>
                  <a:pt x="164" y="276"/>
                </a:lnTo>
                <a:lnTo>
                  <a:pt x="165" y="278"/>
                </a:lnTo>
                <a:lnTo>
                  <a:pt x="167" y="279"/>
                </a:lnTo>
                <a:lnTo>
                  <a:pt x="165" y="279"/>
                </a:lnTo>
                <a:lnTo>
                  <a:pt x="165" y="279"/>
                </a:lnTo>
                <a:lnTo>
                  <a:pt x="167" y="281"/>
                </a:lnTo>
                <a:lnTo>
                  <a:pt x="167" y="283"/>
                </a:lnTo>
                <a:lnTo>
                  <a:pt x="165" y="287"/>
                </a:lnTo>
                <a:lnTo>
                  <a:pt x="164" y="287"/>
                </a:lnTo>
                <a:lnTo>
                  <a:pt x="164" y="287"/>
                </a:lnTo>
                <a:lnTo>
                  <a:pt x="162" y="289"/>
                </a:lnTo>
                <a:lnTo>
                  <a:pt x="162" y="294"/>
                </a:lnTo>
                <a:lnTo>
                  <a:pt x="161" y="295"/>
                </a:lnTo>
                <a:lnTo>
                  <a:pt x="162" y="297"/>
                </a:lnTo>
                <a:lnTo>
                  <a:pt x="164" y="301"/>
                </a:lnTo>
                <a:lnTo>
                  <a:pt x="164" y="303"/>
                </a:lnTo>
                <a:lnTo>
                  <a:pt x="162" y="305"/>
                </a:lnTo>
                <a:lnTo>
                  <a:pt x="156" y="308"/>
                </a:lnTo>
                <a:lnTo>
                  <a:pt x="154" y="308"/>
                </a:lnTo>
                <a:lnTo>
                  <a:pt x="149" y="309"/>
                </a:lnTo>
                <a:lnTo>
                  <a:pt x="145" y="309"/>
                </a:lnTo>
                <a:lnTo>
                  <a:pt x="142" y="309"/>
                </a:lnTo>
                <a:lnTo>
                  <a:pt x="137" y="306"/>
                </a:lnTo>
                <a:lnTo>
                  <a:pt x="134" y="305"/>
                </a:lnTo>
                <a:lnTo>
                  <a:pt x="129" y="305"/>
                </a:lnTo>
                <a:lnTo>
                  <a:pt x="126" y="303"/>
                </a:lnTo>
                <a:lnTo>
                  <a:pt x="127" y="303"/>
                </a:lnTo>
                <a:lnTo>
                  <a:pt x="127" y="303"/>
                </a:lnTo>
                <a:lnTo>
                  <a:pt x="126" y="301"/>
                </a:lnTo>
                <a:lnTo>
                  <a:pt x="126" y="301"/>
                </a:lnTo>
                <a:lnTo>
                  <a:pt x="123" y="303"/>
                </a:lnTo>
                <a:lnTo>
                  <a:pt x="123" y="305"/>
                </a:lnTo>
                <a:lnTo>
                  <a:pt x="123" y="306"/>
                </a:lnTo>
                <a:lnTo>
                  <a:pt x="121" y="308"/>
                </a:lnTo>
                <a:lnTo>
                  <a:pt x="123" y="311"/>
                </a:lnTo>
                <a:lnTo>
                  <a:pt x="124" y="316"/>
                </a:lnTo>
                <a:lnTo>
                  <a:pt x="124" y="319"/>
                </a:lnTo>
                <a:lnTo>
                  <a:pt x="123" y="323"/>
                </a:lnTo>
                <a:lnTo>
                  <a:pt x="124" y="325"/>
                </a:lnTo>
                <a:lnTo>
                  <a:pt x="126" y="327"/>
                </a:lnTo>
                <a:lnTo>
                  <a:pt x="129" y="328"/>
                </a:lnTo>
                <a:lnTo>
                  <a:pt x="129" y="328"/>
                </a:lnTo>
                <a:lnTo>
                  <a:pt x="131" y="328"/>
                </a:lnTo>
                <a:lnTo>
                  <a:pt x="131" y="328"/>
                </a:lnTo>
                <a:lnTo>
                  <a:pt x="131" y="328"/>
                </a:lnTo>
                <a:lnTo>
                  <a:pt x="131" y="330"/>
                </a:lnTo>
                <a:lnTo>
                  <a:pt x="131" y="331"/>
                </a:lnTo>
                <a:lnTo>
                  <a:pt x="132" y="331"/>
                </a:lnTo>
                <a:lnTo>
                  <a:pt x="135" y="331"/>
                </a:lnTo>
                <a:lnTo>
                  <a:pt x="137" y="331"/>
                </a:lnTo>
                <a:lnTo>
                  <a:pt x="137" y="330"/>
                </a:lnTo>
                <a:lnTo>
                  <a:pt x="138" y="328"/>
                </a:lnTo>
                <a:lnTo>
                  <a:pt x="135" y="328"/>
                </a:lnTo>
                <a:lnTo>
                  <a:pt x="135" y="328"/>
                </a:lnTo>
                <a:lnTo>
                  <a:pt x="137" y="327"/>
                </a:lnTo>
                <a:lnTo>
                  <a:pt x="140" y="327"/>
                </a:lnTo>
                <a:lnTo>
                  <a:pt x="142" y="325"/>
                </a:lnTo>
                <a:lnTo>
                  <a:pt x="143" y="327"/>
                </a:lnTo>
                <a:lnTo>
                  <a:pt x="143" y="327"/>
                </a:lnTo>
                <a:lnTo>
                  <a:pt x="143" y="328"/>
                </a:lnTo>
                <a:lnTo>
                  <a:pt x="145" y="331"/>
                </a:lnTo>
                <a:lnTo>
                  <a:pt x="145" y="333"/>
                </a:lnTo>
                <a:lnTo>
                  <a:pt x="145" y="336"/>
                </a:lnTo>
                <a:lnTo>
                  <a:pt x="143" y="336"/>
                </a:lnTo>
                <a:lnTo>
                  <a:pt x="143" y="338"/>
                </a:lnTo>
                <a:lnTo>
                  <a:pt x="138" y="339"/>
                </a:lnTo>
                <a:lnTo>
                  <a:pt x="137" y="339"/>
                </a:lnTo>
                <a:lnTo>
                  <a:pt x="135" y="338"/>
                </a:lnTo>
                <a:lnTo>
                  <a:pt x="135" y="335"/>
                </a:lnTo>
                <a:lnTo>
                  <a:pt x="134" y="333"/>
                </a:lnTo>
                <a:lnTo>
                  <a:pt x="132" y="333"/>
                </a:lnTo>
                <a:lnTo>
                  <a:pt x="129" y="333"/>
                </a:lnTo>
                <a:lnTo>
                  <a:pt x="127" y="335"/>
                </a:lnTo>
                <a:lnTo>
                  <a:pt x="124" y="336"/>
                </a:lnTo>
                <a:lnTo>
                  <a:pt x="124" y="338"/>
                </a:lnTo>
                <a:lnTo>
                  <a:pt x="129" y="339"/>
                </a:lnTo>
                <a:lnTo>
                  <a:pt x="132" y="341"/>
                </a:lnTo>
                <a:lnTo>
                  <a:pt x="134" y="341"/>
                </a:lnTo>
                <a:lnTo>
                  <a:pt x="134" y="341"/>
                </a:lnTo>
                <a:lnTo>
                  <a:pt x="134" y="341"/>
                </a:lnTo>
                <a:lnTo>
                  <a:pt x="132" y="342"/>
                </a:lnTo>
                <a:lnTo>
                  <a:pt x="129" y="344"/>
                </a:lnTo>
                <a:lnTo>
                  <a:pt x="126" y="344"/>
                </a:lnTo>
                <a:lnTo>
                  <a:pt x="124" y="346"/>
                </a:lnTo>
                <a:lnTo>
                  <a:pt x="121" y="350"/>
                </a:lnTo>
                <a:lnTo>
                  <a:pt x="121" y="352"/>
                </a:lnTo>
                <a:lnTo>
                  <a:pt x="120" y="352"/>
                </a:lnTo>
                <a:lnTo>
                  <a:pt x="120" y="355"/>
                </a:lnTo>
                <a:lnTo>
                  <a:pt x="121" y="360"/>
                </a:lnTo>
                <a:lnTo>
                  <a:pt x="120" y="361"/>
                </a:lnTo>
                <a:lnTo>
                  <a:pt x="120" y="363"/>
                </a:lnTo>
                <a:lnTo>
                  <a:pt x="120" y="364"/>
                </a:lnTo>
                <a:lnTo>
                  <a:pt x="120" y="368"/>
                </a:lnTo>
                <a:lnTo>
                  <a:pt x="115" y="371"/>
                </a:lnTo>
                <a:lnTo>
                  <a:pt x="113" y="372"/>
                </a:lnTo>
                <a:lnTo>
                  <a:pt x="115" y="374"/>
                </a:lnTo>
                <a:lnTo>
                  <a:pt x="115" y="375"/>
                </a:lnTo>
                <a:lnTo>
                  <a:pt x="115" y="377"/>
                </a:lnTo>
                <a:lnTo>
                  <a:pt x="113" y="377"/>
                </a:lnTo>
                <a:lnTo>
                  <a:pt x="107" y="375"/>
                </a:lnTo>
                <a:lnTo>
                  <a:pt x="105" y="377"/>
                </a:lnTo>
                <a:lnTo>
                  <a:pt x="102" y="379"/>
                </a:lnTo>
                <a:lnTo>
                  <a:pt x="102" y="379"/>
                </a:lnTo>
                <a:lnTo>
                  <a:pt x="101" y="380"/>
                </a:lnTo>
                <a:lnTo>
                  <a:pt x="97" y="380"/>
                </a:lnTo>
                <a:lnTo>
                  <a:pt x="96" y="382"/>
                </a:lnTo>
                <a:lnTo>
                  <a:pt x="91" y="386"/>
                </a:lnTo>
                <a:lnTo>
                  <a:pt x="90" y="390"/>
                </a:lnTo>
                <a:lnTo>
                  <a:pt x="86" y="394"/>
                </a:lnTo>
                <a:lnTo>
                  <a:pt x="86" y="396"/>
                </a:lnTo>
                <a:lnTo>
                  <a:pt x="86" y="398"/>
                </a:lnTo>
                <a:lnTo>
                  <a:pt x="86" y="399"/>
                </a:lnTo>
                <a:lnTo>
                  <a:pt x="86" y="401"/>
                </a:lnTo>
                <a:lnTo>
                  <a:pt x="88" y="402"/>
                </a:lnTo>
                <a:lnTo>
                  <a:pt x="90" y="404"/>
                </a:lnTo>
                <a:lnTo>
                  <a:pt x="99" y="413"/>
                </a:lnTo>
                <a:lnTo>
                  <a:pt x="101" y="413"/>
                </a:lnTo>
                <a:lnTo>
                  <a:pt x="110" y="415"/>
                </a:lnTo>
                <a:lnTo>
                  <a:pt x="112" y="415"/>
                </a:lnTo>
                <a:lnTo>
                  <a:pt x="113" y="416"/>
                </a:lnTo>
                <a:lnTo>
                  <a:pt x="113" y="418"/>
                </a:lnTo>
                <a:lnTo>
                  <a:pt x="113" y="423"/>
                </a:lnTo>
                <a:lnTo>
                  <a:pt x="112" y="424"/>
                </a:lnTo>
                <a:lnTo>
                  <a:pt x="112" y="426"/>
                </a:lnTo>
                <a:lnTo>
                  <a:pt x="109" y="427"/>
                </a:lnTo>
                <a:lnTo>
                  <a:pt x="107" y="427"/>
                </a:lnTo>
                <a:lnTo>
                  <a:pt x="107" y="427"/>
                </a:lnTo>
                <a:lnTo>
                  <a:pt x="109" y="427"/>
                </a:lnTo>
                <a:lnTo>
                  <a:pt x="110" y="427"/>
                </a:lnTo>
                <a:lnTo>
                  <a:pt x="112" y="427"/>
                </a:lnTo>
                <a:lnTo>
                  <a:pt x="112" y="429"/>
                </a:lnTo>
                <a:lnTo>
                  <a:pt x="112" y="431"/>
                </a:lnTo>
                <a:lnTo>
                  <a:pt x="110" y="431"/>
                </a:lnTo>
                <a:lnTo>
                  <a:pt x="110" y="432"/>
                </a:lnTo>
                <a:lnTo>
                  <a:pt x="104" y="437"/>
                </a:lnTo>
                <a:lnTo>
                  <a:pt x="101" y="438"/>
                </a:lnTo>
                <a:lnTo>
                  <a:pt x="99" y="440"/>
                </a:lnTo>
                <a:lnTo>
                  <a:pt x="94" y="442"/>
                </a:lnTo>
                <a:lnTo>
                  <a:pt x="93" y="443"/>
                </a:lnTo>
                <a:lnTo>
                  <a:pt x="91" y="446"/>
                </a:lnTo>
                <a:lnTo>
                  <a:pt x="88" y="448"/>
                </a:lnTo>
                <a:lnTo>
                  <a:pt x="85" y="454"/>
                </a:lnTo>
                <a:lnTo>
                  <a:pt x="85" y="454"/>
                </a:lnTo>
                <a:lnTo>
                  <a:pt x="85" y="456"/>
                </a:lnTo>
                <a:lnTo>
                  <a:pt x="83" y="465"/>
                </a:lnTo>
                <a:lnTo>
                  <a:pt x="83" y="467"/>
                </a:lnTo>
                <a:lnTo>
                  <a:pt x="82" y="468"/>
                </a:lnTo>
                <a:lnTo>
                  <a:pt x="79" y="470"/>
                </a:lnTo>
                <a:lnTo>
                  <a:pt x="77" y="470"/>
                </a:lnTo>
                <a:lnTo>
                  <a:pt x="75" y="468"/>
                </a:lnTo>
                <a:lnTo>
                  <a:pt x="74" y="467"/>
                </a:lnTo>
                <a:lnTo>
                  <a:pt x="72" y="465"/>
                </a:lnTo>
                <a:lnTo>
                  <a:pt x="71" y="464"/>
                </a:lnTo>
                <a:lnTo>
                  <a:pt x="71" y="464"/>
                </a:lnTo>
                <a:lnTo>
                  <a:pt x="72" y="465"/>
                </a:lnTo>
                <a:lnTo>
                  <a:pt x="71" y="467"/>
                </a:lnTo>
                <a:lnTo>
                  <a:pt x="68" y="467"/>
                </a:lnTo>
                <a:lnTo>
                  <a:pt x="66" y="468"/>
                </a:lnTo>
                <a:lnTo>
                  <a:pt x="71" y="468"/>
                </a:lnTo>
                <a:lnTo>
                  <a:pt x="72" y="468"/>
                </a:lnTo>
                <a:lnTo>
                  <a:pt x="74" y="468"/>
                </a:lnTo>
                <a:lnTo>
                  <a:pt x="74" y="470"/>
                </a:lnTo>
                <a:lnTo>
                  <a:pt x="75" y="472"/>
                </a:lnTo>
                <a:lnTo>
                  <a:pt x="74" y="472"/>
                </a:lnTo>
                <a:lnTo>
                  <a:pt x="72" y="472"/>
                </a:lnTo>
                <a:lnTo>
                  <a:pt x="71" y="473"/>
                </a:lnTo>
                <a:lnTo>
                  <a:pt x="68" y="475"/>
                </a:lnTo>
                <a:lnTo>
                  <a:pt x="66" y="478"/>
                </a:lnTo>
                <a:lnTo>
                  <a:pt x="64" y="479"/>
                </a:lnTo>
                <a:lnTo>
                  <a:pt x="64" y="483"/>
                </a:lnTo>
                <a:lnTo>
                  <a:pt x="64" y="484"/>
                </a:lnTo>
                <a:lnTo>
                  <a:pt x="63" y="486"/>
                </a:lnTo>
                <a:lnTo>
                  <a:pt x="61" y="487"/>
                </a:lnTo>
                <a:lnTo>
                  <a:pt x="61" y="487"/>
                </a:lnTo>
                <a:lnTo>
                  <a:pt x="63" y="487"/>
                </a:lnTo>
                <a:lnTo>
                  <a:pt x="63" y="487"/>
                </a:lnTo>
                <a:lnTo>
                  <a:pt x="64" y="489"/>
                </a:lnTo>
                <a:lnTo>
                  <a:pt x="66" y="492"/>
                </a:lnTo>
                <a:lnTo>
                  <a:pt x="66" y="495"/>
                </a:lnTo>
                <a:lnTo>
                  <a:pt x="66" y="497"/>
                </a:lnTo>
                <a:lnTo>
                  <a:pt x="66" y="497"/>
                </a:lnTo>
                <a:lnTo>
                  <a:pt x="63" y="498"/>
                </a:lnTo>
                <a:lnTo>
                  <a:pt x="61" y="498"/>
                </a:lnTo>
                <a:lnTo>
                  <a:pt x="60" y="498"/>
                </a:lnTo>
                <a:lnTo>
                  <a:pt x="60" y="498"/>
                </a:lnTo>
                <a:lnTo>
                  <a:pt x="61" y="498"/>
                </a:lnTo>
                <a:lnTo>
                  <a:pt x="64" y="500"/>
                </a:lnTo>
                <a:lnTo>
                  <a:pt x="66" y="498"/>
                </a:lnTo>
                <a:lnTo>
                  <a:pt x="68" y="500"/>
                </a:lnTo>
                <a:lnTo>
                  <a:pt x="68" y="500"/>
                </a:lnTo>
                <a:lnTo>
                  <a:pt x="71" y="506"/>
                </a:lnTo>
                <a:lnTo>
                  <a:pt x="74" y="509"/>
                </a:lnTo>
                <a:lnTo>
                  <a:pt x="75" y="513"/>
                </a:lnTo>
                <a:lnTo>
                  <a:pt x="74" y="513"/>
                </a:lnTo>
                <a:lnTo>
                  <a:pt x="74" y="511"/>
                </a:lnTo>
                <a:lnTo>
                  <a:pt x="72" y="511"/>
                </a:lnTo>
                <a:lnTo>
                  <a:pt x="71" y="511"/>
                </a:lnTo>
                <a:lnTo>
                  <a:pt x="68" y="509"/>
                </a:lnTo>
                <a:lnTo>
                  <a:pt x="63" y="509"/>
                </a:lnTo>
                <a:lnTo>
                  <a:pt x="60" y="509"/>
                </a:lnTo>
                <a:lnTo>
                  <a:pt x="56" y="508"/>
                </a:lnTo>
                <a:lnTo>
                  <a:pt x="52" y="506"/>
                </a:lnTo>
                <a:lnTo>
                  <a:pt x="45" y="506"/>
                </a:lnTo>
                <a:lnTo>
                  <a:pt x="38" y="506"/>
                </a:lnTo>
                <a:lnTo>
                  <a:pt x="31" y="506"/>
                </a:lnTo>
                <a:lnTo>
                  <a:pt x="27" y="506"/>
                </a:lnTo>
                <a:lnTo>
                  <a:pt x="23" y="506"/>
                </a:lnTo>
                <a:lnTo>
                  <a:pt x="23" y="505"/>
                </a:lnTo>
                <a:lnTo>
                  <a:pt x="23" y="503"/>
                </a:lnTo>
                <a:lnTo>
                  <a:pt x="22" y="503"/>
                </a:lnTo>
                <a:lnTo>
                  <a:pt x="20" y="502"/>
                </a:lnTo>
                <a:lnTo>
                  <a:pt x="19" y="500"/>
                </a:lnTo>
                <a:lnTo>
                  <a:pt x="19" y="498"/>
                </a:lnTo>
                <a:lnTo>
                  <a:pt x="17" y="497"/>
                </a:lnTo>
                <a:lnTo>
                  <a:pt x="17" y="495"/>
                </a:lnTo>
                <a:lnTo>
                  <a:pt x="19" y="492"/>
                </a:lnTo>
                <a:lnTo>
                  <a:pt x="19" y="490"/>
                </a:lnTo>
                <a:lnTo>
                  <a:pt x="17" y="490"/>
                </a:lnTo>
                <a:lnTo>
                  <a:pt x="17" y="489"/>
                </a:lnTo>
                <a:lnTo>
                  <a:pt x="17" y="487"/>
                </a:lnTo>
                <a:lnTo>
                  <a:pt x="19" y="487"/>
                </a:lnTo>
                <a:lnTo>
                  <a:pt x="19" y="486"/>
                </a:lnTo>
                <a:lnTo>
                  <a:pt x="19" y="483"/>
                </a:lnTo>
                <a:lnTo>
                  <a:pt x="19" y="481"/>
                </a:lnTo>
                <a:lnTo>
                  <a:pt x="17" y="479"/>
                </a:lnTo>
                <a:lnTo>
                  <a:pt x="17" y="479"/>
                </a:lnTo>
                <a:lnTo>
                  <a:pt x="15" y="479"/>
                </a:lnTo>
                <a:lnTo>
                  <a:pt x="14" y="479"/>
                </a:lnTo>
                <a:lnTo>
                  <a:pt x="11" y="479"/>
                </a:lnTo>
                <a:lnTo>
                  <a:pt x="11" y="481"/>
                </a:lnTo>
                <a:lnTo>
                  <a:pt x="9" y="481"/>
                </a:lnTo>
                <a:lnTo>
                  <a:pt x="8" y="483"/>
                </a:lnTo>
                <a:lnTo>
                  <a:pt x="6" y="483"/>
                </a:lnTo>
                <a:lnTo>
                  <a:pt x="6" y="481"/>
                </a:lnTo>
                <a:lnTo>
                  <a:pt x="6" y="479"/>
                </a:lnTo>
                <a:lnTo>
                  <a:pt x="4" y="478"/>
                </a:lnTo>
                <a:lnTo>
                  <a:pt x="4" y="476"/>
                </a:lnTo>
                <a:lnTo>
                  <a:pt x="4" y="475"/>
                </a:lnTo>
                <a:lnTo>
                  <a:pt x="3" y="472"/>
                </a:lnTo>
                <a:lnTo>
                  <a:pt x="1" y="470"/>
                </a:lnTo>
                <a:lnTo>
                  <a:pt x="1" y="468"/>
                </a:lnTo>
                <a:lnTo>
                  <a:pt x="1" y="467"/>
                </a:lnTo>
                <a:lnTo>
                  <a:pt x="1" y="464"/>
                </a:lnTo>
                <a:lnTo>
                  <a:pt x="1" y="462"/>
                </a:lnTo>
                <a:lnTo>
                  <a:pt x="0" y="461"/>
                </a:lnTo>
                <a:lnTo>
                  <a:pt x="0" y="457"/>
                </a:lnTo>
                <a:lnTo>
                  <a:pt x="1" y="457"/>
                </a:lnTo>
                <a:lnTo>
                  <a:pt x="1" y="456"/>
                </a:lnTo>
                <a:lnTo>
                  <a:pt x="6" y="454"/>
                </a:lnTo>
                <a:lnTo>
                  <a:pt x="6" y="453"/>
                </a:lnTo>
                <a:lnTo>
                  <a:pt x="8" y="451"/>
                </a:lnTo>
                <a:lnTo>
                  <a:pt x="8" y="450"/>
                </a:lnTo>
                <a:lnTo>
                  <a:pt x="9" y="450"/>
                </a:lnTo>
                <a:lnTo>
                  <a:pt x="11" y="448"/>
                </a:lnTo>
                <a:lnTo>
                  <a:pt x="12" y="448"/>
                </a:lnTo>
                <a:lnTo>
                  <a:pt x="14" y="446"/>
                </a:lnTo>
                <a:lnTo>
                  <a:pt x="14" y="445"/>
                </a:lnTo>
                <a:lnTo>
                  <a:pt x="14" y="445"/>
                </a:lnTo>
                <a:lnTo>
                  <a:pt x="14" y="443"/>
                </a:lnTo>
                <a:lnTo>
                  <a:pt x="14" y="440"/>
                </a:lnTo>
                <a:lnTo>
                  <a:pt x="14" y="440"/>
                </a:lnTo>
                <a:lnTo>
                  <a:pt x="15" y="438"/>
                </a:lnTo>
                <a:lnTo>
                  <a:pt x="17" y="437"/>
                </a:lnTo>
                <a:lnTo>
                  <a:pt x="19" y="435"/>
                </a:lnTo>
                <a:lnTo>
                  <a:pt x="19" y="432"/>
                </a:lnTo>
                <a:lnTo>
                  <a:pt x="17" y="431"/>
                </a:lnTo>
                <a:lnTo>
                  <a:pt x="15" y="431"/>
                </a:lnTo>
                <a:lnTo>
                  <a:pt x="15" y="429"/>
                </a:lnTo>
                <a:lnTo>
                  <a:pt x="15" y="427"/>
                </a:lnTo>
                <a:lnTo>
                  <a:pt x="17" y="424"/>
                </a:lnTo>
                <a:lnTo>
                  <a:pt x="19" y="423"/>
                </a:lnTo>
                <a:lnTo>
                  <a:pt x="19" y="421"/>
                </a:lnTo>
                <a:lnTo>
                  <a:pt x="19" y="421"/>
                </a:lnTo>
                <a:lnTo>
                  <a:pt x="22" y="418"/>
                </a:lnTo>
                <a:lnTo>
                  <a:pt x="22" y="416"/>
                </a:lnTo>
                <a:lnTo>
                  <a:pt x="23" y="416"/>
                </a:lnTo>
                <a:lnTo>
                  <a:pt x="25" y="416"/>
                </a:lnTo>
                <a:lnTo>
                  <a:pt x="25" y="415"/>
                </a:lnTo>
                <a:lnTo>
                  <a:pt x="23" y="413"/>
                </a:lnTo>
                <a:lnTo>
                  <a:pt x="23" y="413"/>
                </a:lnTo>
                <a:lnTo>
                  <a:pt x="23" y="412"/>
                </a:lnTo>
                <a:lnTo>
                  <a:pt x="23" y="410"/>
                </a:lnTo>
                <a:lnTo>
                  <a:pt x="25" y="409"/>
                </a:lnTo>
                <a:lnTo>
                  <a:pt x="27" y="407"/>
                </a:lnTo>
                <a:lnTo>
                  <a:pt x="27" y="405"/>
                </a:lnTo>
                <a:lnTo>
                  <a:pt x="28" y="405"/>
                </a:lnTo>
                <a:lnTo>
                  <a:pt x="27" y="402"/>
                </a:lnTo>
                <a:lnTo>
                  <a:pt x="27" y="401"/>
                </a:lnTo>
                <a:lnTo>
                  <a:pt x="27" y="399"/>
                </a:lnTo>
                <a:lnTo>
                  <a:pt x="25" y="398"/>
                </a:lnTo>
                <a:lnTo>
                  <a:pt x="25" y="398"/>
                </a:lnTo>
                <a:lnTo>
                  <a:pt x="25" y="396"/>
                </a:lnTo>
                <a:lnTo>
                  <a:pt x="28" y="394"/>
                </a:lnTo>
                <a:lnTo>
                  <a:pt x="28" y="393"/>
                </a:lnTo>
                <a:lnTo>
                  <a:pt x="28" y="393"/>
                </a:lnTo>
                <a:lnTo>
                  <a:pt x="27" y="391"/>
                </a:lnTo>
                <a:lnTo>
                  <a:pt x="27" y="390"/>
                </a:lnTo>
                <a:lnTo>
                  <a:pt x="27" y="386"/>
                </a:lnTo>
                <a:lnTo>
                  <a:pt x="28" y="386"/>
                </a:lnTo>
                <a:lnTo>
                  <a:pt x="30" y="385"/>
                </a:lnTo>
                <a:lnTo>
                  <a:pt x="30" y="385"/>
                </a:lnTo>
                <a:lnTo>
                  <a:pt x="33" y="382"/>
                </a:lnTo>
                <a:lnTo>
                  <a:pt x="33" y="380"/>
                </a:lnTo>
                <a:lnTo>
                  <a:pt x="31" y="380"/>
                </a:lnTo>
                <a:lnTo>
                  <a:pt x="30" y="377"/>
                </a:lnTo>
                <a:lnTo>
                  <a:pt x="28" y="375"/>
                </a:lnTo>
                <a:lnTo>
                  <a:pt x="25" y="375"/>
                </a:lnTo>
                <a:lnTo>
                  <a:pt x="22" y="375"/>
                </a:lnTo>
                <a:lnTo>
                  <a:pt x="22" y="374"/>
                </a:lnTo>
                <a:lnTo>
                  <a:pt x="22" y="372"/>
                </a:lnTo>
                <a:lnTo>
                  <a:pt x="23" y="372"/>
                </a:lnTo>
                <a:lnTo>
                  <a:pt x="27" y="372"/>
                </a:lnTo>
                <a:lnTo>
                  <a:pt x="28" y="372"/>
                </a:lnTo>
                <a:lnTo>
                  <a:pt x="30" y="372"/>
                </a:lnTo>
                <a:lnTo>
                  <a:pt x="31" y="372"/>
                </a:lnTo>
                <a:lnTo>
                  <a:pt x="33" y="372"/>
                </a:lnTo>
                <a:lnTo>
                  <a:pt x="34" y="372"/>
                </a:lnTo>
                <a:lnTo>
                  <a:pt x="34" y="369"/>
                </a:lnTo>
                <a:lnTo>
                  <a:pt x="34" y="369"/>
                </a:lnTo>
                <a:lnTo>
                  <a:pt x="36" y="368"/>
                </a:lnTo>
                <a:lnTo>
                  <a:pt x="34" y="366"/>
                </a:lnTo>
                <a:lnTo>
                  <a:pt x="33" y="366"/>
                </a:lnTo>
                <a:lnTo>
                  <a:pt x="25" y="366"/>
                </a:lnTo>
                <a:lnTo>
                  <a:pt x="25" y="364"/>
                </a:lnTo>
                <a:lnTo>
                  <a:pt x="25" y="363"/>
                </a:lnTo>
                <a:lnTo>
                  <a:pt x="25" y="361"/>
                </a:lnTo>
                <a:lnTo>
                  <a:pt x="25" y="361"/>
                </a:lnTo>
                <a:lnTo>
                  <a:pt x="27" y="360"/>
                </a:lnTo>
                <a:lnTo>
                  <a:pt x="27" y="358"/>
                </a:lnTo>
                <a:lnTo>
                  <a:pt x="28" y="358"/>
                </a:lnTo>
                <a:lnTo>
                  <a:pt x="27" y="357"/>
                </a:lnTo>
                <a:lnTo>
                  <a:pt x="27" y="355"/>
                </a:lnTo>
                <a:lnTo>
                  <a:pt x="27" y="353"/>
                </a:lnTo>
                <a:lnTo>
                  <a:pt x="27" y="352"/>
                </a:lnTo>
                <a:lnTo>
                  <a:pt x="27" y="352"/>
                </a:lnTo>
                <a:lnTo>
                  <a:pt x="25" y="350"/>
                </a:lnTo>
                <a:lnTo>
                  <a:pt x="25" y="349"/>
                </a:lnTo>
                <a:lnTo>
                  <a:pt x="25" y="347"/>
                </a:lnTo>
                <a:lnTo>
                  <a:pt x="25" y="347"/>
                </a:lnTo>
                <a:lnTo>
                  <a:pt x="27" y="346"/>
                </a:lnTo>
                <a:lnTo>
                  <a:pt x="27" y="346"/>
                </a:lnTo>
                <a:lnTo>
                  <a:pt x="27" y="344"/>
                </a:lnTo>
                <a:lnTo>
                  <a:pt x="25" y="344"/>
                </a:lnTo>
                <a:lnTo>
                  <a:pt x="22" y="342"/>
                </a:lnTo>
                <a:lnTo>
                  <a:pt x="22" y="342"/>
                </a:lnTo>
                <a:lnTo>
                  <a:pt x="20" y="341"/>
                </a:lnTo>
                <a:lnTo>
                  <a:pt x="22" y="338"/>
                </a:lnTo>
                <a:lnTo>
                  <a:pt x="22" y="335"/>
                </a:lnTo>
                <a:lnTo>
                  <a:pt x="20" y="335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8"/>
                </a:lnTo>
                <a:lnTo>
                  <a:pt x="22" y="328"/>
                </a:lnTo>
                <a:lnTo>
                  <a:pt x="22" y="327"/>
                </a:lnTo>
                <a:lnTo>
                  <a:pt x="22" y="327"/>
                </a:lnTo>
                <a:lnTo>
                  <a:pt x="23" y="327"/>
                </a:lnTo>
                <a:lnTo>
                  <a:pt x="23" y="327"/>
                </a:lnTo>
                <a:lnTo>
                  <a:pt x="25" y="327"/>
                </a:lnTo>
                <a:lnTo>
                  <a:pt x="27" y="325"/>
                </a:lnTo>
                <a:lnTo>
                  <a:pt x="27" y="325"/>
                </a:lnTo>
                <a:lnTo>
                  <a:pt x="27" y="323"/>
                </a:lnTo>
                <a:lnTo>
                  <a:pt x="25" y="320"/>
                </a:lnTo>
                <a:lnTo>
                  <a:pt x="25" y="317"/>
                </a:lnTo>
                <a:lnTo>
                  <a:pt x="25" y="317"/>
                </a:lnTo>
                <a:lnTo>
                  <a:pt x="25" y="316"/>
                </a:lnTo>
                <a:lnTo>
                  <a:pt x="25" y="314"/>
                </a:lnTo>
                <a:lnTo>
                  <a:pt x="25" y="311"/>
                </a:lnTo>
                <a:lnTo>
                  <a:pt x="25" y="306"/>
                </a:lnTo>
                <a:lnTo>
                  <a:pt x="25" y="305"/>
                </a:lnTo>
                <a:lnTo>
                  <a:pt x="23" y="303"/>
                </a:lnTo>
                <a:lnTo>
                  <a:pt x="23" y="301"/>
                </a:lnTo>
                <a:lnTo>
                  <a:pt x="25" y="300"/>
                </a:lnTo>
                <a:lnTo>
                  <a:pt x="25" y="298"/>
                </a:lnTo>
                <a:lnTo>
                  <a:pt x="27" y="297"/>
                </a:lnTo>
                <a:lnTo>
                  <a:pt x="27" y="297"/>
                </a:lnTo>
                <a:lnTo>
                  <a:pt x="27" y="297"/>
                </a:lnTo>
                <a:lnTo>
                  <a:pt x="28" y="295"/>
                </a:lnTo>
                <a:lnTo>
                  <a:pt x="27" y="295"/>
                </a:lnTo>
                <a:lnTo>
                  <a:pt x="27" y="294"/>
                </a:lnTo>
                <a:lnTo>
                  <a:pt x="25" y="292"/>
                </a:lnTo>
                <a:lnTo>
                  <a:pt x="27" y="292"/>
                </a:lnTo>
                <a:lnTo>
                  <a:pt x="27" y="290"/>
                </a:lnTo>
                <a:lnTo>
                  <a:pt x="27" y="290"/>
                </a:lnTo>
                <a:lnTo>
                  <a:pt x="28" y="290"/>
                </a:lnTo>
                <a:lnTo>
                  <a:pt x="28" y="289"/>
                </a:lnTo>
                <a:lnTo>
                  <a:pt x="28" y="287"/>
                </a:lnTo>
                <a:lnTo>
                  <a:pt x="28" y="287"/>
                </a:lnTo>
                <a:lnTo>
                  <a:pt x="28" y="284"/>
                </a:lnTo>
                <a:lnTo>
                  <a:pt x="27" y="283"/>
                </a:lnTo>
                <a:lnTo>
                  <a:pt x="28" y="283"/>
                </a:lnTo>
                <a:lnTo>
                  <a:pt x="28" y="283"/>
                </a:lnTo>
                <a:lnTo>
                  <a:pt x="30" y="283"/>
                </a:lnTo>
                <a:lnTo>
                  <a:pt x="30" y="283"/>
                </a:lnTo>
                <a:lnTo>
                  <a:pt x="30" y="283"/>
                </a:lnTo>
                <a:lnTo>
                  <a:pt x="30" y="281"/>
                </a:lnTo>
                <a:lnTo>
                  <a:pt x="30" y="281"/>
                </a:lnTo>
                <a:lnTo>
                  <a:pt x="31" y="279"/>
                </a:lnTo>
                <a:lnTo>
                  <a:pt x="31" y="278"/>
                </a:lnTo>
                <a:lnTo>
                  <a:pt x="31" y="276"/>
                </a:lnTo>
                <a:lnTo>
                  <a:pt x="31" y="273"/>
                </a:lnTo>
                <a:lnTo>
                  <a:pt x="31" y="271"/>
                </a:lnTo>
                <a:lnTo>
                  <a:pt x="33" y="271"/>
                </a:lnTo>
                <a:lnTo>
                  <a:pt x="33" y="270"/>
                </a:lnTo>
                <a:lnTo>
                  <a:pt x="34" y="270"/>
                </a:lnTo>
                <a:lnTo>
                  <a:pt x="36" y="268"/>
                </a:lnTo>
                <a:lnTo>
                  <a:pt x="38" y="268"/>
                </a:lnTo>
                <a:lnTo>
                  <a:pt x="39" y="267"/>
                </a:lnTo>
                <a:lnTo>
                  <a:pt x="39" y="265"/>
                </a:lnTo>
                <a:lnTo>
                  <a:pt x="39" y="265"/>
                </a:lnTo>
                <a:lnTo>
                  <a:pt x="39" y="264"/>
                </a:lnTo>
                <a:lnTo>
                  <a:pt x="38" y="264"/>
                </a:lnTo>
                <a:lnTo>
                  <a:pt x="38" y="260"/>
                </a:lnTo>
                <a:lnTo>
                  <a:pt x="38" y="259"/>
                </a:lnTo>
                <a:lnTo>
                  <a:pt x="38" y="256"/>
                </a:lnTo>
                <a:lnTo>
                  <a:pt x="36" y="254"/>
                </a:lnTo>
                <a:lnTo>
                  <a:pt x="34" y="253"/>
                </a:lnTo>
                <a:lnTo>
                  <a:pt x="34" y="249"/>
                </a:lnTo>
                <a:lnTo>
                  <a:pt x="34" y="248"/>
                </a:lnTo>
                <a:lnTo>
                  <a:pt x="36" y="246"/>
                </a:lnTo>
                <a:lnTo>
                  <a:pt x="34" y="246"/>
                </a:lnTo>
                <a:lnTo>
                  <a:pt x="34" y="245"/>
                </a:lnTo>
                <a:lnTo>
                  <a:pt x="34" y="243"/>
                </a:lnTo>
                <a:lnTo>
                  <a:pt x="36" y="242"/>
                </a:lnTo>
                <a:lnTo>
                  <a:pt x="36" y="240"/>
                </a:lnTo>
                <a:lnTo>
                  <a:pt x="34" y="238"/>
                </a:lnTo>
                <a:lnTo>
                  <a:pt x="34" y="237"/>
                </a:lnTo>
                <a:lnTo>
                  <a:pt x="34" y="235"/>
                </a:lnTo>
                <a:lnTo>
                  <a:pt x="36" y="234"/>
                </a:lnTo>
                <a:lnTo>
                  <a:pt x="36" y="234"/>
                </a:lnTo>
                <a:lnTo>
                  <a:pt x="36" y="232"/>
                </a:lnTo>
                <a:lnTo>
                  <a:pt x="36" y="231"/>
                </a:lnTo>
                <a:lnTo>
                  <a:pt x="38" y="231"/>
                </a:lnTo>
                <a:lnTo>
                  <a:pt x="39" y="229"/>
                </a:lnTo>
                <a:lnTo>
                  <a:pt x="39" y="229"/>
                </a:lnTo>
                <a:lnTo>
                  <a:pt x="41" y="229"/>
                </a:lnTo>
                <a:lnTo>
                  <a:pt x="41" y="229"/>
                </a:lnTo>
                <a:lnTo>
                  <a:pt x="41" y="229"/>
                </a:lnTo>
                <a:lnTo>
                  <a:pt x="41" y="227"/>
                </a:lnTo>
                <a:lnTo>
                  <a:pt x="42" y="226"/>
                </a:lnTo>
                <a:lnTo>
                  <a:pt x="44" y="226"/>
                </a:lnTo>
                <a:lnTo>
                  <a:pt x="45" y="224"/>
                </a:lnTo>
                <a:lnTo>
                  <a:pt x="45" y="224"/>
                </a:lnTo>
                <a:lnTo>
                  <a:pt x="45" y="223"/>
                </a:lnTo>
                <a:lnTo>
                  <a:pt x="45" y="221"/>
                </a:lnTo>
                <a:lnTo>
                  <a:pt x="47" y="219"/>
                </a:lnTo>
                <a:lnTo>
                  <a:pt x="45" y="216"/>
                </a:lnTo>
                <a:lnTo>
                  <a:pt x="45" y="215"/>
                </a:lnTo>
                <a:lnTo>
                  <a:pt x="45" y="213"/>
                </a:lnTo>
                <a:lnTo>
                  <a:pt x="45" y="213"/>
                </a:lnTo>
                <a:lnTo>
                  <a:pt x="45" y="212"/>
                </a:lnTo>
                <a:lnTo>
                  <a:pt x="44" y="212"/>
                </a:lnTo>
                <a:lnTo>
                  <a:pt x="44" y="210"/>
                </a:lnTo>
                <a:lnTo>
                  <a:pt x="44" y="210"/>
                </a:lnTo>
                <a:lnTo>
                  <a:pt x="45" y="210"/>
                </a:lnTo>
                <a:lnTo>
                  <a:pt x="45" y="208"/>
                </a:lnTo>
                <a:lnTo>
                  <a:pt x="47" y="205"/>
                </a:lnTo>
                <a:lnTo>
                  <a:pt x="47" y="204"/>
                </a:lnTo>
                <a:lnTo>
                  <a:pt x="47" y="202"/>
                </a:lnTo>
                <a:lnTo>
                  <a:pt x="47" y="202"/>
                </a:lnTo>
                <a:lnTo>
                  <a:pt x="49" y="201"/>
                </a:lnTo>
                <a:lnTo>
                  <a:pt x="49" y="199"/>
                </a:lnTo>
                <a:lnTo>
                  <a:pt x="50" y="197"/>
                </a:lnTo>
                <a:lnTo>
                  <a:pt x="50" y="197"/>
                </a:lnTo>
                <a:lnTo>
                  <a:pt x="50" y="196"/>
                </a:lnTo>
                <a:lnTo>
                  <a:pt x="52" y="194"/>
                </a:lnTo>
                <a:lnTo>
                  <a:pt x="52" y="194"/>
                </a:lnTo>
                <a:lnTo>
                  <a:pt x="53" y="194"/>
                </a:lnTo>
                <a:lnTo>
                  <a:pt x="53" y="194"/>
                </a:lnTo>
                <a:lnTo>
                  <a:pt x="53" y="194"/>
                </a:lnTo>
                <a:lnTo>
                  <a:pt x="53" y="193"/>
                </a:lnTo>
                <a:lnTo>
                  <a:pt x="53" y="191"/>
                </a:lnTo>
                <a:lnTo>
                  <a:pt x="53" y="190"/>
                </a:lnTo>
                <a:lnTo>
                  <a:pt x="53" y="186"/>
                </a:lnTo>
                <a:lnTo>
                  <a:pt x="53" y="183"/>
                </a:lnTo>
                <a:lnTo>
                  <a:pt x="55" y="182"/>
                </a:lnTo>
                <a:lnTo>
                  <a:pt x="55" y="180"/>
                </a:lnTo>
                <a:lnTo>
                  <a:pt x="55" y="180"/>
                </a:lnTo>
                <a:lnTo>
                  <a:pt x="55" y="179"/>
                </a:lnTo>
                <a:lnTo>
                  <a:pt x="53" y="179"/>
                </a:lnTo>
                <a:lnTo>
                  <a:pt x="52" y="179"/>
                </a:lnTo>
                <a:lnTo>
                  <a:pt x="52" y="179"/>
                </a:lnTo>
                <a:lnTo>
                  <a:pt x="50" y="177"/>
                </a:lnTo>
                <a:lnTo>
                  <a:pt x="50" y="175"/>
                </a:lnTo>
                <a:lnTo>
                  <a:pt x="50" y="174"/>
                </a:lnTo>
                <a:lnTo>
                  <a:pt x="52" y="174"/>
                </a:lnTo>
                <a:lnTo>
                  <a:pt x="52" y="172"/>
                </a:lnTo>
                <a:lnTo>
                  <a:pt x="52" y="172"/>
                </a:lnTo>
                <a:lnTo>
                  <a:pt x="50" y="171"/>
                </a:lnTo>
                <a:lnTo>
                  <a:pt x="49" y="168"/>
                </a:lnTo>
                <a:lnTo>
                  <a:pt x="50" y="166"/>
                </a:lnTo>
                <a:lnTo>
                  <a:pt x="49" y="164"/>
                </a:lnTo>
                <a:lnTo>
                  <a:pt x="49" y="163"/>
                </a:lnTo>
                <a:lnTo>
                  <a:pt x="47" y="163"/>
                </a:lnTo>
                <a:lnTo>
                  <a:pt x="47" y="161"/>
                </a:lnTo>
                <a:lnTo>
                  <a:pt x="47" y="160"/>
                </a:lnTo>
                <a:lnTo>
                  <a:pt x="47" y="158"/>
                </a:lnTo>
                <a:lnTo>
                  <a:pt x="47" y="158"/>
                </a:lnTo>
                <a:lnTo>
                  <a:pt x="49" y="158"/>
                </a:lnTo>
                <a:lnTo>
                  <a:pt x="47" y="156"/>
                </a:lnTo>
                <a:lnTo>
                  <a:pt x="47" y="156"/>
                </a:lnTo>
                <a:lnTo>
                  <a:pt x="45" y="156"/>
                </a:lnTo>
                <a:lnTo>
                  <a:pt x="45" y="155"/>
                </a:lnTo>
                <a:lnTo>
                  <a:pt x="44" y="153"/>
                </a:lnTo>
                <a:lnTo>
                  <a:pt x="44" y="152"/>
                </a:lnTo>
                <a:lnTo>
                  <a:pt x="44" y="149"/>
                </a:lnTo>
                <a:lnTo>
                  <a:pt x="44" y="147"/>
                </a:lnTo>
                <a:lnTo>
                  <a:pt x="44" y="145"/>
                </a:lnTo>
                <a:lnTo>
                  <a:pt x="44" y="144"/>
                </a:lnTo>
                <a:lnTo>
                  <a:pt x="45" y="144"/>
                </a:lnTo>
                <a:lnTo>
                  <a:pt x="45" y="144"/>
                </a:lnTo>
                <a:lnTo>
                  <a:pt x="47" y="144"/>
                </a:lnTo>
                <a:lnTo>
                  <a:pt x="47" y="142"/>
                </a:lnTo>
                <a:lnTo>
                  <a:pt x="47" y="142"/>
                </a:lnTo>
                <a:lnTo>
                  <a:pt x="47" y="142"/>
                </a:lnTo>
                <a:lnTo>
                  <a:pt x="47" y="141"/>
                </a:lnTo>
                <a:lnTo>
                  <a:pt x="47" y="141"/>
                </a:lnTo>
                <a:lnTo>
                  <a:pt x="47" y="139"/>
                </a:lnTo>
                <a:lnTo>
                  <a:pt x="49" y="138"/>
                </a:lnTo>
                <a:lnTo>
                  <a:pt x="49" y="134"/>
                </a:lnTo>
                <a:lnTo>
                  <a:pt x="50" y="133"/>
                </a:lnTo>
                <a:lnTo>
                  <a:pt x="50" y="133"/>
                </a:lnTo>
                <a:lnTo>
                  <a:pt x="50" y="131"/>
                </a:lnTo>
                <a:lnTo>
                  <a:pt x="50" y="133"/>
                </a:lnTo>
                <a:lnTo>
                  <a:pt x="52" y="131"/>
                </a:lnTo>
                <a:lnTo>
                  <a:pt x="53" y="131"/>
                </a:lnTo>
                <a:lnTo>
                  <a:pt x="53" y="130"/>
                </a:lnTo>
                <a:lnTo>
                  <a:pt x="53" y="130"/>
                </a:lnTo>
                <a:lnTo>
                  <a:pt x="53" y="128"/>
                </a:lnTo>
                <a:lnTo>
                  <a:pt x="53" y="128"/>
                </a:lnTo>
                <a:lnTo>
                  <a:pt x="52" y="128"/>
                </a:lnTo>
                <a:lnTo>
                  <a:pt x="53" y="127"/>
                </a:lnTo>
                <a:lnTo>
                  <a:pt x="53" y="125"/>
                </a:lnTo>
                <a:lnTo>
                  <a:pt x="53" y="123"/>
                </a:lnTo>
                <a:lnTo>
                  <a:pt x="52" y="119"/>
                </a:lnTo>
                <a:lnTo>
                  <a:pt x="52" y="116"/>
                </a:lnTo>
                <a:lnTo>
                  <a:pt x="52" y="114"/>
                </a:lnTo>
                <a:lnTo>
                  <a:pt x="53" y="112"/>
                </a:lnTo>
                <a:lnTo>
                  <a:pt x="55" y="112"/>
                </a:lnTo>
                <a:lnTo>
                  <a:pt x="55" y="111"/>
                </a:lnTo>
                <a:lnTo>
                  <a:pt x="55" y="108"/>
                </a:lnTo>
                <a:lnTo>
                  <a:pt x="55" y="104"/>
                </a:lnTo>
                <a:lnTo>
                  <a:pt x="56" y="104"/>
                </a:lnTo>
                <a:lnTo>
                  <a:pt x="56" y="101"/>
                </a:lnTo>
                <a:lnTo>
                  <a:pt x="58" y="100"/>
                </a:lnTo>
                <a:lnTo>
                  <a:pt x="60" y="98"/>
                </a:lnTo>
                <a:lnTo>
                  <a:pt x="60" y="98"/>
                </a:lnTo>
                <a:lnTo>
                  <a:pt x="60" y="98"/>
                </a:lnTo>
                <a:lnTo>
                  <a:pt x="61" y="97"/>
                </a:lnTo>
                <a:lnTo>
                  <a:pt x="63" y="95"/>
                </a:lnTo>
                <a:lnTo>
                  <a:pt x="64" y="93"/>
                </a:lnTo>
                <a:lnTo>
                  <a:pt x="64" y="92"/>
                </a:lnTo>
                <a:lnTo>
                  <a:pt x="64" y="90"/>
                </a:lnTo>
                <a:lnTo>
                  <a:pt x="66" y="89"/>
                </a:lnTo>
                <a:lnTo>
                  <a:pt x="66" y="87"/>
                </a:lnTo>
                <a:lnTo>
                  <a:pt x="68" y="86"/>
                </a:lnTo>
                <a:lnTo>
                  <a:pt x="68" y="84"/>
                </a:lnTo>
                <a:lnTo>
                  <a:pt x="69" y="82"/>
                </a:lnTo>
                <a:lnTo>
                  <a:pt x="69" y="81"/>
                </a:lnTo>
                <a:lnTo>
                  <a:pt x="71" y="81"/>
                </a:lnTo>
                <a:lnTo>
                  <a:pt x="71" y="82"/>
                </a:lnTo>
                <a:lnTo>
                  <a:pt x="72" y="82"/>
                </a:lnTo>
                <a:lnTo>
                  <a:pt x="72" y="81"/>
                </a:lnTo>
                <a:lnTo>
                  <a:pt x="75" y="81"/>
                </a:lnTo>
                <a:lnTo>
                  <a:pt x="75" y="79"/>
                </a:lnTo>
                <a:lnTo>
                  <a:pt x="75" y="79"/>
                </a:lnTo>
                <a:lnTo>
                  <a:pt x="75" y="78"/>
                </a:lnTo>
                <a:lnTo>
                  <a:pt x="75" y="76"/>
                </a:lnTo>
                <a:lnTo>
                  <a:pt x="74" y="75"/>
                </a:lnTo>
                <a:lnTo>
                  <a:pt x="72" y="71"/>
                </a:lnTo>
                <a:lnTo>
                  <a:pt x="72" y="71"/>
                </a:lnTo>
                <a:lnTo>
                  <a:pt x="72" y="70"/>
                </a:lnTo>
                <a:lnTo>
                  <a:pt x="72" y="70"/>
                </a:lnTo>
                <a:lnTo>
                  <a:pt x="74" y="68"/>
                </a:lnTo>
                <a:lnTo>
                  <a:pt x="75" y="67"/>
                </a:lnTo>
                <a:lnTo>
                  <a:pt x="74" y="65"/>
                </a:lnTo>
                <a:lnTo>
                  <a:pt x="74" y="60"/>
                </a:lnTo>
                <a:lnTo>
                  <a:pt x="72" y="59"/>
                </a:lnTo>
                <a:lnTo>
                  <a:pt x="72" y="56"/>
                </a:lnTo>
                <a:lnTo>
                  <a:pt x="72" y="56"/>
                </a:lnTo>
                <a:lnTo>
                  <a:pt x="72" y="52"/>
                </a:lnTo>
                <a:lnTo>
                  <a:pt x="74" y="51"/>
                </a:lnTo>
                <a:lnTo>
                  <a:pt x="74" y="51"/>
                </a:lnTo>
                <a:lnTo>
                  <a:pt x="75" y="51"/>
                </a:lnTo>
                <a:lnTo>
                  <a:pt x="75" y="51"/>
                </a:lnTo>
                <a:lnTo>
                  <a:pt x="74" y="49"/>
                </a:lnTo>
                <a:lnTo>
                  <a:pt x="74" y="49"/>
                </a:lnTo>
                <a:lnTo>
                  <a:pt x="74" y="48"/>
                </a:lnTo>
                <a:lnTo>
                  <a:pt x="74" y="48"/>
                </a:lnTo>
                <a:lnTo>
                  <a:pt x="72" y="46"/>
                </a:lnTo>
                <a:lnTo>
                  <a:pt x="72" y="45"/>
                </a:lnTo>
                <a:lnTo>
                  <a:pt x="74" y="43"/>
                </a:lnTo>
                <a:lnTo>
                  <a:pt x="74" y="43"/>
                </a:lnTo>
                <a:lnTo>
                  <a:pt x="75" y="41"/>
                </a:lnTo>
                <a:lnTo>
                  <a:pt x="75" y="41"/>
                </a:lnTo>
                <a:lnTo>
                  <a:pt x="77" y="40"/>
                </a:lnTo>
                <a:lnTo>
                  <a:pt x="77" y="40"/>
                </a:lnTo>
                <a:lnTo>
                  <a:pt x="80" y="38"/>
                </a:lnTo>
                <a:lnTo>
                  <a:pt x="82" y="37"/>
                </a:lnTo>
                <a:lnTo>
                  <a:pt x="86" y="35"/>
                </a:lnTo>
                <a:lnTo>
                  <a:pt x="90" y="34"/>
                </a:lnTo>
                <a:lnTo>
                  <a:pt x="90" y="34"/>
                </a:lnTo>
                <a:lnTo>
                  <a:pt x="91" y="32"/>
                </a:lnTo>
                <a:lnTo>
                  <a:pt x="93" y="27"/>
                </a:lnTo>
                <a:lnTo>
                  <a:pt x="94" y="23"/>
                </a:lnTo>
                <a:lnTo>
                  <a:pt x="94" y="18"/>
                </a:lnTo>
                <a:lnTo>
                  <a:pt x="93" y="16"/>
                </a:lnTo>
                <a:lnTo>
                  <a:pt x="93" y="15"/>
                </a:lnTo>
                <a:lnTo>
                  <a:pt x="94" y="13"/>
                </a:lnTo>
                <a:lnTo>
                  <a:pt x="94" y="12"/>
                </a:lnTo>
                <a:lnTo>
                  <a:pt x="96" y="12"/>
                </a:lnTo>
                <a:lnTo>
                  <a:pt x="97" y="10"/>
                </a:lnTo>
                <a:lnTo>
                  <a:pt x="99" y="8"/>
                </a:lnTo>
                <a:lnTo>
                  <a:pt x="99" y="7"/>
                </a:lnTo>
                <a:lnTo>
                  <a:pt x="99" y="7"/>
                </a:lnTo>
                <a:lnTo>
                  <a:pt x="101" y="7"/>
                </a:lnTo>
                <a:lnTo>
                  <a:pt x="102" y="5"/>
                </a:lnTo>
                <a:lnTo>
                  <a:pt x="104" y="5"/>
                </a:lnTo>
                <a:lnTo>
                  <a:pt x="105" y="4"/>
                </a:lnTo>
                <a:lnTo>
                  <a:pt x="105" y="2"/>
                </a:lnTo>
                <a:lnTo>
                  <a:pt x="105" y="0"/>
                </a:lnTo>
                <a:lnTo>
                  <a:pt x="10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9" name="Freeform 342">
            <a:extLst>
              <a:ext uri="{FF2B5EF4-FFF2-40B4-BE49-F238E27FC236}">
                <a16:creationId xmlns:a16="http://schemas.microsoft.com/office/drawing/2014/main" id="{2A68510D-8165-0CEF-0274-DDB7A9530AC9}"/>
              </a:ext>
            </a:extLst>
          </p:cNvPr>
          <p:cNvSpPr>
            <a:spLocks noEditPoints="1"/>
          </p:cNvSpPr>
          <p:nvPr/>
        </p:nvSpPr>
        <p:spPr bwMode="auto">
          <a:xfrm>
            <a:off x="6045694" y="3613658"/>
            <a:ext cx="209617" cy="244434"/>
          </a:xfrm>
          <a:custGeom>
            <a:avLst/>
            <a:gdLst>
              <a:gd name="T0" fmla="*/ 42 w 178"/>
              <a:gd name="T1" fmla="*/ 22 h 199"/>
              <a:gd name="T2" fmla="*/ 66 w 178"/>
              <a:gd name="T3" fmla="*/ 22 h 199"/>
              <a:gd name="T4" fmla="*/ 72 w 178"/>
              <a:gd name="T5" fmla="*/ 25 h 199"/>
              <a:gd name="T6" fmla="*/ 75 w 178"/>
              <a:gd name="T7" fmla="*/ 37 h 199"/>
              <a:gd name="T8" fmla="*/ 79 w 178"/>
              <a:gd name="T9" fmla="*/ 44 h 199"/>
              <a:gd name="T10" fmla="*/ 88 w 178"/>
              <a:gd name="T11" fmla="*/ 54 h 199"/>
              <a:gd name="T12" fmla="*/ 98 w 178"/>
              <a:gd name="T13" fmla="*/ 52 h 199"/>
              <a:gd name="T14" fmla="*/ 110 w 178"/>
              <a:gd name="T15" fmla="*/ 52 h 199"/>
              <a:gd name="T16" fmla="*/ 112 w 178"/>
              <a:gd name="T17" fmla="*/ 41 h 199"/>
              <a:gd name="T18" fmla="*/ 128 w 178"/>
              <a:gd name="T19" fmla="*/ 37 h 199"/>
              <a:gd name="T20" fmla="*/ 129 w 178"/>
              <a:gd name="T21" fmla="*/ 41 h 199"/>
              <a:gd name="T22" fmla="*/ 146 w 178"/>
              <a:gd name="T23" fmla="*/ 43 h 199"/>
              <a:gd name="T24" fmla="*/ 148 w 178"/>
              <a:gd name="T25" fmla="*/ 62 h 199"/>
              <a:gd name="T26" fmla="*/ 150 w 178"/>
              <a:gd name="T27" fmla="*/ 79 h 199"/>
              <a:gd name="T28" fmla="*/ 153 w 178"/>
              <a:gd name="T29" fmla="*/ 92 h 199"/>
              <a:gd name="T30" fmla="*/ 153 w 178"/>
              <a:gd name="T31" fmla="*/ 98 h 199"/>
              <a:gd name="T32" fmla="*/ 159 w 178"/>
              <a:gd name="T33" fmla="*/ 96 h 199"/>
              <a:gd name="T34" fmla="*/ 172 w 178"/>
              <a:gd name="T35" fmla="*/ 95 h 199"/>
              <a:gd name="T36" fmla="*/ 178 w 178"/>
              <a:gd name="T37" fmla="*/ 93 h 199"/>
              <a:gd name="T38" fmla="*/ 178 w 178"/>
              <a:gd name="T39" fmla="*/ 103 h 199"/>
              <a:gd name="T40" fmla="*/ 176 w 178"/>
              <a:gd name="T41" fmla="*/ 111 h 199"/>
              <a:gd name="T42" fmla="*/ 176 w 178"/>
              <a:gd name="T43" fmla="*/ 122 h 199"/>
              <a:gd name="T44" fmla="*/ 148 w 178"/>
              <a:gd name="T45" fmla="*/ 125 h 199"/>
              <a:gd name="T46" fmla="*/ 151 w 178"/>
              <a:gd name="T47" fmla="*/ 178 h 199"/>
              <a:gd name="T48" fmla="*/ 162 w 178"/>
              <a:gd name="T49" fmla="*/ 188 h 199"/>
              <a:gd name="T50" fmla="*/ 148 w 178"/>
              <a:gd name="T51" fmla="*/ 197 h 199"/>
              <a:gd name="T52" fmla="*/ 132 w 178"/>
              <a:gd name="T53" fmla="*/ 199 h 199"/>
              <a:gd name="T54" fmla="*/ 118 w 178"/>
              <a:gd name="T55" fmla="*/ 197 h 199"/>
              <a:gd name="T56" fmla="*/ 102 w 178"/>
              <a:gd name="T57" fmla="*/ 196 h 199"/>
              <a:gd name="T58" fmla="*/ 96 w 178"/>
              <a:gd name="T59" fmla="*/ 189 h 199"/>
              <a:gd name="T60" fmla="*/ 69 w 178"/>
              <a:gd name="T61" fmla="*/ 189 h 199"/>
              <a:gd name="T62" fmla="*/ 39 w 178"/>
              <a:gd name="T63" fmla="*/ 189 h 199"/>
              <a:gd name="T64" fmla="*/ 30 w 178"/>
              <a:gd name="T65" fmla="*/ 188 h 199"/>
              <a:gd name="T66" fmla="*/ 22 w 178"/>
              <a:gd name="T67" fmla="*/ 183 h 199"/>
              <a:gd name="T68" fmla="*/ 12 w 178"/>
              <a:gd name="T69" fmla="*/ 186 h 199"/>
              <a:gd name="T70" fmla="*/ 3 w 178"/>
              <a:gd name="T71" fmla="*/ 188 h 199"/>
              <a:gd name="T72" fmla="*/ 1 w 178"/>
              <a:gd name="T73" fmla="*/ 167 h 199"/>
              <a:gd name="T74" fmla="*/ 5 w 178"/>
              <a:gd name="T75" fmla="*/ 158 h 199"/>
              <a:gd name="T76" fmla="*/ 19 w 178"/>
              <a:gd name="T77" fmla="*/ 122 h 199"/>
              <a:gd name="T78" fmla="*/ 30 w 178"/>
              <a:gd name="T79" fmla="*/ 103 h 199"/>
              <a:gd name="T80" fmla="*/ 27 w 178"/>
              <a:gd name="T81" fmla="*/ 87 h 199"/>
              <a:gd name="T82" fmla="*/ 20 w 178"/>
              <a:gd name="T83" fmla="*/ 73 h 199"/>
              <a:gd name="T84" fmla="*/ 20 w 178"/>
              <a:gd name="T85" fmla="*/ 66 h 199"/>
              <a:gd name="T86" fmla="*/ 23 w 178"/>
              <a:gd name="T87" fmla="*/ 59 h 199"/>
              <a:gd name="T88" fmla="*/ 9 w 178"/>
              <a:gd name="T89" fmla="*/ 29 h 199"/>
              <a:gd name="T90" fmla="*/ 16 w 178"/>
              <a:gd name="T91" fmla="*/ 24 h 199"/>
              <a:gd name="T92" fmla="*/ 23 w 178"/>
              <a:gd name="T93" fmla="*/ 21 h 199"/>
              <a:gd name="T94" fmla="*/ 19 w 178"/>
              <a:gd name="T95" fmla="*/ 3 h 199"/>
              <a:gd name="T96" fmla="*/ 12 w 178"/>
              <a:gd name="T97" fmla="*/ 8 h 199"/>
              <a:gd name="T98" fmla="*/ 12 w 178"/>
              <a:gd name="T99" fmla="*/ 11 h 199"/>
              <a:gd name="T100" fmla="*/ 8 w 178"/>
              <a:gd name="T101" fmla="*/ 21 h 199"/>
              <a:gd name="T102" fmla="*/ 6 w 178"/>
              <a:gd name="T103" fmla="*/ 11 h 199"/>
              <a:gd name="T104" fmla="*/ 9 w 178"/>
              <a:gd name="T105" fmla="*/ 5 h 199"/>
              <a:gd name="T106" fmla="*/ 14 w 178"/>
              <a:gd name="T107" fmla="*/ 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8" h="199">
                <a:moveTo>
                  <a:pt x="30" y="21"/>
                </a:moveTo>
                <a:lnTo>
                  <a:pt x="33" y="21"/>
                </a:lnTo>
                <a:lnTo>
                  <a:pt x="34" y="22"/>
                </a:lnTo>
                <a:lnTo>
                  <a:pt x="36" y="22"/>
                </a:lnTo>
                <a:lnTo>
                  <a:pt x="39" y="22"/>
                </a:lnTo>
                <a:lnTo>
                  <a:pt x="42" y="22"/>
                </a:lnTo>
                <a:lnTo>
                  <a:pt x="44" y="22"/>
                </a:lnTo>
                <a:lnTo>
                  <a:pt x="49" y="22"/>
                </a:lnTo>
                <a:lnTo>
                  <a:pt x="53" y="22"/>
                </a:lnTo>
                <a:lnTo>
                  <a:pt x="58" y="22"/>
                </a:lnTo>
                <a:lnTo>
                  <a:pt x="63" y="22"/>
                </a:lnTo>
                <a:lnTo>
                  <a:pt x="66" y="22"/>
                </a:lnTo>
                <a:lnTo>
                  <a:pt x="68" y="22"/>
                </a:lnTo>
                <a:lnTo>
                  <a:pt x="69" y="22"/>
                </a:lnTo>
                <a:lnTo>
                  <a:pt x="71" y="24"/>
                </a:lnTo>
                <a:lnTo>
                  <a:pt x="71" y="24"/>
                </a:lnTo>
                <a:lnTo>
                  <a:pt x="71" y="25"/>
                </a:lnTo>
                <a:lnTo>
                  <a:pt x="72" y="25"/>
                </a:lnTo>
                <a:lnTo>
                  <a:pt x="72" y="27"/>
                </a:lnTo>
                <a:lnTo>
                  <a:pt x="72" y="29"/>
                </a:lnTo>
                <a:lnTo>
                  <a:pt x="72" y="30"/>
                </a:lnTo>
                <a:lnTo>
                  <a:pt x="72" y="32"/>
                </a:lnTo>
                <a:lnTo>
                  <a:pt x="74" y="35"/>
                </a:lnTo>
                <a:lnTo>
                  <a:pt x="75" y="37"/>
                </a:lnTo>
                <a:lnTo>
                  <a:pt x="75" y="38"/>
                </a:lnTo>
                <a:lnTo>
                  <a:pt x="75" y="40"/>
                </a:lnTo>
                <a:lnTo>
                  <a:pt x="77" y="41"/>
                </a:lnTo>
                <a:lnTo>
                  <a:pt x="77" y="43"/>
                </a:lnTo>
                <a:lnTo>
                  <a:pt x="79" y="44"/>
                </a:lnTo>
                <a:lnTo>
                  <a:pt x="79" y="44"/>
                </a:lnTo>
                <a:lnTo>
                  <a:pt x="80" y="48"/>
                </a:lnTo>
                <a:lnTo>
                  <a:pt x="82" y="51"/>
                </a:lnTo>
                <a:lnTo>
                  <a:pt x="85" y="54"/>
                </a:lnTo>
                <a:lnTo>
                  <a:pt x="85" y="54"/>
                </a:lnTo>
                <a:lnTo>
                  <a:pt x="87" y="54"/>
                </a:lnTo>
                <a:lnTo>
                  <a:pt x="88" y="54"/>
                </a:lnTo>
                <a:lnTo>
                  <a:pt x="90" y="54"/>
                </a:lnTo>
                <a:lnTo>
                  <a:pt x="91" y="54"/>
                </a:lnTo>
                <a:lnTo>
                  <a:pt x="91" y="54"/>
                </a:lnTo>
                <a:lnTo>
                  <a:pt x="94" y="52"/>
                </a:lnTo>
                <a:lnTo>
                  <a:pt x="96" y="52"/>
                </a:lnTo>
                <a:lnTo>
                  <a:pt x="98" y="52"/>
                </a:lnTo>
                <a:lnTo>
                  <a:pt x="99" y="51"/>
                </a:lnTo>
                <a:lnTo>
                  <a:pt x="101" y="51"/>
                </a:lnTo>
                <a:lnTo>
                  <a:pt x="104" y="52"/>
                </a:lnTo>
                <a:lnTo>
                  <a:pt x="104" y="52"/>
                </a:lnTo>
                <a:lnTo>
                  <a:pt x="107" y="52"/>
                </a:lnTo>
                <a:lnTo>
                  <a:pt x="110" y="52"/>
                </a:lnTo>
                <a:lnTo>
                  <a:pt x="110" y="48"/>
                </a:lnTo>
                <a:lnTo>
                  <a:pt x="110" y="48"/>
                </a:lnTo>
                <a:lnTo>
                  <a:pt x="112" y="46"/>
                </a:lnTo>
                <a:lnTo>
                  <a:pt x="112" y="44"/>
                </a:lnTo>
                <a:lnTo>
                  <a:pt x="112" y="43"/>
                </a:lnTo>
                <a:lnTo>
                  <a:pt x="112" y="41"/>
                </a:lnTo>
                <a:lnTo>
                  <a:pt x="113" y="40"/>
                </a:lnTo>
                <a:lnTo>
                  <a:pt x="115" y="38"/>
                </a:lnTo>
                <a:lnTo>
                  <a:pt x="118" y="38"/>
                </a:lnTo>
                <a:lnTo>
                  <a:pt x="120" y="38"/>
                </a:lnTo>
                <a:lnTo>
                  <a:pt x="123" y="37"/>
                </a:lnTo>
                <a:lnTo>
                  <a:pt x="128" y="37"/>
                </a:lnTo>
                <a:lnTo>
                  <a:pt x="129" y="37"/>
                </a:lnTo>
                <a:lnTo>
                  <a:pt x="129" y="37"/>
                </a:lnTo>
                <a:lnTo>
                  <a:pt x="128" y="40"/>
                </a:lnTo>
                <a:lnTo>
                  <a:pt x="128" y="41"/>
                </a:lnTo>
                <a:lnTo>
                  <a:pt x="128" y="41"/>
                </a:lnTo>
                <a:lnTo>
                  <a:pt x="129" y="41"/>
                </a:lnTo>
                <a:lnTo>
                  <a:pt x="134" y="41"/>
                </a:lnTo>
                <a:lnTo>
                  <a:pt x="137" y="43"/>
                </a:lnTo>
                <a:lnTo>
                  <a:pt x="142" y="43"/>
                </a:lnTo>
                <a:lnTo>
                  <a:pt x="145" y="43"/>
                </a:lnTo>
                <a:lnTo>
                  <a:pt x="145" y="43"/>
                </a:lnTo>
                <a:lnTo>
                  <a:pt x="146" y="43"/>
                </a:lnTo>
                <a:lnTo>
                  <a:pt x="146" y="44"/>
                </a:lnTo>
                <a:lnTo>
                  <a:pt x="146" y="46"/>
                </a:lnTo>
                <a:lnTo>
                  <a:pt x="145" y="51"/>
                </a:lnTo>
                <a:lnTo>
                  <a:pt x="146" y="54"/>
                </a:lnTo>
                <a:lnTo>
                  <a:pt x="148" y="57"/>
                </a:lnTo>
                <a:lnTo>
                  <a:pt x="148" y="62"/>
                </a:lnTo>
                <a:lnTo>
                  <a:pt x="146" y="65"/>
                </a:lnTo>
                <a:lnTo>
                  <a:pt x="146" y="70"/>
                </a:lnTo>
                <a:lnTo>
                  <a:pt x="146" y="74"/>
                </a:lnTo>
                <a:lnTo>
                  <a:pt x="146" y="76"/>
                </a:lnTo>
                <a:lnTo>
                  <a:pt x="148" y="77"/>
                </a:lnTo>
                <a:lnTo>
                  <a:pt x="150" y="79"/>
                </a:lnTo>
                <a:lnTo>
                  <a:pt x="151" y="82"/>
                </a:lnTo>
                <a:lnTo>
                  <a:pt x="153" y="85"/>
                </a:lnTo>
                <a:lnTo>
                  <a:pt x="153" y="87"/>
                </a:lnTo>
                <a:lnTo>
                  <a:pt x="153" y="88"/>
                </a:lnTo>
                <a:lnTo>
                  <a:pt x="153" y="90"/>
                </a:lnTo>
                <a:lnTo>
                  <a:pt x="153" y="92"/>
                </a:lnTo>
                <a:lnTo>
                  <a:pt x="153" y="93"/>
                </a:lnTo>
                <a:lnTo>
                  <a:pt x="151" y="93"/>
                </a:lnTo>
                <a:lnTo>
                  <a:pt x="151" y="95"/>
                </a:lnTo>
                <a:lnTo>
                  <a:pt x="151" y="96"/>
                </a:lnTo>
                <a:lnTo>
                  <a:pt x="153" y="98"/>
                </a:lnTo>
                <a:lnTo>
                  <a:pt x="153" y="98"/>
                </a:lnTo>
                <a:lnTo>
                  <a:pt x="153" y="98"/>
                </a:lnTo>
                <a:lnTo>
                  <a:pt x="153" y="98"/>
                </a:lnTo>
                <a:lnTo>
                  <a:pt x="154" y="98"/>
                </a:lnTo>
                <a:lnTo>
                  <a:pt x="156" y="96"/>
                </a:lnTo>
                <a:lnTo>
                  <a:pt x="157" y="96"/>
                </a:lnTo>
                <a:lnTo>
                  <a:pt x="159" y="96"/>
                </a:lnTo>
                <a:lnTo>
                  <a:pt x="161" y="96"/>
                </a:lnTo>
                <a:lnTo>
                  <a:pt x="164" y="96"/>
                </a:lnTo>
                <a:lnTo>
                  <a:pt x="165" y="96"/>
                </a:lnTo>
                <a:lnTo>
                  <a:pt x="169" y="95"/>
                </a:lnTo>
                <a:lnTo>
                  <a:pt x="170" y="95"/>
                </a:lnTo>
                <a:lnTo>
                  <a:pt x="172" y="95"/>
                </a:lnTo>
                <a:lnTo>
                  <a:pt x="173" y="96"/>
                </a:lnTo>
                <a:lnTo>
                  <a:pt x="175" y="96"/>
                </a:lnTo>
                <a:lnTo>
                  <a:pt x="176" y="95"/>
                </a:lnTo>
                <a:lnTo>
                  <a:pt x="176" y="95"/>
                </a:lnTo>
                <a:lnTo>
                  <a:pt x="176" y="95"/>
                </a:lnTo>
                <a:lnTo>
                  <a:pt x="178" y="93"/>
                </a:lnTo>
                <a:lnTo>
                  <a:pt x="178" y="96"/>
                </a:lnTo>
                <a:lnTo>
                  <a:pt x="178" y="98"/>
                </a:lnTo>
                <a:lnTo>
                  <a:pt x="178" y="101"/>
                </a:lnTo>
                <a:lnTo>
                  <a:pt x="178" y="101"/>
                </a:lnTo>
                <a:lnTo>
                  <a:pt x="178" y="101"/>
                </a:lnTo>
                <a:lnTo>
                  <a:pt x="178" y="103"/>
                </a:lnTo>
                <a:lnTo>
                  <a:pt x="178" y="103"/>
                </a:lnTo>
                <a:lnTo>
                  <a:pt x="178" y="104"/>
                </a:lnTo>
                <a:lnTo>
                  <a:pt x="178" y="106"/>
                </a:lnTo>
                <a:lnTo>
                  <a:pt x="178" y="106"/>
                </a:lnTo>
                <a:lnTo>
                  <a:pt x="178" y="109"/>
                </a:lnTo>
                <a:lnTo>
                  <a:pt x="176" y="111"/>
                </a:lnTo>
                <a:lnTo>
                  <a:pt x="176" y="112"/>
                </a:lnTo>
                <a:lnTo>
                  <a:pt x="178" y="115"/>
                </a:lnTo>
                <a:lnTo>
                  <a:pt x="178" y="117"/>
                </a:lnTo>
                <a:lnTo>
                  <a:pt x="176" y="118"/>
                </a:lnTo>
                <a:lnTo>
                  <a:pt x="176" y="120"/>
                </a:lnTo>
                <a:lnTo>
                  <a:pt x="176" y="122"/>
                </a:lnTo>
                <a:lnTo>
                  <a:pt x="176" y="122"/>
                </a:lnTo>
                <a:lnTo>
                  <a:pt x="178" y="125"/>
                </a:lnTo>
                <a:lnTo>
                  <a:pt x="176" y="125"/>
                </a:lnTo>
                <a:lnTo>
                  <a:pt x="176" y="125"/>
                </a:lnTo>
                <a:lnTo>
                  <a:pt x="175" y="125"/>
                </a:lnTo>
                <a:lnTo>
                  <a:pt x="148" y="125"/>
                </a:lnTo>
                <a:lnTo>
                  <a:pt x="148" y="128"/>
                </a:lnTo>
                <a:lnTo>
                  <a:pt x="148" y="145"/>
                </a:lnTo>
                <a:lnTo>
                  <a:pt x="148" y="150"/>
                </a:lnTo>
                <a:lnTo>
                  <a:pt x="148" y="169"/>
                </a:lnTo>
                <a:lnTo>
                  <a:pt x="150" y="172"/>
                </a:lnTo>
                <a:lnTo>
                  <a:pt x="151" y="178"/>
                </a:lnTo>
                <a:lnTo>
                  <a:pt x="151" y="178"/>
                </a:lnTo>
                <a:lnTo>
                  <a:pt x="153" y="178"/>
                </a:lnTo>
                <a:lnTo>
                  <a:pt x="156" y="181"/>
                </a:lnTo>
                <a:lnTo>
                  <a:pt x="156" y="183"/>
                </a:lnTo>
                <a:lnTo>
                  <a:pt x="159" y="185"/>
                </a:lnTo>
                <a:lnTo>
                  <a:pt x="162" y="188"/>
                </a:lnTo>
                <a:lnTo>
                  <a:pt x="165" y="191"/>
                </a:lnTo>
                <a:lnTo>
                  <a:pt x="169" y="192"/>
                </a:lnTo>
                <a:lnTo>
                  <a:pt x="164" y="194"/>
                </a:lnTo>
                <a:lnTo>
                  <a:pt x="157" y="196"/>
                </a:lnTo>
                <a:lnTo>
                  <a:pt x="153" y="196"/>
                </a:lnTo>
                <a:lnTo>
                  <a:pt x="148" y="197"/>
                </a:lnTo>
                <a:lnTo>
                  <a:pt x="145" y="197"/>
                </a:lnTo>
                <a:lnTo>
                  <a:pt x="140" y="199"/>
                </a:lnTo>
                <a:lnTo>
                  <a:pt x="140" y="199"/>
                </a:lnTo>
                <a:lnTo>
                  <a:pt x="139" y="197"/>
                </a:lnTo>
                <a:lnTo>
                  <a:pt x="135" y="197"/>
                </a:lnTo>
                <a:lnTo>
                  <a:pt x="132" y="199"/>
                </a:lnTo>
                <a:lnTo>
                  <a:pt x="131" y="199"/>
                </a:lnTo>
                <a:lnTo>
                  <a:pt x="129" y="199"/>
                </a:lnTo>
                <a:lnTo>
                  <a:pt x="128" y="197"/>
                </a:lnTo>
                <a:lnTo>
                  <a:pt x="126" y="197"/>
                </a:lnTo>
                <a:lnTo>
                  <a:pt x="123" y="196"/>
                </a:lnTo>
                <a:lnTo>
                  <a:pt x="118" y="197"/>
                </a:lnTo>
                <a:lnTo>
                  <a:pt x="115" y="197"/>
                </a:lnTo>
                <a:lnTo>
                  <a:pt x="110" y="196"/>
                </a:lnTo>
                <a:lnTo>
                  <a:pt x="109" y="196"/>
                </a:lnTo>
                <a:lnTo>
                  <a:pt x="107" y="196"/>
                </a:lnTo>
                <a:lnTo>
                  <a:pt x="105" y="196"/>
                </a:lnTo>
                <a:lnTo>
                  <a:pt x="102" y="196"/>
                </a:lnTo>
                <a:lnTo>
                  <a:pt x="101" y="194"/>
                </a:lnTo>
                <a:lnTo>
                  <a:pt x="99" y="192"/>
                </a:lnTo>
                <a:lnTo>
                  <a:pt x="98" y="191"/>
                </a:lnTo>
                <a:lnTo>
                  <a:pt x="98" y="189"/>
                </a:lnTo>
                <a:lnTo>
                  <a:pt x="98" y="189"/>
                </a:lnTo>
                <a:lnTo>
                  <a:pt x="96" y="189"/>
                </a:lnTo>
                <a:lnTo>
                  <a:pt x="93" y="189"/>
                </a:lnTo>
                <a:lnTo>
                  <a:pt x="88" y="189"/>
                </a:lnTo>
                <a:lnTo>
                  <a:pt x="87" y="189"/>
                </a:lnTo>
                <a:lnTo>
                  <a:pt x="80" y="189"/>
                </a:lnTo>
                <a:lnTo>
                  <a:pt x="75" y="189"/>
                </a:lnTo>
                <a:lnTo>
                  <a:pt x="69" y="189"/>
                </a:lnTo>
                <a:lnTo>
                  <a:pt x="64" y="189"/>
                </a:lnTo>
                <a:lnTo>
                  <a:pt x="58" y="189"/>
                </a:lnTo>
                <a:lnTo>
                  <a:pt x="53" y="189"/>
                </a:lnTo>
                <a:lnTo>
                  <a:pt x="47" y="189"/>
                </a:lnTo>
                <a:lnTo>
                  <a:pt x="42" y="189"/>
                </a:lnTo>
                <a:lnTo>
                  <a:pt x="39" y="189"/>
                </a:lnTo>
                <a:lnTo>
                  <a:pt x="36" y="189"/>
                </a:lnTo>
                <a:lnTo>
                  <a:pt x="33" y="189"/>
                </a:lnTo>
                <a:lnTo>
                  <a:pt x="33" y="189"/>
                </a:lnTo>
                <a:lnTo>
                  <a:pt x="33" y="189"/>
                </a:lnTo>
                <a:lnTo>
                  <a:pt x="31" y="189"/>
                </a:lnTo>
                <a:lnTo>
                  <a:pt x="30" y="188"/>
                </a:lnTo>
                <a:lnTo>
                  <a:pt x="28" y="188"/>
                </a:lnTo>
                <a:lnTo>
                  <a:pt x="27" y="186"/>
                </a:lnTo>
                <a:lnTo>
                  <a:pt x="25" y="185"/>
                </a:lnTo>
                <a:lnTo>
                  <a:pt x="25" y="183"/>
                </a:lnTo>
                <a:lnTo>
                  <a:pt x="23" y="183"/>
                </a:lnTo>
                <a:lnTo>
                  <a:pt x="22" y="183"/>
                </a:lnTo>
                <a:lnTo>
                  <a:pt x="20" y="183"/>
                </a:lnTo>
                <a:lnTo>
                  <a:pt x="19" y="185"/>
                </a:lnTo>
                <a:lnTo>
                  <a:pt x="17" y="185"/>
                </a:lnTo>
                <a:lnTo>
                  <a:pt x="16" y="185"/>
                </a:lnTo>
                <a:lnTo>
                  <a:pt x="14" y="186"/>
                </a:lnTo>
                <a:lnTo>
                  <a:pt x="12" y="186"/>
                </a:lnTo>
                <a:lnTo>
                  <a:pt x="9" y="186"/>
                </a:lnTo>
                <a:lnTo>
                  <a:pt x="9" y="186"/>
                </a:lnTo>
                <a:lnTo>
                  <a:pt x="8" y="186"/>
                </a:lnTo>
                <a:lnTo>
                  <a:pt x="6" y="186"/>
                </a:lnTo>
                <a:lnTo>
                  <a:pt x="5" y="186"/>
                </a:lnTo>
                <a:lnTo>
                  <a:pt x="3" y="188"/>
                </a:lnTo>
                <a:lnTo>
                  <a:pt x="0" y="188"/>
                </a:lnTo>
                <a:lnTo>
                  <a:pt x="1" y="181"/>
                </a:lnTo>
                <a:lnTo>
                  <a:pt x="1" y="180"/>
                </a:lnTo>
                <a:lnTo>
                  <a:pt x="1" y="177"/>
                </a:lnTo>
                <a:lnTo>
                  <a:pt x="1" y="169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3" y="164"/>
                </a:lnTo>
                <a:lnTo>
                  <a:pt x="5" y="164"/>
                </a:lnTo>
                <a:lnTo>
                  <a:pt x="5" y="161"/>
                </a:lnTo>
                <a:lnTo>
                  <a:pt x="5" y="158"/>
                </a:lnTo>
                <a:lnTo>
                  <a:pt x="8" y="148"/>
                </a:lnTo>
                <a:lnTo>
                  <a:pt x="9" y="140"/>
                </a:lnTo>
                <a:lnTo>
                  <a:pt x="11" y="136"/>
                </a:lnTo>
                <a:lnTo>
                  <a:pt x="12" y="131"/>
                </a:lnTo>
                <a:lnTo>
                  <a:pt x="17" y="125"/>
                </a:lnTo>
                <a:lnTo>
                  <a:pt x="19" y="122"/>
                </a:lnTo>
                <a:lnTo>
                  <a:pt x="20" y="120"/>
                </a:lnTo>
                <a:lnTo>
                  <a:pt x="25" y="118"/>
                </a:lnTo>
                <a:lnTo>
                  <a:pt x="27" y="115"/>
                </a:lnTo>
                <a:lnTo>
                  <a:pt x="28" y="112"/>
                </a:lnTo>
                <a:lnTo>
                  <a:pt x="30" y="107"/>
                </a:lnTo>
                <a:lnTo>
                  <a:pt x="30" y="103"/>
                </a:lnTo>
                <a:lnTo>
                  <a:pt x="31" y="96"/>
                </a:lnTo>
                <a:lnTo>
                  <a:pt x="31" y="95"/>
                </a:lnTo>
                <a:lnTo>
                  <a:pt x="30" y="92"/>
                </a:lnTo>
                <a:lnTo>
                  <a:pt x="30" y="90"/>
                </a:lnTo>
                <a:lnTo>
                  <a:pt x="28" y="88"/>
                </a:lnTo>
                <a:lnTo>
                  <a:pt x="27" y="87"/>
                </a:lnTo>
                <a:lnTo>
                  <a:pt x="27" y="85"/>
                </a:lnTo>
                <a:lnTo>
                  <a:pt x="23" y="81"/>
                </a:lnTo>
                <a:lnTo>
                  <a:pt x="23" y="79"/>
                </a:lnTo>
                <a:lnTo>
                  <a:pt x="22" y="77"/>
                </a:lnTo>
                <a:lnTo>
                  <a:pt x="22" y="74"/>
                </a:lnTo>
                <a:lnTo>
                  <a:pt x="20" y="73"/>
                </a:lnTo>
                <a:lnTo>
                  <a:pt x="20" y="70"/>
                </a:lnTo>
                <a:lnTo>
                  <a:pt x="19" y="68"/>
                </a:lnTo>
                <a:lnTo>
                  <a:pt x="19" y="66"/>
                </a:lnTo>
                <a:lnTo>
                  <a:pt x="19" y="66"/>
                </a:lnTo>
                <a:lnTo>
                  <a:pt x="20" y="65"/>
                </a:lnTo>
                <a:lnTo>
                  <a:pt x="20" y="66"/>
                </a:lnTo>
                <a:lnTo>
                  <a:pt x="19" y="66"/>
                </a:lnTo>
                <a:lnTo>
                  <a:pt x="19" y="66"/>
                </a:lnTo>
                <a:lnTo>
                  <a:pt x="23" y="62"/>
                </a:lnTo>
                <a:lnTo>
                  <a:pt x="23" y="62"/>
                </a:lnTo>
                <a:lnTo>
                  <a:pt x="23" y="60"/>
                </a:lnTo>
                <a:lnTo>
                  <a:pt x="23" y="59"/>
                </a:lnTo>
                <a:lnTo>
                  <a:pt x="23" y="57"/>
                </a:lnTo>
                <a:lnTo>
                  <a:pt x="20" y="49"/>
                </a:lnTo>
                <a:lnTo>
                  <a:pt x="17" y="41"/>
                </a:lnTo>
                <a:lnTo>
                  <a:pt x="16" y="37"/>
                </a:lnTo>
                <a:lnTo>
                  <a:pt x="12" y="32"/>
                </a:lnTo>
                <a:lnTo>
                  <a:pt x="9" y="29"/>
                </a:lnTo>
                <a:lnTo>
                  <a:pt x="9" y="25"/>
                </a:lnTo>
                <a:lnTo>
                  <a:pt x="8" y="25"/>
                </a:lnTo>
                <a:lnTo>
                  <a:pt x="9" y="25"/>
                </a:lnTo>
                <a:lnTo>
                  <a:pt x="9" y="25"/>
                </a:lnTo>
                <a:lnTo>
                  <a:pt x="12" y="24"/>
                </a:lnTo>
                <a:lnTo>
                  <a:pt x="16" y="24"/>
                </a:lnTo>
                <a:lnTo>
                  <a:pt x="19" y="22"/>
                </a:lnTo>
                <a:lnTo>
                  <a:pt x="20" y="22"/>
                </a:lnTo>
                <a:lnTo>
                  <a:pt x="22" y="21"/>
                </a:lnTo>
                <a:lnTo>
                  <a:pt x="23" y="22"/>
                </a:lnTo>
                <a:lnTo>
                  <a:pt x="23" y="22"/>
                </a:lnTo>
                <a:lnTo>
                  <a:pt x="23" y="21"/>
                </a:lnTo>
                <a:lnTo>
                  <a:pt x="28" y="21"/>
                </a:lnTo>
                <a:lnTo>
                  <a:pt x="30" y="21"/>
                </a:lnTo>
                <a:close/>
                <a:moveTo>
                  <a:pt x="17" y="0"/>
                </a:moveTo>
                <a:lnTo>
                  <a:pt x="17" y="2"/>
                </a:lnTo>
                <a:lnTo>
                  <a:pt x="19" y="3"/>
                </a:lnTo>
                <a:lnTo>
                  <a:pt x="19" y="3"/>
                </a:lnTo>
                <a:lnTo>
                  <a:pt x="20" y="3"/>
                </a:lnTo>
                <a:lnTo>
                  <a:pt x="19" y="3"/>
                </a:lnTo>
                <a:lnTo>
                  <a:pt x="17" y="5"/>
                </a:lnTo>
                <a:lnTo>
                  <a:pt x="16" y="5"/>
                </a:lnTo>
                <a:lnTo>
                  <a:pt x="14" y="8"/>
                </a:lnTo>
                <a:lnTo>
                  <a:pt x="12" y="8"/>
                </a:lnTo>
                <a:lnTo>
                  <a:pt x="12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1"/>
                </a:lnTo>
                <a:lnTo>
                  <a:pt x="12" y="11"/>
                </a:lnTo>
                <a:lnTo>
                  <a:pt x="12" y="16"/>
                </a:lnTo>
                <a:lnTo>
                  <a:pt x="11" y="19"/>
                </a:lnTo>
                <a:lnTo>
                  <a:pt x="11" y="19"/>
                </a:lnTo>
                <a:lnTo>
                  <a:pt x="9" y="19"/>
                </a:lnTo>
                <a:lnTo>
                  <a:pt x="8" y="19"/>
                </a:lnTo>
                <a:lnTo>
                  <a:pt x="8" y="21"/>
                </a:lnTo>
                <a:lnTo>
                  <a:pt x="8" y="19"/>
                </a:lnTo>
                <a:lnTo>
                  <a:pt x="6" y="18"/>
                </a:lnTo>
                <a:lnTo>
                  <a:pt x="6" y="18"/>
                </a:lnTo>
                <a:lnTo>
                  <a:pt x="8" y="16"/>
                </a:lnTo>
                <a:lnTo>
                  <a:pt x="6" y="14"/>
                </a:lnTo>
                <a:lnTo>
                  <a:pt x="6" y="11"/>
                </a:lnTo>
                <a:lnTo>
                  <a:pt x="5" y="10"/>
                </a:lnTo>
                <a:lnTo>
                  <a:pt x="5" y="10"/>
                </a:lnTo>
                <a:lnTo>
                  <a:pt x="6" y="8"/>
                </a:lnTo>
                <a:lnTo>
                  <a:pt x="6" y="7"/>
                </a:lnTo>
                <a:lnTo>
                  <a:pt x="8" y="7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9" y="3"/>
                </a:lnTo>
                <a:lnTo>
                  <a:pt x="11" y="3"/>
                </a:lnTo>
                <a:lnTo>
                  <a:pt x="14" y="2"/>
                </a:lnTo>
                <a:lnTo>
                  <a:pt x="14" y="2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0" name="Freeform 343">
            <a:extLst>
              <a:ext uri="{FF2B5EF4-FFF2-40B4-BE49-F238E27FC236}">
                <a16:creationId xmlns:a16="http://schemas.microsoft.com/office/drawing/2014/main" id="{B9A527D9-F6D1-B744-6203-2EDE016A20B2}"/>
              </a:ext>
            </a:extLst>
          </p:cNvPr>
          <p:cNvSpPr>
            <a:spLocks noEditPoints="1"/>
          </p:cNvSpPr>
          <p:nvPr/>
        </p:nvSpPr>
        <p:spPr bwMode="auto">
          <a:xfrm>
            <a:off x="6586224" y="2764897"/>
            <a:ext cx="52994" cy="50361"/>
          </a:xfrm>
          <a:custGeom>
            <a:avLst/>
            <a:gdLst>
              <a:gd name="T0" fmla="*/ 30 w 45"/>
              <a:gd name="T1" fmla="*/ 11 h 41"/>
              <a:gd name="T2" fmla="*/ 30 w 45"/>
              <a:gd name="T3" fmla="*/ 11 h 41"/>
              <a:gd name="T4" fmla="*/ 22 w 45"/>
              <a:gd name="T5" fmla="*/ 3 h 41"/>
              <a:gd name="T6" fmla="*/ 22 w 45"/>
              <a:gd name="T7" fmla="*/ 4 h 41"/>
              <a:gd name="T8" fmla="*/ 23 w 45"/>
              <a:gd name="T9" fmla="*/ 3 h 41"/>
              <a:gd name="T10" fmla="*/ 22 w 45"/>
              <a:gd name="T11" fmla="*/ 0 h 41"/>
              <a:gd name="T12" fmla="*/ 25 w 45"/>
              <a:gd name="T13" fmla="*/ 1 h 41"/>
              <a:gd name="T14" fmla="*/ 23 w 45"/>
              <a:gd name="T15" fmla="*/ 3 h 41"/>
              <a:gd name="T16" fmla="*/ 23 w 45"/>
              <a:gd name="T17" fmla="*/ 3 h 41"/>
              <a:gd name="T18" fmla="*/ 28 w 45"/>
              <a:gd name="T19" fmla="*/ 4 h 41"/>
              <a:gd name="T20" fmla="*/ 31 w 45"/>
              <a:gd name="T21" fmla="*/ 7 h 41"/>
              <a:gd name="T22" fmla="*/ 28 w 45"/>
              <a:gd name="T23" fmla="*/ 9 h 41"/>
              <a:gd name="T24" fmla="*/ 30 w 45"/>
              <a:gd name="T25" fmla="*/ 12 h 41"/>
              <a:gd name="T26" fmla="*/ 36 w 45"/>
              <a:gd name="T27" fmla="*/ 17 h 41"/>
              <a:gd name="T28" fmla="*/ 36 w 45"/>
              <a:gd name="T29" fmla="*/ 20 h 41"/>
              <a:gd name="T30" fmla="*/ 31 w 45"/>
              <a:gd name="T31" fmla="*/ 22 h 41"/>
              <a:gd name="T32" fmla="*/ 31 w 45"/>
              <a:gd name="T33" fmla="*/ 22 h 41"/>
              <a:gd name="T34" fmla="*/ 34 w 45"/>
              <a:gd name="T35" fmla="*/ 25 h 41"/>
              <a:gd name="T36" fmla="*/ 37 w 45"/>
              <a:gd name="T37" fmla="*/ 26 h 41"/>
              <a:gd name="T38" fmla="*/ 44 w 45"/>
              <a:gd name="T39" fmla="*/ 28 h 41"/>
              <a:gd name="T40" fmla="*/ 42 w 45"/>
              <a:gd name="T41" fmla="*/ 31 h 41"/>
              <a:gd name="T42" fmla="*/ 42 w 45"/>
              <a:gd name="T43" fmla="*/ 31 h 41"/>
              <a:gd name="T44" fmla="*/ 45 w 45"/>
              <a:gd name="T45" fmla="*/ 34 h 41"/>
              <a:gd name="T46" fmla="*/ 42 w 45"/>
              <a:gd name="T47" fmla="*/ 34 h 41"/>
              <a:gd name="T48" fmla="*/ 44 w 45"/>
              <a:gd name="T49" fmla="*/ 36 h 41"/>
              <a:gd name="T50" fmla="*/ 44 w 45"/>
              <a:gd name="T51" fmla="*/ 39 h 41"/>
              <a:gd name="T52" fmla="*/ 39 w 45"/>
              <a:gd name="T53" fmla="*/ 41 h 41"/>
              <a:gd name="T54" fmla="*/ 36 w 45"/>
              <a:gd name="T55" fmla="*/ 36 h 41"/>
              <a:gd name="T56" fmla="*/ 34 w 45"/>
              <a:gd name="T57" fmla="*/ 33 h 41"/>
              <a:gd name="T58" fmla="*/ 34 w 45"/>
              <a:gd name="T59" fmla="*/ 30 h 41"/>
              <a:gd name="T60" fmla="*/ 33 w 45"/>
              <a:gd name="T61" fmla="*/ 28 h 41"/>
              <a:gd name="T62" fmla="*/ 28 w 45"/>
              <a:gd name="T63" fmla="*/ 30 h 41"/>
              <a:gd name="T64" fmla="*/ 25 w 45"/>
              <a:gd name="T65" fmla="*/ 28 h 41"/>
              <a:gd name="T66" fmla="*/ 23 w 45"/>
              <a:gd name="T67" fmla="*/ 26 h 41"/>
              <a:gd name="T68" fmla="*/ 20 w 45"/>
              <a:gd name="T69" fmla="*/ 26 h 41"/>
              <a:gd name="T70" fmla="*/ 15 w 45"/>
              <a:gd name="T71" fmla="*/ 23 h 41"/>
              <a:gd name="T72" fmla="*/ 11 w 45"/>
              <a:gd name="T73" fmla="*/ 20 h 41"/>
              <a:gd name="T74" fmla="*/ 4 w 45"/>
              <a:gd name="T75" fmla="*/ 20 h 41"/>
              <a:gd name="T76" fmla="*/ 4 w 45"/>
              <a:gd name="T77" fmla="*/ 19 h 41"/>
              <a:gd name="T78" fmla="*/ 3 w 45"/>
              <a:gd name="T79" fmla="*/ 14 h 41"/>
              <a:gd name="T80" fmla="*/ 3 w 45"/>
              <a:gd name="T81" fmla="*/ 11 h 41"/>
              <a:gd name="T82" fmla="*/ 3 w 45"/>
              <a:gd name="T83" fmla="*/ 7 h 41"/>
              <a:gd name="T84" fmla="*/ 1 w 45"/>
              <a:gd name="T85" fmla="*/ 4 h 41"/>
              <a:gd name="T86" fmla="*/ 1 w 45"/>
              <a:gd name="T87" fmla="*/ 3 h 41"/>
              <a:gd name="T88" fmla="*/ 6 w 45"/>
              <a:gd name="T89" fmla="*/ 1 h 41"/>
              <a:gd name="T90" fmla="*/ 11 w 45"/>
              <a:gd name="T91" fmla="*/ 1 h 41"/>
              <a:gd name="T92" fmla="*/ 20 w 45"/>
              <a:gd name="T93" fmla="*/ 1 h 41"/>
              <a:gd name="T94" fmla="*/ 20 w 45"/>
              <a:gd name="T9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41">
                <a:moveTo>
                  <a:pt x="30" y="11"/>
                </a:move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close/>
                <a:moveTo>
                  <a:pt x="22" y="3"/>
                </a:moveTo>
                <a:lnTo>
                  <a:pt x="22" y="3"/>
                </a:lnTo>
                <a:lnTo>
                  <a:pt x="22" y="3"/>
                </a:lnTo>
                <a:lnTo>
                  <a:pt x="22" y="4"/>
                </a:lnTo>
                <a:lnTo>
                  <a:pt x="22" y="4"/>
                </a:lnTo>
                <a:lnTo>
                  <a:pt x="23" y="4"/>
                </a:lnTo>
                <a:lnTo>
                  <a:pt x="23" y="3"/>
                </a:lnTo>
                <a:lnTo>
                  <a:pt x="23" y="3"/>
                </a:lnTo>
                <a:lnTo>
                  <a:pt x="22" y="3"/>
                </a:lnTo>
                <a:close/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0" y="6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28" y="9"/>
                </a:lnTo>
                <a:lnTo>
                  <a:pt x="28" y="9"/>
                </a:lnTo>
                <a:lnTo>
                  <a:pt x="28" y="11"/>
                </a:lnTo>
                <a:lnTo>
                  <a:pt x="30" y="12"/>
                </a:lnTo>
                <a:lnTo>
                  <a:pt x="31" y="14"/>
                </a:lnTo>
                <a:lnTo>
                  <a:pt x="33" y="15"/>
                </a:lnTo>
                <a:lnTo>
                  <a:pt x="36" y="17"/>
                </a:lnTo>
                <a:lnTo>
                  <a:pt x="36" y="19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4" y="23"/>
                </a:lnTo>
                <a:lnTo>
                  <a:pt x="34" y="25"/>
                </a:lnTo>
                <a:lnTo>
                  <a:pt x="36" y="25"/>
                </a:lnTo>
                <a:lnTo>
                  <a:pt x="37" y="26"/>
                </a:lnTo>
                <a:lnTo>
                  <a:pt x="37" y="26"/>
                </a:lnTo>
                <a:lnTo>
                  <a:pt x="39" y="28"/>
                </a:lnTo>
                <a:lnTo>
                  <a:pt x="41" y="28"/>
                </a:lnTo>
                <a:lnTo>
                  <a:pt x="44" y="28"/>
                </a:lnTo>
                <a:lnTo>
                  <a:pt x="44" y="30"/>
                </a:lnTo>
                <a:lnTo>
                  <a:pt x="44" y="30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4" y="33"/>
                </a:lnTo>
                <a:lnTo>
                  <a:pt x="44" y="33"/>
                </a:lnTo>
                <a:lnTo>
                  <a:pt x="45" y="34"/>
                </a:lnTo>
                <a:lnTo>
                  <a:pt x="45" y="34"/>
                </a:lnTo>
                <a:lnTo>
                  <a:pt x="44" y="34"/>
                </a:lnTo>
                <a:lnTo>
                  <a:pt x="42" y="34"/>
                </a:lnTo>
                <a:lnTo>
                  <a:pt x="42" y="34"/>
                </a:lnTo>
                <a:lnTo>
                  <a:pt x="42" y="36"/>
                </a:lnTo>
                <a:lnTo>
                  <a:pt x="44" y="36"/>
                </a:lnTo>
                <a:lnTo>
                  <a:pt x="44" y="37"/>
                </a:lnTo>
                <a:lnTo>
                  <a:pt x="44" y="37"/>
                </a:lnTo>
                <a:lnTo>
                  <a:pt x="44" y="39"/>
                </a:lnTo>
                <a:lnTo>
                  <a:pt x="41" y="39"/>
                </a:lnTo>
                <a:lnTo>
                  <a:pt x="39" y="41"/>
                </a:lnTo>
                <a:lnTo>
                  <a:pt x="39" y="41"/>
                </a:lnTo>
                <a:lnTo>
                  <a:pt x="37" y="39"/>
                </a:lnTo>
                <a:lnTo>
                  <a:pt x="37" y="37"/>
                </a:lnTo>
                <a:lnTo>
                  <a:pt x="36" y="36"/>
                </a:lnTo>
                <a:lnTo>
                  <a:pt x="36" y="34"/>
                </a:lnTo>
                <a:lnTo>
                  <a:pt x="36" y="33"/>
                </a:lnTo>
                <a:lnTo>
                  <a:pt x="34" y="33"/>
                </a:lnTo>
                <a:lnTo>
                  <a:pt x="33" y="31"/>
                </a:lnTo>
                <a:lnTo>
                  <a:pt x="34" y="31"/>
                </a:lnTo>
                <a:lnTo>
                  <a:pt x="34" y="30"/>
                </a:lnTo>
                <a:lnTo>
                  <a:pt x="34" y="30"/>
                </a:lnTo>
                <a:lnTo>
                  <a:pt x="33" y="28"/>
                </a:lnTo>
                <a:lnTo>
                  <a:pt x="33" y="28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26" y="28"/>
                </a:lnTo>
                <a:lnTo>
                  <a:pt x="26" y="28"/>
                </a:lnTo>
                <a:lnTo>
                  <a:pt x="25" y="28"/>
                </a:lnTo>
                <a:lnTo>
                  <a:pt x="25" y="28"/>
                </a:lnTo>
                <a:lnTo>
                  <a:pt x="25" y="26"/>
                </a:lnTo>
                <a:lnTo>
                  <a:pt x="23" y="26"/>
                </a:lnTo>
                <a:lnTo>
                  <a:pt x="23" y="25"/>
                </a:lnTo>
                <a:lnTo>
                  <a:pt x="23" y="25"/>
                </a:lnTo>
                <a:lnTo>
                  <a:pt x="20" y="26"/>
                </a:lnTo>
                <a:lnTo>
                  <a:pt x="19" y="26"/>
                </a:lnTo>
                <a:lnTo>
                  <a:pt x="19" y="25"/>
                </a:lnTo>
                <a:lnTo>
                  <a:pt x="15" y="23"/>
                </a:lnTo>
                <a:lnTo>
                  <a:pt x="14" y="22"/>
                </a:lnTo>
                <a:lnTo>
                  <a:pt x="12" y="20"/>
                </a:lnTo>
                <a:lnTo>
                  <a:pt x="11" y="20"/>
                </a:lnTo>
                <a:lnTo>
                  <a:pt x="8" y="22"/>
                </a:lnTo>
                <a:lnTo>
                  <a:pt x="8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4" y="19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1" y="14"/>
                </a:lnTo>
                <a:lnTo>
                  <a:pt x="1" y="12"/>
                </a:lnTo>
                <a:lnTo>
                  <a:pt x="3" y="11"/>
                </a:lnTo>
                <a:lnTo>
                  <a:pt x="4" y="11"/>
                </a:lnTo>
                <a:lnTo>
                  <a:pt x="4" y="9"/>
                </a:lnTo>
                <a:lnTo>
                  <a:pt x="3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3" y="3"/>
                </a:lnTo>
                <a:lnTo>
                  <a:pt x="4" y="1"/>
                </a:lnTo>
                <a:lnTo>
                  <a:pt x="6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5" y="1"/>
                </a:lnTo>
                <a:lnTo>
                  <a:pt x="15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1" name="Freeform 344">
            <a:extLst>
              <a:ext uri="{FF2B5EF4-FFF2-40B4-BE49-F238E27FC236}">
                <a16:creationId xmlns:a16="http://schemas.microsoft.com/office/drawing/2014/main" id="{1A5B3B75-13E3-8F77-ACD6-817DFE1F251A}"/>
              </a:ext>
            </a:extLst>
          </p:cNvPr>
          <p:cNvSpPr>
            <a:spLocks/>
          </p:cNvSpPr>
          <p:nvPr/>
        </p:nvSpPr>
        <p:spPr bwMode="auto">
          <a:xfrm>
            <a:off x="6175232" y="2735418"/>
            <a:ext cx="29441" cy="61415"/>
          </a:xfrm>
          <a:custGeom>
            <a:avLst/>
            <a:gdLst>
              <a:gd name="T0" fmla="*/ 6 w 25"/>
              <a:gd name="T1" fmla="*/ 0 h 50"/>
              <a:gd name="T2" fmla="*/ 6 w 25"/>
              <a:gd name="T3" fmla="*/ 2 h 50"/>
              <a:gd name="T4" fmla="*/ 6 w 25"/>
              <a:gd name="T5" fmla="*/ 3 h 50"/>
              <a:gd name="T6" fmla="*/ 10 w 25"/>
              <a:gd name="T7" fmla="*/ 2 h 50"/>
              <a:gd name="T8" fmla="*/ 11 w 25"/>
              <a:gd name="T9" fmla="*/ 2 h 50"/>
              <a:gd name="T10" fmla="*/ 13 w 25"/>
              <a:gd name="T11" fmla="*/ 3 h 50"/>
              <a:gd name="T12" fmla="*/ 14 w 25"/>
              <a:gd name="T13" fmla="*/ 6 h 50"/>
              <a:gd name="T14" fmla="*/ 18 w 25"/>
              <a:gd name="T15" fmla="*/ 6 h 50"/>
              <a:gd name="T16" fmla="*/ 18 w 25"/>
              <a:gd name="T17" fmla="*/ 11 h 50"/>
              <a:gd name="T18" fmla="*/ 18 w 25"/>
              <a:gd name="T19" fmla="*/ 13 h 50"/>
              <a:gd name="T20" fmla="*/ 18 w 25"/>
              <a:gd name="T21" fmla="*/ 16 h 50"/>
              <a:gd name="T22" fmla="*/ 18 w 25"/>
              <a:gd name="T23" fmla="*/ 19 h 50"/>
              <a:gd name="T24" fmla="*/ 16 w 25"/>
              <a:gd name="T25" fmla="*/ 19 h 50"/>
              <a:gd name="T26" fmla="*/ 18 w 25"/>
              <a:gd name="T27" fmla="*/ 22 h 50"/>
              <a:gd name="T28" fmla="*/ 18 w 25"/>
              <a:gd name="T29" fmla="*/ 25 h 50"/>
              <a:gd name="T30" fmla="*/ 19 w 25"/>
              <a:gd name="T31" fmla="*/ 27 h 50"/>
              <a:gd name="T32" fmla="*/ 21 w 25"/>
              <a:gd name="T33" fmla="*/ 30 h 50"/>
              <a:gd name="T34" fmla="*/ 24 w 25"/>
              <a:gd name="T35" fmla="*/ 30 h 50"/>
              <a:gd name="T36" fmla="*/ 24 w 25"/>
              <a:gd name="T37" fmla="*/ 31 h 50"/>
              <a:gd name="T38" fmla="*/ 24 w 25"/>
              <a:gd name="T39" fmla="*/ 33 h 50"/>
              <a:gd name="T40" fmla="*/ 25 w 25"/>
              <a:gd name="T41" fmla="*/ 35 h 50"/>
              <a:gd name="T42" fmla="*/ 24 w 25"/>
              <a:gd name="T43" fmla="*/ 36 h 50"/>
              <a:gd name="T44" fmla="*/ 22 w 25"/>
              <a:gd name="T45" fmla="*/ 38 h 50"/>
              <a:gd name="T46" fmla="*/ 21 w 25"/>
              <a:gd name="T47" fmla="*/ 39 h 50"/>
              <a:gd name="T48" fmla="*/ 21 w 25"/>
              <a:gd name="T49" fmla="*/ 41 h 50"/>
              <a:gd name="T50" fmla="*/ 19 w 25"/>
              <a:gd name="T51" fmla="*/ 43 h 50"/>
              <a:gd name="T52" fmla="*/ 18 w 25"/>
              <a:gd name="T53" fmla="*/ 44 h 50"/>
              <a:gd name="T54" fmla="*/ 16 w 25"/>
              <a:gd name="T55" fmla="*/ 44 h 50"/>
              <a:gd name="T56" fmla="*/ 14 w 25"/>
              <a:gd name="T57" fmla="*/ 46 h 50"/>
              <a:gd name="T58" fmla="*/ 14 w 25"/>
              <a:gd name="T59" fmla="*/ 46 h 50"/>
              <a:gd name="T60" fmla="*/ 16 w 25"/>
              <a:gd name="T61" fmla="*/ 47 h 50"/>
              <a:gd name="T62" fmla="*/ 14 w 25"/>
              <a:gd name="T63" fmla="*/ 49 h 50"/>
              <a:gd name="T64" fmla="*/ 14 w 25"/>
              <a:gd name="T65" fmla="*/ 49 h 50"/>
              <a:gd name="T66" fmla="*/ 14 w 25"/>
              <a:gd name="T67" fmla="*/ 50 h 50"/>
              <a:gd name="T68" fmla="*/ 13 w 25"/>
              <a:gd name="T69" fmla="*/ 50 h 50"/>
              <a:gd name="T70" fmla="*/ 11 w 25"/>
              <a:gd name="T71" fmla="*/ 50 h 50"/>
              <a:gd name="T72" fmla="*/ 10 w 25"/>
              <a:gd name="T73" fmla="*/ 50 h 50"/>
              <a:gd name="T74" fmla="*/ 10 w 25"/>
              <a:gd name="T75" fmla="*/ 47 h 50"/>
              <a:gd name="T76" fmla="*/ 2 w 25"/>
              <a:gd name="T77" fmla="*/ 41 h 50"/>
              <a:gd name="T78" fmla="*/ 0 w 25"/>
              <a:gd name="T79" fmla="*/ 39 h 50"/>
              <a:gd name="T80" fmla="*/ 0 w 25"/>
              <a:gd name="T81" fmla="*/ 38 h 50"/>
              <a:gd name="T82" fmla="*/ 2 w 25"/>
              <a:gd name="T83" fmla="*/ 39 h 50"/>
              <a:gd name="T84" fmla="*/ 2 w 25"/>
              <a:gd name="T85" fmla="*/ 38 h 50"/>
              <a:gd name="T86" fmla="*/ 0 w 25"/>
              <a:gd name="T87" fmla="*/ 35 h 50"/>
              <a:gd name="T88" fmla="*/ 2 w 25"/>
              <a:gd name="T89" fmla="*/ 30 h 50"/>
              <a:gd name="T90" fmla="*/ 2 w 25"/>
              <a:gd name="T91" fmla="*/ 24 h 50"/>
              <a:gd name="T92" fmla="*/ 2 w 25"/>
              <a:gd name="T93" fmla="*/ 20 h 50"/>
              <a:gd name="T94" fmla="*/ 3 w 25"/>
              <a:gd name="T95" fmla="*/ 17 h 50"/>
              <a:gd name="T96" fmla="*/ 3 w 25"/>
              <a:gd name="T97" fmla="*/ 14 h 50"/>
              <a:gd name="T98" fmla="*/ 0 w 25"/>
              <a:gd name="T99" fmla="*/ 13 h 50"/>
              <a:gd name="T100" fmla="*/ 0 w 25"/>
              <a:gd name="T101" fmla="*/ 11 h 50"/>
              <a:gd name="T102" fmla="*/ 0 w 25"/>
              <a:gd name="T103" fmla="*/ 9 h 50"/>
              <a:gd name="T104" fmla="*/ 2 w 25"/>
              <a:gd name="T105" fmla="*/ 9 h 50"/>
              <a:gd name="T106" fmla="*/ 2 w 25"/>
              <a:gd name="T107" fmla="*/ 9 h 50"/>
              <a:gd name="T108" fmla="*/ 2 w 25"/>
              <a:gd name="T109" fmla="*/ 6 h 50"/>
              <a:gd name="T110" fmla="*/ 0 w 25"/>
              <a:gd name="T111" fmla="*/ 6 h 50"/>
              <a:gd name="T112" fmla="*/ 2 w 25"/>
              <a:gd name="T113" fmla="*/ 3 h 50"/>
              <a:gd name="T114" fmla="*/ 3 w 25"/>
              <a:gd name="T115" fmla="*/ 2 h 50"/>
              <a:gd name="T116" fmla="*/ 5 w 25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" h="50">
                <a:moveTo>
                  <a:pt x="5" y="0"/>
                </a:move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6" y="3"/>
                </a:lnTo>
                <a:lnTo>
                  <a:pt x="8" y="3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3" y="3"/>
                </a:lnTo>
                <a:lnTo>
                  <a:pt x="13" y="5"/>
                </a:lnTo>
                <a:lnTo>
                  <a:pt x="14" y="6"/>
                </a:lnTo>
                <a:lnTo>
                  <a:pt x="16" y="6"/>
                </a:lnTo>
                <a:lnTo>
                  <a:pt x="18" y="6"/>
                </a:lnTo>
                <a:lnTo>
                  <a:pt x="18" y="8"/>
                </a:lnTo>
                <a:lnTo>
                  <a:pt x="18" y="11"/>
                </a:lnTo>
                <a:lnTo>
                  <a:pt x="18" y="13"/>
                </a:lnTo>
                <a:lnTo>
                  <a:pt x="18" y="13"/>
                </a:lnTo>
                <a:lnTo>
                  <a:pt x="18" y="13"/>
                </a:lnTo>
                <a:lnTo>
                  <a:pt x="18" y="16"/>
                </a:lnTo>
                <a:lnTo>
                  <a:pt x="18" y="17"/>
                </a:lnTo>
                <a:lnTo>
                  <a:pt x="18" y="19"/>
                </a:lnTo>
                <a:lnTo>
                  <a:pt x="18" y="19"/>
                </a:lnTo>
                <a:lnTo>
                  <a:pt x="16" y="19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8" y="25"/>
                </a:lnTo>
                <a:lnTo>
                  <a:pt x="19" y="27"/>
                </a:lnTo>
                <a:lnTo>
                  <a:pt x="19" y="27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4" y="31"/>
                </a:lnTo>
                <a:lnTo>
                  <a:pt x="24" y="31"/>
                </a:lnTo>
                <a:lnTo>
                  <a:pt x="24" y="33"/>
                </a:lnTo>
                <a:lnTo>
                  <a:pt x="25" y="35"/>
                </a:lnTo>
                <a:lnTo>
                  <a:pt x="25" y="35"/>
                </a:lnTo>
                <a:lnTo>
                  <a:pt x="24" y="36"/>
                </a:lnTo>
                <a:lnTo>
                  <a:pt x="24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9"/>
                </a:lnTo>
                <a:lnTo>
                  <a:pt x="21" y="41"/>
                </a:lnTo>
                <a:lnTo>
                  <a:pt x="21" y="41"/>
                </a:lnTo>
                <a:lnTo>
                  <a:pt x="19" y="43"/>
                </a:lnTo>
                <a:lnTo>
                  <a:pt x="19" y="43"/>
                </a:lnTo>
                <a:lnTo>
                  <a:pt x="19" y="44"/>
                </a:lnTo>
                <a:lnTo>
                  <a:pt x="18" y="44"/>
                </a:lnTo>
                <a:lnTo>
                  <a:pt x="16" y="44"/>
                </a:lnTo>
                <a:lnTo>
                  <a:pt x="16" y="44"/>
                </a:lnTo>
                <a:lnTo>
                  <a:pt x="16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7"/>
                </a:lnTo>
                <a:lnTo>
                  <a:pt x="16" y="47"/>
                </a:lnTo>
                <a:lnTo>
                  <a:pt x="16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50"/>
                </a:lnTo>
                <a:lnTo>
                  <a:pt x="14" y="50"/>
                </a:lnTo>
                <a:lnTo>
                  <a:pt x="13" y="50"/>
                </a:lnTo>
                <a:lnTo>
                  <a:pt x="13" y="50"/>
                </a:lnTo>
                <a:lnTo>
                  <a:pt x="11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0" y="49"/>
                </a:lnTo>
                <a:lnTo>
                  <a:pt x="10" y="47"/>
                </a:lnTo>
                <a:lnTo>
                  <a:pt x="8" y="44"/>
                </a:lnTo>
                <a:lnTo>
                  <a:pt x="2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9"/>
                </a:lnTo>
                <a:lnTo>
                  <a:pt x="2" y="38"/>
                </a:lnTo>
                <a:lnTo>
                  <a:pt x="2" y="38"/>
                </a:lnTo>
                <a:lnTo>
                  <a:pt x="0" y="35"/>
                </a:lnTo>
                <a:lnTo>
                  <a:pt x="0" y="35"/>
                </a:lnTo>
                <a:lnTo>
                  <a:pt x="0" y="31"/>
                </a:lnTo>
                <a:lnTo>
                  <a:pt x="2" y="30"/>
                </a:lnTo>
                <a:lnTo>
                  <a:pt x="2" y="27"/>
                </a:lnTo>
                <a:lnTo>
                  <a:pt x="2" y="24"/>
                </a:lnTo>
                <a:lnTo>
                  <a:pt x="2" y="22"/>
                </a:lnTo>
                <a:lnTo>
                  <a:pt x="2" y="20"/>
                </a:lnTo>
                <a:lnTo>
                  <a:pt x="3" y="19"/>
                </a:lnTo>
                <a:lnTo>
                  <a:pt x="3" y="17"/>
                </a:lnTo>
                <a:lnTo>
                  <a:pt x="3" y="17"/>
                </a:lnTo>
                <a:lnTo>
                  <a:pt x="3" y="14"/>
                </a:lnTo>
                <a:lnTo>
                  <a:pt x="2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2" name="Freeform 345">
            <a:extLst>
              <a:ext uri="{FF2B5EF4-FFF2-40B4-BE49-F238E27FC236}">
                <a16:creationId xmlns:a16="http://schemas.microsoft.com/office/drawing/2014/main" id="{F79F86A0-4EBF-F8F5-6095-5A3B1626CACB}"/>
              </a:ext>
            </a:extLst>
          </p:cNvPr>
          <p:cNvSpPr>
            <a:spLocks/>
          </p:cNvSpPr>
          <p:nvPr/>
        </p:nvSpPr>
        <p:spPr bwMode="auto">
          <a:xfrm>
            <a:off x="4771504" y="3212002"/>
            <a:ext cx="2355" cy="1229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1 h 1"/>
              <a:gd name="T8" fmla="*/ 0 w 2"/>
              <a:gd name="T9" fmla="*/ 0 h 1"/>
              <a:gd name="T10" fmla="*/ 2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3" name="Freeform 346">
            <a:extLst>
              <a:ext uri="{FF2B5EF4-FFF2-40B4-BE49-F238E27FC236}">
                <a16:creationId xmlns:a16="http://schemas.microsoft.com/office/drawing/2014/main" id="{A08B927F-9475-9A4D-2B0A-45F467BA917A}"/>
              </a:ext>
            </a:extLst>
          </p:cNvPr>
          <p:cNvSpPr>
            <a:spLocks noEditPoints="1"/>
          </p:cNvSpPr>
          <p:nvPr/>
        </p:nvSpPr>
        <p:spPr bwMode="auto">
          <a:xfrm>
            <a:off x="4791525" y="3220600"/>
            <a:ext cx="4711" cy="13512"/>
          </a:xfrm>
          <a:custGeom>
            <a:avLst/>
            <a:gdLst>
              <a:gd name="T0" fmla="*/ 2 w 4"/>
              <a:gd name="T1" fmla="*/ 8 h 11"/>
              <a:gd name="T2" fmla="*/ 4 w 4"/>
              <a:gd name="T3" fmla="*/ 8 h 11"/>
              <a:gd name="T4" fmla="*/ 4 w 4"/>
              <a:gd name="T5" fmla="*/ 10 h 11"/>
              <a:gd name="T6" fmla="*/ 4 w 4"/>
              <a:gd name="T7" fmla="*/ 10 h 11"/>
              <a:gd name="T8" fmla="*/ 4 w 4"/>
              <a:gd name="T9" fmla="*/ 10 h 11"/>
              <a:gd name="T10" fmla="*/ 4 w 4"/>
              <a:gd name="T11" fmla="*/ 10 h 11"/>
              <a:gd name="T12" fmla="*/ 4 w 4"/>
              <a:gd name="T13" fmla="*/ 10 h 11"/>
              <a:gd name="T14" fmla="*/ 4 w 4"/>
              <a:gd name="T15" fmla="*/ 11 h 11"/>
              <a:gd name="T16" fmla="*/ 2 w 4"/>
              <a:gd name="T17" fmla="*/ 11 h 11"/>
              <a:gd name="T18" fmla="*/ 0 w 4"/>
              <a:gd name="T19" fmla="*/ 10 h 11"/>
              <a:gd name="T20" fmla="*/ 0 w 4"/>
              <a:gd name="T21" fmla="*/ 10 h 11"/>
              <a:gd name="T22" fmla="*/ 2 w 4"/>
              <a:gd name="T23" fmla="*/ 8 h 11"/>
              <a:gd name="T24" fmla="*/ 2 w 4"/>
              <a:gd name="T25" fmla="*/ 0 h 11"/>
              <a:gd name="T26" fmla="*/ 2 w 4"/>
              <a:gd name="T27" fmla="*/ 0 h 11"/>
              <a:gd name="T28" fmla="*/ 2 w 4"/>
              <a:gd name="T29" fmla="*/ 0 h 11"/>
              <a:gd name="T30" fmla="*/ 4 w 4"/>
              <a:gd name="T31" fmla="*/ 2 h 11"/>
              <a:gd name="T32" fmla="*/ 4 w 4"/>
              <a:gd name="T33" fmla="*/ 2 h 11"/>
              <a:gd name="T34" fmla="*/ 4 w 4"/>
              <a:gd name="T35" fmla="*/ 4 h 11"/>
              <a:gd name="T36" fmla="*/ 2 w 4"/>
              <a:gd name="T37" fmla="*/ 2 h 11"/>
              <a:gd name="T38" fmla="*/ 2 w 4"/>
              <a:gd name="T39" fmla="*/ 0 h 11"/>
              <a:gd name="T40" fmla="*/ 2 w 4"/>
              <a:gd name="T41" fmla="*/ 0 h 11"/>
              <a:gd name="T42" fmla="*/ 2 w 4"/>
              <a:gd name="T4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" h="11">
                <a:moveTo>
                  <a:pt x="2" y="8"/>
                </a:moveTo>
                <a:lnTo>
                  <a:pt x="4" y="8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1"/>
                </a:lnTo>
                <a:lnTo>
                  <a:pt x="2" y="11"/>
                </a:lnTo>
                <a:lnTo>
                  <a:pt x="0" y="10"/>
                </a:lnTo>
                <a:lnTo>
                  <a:pt x="0" y="10"/>
                </a:lnTo>
                <a:lnTo>
                  <a:pt x="2" y="8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4" y="2"/>
                </a:lnTo>
                <a:lnTo>
                  <a:pt x="4" y="2"/>
                </a:lnTo>
                <a:lnTo>
                  <a:pt x="4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4" name="Freeform 347">
            <a:extLst>
              <a:ext uri="{FF2B5EF4-FFF2-40B4-BE49-F238E27FC236}">
                <a16:creationId xmlns:a16="http://schemas.microsoft.com/office/drawing/2014/main" id="{A4BFB1E7-B5B1-9809-94CC-087BC123958B}"/>
              </a:ext>
            </a:extLst>
          </p:cNvPr>
          <p:cNvSpPr>
            <a:spLocks/>
          </p:cNvSpPr>
          <p:nvPr/>
        </p:nvSpPr>
        <p:spPr bwMode="auto">
          <a:xfrm>
            <a:off x="6875920" y="2822627"/>
            <a:ext cx="244946" cy="179333"/>
          </a:xfrm>
          <a:custGeom>
            <a:avLst/>
            <a:gdLst>
              <a:gd name="T0" fmla="*/ 157 w 208"/>
              <a:gd name="T1" fmla="*/ 9 h 146"/>
              <a:gd name="T2" fmla="*/ 159 w 208"/>
              <a:gd name="T3" fmla="*/ 14 h 146"/>
              <a:gd name="T4" fmla="*/ 162 w 208"/>
              <a:gd name="T5" fmla="*/ 30 h 146"/>
              <a:gd name="T6" fmla="*/ 178 w 208"/>
              <a:gd name="T7" fmla="*/ 22 h 146"/>
              <a:gd name="T8" fmla="*/ 190 w 208"/>
              <a:gd name="T9" fmla="*/ 17 h 146"/>
              <a:gd name="T10" fmla="*/ 192 w 208"/>
              <a:gd name="T11" fmla="*/ 20 h 146"/>
              <a:gd name="T12" fmla="*/ 201 w 208"/>
              <a:gd name="T13" fmla="*/ 17 h 146"/>
              <a:gd name="T14" fmla="*/ 208 w 208"/>
              <a:gd name="T15" fmla="*/ 20 h 146"/>
              <a:gd name="T16" fmla="*/ 201 w 208"/>
              <a:gd name="T17" fmla="*/ 22 h 146"/>
              <a:gd name="T18" fmla="*/ 195 w 208"/>
              <a:gd name="T19" fmla="*/ 27 h 146"/>
              <a:gd name="T20" fmla="*/ 178 w 208"/>
              <a:gd name="T21" fmla="*/ 27 h 146"/>
              <a:gd name="T22" fmla="*/ 168 w 208"/>
              <a:gd name="T23" fmla="*/ 30 h 146"/>
              <a:gd name="T24" fmla="*/ 159 w 208"/>
              <a:gd name="T25" fmla="*/ 36 h 146"/>
              <a:gd name="T26" fmla="*/ 159 w 208"/>
              <a:gd name="T27" fmla="*/ 44 h 146"/>
              <a:gd name="T28" fmla="*/ 160 w 208"/>
              <a:gd name="T29" fmla="*/ 52 h 146"/>
              <a:gd name="T30" fmla="*/ 159 w 208"/>
              <a:gd name="T31" fmla="*/ 57 h 146"/>
              <a:gd name="T32" fmla="*/ 153 w 208"/>
              <a:gd name="T33" fmla="*/ 64 h 146"/>
              <a:gd name="T34" fmla="*/ 154 w 208"/>
              <a:gd name="T35" fmla="*/ 72 h 146"/>
              <a:gd name="T36" fmla="*/ 137 w 208"/>
              <a:gd name="T37" fmla="*/ 72 h 146"/>
              <a:gd name="T38" fmla="*/ 142 w 208"/>
              <a:gd name="T39" fmla="*/ 85 h 146"/>
              <a:gd name="T40" fmla="*/ 129 w 208"/>
              <a:gd name="T41" fmla="*/ 93 h 146"/>
              <a:gd name="T42" fmla="*/ 126 w 208"/>
              <a:gd name="T43" fmla="*/ 109 h 146"/>
              <a:gd name="T44" fmla="*/ 118 w 208"/>
              <a:gd name="T45" fmla="*/ 109 h 146"/>
              <a:gd name="T46" fmla="*/ 108 w 208"/>
              <a:gd name="T47" fmla="*/ 110 h 146"/>
              <a:gd name="T48" fmla="*/ 105 w 208"/>
              <a:gd name="T49" fmla="*/ 116 h 146"/>
              <a:gd name="T50" fmla="*/ 93 w 208"/>
              <a:gd name="T51" fmla="*/ 116 h 146"/>
              <a:gd name="T52" fmla="*/ 85 w 208"/>
              <a:gd name="T53" fmla="*/ 123 h 146"/>
              <a:gd name="T54" fmla="*/ 83 w 208"/>
              <a:gd name="T55" fmla="*/ 137 h 146"/>
              <a:gd name="T56" fmla="*/ 72 w 208"/>
              <a:gd name="T57" fmla="*/ 143 h 146"/>
              <a:gd name="T58" fmla="*/ 56 w 208"/>
              <a:gd name="T59" fmla="*/ 145 h 146"/>
              <a:gd name="T60" fmla="*/ 30 w 208"/>
              <a:gd name="T61" fmla="*/ 146 h 146"/>
              <a:gd name="T62" fmla="*/ 12 w 208"/>
              <a:gd name="T63" fmla="*/ 132 h 146"/>
              <a:gd name="T64" fmla="*/ 12 w 208"/>
              <a:gd name="T65" fmla="*/ 115 h 146"/>
              <a:gd name="T66" fmla="*/ 4 w 208"/>
              <a:gd name="T67" fmla="*/ 105 h 146"/>
              <a:gd name="T68" fmla="*/ 1 w 208"/>
              <a:gd name="T69" fmla="*/ 88 h 146"/>
              <a:gd name="T70" fmla="*/ 3 w 208"/>
              <a:gd name="T71" fmla="*/ 80 h 146"/>
              <a:gd name="T72" fmla="*/ 3 w 208"/>
              <a:gd name="T73" fmla="*/ 69 h 146"/>
              <a:gd name="T74" fmla="*/ 4 w 208"/>
              <a:gd name="T75" fmla="*/ 64 h 146"/>
              <a:gd name="T76" fmla="*/ 9 w 208"/>
              <a:gd name="T77" fmla="*/ 60 h 146"/>
              <a:gd name="T78" fmla="*/ 9 w 208"/>
              <a:gd name="T79" fmla="*/ 53 h 146"/>
              <a:gd name="T80" fmla="*/ 12 w 208"/>
              <a:gd name="T81" fmla="*/ 49 h 146"/>
              <a:gd name="T82" fmla="*/ 19 w 208"/>
              <a:gd name="T83" fmla="*/ 50 h 146"/>
              <a:gd name="T84" fmla="*/ 26 w 208"/>
              <a:gd name="T85" fmla="*/ 55 h 146"/>
              <a:gd name="T86" fmla="*/ 33 w 208"/>
              <a:gd name="T87" fmla="*/ 53 h 146"/>
              <a:gd name="T88" fmla="*/ 39 w 208"/>
              <a:gd name="T89" fmla="*/ 46 h 146"/>
              <a:gd name="T90" fmla="*/ 47 w 208"/>
              <a:gd name="T91" fmla="*/ 41 h 146"/>
              <a:gd name="T92" fmla="*/ 53 w 208"/>
              <a:gd name="T93" fmla="*/ 39 h 146"/>
              <a:gd name="T94" fmla="*/ 63 w 208"/>
              <a:gd name="T95" fmla="*/ 24 h 146"/>
              <a:gd name="T96" fmla="*/ 75 w 208"/>
              <a:gd name="T97" fmla="*/ 17 h 146"/>
              <a:gd name="T98" fmla="*/ 86 w 208"/>
              <a:gd name="T99" fmla="*/ 19 h 146"/>
              <a:gd name="T100" fmla="*/ 102 w 208"/>
              <a:gd name="T101" fmla="*/ 20 h 146"/>
              <a:gd name="T102" fmla="*/ 107 w 208"/>
              <a:gd name="T103" fmla="*/ 24 h 146"/>
              <a:gd name="T104" fmla="*/ 115 w 208"/>
              <a:gd name="T105" fmla="*/ 22 h 146"/>
              <a:gd name="T106" fmla="*/ 121 w 208"/>
              <a:gd name="T107" fmla="*/ 19 h 146"/>
              <a:gd name="T108" fmla="*/ 127 w 208"/>
              <a:gd name="T109" fmla="*/ 22 h 146"/>
              <a:gd name="T110" fmla="*/ 131 w 208"/>
              <a:gd name="T111" fmla="*/ 16 h 146"/>
              <a:gd name="T112" fmla="*/ 140 w 208"/>
              <a:gd name="T113" fmla="*/ 14 h 146"/>
              <a:gd name="T114" fmla="*/ 143 w 208"/>
              <a:gd name="T115" fmla="*/ 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46">
                <a:moveTo>
                  <a:pt x="151" y="0"/>
                </a:moveTo>
                <a:lnTo>
                  <a:pt x="153" y="1"/>
                </a:lnTo>
                <a:lnTo>
                  <a:pt x="156" y="3"/>
                </a:lnTo>
                <a:lnTo>
                  <a:pt x="157" y="5"/>
                </a:lnTo>
                <a:lnTo>
                  <a:pt x="156" y="8"/>
                </a:lnTo>
                <a:lnTo>
                  <a:pt x="156" y="9"/>
                </a:lnTo>
                <a:lnTo>
                  <a:pt x="157" y="9"/>
                </a:lnTo>
                <a:lnTo>
                  <a:pt x="157" y="9"/>
                </a:lnTo>
                <a:lnTo>
                  <a:pt x="159" y="9"/>
                </a:lnTo>
                <a:lnTo>
                  <a:pt x="160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1"/>
                </a:lnTo>
                <a:lnTo>
                  <a:pt x="159" y="14"/>
                </a:lnTo>
                <a:lnTo>
                  <a:pt x="159" y="17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0" y="27"/>
                </a:lnTo>
                <a:lnTo>
                  <a:pt x="160" y="28"/>
                </a:lnTo>
                <a:lnTo>
                  <a:pt x="162" y="30"/>
                </a:lnTo>
                <a:lnTo>
                  <a:pt x="162" y="30"/>
                </a:lnTo>
                <a:lnTo>
                  <a:pt x="164" y="30"/>
                </a:lnTo>
                <a:lnTo>
                  <a:pt x="165" y="28"/>
                </a:lnTo>
                <a:lnTo>
                  <a:pt x="168" y="27"/>
                </a:lnTo>
                <a:lnTo>
                  <a:pt x="172" y="25"/>
                </a:lnTo>
                <a:lnTo>
                  <a:pt x="176" y="24"/>
                </a:lnTo>
                <a:lnTo>
                  <a:pt x="178" y="22"/>
                </a:lnTo>
                <a:lnTo>
                  <a:pt x="179" y="20"/>
                </a:lnTo>
                <a:lnTo>
                  <a:pt x="184" y="17"/>
                </a:lnTo>
                <a:lnTo>
                  <a:pt x="187" y="17"/>
                </a:lnTo>
                <a:lnTo>
                  <a:pt x="187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9"/>
                </a:lnTo>
                <a:lnTo>
                  <a:pt x="192" y="19"/>
                </a:lnTo>
                <a:lnTo>
                  <a:pt x="190" y="20"/>
                </a:lnTo>
                <a:lnTo>
                  <a:pt x="190" y="20"/>
                </a:lnTo>
                <a:lnTo>
                  <a:pt x="190" y="20"/>
                </a:lnTo>
                <a:lnTo>
                  <a:pt x="192" y="20"/>
                </a:lnTo>
                <a:lnTo>
                  <a:pt x="195" y="20"/>
                </a:lnTo>
                <a:lnTo>
                  <a:pt x="197" y="19"/>
                </a:lnTo>
                <a:lnTo>
                  <a:pt x="198" y="19"/>
                </a:lnTo>
                <a:lnTo>
                  <a:pt x="198" y="19"/>
                </a:lnTo>
                <a:lnTo>
                  <a:pt x="200" y="17"/>
                </a:lnTo>
                <a:lnTo>
                  <a:pt x="200" y="17"/>
                </a:lnTo>
                <a:lnTo>
                  <a:pt x="201" y="17"/>
                </a:lnTo>
                <a:lnTo>
                  <a:pt x="203" y="19"/>
                </a:lnTo>
                <a:lnTo>
                  <a:pt x="205" y="17"/>
                </a:lnTo>
                <a:lnTo>
                  <a:pt x="206" y="19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6" y="20"/>
                </a:lnTo>
                <a:lnTo>
                  <a:pt x="206" y="20"/>
                </a:lnTo>
                <a:lnTo>
                  <a:pt x="206" y="20"/>
                </a:lnTo>
                <a:lnTo>
                  <a:pt x="205" y="20"/>
                </a:lnTo>
                <a:lnTo>
                  <a:pt x="203" y="20"/>
                </a:lnTo>
                <a:lnTo>
                  <a:pt x="201" y="22"/>
                </a:lnTo>
                <a:lnTo>
                  <a:pt x="201" y="22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7" y="27"/>
                </a:lnTo>
                <a:lnTo>
                  <a:pt x="195" y="27"/>
                </a:lnTo>
                <a:lnTo>
                  <a:pt x="194" y="27"/>
                </a:lnTo>
                <a:lnTo>
                  <a:pt x="192" y="27"/>
                </a:lnTo>
                <a:lnTo>
                  <a:pt x="192" y="27"/>
                </a:lnTo>
                <a:lnTo>
                  <a:pt x="187" y="27"/>
                </a:lnTo>
                <a:lnTo>
                  <a:pt x="183" y="27"/>
                </a:lnTo>
                <a:lnTo>
                  <a:pt x="181" y="27"/>
                </a:lnTo>
                <a:lnTo>
                  <a:pt x="178" y="27"/>
                </a:lnTo>
                <a:lnTo>
                  <a:pt x="176" y="27"/>
                </a:lnTo>
                <a:lnTo>
                  <a:pt x="175" y="28"/>
                </a:lnTo>
                <a:lnTo>
                  <a:pt x="173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30"/>
                </a:lnTo>
                <a:lnTo>
                  <a:pt x="168" y="30"/>
                </a:lnTo>
                <a:lnTo>
                  <a:pt x="165" y="33"/>
                </a:lnTo>
                <a:lnTo>
                  <a:pt x="164" y="33"/>
                </a:lnTo>
                <a:lnTo>
                  <a:pt x="164" y="35"/>
                </a:lnTo>
                <a:lnTo>
                  <a:pt x="162" y="35"/>
                </a:lnTo>
                <a:lnTo>
                  <a:pt x="160" y="35"/>
                </a:lnTo>
                <a:lnTo>
                  <a:pt x="160" y="35"/>
                </a:lnTo>
                <a:lnTo>
                  <a:pt x="159" y="36"/>
                </a:lnTo>
                <a:lnTo>
                  <a:pt x="157" y="38"/>
                </a:lnTo>
                <a:lnTo>
                  <a:pt x="156" y="39"/>
                </a:lnTo>
                <a:lnTo>
                  <a:pt x="154" y="41"/>
                </a:lnTo>
                <a:lnTo>
                  <a:pt x="156" y="41"/>
                </a:lnTo>
                <a:lnTo>
                  <a:pt x="157" y="42"/>
                </a:lnTo>
                <a:lnTo>
                  <a:pt x="157" y="42"/>
                </a:lnTo>
                <a:lnTo>
                  <a:pt x="159" y="44"/>
                </a:lnTo>
                <a:lnTo>
                  <a:pt x="159" y="46"/>
                </a:lnTo>
                <a:lnTo>
                  <a:pt x="159" y="47"/>
                </a:lnTo>
                <a:lnTo>
                  <a:pt x="160" y="49"/>
                </a:lnTo>
                <a:lnTo>
                  <a:pt x="160" y="50"/>
                </a:lnTo>
                <a:lnTo>
                  <a:pt x="160" y="50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3"/>
                </a:lnTo>
                <a:lnTo>
                  <a:pt x="160" y="53"/>
                </a:lnTo>
                <a:lnTo>
                  <a:pt x="160" y="55"/>
                </a:lnTo>
                <a:lnTo>
                  <a:pt x="160" y="55"/>
                </a:lnTo>
                <a:lnTo>
                  <a:pt x="160" y="55"/>
                </a:lnTo>
                <a:lnTo>
                  <a:pt x="159" y="57"/>
                </a:lnTo>
                <a:lnTo>
                  <a:pt x="159" y="58"/>
                </a:lnTo>
                <a:lnTo>
                  <a:pt x="157" y="58"/>
                </a:lnTo>
                <a:lnTo>
                  <a:pt x="156" y="60"/>
                </a:lnTo>
                <a:lnTo>
                  <a:pt x="156" y="61"/>
                </a:lnTo>
                <a:lnTo>
                  <a:pt x="154" y="63"/>
                </a:lnTo>
                <a:lnTo>
                  <a:pt x="153" y="64"/>
                </a:lnTo>
                <a:lnTo>
                  <a:pt x="153" y="64"/>
                </a:lnTo>
                <a:lnTo>
                  <a:pt x="151" y="64"/>
                </a:lnTo>
                <a:lnTo>
                  <a:pt x="153" y="66"/>
                </a:lnTo>
                <a:lnTo>
                  <a:pt x="153" y="66"/>
                </a:lnTo>
                <a:lnTo>
                  <a:pt x="154" y="68"/>
                </a:lnTo>
                <a:lnTo>
                  <a:pt x="154" y="69"/>
                </a:lnTo>
                <a:lnTo>
                  <a:pt x="154" y="71"/>
                </a:lnTo>
                <a:lnTo>
                  <a:pt x="154" y="72"/>
                </a:lnTo>
                <a:lnTo>
                  <a:pt x="153" y="72"/>
                </a:lnTo>
                <a:lnTo>
                  <a:pt x="149" y="74"/>
                </a:lnTo>
                <a:lnTo>
                  <a:pt x="148" y="74"/>
                </a:lnTo>
                <a:lnTo>
                  <a:pt x="143" y="74"/>
                </a:lnTo>
                <a:lnTo>
                  <a:pt x="143" y="74"/>
                </a:lnTo>
                <a:lnTo>
                  <a:pt x="142" y="74"/>
                </a:lnTo>
                <a:lnTo>
                  <a:pt x="137" y="72"/>
                </a:lnTo>
                <a:lnTo>
                  <a:pt x="137" y="74"/>
                </a:lnTo>
                <a:lnTo>
                  <a:pt x="135" y="76"/>
                </a:lnTo>
                <a:lnTo>
                  <a:pt x="138" y="79"/>
                </a:lnTo>
                <a:lnTo>
                  <a:pt x="140" y="80"/>
                </a:lnTo>
                <a:lnTo>
                  <a:pt x="142" y="82"/>
                </a:lnTo>
                <a:lnTo>
                  <a:pt x="142" y="83"/>
                </a:lnTo>
                <a:lnTo>
                  <a:pt x="142" y="85"/>
                </a:lnTo>
                <a:lnTo>
                  <a:pt x="138" y="87"/>
                </a:lnTo>
                <a:lnTo>
                  <a:pt x="137" y="88"/>
                </a:lnTo>
                <a:lnTo>
                  <a:pt x="134" y="88"/>
                </a:lnTo>
                <a:lnTo>
                  <a:pt x="132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3"/>
                </a:lnTo>
                <a:lnTo>
                  <a:pt x="129" y="94"/>
                </a:lnTo>
                <a:lnTo>
                  <a:pt x="129" y="96"/>
                </a:lnTo>
                <a:lnTo>
                  <a:pt x="127" y="98"/>
                </a:lnTo>
                <a:lnTo>
                  <a:pt x="127" y="99"/>
                </a:lnTo>
                <a:lnTo>
                  <a:pt x="127" y="102"/>
                </a:lnTo>
                <a:lnTo>
                  <a:pt x="127" y="107"/>
                </a:lnTo>
                <a:lnTo>
                  <a:pt x="126" y="109"/>
                </a:lnTo>
                <a:lnTo>
                  <a:pt x="124" y="110"/>
                </a:lnTo>
                <a:lnTo>
                  <a:pt x="123" y="112"/>
                </a:lnTo>
                <a:lnTo>
                  <a:pt x="121" y="112"/>
                </a:lnTo>
                <a:lnTo>
                  <a:pt x="119" y="112"/>
                </a:lnTo>
                <a:lnTo>
                  <a:pt x="119" y="110"/>
                </a:lnTo>
                <a:lnTo>
                  <a:pt x="118" y="110"/>
                </a:lnTo>
                <a:lnTo>
                  <a:pt x="118" y="109"/>
                </a:lnTo>
                <a:lnTo>
                  <a:pt x="116" y="109"/>
                </a:lnTo>
                <a:lnTo>
                  <a:pt x="115" y="110"/>
                </a:lnTo>
                <a:lnTo>
                  <a:pt x="113" y="110"/>
                </a:lnTo>
                <a:lnTo>
                  <a:pt x="112" y="109"/>
                </a:lnTo>
                <a:lnTo>
                  <a:pt x="112" y="109"/>
                </a:lnTo>
                <a:lnTo>
                  <a:pt x="110" y="110"/>
                </a:lnTo>
                <a:lnTo>
                  <a:pt x="108" y="110"/>
                </a:lnTo>
                <a:lnTo>
                  <a:pt x="105" y="113"/>
                </a:lnTo>
                <a:lnTo>
                  <a:pt x="104" y="113"/>
                </a:lnTo>
                <a:lnTo>
                  <a:pt x="102" y="113"/>
                </a:lnTo>
                <a:lnTo>
                  <a:pt x="104" y="115"/>
                </a:lnTo>
                <a:lnTo>
                  <a:pt x="104" y="115"/>
                </a:lnTo>
                <a:lnTo>
                  <a:pt x="105" y="115"/>
                </a:lnTo>
                <a:lnTo>
                  <a:pt x="105" y="116"/>
                </a:lnTo>
                <a:lnTo>
                  <a:pt x="104" y="116"/>
                </a:lnTo>
                <a:lnTo>
                  <a:pt x="102" y="116"/>
                </a:lnTo>
                <a:lnTo>
                  <a:pt x="101" y="118"/>
                </a:lnTo>
                <a:lnTo>
                  <a:pt x="99" y="118"/>
                </a:lnTo>
                <a:lnTo>
                  <a:pt x="96" y="118"/>
                </a:lnTo>
                <a:lnTo>
                  <a:pt x="94" y="116"/>
                </a:lnTo>
                <a:lnTo>
                  <a:pt x="93" y="116"/>
                </a:lnTo>
                <a:lnTo>
                  <a:pt x="91" y="118"/>
                </a:lnTo>
                <a:lnTo>
                  <a:pt x="91" y="118"/>
                </a:lnTo>
                <a:lnTo>
                  <a:pt x="90" y="121"/>
                </a:lnTo>
                <a:lnTo>
                  <a:pt x="88" y="121"/>
                </a:lnTo>
                <a:lnTo>
                  <a:pt x="88" y="121"/>
                </a:lnTo>
                <a:lnTo>
                  <a:pt x="86" y="123"/>
                </a:lnTo>
                <a:lnTo>
                  <a:pt x="85" y="123"/>
                </a:lnTo>
                <a:lnTo>
                  <a:pt x="85" y="124"/>
                </a:lnTo>
                <a:lnTo>
                  <a:pt x="83" y="128"/>
                </a:lnTo>
                <a:lnTo>
                  <a:pt x="85" y="129"/>
                </a:lnTo>
                <a:lnTo>
                  <a:pt x="85" y="132"/>
                </a:lnTo>
                <a:lnTo>
                  <a:pt x="83" y="134"/>
                </a:lnTo>
                <a:lnTo>
                  <a:pt x="83" y="135"/>
                </a:lnTo>
                <a:lnTo>
                  <a:pt x="83" y="137"/>
                </a:lnTo>
                <a:lnTo>
                  <a:pt x="85" y="139"/>
                </a:lnTo>
                <a:lnTo>
                  <a:pt x="83" y="139"/>
                </a:lnTo>
                <a:lnTo>
                  <a:pt x="83" y="140"/>
                </a:lnTo>
                <a:lnTo>
                  <a:pt x="82" y="140"/>
                </a:lnTo>
                <a:lnTo>
                  <a:pt x="80" y="140"/>
                </a:lnTo>
                <a:lnTo>
                  <a:pt x="75" y="142"/>
                </a:lnTo>
                <a:lnTo>
                  <a:pt x="72" y="143"/>
                </a:lnTo>
                <a:lnTo>
                  <a:pt x="67" y="143"/>
                </a:lnTo>
                <a:lnTo>
                  <a:pt x="67" y="145"/>
                </a:lnTo>
                <a:lnTo>
                  <a:pt x="64" y="145"/>
                </a:lnTo>
                <a:lnTo>
                  <a:pt x="63" y="145"/>
                </a:lnTo>
                <a:lnTo>
                  <a:pt x="61" y="145"/>
                </a:lnTo>
                <a:lnTo>
                  <a:pt x="58" y="145"/>
                </a:lnTo>
                <a:lnTo>
                  <a:pt x="56" y="145"/>
                </a:lnTo>
                <a:lnTo>
                  <a:pt x="55" y="145"/>
                </a:lnTo>
                <a:lnTo>
                  <a:pt x="53" y="146"/>
                </a:lnTo>
                <a:lnTo>
                  <a:pt x="53" y="146"/>
                </a:lnTo>
                <a:lnTo>
                  <a:pt x="52" y="146"/>
                </a:lnTo>
                <a:lnTo>
                  <a:pt x="50" y="146"/>
                </a:lnTo>
                <a:lnTo>
                  <a:pt x="45" y="145"/>
                </a:lnTo>
                <a:lnTo>
                  <a:pt x="30" y="146"/>
                </a:lnTo>
                <a:lnTo>
                  <a:pt x="28" y="146"/>
                </a:lnTo>
                <a:lnTo>
                  <a:pt x="22" y="145"/>
                </a:lnTo>
                <a:lnTo>
                  <a:pt x="15" y="143"/>
                </a:lnTo>
                <a:lnTo>
                  <a:pt x="11" y="142"/>
                </a:lnTo>
                <a:lnTo>
                  <a:pt x="6" y="140"/>
                </a:lnTo>
                <a:lnTo>
                  <a:pt x="9" y="135"/>
                </a:lnTo>
                <a:lnTo>
                  <a:pt x="12" y="132"/>
                </a:lnTo>
                <a:lnTo>
                  <a:pt x="15" y="128"/>
                </a:lnTo>
                <a:lnTo>
                  <a:pt x="19" y="124"/>
                </a:lnTo>
                <a:lnTo>
                  <a:pt x="19" y="123"/>
                </a:lnTo>
                <a:lnTo>
                  <a:pt x="19" y="121"/>
                </a:lnTo>
                <a:lnTo>
                  <a:pt x="19" y="116"/>
                </a:lnTo>
                <a:lnTo>
                  <a:pt x="17" y="115"/>
                </a:lnTo>
                <a:lnTo>
                  <a:pt x="12" y="115"/>
                </a:lnTo>
                <a:lnTo>
                  <a:pt x="9" y="115"/>
                </a:lnTo>
                <a:lnTo>
                  <a:pt x="6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0"/>
                </a:lnTo>
                <a:lnTo>
                  <a:pt x="4" y="107"/>
                </a:lnTo>
                <a:lnTo>
                  <a:pt x="4" y="105"/>
                </a:lnTo>
                <a:lnTo>
                  <a:pt x="4" y="102"/>
                </a:lnTo>
                <a:lnTo>
                  <a:pt x="4" y="102"/>
                </a:lnTo>
                <a:lnTo>
                  <a:pt x="3" y="96"/>
                </a:lnTo>
                <a:lnTo>
                  <a:pt x="3" y="93"/>
                </a:lnTo>
                <a:lnTo>
                  <a:pt x="1" y="90"/>
                </a:lnTo>
                <a:lnTo>
                  <a:pt x="1" y="88"/>
                </a:lnTo>
                <a:lnTo>
                  <a:pt x="1" y="88"/>
                </a:lnTo>
                <a:lnTo>
                  <a:pt x="3" y="85"/>
                </a:lnTo>
                <a:lnTo>
                  <a:pt x="4" y="83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4" y="80"/>
                </a:lnTo>
                <a:lnTo>
                  <a:pt x="3" y="80"/>
                </a:lnTo>
                <a:lnTo>
                  <a:pt x="1" y="80"/>
                </a:lnTo>
                <a:lnTo>
                  <a:pt x="1" y="79"/>
                </a:lnTo>
                <a:lnTo>
                  <a:pt x="0" y="79"/>
                </a:lnTo>
                <a:lnTo>
                  <a:pt x="1" y="76"/>
                </a:lnTo>
                <a:lnTo>
                  <a:pt x="0" y="72"/>
                </a:lnTo>
                <a:lnTo>
                  <a:pt x="1" y="71"/>
                </a:lnTo>
                <a:lnTo>
                  <a:pt x="3" y="69"/>
                </a:lnTo>
                <a:lnTo>
                  <a:pt x="6" y="69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6" y="64"/>
                </a:lnTo>
                <a:lnTo>
                  <a:pt x="6" y="63"/>
                </a:lnTo>
                <a:lnTo>
                  <a:pt x="8" y="63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9" y="60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5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lnTo>
                  <a:pt x="12" y="49"/>
                </a:lnTo>
                <a:lnTo>
                  <a:pt x="12" y="49"/>
                </a:lnTo>
                <a:lnTo>
                  <a:pt x="11" y="47"/>
                </a:lnTo>
                <a:lnTo>
                  <a:pt x="12" y="47"/>
                </a:lnTo>
                <a:lnTo>
                  <a:pt x="12" y="47"/>
                </a:lnTo>
                <a:lnTo>
                  <a:pt x="14" y="49"/>
                </a:lnTo>
                <a:lnTo>
                  <a:pt x="15" y="50"/>
                </a:lnTo>
                <a:lnTo>
                  <a:pt x="17" y="50"/>
                </a:lnTo>
                <a:lnTo>
                  <a:pt x="19" y="50"/>
                </a:lnTo>
                <a:lnTo>
                  <a:pt x="20" y="50"/>
                </a:lnTo>
                <a:lnTo>
                  <a:pt x="22" y="50"/>
                </a:lnTo>
                <a:lnTo>
                  <a:pt x="22" y="50"/>
                </a:lnTo>
                <a:lnTo>
                  <a:pt x="23" y="52"/>
                </a:lnTo>
                <a:lnTo>
                  <a:pt x="25" y="52"/>
                </a:lnTo>
                <a:lnTo>
                  <a:pt x="26" y="53"/>
                </a:lnTo>
                <a:lnTo>
                  <a:pt x="26" y="55"/>
                </a:lnTo>
                <a:lnTo>
                  <a:pt x="26" y="55"/>
                </a:lnTo>
                <a:lnTo>
                  <a:pt x="28" y="53"/>
                </a:lnTo>
                <a:lnTo>
                  <a:pt x="28" y="53"/>
                </a:lnTo>
                <a:lnTo>
                  <a:pt x="30" y="53"/>
                </a:lnTo>
                <a:lnTo>
                  <a:pt x="31" y="53"/>
                </a:lnTo>
                <a:lnTo>
                  <a:pt x="31" y="53"/>
                </a:lnTo>
                <a:lnTo>
                  <a:pt x="33" y="53"/>
                </a:lnTo>
                <a:lnTo>
                  <a:pt x="34" y="52"/>
                </a:lnTo>
                <a:lnTo>
                  <a:pt x="36" y="50"/>
                </a:lnTo>
                <a:lnTo>
                  <a:pt x="37" y="50"/>
                </a:lnTo>
                <a:lnTo>
                  <a:pt x="37" y="49"/>
                </a:lnTo>
                <a:lnTo>
                  <a:pt x="37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7" y="44"/>
                </a:lnTo>
                <a:lnTo>
                  <a:pt x="39" y="44"/>
                </a:lnTo>
                <a:lnTo>
                  <a:pt x="39" y="44"/>
                </a:lnTo>
                <a:lnTo>
                  <a:pt x="41" y="44"/>
                </a:lnTo>
                <a:lnTo>
                  <a:pt x="44" y="42"/>
                </a:lnTo>
                <a:lnTo>
                  <a:pt x="47" y="41"/>
                </a:lnTo>
                <a:lnTo>
                  <a:pt x="49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39"/>
                </a:lnTo>
                <a:lnTo>
                  <a:pt x="52" y="39"/>
                </a:lnTo>
                <a:lnTo>
                  <a:pt x="53" y="39"/>
                </a:lnTo>
                <a:lnTo>
                  <a:pt x="56" y="38"/>
                </a:lnTo>
                <a:lnTo>
                  <a:pt x="58" y="36"/>
                </a:lnTo>
                <a:lnTo>
                  <a:pt x="60" y="35"/>
                </a:lnTo>
                <a:lnTo>
                  <a:pt x="60" y="31"/>
                </a:lnTo>
                <a:lnTo>
                  <a:pt x="61" y="28"/>
                </a:lnTo>
                <a:lnTo>
                  <a:pt x="61" y="25"/>
                </a:lnTo>
                <a:lnTo>
                  <a:pt x="63" y="24"/>
                </a:lnTo>
                <a:lnTo>
                  <a:pt x="63" y="22"/>
                </a:lnTo>
                <a:lnTo>
                  <a:pt x="64" y="22"/>
                </a:lnTo>
                <a:lnTo>
                  <a:pt x="67" y="20"/>
                </a:lnTo>
                <a:lnTo>
                  <a:pt x="69" y="20"/>
                </a:lnTo>
                <a:lnTo>
                  <a:pt x="74" y="20"/>
                </a:lnTo>
                <a:lnTo>
                  <a:pt x="74" y="19"/>
                </a:lnTo>
                <a:lnTo>
                  <a:pt x="75" y="17"/>
                </a:lnTo>
                <a:lnTo>
                  <a:pt x="75" y="16"/>
                </a:lnTo>
                <a:lnTo>
                  <a:pt x="77" y="16"/>
                </a:lnTo>
                <a:lnTo>
                  <a:pt x="77" y="16"/>
                </a:lnTo>
                <a:lnTo>
                  <a:pt x="78" y="16"/>
                </a:lnTo>
                <a:lnTo>
                  <a:pt x="82" y="17"/>
                </a:lnTo>
                <a:lnTo>
                  <a:pt x="85" y="19"/>
                </a:lnTo>
                <a:lnTo>
                  <a:pt x="86" y="19"/>
                </a:lnTo>
                <a:lnTo>
                  <a:pt x="88" y="19"/>
                </a:lnTo>
                <a:lnTo>
                  <a:pt x="91" y="19"/>
                </a:lnTo>
                <a:lnTo>
                  <a:pt x="96" y="19"/>
                </a:lnTo>
                <a:lnTo>
                  <a:pt x="97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102" y="20"/>
                </a:lnTo>
                <a:lnTo>
                  <a:pt x="104" y="20"/>
                </a:lnTo>
                <a:lnTo>
                  <a:pt x="104" y="20"/>
                </a:lnTo>
                <a:lnTo>
                  <a:pt x="105" y="22"/>
                </a:lnTo>
                <a:lnTo>
                  <a:pt x="105" y="22"/>
                </a:lnTo>
                <a:lnTo>
                  <a:pt x="105" y="22"/>
                </a:lnTo>
                <a:lnTo>
                  <a:pt x="107" y="24"/>
                </a:lnTo>
                <a:lnTo>
                  <a:pt x="108" y="25"/>
                </a:lnTo>
                <a:lnTo>
                  <a:pt x="110" y="25"/>
                </a:lnTo>
                <a:lnTo>
                  <a:pt x="112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5" y="22"/>
                </a:lnTo>
                <a:lnTo>
                  <a:pt x="116" y="22"/>
                </a:lnTo>
                <a:lnTo>
                  <a:pt x="118" y="20"/>
                </a:lnTo>
                <a:lnTo>
                  <a:pt x="118" y="20"/>
                </a:lnTo>
                <a:lnTo>
                  <a:pt x="119" y="20"/>
                </a:lnTo>
                <a:lnTo>
                  <a:pt x="119" y="20"/>
                </a:lnTo>
                <a:lnTo>
                  <a:pt x="121" y="20"/>
                </a:lnTo>
                <a:lnTo>
                  <a:pt x="121" y="19"/>
                </a:lnTo>
                <a:lnTo>
                  <a:pt x="121" y="19"/>
                </a:lnTo>
                <a:lnTo>
                  <a:pt x="121" y="19"/>
                </a:lnTo>
                <a:lnTo>
                  <a:pt x="123" y="19"/>
                </a:lnTo>
                <a:lnTo>
                  <a:pt x="123" y="19"/>
                </a:lnTo>
                <a:lnTo>
                  <a:pt x="124" y="20"/>
                </a:lnTo>
                <a:lnTo>
                  <a:pt x="126" y="22"/>
                </a:lnTo>
                <a:lnTo>
                  <a:pt x="127" y="22"/>
                </a:lnTo>
                <a:lnTo>
                  <a:pt x="127" y="22"/>
                </a:lnTo>
                <a:lnTo>
                  <a:pt x="129" y="22"/>
                </a:lnTo>
                <a:lnTo>
                  <a:pt x="129" y="20"/>
                </a:lnTo>
                <a:lnTo>
                  <a:pt x="129" y="20"/>
                </a:lnTo>
                <a:lnTo>
                  <a:pt x="129" y="17"/>
                </a:lnTo>
                <a:lnTo>
                  <a:pt x="129" y="17"/>
                </a:lnTo>
                <a:lnTo>
                  <a:pt x="131" y="16"/>
                </a:lnTo>
                <a:lnTo>
                  <a:pt x="132" y="14"/>
                </a:lnTo>
                <a:lnTo>
                  <a:pt x="135" y="14"/>
                </a:lnTo>
                <a:lnTo>
                  <a:pt x="137" y="14"/>
                </a:lnTo>
                <a:lnTo>
                  <a:pt x="137" y="16"/>
                </a:lnTo>
                <a:lnTo>
                  <a:pt x="138" y="16"/>
                </a:lnTo>
                <a:lnTo>
                  <a:pt x="140" y="16"/>
                </a:lnTo>
                <a:lnTo>
                  <a:pt x="140" y="14"/>
                </a:lnTo>
                <a:lnTo>
                  <a:pt x="142" y="14"/>
                </a:lnTo>
                <a:lnTo>
                  <a:pt x="142" y="12"/>
                </a:lnTo>
                <a:lnTo>
                  <a:pt x="140" y="9"/>
                </a:lnTo>
                <a:lnTo>
                  <a:pt x="140" y="9"/>
                </a:lnTo>
                <a:lnTo>
                  <a:pt x="142" y="9"/>
                </a:lnTo>
                <a:lnTo>
                  <a:pt x="142" y="8"/>
                </a:lnTo>
                <a:lnTo>
                  <a:pt x="143" y="6"/>
                </a:lnTo>
                <a:lnTo>
                  <a:pt x="145" y="5"/>
                </a:lnTo>
                <a:lnTo>
                  <a:pt x="146" y="3"/>
                </a:lnTo>
                <a:lnTo>
                  <a:pt x="148" y="1"/>
                </a:lnTo>
                <a:lnTo>
                  <a:pt x="15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5" name="Freeform 348">
            <a:extLst>
              <a:ext uri="{FF2B5EF4-FFF2-40B4-BE49-F238E27FC236}">
                <a16:creationId xmlns:a16="http://schemas.microsoft.com/office/drawing/2014/main" id="{C8ABE2CF-3BFC-8E0B-ECA8-1F759AC4B862}"/>
              </a:ext>
            </a:extLst>
          </p:cNvPr>
          <p:cNvSpPr>
            <a:spLocks noEditPoints="1"/>
          </p:cNvSpPr>
          <p:nvPr/>
        </p:nvSpPr>
        <p:spPr bwMode="auto">
          <a:xfrm>
            <a:off x="6725183" y="3065833"/>
            <a:ext cx="81257" cy="63872"/>
          </a:xfrm>
          <a:custGeom>
            <a:avLst/>
            <a:gdLst>
              <a:gd name="T0" fmla="*/ 33 w 69"/>
              <a:gd name="T1" fmla="*/ 29 h 52"/>
              <a:gd name="T2" fmla="*/ 31 w 69"/>
              <a:gd name="T3" fmla="*/ 30 h 52"/>
              <a:gd name="T4" fmla="*/ 30 w 69"/>
              <a:gd name="T5" fmla="*/ 29 h 52"/>
              <a:gd name="T6" fmla="*/ 16 w 69"/>
              <a:gd name="T7" fmla="*/ 27 h 52"/>
              <a:gd name="T8" fmla="*/ 14 w 69"/>
              <a:gd name="T9" fmla="*/ 27 h 52"/>
              <a:gd name="T10" fmla="*/ 25 w 69"/>
              <a:gd name="T11" fmla="*/ 26 h 52"/>
              <a:gd name="T12" fmla="*/ 25 w 69"/>
              <a:gd name="T13" fmla="*/ 27 h 52"/>
              <a:gd name="T14" fmla="*/ 22 w 69"/>
              <a:gd name="T15" fmla="*/ 27 h 52"/>
              <a:gd name="T16" fmla="*/ 25 w 69"/>
              <a:gd name="T17" fmla="*/ 26 h 52"/>
              <a:gd name="T18" fmla="*/ 41 w 69"/>
              <a:gd name="T19" fmla="*/ 26 h 52"/>
              <a:gd name="T20" fmla="*/ 39 w 69"/>
              <a:gd name="T21" fmla="*/ 26 h 52"/>
              <a:gd name="T22" fmla="*/ 41 w 69"/>
              <a:gd name="T23" fmla="*/ 24 h 52"/>
              <a:gd name="T24" fmla="*/ 66 w 69"/>
              <a:gd name="T25" fmla="*/ 13 h 52"/>
              <a:gd name="T26" fmla="*/ 68 w 69"/>
              <a:gd name="T27" fmla="*/ 13 h 52"/>
              <a:gd name="T28" fmla="*/ 65 w 69"/>
              <a:gd name="T29" fmla="*/ 0 h 52"/>
              <a:gd name="T30" fmla="*/ 66 w 69"/>
              <a:gd name="T31" fmla="*/ 4 h 52"/>
              <a:gd name="T32" fmla="*/ 66 w 69"/>
              <a:gd name="T33" fmla="*/ 7 h 52"/>
              <a:gd name="T34" fmla="*/ 68 w 69"/>
              <a:gd name="T35" fmla="*/ 7 h 52"/>
              <a:gd name="T36" fmla="*/ 69 w 69"/>
              <a:gd name="T37" fmla="*/ 18 h 52"/>
              <a:gd name="T38" fmla="*/ 68 w 69"/>
              <a:gd name="T39" fmla="*/ 19 h 52"/>
              <a:gd name="T40" fmla="*/ 65 w 69"/>
              <a:gd name="T41" fmla="*/ 21 h 52"/>
              <a:gd name="T42" fmla="*/ 63 w 69"/>
              <a:gd name="T43" fmla="*/ 19 h 52"/>
              <a:gd name="T44" fmla="*/ 63 w 69"/>
              <a:gd name="T45" fmla="*/ 18 h 52"/>
              <a:gd name="T46" fmla="*/ 61 w 69"/>
              <a:gd name="T47" fmla="*/ 18 h 52"/>
              <a:gd name="T48" fmla="*/ 60 w 69"/>
              <a:gd name="T49" fmla="*/ 19 h 52"/>
              <a:gd name="T50" fmla="*/ 60 w 69"/>
              <a:gd name="T51" fmla="*/ 22 h 52"/>
              <a:gd name="T52" fmla="*/ 60 w 69"/>
              <a:gd name="T53" fmla="*/ 26 h 52"/>
              <a:gd name="T54" fmla="*/ 60 w 69"/>
              <a:gd name="T55" fmla="*/ 29 h 52"/>
              <a:gd name="T56" fmla="*/ 63 w 69"/>
              <a:gd name="T57" fmla="*/ 30 h 52"/>
              <a:gd name="T58" fmla="*/ 61 w 69"/>
              <a:gd name="T59" fmla="*/ 32 h 52"/>
              <a:gd name="T60" fmla="*/ 57 w 69"/>
              <a:gd name="T61" fmla="*/ 32 h 52"/>
              <a:gd name="T62" fmla="*/ 57 w 69"/>
              <a:gd name="T63" fmla="*/ 33 h 52"/>
              <a:gd name="T64" fmla="*/ 55 w 69"/>
              <a:gd name="T65" fmla="*/ 37 h 52"/>
              <a:gd name="T66" fmla="*/ 52 w 69"/>
              <a:gd name="T67" fmla="*/ 45 h 52"/>
              <a:gd name="T68" fmla="*/ 52 w 69"/>
              <a:gd name="T69" fmla="*/ 49 h 52"/>
              <a:gd name="T70" fmla="*/ 50 w 69"/>
              <a:gd name="T71" fmla="*/ 52 h 52"/>
              <a:gd name="T72" fmla="*/ 47 w 69"/>
              <a:gd name="T73" fmla="*/ 52 h 52"/>
              <a:gd name="T74" fmla="*/ 41 w 69"/>
              <a:gd name="T75" fmla="*/ 52 h 52"/>
              <a:gd name="T76" fmla="*/ 31 w 69"/>
              <a:gd name="T77" fmla="*/ 51 h 52"/>
              <a:gd name="T78" fmla="*/ 22 w 69"/>
              <a:gd name="T79" fmla="*/ 49 h 52"/>
              <a:gd name="T80" fmla="*/ 16 w 69"/>
              <a:gd name="T81" fmla="*/ 49 h 52"/>
              <a:gd name="T82" fmla="*/ 14 w 69"/>
              <a:gd name="T83" fmla="*/ 48 h 52"/>
              <a:gd name="T84" fmla="*/ 11 w 69"/>
              <a:gd name="T85" fmla="*/ 46 h 52"/>
              <a:gd name="T86" fmla="*/ 9 w 69"/>
              <a:gd name="T87" fmla="*/ 43 h 52"/>
              <a:gd name="T88" fmla="*/ 6 w 69"/>
              <a:gd name="T89" fmla="*/ 40 h 52"/>
              <a:gd name="T90" fmla="*/ 5 w 69"/>
              <a:gd name="T91" fmla="*/ 37 h 52"/>
              <a:gd name="T92" fmla="*/ 1 w 69"/>
              <a:gd name="T93" fmla="*/ 33 h 52"/>
              <a:gd name="T94" fmla="*/ 0 w 69"/>
              <a:gd name="T95" fmla="*/ 30 h 52"/>
              <a:gd name="T96" fmla="*/ 0 w 69"/>
              <a:gd name="T97" fmla="*/ 27 h 52"/>
              <a:gd name="T98" fmla="*/ 0 w 69"/>
              <a:gd name="T99" fmla="*/ 29 h 52"/>
              <a:gd name="T100" fmla="*/ 3 w 69"/>
              <a:gd name="T101" fmla="*/ 30 h 52"/>
              <a:gd name="T102" fmla="*/ 8 w 69"/>
              <a:gd name="T103" fmla="*/ 32 h 52"/>
              <a:gd name="T104" fmla="*/ 14 w 69"/>
              <a:gd name="T105" fmla="*/ 30 h 52"/>
              <a:gd name="T106" fmla="*/ 31 w 69"/>
              <a:gd name="T107" fmla="*/ 32 h 52"/>
              <a:gd name="T108" fmla="*/ 39 w 69"/>
              <a:gd name="T109" fmla="*/ 29 h 52"/>
              <a:gd name="T110" fmla="*/ 41 w 69"/>
              <a:gd name="T111" fmla="*/ 26 h 52"/>
              <a:gd name="T112" fmla="*/ 44 w 69"/>
              <a:gd name="T113" fmla="*/ 22 h 52"/>
              <a:gd name="T114" fmla="*/ 50 w 69"/>
              <a:gd name="T115" fmla="*/ 16 h 52"/>
              <a:gd name="T116" fmla="*/ 55 w 69"/>
              <a:gd name="T117" fmla="*/ 11 h 52"/>
              <a:gd name="T118" fmla="*/ 63 w 69"/>
              <a:gd name="T119" fmla="*/ 4 h 52"/>
              <a:gd name="T120" fmla="*/ 65 w 69"/>
              <a:gd name="T12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" h="52">
                <a:moveTo>
                  <a:pt x="31" y="29"/>
                </a:move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1" y="30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30" y="29"/>
                </a:lnTo>
                <a:lnTo>
                  <a:pt x="31" y="29"/>
                </a:lnTo>
                <a:close/>
                <a:moveTo>
                  <a:pt x="14" y="27"/>
                </a:moveTo>
                <a:lnTo>
                  <a:pt x="16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close/>
                <a:moveTo>
                  <a:pt x="25" y="26"/>
                </a:moveTo>
                <a:lnTo>
                  <a:pt x="27" y="27"/>
                </a:lnTo>
                <a:lnTo>
                  <a:pt x="25" y="27"/>
                </a:lnTo>
                <a:lnTo>
                  <a:pt x="25" y="27"/>
                </a:lnTo>
                <a:lnTo>
                  <a:pt x="25" y="29"/>
                </a:lnTo>
                <a:lnTo>
                  <a:pt x="24" y="29"/>
                </a:lnTo>
                <a:lnTo>
                  <a:pt x="22" y="27"/>
                </a:lnTo>
                <a:lnTo>
                  <a:pt x="25" y="27"/>
                </a:lnTo>
                <a:lnTo>
                  <a:pt x="25" y="27"/>
                </a:lnTo>
                <a:lnTo>
                  <a:pt x="25" y="26"/>
                </a:lnTo>
                <a:close/>
                <a:moveTo>
                  <a:pt x="41" y="24"/>
                </a:move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close/>
                <a:moveTo>
                  <a:pt x="66" y="13"/>
                </a:move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65" y="0"/>
                </a:moveTo>
                <a:lnTo>
                  <a:pt x="66" y="0"/>
                </a:lnTo>
                <a:lnTo>
                  <a:pt x="66" y="2"/>
                </a:lnTo>
                <a:lnTo>
                  <a:pt x="66" y="4"/>
                </a:lnTo>
                <a:lnTo>
                  <a:pt x="66" y="5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8" y="7"/>
                </a:lnTo>
                <a:lnTo>
                  <a:pt x="68" y="7"/>
                </a:lnTo>
                <a:lnTo>
                  <a:pt x="69" y="8"/>
                </a:lnTo>
                <a:lnTo>
                  <a:pt x="69" y="16"/>
                </a:lnTo>
                <a:lnTo>
                  <a:pt x="69" y="18"/>
                </a:lnTo>
                <a:lnTo>
                  <a:pt x="68" y="18"/>
                </a:lnTo>
                <a:lnTo>
                  <a:pt x="68" y="18"/>
                </a:lnTo>
                <a:lnTo>
                  <a:pt x="68" y="19"/>
                </a:lnTo>
                <a:lnTo>
                  <a:pt x="66" y="19"/>
                </a:lnTo>
                <a:lnTo>
                  <a:pt x="66" y="19"/>
                </a:lnTo>
                <a:lnTo>
                  <a:pt x="65" y="21"/>
                </a:lnTo>
                <a:lnTo>
                  <a:pt x="65" y="21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8"/>
                </a:lnTo>
                <a:lnTo>
                  <a:pt x="63" y="18"/>
                </a:lnTo>
                <a:lnTo>
                  <a:pt x="63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9"/>
                </a:lnTo>
                <a:lnTo>
                  <a:pt x="60" y="21"/>
                </a:lnTo>
                <a:lnTo>
                  <a:pt x="60" y="22"/>
                </a:lnTo>
                <a:lnTo>
                  <a:pt x="60" y="22"/>
                </a:lnTo>
                <a:lnTo>
                  <a:pt x="60" y="24"/>
                </a:lnTo>
                <a:lnTo>
                  <a:pt x="60" y="24"/>
                </a:lnTo>
                <a:lnTo>
                  <a:pt x="60" y="26"/>
                </a:lnTo>
                <a:lnTo>
                  <a:pt x="60" y="26"/>
                </a:lnTo>
                <a:lnTo>
                  <a:pt x="60" y="27"/>
                </a:lnTo>
                <a:lnTo>
                  <a:pt x="60" y="29"/>
                </a:lnTo>
                <a:lnTo>
                  <a:pt x="60" y="29"/>
                </a:lnTo>
                <a:lnTo>
                  <a:pt x="63" y="29"/>
                </a:lnTo>
                <a:lnTo>
                  <a:pt x="63" y="30"/>
                </a:lnTo>
                <a:lnTo>
                  <a:pt x="63" y="30"/>
                </a:lnTo>
                <a:lnTo>
                  <a:pt x="63" y="32"/>
                </a:lnTo>
                <a:lnTo>
                  <a:pt x="61" y="32"/>
                </a:lnTo>
                <a:lnTo>
                  <a:pt x="60" y="32"/>
                </a:lnTo>
                <a:lnTo>
                  <a:pt x="58" y="32"/>
                </a:lnTo>
                <a:lnTo>
                  <a:pt x="57" y="32"/>
                </a:lnTo>
                <a:lnTo>
                  <a:pt x="55" y="33"/>
                </a:lnTo>
                <a:lnTo>
                  <a:pt x="57" y="33"/>
                </a:lnTo>
                <a:lnTo>
                  <a:pt x="57" y="33"/>
                </a:lnTo>
                <a:lnTo>
                  <a:pt x="57" y="35"/>
                </a:lnTo>
                <a:lnTo>
                  <a:pt x="57" y="37"/>
                </a:lnTo>
                <a:lnTo>
                  <a:pt x="55" y="37"/>
                </a:lnTo>
                <a:lnTo>
                  <a:pt x="55" y="40"/>
                </a:lnTo>
                <a:lnTo>
                  <a:pt x="54" y="41"/>
                </a:lnTo>
                <a:lnTo>
                  <a:pt x="52" y="45"/>
                </a:lnTo>
                <a:lnTo>
                  <a:pt x="52" y="46"/>
                </a:lnTo>
                <a:lnTo>
                  <a:pt x="52" y="49"/>
                </a:lnTo>
                <a:lnTo>
                  <a:pt x="52" y="49"/>
                </a:lnTo>
                <a:lnTo>
                  <a:pt x="52" y="52"/>
                </a:lnTo>
                <a:lnTo>
                  <a:pt x="50" y="52"/>
                </a:lnTo>
                <a:lnTo>
                  <a:pt x="50" y="52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6" y="52"/>
                </a:lnTo>
                <a:lnTo>
                  <a:pt x="44" y="52"/>
                </a:lnTo>
                <a:lnTo>
                  <a:pt x="41" y="52"/>
                </a:lnTo>
                <a:lnTo>
                  <a:pt x="38" y="51"/>
                </a:lnTo>
                <a:lnTo>
                  <a:pt x="35" y="51"/>
                </a:lnTo>
                <a:lnTo>
                  <a:pt x="31" y="51"/>
                </a:lnTo>
                <a:lnTo>
                  <a:pt x="28" y="51"/>
                </a:lnTo>
                <a:lnTo>
                  <a:pt x="25" y="49"/>
                </a:lnTo>
                <a:lnTo>
                  <a:pt x="22" y="49"/>
                </a:lnTo>
                <a:lnTo>
                  <a:pt x="20" y="49"/>
                </a:lnTo>
                <a:lnTo>
                  <a:pt x="17" y="49"/>
                </a:lnTo>
                <a:lnTo>
                  <a:pt x="16" y="49"/>
                </a:lnTo>
                <a:lnTo>
                  <a:pt x="16" y="49"/>
                </a:lnTo>
                <a:lnTo>
                  <a:pt x="14" y="49"/>
                </a:lnTo>
                <a:lnTo>
                  <a:pt x="14" y="48"/>
                </a:lnTo>
                <a:lnTo>
                  <a:pt x="13" y="48"/>
                </a:lnTo>
                <a:lnTo>
                  <a:pt x="13" y="46"/>
                </a:lnTo>
                <a:lnTo>
                  <a:pt x="11" y="46"/>
                </a:lnTo>
                <a:lnTo>
                  <a:pt x="11" y="45"/>
                </a:lnTo>
                <a:lnTo>
                  <a:pt x="9" y="43"/>
                </a:lnTo>
                <a:lnTo>
                  <a:pt x="9" y="43"/>
                </a:lnTo>
                <a:lnTo>
                  <a:pt x="8" y="41"/>
                </a:lnTo>
                <a:lnTo>
                  <a:pt x="8" y="41"/>
                </a:lnTo>
                <a:lnTo>
                  <a:pt x="6" y="40"/>
                </a:lnTo>
                <a:lnTo>
                  <a:pt x="6" y="38"/>
                </a:lnTo>
                <a:lnTo>
                  <a:pt x="5" y="37"/>
                </a:lnTo>
                <a:lnTo>
                  <a:pt x="5" y="37"/>
                </a:lnTo>
                <a:lnTo>
                  <a:pt x="3" y="35"/>
                </a:lnTo>
                <a:lnTo>
                  <a:pt x="3" y="35"/>
                </a:lnTo>
                <a:lnTo>
                  <a:pt x="1" y="33"/>
                </a:lnTo>
                <a:lnTo>
                  <a:pt x="1" y="32"/>
                </a:lnTo>
                <a:lnTo>
                  <a:pt x="0" y="32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3" y="30"/>
                </a:lnTo>
                <a:lnTo>
                  <a:pt x="3" y="32"/>
                </a:lnTo>
                <a:lnTo>
                  <a:pt x="5" y="32"/>
                </a:lnTo>
                <a:lnTo>
                  <a:pt x="8" y="32"/>
                </a:lnTo>
                <a:lnTo>
                  <a:pt x="9" y="32"/>
                </a:lnTo>
                <a:lnTo>
                  <a:pt x="13" y="30"/>
                </a:lnTo>
                <a:lnTo>
                  <a:pt x="14" y="30"/>
                </a:lnTo>
                <a:lnTo>
                  <a:pt x="20" y="30"/>
                </a:lnTo>
                <a:lnTo>
                  <a:pt x="25" y="30"/>
                </a:lnTo>
                <a:lnTo>
                  <a:pt x="31" y="32"/>
                </a:lnTo>
                <a:lnTo>
                  <a:pt x="33" y="30"/>
                </a:lnTo>
                <a:lnTo>
                  <a:pt x="36" y="30"/>
                </a:lnTo>
                <a:lnTo>
                  <a:pt x="39" y="29"/>
                </a:lnTo>
                <a:lnTo>
                  <a:pt x="39" y="27"/>
                </a:lnTo>
                <a:lnTo>
                  <a:pt x="41" y="27"/>
                </a:lnTo>
                <a:lnTo>
                  <a:pt x="41" y="26"/>
                </a:lnTo>
                <a:lnTo>
                  <a:pt x="42" y="24"/>
                </a:lnTo>
                <a:lnTo>
                  <a:pt x="42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50" y="16"/>
                </a:lnTo>
                <a:lnTo>
                  <a:pt x="54" y="13"/>
                </a:lnTo>
                <a:lnTo>
                  <a:pt x="54" y="13"/>
                </a:lnTo>
                <a:lnTo>
                  <a:pt x="55" y="11"/>
                </a:lnTo>
                <a:lnTo>
                  <a:pt x="57" y="10"/>
                </a:lnTo>
                <a:lnTo>
                  <a:pt x="63" y="5"/>
                </a:lnTo>
                <a:lnTo>
                  <a:pt x="63" y="4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6" name="Freeform 349">
            <a:extLst>
              <a:ext uri="{FF2B5EF4-FFF2-40B4-BE49-F238E27FC236}">
                <a16:creationId xmlns:a16="http://schemas.microsoft.com/office/drawing/2014/main" id="{A4E1335F-B058-378F-CC9A-1FD06695549D}"/>
              </a:ext>
            </a:extLst>
          </p:cNvPr>
          <p:cNvSpPr>
            <a:spLocks/>
          </p:cNvSpPr>
          <p:nvPr/>
        </p:nvSpPr>
        <p:spPr bwMode="auto">
          <a:xfrm>
            <a:off x="5871405" y="2735418"/>
            <a:ext cx="4711" cy="3685"/>
          </a:xfrm>
          <a:custGeom>
            <a:avLst/>
            <a:gdLst>
              <a:gd name="T0" fmla="*/ 1 w 4"/>
              <a:gd name="T1" fmla="*/ 0 h 3"/>
              <a:gd name="T2" fmla="*/ 1 w 4"/>
              <a:gd name="T3" fmla="*/ 0 h 3"/>
              <a:gd name="T4" fmla="*/ 3 w 4"/>
              <a:gd name="T5" fmla="*/ 0 h 3"/>
              <a:gd name="T6" fmla="*/ 4 w 4"/>
              <a:gd name="T7" fmla="*/ 2 h 3"/>
              <a:gd name="T8" fmla="*/ 4 w 4"/>
              <a:gd name="T9" fmla="*/ 2 h 3"/>
              <a:gd name="T10" fmla="*/ 4 w 4"/>
              <a:gd name="T11" fmla="*/ 2 h 3"/>
              <a:gd name="T12" fmla="*/ 3 w 4"/>
              <a:gd name="T13" fmla="*/ 2 h 3"/>
              <a:gd name="T14" fmla="*/ 3 w 4"/>
              <a:gd name="T15" fmla="*/ 2 h 3"/>
              <a:gd name="T16" fmla="*/ 1 w 4"/>
              <a:gd name="T17" fmla="*/ 3 h 3"/>
              <a:gd name="T18" fmla="*/ 1 w 4"/>
              <a:gd name="T19" fmla="*/ 3 h 3"/>
              <a:gd name="T20" fmla="*/ 0 w 4"/>
              <a:gd name="T21" fmla="*/ 3 h 3"/>
              <a:gd name="T22" fmla="*/ 0 w 4"/>
              <a:gd name="T23" fmla="*/ 3 h 3"/>
              <a:gd name="T24" fmla="*/ 0 w 4"/>
              <a:gd name="T25" fmla="*/ 3 h 3"/>
              <a:gd name="T26" fmla="*/ 0 w 4"/>
              <a:gd name="T27" fmla="*/ 2 h 3"/>
              <a:gd name="T28" fmla="*/ 0 w 4"/>
              <a:gd name="T29" fmla="*/ 2 h 3"/>
              <a:gd name="T30" fmla="*/ 0 w 4"/>
              <a:gd name="T31" fmla="*/ 2 h 3"/>
              <a:gd name="T32" fmla="*/ 0 w 4"/>
              <a:gd name="T33" fmla="*/ 0 h 3"/>
              <a:gd name="T34" fmla="*/ 0 w 4"/>
              <a:gd name="T35" fmla="*/ 0 h 3"/>
              <a:gd name="T36" fmla="*/ 1 w 4"/>
              <a:gd name="T3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1" y="0"/>
                </a:lnTo>
                <a:lnTo>
                  <a:pt x="3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3" y="2"/>
                </a:lnTo>
                <a:lnTo>
                  <a:pt x="3" y="2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7" name="Freeform 350">
            <a:extLst>
              <a:ext uri="{FF2B5EF4-FFF2-40B4-BE49-F238E27FC236}">
                <a16:creationId xmlns:a16="http://schemas.microsoft.com/office/drawing/2014/main" id="{45813FD5-6183-8AE6-A9A7-522959305B1B}"/>
              </a:ext>
            </a:extLst>
          </p:cNvPr>
          <p:cNvSpPr>
            <a:spLocks noEditPoints="1"/>
          </p:cNvSpPr>
          <p:nvPr/>
        </p:nvSpPr>
        <p:spPr bwMode="auto">
          <a:xfrm>
            <a:off x="4598395" y="3505567"/>
            <a:ext cx="4245336" cy="1009670"/>
          </a:xfrm>
          <a:custGeom>
            <a:avLst/>
            <a:gdLst>
              <a:gd name="T0" fmla="*/ 0 w 3605"/>
              <a:gd name="T1" fmla="*/ 818 h 822"/>
              <a:gd name="T2" fmla="*/ 7 w 3605"/>
              <a:gd name="T3" fmla="*/ 805 h 822"/>
              <a:gd name="T4" fmla="*/ 8 w 3605"/>
              <a:gd name="T5" fmla="*/ 750 h 822"/>
              <a:gd name="T6" fmla="*/ 64 w 3605"/>
              <a:gd name="T7" fmla="*/ 729 h 822"/>
              <a:gd name="T8" fmla="*/ 3522 w 3605"/>
              <a:gd name="T9" fmla="*/ 704 h 822"/>
              <a:gd name="T10" fmla="*/ 8 w 3605"/>
              <a:gd name="T11" fmla="*/ 651 h 822"/>
              <a:gd name="T12" fmla="*/ 11 w 3605"/>
              <a:gd name="T13" fmla="*/ 637 h 822"/>
              <a:gd name="T14" fmla="*/ 297 w 3605"/>
              <a:gd name="T15" fmla="*/ 515 h 822"/>
              <a:gd name="T16" fmla="*/ 284 w 3605"/>
              <a:gd name="T17" fmla="*/ 518 h 822"/>
              <a:gd name="T18" fmla="*/ 155 w 3605"/>
              <a:gd name="T19" fmla="*/ 482 h 822"/>
              <a:gd name="T20" fmla="*/ 275 w 3605"/>
              <a:gd name="T21" fmla="*/ 392 h 822"/>
              <a:gd name="T22" fmla="*/ 270 w 3605"/>
              <a:gd name="T23" fmla="*/ 392 h 822"/>
              <a:gd name="T24" fmla="*/ 322 w 3605"/>
              <a:gd name="T25" fmla="*/ 312 h 822"/>
              <a:gd name="T26" fmla="*/ 317 w 3605"/>
              <a:gd name="T27" fmla="*/ 321 h 822"/>
              <a:gd name="T28" fmla="*/ 407 w 3605"/>
              <a:gd name="T29" fmla="*/ 298 h 822"/>
              <a:gd name="T30" fmla="*/ 404 w 3605"/>
              <a:gd name="T31" fmla="*/ 299 h 822"/>
              <a:gd name="T32" fmla="*/ 1478 w 3605"/>
              <a:gd name="T33" fmla="*/ 265 h 822"/>
              <a:gd name="T34" fmla="*/ 1465 w 3605"/>
              <a:gd name="T35" fmla="*/ 271 h 822"/>
              <a:gd name="T36" fmla="*/ 1453 w 3605"/>
              <a:gd name="T37" fmla="*/ 282 h 822"/>
              <a:gd name="T38" fmla="*/ 1461 w 3605"/>
              <a:gd name="T39" fmla="*/ 271 h 822"/>
              <a:gd name="T40" fmla="*/ 1470 w 3605"/>
              <a:gd name="T41" fmla="*/ 265 h 822"/>
              <a:gd name="T42" fmla="*/ 2922 w 3605"/>
              <a:gd name="T43" fmla="*/ 263 h 822"/>
              <a:gd name="T44" fmla="*/ 2921 w 3605"/>
              <a:gd name="T45" fmla="*/ 258 h 822"/>
              <a:gd name="T46" fmla="*/ 68 w 3605"/>
              <a:gd name="T47" fmla="*/ 262 h 822"/>
              <a:gd name="T48" fmla="*/ 64 w 3605"/>
              <a:gd name="T49" fmla="*/ 260 h 822"/>
              <a:gd name="T50" fmla="*/ 49 w 3605"/>
              <a:gd name="T51" fmla="*/ 255 h 822"/>
              <a:gd name="T52" fmla="*/ 51 w 3605"/>
              <a:gd name="T53" fmla="*/ 246 h 822"/>
              <a:gd name="T54" fmla="*/ 1560 w 3605"/>
              <a:gd name="T55" fmla="*/ 199 h 822"/>
              <a:gd name="T56" fmla="*/ 440 w 3605"/>
              <a:gd name="T57" fmla="*/ 186 h 822"/>
              <a:gd name="T58" fmla="*/ 1563 w 3605"/>
              <a:gd name="T59" fmla="*/ 189 h 822"/>
              <a:gd name="T60" fmla="*/ 1566 w 3605"/>
              <a:gd name="T61" fmla="*/ 224 h 822"/>
              <a:gd name="T62" fmla="*/ 1562 w 3605"/>
              <a:gd name="T63" fmla="*/ 230 h 822"/>
              <a:gd name="T64" fmla="*/ 1554 w 3605"/>
              <a:gd name="T65" fmla="*/ 203 h 822"/>
              <a:gd name="T66" fmla="*/ 1552 w 3605"/>
              <a:gd name="T67" fmla="*/ 170 h 822"/>
              <a:gd name="T68" fmla="*/ 455 w 3605"/>
              <a:gd name="T69" fmla="*/ 165 h 822"/>
              <a:gd name="T70" fmla="*/ 447 w 3605"/>
              <a:gd name="T71" fmla="*/ 175 h 822"/>
              <a:gd name="T72" fmla="*/ 442 w 3605"/>
              <a:gd name="T73" fmla="*/ 178 h 822"/>
              <a:gd name="T74" fmla="*/ 445 w 3605"/>
              <a:gd name="T75" fmla="*/ 170 h 822"/>
              <a:gd name="T76" fmla="*/ 464 w 3605"/>
              <a:gd name="T77" fmla="*/ 161 h 822"/>
              <a:gd name="T78" fmla="*/ 1468 w 3605"/>
              <a:gd name="T79" fmla="*/ 158 h 822"/>
              <a:gd name="T80" fmla="*/ 346 w 3605"/>
              <a:gd name="T81" fmla="*/ 91 h 822"/>
              <a:gd name="T82" fmla="*/ 341 w 3605"/>
              <a:gd name="T83" fmla="*/ 85 h 822"/>
              <a:gd name="T84" fmla="*/ 1489 w 3605"/>
              <a:gd name="T85" fmla="*/ 88 h 822"/>
              <a:gd name="T86" fmla="*/ 1491 w 3605"/>
              <a:gd name="T87" fmla="*/ 115 h 822"/>
              <a:gd name="T88" fmla="*/ 1508 w 3605"/>
              <a:gd name="T89" fmla="*/ 142 h 822"/>
              <a:gd name="T90" fmla="*/ 1502 w 3605"/>
              <a:gd name="T91" fmla="*/ 148 h 822"/>
              <a:gd name="T92" fmla="*/ 1487 w 3605"/>
              <a:gd name="T93" fmla="*/ 123 h 822"/>
              <a:gd name="T94" fmla="*/ 1481 w 3605"/>
              <a:gd name="T95" fmla="*/ 90 h 822"/>
              <a:gd name="T96" fmla="*/ 1521 w 3605"/>
              <a:gd name="T97" fmla="*/ 60 h 822"/>
              <a:gd name="T98" fmla="*/ 1483 w 3605"/>
              <a:gd name="T99" fmla="*/ 52 h 822"/>
              <a:gd name="T100" fmla="*/ 1322 w 3605"/>
              <a:gd name="T101" fmla="*/ 39 h 822"/>
              <a:gd name="T102" fmla="*/ 1525 w 3605"/>
              <a:gd name="T103" fmla="*/ 30 h 822"/>
              <a:gd name="T104" fmla="*/ 1543 w 3605"/>
              <a:gd name="T105" fmla="*/ 22 h 822"/>
              <a:gd name="T106" fmla="*/ 1555 w 3605"/>
              <a:gd name="T107" fmla="*/ 28 h 822"/>
              <a:gd name="T108" fmla="*/ 1550 w 3605"/>
              <a:gd name="T109" fmla="*/ 43 h 822"/>
              <a:gd name="T110" fmla="*/ 1544 w 3605"/>
              <a:gd name="T111" fmla="*/ 54 h 822"/>
              <a:gd name="T112" fmla="*/ 1533 w 3605"/>
              <a:gd name="T113" fmla="*/ 68 h 822"/>
              <a:gd name="T114" fmla="*/ 1522 w 3605"/>
              <a:gd name="T115" fmla="*/ 63 h 822"/>
              <a:gd name="T116" fmla="*/ 1519 w 3605"/>
              <a:gd name="T117" fmla="*/ 39 h 822"/>
              <a:gd name="T118" fmla="*/ 1532 w 3605"/>
              <a:gd name="T119" fmla="*/ 24 h 822"/>
              <a:gd name="T120" fmla="*/ 1539 w 3605"/>
              <a:gd name="T121" fmla="*/ 5 h 822"/>
              <a:gd name="T122" fmla="*/ 1530 w 3605"/>
              <a:gd name="T123" fmla="*/ 5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5" h="822">
                <a:moveTo>
                  <a:pt x="2" y="810"/>
                </a:moveTo>
                <a:lnTo>
                  <a:pt x="2" y="811"/>
                </a:lnTo>
                <a:lnTo>
                  <a:pt x="4" y="813"/>
                </a:lnTo>
                <a:lnTo>
                  <a:pt x="5" y="815"/>
                </a:lnTo>
                <a:lnTo>
                  <a:pt x="7" y="815"/>
                </a:lnTo>
                <a:lnTo>
                  <a:pt x="8" y="815"/>
                </a:lnTo>
                <a:lnTo>
                  <a:pt x="13" y="815"/>
                </a:lnTo>
                <a:lnTo>
                  <a:pt x="18" y="813"/>
                </a:lnTo>
                <a:lnTo>
                  <a:pt x="18" y="815"/>
                </a:lnTo>
                <a:lnTo>
                  <a:pt x="19" y="815"/>
                </a:lnTo>
                <a:lnTo>
                  <a:pt x="19" y="816"/>
                </a:lnTo>
                <a:lnTo>
                  <a:pt x="18" y="816"/>
                </a:lnTo>
                <a:lnTo>
                  <a:pt x="15" y="816"/>
                </a:lnTo>
                <a:lnTo>
                  <a:pt x="13" y="816"/>
                </a:lnTo>
                <a:lnTo>
                  <a:pt x="10" y="816"/>
                </a:lnTo>
                <a:lnTo>
                  <a:pt x="10" y="816"/>
                </a:lnTo>
                <a:lnTo>
                  <a:pt x="7" y="816"/>
                </a:lnTo>
                <a:lnTo>
                  <a:pt x="5" y="818"/>
                </a:lnTo>
                <a:lnTo>
                  <a:pt x="5" y="819"/>
                </a:lnTo>
                <a:lnTo>
                  <a:pt x="5" y="819"/>
                </a:lnTo>
                <a:lnTo>
                  <a:pt x="7" y="819"/>
                </a:lnTo>
                <a:lnTo>
                  <a:pt x="7" y="819"/>
                </a:lnTo>
                <a:lnTo>
                  <a:pt x="8" y="821"/>
                </a:lnTo>
                <a:lnTo>
                  <a:pt x="7" y="821"/>
                </a:lnTo>
                <a:lnTo>
                  <a:pt x="5" y="822"/>
                </a:lnTo>
                <a:lnTo>
                  <a:pt x="5" y="822"/>
                </a:lnTo>
                <a:lnTo>
                  <a:pt x="4" y="821"/>
                </a:lnTo>
                <a:lnTo>
                  <a:pt x="4" y="818"/>
                </a:lnTo>
                <a:lnTo>
                  <a:pt x="2" y="818"/>
                </a:lnTo>
                <a:lnTo>
                  <a:pt x="2" y="818"/>
                </a:lnTo>
                <a:lnTo>
                  <a:pt x="0" y="818"/>
                </a:lnTo>
                <a:lnTo>
                  <a:pt x="0" y="818"/>
                </a:lnTo>
                <a:lnTo>
                  <a:pt x="2" y="816"/>
                </a:lnTo>
                <a:lnTo>
                  <a:pt x="4" y="816"/>
                </a:lnTo>
                <a:lnTo>
                  <a:pt x="5" y="816"/>
                </a:lnTo>
                <a:lnTo>
                  <a:pt x="5" y="815"/>
                </a:lnTo>
                <a:lnTo>
                  <a:pt x="4" y="815"/>
                </a:lnTo>
                <a:lnTo>
                  <a:pt x="2" y="813"/>
                </a:lnTo>
                <a:lnTo>
                  <a:pt x="0" y="815"/>
                </a:lnTo>
                <a:lnTo>
                  <a:pt x="0" y="815"/>
                </a:lnTo>
                <a:lnTo>
                  <a:pt x="0" y="815"/>
                </a:lnTo>
                <a:lnTo>
                  <a:pt x="0" y="813"/>
                </a:lnTo>
                <a:lnTo>
                  <a:pt x="0" y="813"/>
                </a:lnTo>
                <a:lnTo>
                  <a:pt x="0" y="811"/>
                </a:lnTo>
                <a:lnTo>
                  <a:pt x="2" y="811"/>
                </a:lnTo>
                <a:lnTo>
                  <a:pt x="2" y="810"/>
                </a:lnTo>
                <a:close/>
                <a:moveTo>
                  <a:pt x="5" y="800"/>
                </a:moveTo>
                <a:lnTo>
                  <a:pt x="7" y="800"/>
                </a:lnTo>
                <a:lnTo>
                  <a:pt x="7" y="800"/>
                </a:lnTo>
                <a:lnTo>
                  <a:pt x="11" y="802"/>
                </a:lnTo>
                <a:lnTo>
                  <a:pt x="15" y="804"/>
                </a:lnTo>
                <a:lnTo>
                  <a:pt x="16" y="804"/>
                </a:lnTo>
                <a:lnTo>
                  <a:pt x="18" y="805"/>
                </a:lnTo>
                <a:lnTo>
                  <a:pt x="18" y="805"/>
                </a:lnTo>
                <a:lnTo>
                  <a:pt x="18" y="807"/>
                </a:lnTo>
                <a:lnTo>
                  <a:pt x="18" y="807"/>
                </a:lnTo>
                <a:lnTo>
                  <a:pt x="16" y="807"/>
                </a:lnTo>
                <a:lnTo>
                  <a:pt x="16" y="807"/>
                </a:lnTo>
                <a:lnTo>
                  <a:pt x="15" y="807"/>
                </a:lnTo>
                <a:lnTo>
                  <a:pt x="11" y="805"/>
                </a:lnTo>
                <a:lnTo>
                  <a:pt x="10" y="804"/>
                </a:lnTo>
                <a:lnTo>
                  <a:pt x="8" y="804"/>
                </a:lnTo>
                <a:lnTo>
                  <a:pt x="8" y="805"/>
                </a:lnTo>
                <a:lnTo>
                  <a:pt x="7" y="805"/>
                </a:lnTo>
                <a:lnTo>
                  <a:pt x="5" y="805"/>
                </a:lnTo>
                <a:lnTo>
                  <a:pt x="4" y="805"/>
                </a:lnTo>
                <a:lnTo>
                  <a:pt x="4" y="805"/>
                </a:lnTo>
                <a:lnTo>
                  <a:pt x="5" y="804"/>
                </a:lnTo>
                <a:lnTo>
                  <a:pt x="5" y="804"/>
                </a:lnTo>
                <a:lnTo>
                  <a:pt x="5" y="804"/>
                </a:lnTo>
                <a:lnTo>
                  <a:pt x="5" y="802"/>
                </a:lnTo>
                <a:lnTo>
                  <a:pt x="4" y="802"/>
                </a:lnTo>
                <a:lnTo>
                  <a:pt x="5" y="802"/>
                </a:lnTo>
                <a:lnTo>
                  <a:pt x="5" y="800"/>
                </a:lnTo>
                <a:close/>
                <a:moveTo>
                  <a:pt x="24" y="742"/>
                </a:moveTo>
                <a:lnTo>
                  <a:pt x="24" y="744"/>
                </a:lnTo>
                <a:lnTo>
                  <a:pt x="26" y="744"/>
                </a:lnTo>
                <a:lnTo>
                  <a:pt x="27" y="745"/>
                </a:lnTo>
                <a:lnTo>
                  <a:pt x="29" y="745"/>
                </a:lnTo>
                <a:lnTo>
                  <a:pt x="30" y="745"/>
                </a:lnTo>
                <a:lnTo>
                  <a:pt x="30" y="747"/>
                </a:lnTo>
                <a:lnTo>
                  <a:pt x="30" y="747"/>
                </a:lnTo>
                <a:lnTo>
                  <a:pt x="27" y="748"/>
                </a:lnTo>
                <a:lnTo>
                  <a:pt x="24" y="747"/>
                </a:lnTo>
                <a:lnTo>
                  <a:pt x="23" y="747"/>
                </a:lnTo>
                <a:lnTo>
                  <a:pt x="19" y="747"/>
                </a:lnTo>
                <a:lnTo>
                  <a:pt x="15" y="748"/>
                </a:lnTo>
                <a:lnTo>
                  <a:pt x="11" y="752"/>
                </a:lnTo>
                <a:lnTo>
                  <a:pt x="8" y="753"/>
                </a:lnTo>
                <a:lnTo>
                  <a:pt x="7" y="753"/>
                </a:lnTo>
                <a:lnTo>
                  <a:pt x="7" y="755"/>
                </a:lnTo>
                <a:lnTo>
                  <a:pt x="7" y="755"/>
                </a:lnTo>
                <a:lnTo>
                  <a:pt x="5" y="756"/>
                </a:lnTo>
                <a:lnTo>
                  <a:pt x="7" y="753"/>
                </a:lnTo>
                <a:lnTo>
                  <a:pt x="7" y="752"/>
                </a:lnTo>
                <a:lnTo>
                  <a:pt x="8" y="750"/>
                </a:lnTo>
                <a:lnTo>
                  <a:pt x="10" y="750"/>
                </a:lnTo>
                <a:lnTo>
                  <a:pt x="8" y="748"/>
                </a:lnTo>
                <a:lnTo>
                  <a:pt x="8" y="747"/>
                </a:lnTo>
                <a:lnTo>
                  <a:pt x="8" y="747"/>
                </a:lnTo>
                <a:lnTo>
                  <a:pt x="10" y="747"/>
                </a:lnTo>
                <a:lnTo>
                  <a:pt x="10" y="748"/>
                </a:lnTo>
                <a:lnTo>
                  <a:pt x="11" y="748"/>
                </a:lnTo>
                <a:lnTo>
                  <a:pt x="16" y="747"/>
                </a:lnTo>
                <a:lnTo>
                  <a:pt x="19" y="745"/>
                </a:lnTo>
                <a:lnTo>
                  <a:pt x="21" y="744"/>
                </a:lnTo>
                <a:lnTo>
                  <a:pt x="21" y="744"/>
                </a:lnTo>
                <a:lnTo>
                  <a:pt x="21" y="744"/>
                </a:lnTo>
                <a:lnTo>
                  <a:pt x="21" y="744"/>
                </a:lnTo>
                <a:lnTo>
                  <a:pt x="23" y="744"/>
                </a:lnTo>
                <a:lnTo>
                  <a:pt x="24" y="742"/>
                </a:lnTo>
                <a:close/>
                <a:moveTo>
                  <a:pt x="64" y="725"/>
                </a:moveTo>
                <a:lnTo>
                  <a:pt x="64" y="725"/>
                </a:lnTo>
                <a:lnTo>
                  <a:pt x="65" y="726"/>
                </a:lnTo>
                <a:lnTo>
                  <a:pt x="65" y="726"/>
                </a:lnTo>
                <a:lnTo>
                  <a:pt x="65" y="726"/>
                </a:lnTo>
                <a:lnTo>
                  <a:pt x="65" y="726"/>
                </a:lnTo>
                <a:lnTo>
                  <a:pt x="67" y="726"/>
                </a:lnTo>
                <a:lnTo>
                  <a:pt x="67" y="726"/>
                </a:lnTo>
                <a:lnTo>
                  <a:pt x="67" y="728"/>
                </a:lnTo>
                <a:lnTo>
                  <a:pt x="68" y="728"/>
                </a:lnTo>
                <a:lnTo>
                  <a:pt x="68" y="729"/>
                </a:lnTo>
                <a:lnTo>
                  <a:pt x="68" y="729"/>
                </a:lnTo>
                <a:lnTo>
                  <a:pt x="68" y="729"/>
                </a:lnTo>
                <a:lnTo>
                  <a:pt x="68" y="731"/>
                </a:lnTo>
                <a:lnTo>
                  <a:pt x="67" y="731"/>
                </a:lnTo>
                <a:lnTo>
                  <a:pt x="65" y="731"/>
                </a:lnTo>
                <a:lnTo>
                  <a:pt x="64" y="729"/>
                </a:lnTo>
                <a:lnTo>
                  <a:pt x="64" y="728"/>
                </a:lnTo>
                <a:lnTo>
                  <a:pt x="62" y="725"/>
                </a:lnTo>
                <a:lnTo>
                  <a:pt x="64" y="725"/>
                </a:lnTo>
                <a:lnTo>
                  <a:pt x="64" y="725"/>
                </a:lnTo>
                <a:close/>
                <a:moveTo>
                  <a:pt x="3515" y="701"/>
                </a:moveTo>
                <a:lnTo>
                  <a:pt x="3515" y="701"/>
                </a:lnTo>
                <a:lnTo>
                  <a:pt x="3515" y="703"/>
                </a:lnTo>
                <a:lnTo>
                  <a:pt x="3515" y="703"/>
                </a:lnTo>
                <a:lnTo>
                  <a:pt x="3517" y="701"/>
                </a:lnTo>
                <a:lnTo>
                  <a:pt x="3517" y="701"/>
                </a:lnTo>
                <a:lnTo>
                  <a:pt x="3517" y="703"/>
                </a:lnTo>
                <a:lnTo>
                  <a:pt x="3517" y="703"/>
                </a:lnTo>
                <a:lnTo>
                  <a:pt x="3515" y="704"/>
                </a:lnTo>
                <a:lnTo>
                  <a:pt x="3517" y="706"/>
                </a:lnTo>
                <a:lnTo>
                  <a:pt x="3517" y="706"/>
                </a:lnTo>
                <a:lnTo>
                  <a:pt x="3517" y="706"/>
                </a:lnTo>
                <a:lnTo>
                  <a:pt x="3517" y="707"/>
                </a:lnTo>
                <a:lnTo>
                  <a:pt x="3517" y="707"/>
                </a:lnTo>
                <a:lnTo>
                  <a:pt x="3515" y="706"/>
                </a:lnTo>
                <a:lnTo>
                  <a:pt x="3515" y="706"/>
                </a:lnTo>
                <a:lnTo>
                  <a:pt x="3515" y="706"/>
                </a:lnTo>
                <a:lnTo>
                  <a:pt x="3515" y="704"/>
                </a:lnTo>
                <a:lnTo>
                  <a:pt x="3515" y="703"/>
                </a:lnTo>
                <a:lnTo>
                  <a:pt x="3515" y="701"/>
                </a:lnTo>
                <a:lnTo>
                  <a:pt x="3515" y="701"/>
                </a:lnTo>
                <a:close/>
                <a:moveTo>
                  <a:pt x="3520" y="696"/>
                </a:moveTo>
                <a:lnTo>
                  <a:pt x="3520" y="696"/>
                </a:lnTo>
                <a:lnTo>
                  <a:pt x="3520" y="698"/>
                </a:lnTo>
                <a:lnTo>
                  <a:pt x="3520" y="698"/>
                </a:lnTo>
                <a:lnTo>
                  <a:pt x="3520" y="701"/>
                </a:lnTo>
                <a:lnTo>
                  <a:pt x="3522" y="703"/>
                </a:lnTo>
                <a:lnTo>
                  <a:pt x="3522" y="704"/>
                </a:lnTo>
                <a:lnTo>
                  <a:pt x="3520" y="704"/>
                </a:lnTo>
                <a:lnTo>
                  <a:pt x="3520" y="704"/>
                </a:lnTo>
                <a:lnTo>
                  <a:pt x="3520" y="704"/>
                </a:lnTo>
                <a:lnTo>
                  <a:pt x="3520" y="703"/>
                </a:lnTo>
                <a:lnTo>
                  <a:pt x="3520" y="700"/>
                </a:lnTo>
                <a:lnTo>
                  <a:pt x="3518" y="698"/>
                </a:lnTo>
                <a:lnTo>
                  <a:pt x="3520" y="698"/>
                </a:lnTo>
                <a:lnTo>
                  <a:pt x="3520" y="698"/>
                </a:lnTo>
                <a:lnTo>
                  <a:pt x="3520" y="696"/>
                </a:lnTo>
                <a:lnTo>
                  <a:pt x="3520" y="696"/>
                </a:lnTo>
                <a:close/>
                <a:moveTo>
                  <a:pt x="3525" y="693"/>
                </a:moveTo>
                <a:lnTo>
                  <a:pt x="3525" y="695"/>
                </a:lnTo>
                <a:lnTo>
                  <a:pt x="3525" y="696"/>
                </a:lnTo>
                <a:lnTo>
                  <a:pt x="3525" y="696"/>
                </a:lnTo>
                <a:lnTo>
                  <a:pt x="3526" y="696"/>
                </a:lnTo>
                <a:lnTo>
                  <a:pt x="3526" y="696"/>
                </a:lnTo>
                <a:lnTo>
                  <a:pt x="3526" y="696"/>
                </a:lnTo>
                <a:lnTo>
                  <a:pt x="3526" y="696"/>
                </a:lnTo>
                <a:lnTo>
                  <a:pt x="3526" y="696"/>
                </a:lnTo>
                <a:lnTo>
                  <a:pt x="3526" y="696"/>
                </a:lnTo>
                <a:lnTo>
                  <a:pt x="3526" y="700"/>
                </a:lnTo>
                <a:lnTo>
                  <a:pt x="3526" y="701"/>
                </a:lnTo>
                <a:lnTo>
                  <a:pt x="3525" y="701"/>
                </a:lnTo>
                <a:lnTo>
                  <a:pt x="3525" y="701"/>
                </a:lnTo>
                <a:lnTo>
                  <a:pt x="3525" y="700"/>
                </a:lnTo>
                <a:lnTo>
                  <a:pt x="3525" y="700"/>
                </a:lnTo>
                <a:lnTo>
                  <a:pt x="3525" y="698"/>
                </a:lnTo>
                <a:lnTo>
                  <a:pt x="3525" y="695"/>
                </a:lnTo>
                <a:lnTo>
                  <a:pt x="3525" y="693"/>
                </a:lnTo>
                <a:close/>
                <a:moveTo>
                  <a:pt x="7" y="649"/>
                </a:moveTo>
                <a:lnTo>
                  <a:pt x="8" y="649"/>
                </a:lnTo>
                <a:lnTo>
                  <a:pt x="8" y="651"/>
                </a:lnTo>
                <a:lnTo>
                  <a:pt x="10" y="651"/>
                </a:lnTo>
                <a:lnTo>
                  <a:pt x="10" y="652"/>
                </a:lnTo>
                <a:lnTo>
                  <a:pt x="10" y="654"/>
                </a:lnTo>
                <a:lnTo>
                  <a:pt x="8" y="652"/>
                </a:lnTo>
                <a:lnTo>
                  <a:pt x="7" y="654"/>
                </a:lnTo>
                <a:lnTo>
                  <a:pt x="5" y="654"/>
                </a:lnTo>
                <a:lnTo>
                  <a:pt x="5" y="654"/>
                </a:lnTo>
                <a:lnTo>
                  <a:pt x="5" y="652"/>
                </a:lnTo>
                <a:lnTo>
                  <a:pt x="5" y="651"/>
                </a:lnTo>
                <a:lnTo>
                  <a:pt x="5" y="649"/>
                </a:lnTo>
                <a:lnTo>
                  <a:pt x="7" y="649"/>
                </a:lnTo>
                <a:close/>
                <a:moveTo>
                  <a:pt x="11" y="643"/>
                </a:moveTo>
                <a:lnTo>
                  <a:pt x="13" y="643"/>
                </a:lnTo>
                <a:lnTo>
                  <a:pt x="13" y="643"/>
                </a:lnTo>
                <a:lnTo>
                  <a:pt x="13" y="644"/>
                </a:lnTo>
                <a:lnTo>
                  <a:pt x="11" y="644"/>
                </a:lnTo>
                <a:lnTo>
                  <a:pt x="11" y="644"/>
                </a:lnTo>
                <a:lnTo>
                  <a:pt x="10" y="644"/>
                </a:lnTo>
                <a:lnTo>
                  <a:pt x="11" y="643"/>
                </a:lnTo>
                <a:close/>
                <a:moveTo>
                  <a:pt x="15" y="635"/>
                </a:moveTo>
                <a:lnTo>
                  <a:pt x="15" y="635"/>
                </a:lnTo>
                <a:lnTo>
                  <a:pt x="15" y="635"/>
                </a:lnTo>
                <a:lnTo>
                  <a:pt x="15" y="635"/>
                </a:lnTo>
                <a:lnTo>
                  <a:pt x="15" y="637"/>
                </a:lnTo>
                <a:lnTo>
                  <a:pt x="15" y="637"/>
                </a:lnTo>
                <a:lnTo>
                  <a:pt x="15" y="638"/>
                </a:lnTo>
                <a:lnTo>
                  <a:pt x="15" y="638"/>
                </a:lnTo>
                <a:lnTo>
                  <a:pt x="15" y="638"/>
                </a:lnTo>
                <a:lnTo>
                  <a:pt x="13" y="638"/>
                </a:lnTo>
                <a:lnTo>
                  <a:pt x="11" y="637"/>
                </a:lnTo>
                <a:lnTo>
                  <a:pt x="11" y="637"/>
                </a:lnTo>
                <a:lnTo>
                  <a:pt x="11" y="637"/>
                </a:lnTo>
                <a:lnTo>
                  <a:pt x="11" y="635"/>
                </a:lnTo>
                <a:lnTo>
                  <a:pt x="13" y="635"/>
                </a:lnTo>
                <a:lnTo>
                  <a:pt x="15" y="635"/>
                </a:lnTo>
                <a:close/>
                <a:moveTo>
                  <a:pt x="3602" y="610"/>
                </a:moveTo>
                <a:lnTo>
                  <a:pt x="3604" y="610"/>
                </a:lnTo>
                <a:lnTo>
                  <a:pt x="3605" y="611"/>
                </a:lnTo>
                <a:lnTo>
                  <a:pt x="3605" y="611"/>
                </a:lnTo>
                <a:lnTo>
                  <a:pt x="3605" y="613"/>
                </a:lnTo>
                <a:lnTo>
                  <a:pt x="3604" y="613"/>
                </a:lnTo>
                <a:lnTo>
                  <a:pt x="3604" y="614"/>
                </a:lnTo>
                <a:lnTo>
                  <a:pt x="3602" y="614"/>
                </a:lnTo>
                <a:lnTo>
                  <a:pt x="3600" y="614"/>
                </a:lnTo>
                <a:lnTo>
                  <a:pt x="3600" y="614"/>
                </a:lnTo>
                <a:lnTo>
                  <a:pt x="3600" y="613"/>
                </a:lnTo>
                <a:lnTo>
                  <a:pt x="3600" y="613"/>
                </a:lnTo>
                <a:lnTo>
                  <a:pt x="3600" y="611"/>
                </a:lnTo>
                <a:lnTo>
                  <a:pt x="3600" y="611"/>
                </a:lnTo>
                <a:lnTo>
                  <a:pt x="3602" y="610"/>
                </a:lnTo>
                <a:close/>
                <a:moveTo>
                  <a:pt x="297" y="504"/>
                </a:moveTo>
                <a:lnTo>
                  <a:pt x="298" y="504"/>
                </a:lnTo>
                <a:lnTo>
                  <a:pt x="298" y="504"/>
                </a:lnTo>
                <a:lnTo>
                  <a:pt x="298" y="506"/>
                </a:lnTo>
                <a:lnTo>
                  <a:pt x="298" y="507"/>
                </a:lnTo>
                <a:lnTo>
                  <a:pt x="298" y="509"/>
                </a:lnTo>
                <a:lnTo>
                  <a:pt x="300" y="509"/>
                </a:lnTo>
                <a:lnTo>
                  <a:pt x="300" y="509"/>
                </a:lnTo>
                <a:lnTo>
                  <a:pt x="300" y="511"/>
                </a:lnTo>
                <a:lnTo>
                  <a:pt x="298" y="511"/>
                </a:lnTo>
                <a:lnTo>
                  <a:pt x="298" y="512"/>
                </a:lnTo>
                <a:lnTo>
                  <a:pt x="298" y="514"/>
                </a:lnTo>
                <a:lnTo>
                  <a:pt x="297" y="514"/>
                </a:lnTo>
                <a:lnTo>
                  <a:pt x="297" y="515"/>
                </a:lnTo>
                <a:lnTo>
                  <a:pt x="297" y="515"/>
                </a:lnTo>
                <a:lnTo>
                  <a:pt x="295" y="515"/>
                </a:lnTo>
                <a:lnTo>
                  <a:pt x="295" y="515"/>
                </a:lnTo>
                <a:lnTo>
                  <a:pt x="294" y="515"/>
                </a:lnTo>
                <a:lnTo>
                  <a:pt x="294" y="514"/>
                </a:lnTo>
                <a:lnTo>
                  <a:pt x="294" y="514"/>
                </a:lnTo>
                <a:lnTo>
                  <a:pt x="292" y="514"/>
                </a:lnTo>
                <a:lnTo>
                  <a:pt x="292" y="515"/>
                </a:lnTo>
                <a:lnTo>
                  <a:pt x="291" y="517"/>
                </a:lnTo>
                <a:lnTo>
                  <a:pt x="291" y="518"/>
                </a:lnTo>
                <a:lnTo>
                  <a:pt x="289" y="518"/>
                </a:lnTo>
                <a:lnTo>
                  <a:pt x="289" y="518"/>
                </a:lnTo>
                <a:lnTo>
                  <a:pt x="289" y="518"/>
                </a:lnTo>
                <a:lnTo>
                  <a:pt x="287" y="518"/>
                </a:lnTo>
                <a:lnTo>
                  <a:pt x="287" y="520"/>
                </a:lnTo>
                <a:lnTo>
                  <a:pt x="287" y="522"/>
                </a:lnTo>
                <a:lnTo>
                  <a:pt x="287" y="523"/>
                </a:lnTo>
                <a:lnTo>
                  <a:pt x="287" y="525"/>
                </a:lnTo>
                <a:lnTo>
                  <a:pt x="287" y="526"/>
                </a:lnTo>
                <a:lnTo>
                  <a:pt x="286" y="526"/>
                </a:lnTo>
                <a:lnTo>
                  <a:pt x="286" y="526"/>
                </a:lnTo>
                <a:lnTo>
                  <a:pt x="286" y="526"/>
                </a:lnTo>
                <a:lnTo>
                  <a:pt x="286" y="526"/>
                </a:lnTo>
                <a:lnTo>
                  <a:pt x="286" y="525"/>
                </a:lnTo>
                <a:lnTo>
                  <a:pt x="286" y="525"/>
                </a:lnTo>
                <a:lnTo>
                  <a:pt x="286" y="525"/>
                </a:lnTo>
                <a:lnTo>
                  <a:pt x="286" y="523"/>
                </a:lnTo>
                <a:lnTo>
                  <a:pt x="286" y="522"/>
                </a:lnTo>
                <a:lnTo>
                  <a:pt x="284" y="522"/>
                </a:lnTo>
                <a:lnTo>
                  <a:pt x="284" y="520"/>
                </a:lnTo>
                <a:lnTo>
                  <a:pt x="284" y="518"/>
                </a:lnTo>
                <a:lnTo>
                  <a:pt x="284" y="518"/>
                </a:lnTo>
                <a:lnTo>
                  <a:pt x="286" y="517"/>
                </a:lnTo>
                <a:lnTo>
                  <a:pt x="287" y="517"/>
                </a:lnTo>
                <a:lnTo>
                  <a:pt x="287" y="517"/>
                </a:lnTo>
                <a:lnTo>
                  <a:pt x="289" y="515"/>
                </a:lnTo>
                <a:lnTo>
                  <a:pt x="289" y="515"/>
                </a:lnTo>
                <a:lnTo>
                  <a:pt x="289" y="514"/>
                </a:lnTo>
                <a:lnTo>
                  <a:pt x="289" y="514"/>
                </a:lnTo>
                <a:lnTo>
                  <a:pt x="289" y="514"/>
                </a:lnTo>
                <a:lnTo>
                  <a:pt x="289" y="512"/>
                </a:lnTo>
                <a:lnTo>
                  <a:pt x="291" y="512"/>
                </a:lnTo>
                <a:lnTo>
                  <a:pt x="291" y="512"/>
                </a:lnTo>
                <a:lnTo>
                  <a:pt x="292" y="512"/>
                </a:lnTo>
                <a:lnTo>
                  <a:pt x="292" y="511"/>
                </a:lnTo>
                <a:lnTo>
                  <a:pt x="294" y="511"/>
                </a:lnTo>
                <a:lnTo>
                  <a:pt x="294" y="509"/>
                </a:lnTo>
                <a:lnTo>
                  <a:pt x="294" y="509"/>
                </a:lnTo>
                <a:lnTo>
                  <a:pt x="295" y="507"/>
                </a:lnTo>
                <a:lnTo>
                  <a:pt x="297" y="507"/>
                </a:lnTo>
                <a:lnTo>
                  <a:pt x="297" y="506"/>
                </a:lnTo>
                <a:lnTo>
                  <a:pt x="297" y="506"/>
                </a:lnTo>
                <a:lnTo>
                  <a:pt x="297" y="506"/>
                </a:lnTo>
                <a:lnTo>
                  <a:pt x="297" y="504"/>
                </a:lnTo>
                <a:lnTo>
                  <a:pt x="297" y="504"/>
                </a:lnTo>
                <a:close/>
                <a:moveTo>
                  <a:pt x="155" y="477"/>
                </a:moveTo>
                <a:lnTo>
                  <a:pt x="157" y="477"/>
                </a:lnTo>
                <a:lnTo>
                  <a:pt x="158" y="477"/>
                </a:lnTo>
                <a:lnTo>
                  <a:pt x="158" y="477"/>
                </a:lnTo>
                <a:lnTo>
                  <a:pt x="160" y="479"/>
                </a:lnTo>
                <a:lnTo>
                  <a:pt x="160" y="481"/>
                </a:lnTo>
                <a:lnTo>
                  <a:pt x="160" y="482"/>
                </a:lnTo>
                <a:lnTo>
                  <a:pt x="158" y="482"/>
                </a:lnTo>
                <a:lnTo>
                  <a:pt x="155" y="482"/>
                </a:lnTo>
                <a:lnTo>
                  <a:pt x="153" y="484"/>
                </a:lnTo>
                <a:lnTo>
                  <a:pt x="152" y="482"/>
                </a:lnTo>
                <a:lnTo>
                  <a:pt x="152" y="482"/>
                </a:lnTo>
                <a:lnTo>
                  <a:pt x="150" y="481"/>
                </a:lnTo>
                <a:lnTo>
                  <a:pt x="149" y="481"/>
                </a:lnTo>
                <a:lnTo>
                  <a:pt x="150" y="479"/>
                </a:lnTo>
                <a:lnTo>
                  <a:pt x="152" y="479"/>
                </a:lnTo>
                <a:lnTo>
                  <a:pt x="153" y="479"/>
                </a:lnTo>
                <a:lnTo>
                  <a:pt x="153" y="477"/>
                </a:lnTo>
                <a:lnTo>
                  <a:pt x="155" y="477"/>
                </a:lnTo>
                <a:close/>
                <a:moveTo>
                  <a:pt x="275" y="378"/>
                </a:moveTo>
                <a:lnTo>
                  <a:pt x="275" y="378"/>
                </a:lnTo>
                <a:lnTo>
                  <a:pt x="275" y="380"/>
                </a:lnTo>
                <a:lnTo>
                  <a:pt x="275" y="381"/>
                </a:lnTo>
                <a:lnTo>
                  <a:pt x="275" y="383"/>
                </a:lnTo>
                <a:lnTo>
                  <a:pt x="275" y="386"/>
                </a:lnTo>
                <a:lnTo>
                  <a:pt x="276" y="388"/>
                </a:lnTo>
                <a:lnTo>
                  <a:pt x="276" y="388"/>
                </a:lnTo>
                <a:lnTo>
                  <a:pt x="276" y="388"/>
                </a:lnTo>
                <a:lnTo>
                  <a:pt x="275" y="388"/>
                </a:lnTo>
                <a:lnTo>
                  <a:pt x="275" y="389"/>
                </a:lnTo>
                <a:lnTo>
                  <a:pt x="275" y="389"/>
                </a:lnTo>
                <a:lnTo>
                  <a:pt x="275" y="389"/>
                </a:lnTo>
                <a:lnTo>
                  <a:pt x="276" y="391"/>
                </a:lnTo>
                <a:lnTo>
                  <a:pt x="275" y="391"/>
                </a:lnTo>
                <a:lnTo>
                  <a:pt x="275" y="391"/>
                </a:lnTo>
                <a:lnTo>
                  <a:pt x="273" y="391"/>
                </a:lnTo>
                <a:lnTo>
                  <a:pt x="273" y="391"/>
                </a:lnTo>
                <a:lnTo>
                  <a:pt x="273" y="391"/>
                </a:lnTo>
                <a:lnTo>
                  <a:pt x="273" y="391"/>
                </a:lnTo>
                <a:lnTo>
                  <a:pt x="275" y="392"/>
                </a:lnTo>
                <a:lnTo>
                  <a:pt x="275" y="392"/>
                </a:lnTo>
                <a:lnTo>
                  <a:pt x="275" y="394"/>
                </a:lnTo>
                <a:lnTo>
                  <a:pt x="275" y="394"/>
                </a:lnTo>
                <a:lnTo>
                  <a:pt x="273" y="394"/>
                </a:lnTo>
                <a:lnTo>
                  <a:pt x="273" y="394"/>
                </a:lnTo>
                <a:lnTo>
                  <a:pt x="275" y="395"/>
                </a:lnTo>
                <a:lnTo>
                  <a:pt x="276" y="395"/>
                </a:lnTo>
                <a:lnTo>
                  <a:pt x="275" y="395"/>
                </a:lnTo>
                <a:lnTo>
                  <a:pt x="275" y="395"/>
                </a:lnTo>
                <a:lnTo>
                  <a:pt x="273" y="397"/>
                </a:lnTo>
                <a:lnTo>
                  <a:pt x="273" y="397"/>
                </a:lnTo>
                <a:lnTo>
                  <a:pt x="273" y="397"/>
                </a:lnTo>
                <a:lnTo>
                  <a:pt x="273" y="397"/>
                </a:lnTo>
                <a:lnTo>
                  <a:pt x="273" y="397"/>
                </a:lnTo>
                <a:lnTo>
                  <a:pt x="272" y="397"/>
                </a:lnTo>
                <a:lnTo>
                  <a:pt x="272" y="397"/>
                </a:lnTo>
                <a:lnTo>
                  <a:pt x="272" y="399"/>
                </a:lnTo>
                <a:lnTo>
                  <a:pt x="270" y="399"/>
                </a:lnTo>
                <a:lnTo>
                  <a:pt x="270" y="399"/>
                </a:lnTo>
                <a:lnTo>
                  <a:pt x="270" y="399"/>
                </a:lnTo>
                <a:lnTo>
                  <a:pt x="270" y="397"/>
                </a:lnTo>
                <a:lnTo>
                  <a:pt x="270" y="395"/>
                </a:lnTo>
                <a:lnTo>
                  <a:pt x="272" y="395"/>
                </a:lnTo>
                <a:lnTo>
                  <a:pt x="272" y="394"/>
                </a:lnTo>
                <a:lnTo>
                  <a:pt x="272" y="394"/>
                </a:lnTo>
                <a:lnTo>
                  <a:pt x="272" y="394"/>
                </a:lnTo>
                <a:lnTo>
                  <a:pt x="270" y="394"/>
                </a:lnTo>
                <a:lnTo>
                  <a:pt x="270" y="394"/>
                </a:lnTo>
                <a:lnTo>
                  <a:pt x="270" y="394"/>
                </a:lnTo>
                <a:lnTo>
                  <a:pt x="268" y="392"/>
                </a:lnTo>
                <a:lnTo>
                  <a:pt x="268" y="392"/>
                </a:lnTo>
                <a:lnTo>
                  <a:pt x="268" y="392"/>
                </a:lnTo>
                <a:lnTo>
                  <a:pt x="270" y="392"/>
                </a:lnTo>
                <a:lnTo>
                  <a:pt x="272" y="392"/>
                </a:lnTo>
                <a:lnTo>
                  <a:pt x="272" y="392"/>
                </a:lnTo>
                <a:lnTo>
                  <a:pt x="272" y="391"/>
                </a:lnTo>
                <a:lnTo>
                  <a:pt x="272" y="391"/>
                </a:lnTo>
                <a:lnTo>
                  <a:pt x="270" y="391"/>
                </a:lnTo>
                <a:lnTo>
                  <a:pt x="267" y="389"/>
                </a:lnTo>
                <a:lnTo>
                  <a:pt x="268" y="389"/>
                </a:lnTo>
                <a:lnTo>
                  <a:pt x="268" y="389"/>
                </a:lnTo>
                <a:lnTo>
                  <a:pt x="270" y="389"/>
                </a:lnTo>
                <a:lnTo>
                  <a:pt x="272" y="389"/>
                </a:lnTo>
                <a:lnTo>
                  <a:pt x="272" y="389"/>
                </a:lnTo>
                <a:lnTo>
                  <a:pt x="272" y="389"/>
                </a:lnTo>
                <a:lnTo>
                  <a:pt x="272" y="388"/>
                </a:lnTo>
                <a:lnTo>
                  <a:pt x="272" y="388"/>
                </a:lnTo>
                <a:lnTo>
                  <a:pt x="273" y="388"/>
                </a:lnTo>
                <a:lnTo>
                  <a:pt x="273" y="386"/>
                </a:lnTo>
                <a:lnTo>
                  <a:pt x="273" y="386"/>
                </a:lnTo>
                <a:lnTo>
                  <a:pt x="273" y="386"/>
                </a:lnTo>
                <a:lnTo>
                  <a:pt x="273" y="384"/>
                </a:lnTo>
                <a:lnTo>
                  <a:pt x="273" y="384"/>
                </a:lnTo>
                <a:lnTo>
                  <a:pt x="273" y="383"/>
                </a:lnTo>
                <a:lnTo>
                  <a:pt x="273" y="383"/>
                </a:lnTo>
                <a:lnTo>
                  <a:pt x="275" y="383"/>
                </a:lnTo>
                <a:lnTo>
                  <a:pt x="275" y="381"/>
                </a:lnTo>
                <a:lnTo>
                  <a:pt x="275" y="381"/>
                </a:lnTo>
                <a:lnTo>
                  <a:pt x="275" y="380"/>
                </a:lnTo>
                <a:lnTo>
                  <a:pt x="273" y="380"/>
                </a:lnTo>
                <a:lnTo>
                  <a:pt x="273" y="380"/>
                </a:lnTo>
                <a:lnTo>
                  <a:pt x="275" y="378"/>
                </a:lnTo>
                <a:lnTo>
                  <a:pt x="275" y="378"/>
                </a:lnTo>
                <a:lnTo>
                  <a:pt x="275" y="378"/>
                </a:lnTo>
                <a:close/>
                <a:moveTo>
                  <a:pt x="322" y="312"/>
                </a:moveTo>
                <a:lnTo>
                  <a:pt x="324" y="312"/>
                </a:lnTo>
                <a:lnTo>
                  <a:pt x="324" y="315"/>
                </a:lnTo>
                <a:lnTo>
                  <a:pt x="324" y="315"/>
                </a:lnTo>
                <a:lnTo>
                  <a:pt x="325" y="315"/>
                </a:lnTo>
                <a:lnTo>
                  <a:pt x="327" y="314"/>
                </a:lnTo>
                <a:lnTo>
                  <a:pt x="328" y="314"/>
                </a:lnTo>
                <a:lnTo>
                  <a:pt x="327" y="315"/>
                </a:lnTo>
                <a:lnTo>
                  <a:pt x="325" y="317"/>
                </a:lnTo>
                <a:lnTo>
                  <a:pt x="325" y="317"/>
                </a:lnTo>
                <a:lnTo>
                  <a:pt x="324" y="318"/>
                </a:lnTo>
                <a:lnTo>
                  <a:pt x="322" y="318"/>
                </a:lnTo>
                <a:lnTo>
                  <a:pt x="322" y="320"/>
                </a:lnTo>
                <a:lnTo>
                  <a:pt x="324" y="320"/>
                </a:lnTo>
                <a:lnTo>
                  <a:pt x="324" y="321"/>
                </a:lnTo>
                <a:lnTo>
                  <a:pt x="322" y="321"/>
                </a:lnTo>
                <a:lnTo>
                  <a:pt x="322" y="321"/>
                </a:lnTo>
                <a:lnTo>
                  <a:pt x="321" y="321"/>
                </a:lnTo>
                <a:lnTo>
                  <a:pt x="321" y="321"/>
                </a:lnTo>
                <a:lnTo>
                  <a:pt x="321" y="321"/>
                </a:lnTo>
                <a:lnTo>
                  <a:pt x="319" y="321"/>
                </a:lnTo>
                <a:lnTo>
                  <a:pt x="319" y="321"/>
                </a:lnTo>
                <a:lnTo>
                  <a:pt x="321" y="323"/>
                </a:lnTo>
                <a:lnTo>
                  <a:pt x="322" y="325"/>
                </a:lnTo>
                <a:lnTo>
                  <a:pt x="322" y="325"/>
                </a:lnTo>
                <a:lnTo>
                  <a:pt x="319" y="323"/>
                </a:lnTo>
                <a:lnTo>
                  <a:pt x="317" y="323"/>
                </a:lnTo>
                <a:lnTo>
                  <a:pt x="317" y="323"/>
                </a:lnTo>
                <a:lnTo>
                  <a:pt x="317" y="323"/>
                </a:lnTo>
                <a:lnTo>
                  <a:pt x="316" y="323"/>
                </a:lnTo>
                <a:lnTo>
                  <a:pt x="316" y="321"/>
                </a:lnTo>
                <a:lnTo>
                  <a:pt x="316" y="321"/>
                </a:lnTo>
                <a:lnTo>
                  <a:pt x="317" y="321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9" y="320"/>
                </a:lnTo>
                <a:lnTo>
                  <a:pt x="321" y="320"/>
                </a:lnTo>
                <a:lnTo>
                  <a:pt x="321" y="320"/>
                </a:lnTo>
                <a:lnTo>
                  <a:pt x="321" y="318"/>
                </a:lnTo>
                <a:lnTo>
                  <a:pt x="321" y="318"/>
                </a:lnTo>
                <a:lnTo>
                  <a:pt x="321" y="318"/>
                </a:lnTo>
                <a:lnTo>
                  <a:pt x="322" y="318"/>
                </a:lnTo>
                <a:lnTo>
                  <a:pt x="322" y="318"/>
                </a:lnTo>
                <a:lnTo>
                  <a:pt x="322" y="317"/>
                </a:lnTo>
                <a:lnTo>
                  <a:pt x="322" y="314"/>
                </a:lnTo>
                <a:lnTo>
                  <a:pt x="322" y="312"/>
                </a:lnTo>
                <a:lnTo>
                  <a:pt x="322" y="312"/>
                </a:lnTo>
                <a:close/>
                <a:moveTo>
                  <a:pt x="406" y="290"/>
                </a:moveTo>
                <a:lnTo>
                  <a:pt x="406" y="290"/>
                </a:lnTo>
                <a:lnTo>
                  <a:pt x="406" y="290"/>
                </a:lnTo>
                <a:lnTo>
                  <a:pt x="406" y="292"/>
                </a:lnTo>
                <a:lnTo>
                  <a:pt x="406" y="293"/>
                </a:lnTo>
                <a:lnTo>
                  <a:pt x="406" y="293"/>
                </a:lnTo>
                <a:lnTo>
                  <a:pt x="406" y="293"/>
                </a:lnTo>
                <a:lnTo>
                  <a:pt x="406" y="295"/>
                </a:lnTo>
                <a:lnTo>
                  <a:pt x="407" y="295"/>
                </a:lnTo>
                <a:lnTo>
                  <a:pt x="407" y="295"/>
                </a:lnTo>
                <a:lnTo>
                  <a:pt x="407" y="295"/>
                </a:lnTo>
                <a:lnTo>
                  <a:pt x="407" y="296"/>
                </a:lnTo>
                <a:lnTo>
                  <a:pt x="407" y="296"/>
                </a:lnTo>
                <a:lnTo>
                  <a:pt x="407" y="296"/>
                </a:lnTo>
                <a:lnTo>
                  <a:pt x="407" y="298"/>
                </a:lnTo>
                <a:lnTo>
                  <a:pt x="407" y="298"/>
                </a:lnTo>
                <a:lnTo>
                  <a:pt x="409" y="298"/>
                </a:lnTo>
                <a:lnTo>
                  <a:pt x="409" y="298"/>
                </a:lnTo>
                <a:lnTo>
                  <a:pt x="409" y="298"/>
                </a:lnTo>
                <a:lnTo>
                  <a:pt x="409" y="298"/>
                </a:lnTo>
                <a:lnTo>
                  <a:pt x="410" y="298"/>
                </a:lnTo>
                <a:lnTo>
                  <a:pt x="410" y="298"/>
                </a:lnTo>
                <a:lnTo>
                  <a:pt x="410" y="299"/>
                </a:lnTo>
                <a:lnTo>
                  <a:pt x="410" y="299"/>
                </a:lnTo>
                <a:lnTo>
                  <a:pt x="410" y="299"/>
                </a:lnTo>
                <a:lnTo>
                  <a:pt x="410" y="299"/>
                </a:lnTo>
                <a:lnTo>
                  <a:pt x="409" y="299"/>
                </a:lnTo>
                <a:lnTo>
                  <a:pt x="407" y="299"/>
                </a:lnTo>
                <a:lnTo>
                  <a:pt x="407" y="299"/>
                </a:lnTo>
                <a:lnTo>
                  <a:pt x="407" y="299"/>
                </a:lnTo>
                <a:lnTo>
                  <a:pt x="409" y="301"/>
                </a:lnTo>
                <a:lnTo>
                  <a:pt x="407" y="303"/>
                </a:lnTo>
                <a:lnTo>
                  <a:pt x="407" y="301"/>
                </a:lnTo>
                <a:lnTo>
                  <a:pt x="407" y="301"/>
                </a:lnTo>
                <a:lnTo>
                  <a:pt x="406" y="301"/>
                </a:lnTo>
                <a:lnTo>
                  <a:pt x="406" y="301"/>
                </a:lnTo>
                <a:lnTo>
                  <a:pt x="404" y="301"/>
                </a:lnTo>
                <a:lnTo>
                  <a:pt x="404" y="301"/>
                </a:lnTo>
                <a:lnTo>
                  <a:pt x="404" y="301"/>
                </a:lnTo>
                <a:lnTo>
                  <a:pt x="404" y="299"/>
                </a:lnTo>
                <a:lnTo>
                  <a:pt x="406" y="299"/>
                </a:lnTo>
                <a:lnTo>
                  <a:pt x="406" y="299"/>
                </a:lnTo>
                <a:lnTo>
                  <a:pt x="406" y="299"/>
                </a:lnTo>
                <a:lnTo>
                  <a:pt x="406" y="298"/>
                </a:lnTo>
                <a:lnTo>
                  <a:pt x="406" y="298"/>
                </a:lnTo>
                <a:lnTo>
                  <a:pt x="406" y="299"/>
                </a:lnTo>
                <a:lnTo>
                  <a:pt x="406" y="299"/>
                </a:lnTo>
                <a:lnTo>
                  <a:pt x="404" y="299"/>
                </a:lnTo>
                <a:lnTo>
                  <a:pt x="404" y="298"/>
                </a:lnTo>
                <a:lnTo>
                  <a:pt x="406" y="298"/>
                </a:lnTo>
                <a:lnTo>
                  <a:pt x="406" y="296"/>
                </a:lnTo>
                <a:lnTo>
                  <a:pt x="406" y="296"/>
                </a:lnTo>
                <a:lnTo>
                  <a:pt x="406" y="296"/>
                </a:lnTo>
                <a:lnTo>
                  <a:pt x="404" y="296"/>
                </a:lnTo>
                <a:lnTo>
                  <a:pt x="404" y="296"/>
                </a:lnTo>
                <a:lnTo>
                  <a:pt x="404" y="296"/>
                </a:lnTo>
                <a:lnTo>
                  <a:pt x="404" y="295"/>
                </a:lnTo>
                <a:lnTo>
                  <a:pt x="406" y="295"/>
                </a:lnTo>
                <a:lnTo>
                  <a:pt x="404" y="293"/>
                </a:lnTo>
                <a:lnTo>
                  <a:pt x="404" y="293"/>
                </a:lnTo>
                <a:lnTo>
                  <a:pt x="404" y="295"/>
                </a:lnTo>
                <a:lnTo>
                  <a:pt x="403" y="295"/>
                </a:lnTo>
                <a:lnTo>
                  <a:pt x="403" y="295"/>
                </a:lnTo>
                <a:lnTo>
                  <a:pt x="403" y="295"/>
                </a:lnTo>
                <a:lnTo>
                  <a:pt x="403" y="295"/>
                </a:lnTo>
                <a:lnTo>
                  <a:pt x="403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4" y="292"/>
                </a:lnTo>
                <a:lnTo>
                  <a:pt x="404" y="290"/>
                </a:lnTo>
                <a:lnTo>
                  <a:pt x="404" y="290"/>
                </a:lnTo>
                <a:lnTo>
                  <a:pt x="404" y="290"/>
                </a:lnTo>
                <a:lnTo>
                  <a:pt x="406" y="290"/>
                </a:lnTo>
                <a:close/>
                <a:moveTo>
                  <a:pt x="1473" y="265"/>
                </a:moveTo>
                <a:lnTo>
                  <a:pt x="1475" y="265"/>
                </a:lnTo>
                <a:lnTo>
                  <a:pt x="1475" y="265"/>
                </a:lnTo>
                <a:lnTo>
                  <a:pt x="1476" y="265"/>
                </a:lnTo>
                <a:lnTo>
                  <a:pt x="1478" y="265"/>
                </a:lnTo>
                <a:lnTo>
                  <a:pt x="1478" y="265"/>
                </a:lnTo>
                <a:lnTo>
                  <a:pt x="1478" y="266"/>
                </a:lnTo>
                <a:lnTo>
                  <a:pt x="1480" y="266"/>
                </a:lnTo>
                <a:lnTo>
                  <a:pt x="1478" y="266"/>
                </a:lnTo>
                <a:lnTo>
                  <a:pt x="1478" y="266"/>
                </a:lnTo>
                <a:lnTo>
                  <a:pt x="1478" y="266"/>
                </a:lnTo>
                <a:lnTo>
                  <a:pt x="1478" y="266"/>
                </a:lnTo>
                <a:lnTo>
                  <a:pt x="1476" y="266"/>
                </a:lnTo>
                <a:lnTo>
                  <a:pt x="1476" y="268"/>
                </a:lnTo>
                <a:lnTo>
                  <a:pt x="1476" y="268"/>
                </a:lnTo>
                <a:lnTo>
                  <a:pt x="1476" y="268"/>
                </a:lnTo>
                <a:lnTo>
                  <a:pt x="1475" y="269"/>
                </a:lnTo>
                <a:lnTo>
                  <a:pt x="1475" y="268"/>
                </a:lnTo>
                <a:lnTo>
                  <a:pt x="1475" y="268"/>
                </a:lnTo>
                <a:lnTo>
                  <a:pt x="1475" y="268"/>
                </a:lnTo>
                <a:lnTo>
                  <a:pt x="1475" y="268"/>
                </a:lnTo>
                <a:lnTo>
                  <a:pt x="1473" y="268"/>
                </a:lnTo>
                <a:lnTo>
                  <a:pt x="1473" y="268"/>
                </a:lnTo>
                <a:lnTo>
                  <a:pt x="1473" y="268"/>
                </a:lnTo>
                <a:lnTo>
                  <a:pt x="1473" y="268"/>
                </a:lnTo>
                <a:lnTo>
                  <a:pt x="1472" y="268"/>
                </a:lnTo>
                <a:lnTo>
                  <a:pt x="1472" y="268"/>
                </a:lnTo>
                <a:lnTo>
                  <a:pt x="1472" y="269"/>
                </a:lnTo>
                <a:lnTo>
                  <a:pt x="1472" y="269"/>
                </a:lnTo>
                <a:lnTo>
                  <a:pt x="1472" y="269"/>
                </a:lnTo>
                <a:lnTo>
                  <a:pt x="1470" y="269"/>
                </a:lnTo>
                <a:lnTo>
                  <a:pt x="1470" y="268"/>
                </a:lnTo>
                <a:lnTo>
                  <a:pt x="1470" y="268"/>
                </a:lnTo>
                <a:lnTo>
                  <a:pt x="1468" y="269"/>
                </a:lnTo>
                <a:lnTo>
                  <a:pt x="1467" y="269"/>
                </a:lnTo>
                <a:lnTo>
                  <a:pt x="1467" y="269"/>
                </a:lnTo>
                <a:lnTo>
                  <a:pt x="1465" y="269"/>
                </a:lnTo>
                <a:lnTo>
                  <a:pt x="1465" y="271"/>
                </a:lnTo>
                <a:lnTo>
                  <a:pt x="1465" y="271"/>
                </a:lnTo>
                <a:lnTo>
                  <a:pt x="1465" y="271"/>
                </a:lnTo>
                <a:lnTo>
                  <a:pt x="1465" y="273"/>
                </a:lnTo>
                <a:lnTo>
                  <a:pt x="1465" y="273"/>
                </a:lnTo>
                <a:lnTo>
                  <a:pt x="1465" y="273"/>
                </a:lnTo>
                <a:lnTo>
                  <a:pt x="1464" y="273"/>
                </a:lnTo>
                <a:lnTo>
                  <a:pt x="1464" y="273"/>
                </a:lnTo>
                <a:lnTo>
                  <a:pt x="1464" y="273"/>
                </a:lnTo>
                <a:lnTo>
                  <a:pt x="1464" y="273"/>
                </a:lnTo>
                <a:lnTo>
                  <a:pt x="1462" y="273"/>
                </a:lnTo>
                <a:lnTo>
                  <a:pt x="1462" y="274"/>
                </a:lnTo>
                <a:lnTo>
                  <a:pt x="1462" y="274"/>
                </a:lnTo>
                <a:lnTo>
                  <a:pt x="1461" y="274"/>
                </a:lnTo>
                <a:lnTo>
                  <a:pt x="1461" y="274"/>
                </a:lnTo>
                <a:lnTo>
                  <a:pt x="1461" y="276"/>
                </a:lnTo>
                <a:lnTo>
                  <a:pt x="1459" y="276"/>
                </a:lnTo>
                <a:lnTo>
                  <a:pt x="1459" y="276"/>
                </a:lnTo>
                <a:lnTo>
                  <a:pt x="1459" y="277"/>
                </a:lnTo>
                <a:lnTo>
                  <a:pt x="1459" y="279"/>
                </a:lnTo>
                <a:lnTo>
                  <a:pt x="1459" y="279"/>
                </a:lnTo>
                <a:lnTo>
                  <a:pt x="1457" y="279"/>
                </a:lnTo>
                <a:lnTo>
                  <a:pt x="1457" y="279"/>
                </a:lnTo>
                <a:lnTo>
                  <a:pt x="1456" y="279"/>
                </a:lnTo>
                <a:lnTo>
                  <a:pt x="1456" y="280"/>
                </a:lnTo>
                <a:lnTo>
                  <a:pt x="1456" y="280"/>
                </a:lnTo>
                <a:lnTo>
                  <a:pt x="1457" y="280"/>
                </a:lnTo>
                <a:lnTo>
                  <a:pt x="1456" y="280"/>
                </a:lnTo>
                <a:lnTo>
                  <a:pt x="1456" y="280"/>
                </a:lnTo>
                <a:lnTo>
                  <a:pt x="1456" y="280"/>
                </a:lnTo>
                <a:lnTo>
                  <a:pt x="1454" y="280"/>
                </a:lnTo>
                <a:lnTo>
                  <a:pt x="1454" y="282"/>
                </a:lnTo>
                <a:lnTo>
                  <a:pt x="1453" y="282"/>
                </a:lnTo>
                <a:lnTo>
                  <a:pt x="1453" y="284"/>
                </a:lnTo>
                <a:lnTo>
                  <a:pt x="1453" y="284"/>
                </a:lnTo>
                <a:lnTo>
                  <a:pt x="1451" y="285"/>
                </a:lnTo>
                <a:lnTo>
                  <a:pt x="1451" y="285"/>
                </a:lnTo>
                <a:lnTo>
                  <a:pt x="1451" y="285"/>
                </a:lnTo>
                <a:lnTo>
                  <a:pt x="1451" y="285"/>
                </a:lnTo>
                <a:lnTo>
                  <a:pt x="1450" y="285"/>
                </a:lnTo>
                <a:lnTo>
                  <a:pt x="1451" y="285"/>
                </a:lnTo>
                <a:lnTo>
                  <a:pt x="1451" y="285"/>
                </a:lnTo>
                <a:lnTo>
                  <a:pt x="1451" y="284"/>
                </a:lnTo>
                <a:lnTo>
                  <a:pt x="1451" y="284"/>
                </a:lnTo>
                <a:lnTo>
                  <a:pt x="1451" y="284"/>
                </a:lnTo>
                <a:lnTo>
                  <a:pt x="1453" y="282"/>
                </a:lnTo>
                <a:lnTo>
                  <a:pt x="1454" y="280"/>
                </a:lnTo>
                <a:lnTo>
                  <a:pt x="1454" y="280"/>
                </a:lnTo>
                <a:lnTo>
                  <a:pt x="1454" y="280"/>
                </a:lnTo>
                <a:lnTo>
                  <a:pt x="1454" y="280"/>
                </a:lnTo>
                <a:lnTo>
                  <a:pt x="1456" y="279"/>
                </a:lnTo>
                <a:lnTo>
                  <a:pt x="1456" y="279"/>
                </a:lnTo>
                <a:lnTo>
                  <a:pt x="1456" y="279"/>
                </a:lnTo>
                <a:lnTo>
                  <a:pt x="1454" y="279"/>
                </a:lnTo>
                <a:lnTo>
                  <a:pt x="1456" y="277"/>
                </a:lnTo>
                <a:lnTo>
                  <a:pt x="1456" y="276"/>
                </a:lnTo>
                <a:lnTo>
                  <a:pt x="1457" y="276"/>
                </a:lnTo>
                <a:lnTo>
                  <a:pt x="1457" y="274"/>
                </a:lnTo>
                <a:lnTo>
                  <a:pt x="1459" y="273"/>
                </a:lnTo>
                <a:lnTo>
                  <a:pt x="1459" y="273"/>
                </a:lnTo>
                <a:lnTo>
                  <a:pt x="1459" y="273"/>
                </a:lnTo>
                <a:lnTo>
                  <a:pt x="1461" y="273"/>
                </a:lnTo>
                <a:lnTo>
                  <a:pt x="1461" y="273"/>
                </a:lnTo>
                <a:lnTo>
                  <a:pt x="1461" y="271"/>
                </a:lnTo>
                <a:lnTo>
                  <a:pt x="1461" y="271"/>
                </a:lnTo>
                <a:lnTo>
                  <a:pt x="1461" y="271"/>
                </a:lnTo>
                <a:lnTo>
                  <a:pt x="1461" y="271"/>
                </a:lnTo>
                <a:lnTo>
                  <a:pt x="1461" y="271"/>
                </a:lnTo>
                <a:lnTo>
                  <a:pt x="1462" y="271"/>
                </a:lnTo>
                <a:lnTo>
                  <a:pt x="1462" y="269"/>
                </a:lnTo>
                <a:lnTo>
                  <a:pt x="1462" y="269"/>
                </a:lnTo>
                <a:lnTo>
                  <a:pt x="1462" y="269"/>
                </a:lnTo>
                <a:lnTo>
                  <a:pt x="1462" y="269"/>
                </a:lnTo>
                <a:lnTo>
                  <a:pt x="1462" y="269"/>
                </a:lnTo>
                <a:lnTo>
                  <a:pt x="1462" y="268"/>
                </a:lnTo>
                <a:lnTo>
                  <a:pt x="1462" y="268"/>
                </a:lnTo>
                <a:lnTo>
                  <a:pt x="1464" y="268"/>
                </a:lnTo>
                <a:lnTo>
                  <a:pt x="1464" y="268"/>
                </a:lnTo>
                <a:lnTo>
                  <a:pt x="1464" y="268"/>
                </a:lnTo>
                <a:lnTo>
                  <a:pt x="1464" y="269"/>
                </a:lnTo>
                <a:lnTo>
                  <a:pt x="1465" y="269"/>
                </a:lnTo>
                <a:lnTo>
                  <a:pt x="1465" y="269"/>
                </a:lnTo>
                <a:lnTo>
                  <a:pt x="1465" y="268"/>
                </a:lnTo>
                <a:lnTo>
                  <a:pt x="1465" y="268"/>
                </a:lnTo>
                <a:lnTo>
                  <a:pt x="1467" y="268"/>
                </a:lnTo>
                <a:lnTo>
                  <a:pt x="1467" y="268"/>
                </a:lnTo>
                <a:lnTo>
                  <a:pt x="1467" y="266"/>
                </a:lnTo>
                <a:lnTo>
                  <a:pt x="1467" y="266"/>
                </a:lnTo>
                <a:lnTo>
                  <a:pt x="1467" y="266"/>
                </a:lnTo>
                <a:lnTo>
                  <a:pt x="1468" y="266"/>
                </a:lnTo>
                <a:lnTo>
                  <a:pt x="1468" y="266"/>
                </a:lnTo>
                <a:lnTo>
                  <a:pt x="1468" y="265"/>
                </a:lnTo>
                <a:lnTo>
                  <a:pt x="1468" y="265"/>
                </a:lnTo>
                <a:lnTo>
                  <a:pt x="1468" y="265"/>
                </a:lnTo>
                <a:lnTo>
                  <a:pt x="1470" y="265"/>
                </a:lnTo>
                <a:lnTo>
                  <a:pt x="1470" y="265"/>
                </a:lnTo>
                <a:lnTo>
                  <a:pt x="1470" y="265"/>
                </a:lnTo>
                <a:lnTo>
                  <a:pt x="1472" y="265"/>
                </a:lnTo>
                <a:lnTo>
                  <a:pt x="1472" y="265"/>
                </a:lnTo>
                <a:lnTo>
                  <a:pt x="1472" y="265"/>
                </a:lnTo>
                <a:lnTo>
                  <a:pt x="1473" y="265"/>
                </a:lnTo>
                <a:lnTo>
                  <a:pt x="1473" y="265"/>
                </a:lnTo>
                <a:lnTo>
                  <a:pt x="1473" y="265"/>
                </a:lnTo>
                <a:lnTo>
                  <a:pt x="1473" y="265"/>
                </a:lnTo>
                <a:close/>
                <a:moveTo>
                  <a:pt x="2922" y="258"/>
                </a:moveTo>
                <a:lnTo>
                  <a:pt x="2922" y="258"/>
                </a:lnTo>
                <a:lnTo>
                  <a:pt x="2921" y="258"/>
                </a:lnTo>
                <a:lnTo>
                  <a:pt x="2921" y="258"/>
                </a:lnTo>
                <a:lnTo>
                  <a:pt x="2922" y="260"/>
                </a:lnTo>
                <a:lnTo>
                  <a:pt x="2922" y="260"/>
                </a:lnTo>
                <a:lnTo>
                  <a:pt x="2922" y="260"/>
                </a:lnTo>
                <a:lnTo>
                  <a:pt x="2922" y="258"/>
                </a:lnTo>
                <a:lnTo>
                  <a:pt x="2924" y="258"/>
                </a:lnTo>
                <a:lnTo>
                  <a:pt x="2924" y="258"/>
                </a:lnTo>
                <a:lnTo>
                  <a:pt x="2925" y="258"/>
                </a:lnTo>
                <a:lnTo>
                  <a:pt x="2925" y="258"/>
                </a:lnTo>
                <a:lnTo>
                  <a:pt x="2925" y="260"/>
                </a:lnTo>
                <a:lnTo>
                  <a:pt x="2924" y="260"/>
                </a:lnTo>
                <a:lnTo>
                  <a:pt x="2924" y="260"/>
                </a:lnTo>
                <a:lnTo>
                  <a:pt x="2924" y="262"/>
                </a:lnTo>
                <a:lnTo>
                  <a:pt x="2924" y="262"/>
                </a:lnTo>
                <a:lnTo>
                  <a:pt x="2924" y="262"/>
                </a:lnTo>
                <a:lnTo>
                  <a:pt x="2924" y="262"/>
                </a:lnTo>
                <a:lnTo>
                  <a:pt x="2924" y="262"/>
                </a:lnTo>
                <a:lnTo>
                  <a:pt x="2924" y="263"/>
                </a:lnTo>
                <a:lnTo>
                  <a:pt x="2922" y="263"/>
                </a:lnTo>
                <a:lnTo>
                  <a:pt x="2922" y="263"/>
                </a:lnTo>
                <a:lnTo>
                  <a:pt x="2922" y="263"/>
                </a:lnTo>
                <a:lnTo>
                  <a:pt x="2922" y="263"/>
                </a:lnTo>
                <a:lnTo>
                  <a:pt x="2922" y="263"/>
                </a:lnTo>
                <a:lnTo>
                  <a:pt x="2922" y="263"/>
                </a:lnTo>
                <a:lnTo>
                  <a:pt x="2922" y="265"/>
                </a:lnTo>
                <a:lnTo>
                  <a:pt x="2922" y="265"/>
                </a:lnTo>
                <a:lnTo>
                  <a:pt x="2922" y="266"/>
                </a:lnTo>
                <a:lnTo>
                  <a:pt x="2921" y="266"/>
                </a:lnTo>
                <a:lnTo>
                  <a:pt x="2921" y="268"/>
                </a:lnTo>
                <a:lnTo>
                  <a:pt x="2921" y="268"/>
                </a:lnTo>
                <a:lnTo>
                  <a:pt x="2921" y="268"/>
                </a:lnTo>
                <a:lnTo>
                  <a:pt x="2921" y="268"/>
                </a:lnTo>
                <a:lnTo>
                  <a:pt x="2921" y="268"/>
                </a:lnTo>
                <a:lnTo>
                  <a:pt x="2919" y="266"/>
                </a:lnTo>
                <a:lnTo>
                  <a:pt x="2919" y="266"/>
                </a:lnTo>
                <a:lnTo>
                  <a:pt x="2919" y="266"/>
                </a:lnTo>
                <a:lnTo>
                  <a:pt x="2919" y="266"/>
                </a:lnTo>
                <a:lnTo>
                  <a:pt x="2919" y="266"/>
                </a:lnTo>
                <a:lnTo>
                  <a:pt x="2919" y="266"/>
                </a:lnTo>
                <a:lnTo>
                  <a:pt x="2919" y="265"/>
                </a:lnTo>
                <a:lnTo>
                  <a:pt x="2919" y="265"/>
                </a:lnTo>
                <a:lnTo>
                  <a:pt x="2918" y="265"/>
                </a:lnTo>
                <a:lnTo>
                  <a:pt x="2918" y="265"/>
                </a:lnTo>
                <a:lnTo>
                  <a:pt x="2918" y="263"/>
                </a:lnTo>
                <a:lnTo>
                  <a:pt x="2919" y="262"/>
                </a:lnTo>
                <a:lnTo>
                  <a:pt x="2919" y="260"/>
                </a:lnTo>
                <a:lnTo>
                  <a:pt x="2919" y="260"/>
                </a:lnTo>
                <a:lnTo>
                  <a:pt x="2919" y="260"/>
                </a:lnTo>
                <a:lnTo>
                  <a:pt x="2919" y="260"/>
                </a:lnTo>
                <a:lnTo>
                  <a:pt x="2919" y="260"/>
                </a:lnTo>
                <a:lnTo>
                  <a:pt x="2919" y="258"/>
                </a:lnTo>
                <a:lnTo>
                  <a:pt x="2921" y="258"/>
                </a:lnTo>
                <a:lnTo>
                  <a:pt x="2921" y="258"/>
                </a:lnTo>
                <a:lnTo>
                  <a:pt x="2921" y="258"/>
                </a:lnTo>
                <a:lnTo>
                  <a:pt x="2922" y="258"/>
                </a:lnTo>
                <a:close/>
                <a:moveTo>
                  <a:pt x="52" y="246"/>
                </a:moveTo>
                <a:lnTo>
                  <a:pt x="52" y="247"/>
                </a:lnTo>
                <a:lnTo>
                  <a:pt x="54" y="247"/>
                </a:lnTo>
                <a:lnTo>
                  <a:pt x="56" y="249"/>
                </a:lnTo>
                <a:lnTo>
                  <a:pt x="57" y="249"/>
                </a:lnTo>
                <a:lnTo>
                  <a:pt x="57" y="249"/>
                </a:lnTo>
                <a:lnTo>
                  <a:pt x="57" y="251"/>
                </a:lnTo>
                <a:lnTo>
                  <a:pt x="59" y="252"/>
                </a:lnTo>
                <a:lnTo>
                  <a:pt x="59" y="252"/>
                </a:lnTo>
                <a:lnTo>
                  <a:pt x="59" y="252"/>
                </a:lnTo>
                <a:lnTo>
                  <a:pt x="60" y="252"/>
                </a:lnTo>
                <a:lnTo>
                  <a:pt x="60" y="252"/>
                </a:lnTo>
                <a:lnTo>
                  <a:pt x="60" y="254"/>
                </a:lnTo>
                <a:lnTo>
                  <a:pt x="62" y="254"/>
                </a:lnTo>
                <a:lnTo>
                  <a:pt x="62" y="255"/>
                </a:lnTo>
                <a:lnTo>
                  <a:pt x="62" y="255"/>
                </a:lnTo>
                <a:lnTo>
                  <a:pt x="62" y="255"/>
                </a:lnTo>
                <a:lnTo>
                  <a:pt x="64" y="255"/>
                </a:lnTo>
                <a:lnTo>
                  <a:pt x="65" y="257"/>
                </a:lnTo>
                <a:lnTo>
                  <a:pt x="65" y="257"/>
                </a:lnTo>
                <a:lnTo>
                  <a:pt x="65" y="257"/>
                </a:lnTo>
                <a:lnTo>
                  <a:pt x="65" y="257"/>
                </a:lnTo>
                <a:lnTo>
                  <a:pt x="65" y="257"/>
                </a:lnTo>
                <a:lnTo>
                  <a:pt x="64" y="258"/>
                </a:lnTo>
                <a:lnTo>
                  <a:pt x="64" y="258"/>
                </a:lnTo>
                <a:lnTo>
                  <a:pt x="65" y="260"/>
                </a:lnTo>
                <a:lnTo>
                  <a:pt x="65" y="260"/>
                </a:lnTo>
                <a:lnTo>
                  <a:pt x="67" y="260"/>
                </a:lnTo>
                <a:lnTo>
                  <a:pt x="68" y="260"/>
                </a:lnTo>
                <a:lnTo>
                  <a:pt x="68" y="260"/>
                </a:lnTo>
                <a:lnTo>
                  <a:pt x="68" y="262"/>
                </a:lnTo>
                <a:lnTo>
                  <a:pt x="68" y="262"/>
                </a:lnTo>
                <a:lnTo>
                  <a:pt x="68" y="262"/>
                </a:lnTo>
                <a:lnTo>
                  <a:pt x="68" y="262"/>
                </a:lnTo>
                <a:lnTo>
                  <a:pt x="67" y="262"/>
                </a:lnTo>
                <a:lnTo>
                  <a:pt x="67" y="262"/>
                </a:lnTo>
                <a:lnTo>
                  <a:pt x="67" y="262"/>
                </a:lnTo>
                <a:lnTo>
                  <a:pt x="67" y="262"/>
                </a:lnTo>
                <a:lnTo>
                  <a:pt x="67" y="263"/>
                </a:lnTo>
                <a:lnTo>
                  <a:pt x="65" y="263"/>
                </a:lnTo>
                <a:lnTo>
                  <a:pt x="65" y="263"/>
                </a:lnTo>
                <a:lnTo>
                  <a:pt x="64" y="263"/>
                </a:lnTo>
                <a:lnTo>
                  <a:pt x="64" y="263"/>
                </a:lnTo>
                <a:lnTo>
                  <a:pt x="64" y="263"/>
                </a:lnTo>
                <a:lnTo>
                  <a:pt x="64" y="265"/>
                </a:lnTo>
                <a:lnTo>
                  <a:pt x="65" y="265"/>
                </a:lnTo>
                <a:lnTo>
                  <a:pt x="65" y="265"/>
                </a:lnTo>
                <a:lnTo>
                  <a:pt x="64" y="265"/>
                </a:lnTo>
                <a:lnTo>
                  <a:pt x="64" y="266"/>
                </a:lnTo>
                <a:lnTo>
                  <a:pt x="64" y="266"/>
                </a:lnTo>
                <a:lnTo>
                  <a:pt x="64" y="265"/>
                </a:lnTo>
                <a:lnTo>
                  <a:pt x="62" y="265"/>
                </a:lnTo>
                <a:lnTo>
                  <a:pt x="62" y="265"/>
                </a:lnTo>
                <a:lnTo>
                  <a:pt x="62" y="265"/>
                </a:lnTo>
                <a:lnTo>
                  <a:pt x="60" y="265"/>
                </a:lnTo>
                <a:lnTo>
                  <a:pt x="62" y="263"/>
                </a:lnTo>
                <a:lnTo>
                  <a:pt x="62" y="262"/>
                </a:lnTo>
                <a:lnTo>
                  <a:pt x="62" y="262"/>
                </a:lnTo>
                <a:lnTo>
                  <a:pt x="62" y="262"/>
                </a:lnTo>
                <a:lnTo>
                  <a:pt x="62" y="260"/>
                </a:lnTo>
                <a:lnTo>
                  <a:pt x="64" y="260"/>
                </a:lnTo>
                <a:lnTo>
                  <a:pt x="64" y="260"/>
                </a:lnTo>
                <a:lnTo>
                  <a:pt x="64" y="260"/>
                </a:lnTo>
                <a:lnTo>
                  <a:pt x="64" y="260"/>
                </a:lnTo>
                <a:lnTo>
                  <a:pt x="64" y="260"/>
                </a:lnTo>
                <a:lnTo>
                  <a:pt x="62" y="258"/>
                </a:lnTo>
                <a:lnTo>
                  <a:pt x="62" y="258"/>
                </a:lnTo>
                <a:lnTo>
                  <a:pt x="60" y="258"/>
                </a:lnTo>
                <a:lnTo>
                  <a:pt x="60" y="258"/>
                </a:lnTo>
                <a:lnTo>
                  <a:pt x="60" y="260"/>
                </a:lnTo>
                <a:lnTo>
                  <a:pt x="60" y="260"/>
                </a:lnTo>
                <a:lnTo>
                  <a:pt x="60" y="260"/>
                </a:lnTo>
                <a:lnTo>
                  <a:pt x="59" y="260"/>
                </a:lnTo>
                <a:lnTo>
                  <a:pt x="59" y="260"/>
                </a:lnTo>
                <a:lnTo>
                  <a:pt x="57" y="260"/>
                </a:lnTo>
                <a:lnTo>
                  <a:pt x="57" y="260"/>
                </a:lnTo>
                <a:lnTo>
                  <a:pt x="57" y="260"/>
                </a:lnTo>
                <a:lnTo>
                  <a:pt x="56" y="260"/>
                </a:lnTo>
                <a:lnTo>
                  <a:pt x="56" y="260"/>
                </a:lnTo>
                <a:lnTo>
                  <a:pt x="56" y="260"/>
                </a:lnTo>
                <a:lnTo>
                  <a:pt x="56" y="258"/>
                </a:lnTo>
                <a:lnTo>
                  <a:pt x="56" y="258"/>
                </a:lnTo>
                <a:lnTo>
                  <a:pt x="56" y="257"/>
                </a:lnTo>
                <a:lnTo>
                  <a:pt x="56" y="257"/>
                </a:lnTo>
                <a:lnTo>
                  <a:pt x="54" y="257"/>
                </a:lnTo>
                <a:lnTo>
                  <a:pt x="52" y="257"/>
                </a:lnTo>
                <a:lnTo>
                  <a:pt x="52" y="255"/>
                </a:lnTo>
                <a:lnTo>
                  <a:pt x="52" y="255"/>
                </a:lnTo>
                <a:lnTo>
                  <a:pt x="52" y="255"/>
                </a:lnTo>
                <a:lnTo>
                  <a:pt x="51" y="255"/>
                </a:lnTo>
                <a:lnTo>
                  <a:pt x="51" y="255"/>
                </a:lnTo>
                <a:lnTo>
                  <a:pt x="51" y="254"/>
                </a:lnTo>
                <a:lnTo>
                  <a:pt x="51" y="254"/>
                </a:lnTo>
                <a:lnTo>
                  <a:pt x="49" y="254"/>
                </a:lnTo>
                <a:lnTo>
                  <a:pt x="49" y="255"/>
                </a:lnTo>
                <a:lnTo>
                  <a:pt x="49" y="255"/>
                </a:lnTo>
                <a:lnTo>
                  <a:pt x="51" y="255"/>
                </a:lnTo>
                <a:lnTo>
                  <a:pt x="51" y="255"/>
                </a:lnTo>
                <a:lnTo>
                  <a:pt x="51" y="255"/>
                </a:lnTo>
                <a:lnTo>
                  <a:pt x="49" y="255"/>
                </a:lnTo>
                <a:lnTo>
                  <a:pt x="49" y="255"/>
                </a:lnTo>
                <a:lnTo>
                  <a:pt x="49" y="255"/>
                </a:lnTo>
                <a:lnTo>
                  <a:pt x="49" y="255"/>
                </a:lnTo>
                <a:lnTo>
                  <a:pt x="49" y="255"/>
                </a:lnTo>
                <a:lnTo>
                  <a:pt x="48" y="255"/>
                </a:lnTo>
                <a:lnTo>
                  <a:pt x="48" y="255"/>
                </a:lnTo>
                <a:lnTo>
                  <a:pt x="48" y="254"/>
                </a:lnTo>
                <a:lnTo>
                  <a:pt x="48" y="254"/>
                </a:lnTo>
                <a:lnTo>
                  <a:pt x="48" y="254"/>
                </a:lnTo>
                <a:lnTo>
                  <a:pt x="48" y="254"/>
                </a:lnTo>
                <a:lnTo>
                  <a:pt x="48" y="252"/>
                </a:lnTo>
                <a:lnTo>
                  <a:pt x="48" y="252"/>
                </a:lnTo>
                <a:lnTo>
                  <a:pt x="48" y="252"/>
                </a:lnTo>
                <a:lnTo>
                  <a:pt x="49" y="252"/>
                </a:lnTo>
                <a:lnTo>
                  <a:pt x="49" y="252"/>
                </a:lnTo>
                <a:lnTo>
                  <a:pt x="51" y="252"/>
                </a:lnTo>
                <a:lnTo>
                  <a:pt x="51" y="252"/>
                </a:lnTo>
                <a:lnTo>
                  <a:pt x="51" y="252"/>
                </a:lnTo>
                <a:lnTo>
                  <a:pt x="49" y="251"/>
                </a:lnTo>
                <a:lnTo>
                  <a:pt x="49" y="249"/>
                </a:lnTo>
                <a:lnTo>
                  <a:pt x="49" y="247"/>
                </a:lnTo>
                <a:lnTo>
                  <a:pt x="49" y="247"/>
                </a:lnTo>
                <a:lnTo>
                  <a:pt x="49" y="247"/>
                </a:lnTo>
                <a:lnTo>
                  <a:pt x="49" y="247"/>
                </a:lnTo>
                <a:lnTo>
                  <a:pt x="51" y="247"/>
                </a:lnTo>
                <a:lnTo>
                  <a:pt x="51" y="246"/>
                </a:lnTo>
                <a:lnTo>
                  <a:pt x="51" y="246"/>
                </a:lnTo>
                <a:lnTo>
                  <a:pt x="51" y="246"/>
                </a:lnTo>
                <a:lnTo>
                  <a:pt x="52" y="246"/>
                </a:lnTo>
                <a:close/>
                <a:moveTo>
                  <a:pt x="1569" y="235"/>
                </a:moveTo>
                <a:lnTo>
                  <a:pt x="1569" y="235"/>
                </a:lnTo>
                <a:lnTo>
                  <a:pt x="1569" y="236"/>
                </a:lnTo>
                <a:lnTo>
                  <a:pt x="1571" y="236"/>
                </a:lnTo>
                <a:lnTo>
                  <a:pt x="1569" y="238"/>
                </a:lnTo>
                <a:lnTo>
                  <a:pt x="1569" y="238"/>
                </a:lnTo>
                <a:lnTo>
                  <a:pt x="1569" y="238"/>
                </a:lnTo>
                <a:lnTo>
                  <a:pt x="1568" y="238"/>
                </a:lnTo>
                <a:lnTo>
                  <a:pt x="1568" y="236"/>
                </a:lnTo>
                <a:lnTo>
                  <a:pt x="1569" y="235"/>
                </a:lnTo>
                <a:lnTo>
                  <a:pt x="1569" y="235"/>
                </a:lnTo>
                <a:close/>
                <a:moveTo>
                  <a:pt x="1562" y="199"/>
                </a:moveTo>
                <a:lnTo>
                  <a:pt x="1562" y="199"/>
                </a:lnTo>
                <a:lnTo>
                  <a:pt x="1562" y="199"/>
                </a:lnTo>
                <a:lnTo>
                  <a:pt x="1562" y="200"/>
                </a:lnTo>
                <a:lnTo>
                  <a:pt x="1562" y="200"/>
                </a:lnTo>
                <a:lnTo>
                  <a:pt x="1562" y="200"/>
                </a:lnTo>
                <a:lnTo>
                  <a:pt x="1562" y="200"/>
                </a:lnTo>
                <a:lnTo>
                  <a:pt x="1562" y="199"/>
                </a:lnTo>
                <a:lnTo>
                  <a:pt x="1562" y="199"/>
                </a:lnTo>
                <a:lnTo>
                  <a:pt x="1562" y="199"/>
                </a:lnTo>
                <a:lnTo>
                  <a:pt x="1562" y="199"/>
                </a:lnTo>
                <a:close/>
                <a:moveTo>
                  <a:pt x="1560" y="199"/>
                </a:moveTo>
                <a:lnTo>
                  <a:pt x="1560" y="199"/>
                </a:lnTo>
                <a:lnTo>
                  <a:pt x="1558" y="199"/>
                </a:lnTo>
                <a:lnTo>
                  <a:pt x="1560" y="199"/>
                </a:lnTo>
                <a:lnTo>
                  <a:pt x="1560" y="199"/>
                </a:lnTo>
                <a:lnTo>
                  <a:pt x="1560" y="199"/>
                </a:lnTo>
                <a:lnTo>
                  <a:pt x="1560" y="199"/>
                </a:lnTo>
                <a:lnTo>
                  <a:pt x="1560" y="199"/>
                </a:lnTo>
                <a:close/>
                <a:moveTo>
                  <a:pt x="1492" y="183"/>
                </a:moveTo>
                <a:lnTo>
                  <a:pt x="1494" y="183"/>
                </a:lnTo>
                <a:lnTo>
                  <a:pt x="1494" y="184"/>
                </a:lnTo>
                <a:lnTo>
                  <a:pt x="1494" y="184"/>
                </a:lnTo>
                <a:lnTo>
                  <a:pt x="1492" y="188"/>
                </a:lnTo>
                <a:lnTo>
                  <a:pt x="1492" y="188"/>
                </a:lnTo>
                <a:lnTo>
                  <a:pt x="1491" y="189"/>
                </a:lnTo>
                <a:lnTo>
                  <a:pt x="1491" y="189"/>
                </a:lnTo>
                <a:lnTo>
                  <a:pt x="1489" y="189"/>
                </a:lnTo>
                <a:lnTo>
                  <a:pt x="1487" y="189"/>
                </a:lnTo>
                <a:lnTo>
                  <a:pt x="1487" y="188"/>
                </a:lnTo>
                <a:lnTo>
                  <a:pt x="1487" y="188"/>
                </a:lnTo>
                <a:lnTo>
                  <a:pt x="1486" y="188"/>
                </a:lnTo>
                <a:lnTo>
                  <a:pt x="1486" y="186"/>
                </a:lnTo>
                <a:lnTo>
                  <a:pt x="1486" y="186"/>
                </a:lnTo>
                <a:lnTo>
                  <a:pt x="1487" y="186"/>
                </a:lnTo>
                <a:lnTo>
                  <a:pt x="1489" y="183"/>
                </a:lnTo>
                <a:lnTo>
                  <a:pt x="1491" y="183"/>
                </a:lnTo>
                <a:lnTo>
                  <a:pt x="1491" y="183"/>
                </a:lnTo>
                <a:lnTo>
                  <a:pt x="1492" y="183"/>
                </a:lnTo>
                <a:close/>
                <a:moveTo>
                  <a:pt x="442" y="181"/>
                </a:moveTo>
                <a:lnTo>
                  <a:pt x="440" y="181"/>
                </a:lnTo>
                <a:lnTo>
                  <a:pt x="440" y="183"/>
                </a:lnTo>
                <a:lnTo>
                  <a:pt x="439" y="183"/>
                </a:lnTo>
                <a:lnTo>
                  <a:pt x="439" y="183"/>
                </a:lnTo>
                <a:lnTo>
                  <a:pt x="440" y="183"/>
                </a:lnTo>
                <a:lnTo>
                  <a:pt x="440" y="183"/>
                </a:lnTo>
                <a:lnTo>
                  <a:pt x="439" y="184"/>
                </a:lnTo>
                <a:lnTo>
                  <a:pt x="439" y="184"/>
                </a:lnTo>
                <a:lnTo>
                  <a:pt x="439" y="186"/>
                </a:lnTo>
                <a:lnTo>
                  <a:pt x="440" y="186"/>
                </a:lnTo>
                <a:lnTo>
                  <a:pt x="440" y="186"/>
                </a:lnTo>
                <a:lnTo>
                  <a:pt x="440" y="184"/>
                </a:lnTo>
                <a:lnTo>
                  <a:pt x="440" y="183"/>
                </a:lnTo>
                <a:lnTo>
                  <a:pt x="440" y="183"/>
                </a:lnTo>
                <a:lnTo>
                  <a:pt x="440" y="183"/>
                </a:lnTo>
                <a:lnTo>
                  <a:pt x="440" y="181"/>
                </a:lnTo>
                <a:lnTo>
                  <a:pt x="442" y="181"/>
                </a:lnTo>
                <a:lnTo>
                  <a:pt x="442" y="181"/>
                </a:lnTo>
                <a:close/>
                <a:moveTo>
                  <a:pt x="1550" y="162"/>
                </a:moveTo>
                <a:lnTo>
                  <a:pt x="1552" y="162"/>
                </a:lnTo>
                <a:lnTo>
                  <a:pt x="1555" y="165"/>
                </a:lnTo>
                <a:lnTo>
                  <a:pt x="1557" y="165"/>
                </a:lnTo>
                <a:lnTo>
                  <a:pt x="1558" y="169"/>
                </a:lnTo>
                <a:lnTo>
                  <a:pt x="1558" y="170"/>
                </a:lnTo>
                <a:lnTo>
                  <a:pt x="1558" y="170"/>
                </a:lnTo>
                <a:lnTo>
                  <a:pt x="1560" y="173"/>
                </a:lnTo>
                <a:lnTo>
                  <a:pt x="1560" y="173"/>
                </a:lnTo>
                <a:lnTo>
                  <a:pt x="1560" y="175"/>
                </a:lnTo>
                <a:lnTo>
                  <a:pt x="1560" y="175"/>
                </a:lnTo>
                <a:lnTo>
                  <a:pt x="1560" y="176"/>
                </a:lnTo>
                <a:lnTo>
                  <a:pt x="1560" y="176"/>
                </a:lnTo>
                <a:lnTo>
                  <a:pt x="1560" y="178"/>
                </a:lnTo>
                <a:lnTo>
                  <a:pt x="1562" y="180"/>
                </a:lnTo>
                <a:lnTo>
                  <a:pt x="1562" y="181"/>
                </a:lnTo>
                <a:lnTo>
                  <a:pt x="1560" y="181"/>
                </a:lnTo>
                <a:lnTo>
                  <a:pt x="1560" y="184"/>
                </a:lnTo>
                <a:lnTo>
                  <a:pt x="1560" y="184"/>
                </a:lnTo>
                <a:lnTo>
                  <a:pt x="1560" y="184"/>
                </a:lnTo>
                <a:lnTo>
                  <a:pt x="1560" y="186"/>
                </a:lnTo>
                <a:lnTo>
                  <a:pt x="1562" y="186"/>
                </a:lnTo>
                <a:lnTo>
                  <a:pt x="1562" y="188"/>
                </a:lnTo>
                <a:lnTo>
                  <a:pt x="1562" y="188"/>
                </a:lnTo>
                <a:lnTo>
                  <a:pt x="1563" y="189"/>
                </a:lnTo>
                <a:lnTo>
                  <a:pt x="1563" y="189"/>
                </a:lnTo>
                <a:lnTo>
                  <a:pt x="1563" y="189"/>
                </a:lnTo>
                <a:lnTo>
                  <a:pt x="1565" y="189"/>
                </a:lnTo>
                <a:lnTo>
                  <a:pt x="1565" y="191"/>
                </a:lnTo>
                <a:lnTo>
                  <a:pt x="1565" y="192"/>
                </a:lnTo>
                <a:lnTo>
                  <a:pt x="1565" y="194"/>
                </a:lnTo>
                <a:lnTo>
                  <a:pt x="1565" y="197"/>
                </a:lnTo>
                <a:lnTo>
                  <a:pt x="1565" y="199"/>
                </a:lnTo>
                <a:lnTo>
                  <a:pt x="1563" y="199"/>
                </a:lnTo>
                <a:lnTo>
                  <a:pt x="1563" y="199"/>
                </a:lnTo>
                <a:lnTo>
                  <a:pt x="1563" y="200"/>
                </a:lnTo>
                <a:lnTo>
                  <a:pt x="1562" y="200"/>
                </a:lnTo>
                <a:lnTo>
                  <a:pt x="1562" y="202"/>
                </a:lnTo>
                <a:lnTo>
                  <a:pt x="1562" y="202"/>
                </a:lnTo>
                <a:lnTo>
                  <a:pt x="1562" y="202"/>
                </a:lnTo>
                <a:lnTo>
                  <a:pt x="1562" y="203"/>
                </a:lnTo>
                <a:lnTo>
                  <a:pt x="1562" y="205"/>
                </a:lnTo>
                <a:lnTo>
                  <a:pt x="1562" y="205"/>
                </a:lnTo>
                <a:lnTo>
                  <a:pt x="1563" y="208"/>
                </a:lnTo>
                <a:lnTo>
                  <a:pt x="1563" y="210"/>
                </a:lnTo>
                <a:lnTo>
                  <a:pt x="1563" y="211"/>
                </a:lnTo>
                <a:lnTo>
                  <a:pt x="1563" y="213"/>
                </a:lnTo>
                <a:lnTo>
                  <a:pt x="1563" y="214"/>
                </a:lnTo>
                <a:lnTo>
                  <a:pt x="1563" y="214"/>
                </a:lnTo>
                <a:lnTo>
                  <a:pt x="1563" y="217"/>
                </a:lnTo>
                <a:lnTo>
                  <a:pt x="1563" y="217"/>
                </a:lnTo>
                <a:lnTo>
                  <a:pt x="1563" y="219"/>
                </a:lnTo>
                <a:lnTo>
                  <a:pt x="1563" y="219"/>
                </a:lnTo>
                <a:lnTo>
                  <a:pt x="1563" y="222"/>
                </a:lnTo>
                <a:lnTo>
                  <a:pt x="1563" y="224"/>
                </a:lnTo>
                <a:lnTo>
                  <a:pt x="1565" y="224"/>
                </a:lnTo>
                <a:lnTo>
                  <a:pt x="1566" y="224"/>
                </a:lnTo>
                <a:lnTo>
                  <a:pt x="1566" y="224"/>
                </a:lnTo>
                <a:lnTo>
                  <a:pt x="1568" y="225"/>
                </a:lnTo>
                <a:lnTo>
                  <a:pt x="1568" y="228"/>
                </a:lnTo>
                <a:lnTo>
                  <a:pt x="1568" y="228"/>
                </a:lnTo>
                <a:lnTo>
                  <a:pt x="1569" y="232"/>
                </a:lnTo>
                <a:lnTo>
                  <a:pt x="1569" y="233"/>
                </a:lnTo>
                <a:lnTo>
                  <a:pt x="1569" y="233"/>
                </a:lnTo>
                <a:lnTo>
                  <a:pt x="1569" y="233"/>
                </a:lnTo>
                <a:lnTo>
                  <a:pt x="1569" y="233"/>
                </a:lnTo>
                <a:lnTo>
                  <a:pt x="1568" y="233"/>
                </a:lnTo>
                <a:lnTo>
                  <a:pt x="1568" y="232"/>
                </a:lnTo>
                <a:lnTo>
                  <a:pt x="1566" y="230"/>
                </a:lnTo>
                <a:lnTo>
                  <a:pt x="1566" y="230"/>
                </a:lnTo>
                <a:lnTo>
                  <a:pt x="1565" y="230"/>
                </a:lnTo>
                <a:lnTo>
                  <a:pt x="1565" y="230"/>
                </a:lnTo>
                <a:lnTo>
                  <a:pt x="1565" y="228"/>
                </a:lnTo>
                <a:lnTo>
                  <a:pt x="1565" y="228"/>
                </a:lnTo>
                <a:lnTo>
                  <a:pt x="1565" y="228"/>
                </a:lnTo>
                <a:lnTo>
                  <a:pt x="1565" y="228"/>
                </a:lnTo>
                <a:lnTo>
                  <a:pt x="1563" y="228"/>
                </a:lnTo>
                <a:lnTo>
                  <a:pt x="1563" y="228"/>
                </a:lnTo>
                <a:lnTo>
                  <a:pt x="1563" y="228"/>
                </a:lnTo>
                <a:lnTo>
                  <a:pt x="1563" y="228"/>
                </a:lnTo>
                <a:lnTo>
                  <a:pt x="1563" y="230"/>
                </a:lnTo>
                <a:lnTo>
                  <a:pt x="1563" y="230"/>
                </a:lnTo>
                <a:lnTo>
                  <a:pt x="1563" y="230"/>
                </a:lnTo>
                <a:lnTo>
                  <a:pt x="1563" y="230"/>
                </a:lnTo>
                <a:lnTo>
                  <a:pt x="1563" y="232"/>
                </a:lnTo>
                <a:lnTo>
                  <a:pt x="1562" y="232"/>
                </a:lnTo>
                <a:lnTo>
                  <a:pt x="1562" y="232"/>
                </a:lnTo>
                <a:lnTo>
                  <a:pt x="1562" y="232"/>
                </a:lnTo>
                <a:lnTo>
                  <a:pt x="1562" y="230"/>
                </a:lnTo>
                <a:lnTo>
                  <a:pt x="1560" y="230"/>
                </a:lnTo>
                <a:lnTo>
                  <a:pt x="1560" y="230"/>
                </a:lnTo>
                <a:lnTo>
                  <a:pt x="1560" y="228"/>
                </a:lnTo>
                <a:lnTo>
                  <a:pt x="1560" y="228"/>
                </a:lnTo>
                <a:lnTo>
                  <a:pt x="1558" y="227"/>
                </a:lnTo>
                <a:lnTo>
                  <a:pt x="1560" y="227"/>
                </a:lnTo>
                <a:lnTo>
                  <a:pt x="1560" y="227"/>
                </a:lnTo>
                <a:lnTo>
                  <a:pt x="1560" y="225"/>
                </a:lnTo>
                <a:lnTo>
                  <a:pt x="1560" y="224"/>
                </a:lnTo>
                <a:lnTo>
                  <a:pt x="1560" y="222"/>
                </a:lnTo>
                <a:lnTo>
                  <a:pt x="1560" y="222"/>
                </a:lnTo>
                <a:lnTo>
                  <a:pt x="1558" y="221"/>
                </a:lnTo>
                <a:lnTo>
                  <a:pt x="1558" y="221"/>
                </a:lnTo>
                <a:lnTo>
                  <a:pt x="1557" y="221"/>
                </a:lnTo>
                <a:lnTo>
                  <a:pt x="1555" y="219"/>
                </a:lnTo>
                <a:lnTo>
                  <a:pt x="1555" y="217"/>
                </a:lnTo>
                <a:lnTo>
                  <a:pt x="1555" y="217"/>
                </a:lnTo>
                <a:lnTo>
                  <a:pt x="1557" y="217"/>
                </a:lnTo>
                <a:lnTo>
                  <a:pt x="1557" y="216"/>
                </a:lnTo>
                <a:lnTo>
                  <a:pt x="1557" y="213"/>
                </a:lnTo>
                <a:lnTo>
                  <a:pt x="1555" y="211"/>
                </a:lnTo>
                <a:lnTo>
                  <a:pt x="1555" y="211"/>
                </a:lnTo>
                <a:lnTo>
                  <a:pt x="1555" y="210"/>
                </a:lnTo>
                <a:lnTo>
                  <a:pt x="1555" y="210"/>
                </a:lnTo>
                <a:lnTo>
                  <a:pt x="1555" y="210"/>
                </a:lnTo>
                <a:lnTo>
                  <a:pt x="1555" y="210"/>
                </a:lnTo>
                <a:lnTo>
                  <a:pt x="1555" y="208"/>
                </a:lnTo>
                <a:lnTo>
                  <a:pt x="1554" y="208"/>
                </a:lnTo>
                <a:lnTo>
                  <a:pt x="1554" y="208"/>
                </a:lnTo>
                <a:lnTo>
                  <a:pt x="1554" y="205"/>
                </a:lnTo>
                <a:lnTo>
                  <a:pt x="1554" y="205"/>
                </a:lnTo>
                <a:lnTo>
                  <a:pt x="1554" y="203"/>
                </a:lnTo>
                <a:lnTo>
                  <a:pt x="1552" y="203"/>
                </a:lnTo>
                <a:lnTo>
                  <a:pt x="1552" y="203"/>
                </a:lnTo>
                <a:lnTo>
                  <a:pt x="1552" y="202"/>
                </a:lnTo>
                <a:lnTo>
                  <a:pt x="1552" y="202"/>
                </a:lnTo>
                <a:lnTo>
                  <a:pt x="1552" y="199"/>
                </a:lnTo>
                <a:lnTo>
                  <a:pt x="1552" y="199"/>
                </a:lnTo>
                <a:lnTo>
                  <a:pt x="1554" y="197"/>
                </a:lnTo>
                <a:lnTo>
                  <a:pt x="1554" y="197"/>
                </a:lnTo>
                <a:lnTo>
                  <a:pt x="1554" y="195"/>
                </a:lnTo>
                <a:lnTo>
                  <a:pt x="1555" y="195"/>
                </a:lnTo>
                <a:lnTo>
                  <a:pt x="1555" y="194"/>
                </a:lnTo>
                <a:lnTo>
                  <a:pt x="1555" y="194"/>
                </a:lnTo>
                <a:lnTo>
                  <a:pt x="1555" y="191"/>
                </a:lnTo>
                <a:lnTo>
                  <a:pt x="1555" y="189"/>
                </a:lnTo>
                <a:lnTo>
                  <a:pt x="1555" y="188"/>
                </a:lnTo>
                <a:lnTo>
                  <a:pt x="1555" y="186"/>
                </a:lnTo>
                <a:lnTo>
                  <a:pt x="1555" y="186"/>
                </a:lnTo>
                <a:lnTo>
                  <a:pt x="1555" y="186"/>
                </a:lnTo>
                <a:lnTo>
                  <a:pt x="1555" y="184"/>
                </a:lnTo>
                <a:lnTo>
                  <a:pt x="1554" y="178"/>
                </a:lnTo>
                <a:lnTo>
                  <a:pt x="1554" y="178"/>
                </a:lnTo>
                <a:lnTo>
                  <a:pt x="1554" y="178"/>
                </a:lnTo>
                <a:lnTo>
                  <a:pt x="1554" y="176"/>
                </a:lnTo>
                <a:lnTo>
                  <a:pt x="1555" y="176"/>
                </a:lnTo>
                <a:lnTo>
                  <a:pt x="1555" y="176"/>
                </a:lnTo>
                <a:lnTo>
                  <a:pt x="1555" y="176"/>
                </a:lnTo>
                <a:lnTo>
                  <a:pt x="1555" y="176"/>
                </a:lnTo>
                <a:lnTo>
                  <a:pt x="1555" y="175"/>
                </a:lnTo>
                <a:lnTo>
                  <a:pt x="1554" y="173"/>
                </a:lnTo>
                <a:lnTo>
                  <a:pt x="1554" y="173"/>
                </a:lnTo>
                <a:lnTo>
                  <a:pt x="1552" y="172"/>
                </a:lnTo>
                <a:lnTo>
                  <a:pt x="1552" y="170"/>
                </a:lnTo>
                <a:lnTo>
                  <a:pt x="1550" y="170"/>
                </a:lnTo>
                <a:lnTo>
                  <a:pt x="1550" y="167"/>
                </a:lnTo>
                <a:lnTo>
                  <a:pt x="1550" y="167"/>
                </a:lnTo>
                <a:lnTo>
                  <a:pt x="1550" y="167"/>
                </a:lnTo>
                <a:lnTo>
                  <a:pt x="1550" y="165"/>
                </a:lnTo>
                <a:lnTo>
                  <a:pt x="1550" y="165"/>
                </a:lnTo>
                <a:lnTo>
                  <a:pt x="1550" y="164"/>
                </a:lnTo>
                <a:lnTo>
                  <a:pt x="1550" y="164"/>
                </a:lnTo>
                <a:lnTo>
                  <a:pt x="1550" y="162"/>
                </a:lnTo>
                <a:lnTo>
                  <a:pt x="1550" y="162"/>
                </a:lnTo>
                <a:lnTo>
                  <a:pt x="1550" y="162"/>
                </a:lnTo>
                <a:close/>
                <a:moveTo>
                  <a:pt x="467" y="154"/>
                </a:moveTo>
                <a:lnTo>
                  <a:pt x="467" y="154"/>
                </a:lnTo>
                <a:lnTo>
                  <a:pt x="467" y="156"/>
                </a:lnTo>
                <a:lnTo>
                  <a:pt x="469" y="156"/>
                </a:lnTo>
                <a:lnTo>
                  <a:pt x="467" y="158"/>
                </a:lnTo>
                <a:lnTo>
                  <a:pt x="469" y="159"/>
                </a:lnTo>
                <a:lnTo>
                  <a:pt x="470" y="161"/>
                </a:lnTo>
                <a:lnTo>
                  <a:pt x="470" y="161"/>
                </a:lnTo>
                <a:lnTo>
                  <a:pt x="469" y="161"/>
                </a:lnTo>
                <a:lnTo>
                  <a:pt x="466" y="162"/>
                </a:lnTo>
                <a:lnTo>
                  <a:pt x="466" y="164"/>
                </a:lnTo>
                <a:lnTo>
                  <a:pt x="466" y="164"/>
                </a:lnTo>
                <a:lnTo>
                  <a:pt x="464" y="165"/>
                </a:lnTo>
                <a:lnTo>
                  <a:pt x="462" y="165"/>
                </a:lnTo>
                <a:lnTo>
                  <a:pt x="462" y="165"/>
                </a:lnTo>
                <a:lnTo>
                  <a:pt x="461" y="167"/>
                </a:lnTo>
                <a:lnTo>
                  <a:pt x="459" y="167"/>
                </a:lnTo>
                <a:lnTo>
                  <a:pt x="459" y="165"/>
                </a:lnTo>
                <a:lnTo>
                  <a:pt x="458" y="167"/>
                </a:lnTo>
                <a:lnTo>
                  <a:pt x="455" y="167"/>
                </a:lnTo>
                <a:lnTo>
                  <a:pt x="455" y="165"/>
                </a:lnTo>
                <a:lnTo>
                  <a:pt x="453" y="165"/>
                </a:lnTo>
                <a:lnTo>
                  <a:pt x="453" y="167"/>
                </a:lnTo>
                <a:lnTo>
                  <a:pt x="451" y="167"/>
                </a:lnTo>
                <a:lnTo>
                  <a:pt x="450" y="170"/>
                </a:lnTo>
                <a:lnTo>
                  <a:pt x="450" y="170"/>
                </a:lnTo>
                <a:lnTo>
                  <a:pt x="451" y="170"/>
                </a:lnTo>
                <a:lnTo>
                  <a:pt x="453" y="172"/>
                </a:lnTo>
                <a:lnTo>
                  <a:pt x="455" y="173"/>
                </a:lnTo>
                <a:lnTo>
                  <a:pt x="455" y="173"/>
                </a:lnTo>
                <a:lnTo>
                  <a:pt x="455" y="173"/>
                </a:lnTo>
                <a:lnTo>
                  <a:pt x="453" y="173"/>
                </a:lnTo>
                <a:lnTo>
                  <a:pt x="453" y="172"/>
                </a:lnTo>
                <a:lnTo>
                  <a:pt x="451" y="172"/>
                </a:lnTo>
                <a:lnTo>
                  <a:pt x="450" y="172"/>
                </a:lnTo>
                <a:lnTo>
                  <a:pt x="450" y="170"/>
                </a:lnTo>
                <a:lnTo>
                  <a:pt x="448" y="170"/>
                </a:lnTo>
                <a:lnTo>
                  <a:pt x="448" y="170"/>
                </a:lnTo>
                <a:lnTo>
                  <a:pt x="447" y="172"/>
                </a:lnTo>
                <a:lnTo>
                  <a:pt x="448" y="176"/>
                </a:lnTo>
                <a:lnTo>
                  <a:pt x="450" y="180"/>
                </a:lnTo>
                <a:lnTo>
                  <a:pt x="450" y="180"/>
                </a:lnTo>
                <a:lnTo>
                  <a:pt x="450" y="183"/>
                </a:lnTo>
                <a:lnTo>
                  <a:pt x="448" y="183"/>
                </a:lnTo>
                <a:lnTo>
                  <a:pt x="448" y="183"/>
                </a:lnTo>
                <a:lnTo>
                  <a:pt x="448" y="184"/>
                </a:lnTo>
                <a:lnTo>
                  <a:pt x="448" y="184"/>
                </a:lnTo>
                <a:lnTo>
                  <a:pt x="448" y="181"/>
                </a:lnTo>
                <a:lnTo>
                  <a:pt x="450" y="180"/>
                </a:lnTo>
                <a:lnTo>
                  <a:pt x="448" y="176"/>
                </a:lnTo>
                <a:lnTo>
                  <a:pt x="448" y="176"/>
                </a:lnTo>
                <a:lnTo>
                  <a:pt x="447" y="175"/>
                </a:lnTo>
                <a:lnTo>
                  <a:pt x="447" y="175"/>
                </a:lnTo>
                <a:lnTo>
                  <a:pt x="445" y="176"/>
                </a:lnTo>
                <a:lnTo>
                  <a:pt x="445" y="176"/>
                </a:lnTo>
                <a:lnTo>
                  <a:pt x="444" y="180"/>
                </a:lnTo>
                <a:lnTo>
                  <a:pt x="442" y="181"/>
                </a:lnTo>
                <a:lnTo>
                  <a:pt x="442" y="181"/>
                </a:lnTo>
                <a:lnTo>
                  <a:pt x="442" y="184"/>
                </a:lnTo>
                <a:lnTo>
                  <a:pt x="442" y="186"/>
                </a:lnTo>
                <a:lnTo>
                  <a:pt x="440" y="186"/>
                </a:lnTo>
                <a:lnTo>
                  <a:pt x="440" y="188"/>
                </a:lnTo>
                <a:lnTo>
                  <a:pt x="440" y="188"/>
                </a:lnTo>
                <a:lnTo>
                  <a:pt x="439" y="188"/>
                </a:lnTo>
                <a:lnTo>
                  <a:pt x="439" y="188"/>
                </a:lnTo>
                <a:lnTo>
                  <a:pt x="439" y="186"/>
                </a:lnTo>
                <a:lnTo>
                  <a:pt x="437" y="186"/>
                </a:lnTo>
                <a:lnTo>
                  <a:pt x="437" y="186"/>
                </a:lnTo>
                <a:lnTo>
                  <a:pt x="436" y="186"/>
                </a:lnTo>
                <a:lnTo>
                  <a:pt x="436" y="186"/>
                </a:lnTo>
                <a:lnTo>
                  <a:pt x="437" y="184"/>
                </a:lnTo>
                <a:lnTo>
                  <a:pt x="437" y="183"/>
                </a:lnTo>
                <a:lnTo>
                  <a:pt x="437" y="183"/>
                </a:lnTo>
                <a:lnTo>
                  <a:pt x="439" y="181"/>
                </a:lnTo>
                <a:lnTo>
                  <a:pt x="440" y="181"/>
                </a:lnTo>
                <a:lnTo>
                  <a:pt x="439" y="180"/>
                </a:lnTo>
                <a:lnTo>
                  <a:pt x="439" y="180"/>
                </a:lnTo>
                <a:lnTo>
                  <a:pt x="439" y="180"/>
                </a:lnTo>
                <a:lnTo>
                  <a:pt x="439" y="178"/>
                </a:lnTo>
                <a:lnTo>
                  <a:pt x="439" y="178"/>
                </a:lnTo>
                <a:lnTo>
                  <a:pt x="439" y="178"/>
                </a:lnTo>
                <a:lnTo>
                  <a:pt x="440" y="180"/>
                </a:lnTo>
                <a:lnTo>
                  <a:pt x="442" y="180"/>
                </a:lnTo>
                <a:lnTo>
                  <a:pt x="442" y="180"/>
                </a:lnTo>
                <a:lnTo>
                  <a:pt x="442" y="178"/>
                </a:lnTo>
                <a:lnTo>
                  <a:pt x="442" y="178"/>
                </a:lnTo>
                <a:lnTo>
                  <a:pt x="440" y="176"/>
                </a:lnTo>
                <a:lnTo>
                  <a:pt x="440" y="176"/>
                </a:lnTo>
                <a:lnTo>
                  <a:pt x="440" y="176"/>
                </a:lnTo>
                <a:lnTo>
                  <a:pt x="442" y="176"/>
                </a:lnTo>
                <a:lnTo>
                  <a:pt x="444" y="176"/>
                </a:lnTo>
                <a:lnTo>
                  <a:pt x="444" y="176"/>
                </a:lnTo>
                <a:lnTo>
                  <a:pt x="444" y="176"/>
                </a:lnTo>
                <a:lnTo>
                  <a:pt x="444" y="175"/>
                </a:lnTo>
                <a:lnTo>
                  <a:pt x="442" y="175"/>
                </a:lnTo>
                <a:lnTo>
                  <a:pt x="444" y="173"/>
                </a:lnTo>
                <a:lnTo>
                  <a:pt x="444" y="173"/>
                </a:lnTo>
                <a:lnTo>
                  <a:pt x="445" y="175"/>
                </a:lnTo>
                <a:lnTo>
                  <a:pt x="445" y="173"/>
                </a:lnTo>
                <a:lnTo>
                  <a:pt x="445" y="173"/>
                </a:lnTo>
                <a:lnTo>
                  <a:pt x="445" y="172"/>
                </a:lnTo>
                <a:lnTo>
                  <a:pt x="444" y="170"/>
                </a:lnTo>
                <a:lnTo>
                  <a:pt x="442" y="169"/>
                </a:lnTo>
                <a:lnTo>
                  <a:pt x="440" y="169"/>
                </a:lnTo>
                <a:lnTo>
                  <a:pt x="442" y="169"/>
                </a:lnTo>
                <a:lnTo>
                  <a:pt x="442" y="169"/>
                </a:lnTo>
                <a:lnTo>
                  <a:pt x="442" y="169"/>
                </a:lnTo>
                <a:lnTo>
                  <a:pt x="442" y="169"/>
                </a:lnTo>
                <a:lnTo>
                  <a:pt x="442" y="169"/>
                </a:lnTo>
                <a:lnTo>
                  <a:pt x="444" y="169"/>
                </a:lnTo>
                <a:lnTo>
                  <a:pt x="444" y="169"/>
                </a:lnTo>
                <a:lnTo>
                  <a:pt x="444" y="169"/>
                </a:lnTo>
                <a:lnTo>
                  <a:pt x="444" y="170"/>
                </a:lnTo>
                <a:lnTo>
                  <a:pt x="445" y="170"/>
                </a:lnTo>
                <a:lnTo>
                  <a:pt x="445" y="170"/>
                </a:lnTo>
                <a:lnTo>
                  <a:pt x="445" y="170"/>
                </a:lnTo>
                <a:lnTo>
                  <a:pt x="445" y="170"/>
                </a:lnTo>
                <a:lnTo>
                  <a:pt x="445" y="169"/>
                </a:lnTo>
                <a:lnTo>
                  <a:pt x="445" y="169"/>
                </a:lnTo>
                <a:lnTo>
                  <a:pt x="445" y="169"/>
                </a:lnTo>
                <a:lnTo>
                  <a:pt x="447" y="169"/>
                </a:lnTo>
                <a:lnTo>
                  <a:pt x="447" y="169"/>
                </a:lnTo>
                <a:lnTo>
                  <a:pt x="448" y="169"/>
                </a:lnTo>
                <a:lnTo>
                  <a:pt x="448" y="169"/>
                </a:lnTo>
                <a:lnTo>
                  <a:pt x="448" y="167"/>
                </a:lnTo>
                <a:lnTo>
                  <a:pt x="448" y="167"/>
                </a:lnTo>
                <a:lnTo>
                  <a:pt x="448" y="165"/>
                </a:lnTo>
                <a:lnTo>
                  <a:pt x="448" y="165"/>
                </a:lnTo>
                <a:lnTo>
                  <a:pt x="448" y="165"/>
                </a:lnTo>
                <a:lnTo>
                  <a:pt x="450" y="165"/>
                </a:lnTo>
                <a:lnTo>
                  <a:pt x="450" y="164"/>
                </a:lnTo>
                <a:lnTo>
                  <a:pt x="450" y="164"/>
                </a:lnTo>
                <a:lnTo>
                  <a:pt x="451" y="164"/>
                </a:lnTo>
                <a:lnTo>
                  <a:pt x="451" y="162"/>
                </a:lnTo>
                <a:lnTo>
                  <a:pt x="451" y="162"/>
                </a:lnTo>
                <a:lnTo>
                  <a:pt x="453" y="162"/>
                </a:lnTo>
                <a:lnTo>
                  <a:pt x="453" y="164"/>
                </a:lnTo>
                <a:lnTo>
                  <a:pt x="453" y="164"/>
                </a:lnTo>
                <a:lnTo>
                  <a:pt x="456" y="162"/>
                </a:lnTo>
                <a:lnTo>
                  <a:pt x="458" y="164"/>
                </a:lnTo>
                <a:lnTo>
                  <a:pt x="459" y="164"/>
                </a:lnTo>
                <a:lnTo>
                  <a:pt x="461" y="164"/>
                </a:lnTo>
                <a:lnTo>
                  <a:pt x="461" y="164"/>
                </a:lnTo>
                <a:lnTo>
                  <a:pt x="462" y="164"/>
                </a:lnTo>
                <a:lnTo>
                  <a:pt x="462" y="164"/>
                </a:lnTo>
                <a:lnTo>
                  <a:pt x="462" y="164"/>
                </a:lnTo>
                <a:lnTo>
                  <a:pt x="464" y="164"/>
                </a:lnTo>
                <a:lnTo>
                  <a:pt x="464" y="162"/>
                </a:lnTo>
                <a:lnTo>
                  <a:pt x="464" y="161"/>
                </a:lnTo>
                <a:lnTo>
                  <a:pt x="464" y="161"/>
                </a:lnTo>
                <a:lnTo>
                  <a:pt x="464" y="159"/>
                </a:lnTo>
                <a:lnTo>
                  <a:pt x="464" y="161"/>
                </a:lnTo>
                <a:lnTo>
                  <a:pt x="464" y="159"/>
                </a:lnTo>
                <a:lnTo>
                  <a:pt x="464" y="159"/>
                </a:lnTo>
                <a:lnTo>
                  <a:pt x="464" y="159"/>
                </a:lnTo>
                <a:lnTo>
                  <a:pt x="466" y="159"/>
                </a:lnTo>
                <a:lnTo>
                  <a:pt x="466" y="159"/>
                </a:lnTo>
                <a:lnTo>
                  <a:pt x="467" y="158"/>
                </a:lnTo>
                <a:lnTo>
                  <a:pt x="467" y="158"/>
                </a:lnTo>
                <a:lnTo>
                  <a:pt x="466" y="158"/>
                </a:lnTo>
                <a:lnTo>
                  <a:pt x="467" y="156"/>
                </a:lnTo>
                <a:lnTo>
                  <a:pt x="467" y="156"/>
                </a:lnTo>
                <a:lnTo>
                  <a:pt x="467" y="154"/>
                </a:lnTo>
                <a:close/>
                <a:moveTo>
                  <a:pt x="1476" y="148"/>
                </a:moveTo>
                <a:lnTo>
                  <a:pt x="1478" y="148"/>
                </a:lnTo>
                <a:lnTo>
                  <a:pt x="1480" y="150"/>
                </a:lnTo>
                <a:lnTo>
                  <a:pt x="1481" y="150"/>
                </a:lnTo>
                <a:lnTo>
                  <a:pt x="1481" y="151"/>
                </a:lnTo>
                <a:lnTo>
                  <a:pt x="1480" y="154"/>
                </a:lnTo>
                <a:lnTo>
                  <a:pt x="1478" y="156"/>
                </a:lnTo>
                <a:lnTo>
                  <a:pt x="1476" y="159"/>
                </a:lnTo>
                <a:lnTo>
                  <a:pt x="1475" y="161"/>
                </a:lnTo>
                <a:lnTo>
                  <a:pt x="1473" y="161"/>
                </a:lnTo>
                <a:lnTo>
                  <a:pt x="1472" y="161"/>
                </a:lnTo>
                <a:lnTo>
                  <a:pt x="1472" y="161"/>
                </a:lnTo>
                <a:lnTo>
                  <a:pt x="1472" y="162"/>
                </a:lnTo>
                <a:lnTo>
                  <a:pt x="1472" y="162"/>
                </a:lnTo>
                <a:lnTo>
                  <a:pt x="1470" y="162"/>
                </a:lnTo>
                <a:lnTo>
                  <a:pt x="1470" y="161"/>
                </a:lnTo>
                <a:lnTo>
                  <a:pt x="1468" y="161"/>
                </a:lnTo>
                <a:lnTo>
                  <a:pt x="1468" y="158"/>
                </a:lnTo>
                <a:lnTo>
                  <a:pt x="1470" y="156"/>
                </a:lnTo>
                <a:lnTo>
                  <a:pt x="1473" y="151"/>
                </a:lnTo>
                <a:lnTo>
                  <a:pt x="1476" y="148"/>
                </a:lnTo>
                <a:close/>
                <a:moveTo>
                  <a:pt x="1521" y="134"/>
                </a:moveTo>
                <a:lnTo>
                  <a:pt x="1522" y="136"/>
                </a:lnTo>
                <a:lnTo>
                  <a:pt x="1525" y="137"/>
                </a:lnTo>
                <a:lnTo>
                  <a:pt x="1528" y="140"/>
                </a:lnTo>
                <a:lnTo>
                  <a:pt x="1530" y="140"/>
                </a:lnTo>
                <a:lnTo>
                  <a:pt x="1530" y="142"/>
                </a:lnTo>
                <a:lnTo>
                  <a:pt x="1530" y="142"/>
                </a:lnTo>
                <a:lnTo>
                  <a:pt x="1527" y="140"/>
                </a:lnTo>
                <a:lnTo>
                  <a:pt x="1525" y="140"/>
                </a:lnTo>
                <a:lnTo>
                  <a:pt x="1524" y="140"/>
                </a:lnTo>
                <a:lnTo>
                  <a:pt x="1522" y="140"/>
                </a:lnTo>
                <a:lnTo>
                  <a:pt x="1521" y="140"/>
                </a:lnTo>
                <a:lnTo>
                  <a:pt x="1521" y="139"/>
                </a:lnTo>
                <a:lnTo>
                  <a:pt x="1521" y="137"/>
                </a:lnTo>
                <a:lnTo>
                  <a:pt x="1519" y="136"/>
                </a:lnTo>
                <a:lnTo>
                  <a:pt x="1519" y="136"/>
                </a:lnTo>
                <a:lnTo>
                  <a:pt x="1521" y="136"/>
                </a:lnTo>
                <a:lnTo>
                  <a:pt x="1521" y="134"/>
                </a:lnTo>
                <a:close/>
                <a:moveTo>
                  <a:pt x="341" y="80"/>
                </a:moveTo>
                <a:lnTo>
                  <a:pt x="343" y="80"/>
                </a:lnTo>
                <a:lnTo>
                  <a:pt x="343" y="82"/>
                </a:lnTo>
                <a:lnTo>
                  <a:pt x="344" y="85"/>
                </a:lnTo>
                <a:lnTo>
                  <a:pt x="344" y="87"/>
                </a:lnTo>
                <a:lnTo>
                  <a:pt x="344" y="87"/>
                </a:lnTo>
                <a:lnTo>
                  <a:pt x="344" y="87"/>
                </a:lnTo>
                <a:lnTo>
                  <a:pt x="344" y="88"/>
                </a:lnTo>
                <a:lnTo>
                  <a:pt x="346" y="90"/>
                </a:lnTo>
                <a:lnTo>
                  <a:pt x="346" y="90"/>
                </a:lnTo>
                <a:lnTo>
                  <a:pt x="346" y="91"/>
                </a:lnTo>
                <a:lnTo>
                  <a:pt x="347" y="93"/>
                </a:lnTo>
                <a:lnTo>
                  <a:pt x="347" y="93"/>
                </a:lnTo>
                <a:lnTo>
                  <a:pt x="347" y="95"/>
                </a:lnTo>
                <a:lnTo>
                  <a:pt x="347" y="95"/>
                </a:lnTo>
                <a:lnTo>
                  <a:pt x="346" y="96"/>
                </a:lnTo>
                <a:lnTo>
                  <a:pt x="346" y="96"/>
                </a:lnTo>
                <a:lnTo>
                  <a:pt x="347" y="99"/>
                </a:lnTo>
                <a:lnTo>
                  <a:pt x="349" y="101"/>
                </a:lnTo>
                <a:lnTo>
                  <a:pt x="352" y="101"/>
                </a:lnTo>
                <a:lnTo>
                  <a:pt x="352" y="101"/>
                </a:lnTo>
                <a:lnTo>
                  <a:pt x="352" y="102"/>
                </a:lnTo>
                <a:lnTo>
                  <a:pt x="349" y="102"/>
                </a:lnTo>
                <a:lnTo>
                  <a:pt x="347" y="101"/>
                </a:lnTo>
                <a:lnTo>
                  <a:pt x="346" y="99"/>
                </a:lnTo>
                <a:lnTo>
                  <a:pt x="346" y="98"/>
                </a:lnTo>
                <a:lnTo>
                  <a:pt x="344" y="95"/>
                </a:lnTo>
                <a:lnTo>
                  <a:pt x="344" y="93"/>
                </a:lnTo>
                <a:lnTo>
                  <a:pt x="343" y="91"/>
                </a:lnTo>
                <a:lnTo>
                  <a:pt x="341" y="91"/>
                </a:lnTo>
                <a:lnTo>
                  <a:pt x="341" y="91"/>
                </a:lnTo>
                <a:lnTo>
                  <a:pt x="341" y="90"/>
                </a:lnTo>
                <a:lnTo>
                  <a:pt x="343" y="90"/>
                </a:lnTo>
                <a:lnTo>
                  <a:pt x="341" y="88"/>
                </a:lnTo>
                <a:lnTo>
                  <a:pt x="341" y="88"/>
                </a:lnTo>
                <a:lnTo>
                  <a:pt x="339" y="88"/>
                </a:lnTo>
                <a:lnTo>
                  <a:pt x="339" y="88"/>
                </a:lnTo>
                <a:lnTo>
                  <a:pt x="339" y="87"/>
                </a:lnTo>
                <a:lnTo>
                  <a:pt x="339" y="87"/>
                </a:lnTo>
                <a:lnTo>
                  <a:pt x="339" y="87"/>
                </a:lnTo>
                <a:lnTo>
                  <a:pt x="339" y="85"/>
                </a:lnTo>
                <a:lnTo>
                  <a:pt x="339" y="85"/>
                </a:lnTo>
                <a:lnTo>
                  <a:pt x="341" y="85"/>
                </a:lnTo>
                <a:lnTo>
                  <a:pt x="341" y="84"/>
                </a:lnTo>
                <a:lnTo>
                  <a:pt x="341" y="84"/>
                </a:lnTo>
                <a:lnTo>
                  <a:pt x="341" y="82"/>
                </a:lnTo>
                <a:lnTo>
                  <a:pt x="341" y="80"/>
                </a:lnTo>
                <a:lnTo>
                  <a:pt x="341" y="80"/>
                </a:lnTo>
                <a:close/>
                <a:moveTo>
                  <a:pt x="1577" y="74"/>
                </a:moveTo>
                <a:lnTo>
                  <a:pt x="1579" y="74"/>
                </a:lnTo>
                <a:lnTo>
                  <a:pt x="1579" y="76"/>
                </a:lnTo>
                <a:lnTo>
                  <a:pt x="1579" y="77"/>
                </a:lnTo>
                <a:lnTo>
                  <a:pt x="1577" y="79"/>
                </a:lnTo>
                <a:lnTo>
                  <a:pt x="1577" y="79"/>
                </a:lnTo>
                <a:lnTo>
                  <a:pt x="1577" y="79"/>
                </a:lnTo>
                <a:lnTo>
                  <a:pt x="1577" y="79"/>
                </a:lnTo>
                <a:lnTo>
                  <a:pt x="1576" y="79"/>
                </a:lnTo>
                <a:lnTo>
                  <a:pt x="1576" y="77"/>
                </a:lnTo>
                <a:lnTo>
                  <a:pt x="1577" y="76"/>
                </a:lnTo>
                <a:lnTo>
                  <a:pt x="1577" y="76"/>
                </a:lnTo>
                <a:lnTo>
                  <a:pt x="1577" y="74"/>
                </a:lnTo>
                <a:lnTo>
                  <a:pt x="1577" y="74"/>
                </a:lnTo>
                <a:close/>
                <a:moveTo>
                  <a:pt x="1481" y="73"/>
                </a:moveTo>
                <a:lnTo>
                  <a:pt x="1483" y="74"/>
                </a:lnTo>
                <a:lnTo>
                  <a:pt x="1484" y="74"/>
                </a:lnTo>
                <a:lnTo>
                  <a:pt x="1484" y="76"/>
                </a:lnTo>
                <a:lnTo>
                  <a:pt x="1484" y="77"/>
                </a:lnTo>
                <a:lnTo>
                  <a:pt x="1484" y="80"/>
                </a:lnTo>
                <a:lnTo>
                  <a:pt x="1484" y="80"/>
                </a:lnTo>
                <a:lnTo>
                  <a:pt x="1486" y="82"/>
                </a:lnTo>
                <a:lnTo>
                  <a:pt x="1486" y="84"/>
                </a:lnTo>
                <a:lnTo>
                  <a:pt x="1486" y="85"/>
                </a:lnTo>
                <a:lnTo>
                  <a:pt x="1487" y="87"/>
                </a:lnTo>
                <a:lnTo>
                  <a:pt x="1487" y="88"/>
                </a:lnTo>
                <a:lnTo>
                  <a:pt x="1489" y="88"/>
                </a:lnTo>
                <a:lnTo>
                  <a:pt x="1489" y="90"/>
                </a:lnTo>
                <a:lnTo>
                  <a:pt x="1487" y="95"/>
                </a:lnTo>
                <a:lnTo>
                  <a:pt x="1487" y="96"/>
                </a:lnTo>
                <a:lnTo>
                  <a:pt x="1487" y="96"/>
                </a:lnTo>
                <a:lnTo>
                  <a:pt x="1487" y="96"/>
                </a:lnTo>
                <a:lnTo>
                  <a:pt x="1487" y="96"/>
                </a:lnTo>
                <a:lnTo>
                  <a:pt x="1489" y="96"/>
                </a:lnTo>
                <a:lnTo>
                  <a:pt x="1491" y="96"/>
                </a:lnTo>
                <a:lnTo>
                  <a:pt x="1491" y="98"/>
                </a:lnTo>
                <a:lnTo>
                  <a:pt x="1491" y="99"/>
                </a:lnTo>
                <a:lnTo>
                  <a:pt x="1491" y="99"/>
                </a:lnTo>
                <a:lnTo>
                  <a:pt x="1491" y="99"/>
                </a:lnTo>
                <a:lnTo>
                  <a:pt x="1491" y="101"/>
                </a:lnTo>
                <a:lnTo>
                  <a:pt x="1491" y="101"/>
                </a:lnTo>
                <a:lnTo>
                  <a:pt x="1491" y="102"/>
                </a:lnTo>
                <a:lnTo>
                  <a:pt x="1491" y="102"/>
                </a:lnTo>
                <a:lnTo>
                  <a:pt x="1491" y="104"/>
                </a:lnTo>
                <a:lnTo>
                  <a:pt x="1491" y="104"/>
                </a:lnTo>
                <a:lnTo>
                  <a:pt x="1492" y="106"/>
                </a:lnTo>
                <a:lnTo>
                  <a:pt x="1492" y="109"/>
                </a:lnTo>
                <a:lnTo>
                  <a:pt x="1492" y="109"/>
                </a:lnTo>
                <a:lnTo>
                  <a:pt x="1492" y="110"/>
                </a:lnTo>
                <a:lnTo>
                  <a:pt x="1492" y="110"/>
                </a:lnTo>
                <a:lnTo>
                  <a:pt x="1492" y="112"/>
                </a:lnTo>
                <a:lnTo>
                  <a:pt x="1491" y="112"/>
                </a:lnTo>
                <a:lnTo>
                  <a:pt x="1491" y="112"/>
                </a:lnTo>
                <a:lnTo>
                  <a:pt x="1491" y="112"/>
                </a:lnTo>
                <a:lnTo>
                  <a:pt x="1491" y="112"/>
                </a:lnTo>
                <a:lnTo>
                  <a:pt x="1489" y="113"/>
                </a:lnTo>
                <a:lnTo>
                  <a:pt x="1489" y="115"/>
                </a:lnTo>
                <a:lnTo>
                  <a:pt x="1489" y="115"/>
                </a:lnTo>
                <a:lnTo>
                  <a:pt x="1491" y="115"/>
                </a:lnTo>
                <a:lnTo>
                  <a:pt x="1491" y="117"/>
                </a:lnTo>
                <a:lnTo>
                  <a:pt x="1492" y="118"/>
                </a:lnTo>
                <a:lnTo>
                  <a:pt x="1492" y="118"/>
                </a:lnTo>
                <a:lnTo>
                  <a:pt x="1494" y="118"/>
                </a:lnTo>
                <a:lnTo>
                  <a:pt x="1494" y="118"/>
                </a:lnTo>
                <a:lnTo>
                  <a:pt x="1495" y="118"/>
                </a:lnTo>
                <a:lnTo>
                  <a:pt x="1495" y="118"/>
                </a:lnTo>
                <a:lnTo>
                  <a:pt x="1495" y="118"/>
                </a:lnTo>
                <a:lnTo>
                  <a:pt x="1495" y="118"/>
                </a:lnTo>
                <a:lnTo>
                  <a:pt x="1498" y="120"/>
                </a:lnTo>
                <a:lnTo>
                  <a:pt x="1498" y="121"/>
                </a:lnTo>
                <a:lnTo>
                  <a:pt x="1498" y="123"/>
                </a:lnTo>
                <a:lnTo>
                  <a:pt x="1500" y="125"/>
                </a:lnTo>
                <a:lnTo>
                  <a:pt x="1502" y="125"/>
                </a:lnTo>
                <a:lnTo>
                  <a:pt x="1502" y="126"/>
                </a:lnTo>
                <a:lnTo>
                  <a:pt x="1502" y="128"/>
                </a:lnTo>
                <a:lnTo>
                  <a:pt x="1502" y="128"/>
                </a:lnTo>
                <a:lnTo>
                  <a:pt x="1502" y="128"/>
                </a:lnTo>
                <a:lnTo>
                  <a:pt x="1502" y="128"/>
                </a:lnTo>
                <a:lnTo>
                  <a:pt x="1502" y="128"/>
                </a:lnTo>
                <a:lnTo>
                  <a:pt x="1502" y="129"/>
                </a:lnTo>
                <a:lnTo>
                  <a:pt x="1502" y="131"/>
                </a:lnTo>
                <a:lnTo>
                  <a:pt x="1502" y="132"/>
                </a:lnTo>
                <a:lnTo>
                  <a:pt x="1502" y="134"/>
                </a:lnTo>
                <a:lnTo>
                  <a:pt x="1503" y="134"/>
                </a:lnTo>
                <a:lnTo>
                  <a:pt x="1503" y="136"/>
                </a:lnTo>
                <a:lnTo>
                  <a:pt x="1505" y="139"/>
                </a:lnTo>
                <a:lnTo>
                  <a:pt x="1506" y="140"/>
                </a:lnTo>
                <a:lnTo>
                  <a:pt x="1506" y="142"/>
                </a:lnTo>
                <a:lnTo>
                  <a:pt x="1506" y="142"/>
                </a:lnTo>
                <a:lnTo>
                  <a:pt x="1508" y="142"/>
                </a:lnTo>
                <a:lnTo>
                  <a:pt x="1508" y="142"/>
                </a:lnTo>
                <a:lnTo>
                  <a:pt x="1508" y="143"/>
                </a:lnTo>
                <a:lnTo>
                  <a:pt x="1508" y="143"/>
                </a:lnTo>
                <a:lnTo>
                  <a:pt x="1508" y="143"/>
                </a:lnTo>
                <a:lnTo>
                  <a:pt x="1508" y="145"/>
                </a:lnTo>
                <a:lnTo>
                  <a:pt x="1509" y="147"/>
                </a:lnTo>
                <a:lnTo>
                  <a:pt x="1509" y="147"/>
                </a:lnTo>
                <a:lnTo>
                  <a:pt x="1509" y="148"/>
                </a:lnTo>
                <a:lnTo>
                  <a:pt x="1509" y="148"/>
                </a:lnTo>
                <a:lnTo>
                  <a:pt x="1511" y="150"/>
                </a:lnTo>
                <a:lnTo>
                  <a:pt x="1511" y="150"/>
                </a:lnTo>
                <a:lnTo>
                  <a:pt x="1511" y="151"/>
                </a:lnTo>
                <a:lnTo>
                  <a:pt x="1511" y="151"/>
                </a:lnTo>
                <a:lnTo>
                  <a:pt x="1511" y="151"/>
                </a:lnTo>
                <a:lnTo>
                  <a:pt x="1509" y="151"/>
                </a:lnTo>
                <a:lnTo>
                  <a:pt x="1509" y="151"/>
                </a:lnTo>
                <a:lnTo>
                  <a:pt x="1509" y="151"/>
                </a:lnTo>
                <a:lnTo>
                  <a:pt x="1509" y="151"/>
                </a:lnTo>
                <a:lnTo>
                  <a:pt x="1508" y="151"/>
                </a:lnTo>
                <a:lnTo>
                  <a:pt x="1508" y="151"/>
                </a:lnTo>
                <a:lnTo>
                  <a:pt x="1508" y="151"/>
                </a:lnTo>
                <a:lnTo>
                  <a:pt x="1505" y="148"/>
                </a:lnTo>
                <a:lnTo>
                  <a:pt x="1505" y="148"/>
                </a:lnTo>
                <a:lnTo>
                  <a:pt x="1503" y="148"/>
                </a:lnTo>
                <a:lnTo>
                  <a:pt x="1503" y="148"/>
                </a:lnTo>
                <a:lnTo>
                  <a:pt x="1503" y="148"/>
                </a:lnTo>
                <a:lnTo>
                  <a:pt x="1503" y="148"/>
                </a:lnTo>
                <a:lnTo>
                  <a:pt x="1503" y="148"/>
                </a:lnTo>
                <a:lnTo>
                  <a:pt x="1502" y="148"/>
                </a:lnTo>
                <a:lnTo>
                  <a:pt x="1502" y="148"/>
                </a:lnTo>
                <a:lnTo>
                  <a:pt x="1502" y="148"/>
                </a:lnTo>
                <a:lnTo>
                  <a:pt x="1502" y="148"/>
                </a:lnTo>
                <a:lnTo>
                  <a:pt x="1502" y="148"/>
                </a:lnTo>
                <a:lnTo>
                  <a:pt x="1502" y="148"/>
                </a:lnTo>
                <a:lnTo>
                  <a:pt x="1500" y="148"/>
                </a:lnTo>
                <a:lnTo>
                  <a:pt x="1500" y="148"/>
                </a:lnTo>
                <a:lnTo>
                  <a:pt x="1500" y="147"/>
                </a:lnTo>
                <a:lnTo>
                  <a:pt x="1500" y="147"/>
                </a:lnTo>
                <a:lnTo>
                  <a:pt x="1500" y="145"/>
                </a:lnTo>
                <a:lnTo>
                  <a:pt x="1500" y="145"/>
                </a:lnTo>
                <a:lnTo>
                  <a:pt x="1502" y="145"/>
                </a:lnTo>
                <a:lnTo>
                  <a:pt x="1502" y="143"/>
                </a:lnTo>
                <a:lnTo>
                  <a:pt x="1502" y="143"/>
                </a:lnTo>
                <a:lnTo>
                  <a:pt x="1502" y="142"/>
                </a:lnTo>
                <a:lnTo>
                  <a:pt x="1502" y="142"/>
                </a:lnTo>
                <a:lnTo>
                  <a:pt x="1500" y="140"/>
                </a:lnTo>
                <a:lnTo>
                  <a:pt x="1500" y="140"/>
                </a:lnTo>
                <a:lnTo>
                  <a:pt x="1500" y="140"/>
                </a:lnTo>
                <a:lnTo>
                  <a:pt x="1498" y="139"/>
                </a:lnTo>
                <a:lnTo>
                  <a:pt x="1498" y="139"/>
                </a:lnTo>
                <a:lnTo>
                  <a:pt x="1498" y="139"/>
                </a:lnTo>
                <a:lnTo>
                  <a:pt x="1497" y="139"/>
                </a:lnTo>
                <a:lnTo>
                  <a:pt x="1497" y="137"/>
                </a:lnTo>
                <a:lnTo>
                  <a:pt x="1497" y="136"/>
                </a:lnTo>
                <a:lnTo>
                  <a:pt x="1497" y="134"/>
                </a:lnTo>
                <a:lnTo>
                  <a:pt x="1497" y="134"/>
                </a:lnTo>
                <a:lnTo>
                  <a:pt x="1497" y="132"/>
                </a:lnTo>
                <a:lnTo>
                  <a:pt x="1495" y="131"/>
                </a:lnTo>
                <a:lnTo>
                  <a:pt x="1495" y="129"/>
                </a:lnTo>
                <a:lnTo>
                  <a:pt x="1494" y="128"/>
                </a:lnTo>
                <a:lnTo>
                  <a:pt x="1492" y="128"/>
                </a:lnTo>
                <a:lnTo>
                  <a:pt x="1491" y="126"/>
                </a:lnTo>
                <a:lnTo>
                  <a:pt x="1491" y="126"/>
                </a:lnTo>
                <a:lnTo>
                  <a:pt x="1487" y="123"/>
                </a:lnTo>
                <a:lnTo>
                  <a:pt x="1487" y="123"/>
                </a:lnTo>
                <a:lnTo>
                  <a:pt x="1486" y="121"/>
                </a:lnTo>
                <a:lnTo>
                  <a:pt x="1486" y="121"/>
                </a:lnTo>
                <a:lnTo>
                  <a:pt x="1486" y="120"/>
                </a:lnTo>
                <a:lnTo>
                  <a:pt x="1486" y="118"/>
                </a:lnTo>
                <a:lnTo>
                  <a:pt x="1486" y="118"/>
                </a:lnTo>
                <a:lnTo>
                  <a:pt x="1486" y="118"/>
                </a:lnTo>
                <a:lnTo>
                  <a:pt x="1486" y="118"/>
                </a:lnTo>
                <a:lnTo>
                  <a:pt x="1484" y="115"/>
                </a:lnTo>
                <a:lnTo>
                  <a:pt x="1483" y="113"/>
                </a:lnTo>
                <a:lnTo>
                  <a:pt x="1483" y="113"/>
                </a:lnTo>
                <a:lnTo>
                  <a:pt x="1483" y="113"/>
                </a:lnTo>
                <a:lnTo>
                  <a:pt x="1483" y="113"/>
                </a:lnTo>
                <a:lnTo>
                  <a:pt x="1481" y="112"/>
                </a:lnTo>
                <a:lnTo>
                  <a:pt x="1481" y="110"/>
                </a:lnTo>
                <a:lnTo>
                  <a:pt x="1481" y="110"/>
                </a:lnTo>
                <a:lnTo>
                  <a:pt x="1483" y="110"/>
                </a:lnTo>
                <a:lnTo>
                  <a:pt x="1484" y="109"/>
                </a:lnTo>
                <a:lnTo>
                  <a:pt x="1484" y="109"/>
                </a:lnTo>
                <a:lnTo>
                  <a:pt x="1484" y="107"/>
                </a:lnTo>
                <a:lnTo>
                  <a:pt x="1484" y="107"/>
                </a:lnTo>
                <a:lnTo>
                  <a:pt x="1484" y="106"/>
                </a:lnTo>
                <a:lnTo>
                  <a:pt x="1484" y="106"/>
                </a:lnTo>
                <a:lnTo>
                  <a:pt x="1484" y="106"/>
                </a:lnTo>
                <a:lnTo>
                  <a:pt x="1483" y="102"/>
                </a:lnTo>
                <a:lnTo>
                  <a:pt x="1481" y="101"/>
                </a:lnTo>
                <a:lnTo>
                  <a:pt x="1481" y="99"/>
                </a:lnTo>
                <a:lnTo>
                  <a:pt x="1481" y="98"/>
                </a:lnTo>
                <a:lnTo>
                  <a:pt x="1481" y="98"/>
                </a:lnTo>
                <a:lnTo>
                  <a:pt x="1481" y="93"/>
                </a:lnTo>
                <a:lnTo>
                  <a:pt x="1481" y="91"/>
                </a:lnTo>
                <a:lnTo>
                  <a:pt x="1481" y="90"/>
                </a:lnTo>
                <a:lnTo>
                  <a:pt x="1481" y="90"/>
                </a:lnTo>
                <a:lnTo>
                  <a:pt x="1483" y="90"/>
                </a:lnTo>
                <a:lnTo>
                  <a:pt x="1483" y="88"/>
                </a:lnTo>
                <a:lnTo>
                  <a:pt x="1483" y="84"/>
                </a:lnTo>
                <a:lnTo>
                  <a:pt x="1483" y="84"/>
                </a:lnTo>
                <a:lnTo>
                  <a:pt x="1483" y="84"/>
                </a:lnTo>
                <a:lnTo>
                  <a:pt x="1483" y="85"/>
                </a:lnTo>
                <a:lnTo>
                  <a:pt x="1481" y="88"/>
                </a:lnTo>
                <a:lnTo>
                  <a:pt x="1481" y="88"/>
                </a:lnTo>
                <a:lnTo>
                  <a:pt x="1480" y="87"/>
                </a:lnTo>
                <a:lnTo>
                  <a:pt x="1480" y="87"/>
                </a:lnTo>
                <a:lnTo>
                  <a:pt x="1480" y="87"/>
                </a:lnTo>
                <a:lnTo>
                  <a:pt x="1481" y="85"/>
                </a:lnTo>
                <a:lnTo>
                  <a:pt x="1480" y="85"/>
                </a:lnTo>
                <a:lnTo>
                  <a:pt x="1480" y="84"/>
                </a:lnTo>
                <a:lnTo>
                  <a:pt x="1481" y="82"/>
                </a:lnTo>
                <a:lnTo>
                  <a:pt x="1481" y="80"/>
                </a:lnTo>
                <a:lnTo>
                  <a:pt x="1481" y="80"/>
                </a:lnTo>
                <a:lnTo>
                  <a:pt x="1481" y="80"/>
                </a:lnTo>
                <a:lnTo>
                  <a:pt x="1481" y="79"/>
                </a:lnTo>
                <a:lnTo>
                  <a:pt x="1481" y="79"/>
                </a:lnTo>
                <a:lnTo>
                  <a:pt x="1481" y="77"/>
                </a:lnTo>
                <a:lnTo>
                  <a:pt x="1481" y="76"/>
                </a:lnTo>
                <a:lnTo>
                  <a:pt x="1481" y="74"/>
                </a:lnTo>
                <a:lnTo>
                  <a:pt x="1481" y="74"/>
                </a:lnTo>
                <a:lnTo>
                  <a:pt x="1481" y="74"/>
                </a:lnTo>
                <a:lnTo>
                  <a:pt x="1481" y="73"/>
                </a:lnTo>
                <a:close/>
                <a:moveTo>
                  <a:pt x="1519" y="57"/>
                </a:moveTo>
                <a:lnTo>
                  <a:pt x="1519" y="57"/>
                </a:lnTo>
                <a:lnTo>
                  <a:pt x="1519" y="58"/>
                </a:lnTo>
                <a:lnTo>
                  <a:pt x="1521" y="60"/>
                </a:lnTo>
                <a:lnTo>
                  <a:pt x="1521" y="60"/>
                </a:lnTo>
                <a:lnTo>
                  <a:pt x="1521" y="60"/>
                </a:lnTo>
                <a:lnTo>
                  <a:pt x="1521" y="60"/>
                </a:lnTo>
                <a:lnTo>
                  <a:pt x="1522" y="60"/>
                </a:lnTo>
                <a:lnTo>
                  <a:pt x="1524" y="58"/>
                </a:lnTo>
                <a:lnTo>
                  <a:pt x="1524" y="58"/>
                </a:lnTo>
                <a:lnTo>
                  <a:pt x="1524" y="58"/>
                </a:lnTo>
                <a:lnTo>
                  <a:pt x="1524" y="57"/>
                </a:lnTo>
                <a:lnTo>
                  <a:pt x="1522" y="58"/>
                </a:lnTo>
                <a:lnTo>
                  <a:pt x="1521" y="58"/>
                </a:lnTo>
                <a:lnTo>
                  <a:pt x="1521" y="58"/>
                </a:lnTo>
                <a:lnTo>
                  <a:pt x="1521" y="57"/>
                </a:lnTo>
                <a:lnTo>
                  <a:pt x="1519" y="57"/>
                </a:lnTo>
                <a:close/>
                <a:moveTo>
                  <a:pt x="1536" y="52"/>
                </a:moveTo>
                <a:lnTo>
                  <a:pt x="1535" y="52"/>
                </a:lnTo>
                <a:lnTo>
                  <a:pt x="1535" y="54"/>
                </a:lnTo>
                <a:lnTo>
                  <a:pt x="1535" y="54"/>
                </a:lnTo>
                <a:lnTo>
                  <a:pt x="1535" y="55"/>
                </a:lnTo>
                <a:lnTo>
                  <a:pt x="1535" y="55"/>
                </a:lnTo>
                <a:lnTo>
                  <a:pt x="1536" y="55"/>
                </a:lnTo>
                <a:lnTo>
                  <a:pt x="1538" y="57"/>
                </a:lnTo>
                <a:lnTo>
                  <a:pt x="1538" y="57"/>
                </a:lnTo>
                <a:lnTo>
                  <a:pt x="1539" y="57"/>
                </a:lnTo>
                <a:lnTo>
                  <a:pt x="1539" y="55"/>
                </a:lnTo>
                <a:lnTo>
                  <a:pt x="1539" y="55"/>
                </a:lnTo>
                <a:lnTo>
                  <a:pt x="1538" y="54"/>
                </a:lnTo>
                <a:lnTo>
                  <a:pt x="1538" y="54"/>
                </a:lnTo>
                <a:lnTo>
                  <a:pt x="1538" y="54"/>
                </a:lnTo>
                <a:lnTo>
                  <a:pt x="1536" y="54"/>
                </a:lnTo>
                <a:lnTo>
                  <a:pt x="1536" y="52"/>
                </a:lnTo>
                <a:close/>
                <a:moveTo>
                  <a:pt x="1480" y="49"/>
                </a:moveTo>
                <a:lnTo>
                  <a:pt x="1481" y="49"/>
                </a:lnTo>
                <a:lnTo>
                  <a:pt x="1483" y="50"/>
                </a:lnTo>
                <a:lnTo>
                  <a:pt x="1483" y="52"/>
                </a:lnTo>
                <a:lnTo>
                  <a:pt x="1484" y="54"/>
                </a:lnTo>
                <a:lnTo>
                  <a:pt x="1484" y="55"/>
                </a:lnTo>
                <a:lnTo>
                  <a:pt x="1483" y="55"/>
                </a:lnTo>
                <a:lnTo>
                  <a:pt x="1483" y="55"/>
                </a:lnTo>
                <a:lnTo>
                  <a:pt x="1483" y="57"/>
                </a:lnTo>
                <a:lnTo>
                  <a:pt x="1481" y="58"/>
                </a:lnTo>
                <a:lnTo>
                  <a:pt x="1481" y="58"/>
                </a:lnTo>
                <a:lnTo>
                  <a:pt x="1480" y="58"/>
                </a:lnTo>
                <a:lnTo>
                  <a:pt x="1480" y="60"/>
                </a:lnTo>
                <a:lnTo>
                  <a:pt x="1480" y="60"/>
                </a:lnTo>
                <a:lnTo>
                  <a:pt x="1478" y="60"/>
                </a:lnTo>
                <a:lnTo>
                  <a:pt x="1476" y="60"/>
                </a:lnTo>
                <a:lnTo>
                  <a:pt x="1476" y="60"/>
                </a:lnTo>
                <a:lnTo>
                  <a:pt x="1478" y="58"/>
                </a:lnTo>
                <a:lnTo>
                  <a:pt x="1478" y="57"/>
                </a:lnTo>
                <a:lnTo>
                  <a:pt x="1478" y="57"/>
                </a:lnTo>
                <a:lnTo>
                  <a:pt x="1476" y="57"/>
                </a:lnTo>
                <a:lnTo>
                  <a:pt x="1478" y="57"/>
                </a:lnTo>
                <a:lnTo>
                  <a:pt x="1478" y="55"/>
                </a:lnTo>
                <a:lnTo>
                  <a:pt x="1478" y="54"/>
                </a:lnTo>
                <a:lnTo>
                  <a:pt x="1480" y="52"/>
                </a:lnTo>
                <a:lnTo>
                  <a:pt x="1480" y="49"/>
                </a:lnTo>
                <a:lnTo>
                  <a:pt x="1480" y="49"/>
                </a:lnTo>
                <a:close/>
                <a:moveTo>
                  <a:pt x="1320" y="35"/>
                </a:moveTo>
                <a:lnTo>
                  <a:pt x="1320" y="35"/>
                </a:lnTo>
                <a:lnTo>
                  <a:pt x="1322" y="35"/>
                </a:lnTo>
                <a:lnTo>
                  <a:pt x="1322" y="36"/>
                </a:lnTo>
                <a:lnTo>
                  <a:pt x="1322" y="36"/>
                </a:lnTo>
                <a:lnTo>
                  <a:pt x="1322" y="36"/>
                </a:lnTo>
                <a:lnTo>
                  <a:pt x="1322" y="36"/>
                </a:lnTo>
                <a:lnTo>
                  <a:pt x="1322" y="38"/>
                </a:lnTo>
                <a:lnTo>
                  <a:pt x="1322" y="39"/>
                </a:lnTo>
                <a:lnTo>
                  <a:pt x="1322" y="39"/>
                </a:lnTo>
                <a:lnTo>
                  <a:pt x="1322" y="39"/>
                </a:lnTo>
                <a:lnTo>
                  <a:pt x="1322" y="39"/>
                </a:lnTo>
                <a:lnTo>
                  <a:pt x="1320" y="39"/>
                </a:lnTo>
                <a:lnTo>
                  <a:pt x="1320" y="39"/>
                </a:lnTo>
                <a:lnTo>
                  <a:pt x="1320" y="39"/>
                </a:lnTo>
                <a:lnTo>
                  <a:pt x="1320" y="38"/>
                </a:lnTo>
                <a:lnTo>
                  <a:pt x="1319" y="38"/>
                </a:lnTo>
                <a:lnTo>
                  <a:pt x="1319" y="36"/>
                </a:lnTo>
                <a:lnTo>
                  <a:pt x="1319" y="36"/>
                </a:lnTo>
                <a:lnTo>
                  <a:pt x="1319" y="36"/>
                </a:lnTo>
                <a:lnTo>
                  <a:pt x="1317" y="36"/>
                </a:lnTo>
                <a:lnTo>
                  <a:pt x="1317" y="35"/>
                </a:lnTo>
                <a:lnTo>
                  <a:pt x="1317" y="35"/>
                </a:lnTo>
                <a:lnTo>
                  <a:pt x="1317" y="35"/>
                </a:lnTo>
                <a:lnTo>
                  <a:pt x="1319" y="35"/>
                </a:lnTo>
                <a:lnTo>
                  <a:pt x="1320" y="35"/>
                </a:lnTo>
                <a:close/>
                <a:moveTo>
                  <a:pt x="1524" y="28"/>
                </a:moveTo>
                <a:lnTo>
                  <a:pt x="1524" y="28"/>
                </a:lnTo>
                <a:lnTo>
                  <a:pt x="1524" y="30"/>
                </a:lnTo>
                <a:lnTo>
                  <a:pt x="1524" y="30"/>
                </a:lnTo>
                <a:lnTo>
                  <a:pt x="1524" y="30"/>
                </a:lnTo>
                <a:lnTo>
                  <a:pt x="1525" y="30"/>
                </a:lnTo>
                <a:lnTo>
                  <a:pt x="1525" y="32"/>
                </a:lnTo>
                <a:lnTo>
                  <a:pt x="1525" y="32"/>
                </a:lnTo>
                <a:lnTo>
                  <a:pt x="1524" y="32"/>
                </a:lnTo>
                <a:lnTo>
                  <a:pt x="1524" y="33"/>
                </a:lnTo>
                <a:lnTo>
                  <a:pt x="1527" y="32"/>
                </a:lnTo>
                <a:lnTo>
                  <a:pt x="1527" y="32"/>
                </a:lnTo>
                <a:lnTo>
                  <a:pt x="1527" y="30"/>
                </a:lnTo>
                <a:lnTo>
                  <a:pt x="1527" y="30"/>
                </a:lnTo>
                <a:lnTo>
                  <a:pt x="1525" y="30"/>
                </a:lnTo>
                <a:lnTo>
                  <a:pt x="1525" y="30"/>
                </a:lnTo>
                <a:lnTo>
                  <a:pt x="1525" y="28"/>
                </a:lnTo>
                <a:lnTo>
                  <a:pt x="1525" y="28"/>
                </a:lnTo>
                <a:lnTo>
                  <a:pt x="1524" y="28"/>
                </a:lnTo>
                <a:close/>
                <a:moveTo>
                  <a:pt x="1489" y="27"/>
                </a:moveTo>
                <a:lnTo>
                  <a:pt x="1491" y="27"/>
                </a:lnTo>
                <a:lnTo>
                  <a:pt x="1492" y="28"/>
                </a:lnTo>
                <a:lnTo>
                  <a:pt x="1492" y="30"/>
                </a:lnTo>
                <a:lnTo>
                  <a:pt x="1489" y="33"/>
                </a:lnTo>
                <a:lnTo>
                  <a:pt x="1486" y="35"/>
                </a:lnTo>
                <a:lnTo>
                  <a:pt x="1486" y="35"/>
                </a:lnTo>
                <a:lnTo>
                  <a:pt x="1484" y="35"/>
                </a:lnTo>
                <a:lnTo>
                  <a:pt x="1484" y="35"/>
                </a:lnTo>
                <a:lnTo>
                  <a:pt x="1484" y="33"/>
                </a:lnTo>
                <a:lnTo>
                  <a:pt x="1484" y="33"/>
                </a:lnTo>
                <a:lnTo>
                  <a:pt x="1484" y="32"/>
                </a:lnTo>
                <a:lnTo>
                  <a:pt x="1484" y="30"/>
                </a:lnTo>
                <a:lnTo>
                  <a:pt x="1486" y="28"/>
                </a:lnTo>
                <a:lnTo>
                  <a:pt x="1487" y="27"/>
                </a:lnTo>
                <a:lnTo>
                  <a:pt x="1489" y="27"/>
                </a:lnTo>
                <a:close/>
                <a:moveTo>
                  <a:pt x="1541" y="21"/>
                </a:moveTo>
                <a:lnTo>
                  <a:pt x="1539" y="22"/>
                </a:lnTo>
                <a:lnTo>
                  <a:pt x="1539" y="22"/>
                </a:lnTo>
                <a:lnTo>
                  <a:pt x="1539" y="22"/>
                </a:lnTo>
                <a:lnTo>
                  <a:pt x="1539" y="22"/>
                </a:lnTo>
                <a:lnTo>
                  <a:pt x="1539" y="24"/>
                </a:lnTo>
                <a:lnTo>
                  <a:pt x="1541" y="24"/>
                </a:lnTo>
                <a:lnTo>
                  <a:pt x="1541" y="24"/>
                </a:lnTo>
                <a:lnTo>
                  <a:pt x="1541" y="24"/>
                </a:lnTo>
                <a:lnTo>
                  <a:pt x="1541" y="24"/>
                </a:lnTo>
                <a:lnTo>
                  <a:pt x="1541" y="22"/>
                </a:lnTo>
                <a:lnTo>
                  <a:pt x="1543" y="22"/>
                </a:lnTo>
                <a:lnTo>
                  <a:pt x="1543" y="22"/>
                </a:lnTo>
                <a:lnTo>
                  <a:pt x="1541" y="21"/>
                </a:lnTo>
                <a:close/>
                <a:moveTo>
                  <a:pt x="1543" y="19"/>
                </a:moveTo>
                <a:lnTo>
                  <a:pt x="1543" y="19"/>
                </a:lnTo>
                <a:lnTo>
                  <a:pt x="1541" y="21"/>
                </a:lnTo>
                <a:lnTo>
                  <a:pt x="1543" y="21"/>
                </a:lnTo>
                <a:lnTo>
                  <a:pt x="1544" y="21"/>
                </a:lnTo>
                <a:lnTo>
                  <a:pt x="1544" y="21"/>
                </a:lnTo>
                <a:lnTo>
                  <a:pt x="1544" y="21"/>
                </a:lnTo>
                <a:lnTo>
                  <a:pt x="1543" y="22"/>
                </a:lnTo>
                <a:lnTo>
                  <a:pt x="1543" y="22"/>
                </a:lnTo>
                <a:lnTo>
                  <a:pt x="1544" y="22"/>
                </a:lnTo>
                <a:lnTo>
                  <a:pt x="1544" y="22"/>
                </a:lnTo>
                <a:lnTo>
                  <a:pt x="1546" y="22"/>
                </a:lnTo>
                <a:lnTo>
                  <a:pt x="1546" y="21"/>
                </a:lnTo>
                <a:lnTo>
                  <a:pt x="1547" y="21"/>
                </a:lnTo>
                <a:lnTo>
                  <a:pt x="1547" y="21"/>
                </a:lnTo>
                <a:lnTo>
                  <a:pt x="1547" y="22"/>
                </a:lnTo>
                <a:lnTo>
                  <a:pt x="1547" y="22"/>
                </a:lnTo>
                <a:lnTo>
                  <a:pt x="1549" y="22"/>
                </a:lnTo>
                <a:lnTo>
                  <a:pt x="1550" y="22"/>
                </a:lnTo>
                <a:lnTo>
                  <a:pt x="1550" y="22"/>
                </a:lnTo>
                <a:lnTo>
                  <a:pt x="1550" y="24"/>
                </a:lnTo>
                <a:lnTo>
                  <a:pt x="1550" y="25"/>
                </a:lnTo>
                <a:lnTo>
                  <a:pt x="1552" y="25"/>
                </a:lnTo>
                <a:lnTo>
                  <a:pt x="1552" y="27"/>
                </a:lnTo>
                <a:lnTo>
                  <a:pt x="1552" y="27"/>
                </a:lnTo>
                <a:lnTo>
                  <a:pt x="1554" y="27"/>
                </a:lnTo>
                <a:lnTo>
                  <a:pt x="1554" y="27"/>
                </a:lnTo>
                <a:lnTo>
                  <a:pt x="1552" y="27"/>
                </a:lnTo>
                <a:lnTo>
                  <a:pt x="1554" y="28"/>
                </a:lnTo>
                <a:lnTo>
                  <a:pt x="1555" y="28"/>
                </a:lnTo>
                <a:lnTo>
                  <a:pt x="1555" y="30"/>
                </a:lnTo>
                <a:lnTo>
                  <a:pt x="1555" y="30"/>
                </a:lnTo>
                <a:lnTo>
                  <a:pt x="1557" y="30"/>
                </a:lnTo>
                <a:lnTo>
                  <a:pt x="1557" y="30"/>
                </a:lnTo>
                <a:lnTo>
                  <a:pt x="1557" y="28"/>
                </a:lnTo>
                <a:lnTo>
                  <a:pt x="1557" y="28"/>
                </a:lnTo>
                <a:lnTo>
                  <a:pt x="1558" y="27"/>
                </a:lnTo>
                <a:lnTo>
                  <a:pt x="1562" y="27"/>
                </a:lnTo>
                <a:lnTo>
                  <a:pt x="1563" y="30"/>
                </a:lnTo>
                <a:lnTo>
                  <a:pt x="1563" y="30"/>
                </a:lnTo>
                <a:lnTo>
                  <a:pt x="1562" y="30"/>
                </a:lnTo>
                <a:lnTo>
                  <a:pt x="1560" y="30"/>
                </a:lnTo>
                <a:lnTo>
                  <a:pt x="1558" y="30"/>
                </a:lnTo>
                <a:lnTo>
                  <a:pt x="1558" y="30"/>
                </a:lnTo>
                <a:lnTo>
                  <a:pt x="1558" y="32"/>
                </a:lnTo>
                <a:lnTo>
                  <a:pt x="1558" y="33"/>
                </a:lnTo>
                <a:lnTo>
                  <a:pt x="1557" y="33"/>
                </a:lnTo>
                <a:lnTo>
                  <a:pt x="1557" y="32"/>
                </a:lnTo>
                <a:lnTo>
                  <a:pt x="1557" y="32"/>
                </a:lnTo>
                <a:lnTo>
                  <a:pt x="1555" y="32"/>
                </a:lnTo>
                <a:lnTo>
                  <a:pt x="1554" y="32"/>
                </a:lnTo>
                <a:lnTo>
                  <a:pt x="1554" y="32"/>
                </a:lnTo>
                <a:lnTo>
                  <a:pt x="1552" y="33"/>
                </a:lnTo>
                <a:lnTo>
                  <a:pt x="1552" y="35"/>
                </a:lnTo>
                <a:lnTo>
                  <a:pt x="1552" y="36"/>
                </a:lnTo>
                <a:lnTo>
                  <a:pt x="1552" y="36"/>
                </a:lnTo>
                <a:lnTo>
                  <a:pt x="1554" y="38"/>
                </a:lnTo>
                <a:lnTo>
                  <a:pt x="1554" y="39"/>
                </a:lnTo>
                <a:lnTo>
                  <a:pt x="1554" y="39"/>
                </a:lnTo>
                <a:lnTo>
                  <a:pt x="1552" y="39"/>
                </a:lnTo>
                <a:lnTo>
                  <a:pt x="1552" y="39"/>
                </a:lnTo>
                <a:lnTo>
                  <a:pt x="1550" y="43"/>
                </a:lnTo>
                <a:lnTo>
                  <a:pt x="1550" y="43"/>
                </a:lnTo>
                <a:lnTo>
                  <a:pt x="1550" y="44"/>
                </a:lnTo>
                <a:lnTo>
                  <a:pt x="1550" y="44"/>
                </a:lnTo>
                <a:lnTo>
                  <a:pt x="1550" y="44"/>
                </a:lnTo>
                <a:lnTo>
                  <a:pt x="1549" y="44"/>
                </a:lnTo>
                <a:lnTo>
                  <a:pt x="1549" y="44"/>
                </a:lnTo>
                <a:lnTo>
                  <a:pt x="1549" y="46"/>
                </a:lnTo>
                <a:lnTo>
                  <a:pt x="1549" y="46"/>
                </a:lnTo>
                <a:lnTo>
                  <a:pt x="1549" y="46"/>
                </a:lnTo>
                <a:lnTo>
                  <a:pt x="1550" y="47"/>
                </a:lnTo>
                <a:lnTo>
                  <a:pt x="1550" y="47"/>
                </a:lnTo>
                <a:lnTo>
                  <a:pt x="1549" y="47"/>
                </a:lnTo>
                <a:lnTo>
                  <a:pt x="1549" y="47"/>
                </a:lnTo>
                <a:lnTo>
                  <a:pt x="1547" y="47"/>
                </a:lnTo>
                <a:lnTo>
                  <a:pt x="1547" y="47"/>
                </a:lnTo>
                <a:lnTo>
                  <a:pt x="1546" y="47"/>
                </a:lnTo>
                <a:lnTo>
                  <a:pt x="1546" y="47"/>
                </a:lnTo>
                <a:lnTo>
                  <a:pt x="1546" y="49"/>
                </a:lnTo>
                <a:lnTo>
                  <a:pt x="1547" y="49"/>
                </a:lnTo>
                <a:lnTo>
                  <a:pt x="1546" y="49"/>
                </a:lnTo>
                <a:lnTo>
                  <a:pt x="1546" y="50"/>
                </a:lnTo>
                <a:lnTo>
                  <a:pt x="1544" y="50"/>
                </a:lnTo>
                <a:lnTo>
                  <a:pt x="1544" y="52"/>
                </a:lnTo>
                <a:lnTo>
                  <a:pt x="1543" y="52"/>
                </a:lnTo>
                <a:lnTo>
                  <a:pt x="1543" y="52"/>
                </a:lnTo>
                <a:lnTo>
                  <a:pt x="1541" y="52"/>
                </a:lnTo>
                <a:lnTo>
                  <a:pt x="1541" y="54"/>
                </a:lnTo>
                <a:lnTo>
                  <a:pt x="1543" y="54"/>
                </a:lnTo>
                <a:lnTo>
                  <a:pt x="1544" y="54"/>
                </a:lnTo>
                <a:lnTo>
                  <a:pt x="1544" y="54"/>
                </a:lnTo>
                <a:lnTo>
                  <a:pt x="1544" y="54"/>
                </a:lnTo>
                <a:lnTo>
                  <a:pt x="1544" y="54"/>
                </a:lnTo>
                <a:lnTo>
                  <a:pt x="1543" y="54"/>
                </a:lnTo>
                <a:lnTo>
                  <a:pt x="1543" y="55"/>
                </a:lnTo>
                <a:lnTo>
                  <a:pt x="1541" y="54"/>
                </a:lnTo>
                <a:lnTo>
                  <a:pt x="1539" y="55"/>
                </a:lnTo>
                <a:lnTo>
                  <a:pt x="1539" y="55"/>
                </a:lnTo>
                <a:lnTo>
                  <a:pt x="1541" y="55"/>
                </a:lnTo>
                <a:lnTo>
                  <a:pt x="1544" y="57"/>
                </a:lnTo>
                <a:lnTo>
                  <a:pt x="1546" y="57"/>
                </a:lnTo>
                <a:lnTo>
                  <a:pt x="1547" y="55"/>
                </a:lnTo>
                <a:lnTo>
                  <a:pt x="1549" y="55"/>
                </a:lnTo>
                <a:lnTo>
                  <a:pt x="1549" y="57"/>
                </a:lnTo>
                <a:lnTo>
                  <a:pt x="1549" y="57"/>
                </a:lnTo>
                <a:lnTo>
                  <a:pt x="1547" y="57"/>
                </a:lnTo>
                <a:lnTo>
                  <a:pt x="1546" y="60"/>
                </a:lnTo>
                <a:lnTo>
                  <a:pt x="1544" y="60"/>
                </a:lnTo>
                <a:lnTo>
                  <a:pt x="1543" y="60"/>
                </a:lnTo>
                <a:lnTo>
                  <a:pt x="1543" y="61"/>
                </a:lnTo>
                <a:lnTo>
                  <a:pt x="1543" y="61"/>
                </a:lnTo>
                <a:lnTo>
                  <a:pt x="1543" y="61"/>
                </a:lnTo>
                <a:lnTo>
                  <a:pt x="1539" y="61"/>
                </a:lnTo>
                <a:lnTo>
                  <a:pt x="1538" y="60"/>
                </a:lnTo>
                <a:lnTo>
                  <a:pt x="1536" y="60"/>
                </a:lnTo>
                <a:lnTo>
                  <a:pt x="1536" y="60"/>
                </a:lnTo>
                <a:lnTo>
                  <a:pt x="1535" y="60"/>
                </a:lnTo>
                <a:lnTo>
                  <a:pt x="1535" y="61"/>
                </a:lnTo>
                <a:lnTo>
                  <a:pt x="1535" y="63"/>
                </a:lnTo>
                <a:lnTo>
                  <a:pt x="1536" y="66"/>
                </a:lnTo>
                <a:lnTo>
                  <a:pt x="1536" y="66"/>
                </a:lnTo>
                <a:lnTo>
                  <a:pt x="1535" y="66"/>
                </a:lnTo>
                <a:lnTo>
                  <a:pt x="1533" y="68"/>
                </a:lnTo>
                <a:lnTo>
                  <a:pt x="1533" y="68"/>
                </a:lnTo>
                <a:lnTo>
                  <a:pt x="1533" y="68"/>
                </a:lnTo>
                <a:lnTo>
                  <a:pt x="1533" y="66"/>
                </a:lnTo>
                <a:lnTo>
                  <a:pt x="1535" y="66"/>
                </a:lnTo>
                <a:lnTo>
                  <a:pt x="1535" y="65"/>
                </a:lnTo>
                <a:lnTo>
                  <a:pt x="1535" y="63"/>
                </a:lnTo>
                <a:lnTo>
                  <a:pt x="1535" y="61"/>
                </a:lnTo>
                <a:lnTo>
                  <a:pt x="1535" y="61"/>
                </a:lnTo>
                <a:lnTo>
                  <a:pt x="1533" y="61"/>
                </a:lnTo>
                <a:lnTo>
                  <a:pt x="1533" y="61"/>
                </a:lnTo>
                <a:lnTo>
                  <a:pt x="1532" y="61"/>
                </a:lnTo>
                <a:lnTo>
                  <a:pt x="1532" y="60"/>
                </a:lnTo>
                <a:lnTo>
                  <a:pt x="1532" y="60"/>
                </a:lnTo>
                <a:lnTo>
                  <a:pt x="1530" y="61"/>
                </a:lnTo>
                <a:lnTo>
                  <a:pt x="1530" y="61"/>
                </a:lnTo>
                <a:lnTo>
                  <a:pt x="1530" y="60"/>
                </a:lnTo>
                <a:lnTo>
                  <a:pt x="1530" y="60"/>
                </a:lnTo>
                <a:lnTo>
                  <a:pt x="1528" y="60"/>
                </a:lnTo>
                <a:lnTo>
                  <a:pt x="1528" y="60"/>
                </a:lnTo>
                <a:lnTo>
                  <a:pt x="1527" y="60"/>
                </a:lnTo>
                <a:lnTo>
                  <a:pt x="1527" y="58"/>
                </a:lnTo>
                <a:lnTo>
                  <a:pt x="1527" y="58"/>
                </a:lnTo>
                <a:lnTo>
                  <a:pt x="1525" y="58"/>
                </a:lnTo>
                <a:lnTo>
                  <a:pt x="1525" y="58"/>
                </a:lnTo>
                <a:lnTo>
                  <a:pt x="1525" y="60"/>
                </a:lnTo>
                <a:lnTo>
                  <a:pt x="1524" y="60"/>
                </a:lnTo>
                <a:lnTo>
                  <a:pt x="1524" y="60"/>
                </a:lnTo>
                <a:lnTo>
                  <a:pt x="1524" y="61"/>
                </a:lnTo>
                <a:lnTo>
                  <a:pt x="1525" y="61"/>
                </a:lnTo>
                <a:lnTo>
                  <a:pt x="1524" y="61"/>
                </a:lnTo>
                <a:lnTo>
                  <a:pt x="1522" y="61"/>
                </a:lnTo>
                <a:lnTo>
                  <a:pt x="1522" y="61"/>
                </a:lnTo>
                <a:lnTo>
                  <a:pt x="1522" y="63"/>
                </a:lnTo>
                <a:lnTo>
                  <a:pt x="1522" y="63"/>
                </a:lnTo>
                <a:lnTo>
                  <a:pt x="1522" y="65"/>
                </a:lnTo>
                <a:lnTo>
                  <a:pt x="1522" y="65"/>
                </a:lnTo>
                <a:lnTo>
                  <a:pt x="1521" y="63"/>
                </a:lnTo>
                <a:lnTo>
                  <a:pt x="1521" y="63"/>
                </a:lnTo>
                <a:lnTo>
                  <a:pt x="1521" y="65"/>
                </a:lnTo>
                <a:lnTo>
                  <a:pt x="1521" y="65"/>
                </a:lnTo>
                <a:lnTo>
                  <a:pt x="1521" y="66"/>
                </a:lnTo>
                <a:lnTo>
                  <a:pt x="1519" y="65"/>
                </a:lnTo>
                <a:lnTo>
                  <a:pt x="1519" y="65"/>
                </a:lnTo>
                <a:lnTo>
                  <a:pt x="1519" y="65"/>
                </a:lnTo>
                <a:lnTo>
                  <a:pt x="1519" y="63"/>
                </a:lnTo>
                <a:lnTo>
                  <a:pt x="1519" y="63"/>
                </a:lnTo>
                <a:lnTo>
                  <a:pt x="1519" y="61"/>
                </a:lnTo>
                <a:lnTo>
                  <a:pt x="1519" y="61"/>
                </a:lnTo>
                <a:lnTo>
                  <a:pt x="1519" y="61"/>
                </a:lnTo>
                <a:lnTo>
                  <a:pt x="1519" y="60"/>
                </a:lnTo>
                <a:lnTo>
                  <a:pt x="1519" y="60"/>
                </a:lnTo>
                <a:lnTo>
                  <a:pt x="1519" y="60"/>
                </a:lnTo>
                <a:lnTo>
                  <a:pt x="1517" y="58"/>
                </a:lnTo>
                <a:lnTo>
                  <a:pt x="1517" y="58"/>
                </a:lnTo>
                <a:lnTo>
                  <a:pt x="1517" y="55"/>
                </a:lnTo>
                <a:lnTo>
                  <a:pt x="1517" y="54"/>
                </a:lnTo>
                <a:lnTo>
                  <a:pt x="1517" y="54"/>
                </a:lnTo>
                <a:lnTo>
                  <a:pt x="1519" y="47"/>
                </a:lnTo>
                <a:lnTo>
                  <a:pt x="1519" y="46"/>
                </a:lnTo>
                <a:lnTo>
                  <a:pt x="1521" y="44"/>
                </a:lnTo>
                <a:lnTo>
                  <a:pt x="1521" y="41"/>
                </a:lnTo>
                <a:lnTo>
                  <a:pt x="1521" y="41"/>
                </a:lnTo>
                <a:lnTo>
                  <a:pt x="1521" y="39"/>
                </a:lnTo>
                <a:lnTo>
                  <a:pt x="1521" y="39"/>
                </a:lnTo>
                <a:lnTo>
                  <a:pt x="1519" y="39"/>
                </a:lnTo>
                <a:lnTo>
                  <a:pt x="1519" y="39"/>
                </a:lnTo>
                <a:lnTo>
                  <a:pt x="1519" y="39"/>
                </a:lnTo>
                <a:lnTo>
                  <a:pt x="1519" y="38"/>
                </a:lnTo>
                <a:lnTo>
                  <a:pt x="1519" y="38"/>
                </a:lnTo>
                <a:lnTo>
                  <a:pt x="1519" y="36"/>
                </a:lnTo>
                <a:lnTo>
                  <a:pt x="1519" y="33"/>
                </a:lnTo>
                <a:lnTo>
                  <a:pt x="1521" y="32"/>
                </a:lnTo>
                <a:lnTo>
                  <a:pt x="1522" y="30"/>
                </a:lnTo>
                <a:lnTo>
                  <a:pt x="1522" y="28"/>
                </a:lnTo>
                <a:lnTo>
                  <a:pt x="1522" y="28"/>
                </a:lnTo>
                <a:lnTo>
                  <a:pt x="1522" y="28"/>
                </a:lnTo>
                <a:lnTo>
                  <a:pt x="1522" y="28"/>
                </a:lnTo>
                <a:lnTo>
                  <a:pt x="1522" y="27"/>
                </a:lnTo>
                <a:lnTo>
                  <a:pt x="1522" y="27"/>
                </a:lnTo>
                <a:lnTo>
                  <a:pt x="1524" y="27"/>
                </a:lnTo>
                <a:lnTo>
                  <a:pt x="1525" y="25"/>
                </a:lnTo>
                <a:lnTo>
                  <a:pt x="1525" y="25"/>
                </a:lnTo>
                <a:lnTo>
                  <a:pt x="1527" y="25"/>
                </a:lnTo>
                <a:lnTo>
                  <a:pt x="1527" y="25"/>
                </a:lnTo>
                <a:lnTo>
                  <a:pt x="1527" y="25"/>
                </a:lnTo>
                <a:lnTo>
                  <a:pt x="1528" y="24"/>
                </a:lnTo>
                <a:lnTo>
                  <a:pt x="1528" y="24"/>
                </a:lnTo>
                <a:lnTo>
                  <a:pt x="1528" y="24"/>
                </a:lnTo>
                <a:lnTo>
                  <a:pt x="1528" y="25"/>
                </a:lnTo>
                <a:lnTo>
                  <a:pt x="1530" y="25"/>
                </a:lnTo>
                <a:lnTo>
                  <a:pt x="1530" y="24"/>
                </a:lnTo>
                <a:lnTo>
                  <a:pt x="1530" y="24"/>
                </a:lnTo>
                <a:lnTo>
                  <a:pt x="1532" y="22"/>
                </a:lnTo>
                <a:lnTo>
                  <a:pt x="1532" y="22"/>
                </a:lnTo>
                <a:lnTo>
                  <a:pt x="1532" y="22"/>
                </a:lnTo>
                <a:lnTo>
                  <a:pt x="1532" y="22"/>
                </a:lnTo>
                <a:lnTo>
                  <a:pt x="1533" y="22"/>
                </a:lnTo>
                <a:lnTo>
                  <a:pt x="1532" y="24"/>
                </a:lnTo>
                <a:lnTo>
                  <a:pt x="1532" y="24"/>
                </a:lnTo>
                <a:lnTo>
                  <a:pt x="1533" y="24"/>
                </a:lnTo>
                <a:lnTo>
                  <a:pt x="1533" y="24"/>
                </a:lnTo>
                <a:lnTo>
                  <a:pt x="1533" y="24"/>
                </a:lnTo>
                <a:lnTo>
                  <a:pt x="1535" y="24"/>
                </a:lnTo>
                <a:lnTo>
                  <a:pt x="1535" y="24"/>
                </a:lnTo>
                <a:lnTo>
                  <a:pt x="1535" y="24"/>
                </a:lnTo>
                <a:lnTo>
                  <a:pt x="1536" y="24"/>
                </a:lnTo>
                <a:lnTo>
                  <a:pt x="1536" y="24"/>
                </a:lnTo>
                <a:lnTo>
                  <a:pt x="1538" y="24"/>
                </a:lnTo>
                <a:lnTo>
                  <a:pt x="1538" y="22"/>
                </a:lnTo>
                <a:lnTo>
                  <a:pt x="1538" y="22"/>
                </a:lnTo>
                <a:lnTo>
                  <a:pt x="1539" y="22"/>
                </a:lnTo>
                <a:lnTo>
                  <a:pt x="1539" y="21"/>
                </a:lnTo>
                <a:lnTo>
                  <a:pt x="1539" y="19"/>
                </a:lnTo>
                <a:lnTo>
                  <a:pt x="1541" y="19"/>
                </a:lnTo>
                <a:lnTo>
                  <a:pt x="1541" y="19"/>
                </a:lnTo>
                <a:lnTo>
                  <a:pt x="1541" y="19"/>
                </a:lnTo>
                <a:lnTo>
                  <a:pt x="1543" y="19"/>
                </a:lnTo>
                <a:close/>
                <a:moveTo>
                  <a:pt x="1543" y="0"/>
                </a:moveTo>
                <a:lnTo>
                  <a:pt x="1543" y="0"/>
                </a:lnTo>
                <a:lnTo>
                  <a:pt x="1544" y="2"/>
                </a:lnTo>
                <a:lnTo>
                  <a:pt x="1544" y="2"/>
                </a:lnTo>
                <a:lnTo>
                  <a:pt x="1544" y="2"/>
                </a:lnTo>
                <a:lnTo>
                  <a:pt x="1544" y="2"/>
                </a:lnTo>
                <a:lnTo>
                  <a:pt x="1543" y="2"/>
                </a:lnTo>
                <a:lnTo>
                  <a:pt x="1541" y="2"/>
                </a:lnTo>
                <a:lnTo>
                  <a:pt x="1539" y="3"/>
                </a:lnTo>
                <a:lnTo>
                  <a:pt x="1539" y="3"/>
                </a:lnTo>
                <a:lnTo>
                  <a:pt x="1538" y="3"/>
                </a:lnTo>
                <a:lnTo>
                  <a:pt x="1539" y="5"/>
                </a:lnTo>
                <a:lnTo>
                  <a:pt x="1539" y="5"/>
                </a:lnTo>
                <a:lnTo>
                  <a:pt x="1541" y="5"/>
                </a:lnTo>
                <a:lnTo>
                  <a:pt x="1541" y="5"/>
                </a:lnTo>
                <a:lnTo>
                  <a:pt x="1539" y="5"/>
                </a:lnTo>
                <a:lnTo>
                  <a:pt x="1539" y="5"/>
                </a:lnTo>
                <a:lnTo>
                  <a:pt x="1541" y="5"/>
                </a:lnTo>
                <a:lnTo>
                  <a:pt x="1541" y="5"/>
                </a:lnTo>
                <a:lnTo>
                  <a:pt x="1541" y="5"/>
                </a:lnTo>
                <a:lnTo>
                  <a:pt x="1541" y="5"/>
                </a:lnTo>
                <a:lnTo>
                  <a:pt x="1541" y="5"/>
                </a:lnTo>
                <a:lnTo>
                  <a:pt x="1541" y="6"/>
                </a:lnTo>
                <a:lnTo>
                  <a:pt x="1541" y="6"/>
                </a:lnTo>
                <a:lnTo>
                  <a:pt x="1541" y="8"/>
                </a:lnTo>
                <a:lnTo>
                  <a:pt x="1541" y="8"/>
                </a:lnTo>
                <a:lnTo>
                  <a:pt x="1539" y="8"/>
                </a:lnTo>
                <a:lnTo>
                  <a:pt x="1539" y="6"/>
                </a:lnTo>
                <a:lnTo>
                  <a:pt x="1538" y="6"/>
                </a:lnTo>
                <a:lnTo>
                  <a:pt x="1538" y="5"/>
                </a:lnTo>
                <a:lnTo>
                  <a:pt x="1535" y="5"/>
                </a:lnTo>
                <a:lnTo>
                  <a:pt x="1535" y="5"/>
                </a:lnTo>
                <a:lnTo>
                  <a:pt x="1535" y="5"/>
                </a:lnTo>
                <a:lnTo>
                  <a:pt x="1535" y="5"/>
                </a:lnTo>
                <a:lnTo>
                  <a:pt x="1535" y="5"/>
                </a:lnTo>
                <a:lnTo>
                  <a:pt x="1535" y="6"/>
                </a:lnTo>
                <a:lnTo>
                  <a:pt x="1535" y="6"/>
                </a:lnTo>
                <a:lnTo>
                  <a:pt x="1535" y="5"/>
                </a:lnTo>
                <a:lnTo>
                  <a:pt x="1533" y="5"/>
                </a:lnTo>
                <a:lnTo>
                  <a:pt x="1533" y="5"/>
                </a:lnTo>
                <a:lnTo>
                  <a:pt x="1533" y="6"/>
                </a:lnTo>
                <a:lnTo>
                  <a:pt x="1533" y="6"/>
                </a:lnTo>
                <a:lnTo>
                  <a:pt x="1532" y="6"/>
                </a:lnTo>
                <a:lnTo>
                  <a:pt x="1530" y="5"/>
                </a:lnTo>
                <a:lnTo>
                  <a:pt x="1530" y="5"/>
                </a:lnTo>
                <a:lnTo>
                  <a:pt x="1530" y="3"/>
                </a:lnTo>
                <a:lnTo>
                  <a:pt x="1530" y="3"/>
                </a:lnTo>
                <a:lnTo>
                  <a:pt x="1532" y="3"/>
                </a:lnTo>
                <a:lnTo>
                  <a:pt x="1533" y="3"/>
                </a:lnTo>
                <a:lnTo>
                  <a:pt x="1535" y="3"/>
                </a:lnTo>
                <a:lnTo>
                  <a:pt x="1535" y="3"/>
                </a:lnTo>
                <a:lnTo>
                  <a:pt x="1533" y="3"/>
                </a:lnTo>
                <a:lnTo>
                  <a:pt x="1535" y="3"/>
                </a:lnTo>
                <a:lnTo>
                  <a:pt x="1535" y="3"/>
                </a:lnTo>
                <a:lnTo>
                  <a:pt x="1536" y="3"/>
                </a:lnTo>
                <a:lnTo>
                  <a:pt x="1536" y="3"/>
                </a:lnTo>
                <a:lnTo>
                  <a:pt x="1536" y="3"/>
                </a:lnTo>
                <a:lnTo>
                  <a:pt x="1538" y="3"/>
                </a:lnTo>
                <a:lnTo>
                  <a:pt x="1538" y="2"/>
                </a:lnTo>
                <a:lnTo>
                  <a:pt x="1538" y="2"/>
                </a:lnTo>
                <a:lnTo>
                  <a:pt x="1538" y="2"/>
                </a:lnTo>
                <a:lnTo>
                  <a:pt x="1539" y="2"/>
                </a:lnTo>
                <a:lnTo>
                  <a:pt x="1539" y="2"/>
                </a:lnTo>
                <a:lnTo>
                  <a:pt x="1539" y="2"/>
                </a:lnTo>
                <a:lnTo>
                  <a:pt x="1541" y="2"/>
                </a:lnTo>
                <a:lnTo>
                  <a:pt x="1541" y="2"/>
                </a:lnTo>
                <a:lnTo>
                  <a:pt x="1541" y="2"/>
                </a:lnTo>
                <a:lnTo>
                  <a:pt x="1543" y="2"/>
                </a:lnTo>
                <a:lnTo>
                  <a:pt x="1543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8" name="Freeform 351">
            <a:extLst>
              <a:ext uri="{FF2B5EF4-FFF2-40B4-BE49-F238E27FC236}">
                <a16:creationId xmlns:a16="http://schemas.microsoft.com/office/drawing/2014/main" id="{DBC26D83-2FAD-8269-6DFB-3D2E8E5EB1BE}"/>
              </a:ext>
            </a:extLst>
          </p:cNvPr>
          <p:cNvSpPr>
            <a:spLocks noEditPoints="1"/>
          </p:cNvSpPr>
          <p:nvPr/>
        </p:nvSpPr>
        <p:spPr bwMode="auto">
          <a:xfrm>
            <a:off x="4059042" y="2924577"/>
            <a:ext cx="3839055" cy="594501"/>
          </a:xfrm>
          <a:custGeom>
            <a:avLst/>
            <a:gdLst>
              <a:gd name="T0" fmla="*/ 1958 w 3260"/>
              <a:gd name="T1" fmla="*/ 481 h 484"/>
              <a:gd name="T2" fmla="*/ 2950 w 3260"/>
              <a:gd name="T3" fmla="*/ 464 h 484"/>
              <a:gd name="T4" fmla="*/ 2046 w 3260"/>
              <a:gd name="T5" fmla="*/ 456 h 484"/>
              <a:gd name="T6" fmla="*/ 722 w 3260"/>
              <a:gd name="T7" fmla="*/ 427 h 484"/>
              <a:gd name="T8" fmla="*/ 719 w 3260"/>
              <a:gd name="T9" fmla="*/ 434 h 484"/>
              <a:gd name="T10" fmla="*/ 2064 w 3260"/>
              <a:gd name="T11" fmla="*/ 410 h 484"/>
              <a:gd name="T12" fmla="*/ 1505 w 3260"/>
              <a:gd name="T13" fmla="*/ 375 h 484"/>
              <a:gd name="T14" fmla="*/ 1513 w 3260"/>
              <a:gd name="T15" fmla="*/ 380 h 484"/>
              <a:gd name="T16" fmla="*/ 1521 w 3260"/>
              <a:gd name="T17" fmla="*/ 379 h 484"/>
              <a:gd name="T18" fmla="*/ 1520 w 3260"/>
              <a:gd name="T19" fmla="*/ 380 h 484"/>
              <a:gd name="T20" fmla="*/ 1523 w 3260"/>
              <a:gd name="T21" fmla="*/ 390 h 484"/>
              <a:gd name="T22" fmla="*/ 1521 w 3260"/>
              <a:gd name="T23" fmla="*/ 404 h 484"/>
              <a:gd name="T24" fmla="*/ 1510 w 3260"/>
              <a:gd name="T25" fmla="*/ 402 h 484"/>
              <a:gd name="T26" fmla="*/ 1520 w 3260"/>
              <a:gd name="T27" fmla="*/ 399 h 484"/>
              <a:gd name="T28" fmla="*/ 1520 w 3260"/>
              <a:gd name="T29" fmla="*/ 393 h 484"/>
              <a:gd name="T30" fmla="*/ 1510 w 3260"/>
              <a:gd name="T31" fmla="*/ 390 h 484"/>
              <a:gd name="T32" fmla="*/ 1512 w 3260"/>
              <a:gd name="T33" fmla="*/ 383 h 484"/>
              <a:gd name="T34" fmla="*/ 1504 w 3260"/>
              <a:gd name="T35" fmla="*/ 375 h 484"/>
              <a:gd name="T36" fmla="*/ 1501 w 3260"/>
              <a:gd name="T37" fmla="*/ 372 h 484"/>
              <a:gd name="T38" fmla="*/ 362 w 3260"/>
              <a:gd name="T39" fmla="*/ 367 h 484"/>
              <a:gd name="T40" fmla="*/ 1584 w 3260"/>
              <a:gd name="T41" fmla="*/ 356 h 484"/>
              <a:gd name="T42" fmla="*/ 279 w 3260"/>
              <a:gd name="T43" fmla="*/ 323 h 484"/>
              <a:gd name="T44" fmla="*/ 277 w 3260"/>
              <a:gd name="T45" fmla="*/ 330 h 484"/>
              <a:gd name="T46" fmla="*/ 2057 w 3260"/>
              <a:gd name="T47" fmla="*/ 331 h 484"/>
              <a:gd name="T48" fmla="*/ 2059 w 3260"/>
              <a:gd name="T49" fmla="*/ 320 h 484"/>
              <a:gd name="T50" fmla="*/ 1731 w 3260"/>
              <a:gd name="T51" fmla="*/ 309 h 484"/>
              <a:gd name="T52" fmla="*/ 3024 w 3260"/>
              <a:gd name="T53" fmla="*/ 314 h 484"/>
              <a:gd name="T54" fmla="*/ 231 w 3260"/>
              <a:gd name="T55" fmla="*/ 275 h 484"/>
              <a:gd name="T56" fmla="*/ 3003 w 3260"/>
              <a:gd name="T57" fmla="*/ 227 h 484"/>
              <a:gd name="T58" fmla="*/ 23 w 3260"/>
              <a:gd name="T59" fmla="*/ 204 h 484"/>
              <a:gd name="T60" fmla="*/ 1994 w 3260"/>
              <a:gd name="T61" fmla="*/ 160 h 484"/>
              <a:gd name="T62" fmla="*/ 1983 w 3260"/>
              <a:gd name="T63" fmla="*/ 169 h 484"/>
              <a:gd name="T64" fmla="*/ 1974 w 3260"/>
              <a:gd name="T65" fmla="*/ 174 h 484"/>
              <a:gd name="T66" fmla="*/ 1979 w 3260"/>
              <a:gd name="T67" fmla="*/ 169 h 484"/>
              <a:gd name="T68" fmla="*/ 1991 w 3260"/>
              <a:gd name="T69" fmla="*/ 155 h 484"/>
              <a:gd name="T70" fmla="*/ 107 w 3260"/>
              <a:gd name="T71" fmla="*/ 136 h 484"/>
              <a:gd name="T72" fmla="*/ 107 w 3260"/>
              <a:gd name="T73" fmla="*/ 126 h 484"/>
              <a:gd name="T74" fmla="*/ 350 w 3260"/>
              <a:gd name="T75" fmla="*/ 98 h 484"/>
              <a:gd name="T76" fmla="*/ 2830 w 3260"/>
              <a:gd name="T77" fmla="*/ 70 h 484"/>
              <a:gd name="T78" fmla="*/ 2825 w 3260"/>
              <a:gd name="T79" fmla="*/ 71 h 484"/>
              <a:gd name="T80" fmla="*/ 53 w 3260"/>
              <a:gd name="T81" fmla="*/ 60 h 484"/>
              <a:gd name="T82" fmla="*/ 53 w 3260"/>
              <a:gd name="T83" fmla="*/ 60 h 484"/>
              <a:gd name="T84" fmla="*/ 3204 w 3260"/>
              <a:gd name="T85" fmla="*/ 67 h 484"/>
              <a:gd name="T86" fmla="*/ 3196 w 3260"/>
              <a:gd name="T87" fmla="*/ 59 h 484"/>
              <a:gd name="T88" fmla="*/ 3166 w 3260"/>
              <a:gd name="T89" fmla="*/ 56 h 484"/>
              <a:gd name="T90" fmla="*/ 3201 w 3260"/>
              <a:gd name="T91" fmla="*/ 56 h 484"/>
              <a:gd name="T92" fmla="*/ 3202 w 3260"/>
              <a:gd name="T93" fmla="*/ 52 h 484"/>
              <a:gd name="T94" fmla="*/ 3175 w 3260"/>
              <a:gd name="T95" fmla="*/ 51 h 484"/>
              <a:gd name="T96" fmla="*/ 3172 w 3260"/>
              <a:gd name="T97" fmla="*/ 49 h 484"/>
              <a:gd name="T98" fmla="*/ 3177 w 3260"/>
              <a:gd name="T99" fmla="*/ 43 h 484"/>
              <a:gd name="T100" fmla="*/ 2693 w 3260"/>
              <a:gd name="T101" fmla="*/ 41 h 484"/>
              <a:gd name="T102" fmla="*/ 2206 w 3260"/>
              <a:gd name="T103" fmla="*/ 45 h 484"/>
              <a:gd name="T104" fmla="*/ 2824 w 3260"/>
              <a:gd name="T105" fmla="*/ 43 h 484"/>
              <a:gd name="T106" fmla="*/ 2751 w 3260"/>
              <a:gd name="T107" fmla="*/ 40 h 484"/>
              <a:gd name="T108" fmla="*/ 2767 w 3260"/>
              <a:gd name="T109" fmla="*/ 40 h 484"/>
              <a:gd name="T110" fmla="*/ 3237 w 3260"/>
              <a:gd name="T111" fmla="*/ 30 h 484"/>
              <a:gd name="T112" fmla="*/ 2716 w 3260"/>
              <a:gd name="T113" fmla="*/ 29 h 484"/>
              <a:gd name="T114" fmla="*/ 2031 w 3260"/>
              <a:gd name="T115" fmla="*/ 33 h 484"/>
              <a:gd name="T116" fmla="*/ 2802 w 3260"/>
              <a:gd name="T117" fmla="*/ 24 h 484"/>
              <a:gd name="T118" fmla="*/ 2032 w 3260"/>
              <a:gd name="T119" fmla="*/ 11 h 484"/>
              <a:gd name="T120" fmla="*/ 3243 w 3260"/>
              <a:gd name="T121" fmla="*/ 8 h 484"/>
              <a:gd name="T122" fmla="*/ 3240 w 3260"/>
              <a:gd name="T123" fmla="*/ 5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60" h="484">
                <a:moveTo>
                  <a:pt x="1972" y="464"/>
                </a:moveTo>
                <a:lnTo>
                  <a:pt x="1972" y="464"/>
                </a:lnTo>
                <a:lnTo>
                  <a:pt x="1972" y="465"/>
                </a:lnTo>
                <a:lnTo>
                  <a:pt x="1972" y="465"/>
                </a:lnTo>
                <a:lnTo>
                  <a:pt x="1972" y="467"/>
                </a:lnTo>
                <a:lnTo>
                  <a:pt x="1972" y="471"/>
                </a:lnTo>
                <a:lnTo>
                  <a:pt x="1972" y="471"/>
                </a:lnTo>
                <a:lnTo>
                  <a:pt x="1971" y="471"/>
                </a:lnTo>
                <a:lnTo>
                  <a:pt x="1971" y="471"/>
                </a:lnTo>
                <a:lnTo>
                  <a:pt x="1971" y="473"/>
                </a:lnTo>
                <a:lnTo>
                  <a:pt x="1971" y="473"/>
                </a:lnTo>
                <a:lnTo>
                  <a:pt x="1969" y="475"/>
                </a:lnTo>
                <a:lnTo>
                  <a:pt x="1969" y="475"/>
                </a:lnTo>
                <a:lnTo>
                  <a:pt x="1967" y="476"/>
                </a:lnTo>
                <a:lnTo>
                  <a:pt x="1966" y="476"/>
                </a:lnTo>
                <a:lnTo>
                  <a:pt x="1966" y="476"/>
                </a:lnTo>
                <a:lnTo>
                  <a:pt x="1966" y="476"/>
                </a:lnTo>
                <a:lnTo>
                  <a:pt x="1964" y="478"/>
                </a:lnTo>
                <a:lnTo>
                  <a:pt x="1963" y="479"/>
                </a:lnTo>
                <a:lnTo>
                  <a:pt x="1961" y="481"/>
                </a:lnTo>
                <a:lnTo>
                  <a:pt x="1961" y="481"/>
                </a:lnTo>
                <a:lnTo>
                  <a:pt x="1960" y="484"/>
                </a:lnTo>
                <a:lnTo>
                  <a:pt x="1960" y="484"/>
                </a:lnTo>
                <a:lnTo>
                  <a:pt x="1960" y="484"/>
                </a:lnTo>
                <a:lnTo>
                  <a:pt x="1958" y="484"/>
                </a:lnTo>
                <a:lnTo>
                  <a:pt x="1958" y="484"/>
                </a:lnTo>
                <a:lnTo>
                  <a:pt x="1958" y="482"/>
                </a:lnTo>
                <a:lnTo>
                  <a:pt x="1958" y="481"/>
                </a:lnTo>
                <a:lnTo>
                  <a:pt x="1958" y="481"/>
                </a:lnTo>
                <a:lnTo>
                  <a:pt x="1958" y="481"/>
                </a:lnTo>
                <a:lnTo>
                  <a:pt x="1958" y="481"/>
                </a:lnTo>
                <a:lnTo>
                  <a:pt x="1958" y="481"/>
                </a:lnTo>
                <a:lnTo>
                  <a:pt x="1958" y="481"/>
                </a:lnTo>
                <a:lnTo>
                  <a:pt x="1958" y="481"/>
                </a:lnTo>
                <a:lnTo>
                  <a:pt x="1958" y="481"/>
                </a:lnTo>
                <a:lnTo>
                  <a:pt x="1956" y="481"/>
                </a:lnTo>
                <a:lnTo>
                  <a:pt x="1956" y="479"/>
                </a:lnTo>
                <a:lnTo>
                  <a:pt x="1958" y="478"/>
                </a:lnTo>
                <a:lnTo>
                  <a:pt x="1958" y="478"/>
                </a:lnTo>
                <a:lnTo>
                  <a:pt x="1960" y="476"/>
                </a:lnTo>
                <a:lnTo>
                  <a:pt x="1960" y="476"/>
                </a:lnTo>
                <a:lnTo>
                  <a:pt x="1961" y="475"/>
                </a:lnTo>
                <a:lnTo>
                  <a:pt x="1961" y="475"/>
                </a:lnTo>
                <a:lnTo>
                  <a:pt x="1964" y="471"/>
                </a:lnTo>
                <a:lnTo>
                  <a:pt x="1964" y="471"/>
                </a:lnTo>
                <a:lnTo>
                  <a:pt x="1966" y="470"/>
                </a:lnTo>
                <a:lnTo>
                  <a:pt x="1969" y="468"/>
                </a:lnTo>
                <a:lnTo>
                  <a:pt x="1969" y="467"/>
                </a:lnTo>
                <a:lnTo>
                  <a:pt x="1971" y="467"/>
                </a:lnTo>
                <a:lnTo>
                  <a:pt x="1971" y="465"/>
                </a:lnTo>
                <a:lnTo>
                  <a:pt x="1972" y="464"/>
                </a:lnTo>
                <a:lnTo>
                  <a:pt x="1972" y="464"/>
                </a:lnTo>
                <a:close/>
                <a:moveTo>
                  <a:pt x="2942" y="457"/>
                </a:moveTo>
                <a:lnTo>
                  <a:pt x="2944" y="457"/>
                </a:lnTo>
                <a:lnTo>
                  <a:pt x="2945" y="457"/>
                </a:lnTo>
                <a:lnTo>
                  <a:pt x="2945" y="459"/>
                </a:lnTo>
                <a:lnTo>
                  <a:pt x="2947" y="459"/>
                </a:lnTo>
                <a:lnTo>
                  <a:pt x="2948" y="460"/>
                </a:lnTo>
                <a:lnTo>
                  <a:pt x="2948" y="462"/>
                </a:lnTo>
                <a:lnTo>
                  <a:pt x="2950" y="462"/>
                </a:lnTo>
                <a:lnTo>
                  <a:pt x="2950" y="464"/>
                </a:lnTo>
                <a:lnTo>
                  <a:pt x="2951" y="464"/>
                </a:lnTo>
                <a:lnTo>
                  <a:pt x="2951" y="464"/>
                </a:lnTo>
                <a:lnTo>
                  <a:pt x="2950" y="464"/>
                </a:lnTo>
                <a:lnTo>
                  <a:pt x="2948" y="465"/>
                </a:lnTo>
                <a:lnTo>
                  <a:pt x="2948" y="465"/>
                </a:lnTo>
                <a:lnTo>
                  <a:pt x="2947" y="465"/>
                </a:lnTo>
                <a:lnTo>
                  <a:pt x="2947" y="464"/>
                </a:lnTo>
                <a:lnTo>
                  <a:pt x="2945" y="464"/>
                </a:lnTo>
                <a:lnTo>
                  <a:pt x="2945" y="462"/>
                </a:lnTo>
                <a:lnTo>
                  <a:pt x="2945" y="462"/>
                </a:lnTo>
                <a:lnTo>
                  <a:pt x="2945" y="462"/>
                </a:lnTo>
                <a:lnTo>
                  <a:pt x="2947" y="464"/>
                </a:lnTo>
                <a:lnTo>
                  <a:pt x="2948" y="462"/>
                </a:lnTo>
                <a:lnTo>
                  <a:pt x="2948" y="462"/>
                </a:lnTo>
                <a:lnTo>
                  <a:pt x="2948" y="462"/>
                </a:lnTo>
                <a:lnTo>
                  <a:pt x="2947" y="460"/>
                </a:lnTo>
                <a:lnTo>
                  <a:pt x="2945" y="459"/>
                </a:lnTo>
                <a:lnTo>
                  <a:pt x="2945" y="459"/>
                </a:lnTo>
                <a:lnTo>
                  <a:pt x="2945" y="460"/>
                </a:lnTo>
                <a:lnTo>
                  <a:pt x="2944" y="460"/>
                </a:lnTo>
                <a:lnTo>
                  <a:pt x="2944" y="460"/>
                </a:lnTo>
                <a:lnTo>
                  <a:pt x="2944" y="459"/>
                </a:lnTo>
                <a:lnTo>
                  <a:pt x="2942" y="457"/>
                </a:lnTo>
                <a:lnTo>
                  <a:pt x="2942" y="457"/>
                </a:lnTo>
                <a:lnTo>
                  <a:pt x="2942" y="457"/>
                </a:lnTo>
                <a:close/>
                <a:moveTo>
                  <a:pt x="2040" y="432"/>
                </a:moveTo>
                <a:lnTo>
                  <a:pt x="2040" y="432"/>
                </a:lnTo>
                <a:lnTo>
                  <a:pt x="2042" y="435"/>
                </a:lnTo>
                <a:lnTo>
                  <a:pt x="2042" y="438"/>
                </a:lnTo>
                <a:lnTo>
                  <a:pt x="2042" y="440"/>
                </a:lnTo>
                <a:lnTo>
                  <a:pt x="2042" y="443"/>
                </a:lnTo>
                <a:lnTo>
                  <a:pt x="2042" y="448"/>
                </a:lnTo>
                <a:lnTo>
                  <a:pt x="2043" y="453"/>
                </a:lnTo>
                <a:lnTo>
                  <a:pt x="2045" y="456"/>
                </a:lnTo>
                <a:lnTo>
                  <a:pt x="2046" y="456"/>
                </a:lnTo>
                <a:lnTo>
                  <a:pt x="2048" y="457"/>
                </a:lnTo>
                <a:lnTo>
                  <a:pt x="2048" y="459"/>
                </a:lnTo>
                <a:lnTo>
                  <a:pt x="2048" y="462"/>
                </a:lnTo>
                <a:lnTo>
                  <a:pt x="2048" y="464"/>
                </a:lnTo>
                <a:lnTo>
                  <a:pt x="2046" y="464"/>
                </a:lnTo>
                <a:lnTo>
                  <a:pt x="2046" y="464"/>
                </a:lnTo>
                <a:lnTo>
                  <a:pt x="2045" y="459"/>
                </a:lnTo>
                <a:lnTo>
                  <a:pt x="2043" y="457"/>
                </a:lnTo>
                <a:lnTo>
                  <a:pt x="2042" y="456"/>
                </a:lnTo>
                <a:lnTo>
                  <a:pt x="2042" y="456"/>
                </a:lnTo>
                <a:lnTo>
                  <a:pt x="2040" y="454"/>
                </a:lnTo>
                <a:lnTo>
                  <a:pt x="2040" y="453"/>
                </a:lnTo>
                <a:lnTo>
                  <a:pt x="2038" y="451"/>
                </a:lnTo>
                <a:lnTo>
                  <a:pt x="2038" y="449"/>
                </a:lnTo>
                <a:lnTo>
                  <a:pt x="2037" y="448"/>
                </a:lnTo>
                <a:lnTo>
                  <a:pt x="2037" y="448"/>
                </a:lnTo>
                <a:lnTo>
                  <a:pt x="2037" y="446"/>
                </a:lnTo>
                <a:lnTo>
                  <a:pt x="2035" y="445"/>
                </a:lnTo>
                <a:lnTo>
                  <a:pt x="2037" y="443"/>
                </a:lnTo>
                <a:lnTo>
                  <a:pt x="2037" y="440"/>
                </a:lnTo>
                <a:lnTo>
                  <a:pt x="2037" y="437"/>
                </a:lnTo>
                <a:lnTo>
                  <a:pt x="2037" y="435"/>
                </a:lnTo>
                <a:lnTo>
                  <a:pt x="2037" y="434"/>
                </a:lnTo>
                <a:lnTo>
                  <a:pt x="2038" y="432"/>
                </a:lnTo>
                <a:lnTo>
                  <a:pt x="2038" y="434"/>
                </a:lnTo>
                <a:lnTo>
                  <a:pt x="2040" y="434"/>
                </a:lnTo>
                <a:lnTo>
                  <a:pt x="2040" y="432"/>
                </a:lnTo>
                <a:lnTo>
                  <a:pt x="2040" y="432"/>
                </a:lnTo>
                <a:lnTo>
                  <a:pt x="2040" y="432"/>
                </a:lnTo>
                <a:close/>
                <a:moveTo>
                  <a:pt x="720" y="426"/>
                </a:moveTo>
                <a:lnTo>
                  <a:pt x="722" y="426"/>
                </a:lnTo>
                <a:lnTo>
                  <a:pt x="722" y="427"/>
                </a:lnTo>
                <a:lnTo>
                  <a:pt x="723" y="427"/>
                </a:lnTo>
                <a:lnTo>
                  <a:pt x="723" y="427"/>
                </a:lnTo>
                <a:lnTo>
                  <a:pt x="725" y="427"/>
                </a:lnTo>
                <a:lnTo>
                  <a:pt x="725" y="427"/>
                </a:lnTo>
                <a:lnTo>
                  <a:pt x="725" y="427"/>
                </a:lnTo>
                <a:lnTo>
                  <a:pt x="725" y="429"/>
                </a:lnTo>
                <a:lnTo>
                  <a:pt x="725" y="429"/>
                </a:lnTo>
                <a:lnTo>
                  <a:pt x="725" y="429"/>
                </a:lnTo>
                <a:lnTo>
                  <a:pt x="725" y="429"/>
                </a:lnTo>
                <a:lnTo>
                  <a:pt x="725" y="429"/>
                </a:lnTo>
                <a:lnTo>
                  <a:pt x="723" y="431"/>
                </a:lnTo>
                <a:lnTo>
                  <a:pt x="723" y="431"/>
                </a:lnTo>
                <a:lnTo>
                  <a:pt x="723" y="431"/>
                </a:lnTo>
                <a:lnTo>
                  <a:pt x="723" y="431"/>
                </a:lnTo>
                <a:lnTo>
                  <a:pt x="725" y="432"/>
                </a:lnTo>
                <a:lnTo>
                  <a:pt x="725" y="432"/>
                </a:lnTo>
                <a:lnTo>
                  <a:pt x="725" y="432"/>
                </a:lnTo>
                <a:lnTo>
                  <a:pt x="725" y="432"/>
                </a:lnTo>
                <a:lnTo>
                  <a:pt x="723" y="432"/>
                </a:lnTo>
                <a:lnTo>
                  <a:pt x="723" y="432"/>
                </a:lnTo>
                <a:lnTo>
                  <a:pt x="723" y="432"/>
                </a:lnTo>
                <a:lnTo>
                  <a:pt x="723" y="432"/>
                </a:lnTo>
                <a:lnTo>
                  <a:pt x="722" y="432"/>
                </a:lnTo>
                <a:lnTo>
                  <a:pt x="722" y="432"/>
                </a:lnTo>
                <a:lnTo>
                  <a:pt x="722" y="434"/>
                </a:lnTo>
                <a:lnTo>
                  <a:pt x="722" y="434"/>
                </a:lnTo>
                <a:lnTo>
                  <a:pt x="720" y="434"/>
                </a:lnTo>
                <a:lnTo>
                  <a:pt x="720" y="434"/>
                </a:lnTo>
                <a:lnTo>
                  <a:pt x="720" y="434"/>
                </a:lnTo>
                <a:lnTo>
                  <a:pt x="720" y="434"/>
                </a:lnTo>
                <a:lnTo>
                  <a:pt x="719" y="434"/>
                </a:lnTo>
                <a:lnTo>
                  <a:pt x="719" y="434"/>
                </a:lnTo>
                <a:lnTo>
                  <a:pt x="719" y="434"/>
                </a:lnTo>
                <a:lnTo>
                  <a:pt x="719" y="434"/>
                </a:lnTo>
                <a:lnTo>
                  <a:pt x="719" y="432"/>
                </a:lnTo>
                <a:lnTo>
                  <a:pt x="719" y="432"/>
                </a:lnTo>
                <a:lnTo>
                  <a:pt x="719" y="432"/>
                </a:lnTo>
                <a:lnTo>
                  <a:pt x="719" y="432"/>
                </a:lnTo>
                <a:lnTo>
                  <a:pt x="719" y="431"/>
                </a:lnTo>
                <a:lnTo>
                  <a:pt x="719" y="431"/>
                </a:lnTo>
                <a:lnTo>
                  <a:pt x="720" y="429"/>
                </a:lnTo>
                <a:lnTo>
                  <a:pt x="720" y="427"/>
                </a:lnTo>
                <a:lnTo>
                  <a:pt x="720" y="426"/>
                </a:lnTo>
                <a:close/>
                <a:moveTo>
                  <a:pt x="2067" y="404"/>
                </a:moveTo>
                <a:lnTo>
                  <a:pt x="2068" y="404"/>
                </a:lnTo>
                <a:lnTo>
                  <a:pt x="2068" y="404"/>
                </a:lnTo>
                <a:lnTo>
                  <a:pt x="2068" y="404"/>
                </a:lnTo>
                <a:lnTo>
                  <a:pt x="2068" y="404"/>
                </a:lnTo>
                <a:lnTo>
                  <a:pt x="2068" y="405"/>
                </a:lnTo>
                <a:lnTo>
                  <a:pt x="2068" y="405"/>
                </a:lnTo>
                <a:lnTo>
                  <a:pt x="2068" y="405"/>
                </a:lnTo>
                <a:lnTo>
                  <a:pt x="2068" y="405"/>
                </a:lnTo>
                <a:lnTo>
                  <a:pt x="2068" y="407"/>
                </a:lnTo>
                <a:lnTo>
                  <a:pt x="2067" y="408"/>
                </a:lnTo>
                <a:lnTo>
                  <a:pt x="2067" y="410"/>
                </a:lnTo>
                <a:lnTo>
                  <a:pt x="2065" y="410"/>
                </a:lnTo>
                <a:lnTo>
                  <a:pt x="2065" y="412"/>
                </a:lnTo>
                <a:lnTo>
                  <a:pt x="2064" y="412"/>
                </a:lnTo>
                <a:lnTo>
                  <a:pt x="2064" y="412"/>
                </a:lnTo>
                <a:lnTo>
                  <a:pt x="2062" y="412"/>
                </a:lnTo>
                <a:lnTo>
                  <a:pt x="2062" y="412"/>
                </a:lnTo>
                <a:lnTo>
                  <a:pt x="2062" y="412"/>
                </a:lnTo>
                <a:lnTo>
                  <a:pt x="2064" y="410"/>
                </a:lnTo>
                <a:lnTo>
                  <a:pt x="2064" y="410"/>
                </a:lnTo>
                <a:lnTo>
                  <a:pt x="2065" y="410"/>
                </a:lnTo>
                <a:lnTo>
                  <a:pt x="2065" y="408"/>
                </a:lnTo>
                <a:lnTo>
                  <a:pt x="2065" y="408"/>
                </a:lnTo>
                <a:lnTo>
                  <a:pt x="2065" y="407"/>
                </a:lnTo>
                <a:lnTo>
                  <a:pt x="2065" y="405"/>
                </a:lnTo>
                <a:lnTo>
                  <a:pt x="2065" y="405"/>
                </a:lnTo>
                <a:lnTo>
                  <a:pt x="2067" y="404"/>
                </a:lnTo>
                <a:lnTo>
                  <a:pt x="2067" y="404"/>
                </a:lnTo>
                <a:close/>
                <a:moveTo>
                  <a:pt x="1518" y="401"/>
                </a:moveTo>
                <a:lnTo>
                  <a:pt x="1518" y="401"/>
                </a:lnTo>
                <a:lnTo>
                  <a:pt x="1518" y="402"/>
                </a:lnTo>
                <a:lnTo>
                  <a:pt x="1518" y="402"/>
                </a:lnTo>
                <a:lnTo>
                  <a:pt x="1520" y="402"/>
                </a:lnTo>
                <a:lnTo>
                  <a:pt x="1520" y="402"/>
                </a:lnTo>
                <a:lnTo>
                  <a:pt x="1520" y="402"/>
                </a:lnTo>
                <a:lnTo>
                  <a:pt x="1520" y="401"/>
                </a:lnTo>
                <a:lnTo>
                  <a:pt x="1520" y="401"/>
                </a:lnTo>
                <a:lnTo>
                  <a:pt x="1518" y="401"/>
                </a:lnTo>
                <a:close/>
                <a:moveTo>
                  <a:pt x="1501" y="367"/>
                </a:moveTo>
                <a:lnTo>
                  <a:pt x="1501" y="367"/>
                </a:lnTo>
                <a:lnTo>
                  <a:pt x="1501" y="369"/>
                </a:lnTo>
                <a:lnTo>
                  <a:pt x="1501" y="369"/>
                </a:lnTo>
                <a:lnTo>
                  <a:pt x="1502" y="371"/>
                </a:lnTo>
                <a:lnTo>
                  <a:pt x="1502" y="371"/>
                </a:lnTo>
                <a:lnTo>
                  <a:pt x="1502" y="371"/>
                </a:lnTo>
                <a:lnTo>
                  <a:pt x="1502" y="371"/>
                </a:lnTo>
                <a:lnTo>
                  <a:pt x="1502" y="371"/>
                </a:lnTo>
                <a:lnTo>
                  <a:pt x="1504" y="372"/>
                </a:lnTo>
                <a:lnTo>
                  <a:pt x="1504" y="374"/>
                </a:lnTo>
                <a:lnTo>
                  <a:pt x="1505" y="375"/>
                </a:lnTo>
                <a:lnTo>
                  <a:pt x="1505" y="375"/>
                </a:lnTo>
                <a:lnTo>
                  <a:pt x="1505" y="375"/>
                </a:lnTo>
                <a:lnTo>
                  <a:pt x="1505" y="374"/>
                </a:lnTo>
                <a:lnTo>
                  <a:pt x="1505" y="374"/>
                </a:lnTo>
                <a:lnTo>
                  <a:pt x="1505" y="372"/>
                </a:lnTo>
                <a:lnTo>
                  <a:pt x="1507" y="372"/>
                </a:lnTo>
                <a:lnTo>
                  <a:pt x="1507" y="372"/>
                </a:lnTo>
                <a:lnTo>
                  <a:pt x="1507" y="372"/>
                </a:lnTo>
                <a:lnTo>
                  <a:pt x="1505" y="374"/>
                </a:lnTo>
                <a:lnTo>
                  <a:pt x="1507" y="374"/>
                </a:lnTo>
                <a:lnTo>
                  <a:pt x="1507" y="374"/>
                </a:lnTo>
                <a:lnTo>
                  <a:pt x="1507" y="374"/>
                </a:lnTo>
                <a:lnTo>
                  <a:pt x="1507" y="374"/>
                </a:lnTo>
                <a:lnTo>
                  <a:pt x="1507" y="375"/>
                </a:lnTo>
                <a:lnTo>
                  <a:pt x="1505" y="375"/>
                </a:lnTo>
                <a:lnTo>
                  <a:pt x="1505" y="375"/>
                </a:lnTo>
                <a:lnTo>
                  <a:pt x="1507" y="377"/>
                </a:lnTo>
                <a:lnTo>
                  <a:pt x="1507" y="377"/>
                </a:lnTo>
                <a:lnTo>
                  <a:pt x="1509" y="379"/>
                </a:lnTo>
                <a:lnTo>
                  <a:pt x="1509" y="379"/>
                </a:lnTo>
                <a:lnTo>
                  <a:pt x="1509" y="379"/>
                </a:lnTo>
                <a:lnTo>
                  <a:pt x="1510" y="380"/>
                </a:lnTo>
                <a:lnTo>
                  <a:pt x="1510" y="380"/>
                </a:lnTo>
                <a:lnTo>
                  <a:pt x="1510" y="380"/>
                </a:lnTo>
                <a:lnTo>
                  <a:pt x="1510" y="380"/>
                </a:lnTo>
                <a:lnTo>
                  <a:pt x="1512" y="380"/>
                </a:lnTo>
                <a:lnTo>
                  <a:pt x="1512" y="380"/>
                </a:lnTo>
                <a:lnTo>
                  <a:pt x="1513" y="380"/>
                </a:lnTo>
                <a:lnTo>
                  <a:pt x="1513" y="380"/>
                </a:lnTo>
                <a:lnTo>
                  <a:pt x="1513" y="380"/>
                </a:lnTo>
                <a:lnTo>
                  <a:pt x="1515" y="380"/>
                </a:lnTo>
                <a:lnTo>
                  <a:pt x="1515" y="380"/>
                </a:lnTo>
                <a:lnTo>
                  <a:pt x="1515" y="380"/>
                </a:lnTo>
                <a:lnTo>
                  <a:pt x="1513" y="380"/>
                </a:lnTo>
                <a:lnTo>
                  <a:pt x="1513" y="380"/>
                </a:lnTo>
                <a:lnTo>
                  <a:pt x="1513" y="382"/>
                </a:lnTo>
                <a:lnTo>
                  <a:pt x="1513" y="382"/>
                </a:lnTo>
                <a:lnTo>
                  <a:pt x="1513" y="382"/>
                </a:lnTo>
                <a:lnTo>
                  <a:pt x="1515" y="383"/>
                </a:lnTo>
                <a:lnTo>
                  <a:pt x="1516" y="383"/>
                </a:lnTo>
                <a:lnTo>
                  <a:pt x="1516" y="383"/>
                </a:lnTo>
                <a:lnTo>
                  <a:pt x="1516" y="385"/>
                </a:lnTo>
                <a:lnTo>
                  <a:pt x="1516" y="386"/>
                </a:lnTo>
                <a:lnTo>
                  <a:pt x="1518" y="386"/>
                </a:lnTo>
                <a:lnTo>
                  <a:pt x="1518" y="386"/>
                </a:lnTo>
                <a:lnTo>
                  <a:pt x="1518" y="386"/>
                </a:lnTo>
                <a:lnTo>
                  <a:pt x="1518" y="386"/>
                </a:lnTo>
                <a:lnTo>
                  <a:pt x="1518" y="386"/>
                </a:lnTo>
                <a:lnTo>
                  <a:pt x="1518" y="385"/>
                </a:lnTo>
                <a:lnTo>
                  <a:pt x="1518" y="385"/>
                </a:lnTo>
                <a:lnTo>
                  <a:pt x="1518" y="385"/>
                </a:lnTo>
                <a:lnTo>
                  <a:pt x="1518" y="383"/>
                </a:lnTo>
                <a:lnTo>
                  <a:pt x="1520" y="383"/>
                </a:lnTo>
                <a:lnTo>
                  <a:pt x="1518" y="383"/>
                </a:lnTo>
                <a:lnTo>
                  <a:pt x="1518" y="382"/>
                </a:lnTo>
                <a:lnTo>
                  <a:pt x="1520" y="382"/>
                </a:lnTo>
                <a:lnTo>
                  <a:pt x="1520" y="382"/>
                </a:lnTo>
                <a:lnTo>
                  <a:pt x="1520" y="382"/>
                </a:lnTo>
                <a:lnTo>
                  <a:pt x="1520" y="382"/>
                </a:lnTo>
                <a:lnTo>
                  <a:pt x="1520" y="382"/>
                </a:lnTo>
                <a:lnTo>
                  <a:pt x="1520" y="382"/>
                </a:lnTo>
                <a:lnTo>
                  <a:pt x="1520" y="380"/>
                </a:lnTo>
                <a:lnTo>
                  <a:pt x="1520" y="380"/>
                </a:lnTo>
                <a:lnTo>
                  <a:pt x="1520" y="380"/>
                </a:lnTo>
                <a:lnTo>
                  <a:pt x="1520" y="379"/>
                </a:lnTo>
                <a:lnTo>
                  <a:pt x="1521" y="379"/>
                </a:lnTo>
                <a:lnTo>
                  <a:pt x="1521" y="379"/>
                </a:lnTo>
                <a:lnTo>
                  <a:pt x="1520" y="379"/>
                </a:lnTo>
                <a:lnTo>
                  <a:pt x="1520" y="377"/>
                </a:lnTo>
                <a:lnTo>
                  <a:pt x="1520" y="377"/>
                </a:lnTo>
                <a:lnTo>
                  <a:pt x="1520" y="377"/>
                </a:lnTo>
                <a:lnTo>
                  <a:pt x="1520" y="375"/>
                </a:lnTo>
                <a:lnTo>
                  <a:pt x="1520" y="375"/>
                </a:lnTo>
                <a:lnTo>
                  <a:pt x="1520" y="375"/>
                </a:lnTo>
                <a:lnTo>
                  <a:pt x="1520" y="375"/>
                </a:lnTo>
                <a:lnTo>
                  <a:pt x="1520" y="374"/>
                </a:lnTo>
                <a:lnTo>
                  <a:pt x="1520" y="374"/>
                </a:lnTo>
                <a:lnTo>
                  <a:pt x="1520" y="372"/>
                </a:lnTo>
                <a:lnTo>
                  <a:pt x="1521" y="372"/>
                </a:lnTo>
                <a:lnTo>
                  <a:pt x="1520" y="374"/>
                </a:lnTo>
                <a:lnTo>
                  <a:pt x="1520" y="374"/>
                </a:lnTo>
                <a:lnTo>
                  <a:pt x="1520" y="375"/>
                </a:lnTo>
                <a:lnTo>
                  <a:pt x="1520" y="375"/>
                </a:lnTo>
                <a:lnTo>
                  <a:pt x="1520" y="375"/>
                </a:lnTo>
                <a:lnTo>
                  <a:pt x="1520" y="377"/>
                </a:lnTo>
                <a:lnTo>
                  <a:pt x="1520" y="377"/>
                </a:lnTo>
                <a:lnTo>
                  <a:pt x="1520" y="377"/>
                </a:lnTo>
                <a:lnTo>
                  <a:pt x="1520" y="377"/>
                </a:lnTo>
                <a:lnTo>
                  <a:pt x="1521" y="379"/>
                </a:lnTo>
                <a:lnTo>
                  <a:pt x="1521" y="379"/>
                </a:lnTo>
                <a:lnTo>
                  <a:pt x="1521" y="379"/>
                </a:lnTo>
                <a:lnTo>
                  <a:pt x="1521" y="379"/>
                </a:lnTo>
                <a:lnTo>
                  <a:pt x="1521" y="379"/>
                </a:lnTo>
                <a:lnTo>
                  <a:pt x="1521" y="379"/>
                </a:lnTo>
                <a:lnTo>
                  <a:pt x="1521" y="379"/>
                </a:lnTo>
                <a:lnTo>
                  <a:pt x="1521" y="379"/>
                </a:lnTo>
                <a:lnTo>
                  <a:pt x="1521" y="380"/>
                </a:lnTo>
                <a:lnTo>
                  <a:pt x="1520" y="380"/>
                </a:lnTo>
                <a:lnTo>
                  <a:pt x="1521" y="382"/>
                </a:lnTo>
                <a:lnTo>
                  <a:pt x="1521" y="382"/>
                </a:lnTo>
                <a:lnTo>
                  <a:pt x="1521" y="382"/>
                </a:lnTo>
                <a:lnTo>
                  <a:pt x="1521" y="382"/>
                </a:lnTo>
                <a:lnTo>
                  <a:pt x="1521" y="382"/>
                </a:lnTo>
                <a:lnTo>
                  <a:pt x="1521" y="382"/>
                </a:lnTo>
                <a:lnTo>
                  <a:pt x="1520" y="383"/>
                </a:lnTo>
                <a:lnTo>
                  <a:pt x="1520" y="383"/>
                </a:lnTo>
                <a:lnTo>
                  <a:pt x="1520" y="383"/>
                </a:lnTo>
                <a:lnTo>
                  <a:pt x="1520" y="385"/>
                </a:lnTo>
                <a:lnTo>
                  <a:pt x="1520" y="385"/>
                </a:lnTo>
                <a:lnTo>
                  <a:pt x="1520" y="385"/>
                </a:lnTo>
                <a:lnTo>
                  <a:pt x="1520" y="385"/>
                </a:lnTo>
                <a:lnTo>
                  <a:pt x="1521" y="385"/>
                </a:lnTo>
                <a:lnTo>
                  <a:pt x="1521" y="385"/>
                </a:lnTo>
                <a:lnTo>
                  <a:pt x="1521" y="385"/>
                </a:lnTo>
                <a:lnTo>
                  <a:pt x="1521" y="385"/>
                </a:lnTo>
                <a:lnTo>
                  <a:pt x="1521" y="385"/>
                </a:lnTo>
                <a:lnTo>
                  <a:pt x="1521" y="386"/>
                </a:lnTo>
                <a:lnTo>
                  <a:pt x="1521" y="386"/>
                </a:lnTo>
                <a:lnTo>
                  <a:pt x="1521" y="386"/>
                </a:lnTo>
                <a:lnTo>
                  <a:pt x="1521" y="388"/>
                </a:lnTo>
                <a:lnTo>
                  <a:pt x="1521" y="390"/>
                </a:lnTo>
                <a:lnTo>
                  <a:pt x="1521" y="390"/>
                </a:lnTo>
                <a:lnTo>
                  <a:pt x="1521" y="390"/>
                </a:lnTo>
                <a:lnTo>
                  <a:pt x="1521" y="390"/>
                </a:lnTo>
                <a:lnTo>
                  <a:pt x="1521" y="390"/>
                </a:lnTo>
                <a:lnTo>
                  <a:pt x="1521" y="390"/>
                </a:lnTo>
                <a:lnTo>
                  <a:pt x="1521" y="391"/>
                </a:lnTo>
                <a:lnTo>
                  <a:pt x="1521" y="391"/>
                </a:lnTo>
                <a:lnTo>
                  <a:pt x="1521" y="391"/>
                </a:lnTo>
                <a:lnTo>
                  <a:pt x="1523" y="390"/>
                </a:lnTo>
                <a:lnTo>
                  <a:pt x="1523" y="391"/>
                </a:lnTo>
                <a:lnTo>
                  <a:pt x="1523" y="391"/>
                </a:lnTo>
                <a:lnTo>
                  <a:pt x="1523" y="391"/>
                </a:lnTo>
                <a:lnTo>
                  <a:pt x="1523" y="391"/>
                </a:lnTo>
                <a:lnTo>
                  <a:pt x="1521" y="393"/>
                </a:lnTo>
                <a:lnTo>
                  <a:pt x="1521" y="393"/>
                </a:lnTo>
                <a:lnTo>
                  <a:pt x="1521" y="393"/>
                </a:lnTo>
                <a:lnTo>
                  <a:pt x="1521" y="393"/>
                </a:lnTo>
                <a:lnTo>
                  <a:pt x="1521" y="393"/>
                </a:lnTo>
                <a:lnTo>
                  <a:pt x="1521" y="394"/>
                </a:lnTo>
                <a:lnTo>
                  <a:pt x="1521" y="394"/>
                </a:lnTo>
                <a:lnTo>
                  <a:pt x="1521" y="394"/>
                </a:lnTo>
                <a:lnTo>
                  <a:pt x="1521" y="394"/>
                </a:lnTo>
                <a:lnTo>
                  <a:pt x="1521" y="394"/>
                </a:lnTo>
                <a:lnTo>
                  <a:pt x="1521" y="396"/>
                </a:lnTo>
                <a:lnTo>
                  <a:pt x="1521" y="396"/>
                </a:lnTo>
                <a:lnTo>
                  <a:pt x="1521" y="396"/>
                </a:lnTo>
                <a:lnTo>
                  <a:pt x="1521" y="396"/>
                </a:lnTo>
                <a:lnTo>
                  <a:pt x="1523" y="396"/>
                </a:lnTo>
                <a:lnTo>
                  <a:pt x="1523" y="397"/>
                </a:lnTo>
                <a:lnTo>
                  <a:pt x="1521" y="397"/>
                </a:lnTo>
                <a:lnTo>
                  <a:pt x="1521" y="397"/>
                </a:lnTo>
                <a:lnTo>
                  <a:pt x="1521" y="399"/>
                </a:lnTo>
                <a:lnTo>
                  <a:pt x="1521" y="399"/>
                </a:lnTo>
                <a:lnTo>
                  <a:pt x="1521" y="401"/>
                </a:lnTo>
                <a:lnTo>
                  <a:pt x="1521" y="402"/>
                </a:lnTo>
                <a:lnTo>
                  <a:pt x="1521" y="402"/>
                </a:lnTo>
                <a:lnTo>
                  <a:pt x="1523" y="402"/>
                </a:lnTo>
                <a:lnTo>
                  <a:pt x="1523" y="402"/>
                </a:lnTo>
                <a:lnTo>
                  <a:pt x="1523" y="402"/>
                </a:lnTo>
                <a:lnTo>
                  <a:pt x="1521" y="402"/>
                </a:lnTo>
                <a:lnTo>
                  <a:pt x="1521" y="404"/>
                </a:lnTo>
                <a:lnTo>
                  <a:pt x="1521" y="404"/>
                </a:lnTo>
                <a:lnTo>
                  <a:pt x="1520" y="404"/>
                </a:lnTo>
                <a:lnTo>
                  <a:pt x="1520" y="404"/>
                </a:lnTo>
                <a:lnTo>
                  <a:pt x="1520" y="404"/>
                </a:lnTo>
                <a:lnTo>
                  <a:pt x="1520" y="404"/>
                </a:lnTo>
                <a:lnTo>
                  <a:pt x="1520" y="404"/>
                </a:lnTo>
                <a:lnTo>
                  <a:pt x="1520" y="404"/>
                </a:lnTo>
                <a:lnTo>
                  <a:pt x="1520" y="405"/>
                </a:lnTo>
                <a:lnTo>
                  <a:pt x="1520" y="405"/>
                </a:lnTo>
                <a:lnTo>
                  <a:pt x="1520" y="407"/>
                </a:lnTo>
                <a:lnTo>
                  <a:pt x="1520" y="407"/>
                </a:lnTo>
                <a:lnTo>
                  <a:pt x="1520" y="407"/>
                </a:lnTo>
                <a:lnTo>
                  <a:pt x="1518" y="407"/>
                </a:lnTo>
                <a:lnTo>
                  <a:pt x="1518" y="407"/>
                </a:lnTo>
                <a:lnTo>
                  <a:pt x="1518" y="407"/>
                </a:lnTo>
                <a:lnTo>
                  <a:pt x="1516" y="407"/>
                </a:lnTo>
                <a:lnTo>
                  <a:pt x="1516" y="405"/>
                </a:lnTo>
                <a:lnTo>
                  <a:pt x="1516" y="405"/>
                </a:lnTo>
                <a:lnTo>
                  <a:pt x="1515" y="404"/>
                </a:lnTo>
                <a:lnTo>
                  <a:pt x="1513" y="404"/>
                </a:lnTo>
                <a:lnTo>
                  <a:pt x="1513" y="404"/>
                </a:lnTo>
                <a:lnTo>
                  <a:pt x="1512" y="402"/>
                </a:lnTo>
                <a:lnTo>
                  <a:pt x="1510" y="402"/>
                </a:lnTo>
                <a:lnTo>
                  <a:pt x="1509" y="401"/>
                </a:lnTo>
                <a:lnTo>
                  <a:pt x="1509" y="401"/>
                </a:lnTo>
                <a:lnTo>
                  <a:pt x="1509" y="401"/>
                </a:lnTo>
                <a:lnTo>
                  <a:pt x="1509" y="401"/>
                </a:lnTo>
                <a:lnTo>
                  <a:pt x="1509" y="401"/>
                </a:lnTo>
                <a:lnTo>
                  <a:pt x="1509" y="401"/>
                </a:lnTo>
                <a:lnTo>
                  <a:pt x="1510" y="401"/>
                </a:lnTo>
                <a:lnTo>
                  <a:pt x="1510" y="401"/>
                </a:lnTo>
                <a:lnTo>
                  <a:pt x="1510" y="402"/>
                </a:lnTo>
                <a:lnTo>
                  <a:pt x="1512" y="402"/>
                </a:lnTo>
                <a:lnTo>
                  <a:pt x="1512" y="402"/>
                </a:lnTo>
                <a:lnTo>
                  <a:pt x="1512" y="402"/>
                </a:lnTo>
                <a:lnTo>
                  <a:pt x="1512" y="401"/>
                </a:lnTo>
                <a:lnTo>
                  <a:pt x="1512" y="401"/>
                </a:lnTo>
                <a:lnTo>
                  <a:pt x="1512" y="401"/>
                </a:lnTo>
                <a:lnTo>
                  <a:pt x="1512" y="401"/>
                </a:lnTo>
                <a:lnTo>
                  <a:pt x="1513" y="402"/>
                </a:lnTo>
                <a:lnTo>
                  <a:pt x="1513" y="402"/>
                </a:lnTo>
                <a:lnTo>
                  <a:pt x="1513" y="402"/>
                </a:lnTo>
                <a:lnTo>
                  <a:pt x="1515" y="402"/>
                </a:lnTo>
                <a:lnTo>
                  <a:pt x="1515" y="402"/>
                </a:lnTo>
                <a:lnTo>
                  <a:pt x="1515" y="402"/>
                </a:lnTo>
                <a:lnTo>
                  <a:pt x="1515" y="402"/>
                </a:lnTo>
                <a:lnTo>
                  <a:pt x="1515" y="402"/>
                </a:lnTo>
                <a:lnTo>
                  <a:pt x="1516" y="404"/>
                </a:lnTo>
                <a:lnTo>
                  <a:pt x="1516" y="404"/>
                </a:lnTo>
                <a:lnTo>
                  <a:pt x="1516" y="402"/>
                </a:lnTo>
                <a:lnTo>
                  <a:pt x="1518" y="402"/>
                </a:lnTo>
                <a:lnTo>
                  <a:pt x="1518" y="402"/>
                </a:lnTo>
                <a:lnTo>
                  <a:pt x="1518" y="402"/>
                </a:lnTo>
                <a:lnTo>
                  <a:pt x="1516" y="401"/>
                </a:lnTo>
                <a:lnTo>
                  <a:pt x="1516" y="401"/>
                </a:lnTo>
                <a:lnTo>
                  <a:pt x="1516" y="401"/>
                </a:lnTo>
                <a:lnTo>
                  <a:pt x="1516" y="401"/>
                </a:lnTo>
                <a:lnTo>
                  <a:pt x="1516" y="401"/>
                </a:lnTo>
                <a:lnTo>
                  <a:pt x="1518" y="401"/>
                </a:lnTo>
                <a:lnTo>
                  <a:pt x="1518" y="401"/>
                </a:lnTo>
                <a:lnTo>
                  <a:pt x="1518" y="401"/>
                </a:lnTo>
                <a:lnTo>
                  <a:pt x="1520" y="399"/>
                </a:lnTo>
                <a:lnTo>
                  <a:pt x="1520" y="399"/>
                </a:lnTo>
                <a:lnTo>
                  <a:pt x="1520" y="399"/>
                </a:lnTo>
                <a:lnTo>
                  <a:pt x="1518" y="399"/>
                </a:lnTo>
                <a:lnTo>
                  <a:pt x="1518" y="399"/>
                </a:lnTo>
                <a:lnTo>
                  <a:pt x="1520" y="397"/>
                </a:lnTo>
                <a:lnTo>
                  <a:pt x="1520" y="397"/>
                </a:lnTo>
                <a:lnTo>
                  <a:pt x="1520" y="397"/>
                </a:lnTo>
                <a:lnTo>
                  <a:pt x="1520" y="397"/>
                </a:lnTo>
                <a:lnTo>
                  <a:pt x="1520" y="397"/>
                </a:lnTo>
                <a:lnTo>
                  <a:pt x="1520" y="397"/>
                </a:lnTo>
                <a:lnTo>
                  <a:pt x="1520" y="397"/>
                </a:lnTo>
                <a:lnTo>
                  <a:pt x="1520" y="396"/>
                </a:lnTo>
                <a:lnTo>
                  <a:pt x="1520" y="396"/>
                </a:lnTo>
                <a:lnTo>
                  <a:pt x="1520" y="396"/>
                </a:lnTo>
                <a:lnTo>
                  <a:pt x="1518" y="396"/>
                </a:lnTo>
                <a:lnTo>
                  <a:pt x="1518" y="396"/>
                </a:lnTo>
                <a:lnTo>
                  <a:pt x="1518" y="396"/>
                </a:lnTo>
                <a:lnTo>
                  <a:pt x="1518" y="396"/>
                </a:lnTo>
                <a:lnTo>
                  <a:pt x="1518" y="394"/>
                </a:lnTo>
                <a:lnTo>
                  <a:pt x="1518" y="394"/>
                </a:lnTo>
                <a:lnTo>
                  <a:pt x="1518" y="394"/>
                </a:lnTo>
                <a:lnTo>
                  <a:pt x="1518" y="394"/>
                </a:lnTo>
                <a:lnTo>
                  <a:pt x="1520" y="394"/>
                </a:lnTo>
                <a:lnTo>
                  <a:pt x="1520" y="394"/>
                </a:lnTo>
                <a:lnTo>
                  <a:pt x="1520" y="394"/>
                </a:lnTo>
                <a:lnTo>
                  <a:pt x="1520" y="394"/>
                </a:lnTo>
                <a:lnTo>
                  <a:pt x="1520" y="394"/>
                </a:lnTo>
                <a:lnTo>
                  <a:pt x="1520" y="394"/>
                </a:lnTo>
                <a:lnTo>
                  <a:pt x="1520" y="394"/>
                </a:lnTo>
                <a:lnTo>
                  <a:pt x="1520" y="394"/>
                </a:lnTo>
                <a:lnTo>
                  <a:pt x="1520" y="394"/>
                </a:lnTo>
                <a:lnTo>
                  <a:pt x="1520" y="393"/>
                </a:lnTo>
                <a:lnTo>
                  <a:pt x="1520" y="393"/>
                </a:lnTo>
                <a:lnTo>
                  <a:pt x="1520" y="393"/>
                </a:lnTo>
                <a:lnTo>
                  <a:pt x="1520" y="393"/>
                </a:lnTo>
                <a:lnTo>
                  <a:pt x="1518" y="393"/>
                </a:lnTo>
                <a:lnTo>
                  <a:pt x="1518" y="391"/>
                </a:lnTo>
                <a:lnTo>
                  <a:pt x="1518" y="391"/>
                </a:lnTo>
                <a:lnTo>
                  <a:pt x="1518" y="391"/>
                </a:lnTo>
                <a:lnTo>
                  <a:pt x="1518" y="391"/>
                </a:lnTo>
                <a:lnTo>
                  <a:pt x="1518" y="391"/>
                </a:lnTo>
                <a:lnTo>
                  <a:pt x="1516" y="391"/>
                </a:lnTo>
                <a:lnTo>
                  <a:pt x="1516" y="391"/>
                </a:lnTo>
                <a:lnTo>
                  <a:pt x="1516" y="391"/>
                </a:lnTo>
                <a:lnTo>
                  <a:pt x="1516" y="391"/>
                </a:lnTo>
                <a:lnTo>
                  <a:pt x="1516" y="391"/>
                </a:lnTo>
                <a:lnTo>
                  <a:pt x="1516" y="391"/>
                </a:lnTo>
                <a:lnTo>
                  <a:pt x="1515" y="391"/>
                </a:lnTo>
                <a:lnTo>
                  <a:pt x="1515" y="391"/>
                </a:lnTo>
                <a:lnTo>
                  <a:pt x="1515" y="390"/>
                </a:lnTo>
                <a:lnTo>
                  <a:pt x="1515" y="390"/>
                </a:lnTo>
                <a:lnTo>
                  <a:pt x="1515" y="390"/>
                </a:lnTo>
                <a:lnTo>
                  <a:pt x="1515" y="390"/>
                </a:lnTo>
                <a:lnTo>
                  <a:pt x="1516" y="390"/>
                </a:lnTo>
                <a:lnTo>
                  <a:pt x="1516" y="390"/>
                </a:lnTo>
                <a:lnTo>
                  <a:pt x="1516" y="390"/>
                </a:lnTo>
                <a:lnTo>
                  <a:pt x="1518" y="390"/>
                </a:lnTo>
                <a:lnTo>
                  <a:pt x="1518" y="390"/>
                </a:lnTo>
                <a:lnTo>
                  <a:pt x="1518" y="390"/>
                </a:lnTo>
                <a:lnTo>
                  <a:pt x="1516" y="388"/>
                </a:lnTo>
                <a:lnTo>
                  <a:pt x="1516" y="388"/>
                </a:lnTo>
                <a:lnTo>
                  <a:pt x="1515" y="388"/>
                </a:lnTo>
                <a:lnTo>
                  <a:pt x="1515" y="388"/>
                </a:lnTo>
                <a:lnTo>
                  <a:pt x="1513" y="390"/>
                </a:lnTo>
                <a:lnTo>
                  <a:pt x="1512" y="390"/>
                </a:lnTo>
                <a:lnTo>
                  <a:pt x="1510" y="390"/>
                </a:lnTo>
                <a:lnTo>
                  <a:pt x="1510" y="390"/>
                </a:lnTo>
                <a:lnTo>
                  <a:pt x="1510" y="390"/>
                </a:lnTo>
                <a:lnTo>
                  <a:pt x="1509" y="390"/>
                </a:lnTo>
                <a:lnTo>
                  <a:pt x="1509" y="390"/>
                </a:lnTo>
                <a:lnTo>
                  <a:pt x="1509" y="390"/>
                </a:lnTo>
                <a:lnTo>
                  <a:pt x="1510" y="390"/>
                </a:lnTo>
                <a:lnTo>
                  <a:pt x="1510" y="388"/>
                </a:lnTo>
                <a:lnTo>
                  <a:pt x="1512" y="388"/>
                </a:lnTo>
                <a:lnTo>
                  <a:pt x="1513" y="388"/>
                </a:lnTo>
                <a:lnTo>
                  <a:pt x="1513" y="388"/>
                </a:lnTo>
                <a:lnTo>
                  <a:pt x="1513" y="388"/>
                </a:lnTo>
                <a:lnTo>
                  <a:pt x="1513" y="388"/>
                </a:lnTo>
                <a:lnTo>
                  <a:pt x="1513" y="388"/>
                </a:lnTo>
                <a:lnTo>
                  <a:pt x="1515" y="388"/>
                </a:lnTo>
                <a:lnTo>
                  <a:pt x="1515" y="388"/>
                </a:lnTo>
                <a:lnTo>
                  <a:pt x="1516" y="386"/>
                </a:lnTo>
                <a:lnTo>
                  <a:pt x="1516" y="386"/>
                </a:lnTo>
                <a:lnTo>
                  <a:pt x="1516" y="386"/>
                </a:lnTo>
                <a:lnTo>
                  <a:pt x="1516" y="386"/>
                </a:lnTo>
                <a:lnTo>
                  <a:pt x="1515" y="386"/>
                </a:lnTo>
                <a:lnTo>
                  <a:pt x="1515" y="386"/>
                </a:lnTo>
                <a:lnTo>
                  <a:pt x="1515" y="386"/>
                </a:lnTo>
                <a:lnTo>
                  <a:pt x="1515" y="386"/>
                </a:lnTo>
                <a:lnTo>
                  <a:pt x="1515" y="385"/>
                </a:lnTo>
                <a:lnTo>
                  <a:pt x="1515" y="385"/>
                </a:lnTo>
                <a:lnTo>
                  <a:pt x="1515" y="383"/>
                </a:lnTo>
                <a:lnTo>
                  <a:pt x="1515" y="383"/>
                </a:lnTo>
                <a:lnTo>
                  <a:pt x="1513" y="383"/>
                </a:lnTo>
                <a:lnTo>
                  <a:pt x="1513" y="383"/>
                </a:lnTo>
                <a:lnTo>
                  <a:pt x="1513" y="383"/>
                </a:lnTo>
                <a:lnTo>
                  <a:pt x="1513" y="383"/>
                </a:lnTo>
                <a:lnTo>
                  <a:pt x="1512" y="383"/>
                </a:lnTo>
                <a:lnTo>
                  <a:pt x="1512" y="383"/>
                </a:lnTo>
                <a:lnTo>
                  <a:pt x="1512" y="383"/>
                </a:lnTo>
                <a:lnTo>
                  <a:pt x="1512" y="383"/>
                </a:lnTo>
                <a:lnTo>
                  <a:pt x="1512" y="382"/>
                </a:lnTo>
                <a:lnTo>
                  <a:pt x="1512" y="382"/>
                </a:lnTo>
                <a:lnTo>
                  <a:pt x="1510" y="383"/>
                </a:lnTo>
                <a:lnTo>
                  <a:pt x="1510" y="382"/>
                </a:lnTo>
                <a:lnTo>
                  <a:pt x="1510" y="382"/>
                </a:lnTo>
                <a:lnTo>
                  <a:pt x="1510" y="382"/>
                </a:lnTo>
                <a:lnTo>
                  <a:pt x="1510" y="382"/>
                </a:lnTo>
                <a:lnTo>
                  <a:pt x="1509" y="382"/>
                </a:lnTo>
                <a:lnTo>
                  <a:pt x="1509" y="382"/>
                </a:lnTo>
                <a:lnTo>
                  <a:pt x="1509" y="382"/>
                </a:lnTo>
                <a:lnTo>
                  <a:pt x="1509" y="382"/>
                </a:lnTo>
                <a:lnTo>
                  <a:pt x="1507" y="382"/>
                </a:lnTo>
                <a:lnTo>
                  <a:pt x="1507" y="382"/>
                </a:lnTo>
                <a:lnTo>
                  <a:pt x="1507" y="382"/>
                </a:lnTo>
                <a:lnTo>
                  <a:pt x="1507" y="382"/>
                </a:lnTo>
                <a:lnTo>
                  <a:pt x="1507" y="382"/>
                </a:lnTo>
                <a:lnTo>
                  <a:pt x="1509" y="382"/>
                </a:lnTo>
                <a:lnTo>
                  <a:pt x="1509" y="382"/>
                </a:lnTo>
                <a:lnTo>
                  <a:pt x="1509" y="380"/>
                </a:lnTo>
                <a:lnTo>
                  <a:pt x="1509" y="380"/>
                </a:lnTo>
                <a:lnTo>
                  <a:pt x="1509" y="380"/>
                </a:lnTo>
                <a:lnTo>
                  <a:pt x="1507" y="379"/>
                </a:lnTo>
                <a:lnTo>
                  <a:pt x="1507" y="379"/>
                </a:lnTo>
                <a:lnTo>
                  <a:pt x="1507" y="379"/>
                </a:lnTo>
                <a:lnTo>
                  <a:pt x="1505" y="379"/>
                </a:lnTo>
                <a:lnTo>
                  <a:pt x="1507" y="379"/>
                </a:lnTo>
                <a:lnTo>
                  <a:pt x="1505" y="377"/>
                </a:lnTo>
                <a:lnTo>
                  <a:pt x="1504" y="375"/>
                </a:lnTo>
                <a:lnTo>
                  <a:pt x="1504" y="375"/>
                </a:lnTo>
                <a:lnTo>
                  <a:pt x="1504" y="374"/>
                </a:lnTo>
                <a:lnTo>
                  <a:pt x="1502" y="374"/>
                </a:lnTo>
                <a:lnTo>
                  <a:pt x="1502" y="374"/>
                </a:lnTo>
                <a:lnTo>
                  <a:pt x="1501" y="374"/>
                </a:lnTo>
                <a:lnTo>
                  <a:pt x="1501" y="375"/>
                </a:lnTo>
                <a:lnTo>
                  <a:pt x="1501" y="375"/>
                </a:lnTo>
                <a:lnTo>
                  <a:pt x="1501" y="375"/>
                </a:lnTo>
                <a:lnTo>
                  <a:pt x="1501" y="374"/>
                </a:lnTo>
                <a:lnTo>
                  <a:pt x="1499" y="374"/>
                </a:lnTo>
                <a:lnTo>
                  <a:pt x="1499" y="374"/>
                </a:lnTo>
                <a:lnTo>
                  <a:pt x="1498" y="372"/>
                </a:lnTo>
                <a:lnTo>
                  <a:pt x="1498" y="372"/>
                </a:lnTo>
                <a:lnTo>
                  <a:pt x="1498" y="372"/>
                </a:lnTo>
                <a:lnTo>
                  <a:pt x="1496" y="374"/>
                </a:lnTo>
                <a:lnTo>
                  <a:pt x="1496" y="374"/>
                </a:lnTo>
                <a:lnTo>
                  <a:pt x="1494" y="374"/>
                </a:lnTo>
                <a:lnTo>
                  <a:pt x="1494" y="374"/>
                </a:lnTo>
                <a:lnTo>
                  <a:pt x="1493" y="374"/>
                </a:lnTo>
                <a:lnTo>
                  <a:pt x="1494" y="374"/>
                </a:lnTo>
                <a:lnTo>
                  <a:pt x="1494" y="374"/>
                </a:lnTo>
                <a:lnTo>
                  <a:pt x="1496" y="372"/>
                </a:lnTo>
                <a:lnTo>
                  <a:pt x="1496" y="372"/>
                </a:lnTo>
                <a:lnTo>
                  <a:pt x="1498" y="372"/>
                </a:lnTo>
                <a:lnTo>
                  <a:pt x="1498" y="372"/>
                </a:lnTo>
                <a:lnTo>
                  <a:pt x="1498" y="372"/>
                </a:lnTo>
                <a:lnTo>
                  <a:pt x="1499" y="372"/>
                </a:lnTo>
                <a:lnTo>
                  <a:pt x="1499" y="372"/>
                </a:lnTo>
                <a:lnTo>
                  <a:pt x="1501" y="374"/>
                </a:lnTo>
                <a:lnTo>
                  <a:pt x="1502" y="372"/>
                </a:lnTo>
                <a:lnTo>
                  <a:pt x="1502" y="372"/>
                </a:lnTo>
                <a:lnTo>
                  <a:pt x="1502" y="372"/>
                </a:lnTo>
                <a:lnTo>
                  <a:pt x="1501" y="372"/>
                </a:lnTo>
                <a:lnTo>
                  <a:pt x="1501" y="371"/>
                </a:lnTo>
                <a:lnTo>
                  <a:pt x="1501" y="369"/>
                </a:lnTo>
                <a:lnTo>
                  <a:pt x="1501" y="369"/>
                </a:lnTo>
                <a:lnTo>
                  <a:pt x="1501" y="369"/>
                </a:lnTo>
                <a:lnTo>
                  <a:pt x="1501" y="367"/>
                </a:lnTo>
                <a:lnTo>
                  <a:pt x="1501" y="367"/>
                </a:lnTo>
                <a:close/>
                <a:moveTo>
                  <a:pt x="364" y="364"/>
                </a:moveTo>
                <a:lnTo>
                  <a:pt x="364" y="364"/>
                </a:lnTo>
                <a:lnTo>
                  <a:pt x="364" y="364"/>
                </a:lnTo>
                <a:lnTo>
                  <a:pt x="364" y="366"/>
                </a:lnTo>
                <a:lnTo>
                  <a:pt x="364" y="366"/>
                </a:lnTo>
                <a:lnTo>
                  <a:pt x="364" y="366"/>
                </a:lnTo>
                <a:lnTo>
                  <a:pt x="364" y="366"/>
                </a:lnTo>
                <a:lnTo>
                  <a:pt x="364" y="366"/>
                </a:lnTo>
                <a:lnTo>
                  <a:pt x="364" y="366"/>
                </a:lnTo>
                <a:lnTo>
                  <a:pt x="364" y="367"/>
                </a:lnTo>
                <a:lnTo>
                  <a:pt x="365" y="367"/>
                </a:lnTo>
                <a:lnTo>
                  <a:pt x="365" y="367"/>
                </a:lnTo>
                <a:lnTo>
                  <a:pt x="365" y="367"/>
                </a:lnTo>
                <a:lnTo>
                  <a:pt x="365" y="367"/>
                </a:lnTo>
                <a:lnTo>
                  <a:pt x="365" y="367"/>
                </a:lnTo>
                <a:lnTo>
                  <a:pt x="365" y="367"/>
                </a:lnTo>
                <a:lnTo>
                  <a:pt x="364" y="367"/>
                </a:lnTo>
                <a:lnTo>
                  <a:pt x="364" y="367"/>
                </a:lnTo>
                <a:lnTo>
                  <a:pt x="364" y="367"/>
                </a:lnTo>
                <a:lnTo>
                  <a:pt x="364" y="367"/>
                </a:lnTo>
                <a:lnTo>
                  <a:pt x="364" y="367"/>
                </a:lnTo>
                <a:lnTo>
                  <a:pt x="364" y="367"/>
                </a:lnTo>
                <a:lnTo>
                  <a:pt x="364" y="367"/>
                </a:lnTo>
                <a:lnTo>
                  <a:pt x="364" y="367"/>
                </a:lnTo>
                <a:lnTo>
                  <a:pt x="362" y="366"/>
                </a:lnTo>
                <a:lnTo>
                  <a:pt x="362" y="367"/>
                </a:lnTo>
                <a:lnTo>
                  <a:pt x="362" y="367"/>
                </a:lnTo>
                <a:lnTo>
                  <a:pt x="362" y="367"/>
                </a:lnTo>
                <a:lnTo>
                  <a:pt x="362" y="367"/>
                </a:lnTo>
                <a:lnTo>
                  <a:pt x="362" y="369"/>
                </a:lnTo>
                <a:lnTo>
                  <a:pt x="362" y="369"/>
                </a:lnTo>
                <a:lnTo>
                  <a:pt x="361" y="369"/>
                </a:lnTo>
                <a:lnTo>
                  <a:pt x="361" y="367"/>
                </a:lnTo>
                <a:lnTo>
                  <a:pt x="361" y="367"/>
                </a:lnTo>
                <a:lnTo>
                  <a:pt x="361" y="369"/>
                </a:lnTo>
                <a:lnTo>
                  <a:pt x="361" y="369"/>
                </a:lnTo>
                <a:lnTo>
                  <a:pt x="361" y="369"/>
                </a:lnTo>
                <a:lnTo>
                  <a:pt x="361" y="369"/>
                </a:lnTo>
                <a:lnTo>
                  <a:pt x="361" y="369"/>
                </a:lnTo>
                <a:lnTo>
                  <a:pt x="361" y="367"/>
                </a:lnTo>
                <a:lnTo>
                  <a:pt x="362" y="366"/>
                </a:lnTo>
                <a:lnTo>
                  <a:pt x="362" y="364"/>
                </a:lnTo>
                <a:lnTo>
                  <a:pt x="364" y="364"/>
                </a:lnTo>
                <a:lnTo>
                  <a:pt x="364" y="364"/>
                </a:lnTo>
                <a:close/>
                <a:moveTo>
                  <a:pt x="1583" y="345"/>
                </a:moveTo>
                <a:lnTo>
                  <a:pt x="1584" y="345"/>
                </a:lnTo>
                <a:lnTo>
                  <a:pt x="1584" y="345"/>
                </a:lnTo>
                <a:lnTo>
                  <a:pt x="1584" y="345"/>
                </a:lnTo>
                <a:lnTo>
                  <a:pt x="1586" y="345"/>
                </a:lnTo>
                <a:lnTo>
                  <a:pt x="1584" y="347"/>
                </a:lnTo>
                <a:lnTo>
                  <a:pt x="1586" y="349"/>
                </a:lnTo>
                <a:lnTo>
                  <a:pt x="1586" y="349"/>
                </a:lnTo>
                <a:lnTo>
                  <a:pt x="1586" y="350"/>
                </a:lnTo>
                <a:lnTo>
                  <a:pt x="1584" y="352"/>
                </a:lnTo>
                <a:lnTo>
                  <a:pt x="1584" y="353"/>
                </a:lnTo>
                <a:lnTo>
                  <a:pt x="1584" y="355"/>
                </a:lnTo>
                <a:lnTo>
                  <a:pt x="1586" y="356"/>
                </a:lnTo>
                <a:lnTo>
                  <a:pt x="1584" y="356"/>
                </a:lnTo>
                <a:lnTo>
                  <a:pt x="1584" y="356"/>
                </a:lnTo>
                <a:lnTo>
                  <a:pt x="1584" y="356"/>
                </a:lnTo>
                <a:lnTo>
                  <a:pt x="1583" y="353"/>
                </a:lnTo>
                <a:lnTo>
                  <a:pt x="1583" y="353"/>
                </a:lnTo>
                <a:lnTo>
                  <a:pt x="1583" y="353"/>
                </a:lnTo>
                <a:lnTo>
                  <a:pt x="1583" y="353"/>
                </a:lnTo>
                <a:lnTo>
                  <a:pt x="1583" y="353"/>
                </a:lnTo>
                <a:lnTo>
                  <a:pt x="1583" y="352"/>
                </a:lnTo>
                <a:lnTo>
                  <a:pt x="1583" y="352"/>
                </a:lnTo>
                <a:lnTo>
                  <a:pt x="1583" y="352"/>
                </a:lnTo>
                <a:lnTo>
                  <a:pt x="1583" y="352"/>
                </a:lnTo>
                <a:lnTo>
                  <a:pt x="1583" y="352"/>
                </a:lnTo>
                <a:lnTo>
                  <a:pt x="1583" y="350"/>
                </a:lnTo>
                <a:lnTo>
                  <a:pt x="1581" y="349"/>
                </a:lnTo>
                <a:lnTo>
                  <a:pt x="1581" y="349"/>
                </a:lnTo>
                <a:lnTo>
                  <a:pt x="1581" y="349"/>
                </a:lnTo>
                <a:lnTo>
                  <a:pt x="1583" y="349"/>
                </a:lnTo>
                <a:lnTo>
                  <a:pt x="1583" y="347"/>
                </a:lnTo>
                <a:lnTo>
                  <a:pt x="1583" y="345"/>
                </a:lnTo>
                <a:lnTo>
                  <a:pt x="1583" y="345"/>
                </a:lnTo>
                <a:close/>
                <a:moveTo>
                  <a:pt x="2131" y="330"/>
                </a:moveTo>
                <a:lnTo>
                  <a:pt x="2131" y="330"/>
                </a:lnTo>
                <a:lnTo>
                  <a:pt x="2131" y="330"/>
                </a:lnTo>
                <a:lnTo>
                  <a:pt x="2131" y="331"/>
                </a:lnTo>
                <a:lnTo>
                  <a:pt x="2131" y="331"/>
                </a:lnTo>
                <a:lnTo>
                  <a:pt x="2130" y="331"/>
                </a:lnTo>
                <a:lnTo>
                  <a:pt x="2130" y="330"/>
                </a:lnTo>
                <a:lnTo>
                  <a:pt x="2130" y="330"/>
                </a:lnTo>
                <a:lnTo>
                  <a:pt x="2131" y="330"/>
                </a:lnTo>
                <a:close/>
                <a:moveTo>
                  <a:pt x="277" y="323"/>
                </a:moveTo>
                <a:lnTo>
                  <a:pt x="277" y="323"/>
                </a:lnTo>
                <a:lnTo>
                  <a:pt x="279" y="323"/>
                </a:lnTo>
                <a:lnTo>
                  <a:pt x="279" y="325"/>
                </a:lnTo>
                <a:lnTo>
                  <a:pt x="280" y="325"/>
                </a:lnTo>
                <a:lnTo>
                  <a:pt x="282" y="327"/>
                </a:lnTo>
                <a:lnTo>
                  <a:pt x="283" y="327"/>
                </a:lnTo>
                <a:lnTo>
                  <a:pt x="283" y="328"/>
                </a:lnTo>
                <a:lnTo>
                  <a:pt x="285" y="328"/>
                </a:lnTo>
                <a:lnTo>
                  <a:pt x="287" y="330"/>
                </a:lnTo>
                <a:lnTo>
                  <a:pt x="288" y="333"/>
                </a:lnTo>
                <a:lnTo>
                  <a:pt x="290" y="334"/>
                </a:lnTo>
                <a:lnTo>
                  <a:pt x="291" y="334"/>
                </a:lnTo>
                <a:lnTo>
                  <a:pt x="291" y="336"/>
                </a:lnTo>
                <a:lnTo>
                  <a:pt x="291" y="338"/>
                </a:lnTo>
                <a:lnTo>
                  <a:pt x="293" y="338"/>
                </a:lnTo>
                <a:lnTo>
                  <a:pt x="293" y="338"/>
                </a:lnTo>
                <a:lnTo>
                  <a:pt x="291" y="339"/>
                </a:lnTo>
                <a:lnTo>
                  <a:pt x="291" y="339"/>
                </a:lnTo>
                <a:lnTo>
                  <a:pt x="290" y="339"/>
                </a:lnTo>
                <a:lnTo>
                  <a:pt x="290" y="339"/>
                </a:lnTo>
                <a:lnTo>
                  <a:pt x="288" y="339"/>
                </a:lnTo>
                <a:lnTo>
                  <a:pt x="288" y="339"/>
                </a:lnTo>
                <a:lnTo>
                  <a:pt x="285" y="338"/>
                </a:lnTo>
                <a:lnTo>
                  <a:pt x="283" y="338"/>
                </a:lnTo>
                <a:lnTo>
                  <a:pt x="282" y="336"/>
                </a:lnTo>
                <a:lnTo>
                  <a:pt x="280" y="336"/>
                </a:lnTo>
                <a:lnTo>
                  <a:pt x="280" y="336"/>
                </a:lnTo>
                <a:lnTo>
                  <a:pt x="279" y="336"/>
                </a:lnTo>
                <a:lnTo>
                  <a:pt x="279" y="334"/>
                </a:lnTo>
                <a:lnTo>
                  <a:pt x="279" y="334"/>
                </a:lnTo>
                <a:lnTo>
                  <a:pt x="277" y="333"/>
                </a:lnTo>
                <a:lnTo>
                  <a:pt x="277" y="331"/>
                </a:lnTo>
                <a:lnTo>
                  <a:pt x="277" y="331"/>
                </a:lnTo>
                <a:lnTo>
                  <a:pt x="277" y="330"/>
                </a:lnTo>
                <a:lnTo>
                  <a:pt x="277" y="330"/>
                </a:lnTo>
                <a:lnTo>
                  <a:pt x="276" y="330"/>
                </a:lnTo>
                <a:lnTo>
                  <a:pt x="276" y="330"/>
                </a:lnTo>
                <a:lnTo>
                  <a:pt x="276" y="330"/>
                </a:lnTo>
                <a:lnTo>
                  <a:pt x="276" y="330"/>
                </a:lnTo>
                <a:lnTo>
                  <a:pt x="276" y="328"/>
                </a:lnTo>
                <a:lnTo>
                  <a:pt x="276" y="327"/>
                </a:lnTo>
                <a:lnTo>
                  <a:pt x="276" y="327"/>
                </a:lnTo>
                <a:lnTo>
                  <a:pt x="276" y="325"/>
                </a:lnTo>
                <a:lnTo>
                  <a:pt x="276" y="325"/>
                </a:lnTo>
                <a:lnTo>
                  <a:pt x="277" y="323"/>
                </a:lnTo>
                <a:lnTo>
                  <a:pt x="277" y="323"/>
                </a:lnTo>
                <a:close/>
                <a:moveTo>
                  <a:pt x="2059" y="320"/>
                </a:moveTo>
                <a:lnTo>
                  <a:pt x="2060" y="322"/>
                </a:lnTo>
                <a:lnTo>
                  <a:pt x="2060" y="322"/>
                </a:lnTo>
                <a:lnTo>
                  <a:pt x="2060" y="322"/>
                </a:lnTo>
                <a:lnTo>
                  <a:pt x="2060" y="323"/>
                </a:lnTo>
                <a:lnTo>
                  <a:pt x="2060" y="323"/>
                </a:lnTo>
                <a:lnTo>
                  <a:pt x="2060" y="323"/>
                </a:lnTo>
                <a:lnTo>
                  <a:pt x="2060" y="325"/>
                </a:lnTo>
                <a:lnTo>
                  <a:pt x="2060" y="325"/>
                </a:lnTo>
                <a:lnTo>
                  <a:pt x="2060" y="325"/>
                </a:lnTo>
                <a:lnTo>
                  <a:pt x="2060" y="327"/>
                </a:lnTo>
                <a:lnTo>
                  <a:pt x="2060" y="327"/>
                </a:lnTo>
                <a:lnTo>
                  <a:pt x="2060" y="327"/>
                </a:lnTo>
                <a:lnTo>
                  <a:pt x="2060" y="328"/>
                </a:lnTo>
                <a:lnTo>
                  <a:pt x="2059" y="330"/>
                </a:lnTo>
                <a:lnTo>
                  <a:pt x="2059" y="331"/>
                </a:lnTo>
                <a:lnTo>
                  <a:pt x="2057" y="331"/>
                </a:lnTo>
                <a:lnTo>
                  <a:pt x="2057" y="331"/>
                </a:lnTo>
                <a:lnTo>
                  <a:pt x="2057" y="331"/>
                </a:lnTo>
                <a:lnTo>
                  <a:pt x="2057" y="331"/>
                </a:lnTo>
                <a:lnTo>
                  <a:pt x="2057" y="330"/>
                </a:lnTo>
                <a:lnTo>
                  <a:pt x="2057" y="330"/>
                </a:lnTo>
                <a:lnTo>
                  <a:pt x="2057" y="330"/>
                </a:lnTo>
                <a:lnTo>
                  <a:pt x="2057" y="328"/>
                </a:lnTo>
                <a:lnTo>
                  <a:pt x="2057" y="328"/>
                </a:lnTo>
                <a:lnTo>
                  <a:pt x="2056" y="328"/>
                </a:lnTo>
                <a:lnTo>
                  <a:pt x="2056" y="328"/>
                </a:lnTo>
                <a:lnTo>
                  <a:pt x="2056" y="328"/>
                </a:lnTo>
                <a:lnTo>
                  <a:pt x="2054" y="328"/>
                </a:lnTo>
                <a:lnTo>
                  <a:pt x="2054" y="328"/>
                </a:lnTo>
                <a:lnTo>
                  <a:pt x="2054" y="328"/>
                </a:lnTo>
                <a:lnTo>
                  <a:pt x="2054" y="328"/>
                </a:lnTo>
                <a:lnTo>
                  <a:pt x="2054" y="328"/>
                </a:lnTo>
                <a:lnTo>
                  <a:pt x="2053" y="328"/>
                </a:lnTo>
                <a:lnTo>
                  <a:pt x="2053" y="327"/>
                </a:lnTo>
                <a:lnTo>
                  <a:pt x="2053" y="327"/>
                </a:lnTo>
                <a:lnTo>
                  <a:pt x="2053" y="327"/>
                </a:lnTo>
                <a:lnTo>
                  <a:pt x="2053" y="325"/>
                </a:lnTo>
                <a:lnTo>
                  <a:pt x="2053" y="323"/>
                </a:lnTo>
                <a:lnTo>
                  <a:pt x="2053" y="323"/>
                </a:lnTo>
                <a:lnTo>
                  <a:pt x="2053" y="322"/>
                </a:lnTo>
                <a:lnTo>
                  <a:pt x="2054" y="322"/>
                </a:lnTo>
                <a:lnTo>
                  <a:pt x="2054" y="322"/>
                </a:lnTo>
                <a:lnTo>
                  <a:pt x="2054" y="322"/>
                </a:lnTo>
                <a:lnTo>
                  <a:pt x="2056" y="322"/>
                </a:lnTo>
                <a:lnTo>
                  <a:pt x="2056" y="322"/>
                </a:lnTo>
                <a:lnTo>
                  <a:pt x="2056" y="322"/>
                </a:lnTo>
                <a:lnTo>
                  <a:pt x="2056" y="322"/>
                </a:lnTo>
                <a:lnTo>
                  <a:pt x="2057" y="322"/>
                </a:lnTo>
                <a:lnTo>
                  <a:pt x="2057" y="322"/>
                </a:lnTo>
                <a:lnTo>
                  <a:pt x="2059" y="322"/>
                </a:lnTo>
                <a:lnTo>
                  <a:pt x="2059" y="320"/>
                </a:lnTo>
                <a:close/>
                <a:moveTo>
                  <a:pt x="269" y="319"/>
                </a:moveTo>
                <a:lnTo>
                  <a:pt x="271" y="319"/>
                </a:lnTo>
                <a:lnTo>
                  <a:pt x="271" y="320"/>
                </a:lnTo>
                <a:lnTo>
                  <a:pt x="272" y="320"/>
                </a:lnTo>
                <a:lnTo>
                  <a:pt x="272" y="320"/>
                </a:lnTo>
                <a:lnTo>
                  <a:pt x="272" y="320"/>
                </a:lnTo>
                <a:lnTo>
                  <a:pt x="272" y="322"/>
                </a:lnTo>
                <a:lnTo>
                  <a:pt x="272" y="322"/>
                </a:lnTo>
                <a:lnTo>
                  <a:pt x="272" y="323"/>
                </a:lnTo>
                <a:lnTo>
                  <a:pt x="271" y="323"/>
                </a:lnTo>
                <a:lnTo>
                  <a:pt x="269" y="323"/>
                </a:lnTo>
                <a:lnTo>
                  <a:pt x="271" y="322"/>
                </a:lnTo>
                <a:lnTo>
                  <a:pt x="271" y="322"/>
                </a:lnTo>
                <a:lnTo>
                  <a:pt x="271" y="322"/>
                </a:lnTo>
                <a:lnTo>
                  <a:pt x="269" y="322"/>
                </a:lnTo>
                <a:lnTo>
                  <a:pt x="269" y="322"/>
                </a:lnTo>
                <a:lnTo>
                  <a:pt x="268" y="322"/>
                </a:lnTo>
                <a:lnTo>
                  <a:pt x="268" y="320"/>
                </a:lnTo>
                <a:lnTo>
                  <a:pt x="266" y="320"/>
                </a:lnTo>
                <a:lnTo>
                  <a:pt x="266" y="320"/>
                </a:lnTo>
                <a:lnTo>
                  <a:pt x="266" y="320"/>
                </a:lnTo>
                <a:lnTo>
                  <a:pt x="266" y="319"/>
                </a:lnTo>
                <a:lnTo>
                  <a:pt x="268" y="319"/>
                </a:lnTo>
                <a:lnTo>
                  <a:pt x="269" y="319"/>
                </a:lnTo>
                <a:lnTo>
                  <a:pt x="269" y="319"/>
                </a:lnTo>
                <a:close/>
                <a:moveTo>
                  <a:pt x="1728" y="308"/>
                </a:moveTo>
                <a:lnTo>
                  <a:pt x="1728" y="308"/>
                </a:lnTo>
                <a:lnTo>
                  <a:pt x="1729" y="308"/>
                </a:lnTo>
                <a:lnTo>
                  <a:pt x="1729" y="308"/>
                </a:lnTo>
                <a:lnTo>
                  <a:pt x="1729" y="308"/>
                </a:lnTo>
                <a:lnTo>
                  <a:pt x="1731" y="309"/>
                </a:lnTo>
                <a:lnTo>
                  <a:pt x="1731" y="309"/>
                </a:lnTo>
                <a:lnTo>
                  <a:pt x="1731" y="309"/>
                </a:lnTo>
                <a:lnTo>
                  <a:pt x="1731" y="311"/>
                </a:lnTo>
                <a:lnTo>
                  <a:pt x="1731" y="311"/>
                </a:lnTo>
                <a:lnTo>
                  <a:pt x="1729" y="311"/>
                </a:lnTo>
                <a:lnTo>
                  <a:pt x="1729" y="311"/>
                </a:lnTo>
                <a:lnTo>
                  <a:pt x="1729" y="311"/>
                </a:lnTo>
                <a:lnTo>
                  <a:pt x="1729" y="311"/>
                </a:lnTo>
                <a:lnTo>
                  <a:pt x="1728" y="311"/>
                </a:lnTo>
                <a:lnTo>
                  <a:pt x="1726" y="311"/>
                </a:lnTo>
                <a:lnTo>
                  <a:pt x="1726" y="312"/>
                </a:lnTo>
                <a:lnTo>
                  <a:pt x="1725" y="312"/>
                </a:lnTo>
                <a:lnTo>
                  <a:pt x="1725" y="312"/>
                </a:lnTo>
                <a:lnTo>
                  <a:pt x="1725" y="312"/>
                </a:lnTo>
                <a:lnTo>
                  <a:pt x="1725" y="311"/>
                </a:lnTo>
                <a:lnTo>
                  <a:pt x="1725" y="311"/>
                </a:lnTo>
                <a:lnTo>
                  <a:pt x="1725" y="311"/>
                </a:lnTo>
                <a:lnTo>
                  <a:pt x="1725" y="311"/>
                </a:lnTo>
                <a:lnTo>
                  <a:pt x="1725" y="309"/>
                </a:lnTo>
                <a:lnTo>
                  <a:pt x="1725" y="309"/>
                </a:lnTo>
                <a:lnTo>
                  <a:pt x="1725" y="309"/>
                </a:lnTo>
                <a:lnTo>
                  <a:pt x="1725" y="309"/>
                </a:lnTo>
                <a:lnTo>
                  <a:pt x="1725" y="309"/>
                </a:lnTo>
                <a:lnTo>
                  <a:pt x="1725" y="309"/>
                </a:lnTo>
                <a:lnTo>
                  <a:pt x="1726" y="308"/>
                </a:lnTo>
                <a:lnTo>
                  <a:pt x="1726" y="308"/>
                </a:lnTo>
                <a:lnTo>
                  <a:pt x="1728" y="308"/>
                </a:lnTo>
                <a:close/>
                <a:moveTo>
                  <a:pt x="3018" y="308"/>
                </a:moveTo>
                <a:lnTo>
                  <a:pt x="3019" y="308"/>
                </a:lnTo>
                <a:lnTo>
                  <a:pt x="3021" y="308"/>
                </a:lnTo>
                <a:lnTo>
                  <a:pt x="3022" y="311"/>
                </a:lnTo>
                <a:lnTo>
                  <a:pt x="3024" y="312"/>
                </a:lnTo>
                <a:lnTo>
                  <a:pt x="3024" y="314"/>
                </a:lnTo>
                <a:lnTo>
                  <a:pt x="3026" y="314"/>
                </a:lnTo>
                <a:lnTo>
                  <a:pt x="3027" y="314"/>
                </a:lnTo>
                <a:lnTo>
                  <a:pt x="3027" y="315"/>
                </a:lnTo>
                <a:lnTo>
                  <a:pt x="3029" y="315"/>
                </a:lnTo>
                <a:lnTo>
                  <a:pt x="3029" y="317"/>
                </a:lnTo>
                <a:lnTo>
                  <a:pt x="3029" y="317"/>
                </a:lnTo>
                <a:lnTo>
                  <a:pt x="3029" y="317"/>
                </a:lnTo>
                <a:lnTo>
                  <a:pt x="3029" y="317"/>
                </a:lnTo>
                <a:lnTo>
                  <a:pt x="3029" y="319"/>
                </a:lnTo>
                <a:lnTo>
                  <a:pt x="3029" y="319"/>
                </a:lnTo>
                <a:lnTo>
                  <a:pt x="3030" y="319"/>
                </a:lnTo>
                <a:lnTo>
                  <a:pt x="3029" y="319"/>
                </a:lnTo>
                <a:lnTo>
                  <a:pt x="3029" y="319"/>
                </a:lnTo>
                <a:lnTo>
                  <a:pt x="3027" y="319"/>
                </a:lnTo>
                <a:lnTo>
                  <a:pt x="3027" y="319"/>
                </a:lnTo>
                <a:lnTo>
                  <a:pt x="3026" y="317"/>
                </a:lnTo>
                <a:lnTo>
                  <a:pt x="3024" y="315"/>
                </a:lnTo>
                <a:lnTo>
                  <a:pt x="3022" y="314"/>
                </a:lnTo>
                <a:lnTo>
                  <a:pt x="3021" y="314"/>
                </a:lnTo>
                <a:lnTo>
                  <a:pt x="3019" y="312"/>
                </a:lnTo>
                <a:lnTo>
                  <a:pt x="3018" y="311"/>
                </a:lnTo>
                <a:lnTo>
                  <a:pt x="3018" y="311"/>
                </a:lnTo>
                <a:lnTo>
                  <a:pt x="3018" y="309"/>
                </a:lnTo>
                <a:lnTo>
                  <a:pt x="3016" y="308"/>
                </a:lnTo>
                <a:lnTo>
                  <a:pt x="3018" y="308"/>
                </a:lnTo>
                <a:close/>
                <a:moveTo>
                  <a:pt x="233" y="270"/>
                </a:moveTo>
                <a:lnTo>
                  <a:pt x="233" y="271"/>
                </a:lnTo>
                <a:lnTo>
                  <a:pt x="233" y="271"/>
                </a:lnTo>
                <a:lnTo>
                  <a:pt x="233" y="271"/>
                </a:lnTo>
                <a:lnTo>
                  <a:pt x="231" y="271"/>
                </a:lnTo>
                <a:lnTo>
                  <a:pt x="231" y="273"/>
                </a:lnTo>
                <a:lnTo>
                  <a:pt x="231" y="275"/>
                </a:lnTo>
                <a:lnTo>
                  <a:pt x="230" y="275"/>
                </a:lnTo>
                <a:lnTo>
                  <a:pt x="228" y="276"/>
                </a:lnTo>
                <a:lnTo>
                  <a:pt x="228" y="276"/>
                </a:lnTo>
                <a:lnTo>
                  <a:pt x="227" y="276"/>
                </a:lnTo>
                <a:lnTo>
                  <a:pt x="227" y="276"/>
                </a:lnTo>
                <a:lnTo>
                  <a:pt x="227" y="276"/>
                </a:lnTo>
                <a:lnTo>
                  <a:pt x="227" y="275"/>
                </a:lnTo>
                <a:lnTo>
                  <a:pt x="225" y="275"/>
                </a:lnTo>
                <a:lnTo>
                  <a:pt x="225" y="275"/>
                </a:lnTo>
                <a:lnTo>
                  <a:pt x="227" y="275"/>
                </a:lnTo>
                <a:lnTo>
                  <a:pt x="228" y="273"/>
                </a:lnTo>
                <a:lnTo>
                  <a:pt x="228" y="273"/>
                </a:lnTo>
                <a:lnTo>
                  <a:pt x="230" y="273"/>
                </a:lnTo>
                <a:lnTo>
                  <a:pt x="231" y="271"/>
                </a:lnTo>
                <a:lnTo>
                  <a:pt x="233" y="270"/>
                </a:lnTo>
                <a:lnTo>
                  <a:pt x="233" y="270"/>
                </a:lnTo>
                <a:close/>
                <a:moveTo>
                  <a:pt x="482" y="229"/>
                </a:moveTo>
                <a:lnTo>
                  <a:pt x="484" y="230"/>
                </a:lnTo>
                <a:lnTo>
                  <a:pt x="484" y="230"/>
                </a:lnTo>
                <a:lnTo>
                  <a:pt x="484" y="230"/>
                </a:lnTo>
                <a:lnTo>
                  <a:pt x="482" y="230"/>
                </a:lnTo>
                <a:lnTo>
                  <a:pt x="481" y="230"/>
                </a:lnTo>
                <a:lnTo>
                  <a:pt x="481" y="229"/>
                </a:lnTo>
                <a:lnTo>
                  <a:pt x="482" y="229"/>
                </a:lnTo>
                <a:close/>
                <a:moveTo>
                  <a:pt x="3000" y="226"/>
                </a:moveTo>
                <a:lnTo>
                  <a:pt x="3000" y="226"/>
                </a:lnTo>
                <a:lnTo>
                  <a:pt x="3000" y="227"/>
                </a:lnTo>
                <a:lnTo>
                  <a:pt x="3002" y="227"/>
                </a:lnTo>
                <a:lnTo>
                  <a:pt x="3002" y="227"/>
                </a:lnTo>
                <a:lnTo>
                  <a:pt x="3002" y="227"/>
                </a:lnTo>
                <a:lnTo>
                  <a:pt x="3002" y="227"/>
                </a:lnTo>
                <a:lnTo>
                  <a:pt x="3003" y="227"/>
                </a:lnTo>
                <a:lnTo>
                  <a:pt x="3003" y="229"/>
                </a:lnTo>
                <a:lnTo>
                  <a:pt x="3003" y="229"/>
                </a:lnTo>
                <a:lnTo>
                  <a:pt x="3005" y="229"/>
                </a:lnTo>
                <a:lnTo>
                  <a:pt x="3005" y="229"/>
                </a:lnTo>
                <a:lnTo>
                  <a:pt x="3005" y="229"/>
                </a:lnTo>
                <a:lnTo>
                  <a:pt x="3005" y="229"/>
                </a:lnTo>
                <a:lnTo>
                  <a:pt x="3003" y="229"/>
                </a:lnTo>
                <a:lnTo>
                  <a:pt x="3002" y="230"/>
                </a:lnTo>
                <a:lnTo>
                  <a:pt x="3002" y="230"/>
                </a:lnTo>
                <a:lnTo>
                  <a:pt x="3002" y="230"/>
                </a:lnTo>
                <a:lnTo>
                  <a:pt x="3002" y="230"/>
                </a:lnTo>
                <a:lnTo>
                  <a:pt x="3000" y="229"/>
                </a:lnTo>
                <a:lnTo>
                  <a:pt x="3000" y="229"/>
                </a:lnTo>
                <a:lnTo>
                  <a:pt x="3000" y="227"/>
                </a:lnTo>
                <a:lnTo>
                  <a:pt x="3000" y="226"/>
                </a:lnTo>
                <a:lnTo>
                  <a:pt x="3000" y="226"/>
                </a:lnTo>
                <a:close/>
                <a:moveTo>
                  <a:pt x="30" y="202"/>
                </a:moveTo>
                <a:lnTo>
                  <a:pt x="31" y="202"/>
                </a:lnTo>
                <a:lnTo>
                  <a:pt x="33" y="205"/>
                </a:lnTo>
                <a:lnTo>
                  <a:pt x="33" y="205"/>
                </a:lnTo>
                <a:lnTo>
                  <a:pt x="33" y="205"/>
                </a:lnTo>
                <a:lnTo>
                  <a:pt x="33" y="205"/>
                </a:lnTo>
                <a:lnTo>
                  <a:pt x="33" y="205"/>
                </a:lnTo>
                <a:lnTo>
                  <a:pt x="33" y="205"/>
                </a:lnTo>
                <a:lnTo>
                  <a:pt x="31" y="205"/>
                </a:lnTo>
                <a:lnTo>
                  <a:pt x="31" y="205"/>
                </a:lnTo>
                <a:lnTo>
                  <a:pt x="30" y="205"/>
                </a:lnTo>
                <a:lnTo>
                  <a:pt x="28" y="205"/>
                </a:lnTo>
                <a:lnTo>
                  <a:pt x="28" y="205"/>
                </a:lnTo>
                <a:lnTo>
                  <a:pt x="26" y="205"/>
                </a:lnTo>
                <a:lnTo>
                  <a:pt x="25" y="205"/>
                </a:lnTo>
                <a:lnTo>
                  <a:pt x="23" y="204"/>
                </a:lnTo>
                <a:lnTo>
                  <a:pt x="23" y="204"/>
                </a:lnTo>
                <a:lnTo>
                  <a:pt x="25" y="204"/>
                </a:lnTo>
                <a:lnTo>
                  <a:pt x="28" y="204"/>
                </a:lnTo>
                <a:lnTo>
                  <a:pt x="30" y="202"/>
                </a:lnTo>
                <a:close/>
                <a:moveTo>
                  <a:pt x="0" y="180"/>
                </a:moveTo>
                <a:lnTo>
                  <a:pt x="0" y="180"/>
                </a:lnTo>
                <a:lnTo>
                  <a:pt x="0" y="180"/>
                </a:lnTo>
                <a:lnTo>
                  <a:pt x="0" y="180"/>
                </a:lnTo>
                <a:close/>
                <a:moveTo>
                  <a:pt x="1993" y="147"/>
                </a:moveTo>
                <a:lnTo>
                  <a:pt x="1994" y="148"/>
                </a:lnTo>
                <a:lnTo>
                  <a:pt x="1994" y="150"/>
                </a:lnTo>
                <a:lnTo>
                  <a:pt x="1994" y="152"/>
                </a:lnTo>
                <a:lnTo>
                  <a:pt x="1994" y="152"/>
                </a:lnTo>
                <a:lnTo>
                  <a:pt x="1994" y="152"/>
                </a:lnTo>
                <a:lnTo>
                  <a:pt x="1994" y="152"/>
                </a:lnTo>
                <a:lnTo>
                  <a:pt x="1993" y="152"/>
                </a:lnTo>
                <a:lnTo>
                  <a:pt x="1994" y="153"/>
                </a:lnTo>
                <a:lnTo>
                  <a:pt x="1994" y="153"/>
                </a:lnTo>
                <a:lnTo>
                  <a:pt x="1994" y="153"/>
                </a:lnTo>
                <a:lnTo>
                  <a:pt x="1994" y="153"/>
                </a:lnTo>
                <a:lnTo>
                  <a:pt x="1994" y="155"/>
                </a:lnTo>
                <a:lnTo>
                  <a:pt x="1994" y="155"/>
                </a:lnTo>
                <a:lnTo>
                  <a:pt x="1994" y="155"/>
                </a:lnTo>
                <a:lnTo>
                  <a:pt x="1994" y="155"/>
                </a:lnTo>
                <a:lnTo>
                  <a:pt x="1994" y="156"/>
                </a:lnTo>
                <a:lnTo>
                  <a:pt x="1994" y="156"/>
                </a:lnTo>
                <a:lnTo>
                  <a:pt x="1994" y="156"/>
                </a:lnTo>
                <a:lnTo>
                  <a:pt x="1994" y="158"/>
                </a:lnTo>
                <a:lnTo>
                  <a:pt x="1994" y="158"/>
                </a:lnTo>
                <a:lnTo>
                  <a:pt x="1994" y="158"/>
                </a:lnTo>
                <a:lnTo>
                  <a:pt x="1994" y="160"/>
                </a:lnTo>
                <a:lnTo>
                  <a:pt x="1994" y="160"/>
                </a:lnTo>
                <a:lnTo>
                  <a:pt x="1994" y="160"/>
                </a:lnTo>
                <a:lnTo>
                  <a:pt x="1994" y="158"/>
                </a:lnTo>
                <a:lnTo>
                  <a:pt x="1994" y="160"/>
                </a:lnTo>
                <a:lnTo>
                  <a:pt x="1994" y="160"/>
                </a:lnTo>
                <a:lnTo>
                  <a:pt x="1993" y="160"/>
                </a:lnTo>
                <a:lnTo>
                  <a:pt x="1993" y="160"/>
                </a:lnTo>
                <a:lnTo>
                  <a:pt x="1993" y="161"/>
                </a:lnTo>
                <a:lnTo>
                  <a:pt x="1993" y="161"/>
                </a:lnTo>
                <a:lnTo>
                  <a:pt x="1993" y="161"/>
                </a:lnTo>
                <a:lnTo>
                  <a:pt x="1994" y="163"/>
                </a:lnTo>
                <a:lnTo>
                  <a:pt x="1994" y="163"/>
                </a:lnTo>
                <a:lnTo>
                  <a:pt x="1994" y="163"/>
                </a:lnTo>
                <a:lnTo>
                  <a:pt x="1993" y="163"/>
                </a:lnTo>
                <a:lnTo>
                  <a:pt x="1991" y="161"/>
                </a:lnTo>
                <a:lnTo>
                  <a:pt x="1991" y="163"/>
                </a:lnTo>
                <a:lnTo>
                  <a:pt x="1991" y="163"/>
                </a:lnTo>
                <a:lnTo>
                  <a:pt x="1991" y="163"/>
                </a:lnTo>
                <a:lnTo>
                  <a:pt x="1991" y="163"/>
                </a:lnTo>
                <a:lnTo>
                  <a:pt x="1990" y="163"/>
                </a:lnTo>
                <a:lnTo>
                  <a:pt x="1990" y="164"/>
                </a:lnTo>
                <a:lnTo>
                  <a:pt x="1990" y="164"/>
                </a:lnTo>
                <a:lnTo>
                  <a:pt x="1990" y="164"/>
                </a:lnTo>
                <a:lnTo>
                  <a:pt x="1990" y="164"/>
                </a:lnTo>
                <a:lnTo>
                  <a:pt x="1990" y="166"/>
                </a:lnTo>
                <a:lnTo>
                  <a:pt x="1990" y="166"/>
                </a:lnTo>
                <a:lnTo>
                  <a:pt x="1988" y="166"/>
                </a:lnTo>
                <a:lnTo>
                  <a:pt x="1986" y="167"/>
                </a:lnTo>
                <a:lnTo>
                  <a:pt x="1986" y="169"/>
                </a:lnTo>
                <a:lnTo>
                  <a:pt x="1985" y="169"/>
                </a:lnTo>
                <a:lnTo>
                  <a:pt x="1985" y="169"/>
                </a:lnTo>
                <a:lnTo>
                  <a:pt x="1985" y="169"/>
                </a:lnTo>
                <a:lnTo>
                  <a:pt x="1983" y="169"/>
                </a:lnTo>
                <a:lnTo>
                  <a:pt x="1983" y="169"/>
                </a:lnTo>
                <a:lnTo>
                  <a:pt x="1985" y="169"/>
                </a:lnTo>
                <a:lnTo>
                  <a:pt x="1985" y="169"/>
                </a:lnTo>
                <a:lnTo>
                  <a:pt x="1985" y="169"/>
                </a:lnTo>
                <a:lnTo>
                  <a:pt x="1985" y="167"/>
                </a:lnTo>
                <a:lnTo>
                  <a:pt x="1985" y="167"/>
                </a:lnTo>
                <a:lnTo>
                  <a:pt x="1983" y="167"/>
                </a:lnTo>
                <a:lnTo>
                  <a:pt x="1983" y="167"/>
                </a:lnTo>
                <a:lnTo>
                  <a:pt x="1983" y="167"/>
                </a:lnTo>
                <a:lnTo>
                  <a:pt x="1982" y="167"/>
                </a:lnTo>
                <a:lnTo>
                  <a:pt x="1982" y="167"/>
                </a:lnTo>
                <a:lnTo>
                  <a:pt x="1982" y="167"/>
                </a:lnTo>
                <a:lnTo>
                  <a:pt x="1980" y="167"/>
                </a:lnTo>
                <a:lnTo>
                  <a:pt x="1980" y="169"/>
                </a:lnTo>
                <a:lnTo>
                  <a:pt x="1980" y="169"/>
                </a:lnTo>
                <a:lnTo>
                  <a:pt x="1980" y="169"/>
                </a:lnTo>
                <a:lnTo>
                  <a:pt x="1980" y="171"/>
                </a:lnTo>
                <a:lnTo>
                  <a:pt x="1979" y="171"/>
                </a:lnTo>
                <a:lnTo>
                  <a:pt x="1979" y="171"/>
                </a:lnTo>
                <a:lnTo>
                  <a:pt x="1979" y="172"/>
                </a:lnTo>
                <a:lnTo>
                  <a:pt x="1979" y="172"/>
                </a:lnTo>
                <a:lnTo>
                  <a:pt x="1977" y="172"/>
                </a:lnTo>
                <a:lnTo>
                  <a:pt x="1977" y="172"/>
                </a:lnTo>
                <a:lnTo>
                  <a:pt x="1977" y="172"/>
                </a:lnTo>
                <a:lnTo>
                  <a:pt x="1975" y="172"/>
                </a:lnTo>
                <a:lnTo>
                  <a:pt x="1975" y="172"/>
                </a:lnTo>
                <a:lnTo>
                  <a:pt x="1975" y="172"/>
                </a:lnTo>
                <a:lnTo>
                  <a:pt x="1975" y="172"/>
                </a:lnTo>
                <a:lnTo>
                  <a:pt x="1975" y="174"/>
                </a:lnTo>
                <a:lnTo>
                  <a:pt x="1975" y="174"/>
                </a:lnTo>
                <a:lnTo>
                  <a:pt x="1975" y="174"/>
                </a:lnTo>
                <a:lnTo>
                  <a:pt x="1974" y="174"/>
                </a:lnTo>
                <a:lnTo>
                  <a:pt x="1972" y="175"/>
                </a:lnTo>
                <a:lnTo>
                  <a:pt x="1972" y="175"/>
                </a:lnTo>
                <a:lnTo>
                  <a:pt x="1972" y="177"/>
                </a:lnTo>
                <a:lnTo>
                  <a:pt x="1972" y="178"/>
                </a:lnTo>
                <a:lnTo>
                  <a:pt x="1971" y="180"/>
                </a:lnTo>
                <a:lnTo>
                  <a:pt x="1971" y="180"/>
                </a:lnTo>
                <a:lnTo>
                  <a:pt x="1971" y="180"/>
                </a:lnTo>
                <a:lnTo>
                  <a:pt x="1969" y="182"/>
                </a:lnTo>
                <a:lnTo>
                  <a:pt x="1969" y="182"/>
                </a:lnTo>
                <a:lnTo>
                  <a:pt x="1967" y="183"/>
                </a:lnTo>
                <a:lnTo>
                  <a:pt x="1967" y="183"/>
                </a:lnTo>
                <a:lnTo>
                  <a:pt x="1967" y="183"/>
                </a:lnTo>
                <a:lnTo>
                  <a:pt x="1967" y="183"/>
                </a:lnTo>
                <a:lnTo>
                  <a:pt x="1969" y="182"/>
                </a:lnTo>
                <a:lnTo>
                  <a:pt x="1969" y="180"/>
                </a:lnTo>
                <a:lnTo>
                  <a:pt x="1971" y="178"/>
                </a:lnTo>
                <a:lnTo>
                  <a:pt x="1971" y="177"/>
                </a:lnTo>
                <a:lnTo>
                  <a:pt x="1971" y="175"/>
                </a:lnTo>
                <a:lnTo>
                  <a:pt x="1972" y="174"/>
                </a:lnTo>
                <a:lnTo>
                  <a:pt x="1974" y="172"/>
                </a:lnTo>
                <a:lnTo>
                  <a:pt x="1975" y="171"/>
                </a:lnTo>
                <a:lnTo>
                  <a:pt x="1975" y="171"/>
                </a:lnTo>
                <a:lnTo>
                  <a:pt x="1977" y="171"/>
                </a:lnTo>
                <a:lnTo>
                  <a:pt x="1977" y="171"/>
                </a:lnTo>
                <a:lnTo>
                  <a:pt x="1977" y="169"/>
                </a:lnTo>
                <a:lnTo>
                  <a:pt x="1975" y="169"/>
                </a:lnTo>
                <a:lnTo>
                  <a:pt x="1975" y="167"/>
                </a:lnTo>
                <a:lnTo>
                  <a:pt x="1977" y="169"/>
                </a:lnTo>
                <a:lnTo>
                  <a:pt x="1977" y="169"/>
                </a:lnTo>
                <a:lnTo>
                  <a:pt x="1979" y="169"/>
                </a:lnTo>
                <a:lnTo>
                  <a:pt x="1979" y="169"/>
                </a:lnTo>
                <a:lnTo>
                  <a:pt x="1979" y="169"/>
                </a:lnTo>
                <a:lnTo>
                  <a:pt x="1979" y="167"/>
                </a:lnTo>
                <a:lnTo>
                  <a:pt x="1979" y="167"/>
                </a:lnTo>
                <a:lnTo>
                  <a:pt x="1980" y="167"/>
                </a:lnTo>
                <a:lnTo>
                  <a:pt x="1980" y="166"/>
                </a:lnTo>
                <a:lnTo>
                  <a:pt x="1982" y="166"/>
                </a:lnTo>
                <a:lnTo>
                  <a:pt x="1982" y="166"/>
                </a:lnTo>
                <a:lnTo>
                  <a:pt x="1982" y="166"/>
                </a:lnTo>
                <a:lnTo>
                  <a:pt x="1983" y="166"/>
                </a:lnTo>
                <a:lnTo>
                  <a:pt x="1983" y="166"/>
                </a:lnTo>
                <a:lnTo>
                  <a:pt x="1983" y="166"/>
                </a:lnTo>
                <a:lnTo>
                  <a:pt x="1985" y="166"/>
                </a:lnTo>
                <a:lnTo>
                  <a:pt x="1985" y="167"/>
                </a:lnTo>
                <a:lnTo>
                  <a:pt x="1986" y="167"/>
                </a:lnTo>
                <a:lnTo>
                  <a:pt x="1988" y="166"/>
                </a:lnTo>
                <a:lnTo>
                  <a:pt x="1988" y="166"/>
                </a:lnTo>
                <a:lnTo>
                  <a:pt x="1988" y="164"/>
                </a:lnTo>
                <a:lnTo>
                  <a:pt x="1988" y="164"/>
                </a:lnTo>
                <a:lnTo>
                  <a:pt x="1988" y="163"/>
                </a:lnTo>
                <a:lnTo>
                  <a:pt x="1990" y="163"/>
                </a:lnTo>
                <a:lnTo>
                  <a:pt x="1990" y="163"/>
                </a:lnTo>
                <a:lnTo>
                  <a:pt x="1990" y="161"/>
                </a:lnTo>
                <a:lnTo>
                  <a:pt x="1991" y="160"/>
                </a:lnTo>
                <a:lnTo>
                  <a:pt x="1991" y="160"/>
                </a:lnTo>
                <a:lnTo>
                  <a:pt x="1991" y="158"/>
                </a:lnTo>
                <a:lnTo>
                  <a:pt x="1993" y="158"/>
                </a:lnTo>
                <a:lnTo>
                  <a:pt x="1993" y="158"/>
                </a:lnTo>
                <a:lnTo>
                  <a:pt x="1993" y="158"/>
                </a:lnTo>
                <a:lnTo>
                  <a:pt x="1993" y="158"/>
                </a:lnTo>
                <a:lnTo>
                  <a:pt x="1993" y="156"/>
                </a:lnTo>
                <a:lnTo>
                  <a:pt x="1993" y="156"/>
                </a:lnTo>
                <a:lnTo>
                  <a:pt x="1993" y="155"/>
                </a:lnTo>
                <a:lnTo>
                  <a:pt x="1991" y="155"/>
                </a:lnTo>
                <a:lnTo>
                  <a:pt x="1991" y="155"/>
                </a:lnTo>
                <a:lnTo>
                  <a:pt x="1991" y="155"/>
                </a:lnTo>
                <a:lnTo>
                  <a:pt x="1990" y="155"/>
                </a:lnTo>
                <a:lnTo>
                  <a:pt x="1990" y="155"/>
                </a:lnTo>
                <a:lnTo>
                  <a:pt x="1990" y="155"/>
                </a:lnTo>
                <a:lnTo>
                  <a:pt x="1990" y="155"/>
                </a:lnTo>
                <a:lnTo>
                  <a:pt x="1991" y="153"/>
                </a:lnTo>
                <a:lnTo>
                  <a:pt x="1991" y="153"/>
                </a:lnTo>
                <a:lnTo>
                  <a:pt x="1990" y="153"/>
                </a:lnTo>
                <a:lnTo>
                  <a:pt x="1990" y="153"/>
                </a:lnTo>
                <a:lnTo>
                  <a:pt x="1990" y="153"/>
                </a:lnTo>
                <a:lnTo>
                  <a:pt x="1990" y="153"/>
                </a:lnTo>
                <a:lnTo>
                  <a:pt x="1990" y="152"/>
                </a:lnTo>
                <a:lnTo>
                  <a:pt x="1991" y="152"/>
                </a:lnTo>
                <a:lnTo>
                  <a:pt x="1991" y="153"/>
                </a:lnTo>
                <a:lnTo>
                  <a:pt x="1993" y="152"/>
                </a:lnTo>
                <a:lnTo>
                  <a:pt x="1993" y="152"/>
                </a:lnTo>
                <a:lnTo>
                  <a:pt x="1993" y="152"/>
                </a:lnTo>
                <a:lnTo>
                  <a:pt x="1993" y="152"/>
                </a:lnTo>
                <a:lnTo>
                  <a:pt x="1993" y="152"/>
                </a:lnTo>
                <a:lnTo>
                  <a:pt x="1993" y="150"/>
                </a:lnTo>
                <a:lnTo>
                  <a:pt x="1993" y="150"/>
                </a:lnTo>
                <a:lnTo>
                  <a:pt x="1993" y="148"/>
                </a:lnTo>
                <a:lnTo>
                  <a:pt x="1993" y="148"/>
                </a:lnTo>
                <a:lnTo>
                  <a:pt x="1993" y="147"/>
                </a:lnTo>
                <a:close/>
                <a:moveTo>
                  <a:pt x="108" y="125"/>
                </a:moveTo>
                <a:lnTo>
                  <a:pt x="108" y="125"/>
                </a:lnTo>
                <a:lnTo>
                  <a:pt x="110" y="126"/>
                </a:lnTo>
                <a:lnTo>
                  <a:pt x="110" y="126"/>
                </a:lnTo>
                <a:lnTo>
                  <a:pt x="108" y="128"/>
                </a:lnTo>
                <a:lnTo>
                  <a:pt x="108" y="131"/>
                </a:lnTo>
                <a:lnTo>
                  <a:pt x="107" y="136"/>
                </a:lnTo>
                <a:lnTo>
                  <a:pt x="105" y="141"/>
                </a:lnTo>
                <a:lnTo>
                  <a:pt x="105" y="144"/>
                </a:lnTo>
                <a:lnTo>
                  <a:pt x="105" y="148"/>
                </a:lnTo>
                <a:lnTo>
                  <a:pt x="105" y="148"/>
                </a:lnTo>
                <a:lnTo>
                  <a:pt x="104" y="145"/>
                </a:lnTo>
                <a:lnTo>
                  <a:pt x="105" y="145"/>
                </a:lnTo>
                <a:lnTo>
                  <a:pt x="105" y="144"/>
                </a:lnTo>
                <a:lnTo>
                  <a:pt x="105" y="141"/>
                </a:lnTo>
                <a:lnTo>
                  <a:pt x="104" y="141"/>
                </a:lnTo>
                <a:lnTo>
                  <a:pt x="104" y="141"/>
                </a:lnTo>
                <a:lnTo>
                  <a:pt x="104" y="141"/>
                </a:lnTo>
                <a:lnTo>
                  <a:pt x="104" y="139"/>
                </a:lnTo>
                <a:lnTo>
                  <a:pt x="104" y="139"/>
                </a:lnTo>
                <a:lnTo>
                  <a:pt x="104" y="139"/>
                </a:lnTo>
                <a:lnTo>
                  <a:pt x="105" y="139"/>
                </a:lnTo>
                <a:lnTo>
                  <a:pt x="105" y="139"/>
                </a:lnTo>
                <a:lnTo>
                  <a:pt x="105" y="137"/>
                </a:lnTo>
                <a:lnTo>
                  <a:pt x="105" y="136"/>
                </a:lnTo>
                <a:lnTo>
                  <a:pt x="105" y="134"/>
                </a:lnTo>
                <a:lnTo>
                  <a:pt x="107" y="133"/>
                </a:lnTo>
                <a:lnTo>
                  <a:pt x="107" y="133"/>
                </a:lnTo>
                <a:lnTo>
                  <a:pt x="105" y="133"/>
                </a:lnTo>
                <a:lnTo>
                  <a:pt x="105" y="133"/>
                </a:lnTo>
                <a:lnTo>
                  <a:pt x="105" y="130"/>
                </a:lnTo>
                <a:lnTo>
                  <a:pt x="105" y="130"/>
                </a:lnTo>
                <a:lnTo>
                  <a:pt x="105" y="128"/>
                </a:lnTo>
                <a:lnTo>
                  <a:pt x="105" y="128"/>
                </a:lnTo>
                <a:lnTo>
                  <a:pt x="105" y="128"/>
                </a:lnTo>
                <a:lnTo>
                  <a:pt x="105" y="126"/>
                </a:lnTo>
                <a:lnTo>
                  <a:pt x="107" y="126"/>
                </a:lnTo>
                <a:lnTo>
                  <a:pt x="107" y="126"/>
                </a:lnTo>
                <a:lnTo>
                  <a:pt x="107" y="126"/>
                </a:lnTo>
                <a:lnTo>
                  <a:pt x="107" y="126"/>
                </a:lnTo>
                <a:lnTo>
                  <a:pt x="108" y="126"/>
                </a:lnTo>
                <a:lnTo>
                  <a:pt x="108" y="126"/>
                </a:lnTo>
                <a:lnTo>
                  <a:pt x="108" y="125"/>
                </a:lnTo>
                <a:lnTo>
                  <a:pt x="108" y="125"/>
                </a:lnTo>
                <a:close/>
                <a:moveTo>
                  <a:pt x="80" y="100"/>
                </a:moveTo>
                <a:lnTo>
                  <a:pt x="80" y="101"/>
                </a:lnTo>
                <a:lnTo>
                  <a:pt x="82" y="101"/>
                </a:lnTo>
                <a:lnTo>
                  <a:pt x="83" y="103"/>
                </a:lnTo>
                <a:lnTo>
                  <a:pt x="83" y="103"/>
                </a:lnTo>
                <a:lnTo>
                  <a:pt x="83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4"/>
                </a:lnTo>
                <a:lnTo>
                  <a:pt x="85" y="106"/>
                </a:lnTo>
                <a:lnTo>
                  <a:pt x="85" y="106"/>
                </a:lnTo>
                <a:lnTo>
                  <a:pt x="85" y="108"/>
                </a:lnTo>
                <a:lnTo>
                  <a:pt x="85" y="108"/>
                </a:lnTo>
                <a:lnTo>
                  <a:pt x="83" y="108"/>
                </a:lnTo>
                <a:lnTo>
                  <a:pt x="83" y="108"/>
                </a:lnTo>
                <a:lnTo>
                  <a:pt x="83" y="106"/>
                </a:lnTo>
                <a:lnTo>
                  <a:pt x="83" y="104"/>
                </a:lnTo>
                <a:lnTo>
                  <a:pt x="82" y="104"/>
                </a:lnTo>
                <a:lnTo>
                  <a:pt x="82" y="104"/>
                </a:lnTo>
                <a:lnTo>
                  <a:pt x="82" y="104"/>
                </a:lnTo>
                <a:lnTo>
                  <a:pt x="82" y="104"/>
                </a:lnTo>
                <a:lnTo>
                  <a:pt x="82" y="103"/>
                </a:lnTo>
                <a:lnTo>
                  <a:pt x="82" y="101"/>
                </a:lnTo>
                <a:lnTo>
                  <a:pt x="80" y="101"/>
                </a:lnTo>
                <a:lnTo>
                  <a:pt x="80" y="100"/>
                </a:lnTo>
                <a:close/>
                <a:moveTo>
                  <a:pt x="350" y="98"/>
                </a:moveTo>
                <a:lnTo>
                  <a:pt x="350" y="98"/>
                </a:lnTo>
                <a:lnTo>
                  <a:pt x="351" y="100"/>
                </a:lnTo>
                <a:lnTo>
                  <a:pt x="351" y="100"/>
                </a:lnTo>
                <a:lnTo>
                  <a:pt x="351" y="100"/>
                </a:lnTo>
                <a:lnTo>
                  <a:pt x="351" y="100"/>
                </a:lnTo>
                <a:lnTo>
                  <a:pt x="353" y="101"/>
                </a:lnTo>
                <a:lnTo>
                  <a:pt x="353" y="101"/>
                </a:lnTo>
                <a:lnTo>
                  <a:pt x="353" y="103"/>
                </a:lnTo>
                <a:lnTo>
                  <a:pt x="351" y="104"/>
                </a:lnTo>
                <a:lnTo>
                  <a:pt x="351" y="106"/>
                </a:lnTo>
                <a:lnTo>
                  <a:pt x="351" y="106"/>
                </a:lnTo>
                <a:lnTo>
                  <a:pt x="350" y="106"/>
                </a:lnTo>
                <a:lnTo>
                  <a:pt x="350" y="106"/>
                </a:lnTo>
                <a:lnTo>
                  <a:pt x="350" y="106"/>
                </a:lnTo>
                <a:lnTo>
                  <a:pt x="348" y="104"/>
                </a:lnTo>
                <a:lnTo>
                  <a:pt x="348" y="104"/>
                </a:lnTo>
                <a:lnTo>
                  <a:pt x="346" y="103"/>
                </a:lnTo>
                <a:lnTo>
                  <a:pt x="346" y="103"/>
                </a:lnTo>
                <a:lnTo>
                  <a:pt x="346" y="103"/>
                </a:lnTo>
                <a:lnTo>
                  <a:pt x="345" y="101"/>
                </a:lnTo>
                <a:lnTo>
                  <a:pt x="346" y="101"/>
                </a:lnTo>
                <a:lnTo>
                  <a:pt x="346" y="101"/>
                </a:lnTo>
                <a:lnTo>
                  <a:pt x="348" y="100"/>
                </a:lnTo>
                <a:lnTo>
                  <a:pt x="348" y="100"/>
                </a:lnTo>
                <a:lnTo>
                  <a:pt x="350" y="98"/>
                </a:lnTo>
                <a:close/>
                <a:moveTo>
                  <a:pt x="2827" y="67"/>
                </a:moveTo>
                <a:lnTo>
                  <a:pt x="2828" y="67"/>
                </a:lnTo>
                <a:lnTo>
                  <a:pt x="2828" y="68"/>
                </a:lnTo>
                <a:lnTo>
                  <a:pt x="2830" y="68"/>
                </a:lnTo>
                <a:lnTo>
                  <a:pt x="2830" y="68"/>
                </a:lnTo>
                <a:lnTo>
                  <a:pt x="2828" y="68"/>
                </a:lnTo>
                <a:lnTo>
                  <a:pt x="2828" y="70"/>
                </a:lnTo>
                <a:lnTo>
                  <a:pt x="2830" y="70"/>
                </a:lnTo>
                <a:lnTo>
                  <a:pt x="2830" y="70"/>
                </a:lnTo>
                <a:lnTo>
                  <a:pt x="2830" y="70"/>
                </a:lnTo>
                <a:lnTo>
                  <a:pt x="2830" y="70"/>
                </a:lnTo>
                <a:lnTo>
                  <a:pt x="2832" y="70"/>
                </a:lnTo>
                <a:lnTo>
                  <a:pt x="2832" y="70"/>
                </a:lnTo>
                <a:lnTo>
                  <a:pt x="2832" y="70"/>
                </a:lnTo>
                <a:lnTo>
                  <a:pt x="2833" y="70"/>
                </a:lnTo>
                <a:lnTo>
                  <a:pt x="2833" y="70"/>
                </a:lnTo>
                <a:lnTo>
                  <a:pt x="2833" y="71"/>
                </a:lnTo>
                <a:lnTo>
                  <a:pt x="2833" y="71"/>
                </a:lnTo>
                <a:lnTo>
                  <a:pt x="2833" y="71"/>
                </a:lnTo>
                <a:lnTo>
                  <a:pt x="2833" y="71"/>
                </a:lnTo>
                <a:lnTo>
                  <a:pt x="2832" y="71"/>
                </a:lnTo>
                <a:lnTo>
                  <a:pt x="2832" y="71"/>
                </a:lnTo>
                <a:lnTo>
                  <a:pt x="2832" y="71"/>
                </a:lnTo>
                <a:lnTo>
                  <a:pt x="2832" y="71"/>
                </a:lnTo>
                <a:lnTo>
                  <a:pt x="2832" y="71"/>
                </a:lnTo>
                <a:lnTo>
                  <a:pt x="2830" y="71"/>
                </a:lnTo>
                <a:lnTo>
                  <a:pt x="2830" y="71"/>
                </a:lnTo>
                <a:lnTo>
                  <a:pt x="2830" y="71"/>
                </a:lnTo>
                <a:lnTo>
                  <a:pt x="2830" y="73"/>
                </a:lnTo>
                <a:lnTo>
                  <a:pt x="2828" y="71"/>
                </a:lnTo>
                <a:lnTo>
                  <a:pt x="2828" y="73"/>
                </a:lnTo>
                <a:lnTo>
                  <a:pt x="2828" y="73"/>
                </a:lnTo>
                <a:lnTo>
                  <a:pt x="2827" y="73"/>
                </a:lnTo>
                <a:lnTo>
                  <a:pt x="2827" y="73"/>
                </a:lnTo>
                <a:lnTo>
                  <a:pt x="2827" y="73"/>
                </a:lnTo>
                <a:lnTo>
                  <a:pt x="2827" y="73"/>
                </a:lnTo>
                <a:lnTo>
                  <a:pt x="2825" y="73"/>
                </a:lnTo>
                <a:lnTo>
                  <a:pt x="2825" y="73"/>
                </a:lnTo>
                <a:lnTo>
                  <a:pt x="2825" y="71"/>
                </a:lnTo>
                <a:lnTo>
                  <a:pt x="2825" y="71"/>
                </a:lnTo>
                <a:lnTo>
                  <a:pt x="2825" y="71"/>
                </a:lnTo>
                <a:lnTo>
                  <a:pt x="2825" y="73"/>
                </a:lnTo>
                <a:lnTo>
                  <a:pt x="2827" y="73"/>
                </a:lnTo>
                <a:lnTo>
                  <a:pt x="2827" y="73"/>
                </a:lnTo>
                <a:lnTo>
                  <a:pt x="2827" y="71"/>
                </a:lnTo>
                <a:lnTo>
                  <a:pt x="2827" y="71"/>
                </a:lnTo>
                <a:lnTo>
                  <a:pt x="2828" y="71"/>
                </a:lnTo>
                <a:lnTo>
                  <a:pt x="2828" y="70"/>
                </a:lnTo>
                <a:lnTo>
                  <a:pt x="2828" y="70"/>
                </a:lnTo>
                <a:lnTo>
                  <a:pt x="2828" y="70"/>
                </a:lnTo>
                <a:lnTo>
                  <a:pt x="2828" y="68"/>
                </a:lnTo>
                <a:lnTo>
                  <a:pt x="2828" y="68"/>
                </a:lnTo>
                <a:lnTo>
                  <a:pt x="2828" y="68"/>
                </a:lnTo>
                <a:lnTo>
                  <a:pt x="2827" y="68"/>
                </a:lnTo>
                <a:lnTo>
                  <a:pt x="2827" y="68"/>
                </a:lnTo>
                <a:lnTo>
                  <a:pt x="2825" y="68"/>
                </a:lnTo>
                <a:lnTo>
                  <a:pt x="2825" y="68"/>
                </a:lnTo>
                <a:lnTo>
                  <a:pt x="2824" y="68"/>
                </a:lnTo>
                <a:lnTo>
                  <a:pt x="2824" y="68"/>
                </a:lnTo>
                <a:lnTo>
                  <a:pt x="2825" y="68"/>
                </a:lnTo>
                <a:lnTo>
                  <a:pt x="2825" y="67"/>
                </a:lnTo>
                <a:lnTo>
                  <a:pt x="2827" y="67"/>
                </a:lnTo>
                <a:close/>
                <a:moveTo>
                  <a:pt x="337" y="62"/>
                </a:moveTo>
                <a:lnTo>
                  <a:pt x="337" y="63"/>
                </a:lnTo>
                <a:lnTo>
                  <a:pt x="339" y="65"/>
                </a:lnTo>
                <a:lnTo>
                  <a:pt x="339" y="67"/>
                </a:lnTo>
                <a:lnTo>
                  <a:pt x="339" y="67"/>
                </a:lnTo>
                <a:lnTo>
                  <a:pt x="337" y="67"/>
                </a:lnTo>
                <a:lnTo>
                  <a:pt x="337" y="65"/>
                </a:lnTo>
                <a:lnTo>
                  <a:pt x="337" y="65"/>
                </a:lnTo>
                <a:lnTo>
                  <a:pt x="337" y="62"/>
                </a:lnTo>
                <a:close/>
                <a:moveTo>
                  <a:pt x="53" y="60"/>
                </a:moveTo>
                <a:lnTo>
                  <a:pt x="55" y="60"/>
                </a:lnTo>
                <a:lnTo>
                  <a:pt x="55" y="60"/>
                </a:lnTo>
                <a:lnTo>
                  <a:pt x="56" y="62"/>
                </a:lnTo>
                <a:lnTo>
                  <a:pt x="56" y="62"/>
                </a:lnTo>
                <a:lnTo>
                  <a:pt x="56" y="62"/>
                </a:lnTo>
                <a:lnTo>
                  <a:pt x="58" y="62"/>
                </a:lnTo>
                <a:lnTo>
                  <a:pt x="58" y="62"/>
                </a:lnTo>
                <a:lnTo>
                  <a:pt x="58" y="62"/>
                </a:lnTo>
                <a:lnTo>
                  <a:pt x="58" y="62"/>
                </a:lnTo>
                <a:lnTo>
                  <a:pt x="58" y="60"/>
                </a:lnTo>
                <a:lnTo>
                  <a:pt x="58" y="60"/>
                </a:lnTo>
                <a:lnTo>
                  <a:pt x="58" y="62"/>
                </a:lnTo>
                <a:lnTo>
                  <a:pt x="58" y="62"/>
                </a:lnTo>
                <a:lnTo>
                  <a:pt x="58" y="62"/>
                </a:lnTo>
                <a:lnTo>
                  <a:pt x="59" y="62"/>
                </a:lnTo>
                <a:lnTo>
                  <a:pt x="59" y="62"/>
                </a:lnTo>
                <a:lnTo>
                  <a:pt x="58" y="62"/>
                </a:lnTo>
                <a:lnTo>
                  <a:pt x="58" y="62"/>
                </a:lnTo>
                <a:lnTo>
                  <a:pt x="58" y="63"/>
                </a:lnTo>
                <a:lnTo>
                  <a:pt x="56" y="63"/>
                </a:lnTo>
                <a:lnTo>
                  <a:pt x="55" y="63"/>
                </a:lnTo>
                <a:lnTo>
                  <a:pt x="55" y="62"/>
                </a:lnTo>
                <a:lnTo>
                  <a:pt x="55" y="62"/>
                </a:lnTo>
                <a:lnTo>
                  <a:pt x="53" y="62"/>
                </a:lnTo>
                <a:lnTo>
                  <a:pt x="53" y="62"/>
                </a:lnTo>
                <a:lnTo>
                  <a:pt x="53" y="62"/>
                </a:lnTo>
                <a:lnTo>
                  <a:pt x="53" y="62"/>
                </a:lnTo>
                <a:lnTo>
                  <a:pt x="53" y="60"/>
                </a:lnTo>
                <a:lnTo>
                  <a:pt x="53" y="60"/>
                </a:lnTo>
                <a:lnTo>
                  <a:pt x="53" y="60"/>
                </a:lnTo>
                <a:lnTo>
                  <a:pt x="53" y="60"/>
                </a:lnTo>
                <a:lnTo>
                  <a:pt x="53" y="60"/>
                </a:lnTo>
                <a:lnTo>
                  <a:pt x="53" y="60"/>
                </a:lnTo>
                <a:lnTo>
                  <a:pt x="53" y="60"/>
                </a:lnTo>
                <a:close/>
                <a:moveTo>
                  <a:pt x="3197" y="59"/>
                </a:moveTo>
                <a:lnTo>
                  <a:pt x="3197" y="59"/>
                </a:lnTo>
                <a:lnTo>
                  <a:pt x="3197" y="59"/>
                </a:lnTo>
                <a:lnTo>
                  <a:pt x="3197" y="60"/>
                </a:lnTo>
                <a:lnTo>
                  <a:pt x="3197" y="60"/>
                </a:lnTo>
                <a:lnTo>
                  <a:pt x="3197" y="60"/>
                </a:lnTo>
                <a:lnTo>
                  <a:pt x="3197" y="62"/>
                </a:lnTo>
                <a:lnTo>
                  <a:pt x="3197" y="62"/>
                </a:lnTo>
                <a:lnTo>
                  <a:pt x="3197" y="63"/>
                </a:lnTo>
                <a:lnTo>
                  <a:pt x="3196" y="63"/>
                </a:lnTo>
                <a:lnTo>
                  <a:pt x="3196" y="63"/>
                </a:lnTo>
                <a:lnTo>
                  <a:pt x="3197" y="63"/>
                </a:lnTo>
                <a:lnTo>
                  <a:pt x="3197" y="63"/>
                </a:lnTo>
                <a:lnTo>
                  <a:pt x="3197" y="65"/>
                </a:lnTo>
                <a:lnTo>
                  <a:pt x="3197" y="65"/>
                </a:lnTo>
                <a:lnTo>
                  <a:pt x="3196" y="65"/>
                </a:lnTo>
                <a:lnTo>
                  <a:pt x="3197" y="67"/>
                </a:lnTo>
                <a:lnTo>
                  <a:pt x="3199" y="67"/>
                </a:lnTo>
                <a:lnTo>
                  <a:pt x="3199" y="67"/>
                </a:lnTo>
                <a:lnTo>
                  <a:pt x="3201" y="67"/>
                </a:lnTo>
                <a:lnTo>
                  <a:pt x="3201" y="67"/>
                </a:lnTo>
                <a:lnTo>
                  <a:pt x="3201" y="68"/>
                </a:lnTo>
                <a:lnTo>
                  <a:pt x="3201" y="67"/>
                </a:lnTo>
                <a:lnTo>
                  <a:pt x="3201" y="67"/>
                </a:lnTo>
                <a:lnTo>
                  <a:pt x="3202" y="67"/>
                </a:lnTo>
                <a:lnTo>
                  <a:pt x="3202" y="67"/>
                </a:lnTo>
                <a:lnTo>
                  <a:pt x="3204" y="67"/>
                </a:lnTo>
                <a:lnTo>
                  <a:pt x="3204" y="67"/>
                </a:lnTo>
                <a:lnTo>
                  <a:pt x="3204" y="67"/>
                </a:lnTo>
                <a:lnTo>
                  <a:pt x="3204" y="67"/>
                </a:lnTo>
                <a:lnTo>
                  <a:pt x="3204" y="68"/>
                </a:lnTo>
                <a:lnTo>
                  <a:pt x="3205" y="68"/>
                </a:lnTo>
                <a:lnTo>
                  <a:pt x="3205" y="68"/>
                </a:lnTo>
                <a:lnTo>
                  <a:pt x="3204" y="68"/>
                </a:lnTo>
                <a:lnTo>
                  <a:pt x="3204" y="68"/>
                </a:lnTo>
                <a:lnTo>
                  <a:pt x="3204" y="68"/>
                </a:lnTo>
                <a:lnTo>
                  <a:pt x="3204" y="68"/>
                </a:lnTo>
                <a:lnTo>
                  <a:pt x="3202" y="68"/>
                </a:lnTo>
                <a:lnTo>
                  <a:pt x="3202" y="68"/>
                </a:lnTo>
                <a:lnTo>
                  <a:pt x="3202" y="70"/>
                </a:lnTo>
                <a:lnTo>
                  <a:pt x="3202" y="71"/>
                </a:lnTo>
                <a:lnTo>
                  <a:pt x="3202" y="71"/>
                </a:lnTo>
                <a:lnTo>
                  <a:pt x="3202" y="73"/>
                </a:lnTo>
                <a:lnTo>
                  <a:pt x="3202" y="73"/>
                </a:lnTo>
                <a:lnTo>
                  <a:pt x="3202" y="73"/>
                </a:lnTo>
                <a:lnTo>
                  <a:pt x="3201" y="73"/>
                </a:lnTo>
                <a:lnTo>
                  <a:pt x="3201" y="71"/>
                </a:lnTo>
                <a:lnTo>
                  <a:pt x="3201" y="71"/>
                </a:lnTo>
                <a:lnTo>
                  <a:pt x="3199" y="71"/>
                </a:lnTo>
                <a:lnTo>
                  <a:pt x="3199" y="71"/>
                </a:lnTo>
                <a:lnTo>
                  <a:pt x="3196" y="68"/>
                </a:lnTo>
                <a:lnTo>
                  <a:pt x="3196" y="68"/>
                </a:lnTo>
                <a:lnTo>
                  <a:pt x="3196" y="67"/>
                </a:lnTo>
                <a:lnTo>
                  <a:pt x="3194" y="65"/>
                </a:lnTo>
                <a:lnTo>
                  <a:pt x="3194" y="65"/>
                </a:lnTo>
                <a:lnTo>
                  <a:pt x="3194" y="63"/>
                </a:lnTo>
                <a:lnTo>
                  <a:pt x="3194" y="63"/>
                </a:lnTo>
                <a:lnTo>
                  <a:pt x="3196" y="62"/>
                </a:lnTo>
                <a:lnTo>
                  <a:pt x="3196" y="60"/>
                </a:lnTo>
                <a:lnTo>
                  <a:pt x="3196" y="59"/>
                </a:lnTo>
                <a:lnTo>
                  <a:pt x="3196" y="59"/>
                </a:lnTo>
                <a:lnTo>
                  <a:pt x="3196" y="59"/>
                </a:lnTo>
                <a:lnTo>
                  <a:pt x="3197" y="59"/>
                </a:lnTo>
                <a:close/>
                <a:moveTo>
                  <a:pt x="3156" y="56"/>
                </a:moveTo>
                <a:lnTo>
                  <a:pt x="3158" y="56"/>
                </a:lnTo>
                <a:lnTo>
                  <a:pt x="3158" y="56"/>
                </a:lnTo>
                <a:lnTo>
                  <a:pt x="3158" y="57"/>
                </a:lnTo>
                <a:lnTo>
                  <a:pt x="3156" y="57"/>
                </a:lnTo>
                <a:lnTo>
                  <a:pt x="3156" y="57"/>
                </a:lnTo>
                <a:lnTo>
                  <a:pt x="3156" y="59"/>
                </a:lnTo>
                <a:lnTo>
                  <a:pt x="3156" y="59"/>
                </a:lnTo>
                <a:lnTo>
                  <a:pt x="3155" y="57"/>
                </a:lnTo>
                <a:lnTo>
                  <a:pt x="3155" y="57"/>
                </a:lnTo>
                <a:lnTo>
                  <a:pt x="3155" y="56"/>
                </a:lnTo>
                <a:lnTo>
                  <a:pt x="3155" y="56"/>
                </a:lnTo>
                <a:lnTo>
                  <a:pt x="3156" y="56"/>
                </a:lnTo>
                <a:lnTo>
                  <a:pt x="3156" y="56"/>
                </a:lnTo>
                <a:lnTo>
                  <a:pt x="3156" y="56"/>
                </a:lnTo>
                <a:lnTo>
                  <a:pt x="3156" y="56"/>
                </a:lnTo>
                <a:close/>
                <a:moveTo>
                  <a:pt x="3167" y="54"/>
                </a:moveTo>
                <a:lnTo>
                  <a:pt x="3167" y="54"/>
                </a:lnTo>
                <a:lnTo>
                  <a:pt x="3167" y="56"/>
                </a:lnTo>
                <a:lnTo>
                  <a:pt x="3167" y="56"/>
                </a:lnTo>
                <a:lnTo>
                  <a:pt x="3167" y="57"/>
                </a:lnTo>
                <a:lnTo>
                  <a:pt x="3167" y="57"/>
                </a:lnTo>
                <a:lnTo>
                  <a:pt x="3167" y="56"/>
                </a:lnTo>
                <a:lnTo>
                  <a:pt x="3167" y="56"/>
                </a:lnTo>
                <a:lnTo>
                  <a:pt x="3166" y="56"/>
                </a:lnTo>
                <a:lnTo>
                  <a:pt x="3166" y="56"/>
                </a:lnTo>
                <a:lnTo>
                  <a:pt x="3166" y="56"/>
                </a:lnTo>
                <a:lnTo>
                  <a:pt x="3166" y="56"/>
                </a:lnTo>
                <a:lnTo>
                  <a:pt x="3166" y="56"/>
                </a:lnTo>
                <a:lnTo>
                  <a:pt x="3166" y="56"/>
                </a:lnTo>
                <a:lnTo>
                  <a:pt x="3166" y="56"/>
                </a:lnTo>
                <a:lnTo>
                  <a:pt x="3166" y="56"/>
                </a:lnTo>
                <a:lnTo>
                  <a:pt x="3166" y="56"/>
                </a:lnTo>
                <a:lnTo>
                  <a:pt x="3164" y="56"/>
                </a:lnTo>
                <a:lnTo>
                  <a:pt x="3164" y="54"/>
                </a:lnTo>
                <a:lnTo>
                  <a:pt x="3166" y="54"/>
                </a:lnTo>
                <a:lnTo>
                  <a:pt x="3167" y="54"/>
                </a:lnTo>
                <a:close/>
                <a:moveTo>
                  <a:pt x="3197" y="54"/>
                </a:moveTo>
                <a:lnTo>
                  <a:pt x="3197" y="54"/>
                </a:lnTo>
                <a:lnTo>
                  <a:pt x="3197" y="54"/>
                </a:lnTo>
                <a:lnTo>
                  <a:pt x="3199" y="54"/>
                </a:lnTo>
                <a:lnTo>
                  <a:pt x="3199" y="56"/>
                </a:lnTo>
                <a:lnTo>
                  <a:pt x="3199" y="56"/>
                </a:lnTo>
                <a:lnTo>
                  <a:pt x="3197" y="56"/>
                </a:lnTo>
                <a:lnTo>
                  <a:pt x="3196" y="56"/>
                </a:lnTo>
                <a:lnTo>
                  <a:pt x="3196" y="56"/>
                </a:lnTo>
                <a:lnTo>
                  <a:pt x="3194" y="56"/>
                </a:lnTo>
                <a:lnTo>
                  <a:pt x="3194" y="54"/>
                </a:lnTo>
                <a:lnTo>
                  <a:pt x="3196" y="54"/>
                </a:lnTo>
                <a:lnTo>
                  <a:pt x="3196" y="54"/>
                </a:lnTo>
                <a:lnTo>
                  <a:pt x="3196" y="54"/>
                </a:lnTo>
                <a:lnTo>
                  <a:pt x="3197" y="54"/>
                </a:lnTo>
                <a:close/>
                <a:moveTo>
                  <a:pt x="3199" y="52"/>
                </a:moveTo>
                <a:lnTo>
                  <a:pt x="3199" y="52"/>
                </a:lnTo>
                <a:lnTo>
                  <a:pt x="3199" y="52"/>
                </a:lnTo>
                <a:lnTo>
                  <a:pt x="3199" y="52"/>
                </a:lnTo>
                <a:lnTo>
                  <a:pt x="3201" y="54"/>
                </a:lnTo>
                <a:lnTo>
                  <a:pt x="3201" y="54"/>
                </a:lnTo>
                <a:lnTo>
                  <a:pt x="3201" y="54"/>
                </a:lnTo>
                <a:lnTo>
                  <a:pt x="3202" y="54"/>
                </a:lnTo>
                <a:lnTo>
                  <a:pt x="3202" y="54"/>
                </a:lnTo>
                <a:lnTo>
                  <a:pt x="3202" y="56"/>
                </a:lnTo>
                <a:lnTo>
                  <a:pt x="3201" y="56"/>
                </a:lnTo>
                <a:lnTo>
                  <a:pt x="3199" y="54"/>
                </a:lnTo>
                <a:lnTo>
                  <a:pt x="3199" y="54"/>
                </a:lnTo>
                <a:lnTo>
                  <a:pt x="3199" y="52"/>
                </a:lnTo>
                <a:close/>
                <a:moveTo>
                  <a:pt x="3169" y="52"/>
                </a:moveTo>
                <a:lnTo>
                  <a:pt x="3169" y="52"/>
                </a:lnTo>
                <a:lnTo>
                  <a:pt x="3169" y="52"/>
                </a:lnTo>
                <a:lnTo>
                  <a:pt x="3169" y="52"/>
                </a:lnTo>
                <a:lnTo>
                  <a:pt x="3169" y="54"/>
                </a:lnTo>
                <a:lnTo>
                  <a:pt x="3169" y="54"/>
                </a:lnTo>
                <a:lnTo>
                  <a:pt x="3171" y="54"/>
                </a:lnTo>
                <a:lnTo>
                  <a:pt x="3171" y="54"/>
                </a:lnTo>
                <a:lnTo>
                  <a:pt x="3171" y="54"/>
                </a:lnTo>
                <a:lnTo>
                  <a:pt x="3169" y="56"/>
                </a:lnTo>
                <a:lnTo>
                  <a:pt x="3169" y="56"/>
                </a:lnTo>
                <a:lnTo>
                  <a:pt x="3169" y="56"/>
                </a:lnTo>
                <a:lnTo>
                  <a:pt x="3169" y="56"/>
                </a:lnTo>
                <a:lnTo>
                  <a:pt x="3169" y="56"/>
                </a:lnTo>
                <a:lnTo>
                  <a:pt x="3167" y="56"/>
                </a:lnTo>
                <a:lnTo>
                  <a:pt x="3167" y="54"/>
                </a:lnTo>
                <a:lnTo>
                  <a:pt x="3167" y="52"/>
                </a:lnTo>
                <a:lnTo>
                  <a:pt x="3169" y="52"/>
                </a:lnTo>
                <a:lnTo>
                  <a:pt x="3169" y="52"/>
                </a:lnTo>
                <a:close/>
                <a:moveTo>
                  <a:pt x="3201" y="51"/>
                </a:moveTo>
                <a:lnTo>
                  <a:pt x="3201" y="51"/>
                </a:lnTo>
                <a:lnTo>
                  <a:pt x="3201" y="51"/>
                </a:lnTo>
                <a:lnTo>
                  <a:pt x="3201" y="51"/>
                </a:lnTo>
                <a:lnTo>
                  <a:pt x="3202" y="51"/>
                </a:lnTo>
                <a:lnTo>
                  <a:pt x="3202" y="51"/>
                </a:lnTo>
                <a:lnTo>
                  <a:pt x="3202" y="51"/>
                </a:lnTo>
                <a:lnTo>
                  <a:pt x="3202" y="51"/>
                </a:lnTo>
                <a:lnTo>
                  <a:pt x="3202" y="52"/>
                </a:lnTo>
                <a:lnTo>
                  <a:pt x="3202" y="52"/>
                </a:lnTo>
                <a:lnTo>
                  <a:pt x="3202" y="52"/>
                </a:lnTo>
                <a:lnTo>
                  <a:pt x="3202" y="54"/>
                </a:lnTo>
                <a:lnTo>
                  <a:pt x="3202" y="52"/>
                </a:lnTo>
                <a:lnTo>
                  <a:pt x="3202" y="52"/>
                </a:lnTo>
                <a:lnTo>
                  <a:pt x="3201" y="52"/>
                </a:lnTo>
                <a:lnTo>
                  <a:pt x="3201" y="52"/>
                </a:lnTo>
                <a:lnTo>
                  <a:pt x="3201" y="52"/>
                </a:lnTo>
                <a:lnTo>
                  <a:pt x="3201" y="52"/>
                </a:lnTo>
                <a:lnTo>
                  <a:pt x="3199" y="52"/>
                </a:lnTo>
                <a:lnTo>
                  <a:pt x="3199" y="51"/>
                </a:lnTo>
                <a:lnTo>
                  <a:pt x="3199" y="51"/>
                </a:lnTo>
                <a:lnTo>
                  <a:pt x="3199" y="51"/>
                </a:lnTo>
                <a:lnTo>
                  <a:pt x="3201" y="51"/>
                </a:lnTo>
                <a:close/>
                <a:moveTo>
                  <a:pt x="3177" y="49"/>
                </a:moveTo>
                <a:lnTo>
                  <a:pt x="3177" y="49"/>
                </a:lnTo>
                <a:lnTo>
                  <a:pt x="3177" y="49"/>
                </a:lnTo>
                <a:lnTo>
                  <a:pt x="3178" y="49"/>
                </a:lnTo>
                <a:lnTo>
                  <a:pt x="3178" y="49"/>
                </a:lnTo>
                <a:lnTo>
                  <a:pt x="3178" y="49"/>
                </a:lnTo>
                <a:lnTo>
                  <a:pt x="3177" y="49"/>
                </a:lnTo>
                <a:lnTo>
                  <a:pt x="3177" y="51"/>
                </a:lnTo>
                <a:lnTo>
                  <a:pt x="3177" y="49"/>
                </a:lnTo>
                <a:lnTo>
                  <a:pt x="3177" y="49"/>
                </a:lnTo>
                <a:lnTo>
                  <a:pt x="3177" y="51"/>
                </a:lnTo>
                <a:lnTo>
                  <a:pt x="3177" y="51"/>
                </a:lnTo>
                <a:lnTo>
                  <a:pt x="3177" y="51"/>
                </a:lnTo>
                <a:lnTo>
                  <a:pt x="3177" y="51"/>
                </a:lnTo>
                <a:lnTo>
                  <a:pt x="3177" y="51"/>
                </a:lnTo>
                <a:lnTo>
                  <a:pt x="3177" y="51"/>
                </a:lnTo>
                <a:lnTo>
                  <a:pt x="3175" y="51"/>
                </a:lnTo>
                <a:lnTo>
                  <a:pt x="3175" y="51"/>
                </a:lnTo>
                <a:lnTo>
                  <a:pt x="3175" y="51"/>
                </a:lnTo>
                <a:lnTo>
                  <a:pt x="3175" y="51"/>
                </a:lnTo>
                <a:lnTo>
                  <a:pt x="3175" y="49"/>
                </a:lnTo>
                <a:lnTo>
                  <a:pt x="3175" y="49"/>
                </a:lnTo>
                <a:lnTo>
                  <a:pt x="3177" y="49"/>
                </a:lnTo>
                <a:close/>
                <a:moveTo>
                  <a:pt x="209" y="49"/>
                </a:moveTo>
                <a:lnTo>
                  <a:pt x="211" y="49"/>
                </a:lnTo>
                <a:lnTo>
                  <a:pt x="211" y="51"/>
                </a:lnTo>
                <a:lnTo>
                  <a:pt x="209" y="51"/>
                </a:lnTo>
                <a:lnTo>
                  <a:pt x="209" y="51"/>
                </a:lnTo>
                <a:lnTo>
                  <a:pt x="208" y="51"/>
                </a:lnTo>
                <a:lnTo>
                  <a:pt x="208" y="51"/>
                </a:lnTo>
                <a:lnTo>
                  <a:pt x="209" y="49"/>
                </a:lnTo>
                <a:lnTo>
                  <a:pt x="209" y="49"/>
                </a:lnTo>
                <a:close/>
                <a:moveTo>
                  <a:pt x="3174" y="49"/>
                </a:moveTo>
                <a:lnTo>
                  <a:pt x="3174" y="49"/>
                </a:lnTo>
                <a:lnTo>
                  <a:pt x="3174" y="49"/>
                </a:lnTo>
                <a:lnTo>
                  <a:pt x="3175" y="51"/>
                </a:lnTo>
                <a:lnTo>
                  <a:pt x="3175" y="52"/>
                </a:lnTo>
                <a:lnTo>
                  <a:pt x="3175" y="52"/>
                </a:lnTo>
                <a:lnTo>
                  <a:pt x="3174" y="52"/>
                </a:lnTo>
                <a:lnTo>
                  <a:pt x="3174" y="51"/>
                </a:lnTo>
                <a:lnTo>
                  <a:pt x="3174" y="51"/>
                </a:lnTo>
                <a:lnTo>
                  <a:pt x="3172" y="52"/>
                </a:lnTo>
                <a:lnTo>
                  <a:pt x="3172" y="52"/>
                </a:lnTo>
                <a:lnTo>
                  <a:pt x="3172" y="52"/>
                </a:lnTo>
                <a:lnTo>
                  <a:pt x="3171" y="52"/>
                </a:lnTo>
                <a:lnTo>
                  <a:pt x="3171" y="51"/>
                </a:lnTo>
                <a:lnTo>
                  <a:pt x="3171" y="51"/>
                </a:lnTo>
                <a:lnTo>
                  <a:pt x="3172" y="51"/>
                </a:lnTo>
                <a:lnTo>
                  <a:pt x="3172" y="51"/>
                </a:lnTo>
                <a:lnTo>
                  <a:pt x="3172" y="49"/>
                </a:lnTo>
                <a:lnTo>
                  <a:pt x="3172" y="49"/>
                </a:lnTo>
                <a:lnTo>
                  <a:pt x="3174" y="49"/>
                </a:lnTo>
                <a:lnTo>
                  <a:pt x="3172" y="49"/>
                </a:lnTo>
                <a:lnTo>
                  <a:pt x="3172" y="49"/>
                </a:lnTo>
                <a:lnTo>
                  <a:pt x="3174" y="49"/>
                </a:lnTo>
                <a:close/>
                <a:moveTo>
                  <a:pt x="3175" y="46"/>
                </a:moveTo>
                <a:lnTo>
                  <a:pt x="3177" y="46"/>
                </a:lnTo>
                <a:lnTo>
                  <a:pt x="3177" y="48"/>
                </a:lnTo>
                <a:lnTo>
                  <a:pt x="3177" y="48"/>
                </a:lnTo>
                <a:lnTo>
                  <a:pt x="3177" y="48"/>
                </a:lnTo>
                <a:lnTo>
                  <a:pt x="3177" y="48"/>
                </a:lnTo>
                <a:lnTo>
                  <a:pt x="3177" y="48"/>
                </a:lnTo>
                <a:lnTo>
                  <a:pt x="3175" y="48"/>
                </a:lnTo>
                <a:lnTo>
                  <a:pt x="3175" y="49"/>
                </a:lnTo>
                <a:lnTo>
                  <a:pt x="3175" y="49"/>
                </a:lnTo>
                <a:lnTo>
                  <a:pt x="3174" y="49"/>
                </a:lnTo>
                <a:lnTo>
                  <a:pt x="3174" y="48"/>
                </a:lnTo>
                <a:lnTo>
                  <a:pt x="3172" y="48"/>
                </a:lnTo>
                <a:lnTo>
                  <a:pt x="3172" y="48"/>
                </a:lnTo>
                <a:lnTo>
                  <a:pt x="3172" y="48"/>
                </a:lnTo>
                <a:lnTo>
                  <a:pt x="3174" y="48"/>
                </a:lnTo>
                <a:lnTo>
                  <a:pt x="3174" y="48"/>
                </a:lnTo>
                <a:lnTo>
                  <a:pt x="3174" y="48"/>
                </a:lnTo>
                <a:lnTo>
                  <a:pt x="3175" y="48"/>
                </a:lnTo>
                <a:lnTo>
                  <a:pt x="3175" y="48"/>
                </a:lnTo>
                <a:lnTo>
                  <a:pt x="3175" y="48"/>
                </a:lnTo>
                <a:lnTo>
                  <a:pt x="3174" y="46"/>
                </a:lnTo>
                <a:lnTo>
                  <a:pt x="3174" y="46"/>
                </a:lnTo>
                <a:lnTo>
                  <a:pt x="3175" y="46"/>
                </a:lnTo>
                <a:lnTo>
                  <a:pt x="3175" y="46"/>
                </a:lnTo>
                <a:lnTo>
                  <a:pt x="3175" y="46"/>
                </a:lnTo>
                <a:lnTo>
                  <a:pt x="3175" y="46"/>
                </a:lnTo>
                <a:close/>
                <a:moveTo>
                  <a:pt x="3177" y="43"/>
                </a:moveTo>
                <a:lnTo>
                  <a:pt x="3177" y="43"/>
                </a:lnTo>
                <a:lnTo>
                  <a:pt x="3177" y="43"/>
                </a:lnTo>
                <a:lnTo>
                  <a:pt x="3177" y="45"/>
                </a:lnTo>
                <a:lnTo>
                  <a:pt x="3177" y="45"/>
                </a:lnTo>
                <a:lnTo>
                  <a:pt x="3175" y="45"/>
                </a:lnTo>
                <a:lnTo>
                  <a:pt x="3175" y="45"/>
                </a:lnTo>
                <a:lnTo>
                  <a:pt x="3174" y="45"/>
                </a:lnTo>
                <a:lnTo>
                  <a:pt x="3174" y="45"/>
                </a:lnTo>
                <a:lnTo>
                  <a:pt x="3174" y="45"/>
                </a:lnTo>
                <a:lnTo>
                  <a:pt x="3175" y="45"/>
                </a:lnTo>
                <a:lnTo>
                  <a:pt x="3175" y="45"/>
                </a:lnTo>
                <a:lnTo>
                  <a:pt x="3175" y="45"/>
                </a:lnTo>
                <a:lnTo>
                  <a:pt x="3175" y="43"/>
                </a:lnTo>
                <a:lnTo>
                  <a:pt x="3175" y="43"/>
                </a:lnTo>
                <a:lnTo>
                  <a:pt x="3175" y="43"/>
                </a:lnTo>
                <a:lnTo>
                  <a:pt x="3177" y="43"/>
                </a:lnTo>
                <a:close/>
                <a:moveTo>
                  <a:pt x="2694" y="41"/>
                </a:moveTo>
                <a:lnTo>
                  <a:pt x="2696" y="43"/>
                </a:lnTo>
                <a:lnTo>
                  <a:pt x="2696" y="43"/>
                </a:lnTo>
                <a:lnTo>
                  <a:pt x="2698" y="43"/>
                </a:lnTo>
                <a:lnTo>
                  <a:pt x="2698" y="43"/>
                </a:lnTo>
                <a:lnTo>
                  <a:pt x="2696" y="45"/>
                </a:lnTo>
                <a:lnTo>
                  <a:pt x="2696" y="45"/>
                </a:lnTo>
                <a:lnTo>
                  <a:pt x="2694" y="45"/>
                </a:lnTo>
                <a:lnTo>
                  <a:pt x="2694" y="45"/>
                </a:lnTo>
                <a:lnTo>
                  <a:pt x="2694" y="45"/>
                </a:lnTo>
                <a:lnTo>
                  <a:pt x="2694" y="43"/>
                </a:lnTo>
                <a:lnTo>
                  <a:pt x="2694" y="41"/>
                </a:lnTo>
                <a:close/>
                <a:moveTo>
                  <a:pt x="2693" y="41"/>
                </a:moveTo>
                <a:lnTo>
                  <a:pt x="2693" y="41"/>
                </a:lnTo>
                <a:lnTo>
                  <a:pt x="2693" y="41"/>
                </a:lnTo>
                <a:lnTo>
                  <a:pt x="2693" y="41"/>
                </a:lnTo>
                <a:lnTo>
                  <a:pt x="2693" y="43"/>
                </a:lnTo>
                <a:lnTo>
                  <a:pt x="2693" y="43"/>
                </a:lnTo>
                <a:lnTo>
                  <a:pt x="2693" y="45"/>
                </a:lnTo>
                <a:lnTo>
                  <a:pt x="2693" y="45"/>
                </a:lnTo>
                <a:lnTo>
                  <a:pt x="2693" y="45"/>
                </a:lnTo>
                <a:lnTo>
                  <a:pt x="2693" y="45"/>
                </a:lnTo>
                <a:lnTo>
                  <a:pt x="2691" y="45"/>
                </a:lnTo>
                <a:lnTo>
                  <a:pt x="2691" y="45"/>
                </a:lnTo>
                <a:lnTo>
                  <a:pt x="2691" y="45"/>
                </a:lnTo>
                <a:lnTo>
                  <a:pt x="2691" y="43"/>
                </a:lnTo>
                <a:lnTo>
                  <a:pt x="2691" y="43"/>
                </a:lnTo>
                <a:lnTo>
                  <a:pt x="2691" y="41"/>
                </a:lnTo>
                <a:lnTo>
                  <a:pt x="2691" y="41"/>
                </a:lnTo>
                <a:lnTo>
                  <a:pt x="2693" y="41"/>
                </a:lnTo>
                <a:close/>
                <a:moveTo>
                  <a:pt x="2195" y="40"/>
                </a:moveTo>
                <a:lnTo>
                  <a:pt x="2196" y="40"/>
                </a:lnTo>
                <a:lnTo>
                  <a:pt x="2196" y="40"/>
                </a:lnTo>
                <a:lnTo>
                  <a:pt x="2198" y="41"/>
                </a:lnTo>
                <a:lnTo>
                  <a:pt x="2198" y="41"/>
                </a:lnTo>
                <a:lnTo>
                  <a:pt x="2199" y="41"/>
                </a:lnTo>
                <a:lnTo>
                  <a:pt x="2199" y="41"/>
                </a:lnTo>
                <a:lnTo>
                  <a:pt x="2199" y="41"/>
                </a:lnTo>
                <a:lnTo>
                  <a:pt x="2201" y="43"/>
                </a:lnTo>
                <a:lnTo>
                  <a:pt x="2202" y="41"/>
                </a:lnTo>
                <a:lnTo>
                  <a:pt x="2204" y="41"/>
                </a:lnTo>
                <a:lnTo>
                  <a:pt x="2204" y="41"/>
                </a:lnTo>
                <a:lnTo>
                  <a:pt x="2204" y="41"/>
                </a:lnTo>
                <a:lnTo>
                  <a:pt x="2204" y="41"/>
                </a:lnTo>
                <a:lnTo>
                  <a:pt x="2206" y="43"/>
                </a:lnTo>
                <a:lnTo>
                  <a:pt x="2206" y="43"/>
                </a:lnTo>
                <a:lnTo>
                  <a:pt x="2206" y="43"/>
                </a:lnTo>
                <a:lnTo>
                  <a:pt x="2206" y="45"/>
                </a:lnTo>
                <a:lnTo>
                  <a:pt x="2204" y="45"/>
                </a:lnTo>
                <a:lnTo>
                  <a:pt x="2202" y="43"/>
                </a:lnTo>
                <a:lnTo>
                  <a:pt x="2201" y="43"/>
                </a:lnTo>
                <a:lnTo>
                  <a:pt x="2199" y="43"/>
                </a:lnTo>
                <a:lnTo>
                  <a:pt x="2198" y="43"/>
                </a:lnTo>
                <a:lnTo>
                  <a:pt x="2196" y="43"/>
                </a:lnTo>
                <a:lnTo>
                  <a:pt x="2196" y="43"/>
                </a:lnTo>
                <a:lnTo>
                  <a:pt x="2195" y="43"/>
                </a:lnTo>
                <a:lnTo>
                  <a:pt x="2195" y="43"/>
                </a:lnTo>
                <a:lnTo>
                  <a:pt x="2195" y="43"/>
                </a:lnTo>
                <a:lnTo>
                  <a:pt x="2195" y="43"/>
                </a:lnTo>
                <a:lnTo>
                  <a:pt x="2195" y="41"/>
                </a:lnTo>
                <a:lnTo>
                  <a:pt x="2195" y="41"/>
                </a:lnTo>
                <a:lnTo>
                  <a:pt x="2195" y="41"/>
                </a:lnTo>
                <a:lnTo>
                  <a:pt x="2193" y="41"/>
                </a:lnTo>
                <a:lnTo>
                  <a:pt x="2193" y="41"/>
                </a:lnTo>
                <a:lnTo>
                  <a:pt x="2193" y="41"/>
                </a:lnTo>
                <a:lnTo>
                  <a:pt x="2193" y="40"/>
                </a:lnTo>
                <a:lnTo>
                  <a:pt x="2195" y="40"/>
                </a:lnTo>
                <a:lnTo>
                  <a:pt x="2195" y="40"/>
                </a:lnTo>
                <a:lnTo>
                  <a:pt x="2195" y="40"/>
                </a:lnTo>
                <a:close/>
                <a:moveTo>
                  <a:pt x="2833" y="40"/>
                </a:moveTo>
                <a:lnTo>
                  <a:pt x="2833" y="40"/>
                </a:lnTo>
                <a:lnTo>
                  <a:pt x="2833" y="40"/>
                </a:lnTo>
                <a:lnTo>
                  <a:pt x="2833" y="41"/>
                </a:lnTo>
                <a:lnTo>
                  <a:pt x="2832" y="41"/>
                </a:lnTo>
                <a:lnTo>
                  <a:pt x="2832" y="43"/>
                </a:lnTo>
                <a:lnTo>
                  <a:pt x="2828" y="45"/>
                </a:lnTo>
                <a:lnTo>
                  <a:pt x="2827" y="45"/>
                </a:lnTo>
                <a:lnTo>
                  <a:pt x="2824" y="46"/>
                </a:lnTo>
                <a:lnTo>
                  <a:pt x="2824" y="46"/>
                </a:lnTo>
                <a:lnTo>
                  <a:pt x="2824" y="43"/>
                </a:lnTo>
                <a:lnTo>
                  <a:pt x="2824" y="41"/>
                </a:lnTo>
                <a:lnTo>
                  <a:pt x="2824" y="40"/>
                </a:lnTo>
                <a:lnTo>
                  <a:pt x="2825" y="41"/>
                </a:lnTo>
                <a:lnTo>
                  <a:pt x="2827" y="41"/>
                </a:lnTo>
                <a:lnTo>
                  <a:pt x="2828" y="41"/>
                </a:lnTo>
                <a:lnTo>
                  <a:pt x="2828" y="41"/>
                </a:lnTo>
                <a:lnTo>
                  <a:pt x="2828" y="40"/>
                </a:lnTo>
                <a:lnTo>
                  <a:pt x="2832" y="40"/>
                </a:lnTo>
                <a:lnTo>
                  <a:pt x="2833" y="40"/>
                </a:lnTo>
                <a:close/>
                <a:moveTo>
                  <a:pt x="2753" y="38"/>
                </a:moveTo>
                <a:lnTo>
                  <a:pt x="2754" y="38"/>
                </a:lnTo>
                <a:lnTo>
                  <a:pt x="2756" y="38"/>
                </a:lnTo>
                <a:lnTo>
                  <a:pt x="2757" y="38"/>
                </a:lnTo>
                <a:lnTo>
                  <a:pt x="2757" y="38"/>
                </a:lnTo>
                <a:lnTo>
                  <a:pt x="2759" y="38"/>
                </a:lnTo>
                <a:lnTo>
                  <a:pt x="2759" y="40"/>
                </a:lnTo>
                <a:lnTo>
                  <a:pt x="2759" y="40"/>
                </a:lnTo>
                <a:lnTo>
                  <a:pt x="2759" y="40"/>
                </a:lnTo>
                <a:lnTo>
                  <a:pt x="2759" y="41"/>
                </a:lnTo>
                <a:lnTo>
                  <a:pt x="2759" y="41"/>
                </a:lnTo>
                <a:lnTo>
                  <a:pt x="2757" y="43"/>
                </a:lnTo>
                <a:lnTo>
                  <a:pt x="2757" y="43"/>
                </a:lnTo>
                <a:lnTo>
                  <a:pt x="2757" y="41"/>
                </a:lnTo>
                <a:lnTo>
                  <a:pt x="2757" y="41"/>
                </a:lnTo>
                <a:lnTo>
                  <a:pt x="2756" y="41"/>
                </a:lnTo>
                <a:lnTo>
                  <a:pt x="2756" y="41"/>
                </a:lnTo>
                <a:lnTo>
                  <a:pt x="2756" y="41"/>
                </a:lnTo>
                <a:lnTo>
                  <a:pt x="2754" y="41"/>
                </a:lnTo>
                <a:lnTo>
                  <a:pt x="2754" y="41"/>
                </a:lnTo>
                <a:lnTo>
                  <a:pt x="2753" y="41"/>
                </a:lnTo>
                <a:lnTo>
                  <a:pt x="2753" y="40"/>
                </a:lnTo>
                <a:lnTo>
                  <a:pt x="2751" y="40"/>
                </a:lnTo>
                <a:lnTo>
                  <a:pt x="2751" y="38"/>
                </a:lnTo>
                <a:lnTo>
                  <a:pt x="2753" y="38"/>
                </a:lnTo>
                <a:lnTo>
                  <a:pt x="2753" y="38"/>
                </a:lnTo>
                <a:close/>
                <a:moveTo>
                  <a:pt x="2031" y="35"/>
                </a:moveTo>
                <a:lnTo>
                  <a:pt x="2031" y="35"/>
                </a:lnTo>
                <a:lnTo>
                  <a:pt x="2031" y="35"/>
                </a:lnTo>
                <a:lnTo>
                  <a:pt x="2031" y="37"/>
                </a:lnTo>
                <a:lnTo>
                  <a:pt x="2031" y="37"/>
                </a:lnTo>
                <a:lnTo>
                  <a:pt x="2031" y="37"/>
                </a:lnTo>
                <a:lnTo>
                  <a:pt x="2031" y="37"/>
                </a:lnTo>
                <a:lnTo>
                  <a:pt x="2029" y="37"/>
                </a:lnTo>
                <a:lnTo>
                  <a:pt x="2029" y="37"/>
                </a:lnTo>
                <a:lnTo>
                  <a:pt x="2029" y="35"/>
                </a:lnTo>
                <a:lnTo>
                  <a:pt x="2029" y="35"/>
                </a:lnTo>
                <a:lnTo>
                  <a:pt x="2029" y="35"/>
                </a:lnTo>
                <a:lnTo>
                  <a:pt x="2031" y="35"/>
                </a:lnTo>
                <a:close/>
                <a:moveTo>
                  <a:pt x="2770" y="33"/>
                </a:moveTo>
                <a:lnTo>
                  <a:pt x="2772" y="33"/>
                </a:lnTo>
                <a:lnTo>
                  <a:pt x="2772" y="35"/>
                </a:lnTo>
                <a:lnTo>
                  <a:pt x="2772" y="37"/>
                </a:lnTo>
                <a:lnTo>
                  <a:pt x="2772" y="37"/>
                </a:lnTo>
                <a:lnTo>
                  <a:pt x="2772" y="37"/>
                </a:lnTo>
                <a:lnTo>
                  <a:pt x="2770" y="37"/>
                </a:lnTo>
                <a:lnTo>
                  <a:pt x="2770" y="38"/>
                </a:lnTo>
                <a:lnTo>
                  <a:pt x="2769" y="40"/>
                </a:lnTo>
                <a:lnTo>
                  <a:pt x="2769" y="41"/>
                </a:lnTo>
                <a:lnTo>
                  <a:pt x="2769" y="41"/>
                </a:lnTo>
                <a:lnTo>
                  <a:pt x="2767" y="41"/>
                </a:lnTo>
                <a:lnTo>
                  <a:pt x="2767" y="41"/>
                </a:lnTo>
                <a:lnTo>
                  <a:pt x="2767" y="41"/>
                </a:lnTo>
                <a:lnTo>
                  <a:pt x="2767" y="41"/>
                </a:lnTo>
                <a:lnTo>
                  <a:pt x="2767" y="40"/>
                </a:lnTo>
                <a:lnTo>
                  <a:pt x="2767" y="40"/>
                </a:lnTo>
                <a:lnTo>
                  <a:pt x="2769" y="38"/>
                </a:lnTo>
                <a:lnTo>
                  <a:pt x="2770" y="35"/>
                </a:lnTo>
                <a:lnTo>
                  <a:pt x="2770" y="33"/>
                </a:lnTo>
                <a:close/>
                <a:moveTo>
                  <a:pt x="3256" y="30"/>
                </a:moveTo>
                <a:lnTo>
                  <a:pt x="3256" y="30"/>
                </a:lnTo>
                <a:lnTo>
                  <a:pt x="3256" y="30"/>
                </a:lnTo>
                <a:lnTo>
                  <a:pt x="3256" y="30"/>
                </a:lnTo>
                <a:lnTo>
                  <a:pt x="3256" y="32"/>
                </a:lnTo>
                <a:lnTo>
                  <a:pt x="3257" y="32"/>
                </a:lnTo>
                <a:lnTo>
                  <a:pt x="3257" y="32"/>
                </a:lnTo>
                <a:lnTo>
                  <a:pt x="3257" y="32"/>
                </a:lnTo>
                <a:lnTo>
                  <a:pt x="3257" y="33"/>
                </a:lnTo>
                <a:lnTo>
                  <a:pt x="3257" y="33"/>
                </a:lnTo>
                <a:lnTo>
                  <a:pt x="3257" y="35"/>
                </a:lnTo>
                <a:lnTo>
                  <a:pt x="3257" y="35"/>
                </a:lnTo>
                <a:lnTo>
                  <a:pt x="3259" y="35"/>
                </a:lnTo>
                <a:lnTo>
                  <a:pt x="3259" y="37"/>
                </a:lnTo>
                <a:lnTo>
                  <a:pt x="3259" y="37"/>
                </a:lnTo>
                <a:lnTo>
                  <a:pt x="3259" y="37"/>
                </a:lnTo>
                <a:lnTo>
                  <a:pt x="3259" y="37"/>
                </a:lnTo>
                <a:lnTo>
                  <a:pt x="3260" y="37"/>
                </a:lnTo>
                <a:lnTo>
                  <a:pt x="3260" y="37"/>
                </a:lnTo>
                <a:lnTo>
                  <a:pt x="3259" y="40"/>
                </a:lnTo>
                <a:lnTo>
                  <a:pt x="3256" y="40"/>
                </a:lnTo>
                <a:lnTo>
                  <a:pt x="3254" y="40"/>
                </a:lnTo>
                <a:lnTo>
                  <a:pt x="3253" y="37"/>
                </a:lnTo>
                <a:lnTo>
                  <a:pt x="3251" y="35"/>
                </a:lnTo>
                <a:lnTo>
                  <a:pt x="3253" y="32"/>
                </a:lnTo>
                <a:lnTo>
                  <a:pt x="3254" y="30"/>
                </a:lnTo>
                <a:lnTo>
                  <a:pt x="3256" y="30"/>
                </a:lnTo>
                <a:close/>
                <a:moveTo>
                  <a:pt x="3237" y="30"/>
                </a:moveTo>
                <a:lnTo>
                  <a:pt x="3237" y="30"/>
                </a:lnTo>
                <a:lnTo>
                  <a:pt x="3237" y="32"/>
                </a:lnTo>
                <a:lnTo>
                  <a:pt x="3237" y="32"/>
                </a:lnTo>
                <a:lnTo>
                  <a:pt x="3235" y="32"/>
                </a:lnTo>
                <a:lnTo>
                  <a:pt x="3235" y="32"/>
                </a:lnTo>
                <a:lnTo>
                  <a:pt x="3235" y="32"/>
                </a:lnTo>
                <a:lnTo>
                  <a:pt x="3235" y="32"/>
                </a:lnTo>
                <a:lnTo>
                  <a:pt x="3234" y="32"/>
                </a:lnTo>
                <a:lnTo>
                  <a:pt x="3234" y="30"/>
                </a:lnTo>
                <a:lnTo>
                  <a:pt x="3234" y="30"/>
                </a:lnTo>
                <a:lnTo>
                  <a:pt x="3234" y="30"/>
                </a:lnTo>
                <a:lnTo>
                  <a:pt x="3235" y="30"/>
                </a:lnTo>
                <a:lnTo>
                  <a:pt x="3237" y="30"/>
                </a:lnTo>
                <a:lnTo>
                  <a:pt x="3237" y="30"/>
                </a:lnTo>
                <a:close/>
                <a:moveTo>
                  <a:pt x="2720" y="29"/>
                </a:moveTo>
                <a:lnTo>
                  <a:pt x="2720" y="29"/>
                </a:lnTo>
                <a:lnTo>
                  <a:pt x="2721" y="30"/>
                </a:lnTo>
                <a:lnTo>
                  <a:pt x="2721" y="30"/>
                </a:lnTo>
                <a:lnTo>
                  <a:pt x="2723" y="32"/>
                </a:lnTo>
                <a:lnTo>
                  <a:pt x="2723" y="32"/>
                </a:lnTo>
                <a:lnTo>
                  <a:pt x="2721" y="32"/>
                </a:lnTo>
                <a:lnTo>
                  <a:pt x="2721" y="32"/>
                </a:lnTo>
                <a:lnTo>
                  <a:pt x="2721" y="32"/>
                </a:lnTo>
                <a:lnTo>
                  <a:pt x="2720" y="30"/>
                </a:lnTo>
                <a:lnTo>
                  <a:pt x="2718" y="30"/>
                </a:lnTo>
                <a:lnTo>
                  <a:pt x="2716" y="30"/>
                </a:lnTo>
                <a:lnTo>
                  <a:pt x="2715" y="30"/>
                </a:lnTo>
                <a:lnTo>
                  <a:pt x="2715" y="30"/>
                </a:lnTo>
                <a:lnTo>
                  <a:pt x="2716" y="29"/>
                </a:lnTo>
                <a:lnTo>
                  <a:pt x="2716" y="29"/>
                </a:lnTo>
                <a:lnTo>
                  <a:pt x="2716" y="29"/>
                </a:lnTo>
                <a:lnTo>
                  <a:pt x="2716" y="29"/>
                </a:lnTo>
                <a:lnTo>
                  <a:pt x="2718" y="29"/>
                </a:lnTo>
                <a:lnTo>
                  <a:pt x="2720" y="29"/>
                </a:lnTo>
                <a:close/>
                <a:moveTo>
                  <a:pt x="3215" y="27"/>
                </a:moveTo>
                <a:lnTo>
                  <a:pt x="3215" y="27"/>
                </a:lnTo>
                <a:lnTo>
                  <a:pt x="3215" y="29"/>
                </a:lnTo>
                <a:lnTo>
                  <a:pt x="3216" y="29"/>
                </a:lnTo>
                <a:lnTo>
                  <a:pt x="3216" y="29"/>
                </a:lnTo>
                <a:lnTo>
                  <a:pt x="3216" y="29"/>
                </a:lnTo>
                <a:lnTo>
                  <a:pt x="3218" y="29"/>
                </a:lnTo>
                <a:lnTo>
                  <a:pt x="3218" y="29"/>
                </a:lnTo>
                <a:lnTo>
                  <a:pt x="3219" y="29"/>
                </a:lnTo>
                <a:lnTo>
                  <a:pt x="3221" y="29"/>
                </a:lnTo>
                <a:lnTo>
                  <a:pt x="3223" y="30"/>
                </a:lnTo>
                <a:lnTo>
                  <a:pt x="3223" y="30"/>
                </a:lnTo>
                <a:lnTo>
                  <a:pt x="3223" y="30"/>
                </a:lnTo>
                <a:lnTo>
                  <a:pt x="3221" y="30"/>
                </a:lnTo>
                <a:lnTo>
                  <a:pt x="3221" y="29"/>
                </a:lnTo>
                <a:lnTo>
                  <a:pt x="3219" y="30"/>
                </a:lnTo>
                <a:lnTo>
                  <a:pt x="3218" y="32"/>
                </a:lnTo>
                <a:lnTo>
                  <a:pt x="3218" y="32"/>
                </a:lnTo>
                <a:lnTo>
                  <a:pt x="3216" y="32"/>
                </a:lnTo>
                <a:lnTo>
                  <a:pt x="3215" y="30"/>
                </a:lnTo>
                <a:lnTo>
                  <a:pt x="3213" y="29"/>
                </a:lnTo>
                <a:lnTo>
                  <a:pt x="3213" y="29"/>
                </a:lnTo>
                <a:lnTo>
                  <a:pt x="3213" y="27"/>
                </a:lnTo>
                <a:lnTo>
                  <a:pt x="3215" y="27"/>
                </a:lnTo>
                <a:close/>
                <a:moveTo>
                  <a:pt x="2032" y="27"/>
                </a:moveTo>
                <a:lnTo>
                  <a:pt x="2032" y="27"/>
                </a:lnTo>
                <a:lnTo>
                  <a:pt x="2032" y="29"/>
                </a:lnTo>
                <a:lnTo>
                  <a:pt x="2032" y="33"/>
                </a:lnTo>
                <a:lnTo>
                  <a:pt x="2031" y="33"/>
                </a:lnTo>
                <a:lnTo>
                  <a:pt x="2031" y="33"/>
                </a:lnTo>
                <a:lnTo>
                  <a:pt x="2029" y="33"/>
                </a:lnTo>
                <a:lnTo>
                  <a:pt x="2029" y="30"/>
                </a:lnTo>
                <a:lnTo>
                  <a:pt x="2031" y="29"/>
                </a:lnTo>
                <a:lnTo>
                  <a:pt x="2031" y="27"/>
                </a:lnTo>
                <a:lnTo>
                  <a:pt x="2031" y="27"/>
                </a:lnTo>
                <a:lnTo>
                  <a:pt x="2032" y="27"/>
                </a:lnTo>
                <a:close/>
                <a:moveTo>
                  <a:pt x="2803" y="24"/>
                </a:moveTo>
                <a:lnTo>
                  <a:pt x="2806" y="24"/>
                </a:lnTo>
                <a:lnTo>
                  <a:pt x="2808" y="24"/>
                </a:lnTo>
                <a:lnTo>
                  <a:pt x="2809" y="26"/>
                </a:lnTo>
                <a:lnTo>
                  <a:pt x="2809" y="26"/>
                </a:lnTo>
                <a:lnTo>
                  <a:pt x="2808" y="26"/>
                </a:lnTo>
                <a:lnTo>
                  <a:pt x="2808" y="27"/>
                </a:lnTo>
                <a:lnTo>
                  <a:pt x="2808" y="27"/>
                </a:lnTo>
                <a:lnTo>
                  <a:pt x="2806" y="29"/>
                </a:lnTo>
                <a:lnTo>
                  <a:pt x="2805" y="29"/>
                </a:lnTo>
                <a:lnTo>
                  <a:pt x="2805" y="29"/>
                </a:lnTo>
                <a:lnTo>
                  <a:pt x="2803" y="29"/>
                </a:lnTo>
                <a:lnTo>
                  <a:pt x="2803" y="29"/>
                </a:lnTo>
                <a:lnTo>
                  <a:pt x="2803" y="27"/>
                </a:lnTo>
                <a:lnTo>
                  <a:pt x="2803" y="27"/>
                </a:lnTo>
                <a:lnTo>
                  <a:pt x="2802" y="27"/>
                </a:lnTo>
                <a:lnTo>
                  <a:pt x="2802" y="27"/>
                </a:lnTo>
                <a:lnTo>
                  <a:pt x="2800" y="27"/>
                </a:lnTo>
                <a:lnTo>
                  <a:pt x="2798" y="26"/>
                </a:lnTo>
                <a:lnTo>
                  <a:pt x="2798" y="26"/>
                </a:lnTo>
                <a:lnTo>
                  <a:pt x="2798" y="24"/>
                </a:lnTo>
                <a:lnTo>
                  <a:pt x="2800" y="26"/>
                </a:lnTo>
                <a:lnTo>
                  <a:pt x="2802" y="26"/>
                </a:lnTo>
                <a:lnTo>
                  <a:pt x="2802" y="26"/>
                </a:lnTo>
                <a:lnTo>
                  <a:pt x="2802" y="26"/>
                </a:lnTo>
                <a:lnTo>
                  <a:pt x="2802" y="24"/>
                </a:lnTo>
                <a:lnTo>
                  <a:pt x="2803" y="24"/>
                </a:lnTo>
                <a:close/>
                <a:moveTo>
                  <a:pt x="2783" y="22"/>
                </a:moveTo>
                <a:lnTo>
                  <a:pt x="2784" y="24"/>
                </a:lnTo>
                <a:lnTo>
                  <a:pt x="2784" y="24"/>
                </a:lnTo>
                <a:lnTo>
                  <a:pt x="2783" y="26"/>
                </a:lnTo>
                <a:lnTo>
                  <a:pt x="2781" y="26"/>
                </a:lnTo>
                <a:lnTo>
                  <a:pt x="2781" y="24"/>
                </a:lnTo>
                <a:lnTo>
                  <a:pt x="2783" y="24"/>
                </a:lnTo>
                <a:lnTo>
                  <a:pt x="2783" y="22"/>
                </a:lnTo>
                <a:close/>
                <a:moveTo>
                  <a:pt x="2841" y="21"/>
                </a:moveTo>
                <a:lnTo>
                  <a:pt x="2841" y="21"/>
                </a:lnTo>
                <a:lnTo>
                  <a:pt x="2841" y="24"/>
                </a:lnTo>
                <a:lnTo>
                  <a:pt x="2841" y="24"/>
                </a:lnTo>
                <a:lnTo>
                  <a:pt x="2839" y="24"/>
                </a:lnTo>
                <a:lnTo>
                  <a:pt x="2839" y="22"/>
                </a:lnTo>
                <a:lnTo>
                  <a:pt x="2839" y="22"/>
                </a:lnTo>
                <a:lnTo>
                  <a:pt x="2839" y="21"/>
                </a:lnTo>
                <a:lnTo>
                  <a:pt x="2841" y="21"/>
                </a:lnTo>
                <a:close/>
                <a:moveTo>
                  <a:pt x="2616" y="21"/>
                </a:moveTo>
                <a:lnTo>
                  <a:pt x="2617" y="21"/>
                </a:lnTo>
                <a:lnTo>
                  <a:pt x="2619" y="24"/>
                </a:lnTo>
                <a:lnTo>
                  <a:pt x="2619" y="24"/>
                </a:lnTo>
                <a:lnTo>
                  <a:pt x="2617" y="24"/>
                </a:lnTo>
                <a:lnTo>
                  <a:pt x="2616" y="22"/>
                </a:lnTo>
                <a:lnTo>
                  <a:pt x="2616" y="22"/>
                </a:lnTo>
                <a:lnTo>
                  <a:pt x="2616" y="21"/>
                </a:lnTo>
                <a:lnTo>
                  <a:pt x="2616" y="21"/>
                </a:lnTo>
                <a:close/>
                <a:moveTo>
                  <a:pt x="2032" y="8"/>
                </a:moveTo>
                <a:lnTo>
                  <a:pt x="2032" y="8"/>
                </a:lnTo>
                <a:lnTo>
                  <a:pt x="2032" y="10"/>
                </a:lnTo>
                <a:lnTo>
                  <a:pt x="2032" y="10"/>
                </a:lnTo>
                <a:lnTo>
                  <a:pt x="2032" y="11"/>
                </a:lnTo>
                <a:lnTo>
                  <a:pt x="2032" y="11"/>
                </a:lnTo>
                <a:lnTo>
                  <a:pt x="2032" y="11"/>
                </a:lnTo>
                <a:lnTo>
                  <a:pt x="2032" y="10"/>
                </a:lnTo>
                <a:lnTo>
                  <a:pt x="2032" y="8"/>
                </a:lnTo>
                <a:lnTo>
                  <a:pt x="2032" y="8"/>
                </a:lnTo>
                <a:lnTo>
                  <a:pt x="2032" y="8"/>
                </a:lnTo>
                <a:close/>
                <a:moveTo>
                  <a:pt x="2147" y="5"/>
                </a:moveTo>
                <a:lnTo>
                  <a:pt x="2147" y="7"/>
                </a:lnTo>
                <a:lnTo>
                  <a:pt x="2150" y="10"/>
                </a:lnTo>
                <a:lnTo>
                  <a:pt x="2152" y="11"/>
                </a:lnTo>
                <a:lnTo>
                  <a:pt x="2152" y="11"/>
                </a:lnTo>
                <a:lnTo>
                  <a:pt x="2152" y="13"/>
                </a:lnTo>
                <a:lnTo>
                  <a:pt x="2150" y="15"/>
                </a:lnTo>
                <a:lnTo>
                  <a:pt x="2150" y="15"/>
                </a:lnTo>
                <a:lnTo>
                  <a:pt x="2149" y="15"/>
                </a:lnTo>
                <a:lnTo>
                  <a:pt x="2149" y="13"/>
                </a:lnTo>
                <a:lnTo>
                  <a:pt x="2147" y="13"/>
                </a:lnTo>
                <a:lnTo>
                  <a:pt x="2146" y="13"/>
                </a:lnTo>
                <a:lnTo>
                  <a:pt x="2146" y="11"/>
                </a:lnTo>
                <a:lnTo>
                  <a:pt x="2146" y="10"/>
                </a:lnTo>
                <a:lnTo>
                  <a:pt x="2146" y="8"/>
                </a:lnTo>
                <a:lnTo>
                  <a:pt x="2146" y="8"/>
                </a:lnTo>
                <a:lnTo>
                  <a:pt x="2146" y="8"/>
                </a:lnTo>
                <a:lnTo>
                  <a:pt x="2146" y="7"/>
                </a:lnTo>
                <a:lnTo>
                  <a:pt x="2147" y="5"/>
                </a:lnTo>
                <a:lnTo>
                  <a:pt x="2147" y="5"/>
                </a:lnTo>
                <a:close/>
                <a:moveTo>
                  <a:pt x="3242" y="4"/>
                </a:moveTo>
                <a:lnTo>
                  <a:pt x="3243" y="4"/>
                </a:lnTo>
                <a:lnTo>
                  <a:pt x="3243" y="5"/>
                </a:lnTo>
                <a:lnTo>
                  <a:pt x="3243" y="7"/>
                </a:lnTo>
                <a:lnTo>
                  <a:pt x="3243" y="7"/>
                </a:lnTo>
                <a:lnTo>
                  <a:pt x="3243" y="8"/>
                </a:lnTo>
                <a:lnTo>
                  <a:pt x="3243" y="10"/>
                </a:lnTo>
                <a:lnTo>
                  <a:pt x="3243" y="11"/>
                </a:lnTo>
                <a:lnTo>
                  <a:pt x="3243" y="11"/>
                </a:lnTo>
                <a:lnTo>
                  <a:pt x="3242" y="11"/>
                </a:lnTo>
                <a:lnTo>
                  <a:pt x="3242" y="11"/>
                </a:lnTo>
                <a:lnTo>
                  <a:pt x="3242" y="11"/>
                </a:lnTo>
                <a:lnTo>
                  <a:pt x="3240" y="11"/>
                </a:lnTo>
                <a:lnTo>
                  <a:pt x="3240" y="11"/>
                </a:lnTo>
                <a:lnTo>
                  <a:pt x="3240" y="11"/>
                </a:lnTo>
                <a:lnTo>
                  <a:pt x="3240" y="10"/>
                </a:lnTo>
                <a:lnTo>
                  <a:pt x="3240" y="10"/>
                </a:lnTo>
                <a:lnTo>
                  <a:pt x="3238" y="8"/>
                </a:lnTo>
                <a:lnTo>
                  <a:pt x="3240" y="8"/>
                </a:lnTo>
                <a:lnTo>
                  <a:pt x="3240" y="8"/>
                </a:lnTo>
                <a:lnTo>
                  <a:pt x="3240" y="8"/>
                </a:lnTo>
                <a:lnTo>
                  <a:pt x="3242" y="8"/>
                </a:lnTo>
                <a:lnTo>
                  <a:pt x="3242" y="8"/>
                </a:lnTo>
                <a:lnTo>
                  <a:pt x="3242" y="8"/>
                </a:lnTo>
                <a:lnTo>
                  <a:pt x="3242" y="8"/>
                </a:lnTo>
                <a:lnTo>
                  <a:pt x="3242" y="7"/>
                </a:lnTo>
                <a:lnTo>
                  <a:pt x="3242" y="7"/>
                </a:lnTo>
                <a:lnTo>
                  <a:pt x="3242" y="7"/>
                </a:lnTo>
                <a:lnTo>
                  <a:pt x="3242" y="7"/>
                </a:lnTo>
                <a:lnTo>
                  <a:pt x="3243" y="5"/>
                </a:lnTo>
                <a:lnTo>
                  <a:pt x="3243" y="5"/>
                </a:lnTo>
                <a:lnTo>
                  <a:pt x="3242" y="5"/>
                </a:lnTo>
                <a:lnTo>
                  <a:pt x="3242" y="4"/>
                </a:lnTo>
                <a:lnTo>
                  <a:pt x="3242" y="4"/>
                </a:lnTo>
                <a:lnTo>
                  <a:pt x="3240" y="5"/>
                </a:lnTo>
                <a:lnTo>
                  <a:pt x="3240" y="5"/>
                </a:lnTo>
                <a:lnTo>
                  <a:pt x="3240" y="5"/>
                </a:lnTo>
                <a:lnTo>
                  <a:pt x="3240" y="5"/>
                </a:lnTo>
                <a:lnTo>
                  <a:pt x="3240" y="7"/>
                </a:lnTo>
                <a:lnTo>
                  <a:pt x="3238" y="7"/>
                </a:lnTo>
                <a:lnTo>
                  <a:pt x="3237" y="7"/>
                </a:lnTo>
                <a:lnTo>
                  <a:pt x="3237" y="5"/>
                </a:lnTo>
                <a:lnTo>
                  <a:pt x="3237" y="5"/>
                </a:lnTo>
                <a:lnTo>
                  <a:pt x="3237" y="5"/>
                </a:lnTo>
                <a:lnTo>
                  <a:pt x="3238" y="5"/>
                </a:lnTo>
                <a:lnTo>
                  <a:pt x="3240" y="5"/>
                </a:lnTo>
                <a:lnTo>
                  <a:pt x="3240" y="5"/>
                </a:lnTo>
                <a:lnTo>
                  <a:pt x="3240" y="4"/>
                </a:lnTo>
                <a:lnTo>
                  <a:pt x="3242" y="4"/>
                </a:lnTo>
                <a:lnTo>
                  <a:pt x="3242" y="4"/>
                </a:lnTo>
                <a:close/>
                <a:moveTo>
                  <a:pt x="2146" y="0"/>
                </a:moveTo>
                <a:lnTo>
                  <a:pt x="2146" y="0"/>
                </a:lnTo>
                <a:lnTo>
                  <a:pt x="2146" y="2"/>
                </a:lnTo>
                <a:lnTo>
                  <a:pt x="2147" y="0"/>
                </a:lnTo>
                <a:lnTo>
                  <a:pt x="2147" y="2"/>
                </a:lnTo>
                <a:lnTo>
                  <a:pt x="2147" y="4"/>
                </a:lnTo>
                <a:lnTo>
                  <a:pt x="2146" y="4"/>
                </a:lnTo>
                <a:lnTo>
                  <a:pt x="2146" y="4"/>
                </a:lnTo>
                <a:lnTo>
                  <a:pt x="2146" y="2"/>
                </a:lnTo>
                <a:lnTo>
                  <a:pt x="2144" y="2"/>
                </a:lnTo>
                <a:lnTo>
                  <a:pt x="2144" y="0"/>
                </a:lnTo>
                <a:lnTo>
                  <a:pt x="2146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9" name="Freeform 352">
            <a:extLst>
              <a:ext uri="{FF2B5EF4-FFF2-40B4-BE49-F238E27FC236}">
                <a16:creationId xmlns:a16="http://schemas.microsoft.com/office/drawing/2014/main" id="{E502B1C2-FF9C-3D7F-78D5-691CD7CA9246}"/>
              </a:ext>
            </a:extLst>
          </p:cNvPr>
          <p:cNvSpPr>
            <a:spLocks noEditPoints="1"/>
          </p:cNvSpPr>
          <p:nvPr/>
        </p:nvSpPr>
        <p:spPr bwMode="auto">
          <a:xfrm>
            <a:off x="3761103" y="2654349"/>
            <a:ext cx="4405492" cy="280054"/>
          </a:xfrm>
          <a:custGeom>
            <a:avLst/>
            <a:gdLst>
              <a:gd name="T0" fmla="*/ 3488 w 3741"/>
              <a:gd name="T1" fmla="*/ 222 h 228"/>
              <a:gd name="T2" fmla="*/ 3474 w 3741"/>
              <a:gd name="T3" fmla="*/ 227 h 228"/>
              <a:gd name="T4" fmla="*/ 3077 w 3741"/>
              <a:gd name="T5" fmla="*/ 216 h 228"/>
              <a:gd name="T6" fmla="*/ 582 w 3741"/>
              <a:gd name="T7" fmla="*/ 216 h 228"/>
              <a:gd name="T8" fmla="*/ 2394 w 3741"/>
              <a:gd name="T9" fmla="*/ 205 h 228"/>
              <a:gd name="T10" fmla="*/ 503 w 3741"/>
              <a:gd name="T11" fmla="*/ 198 h 228"/>
              <a:gd name="T12" fmla="*/ 3182 w 3741"/>
              <a:gd name="T13" fmla="*/ 197 h 228"/>
              <a:gd name="T14" fmla="*/ 3089 w 3741"/>
              <a:gd name="T15" fmla="*/ 184 h 228"/>
              <a:gd name="T16" fmla="*/ 125 w 3741"/>
              <a:gd name="T17" fmla="*/ 176 h 228"/>
              <a:gd name="T18" fmla="*/ 500 w 3741"/>
              <a:gd name="T19" fmla="*/ 176 h 228"/>
              <a:gd name="T20" fmla="*/ 3226 w 3741"/>
              <a:gd name="T21" fmla="*/ 168 h 228"/>
              <a:gd name="T22" fmla="*/ 3059 w 3741"/>
              <a:gd name="T23" fmla="*/ 151 h 228"/>
              <a:gd name="T24" fmla="*/ 164 w 3741"/>
              <a:gd name="T25" fmla="*/ 159 h 228"/>
              <a:gd name="T26" fmla="*/ 2430 w 3741"/>
              <a:gd name="T27" fmla="*/ 157 h 228"/>
              <a:gd name="T28" fmla="*/ 2391 w 3741"/>
              <a:gd name="T29" fmla="*/ 138 h 228"/>
              <a:gd name="T30" fmla="*/ 2257 w 3741"/>
              <a:gd name="T31" fmla="*/ 132 h 228"/>
              <a:gd name="T32" fmla="*/ 44 w 3741"/>
              <a:gd name="T33" fmla="*/ 113 h 228"/>
              <a:gd name="T34" fmla="*/ 2427 w 3741"/>
              <a:gd name="T35" fmla="*/ 104 h 228"/>
              <a:gd name="T36" fmla="*/ 3077 w 3741"/>
              <a:gd name="T37" fmla="*/ 109 h 228"/>
              <a:gd name="T38" fmla="*/ 148 w 3741"/>
              <a:gd name="T39" fmla="*/ 96 h 228"/>
              <a:gd name="T40" fmla="*/ 145 w 3741"/>
              <a:gd name="T41" fmla="*/ 91 h 228"/>
              <a:gd name="T42" fmla="*/ 152 w 3741"/>
              <a:gd name="T43" fmla="*/ 96 h 228"/>
              <a:gd name="T44" fmla="*/ 137 w 3741"/>
              <a:gd name="T45" fmla="*/ 83 h 228"/>
              <a:gd name="T46" fmla="*/ 2821 w 3741"/>
              <a:gd name="T47" fmla="*/ 80 h 228"/>
              <a:gd name="T48" fmla="*/ 3026 w 3741"/>
              <a:gd name="T49" fmla="*/ 75 h 228"/>
              <a:gd name="T50" fmla="*/ 2605 w 3741"/>
              <a:gd name="T51" fmla="*/ 79 h 228"/>
              <a:gd name="T52" fmla="*/ 656 w 3741"/>
              <a:gd name="T53" fmla="*/ 66 h 228"/>
              <a:gd name="T54" fmla="*/ 2873 w 3741"/>
              <a:gd name="T55" fmla="*/ 69 h 228"/>
              <a:gd name="T56" fmla="*/ 666 w 3741"/>
              <a:gd name="T57" fmla="*/ 63 h 228"/>
              <a:gd name="T58" fmla="*/ 629 w 3741"/>
              <a:gd name="T59" fmla="*/ 58 h 228"/>
              <a:gd name="T60" fmla="*/ 581 w 3741"/>
              <a:gd name="T61" fmla="*/ 86 h 228"/>
              <a:gd name="T62" fmla="*/ 566 w 3741"/>
              <a:gd name="T63" fmla="*/ 79 h 228"/>
              <a:gd name="T64" fmla="*/ 579 w 3741"/>
              <a:gd name="T65" fmla="*/ 68 h 228"/>
              <a:gd name="T66" fmla="*/ 587 w 3741"/>
              <a:gd name="T67" fmla="*/ 72 h 228"/>
              <a:gd name="T68" fmla="*/ 618 w 3741"/>
              <a:gd name="T69" fmla="*/ 61 h 228"/>
              <a:gd name="T70" fmla="*/ 48 w 3741"/>
              <a:gd name="T71" fmla="*/ 55 h 228"/>
              <a:gd name="T72" fmla="*/ 738 w 3741"/>
              <a:gd name="T73" fmla="*/ 49 h 228"/>
              <a:gd name="T74" fmla="*/ 335 w 3741"/>
              <a:gd name="T75" fmla="*/ 46 h 228"/>
              <a:gd name="T76" fmla="*/ 669 w 3741"/>
              <a:gd name="T77" fmla="*/ 38 h 228"/>
              <a:gd name="T78" fmla="*/ 830 w 3741"/>
              <a:gd name="T79" fmla="*/ 38 h 228"/>
              <a:gd name="T80" fmla="*/ 669 w 3741"/>
              <a:gd name="T81" fmla="*/ 44 h 228"/>
              <a:gd name="T82" fmla="*/ 650 w 3741"/>
              <a:gd name="T83" fmla="*/ 55 h 228"/>
              <a:gd name="T84" fmla="*/ 636 w 3741"/>
              <a:gd name="T85" fmla="*/ 44 h 228"/>
              <a:gd name="T86" fmla="*/ 659 w 3741"/>
              <a:gd name="T87" fmla="*/ 42 h 228"/>
              <a:gd name="T88" fmla="*/ 653 w 3741"/>
              <a:gd name="T89" fmla="*/ 39 h 228"/>
              <a:gd name="T90" fmla="*/ 178 w 3741"/>
              <a:gd name="T91" fmla="*/ 36 h 228"/>
              <a:gd name="T92" fmla="*/ 622 w 3741"/>
              <a:gd name="T93" fmla="*/ 38 h 228"/>
              <a:gd name="T94" fmla="*/ 711 w 3741"/>
              <a:gd name="T95" fmla="*/ 33 h 228"/>
              <a:gd name="T96" fmla="*/ 715 w 3741"/>
              <a:gd name="T97" fmla="*/ 23 h 228"/>
              <a:gd name="T98" fmla="*/ 513 w 3741"/>
              <a:gd name="T99" fmla="*/ 23 h 228"/>
              <a:gd name="T100" fmla="*/ 3679 w 3741"/>
              <a:gd name="T101" fmla="*/ 20 h 228"/>
              <a:gd name="T102" fmla="*/ 790 w 3741"/>
              <a:gd name="T103" fmla="*/ 12 h 228"/>
              <a:gd name="T104" fmla="*/ 570 w 3741"/>
              <a:gd name="T105" fmla="*/ 8 h 228"/>
              <a:gd name="T106" fmla="*/ 588 w 3741"/>
              <a:gd name="T107" fmla="*/ 14 h 228"/>
              <a:gd name="T108" fmla="*/ 581 w 3741"/>
              <a:gd name="T109" fmla="*/ 8 h 228"/>
              <a:gd name="T110" fmla="*/ 565 w 3741"/>
              <a:gd name="T111" fmla="*/ 6 h 228"/>
              <a:gd name="T112" fmla="*/ 562 w 3741"/>
              <a:gd name="T113" fmla="*/ 5 h 228"/>
              <a:gd name="T114" fmla="*/ 2269 w 3741"/>
              <a:gd name="T115" fmla="*/ 6 h 228"/>
              <a:gd name="T116" fmla="*/ 2274 w 3741"/>
              <a:gd name="T117" fmla="*/ 11 h 228"/>
              <a:gd name="T118" fmla="*/ 2261 w 3741"/>
              <a:gd name="T119" fmla="*/ 5 h 228"/>
              <a:gd name="T120" fmla="*/ 558 w 3741"/>
              <a:gd name="T121" fmla="*/ 5 h 228"/>
              <a:gd name="T122" fmla="*/ 611 w 3741"/>
              <a:gd name="T123" fmla="*/ 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41" h="228">
                <a:moveTo>
                  <a:pt x="93" y="219"/>
                </a:moveTo>
                <a:lnTo>
                  <a:pt x="95" y="219"/>
                </a:lnTo>
                <a:lnTo>
                  <a:pt x="95" y="219"/>
                </a:lnTo>
                <a:lnTo>
                  <a:pt x="98" y="222"/>
                </a:lnTo>
                <a:lnTo>
                  <a:pt x="100" y="222"/>
                </a:lnTo>
                <a:lnTo>
                  <a:pt x="100" y="224"/>
                </a:lnTo>
                <a:lnTo>
                  <a:pt x="98" y="225"/>
                </a:lnTo>
                <a:lnTo>
                  <a:pt x="96" y="225"/>
                </a:lnTo>
                <a:lnTo>
                  <a:pt x="95" y="222"/>
                </a:lnTo>
                <a:lnTo>
                  <a:pt x="93" y="220"/>
                </a:lnTo>
                <a:lnTo>
                  <a:pt x="93" y="219"/>
                </a:lnTo>
                <a:lnTo>
                  <a:pt x="93" y="219"/>
                </a:lnTo>
                <a:close/>
                <a:moveTo>
                  <a:pt x="3070" y="219"/>
                </a:moveTo>
                <a:lnTo>
                  <a:pt x="3072" y="219"/>
                </a:lnTo>
                <a:lnTo>
                  <a:pt x="3070" y="220"/>
                </a:lnTo>
                <a:lnTo>
                  <a:pt x="3070" y="222"/>
                </a:lnTo>
                <a:lnTo>
                  <a:pt x="3069" y="222"/>
                </a:lnTo>
                <a:lnTo>
                  <a:pt x="3069" y="222"/>
                </a:lnTo>
                <a:lnTo>
                  <a:pt x="3069" y="220"/>
                </a:lnTo>
                <a:lnTo>
                  <a:pt x="3067" y="219"/>
                </a:lnTo>
                <a:lnTo>
                  <a:pt x="3067" y="219"/>
                </a:lnTo>
                <a:lnTo>
                  <a:pt x="3069" y="219"/>
                </a:lnTo>
                <a:lnTo>
                  <a:pt x="3069" y="219"/>
                </a:lnTo>
                <a:lnTo>
                  <a:pt x="3070" y="219"/>
                </a:lnTo>
                <a:lnTo>
                  <a:pt x="3070" y="219"/>
                </a:lnTo>
                <a:close/>
                <a:moveTo>
                  <a:pt x="3485" y="216"/>
                </a:moveTo>
                <a:lnTo>
                  <a:pt x="3485" y="217"/>
                </a:lnTo>
                <a:lnTo>
                  <a:pt x="3485" y="219"/>
                </a:lnTo>
                <a:lnTo>
                  <a:pt x="3487" y="219"/>
                </a:lnTo>
                <a:lnTo>
                  <a:pt x="3488" y="219"/>
                </a:lnTo>
                <a:lnTo>
                  <a:pt x="3488" y="220"/>
                </a:lnTo>
                <a:lnTo>
                  <a:pt x="3488" y="222"/>
                </a:lnTo>
                <a:lnTo>
                  <a:pt x="3488" y="222"/>
                </a:lnTo>
                <a:lnTo>
                  <a:pt x="3488" y="224"/>
                </a:lnTo>
                <a:lnTo>
                  <a:pt x="3487" y="225"/>
                </a:lnTo>
                <a:lnTo>
                  <a:pt x="3487" y="225"/>
                </a:lnTo>
                <a:lnTo>
                  <a:pt x="3487" y="225"/>
                </a:lnTo>
                <a:lnTo>
                  <a:pt x="3487" y="224"/>
                </a:lnTo>
                <a:lnTo>
                  <a:pt x="3485" y="224"/>
                </a:lnTo>
                <a:lnTo>
                  <a:pt x="3485" y="225"/>
                </a:lnTo>
                <a:lnTo>
                  <a:pt x="3484" y="227"/>
                </a:lnTo>
                <a:lnTo>
                  <a:pt x="3484" y="227"/>
                </a:lnTo>
                <a:lnTo>
                  <a:pt x="3484" y="227"/>
                </a:lnTo>
                <a:lnTo>
                  <a:pt x="3480" y="228"/>
                </a:lnTo>
                <a:lnTo>
                  <a:pt x="3480" y="228"/>
                </a:lnTo>
                <a:lnTo>
                  <a:pt x="3479" y="228"/>
                </a:lnTo>
                <a:lnTo>
                  <a:pt x="3479" y="228"/>
                </a:lnTo>
                <a:lnTo>
                  <a:pt x="3479" y="228"/>
                </a:lnTo>
                <a:lnTo>
                  <a:pt x="3479" y="227"/>
                </a:lnTo>
                <a:lnTo>
                  <a:pt x="3479" y="227"/>
                </a:lnTo>
                <a:lnTo>
                  <a:pt x="3477" y="227"/>
                </a:lnTo>
                <a:lnTo>
                  <a:pt x="3477" y="228"/>
                </a:lnTo>
                <a:lnTo>
                  <a:pt x="3477" y="227"/>
                </a:lnTo>
                <a:lnTo>
                  <a:pt x="3477" y="227"/>
                </a:lnTo>
                <a:lnTo>
                  <a:pt x="3479" y="227"/>
                </a:lnTo>
                <a:lnTo>
                  <a:pt x="3480" y="227"/>
                </a:lnTo>
                <a:lnTo>
                  <a:pt x="3480" y="227"/>
                </a:lnTo>
                <a:lnTo>
                  <a:pt x="3480" y="227"/>
                </a:lnTo>
                <a:lnTo>
                  <a:pt x="3479" y="225"/>
                </a:lnTo>
                <a:lnTo>
                  <a:pt x="3479" y="225"/>
                </a:lnTo>
                <a:lnTo>
                  <a:pt x="3476" y="225"/>
                </a:lnTo>
                <a:lnTo>
                  <a:pt x="3476" y="225"/>
                </a:lnTo>
                <a:lnTo>
                  <a:pt x="3476" y="225"/>
                </a:lnTo>
                <a:lnTo>
                  <a:pt x="3474" y="227"/>
                </a:lnTo>
                <a:lnTo>
                  <a:pt x="3474" y="227"/>
                </a:lnTo>
                <a:lnTo>
                  <a:pt x="3474" y="225"/>
                </a:lnTo>
                <a:lnTo>
                  <a:pt x="3474" y="225"/>
                </a:lnTo>
                <a:lnTo>
                  <a:pt x="3476" y="224"/>
                </a:lnTo>
                <a:lnTo>
                  <a:pt x="3476" y="224"/>
                </a:lnTo>
                <a:lnTo>
                  <a:pt x="3476" y="224"/>
                </a:lnTo>
                <a:lnTo>
                  <a:pt x="3479" y="224"/>
                </a:lnTo>
                <a:lnTo>
                  <a:pt x="3479" y="224"/>
                </a:lnTo>
                <a:lnTo>
                  <a:pt x="3480" y="225"/>
                </a:lnTo>
                <a:lnTo>
                  <a:pt x="3480" y="227"/>
                </a:lnTo>
                <a:lnTo>
                  <a:pt x="3482" y="227"/>
                </a:lnTo>
                <a:lnTo>
                  <a:pt x="3482" y="227"/>
                </a:lnTo>
                <a:lnTo>
                  <a:pt x="3482" y="227"/>
                </a:lnTo>
                <a:lnTo>
                  <a:pt x="3484" y="225"/>
                </a:lnTo>
                <a:lnTo>
                  <a:pt x="3484" y="225"/>
                </a:lnTo>
                <a:lnTo>
                  <a:pt x="3484" y="225"/>
                </a:lnTo>
                <a:lnTo>
                  <a:pt x="3484" y="224"/>
                </a:lnTo>
                <a:lnTo>
                  <a:pt x="3482" y="224"/>
                </a:lnTo>
                <a:lnTo>
                  <a:pt x="3480" y="224"/>
                </a:lnTo>
                <a:lnTo>
                  <a:pt x="3480" y="222"/>
                </a:lnTo>
                <a:lnTo>
                  <a:pt x="3480" y="222"/>
                </a:lnTo>
                <a:lnTo>
                  <a:pt x="3480" y="222"/>
                </a:lnTo>
                <a:lnTo>
                  <a:pt x="3482" y="222"/>
                </a:lnTo>
                <a:lnTo>
                  <a:pt x="3484" y="220"/>
                </a:lnTo>
                <a:lnTo>
                  <a:pt x="3484" y="220"/>
                </a:lnTo>
                <a:lnTo>
                  <a:pt x="3485" y="220"/>
                </a:lnTo>
                <a:lnTo>
                  <a:pt x="3485" y="220"/>
                </a:lnTo>
                <a:lnTo>
                  <a:pt x="3485" y="220"/>
                </a:lnTo>
                <a:lnTo>
                  <a:pt x="3484" y="217"/>
                </a:lnTo>
                <a:lnTo>
                  <a:pt x="3484" y="217"/>
                </a:lnTo>
                <a:lnTo>
                  <a:pt x="3485" y="216"/>
                </a:lnTo>
                <a:close/>
                <a:moveTo>
                  <a:pt x="3077" y="216"/>
                </a:moveTo>
                <a:lnTo>
                  <a:pt x="3078" y="219"/>
                </a:lnTo>
                <a:lnTo>
                  <a:pt x="3077" y="220"/>
                </a:lnTo>
                <a:lnTo>
                  <a:pt x="3077" y="220"/>
                </a:lnTo>
                <a:lnTo>
                  <a:pt x="3075" y="222"/>
                </a:lnTo>
                <a:lnTo>
                  <a:pt x="3074" y="220"/>
                </a:lnTo>
                <a:lnTo>
                  <a:pt x="3072" y="220"/>
                </a:lnTo>
                <a:lnTo>
                  <a:pt x="3072" y="220"/>
                </a:lnTo>
                <a:lnTo>
                  <a:pt x="3072" y="219"/>
                </a:lnTo>
                <a:lnTo>
                  <a:pt x="3075" y="220"/>
                </a:lnTo>
                <a:lnTo>
                  <a:pt x="3077" y="219"/>
                </a:lnTo>
                <a:lnTo>
                  <a:pt x="3075" y="217"/>
                </a:lnTo>
                <a:lnTo>
                  <a:pt x="3077" y="216"/>
                </a:lnTo>
                <a:lnTo>
                  <a:pt x="3077" y="216"/>
                </a:lnTo>
                <a:close/>
                <a:moveTo>
                  <a:pt x="2905" y="211"/>
                </a:moveTo>
                <a:lnTo>
                  <a:pt x="2908" y="214"/>
                </a:lnTo>
                <a:lnTo>
                  <a:pt x="2910" y="214"/>
                </a:lnTo>
                <a:lnTo>
                  <a:pt x="2913" y="214"/>
                </a:lnTo>
                <a:lnTo>
                  <a:pt x="2913" y="216"/>
                </a:lnTo>
                <a:lnTo>
                  <a:pt x="2911" y="216"/>
                </a:lnTo>
                <a:lnTo>
                  <a:pt x="2910" y="216"/>
                </a:lnTo>
                <a:lnTo>
                  <a:pt x="2906" y="213"/>
                </a:lnTo>
                <a:lnTo>
                  <a:pt x="2905" y="211"/>
                </a:lnTo>
                <a:lnTo>
                  <a:pt x="2905" y="211"/>
                </a:lnTo>
                <a:close/>
                <a:moveTo>
                  <a:pt x="577" y="211"/>
                </a:moveTo>
                <a:lnTo>
                  <a:pt x="577" y="211"/>
                </a:lnTo>
                <a:lnTo>
                  <a:pt x="579" y="211"/>
                </a:lnTo>
                <a:lnTo>
                  <a:pt x="579" y="211"/>
                </a:lnTo>
                <a:lnTo>
                  <a:pt x="579" y="211"/>
                </a:lnTo>
                <a:lnTo>
                  <a:pt x="581" y="213"/>
                </a:lnTo>
                <a:lnTo>
                  <a:pt x="581" y="213"/>
                </a:lnTo>
                <a:lnTo>
                  <a:pt x="582" y="214"/>
                </a:lnTo>
                <a:lnTo>
                  <a:pt x="582" y="216"/>
                </a:lnTo>
                <a:lnTo>
                  <a:pt x="582" y="216"/>
                </a:lnTo>
                <a:lnTo>
                  <a:pt x="581" y="216"/>
                </a:lnTo>
                <a:lnTo>
                  <a:pt x="579" y="216"/>
                </a:lnTo>
                <a:lnTo>
                  <a:pt x="577" y="216"/>
                </a:lnTo>
                <a:lnTo>
                  <a:pt x="577" y="216"/>
                </a:lnTo>
                <a:lnTo>
                  <a:pt x="579" y="216"/>
                </a:lnTo>
                <a:lnTo>
                  <a:pt x="582" y="216"/>
                </a:lnTo>
                <a:lnTo>
                  <a:pt x="581" y="214"/>
                </a:lnTo>
                <a:lnTo>
                  <a:pt x="579" y="213"/>
                </a:lnTo>
                <a:lnTo>
                  <a:pt x="579" y="213"/>
                </a:lnTo>
                <a:lnTo>
                  <a:pt x="577" y="213"/>
                </a:lnTo>
                <a:lnTo>
                  <a:pt x="577" y="213"/>
                </a:lnTo>
                <a:lnTo>
                  <a:pt x="577" y="213"/>
                </a:lnTo>
                <a:lnTo>
                  <a:pt x="577" y="211"/>
                </a:lnTo>
                <a:lnTo>
                  <a:pt x="577" y="211"/>
                </a:lnTo>
                <a:lnTo>
                  <a:pt x="577" y="211"/>
                </a:lnTo>
                <a:close/>
                <a:moveTo>
                  <a:pt x="2394" y="205"/>
                </a:moveTo>
                <a:lnTo>
                  <a:pt x="2395" y="208"/>
                </a:lnTo>
                <a:lnTo>
                  <a:pt x="2397" y="209"/>
                </a:lnTo>
                <a:lnTo>
                  <a:pt x="2399" y="211"/>
                </a:lnTo>
                <a:lnTo>
                  <a:pt x="2400" y="213"/>
                </a:lnTo>
                <a:lnTo>
                  <a:pt x="2399" y="214"/>
                </a:lnTo>
                <a:lnTo>
                  <a:pt x="2399" y="216"/>
                </a:lnTo>
                <a:lnTo>
                  <a:pt x="2399" y="216"/>
                </a:lnTo>
                <a:lnTo>
                  <a:pt x="2397" y="216"/>
                </a:lnTo>
                <a:lnTo>
                  <a:pt x="2395" y="216"/>
                </a:lnTo>
                <a:lnTo>
                  <a:pt x="2395" y="214"/>
                </a:lnTo>
                <a:lnTo>
                  <a:pt x="2394" y="213"/>
                </a:lnTo>
                <a:lnTo>
                  <a:pt x="2394" y="209"/>
                </a:lnTo>
                <a:lnTo>
                  <a:pt x="2394" y="206"/>
                </a:lnTo>
                <a:lnTo>
                  <a:pt x="2394" y="206"/>
                </a:lnTo>
                <a:lnTo>
                  <a:pt x="2394" y="205"/>
                </a:lnTo>
                <a:close/>
                <a:moveTo>
                  <a:pt x="117" y="201"/>
                </a:moveTo>
                <a:lnTo>
                  <a:pt x="119" y="203"/>
                </a:lnTo>
                <a:lnTo>
                  <a:pt x="120" y="203"/>
                </a:lnTo>
                <a:lnTo>
                  <a:pt x="122" y="206"/>
                </a:lnTo>
                <a:lnTo>
                  <a:pt x="120" y="206"/>
                </a:lnTo>
                <a:lnTo>
                  <a:pt x="120" y="206"/>
                </a:lnTo>
                <a:lnTo>
                  <a:pt x="120" y="206"/>
                </a:lnTo>
                <a:lnTo>
                  <a:pt x="119" y="205"/>
                </a:lnTo>
                <a:lnTo>
                  <a:pt x="117" y="203"/>
                </a:lnTo>
                <a:lnTo>
                  <a:pt x="117" y="203"/>
                </a:lnTo>
                <a:lnTo>
                  <a:pt x="117" y="201"/>
                </a:lnTo>
                <a:close/>
                <a:moveTo>
                  <a:pt x="3465" y="198"/>
                </a:moveTo>
                <a:lnTo>
                  <a:pt x="3465" y="198"/>
                </a:lnTo>
                <a:lnTo>
                  <a:pt x="3466" y="200"/>
                </a:lnTo>
                <a:lnTo>
                  <a:pt x="3466" y="200"/>
                </a:lnTo>
                <a:lnTo>
                  <a:pt x="3466" y="201"/>
                </a:lnTo>
                <a:lnTo>
                  <a:pt x="3466" y="201"/>
                </a:lnTo>
                <a:lnTo>
                  <a:pt x="3466" y="203"/>
                </a:lnTo>
                <a:lnTo>
                  <a:pt x="3465" y="203"/>
                </a:lnTo>
                <a:lnTo>
                  <a:pt x="3465" y="201"/>
                </a:lnTo>
                <a:lnTo>
                  <a:pt x="3465" y="200"/>
                </a:lnTo>
                <a:lnTo>
                  <a:pt x="3465" y="200"/>
                </a:lnTo>
                <a:lnTo>
                  <a:pt x="3465" y="198"/>
                </a:lnTo>
                <a:close/>
                <a:moveTo>
                  <a:pt x="508" y="197"/>
                </a:moveTo>
                <a:lnTo>
                  <a:pt x="510" y="197"/>
                </a:lnTo>
                <a:lnTo>
                  <a:pt x="513" y="200"/>
                </a:lnTo>
                <a:lnTo>
                  <a:pt x="514" y="201"/>
                </a:lnTo>
                <a:lnTo>
                  <a:pt x="514" y="201"/>
                </a:lnTo>
                <a:lnTo>
                  <a:pt x="514" y="201"/>
                </a:lnTo>
                <a:lnTo>
                  <a:pt x="508" y="198"/>
                </a:lnTo>
                <a:lnTo>
                  <a:pt x="506" y="198"/>
                </a:lnTo>
                <a:lnTo>
                  <a:pt x="503" y="198"/>
                </a:lnTo>
                <a:lnTo>
                  <a:pt x="503" y="198"/>
                </a:lnTo>
                <a:lnTo>
                  <a:pt x="503" y="197"/>
                </a:lnTo>
                <a:lnTo>
                  <a:pt x="505" y="197"/>
                </a:lnTo>
                <a:lnTo>
                  <a:pt x="508" y="197"/>
                </a:lnTo>
                <a:close/>
                <a:moveTo>
                  <a:pt x="3176" y="194"/>
                </a:moveTo>
                <a:lnTo>
                  <a:pt x="3178" y="194"/>
                </a:lnTo>
                <a:lnTo>
                  <a:pt x="3179" y="195"/>
                </a:lnTo>
                <a:lnTo>
                  <a:pt x="3179" y="195"/>
                </a:lnTo>
                <a:lnTo>
                  <a:pt x="3179" y="195"/>
                </a:lnTo>
                <a:lnTo>
                  <a:pt x="3179" y="195"/>
                </a:lnTo>
                <a:lnTo>
                  <a:pt x="3178" y="197"/>
                </a:lnTo>
                <a:lnTo>
                  <a:pt x="3178" y="197"/>
                </a:lnTo>
                <a:lnTo>
                  <a:pt x="3176" y="197"/>
                </a:lnTo>
                <a:lnTo>
                  <a:pt x="3174" y="195"/>
                </a:lnTo>
                <a:lnTo>
                  <a:pt x="3174" y="195"/>
                </a:lnTo>
                <a:lnTo>
                  <a:pt x="3174" y="195"/>
                </a:lnTo>
                <a:lnTo>
                  <a:pt x="3174" y="195"/>
                </a:lnTo>
                <a:lnTo>
                  <a:pt x="3174" y="194"/>
                </a:lnTo>
                <a:lnTo>
                  <a:pt x="3174" y="194"/>
                </a:lnTo>
                <a:lnTo>
                  <a:pt x="3176" y="194"/>
                </a:lnTo>
                <a:close/>
                <a:moveTo>
                  <a:pt x="3184" y="194"/>
                </a:moveTo>
                <a:lnTo>
                  <a:pt x="3184" y="194"/>
                </a:lnTo>
                <a:lnTo>
                  <a:pt x="3184" y="195"/>
                </a:lnTo>
                <a:lnTo>
                  <a:pt x="3184" y="195"/>
                </a:lnTo>
                <a:lnTo>
                  <a:pt x="3185" y="197"/>
                </a:lnTo>
                <a:lnTo>
                  <a:pt x="3185" y="197"/>
                </a:lnTo>
                <a:lnTo>
                  <a:pt x="3185" y="197"/>
                </a:lnTo>
                <a:lnTo>
                  <a:pt x="3184" y="197"/>
                </a:lnTo>
                <a:lnTo>
                  <a:pt x="3184" y="197"/>
                </a:lnTo>
                <a:lnTo>
                  <a:pt x="3184" y="197"/>
                </a:lnTo>
                <a:lnTo>
                  <a:pt x="3182" y="197"/>
                </a:lnTo>
                <a:lnTo>
                  <a:pt x="3182" y="197"/>
                </a:lnTo>
                <a:lnTo>
                  <a:pt x="3182" y="198"/>
                </a:lnTo>
                <a:lnTo>
                  <a:pt x="3182" y="198"/>
                </a:lnTo>
                <a:lnTo>
                  <a:pt x="3182" y="198"/>
                </a:lnTo>
                <a:lnTo>
                  <a:pt x="3181" y="197"/>
                </a:lnTo>
                <a:lnTo>
                  <a:pt x="3181" y="197"/>
                </a:lnTo>
                <a:lnTo>
                  <a:pt x="3181" y="195"/>
                </a:lnTo>
                <a:lnTo>
                  <a:pt x="3181" y="195"/>
                </a:lnTo>
                <a:lnTo>
                  <a:pt x="3182" y="195"/>
                </a:lnTo>
                <a:lnTo>
                  <a:pt x="3182" y="195"/>
                </a:lnTo>
                <a:lnTo>
                  <a:pt x="3182" y="194"/>
                </a:lnTo>
                <a:lnTo>
                  <a:pt x="3182" y="194"/>
                </a:lnTo>
                <a:lnTo>
                  <a:pt x="3182" y="194"/>
                </a:lnTo>
                <a:lnTo>
                  <a:pt x="3184" y="194"/>
                </a:lnTo>
                <a:lnTo>
                  <a:pt x="3184" y="194"/>
                </a:lnTo>
                <a:close/>
                <a:moveTo>
                  <a:pt x="3739" y="187"/>
                </a:moveTo>
                <a:lnTo>
                  <a:pt x="3739" y="187"/>
                </a:lnTo>
                <a:lnTo>
                  <a:pt x="3741" y="187"/>
                </a:lnTo>
                <a:lnTo>
                  <a:pt x="3741" y="189"/>
                </a:lnTo>
                <a:lnTo>
                  <a:pt x="3741" y="190"/>
                </a:lnTo>
                <a:lnTo>
                  <a:pt x="3736" y="192"/>
                </a:lnTo>
                <a:lnTo>
                  <a:pt x="3736" y="194"/>
                </a:lnTo>
                <a:lnTo>
                  <a:pt x="3736" y="194"/>
                </a:lnTo>
                <a:lnTo>
                  <a:pt x="3736" y="194"/>
                </a:lnTo>
                <a:lnTo>
                  <a:pt x="3736" y="190"/>
                </a:lnTo>
                <a:lnTo>
                  <a:pt x="3737" y="189"/>
                </a:lnTo>
                <a:lnTo>
                  <a:pt x="3737" y="187"/>
                </a:lnTo>
                <a:lnTo>
                  <a:pt x="3737" y="187"/>
                </a:lnTo>
                <a:lnTo>
                  <a:pt x="3739" y="187"/>
                </a:lnTo>
                <a:close/>
                <a:moveTo>
                  <a:pt x="3086" y="184"/>
                </a:moveTo>
                <a:lnTo>
                  <a:pt x="3086" y="184"/>
                </a:lnTo>
                <a:lnTo>
                  <a:pt x="3088" y="184"/>
                </a:lnTo>
                <a:lnTo>
                  <a:pt x="3089" y="184"/>
                </a:lnTo>
                <a:lnTo>
                  <a:pt x="3089" y="184"/>
                </a:lnTo>
                <a:lnTo>
                  <a:pt x="3091" y="184"/>
                </a:lnTo>
                <a:lnTo>
                  <a:pt x="3091" y="184"/>
                </a:lnTo>
                <a:lnTo>
                  <a:pt x="3091" y="186"/>
                </a:lnTo>
                <a:lnTo>
                  <a:pt x="3091" y="186"/>
                </a:lnTo>
                <a:lnTo>
                  <a:pt x="3091" y="186"/>
                </a:lnTo>
                <a:lnTo>
                  <a:pt x="3089" y="186"/>
                </a:lnTo>
                <a:lnTo>
                  <a:pt x="3086" y="186"/>
                </a:lnTo>
                <a:lnTo>
                  <a:pt x="3086" y="184"/>
                </a:lnTo>
                <a:lnTo>
                  <a:pt x="3086" y="184"/>
                </a:lnTo>
                <a:lnTo>
                  <a:pt x="3086" y="184"/>
                </a:lnTo>
                <a:lnTo>
                  <a:pt x="3086" y="184"/>
                </a:lnTo>
                <a:close/>
                <a:moveTo>
                  <a:pt x="119" y="170"/>
                </a:moveTo>
                <a:lnTo>
                  <a:pt x="119" y="170"/>
                </a:lnTo>
                <a:lnTo>
                  <a:pt x="117" y="173"/>
                </a:lnTo>
                <a:lnTo>
                  <a:pt x="117" y="175"/>
                </a:lnTo>
                <a:lnTo>
                  <a:pt x="119" y="176"/>
                </a:lnTo>
                <a:lnTo>
                  <a:pt x="120" y="178"/>
                </a:lnTo>
                <a:lnTo>
                  <a:pt x="120" y="176"/>
                </a:lnTo>
                <a:lnTo>
                  <a:pt x="122" y="176"/>
                </a:lnTo>
                <a:lnTo>
                  <a:pt x="122" y="175"/>
                </a:lnTo>
                <a:lnTo>
                  <a:pt x="123" y="175"/>
                </a:lnTo>
                <a:lnTo>
                  <a:pt x="123" y="175"/>
                </a:lnTo>
                <a:lnTo>
                  <a:pt x="125" y="176"/>
                </a:lnTo>
                <a:lnTo>
                  <a:pt x="126" y="178"/>
                </a:lnTo>
                <a:lnTo>
                  <a:pt x="126" y="179"/>
                </a:lnTo>
                <a:lnTo>
                  <a:pt x="128" y="181"/>
                </a:lnTo>
                <a:lnTo>
                  <a:pt x="128" y="181"/>
                </a:lnTo>
                <a:lnTo>
                  <a:pt x="128" y="181"/>
                </a:lnTo>
                <a:lnTo>
                  <a:pt x="126" y="179"/>
                </a:lnTo>
                <a:lnTo>
                  <a:pt x="126" y="178"/>
                </a:lnTo>
                <a:lnTo>
                  <a:pt x="125" y="176"/>
                </a:lnTo>
                <a:lnTo>
                  <a:pt x="123" y="176"/>
                </a:lnTo>
                <a:lnTo>
                  <a:pt x="123" y="175"/>
                </a:lnTo>
                <a:lnTo>
                  <a:pt x="122" y="175"/>
                </a:lnTo>
                <a:lnTo>
                  <a:pt x="122" y="178"/>
                </a:lnTo>
                <a:lnTo>
                  <a:pt x="120" y="178"/>
                </a:lnTo>
                <a:lnTo>
                  <a:pt x="119" y="178"/>
                </a:lnTo>
                <a:lnTo>
                  <a:pt x="119" y="176"/>
                </a:lnTo>
                <a:lnTo>
                  <a:pt x="117" y="176"/>
                </a:lnTo>
                <a:lnTo>
                  <a:pt x="117" y="176"/>
                </a:lnTo>
                <a:lnTo>
                  <a:pt x="117" y="176"/>
                </a:lnTo>
                <a:lnTo>
                  <a:pt x="115" y="176"/>
                </a:lnTo>
                <a:lnTo>
                  <a:pt x="114" y="176"/>
                </a:lnTo>
                <a:lnTo>
                  <a:pt x="112" y="178"/>
                </a:lnTo>
                <a:lnTo>
                  <a:pt x="112" y="178"/>
                </a:lnTo>
                <a:lnTo>
                  <a:pt x="112" y="178"/>
                </a:lnTo>
                <a:lnTo>
                  <a:pt x="111" y="176"/>
                </a:lnTo>
                <a:lnTo>
                  <a:pt x="111" y="176"/>
                </a:lnTo>
                <a:lnTo>
                  <a:pt x="114" y="175"/>
                </a:lnTo>
                <a:lnTo>
                  <a:pt x="115" y="175"/>
                </a:lnTo>
                <a:lnTo>
                  <a:pt x="117" y="175"/>
                </a:lnTo>
                <a:lnTo>
                  <a:pt x="117" y="172"/>
                </a:lnTo>
                <a:lnTo>
                  <a:pt x="117" y="170"/>
                </a:lnTo>
                <a:lnTo>
                  <a:pt x="117" y="170"/>
                </a:lnTo>
                <a:lnTo>
                  <a:pt x="119" y="170"/>
                </a:lnTo>
                <a:close/>
                <a:moveTo>
                  <a:pt x="494" y="161"/>
                </a:moveTo>
                <a:lnTo>
                  <a:pt x="495" y="162"/>
                </a:lnTo>
                <a:lnTo>
                  <a:pt x="499" y="167"/>
                </a:lnTo>
                <a:lnTo>
                  <a:pt x="499" y="170"/>
                </a:lnTo>
                <a:lnTo>
                  <a:pt x="499" y="172"/>
                </a:lnTo>
                <a:lnTo>
                  <a:pt x="499" y="173"/>
                </a:lnTo>
                <a:lnTo>
                  <a:pt x="500" y="175"/>
                </a:lnTo>
                <a:lnTo>
                  <a:pt x="500" y="176"/>
                </a:lnTo>
                <a:lnTo>
                  <a:pt x="499" y="179"/>
                </a:lnTo>
                <a:lnTo>
                  <a:pt x="499" y="179"/>
                </a:lnTo>
                <a:lnTo>
                  <a:pt x="499" y="176"/>
                </a:lnTo>
                <a:lnTo>
                  <a:pt x="499" y="175"/>
                </a:lnTo>
                <a:lnTo>
                  <a:pt x="499" y="173"/>
                </a:lnTo>
                <a:lnTo>
                  <a:pt x="497" y="173"/>
                </a:lnTo>
                <a:lnTo>
                  <a:pt x="497" y="173"/>
                </a:lnTo>
                <a:lnTo>
                  <a:pt x="497" y="173"/>
                </a:lnTo>
                <a:lnTo>
                  <a:pt x="497" y="172"/>
                </a:lnTo>
                <a:lnTo>
                  <a:pt x="497" y="170"/>
                </a:lnTo>
                <a:lnTo>
                  <a:pt x="497" y="168"/>
                </a:lnTo>
                <a:lnTo>
                  <a:pt x="497" y="167"/>
                </a:lnTo>
                <a:lnTo>
                  <a:pt x="495" y="162"/>
                </a:lnTo>
                <a:lnTo>
                  <a:pt x="494" y="161"/>
                </a:lnTo>
                <a:close/>
                <a:moveTo>
                  <a:pt x="41" y="161"/>
                </a:moveTo>
                <a:lnTo>
                  <a:pt x="41" y="161"/>
                </a:lnTo>
                <a:lnTo>
                  <a:pt x="41" y="161"/>
                </a:lnTo>
                <a:lnTo>
                  <a:pt x="41" y="162"/>
                </a:lnTo>
                <a:lnTo>
                  <a:pt x="40" y="162"/>
                </a:lnTo>
                <a:lnTo>
                  <a:pt x="41" y="161"/>
                </a:lnTo>
                <a:lnTo>
                  <a:pt x="41" y="161"/>
                </a:lnTo>
                <a:lnTo>
                  <a:pt x="41" y="161"/>
                </a:lnTo>
                <a:close/>
                <a:moveTo>
                  <a:pt x="3215" y="157"/>
                </a:moveTo>
                <a:lnTo>
                  <a:pt x="3219" y="159"/>
                </a:lnTo>
                <a:lnTo>
                  <a:pt x="3220" y="159"/>
                </a:lnTo>
                <a:lnTo>
                  <a:pt x="3223" y="161"/>
                </a:lnTo>
                <a:lnTo>
                  <a:pt x="3225" y="164"/>
                </a:lnTo>
                <a:lnTo>
                  <a:pt x="3226" y="165"/>
                </a:lnTo>
                <a:lnTo>
                  <a:pt x="3226" y="165"/>
                </a:lnTo>
                <a:lnTo>
                  <a:pt x="3226" y="165"/>
                </a:lnTo>
                <a:lnTo>
                  <a:pt x="3226" y="167"/>
                </a:lnTo>
                <a:lnTo>
                  <a:pt x="3226" y="168"/>
                </a:lnTo>
                <a:lnTo>
                  <a:pt x="3225" y="168"/>
                </a:lnTo>
                <a:lnTo>
                  <a:pt x="3223" y="168"/>
                </a:lnTo>
                <a:lnTo>
                  <a:pt x="3223" y="167"/>
                </a:lnTo>
                <a:lnTo>
                  <a:pt x="3220" y="167"/>
                </a:lnTo>
                <a:lnTo>
                  <a:pt x="3215" y="167"/>
                </a:lnTo>
                <a:lnTo>
                  <a:pt x="3214" y="165"/>
                </a:lnTo>
                <a:lnTo>
                  <a:pt x="3212" y="164"/>
                </a:lnTo>
                <a:lnTo>
                  <a:pt x="3211" y="164"/>
                </a:lnTo>
                <a:lnTo>
                  <a:pt x="3212" y="162"/>
                </a:lnTo>
                <a:lnTo>
                  <a:pt x="3212" y="162"/>
                </a:lnTo>
                <a:lnTo>
                  <a:pt x="3214" y="162"/>
                </a:lnTo>
                <a:lnTo>
                  <a:pt x="3214" y="162"/>
                </a:lnTo>
                <a:lnTo>
                  <a:pt x="3214" y="161"/>
                </a:lnTo>
                <a:lnTo>
                  <a:pt x="3214" y="159"/>
                </a:lnTo>
                <a:lnTo>
                  <a:pt x="3214" y="159"/>
                </a:lnTo>
                <a:lnTo>
                  <a:pt x="3215" y="157"/>
                </a:lnTo>
                <a:close/>
                <a:moveTo>
                  <a:pt x="3062" y="151"/>
                </a:moveTo>
                <a:lnTo>
                  <a:pt x="3064" y="151"/>
                </a:lnTo>
                <a:lnTo>
                  <a:pt x="3066" y="151"/>
                </a:lnTo>
                <a:lnTo>
                  <a:pt x="3066" y="151"/>
                </a:lnTo>
                <a:lnTo>
                  <a:pt x="3067" y="153"/>
                </a:lnTo>
                <a:lnTo>
                  <a:pt x="3067" y="153"/>
                </a:lnTo>
                <a:lnTo>
                  <a:pt x="3067" y="153"/>
                </a:lnTo>
                <a:lnTo>
                  <a:pt x="3067" y="153"/>
                </a:lnTo>
                <a:lnTo>
                  <a:pt x="3066" y="153"/>
                </a:lnTo>
                <a:lnTo>
                  <a:pt x="3064" y="154"/>
                </a:lnTo>
                <a:lnTo>
                  <a:pt x="3062" y="153"/>
                </a:lnTo>
                <a:lnTo>
                  <a:pt x="3061" y="153"/>
                </a:lnTo>
                <a:lnTo>
                  <a:pt x="3059" y="153"/>
                </a:lnTo>
                <a:lnTo>
                  <a:pt x="3059" y="153"/>
                </a:lnTo>
                <a:lnTo>
                  <a:pt x="3058" y="151"/>
                </a:lnTo>
                <a:lnTo>
                  <a:pt x="3059" y="151"/>
                </a:lnTo>
                <a:lnTo>
                  <a:pt x="3061" y="151"/>
                </a:lnTo>
                <a:lnTo>
                  <a:pt x="3062" y="151"/>
                </a:lnTo>
                <a:close/>
                <a:moveTo>
                  <a:pt x="175" y="146"/>
                </a:moveTo>
                <a:lnTo>
                  <a:pt x="175" y="146"/>
                </a:lnTo>
                <a:lnTo>
                  <a:pt x="175" y="146"/>
                </a:lnTo>
                <a:lnTo>
                  <a:pt x="175" y="148"/>
                </a:lnTo>
                <a:lnTo>
                  <a:pt x="174" y="149"/>
                </a:lnTo>
                <a:lnTo>
                  <a:pt x="172" y="151"/>
                </a:lnTo>
                <a:lnTo>
                  <a:pt x="171" y="154"/>
                </a:lnTo>
                <a:lnTo>
                  <a:pt x="171" y="154"/>
                </a:lnTo>
                <a:lnTo>
                  <a:pt x="169" y="156"/>
                </a:lnTo>
                <a:lnTo>
                  <a:pt x="169" y="157"/>
                </a:lnTo>
                <a:lnTo>
                  <a:pt x="169" y="159"/>
                </a:lnTo>
                <a:lnTo>
                  <a:pt x="171" y="157"/>
                </a:lnTo>
                <a:lnTo>
                  <a:pt x="171" y="159"/>
                </a:lnTo>
                <a:lnTo>
                  <a:pt x="169" y="159"/>
                </a:lnTo>
                <a:lnTo>
                  <a:pt x="166" y="159"/>
                </a:lnTo>
                <a:lnTo>
                  <a:pt x="164" y="161"/>
                </a:lnTo>
                <a:lnTo>
                  <a:pt x="163" y="161"/>
                </a:lnTo>
                <a:lnTo>
                  <a:pt x="161" y="161"/>
                </a:lnTo>
                <a:lnTo>
                  <a:pt x="161" y="162"/>
                </a:lnTo>
                <a:lnTo>
                  <a:pt x="160" y="162"/>
                </a:lnTo>
                <a:lnTo>
                  <a:pt x="160" y="162"/>
                </a:lnTo>
                <a:lnTo>
                  <a:pt x="158" y="161"/>
                </a:lnTo>
                <a:lnTo>
                  <a:pt x="160" y="161"/>
                </a:lnTo>
                <a:lnTo>
                  <a:pt x="161" y="161"/>
                </a:lnTo>
                <a:lnTo>
                  <a:pt x="161" y="161"/>
                </a:lnTo>
                <a:lnTo>
                  <a:pt x="161" y="161"/>
                </a:lnTo>
                <a:lnTo>
                  <a:pt x="163" y="159"/>
                </a:lnTo>
                <a:lnTo>
                  <a:pt x="163" y="159"/>
                </a:lnTo>
                <a:lnTo>
                  <a:pt x="164" y="159"/>
                </a:lnTo>
                <a:lnTo>
                  <a:pt x="164" y="159"/>
                </a:lnTo>
                <a:lnTo>
                  <a:pt x="166" y="159"/>
                </a:lnTo>
                <a:lnTo>
                  <a:pt x="167" y="159"/>
                </a:lnTo>
                <a:lnTo>
                  <a:pt x="167" y="157"/>
                </a:lnTo>
                <a:lnTo>
                  <a:pt x="167" y="156"/>
                </a:lnTo>
                <a:lnTo>
                  <a:pt x="169" y="156"/>
                </a:lnTo>
                <a:lnTo>
                  <a:pt x="171" y="154"/>
                </a:lnTo>
                <a:lnTo>
                  <a:pt x="169" y="153"/>
                </a:lnTo>
                <a:lnTo>
                  <a:pt x="171" y="153"/>
                </a:lnTo>
                <a:lnTo>
                  <a:pt x="171" y="153"/>
                </a:lnTo>
                <a:lnTo>
                  <a:pt x="172" y="151"/>
                </a:lnTo>
                <a:lnTo>
                  <a:pt x="172" y="151"/>
                </a:lnTo>
                <a:lnTo>
                  <a:pt x="174" y="151"/>
                </a:lnTo>
                <a:lnTo>
                  <a:pt x="174" y="149"/>
                </a:lnTo>
                <a:lnTo>
                  <a:pt x="174" y="146"/>
                </a:lnTo>
                <a:lnTo>
                  <a:pt x="175" y="146"/>
                </a:lnTo>
                <a:close/>
                <a:moveTo>
                  <a:pt x="2422" y="140"/>
                </a:moveTo>
                <a:lnTo>
                  <a:pt x="2427" y="140"/>
                </a:lnTo>
                <a:lnTo>
                  <a:pt x="2429" y="142"/>
                </a:lnTo>
                <a:lnTo>
                  <a:pt x="2429" y="143"/>
                </a:lnTo>
                <a:lnTo>
                  <a:pt x="2427" y="146"/>
                </a:lnTo>
                <a:lnTo>
                  <a:pt x="2427" y="148"/>
                </a:lnTo>
                <a:lnTo>
                  <a:pt x="2429" y="149"/>
                </a:lnTo>
                <a:lnTo>
                  <a:pt x="2429" y="149"/>
                </a:lnTo>
                <a:lnTo>
                  <a:pt x="2430" y="149"/>
                </a:lnTo>
                <a:lnTo>
                  <a:pt x="2432" y="149"/>
                </a:lnTo>
                <a:lnTo>
                  <a:pt x="2432" y="151"/>
                </a:lnTo>
                <a:lnTo>
                  <a:pt x="2432" y="153"/>
                </a:lnTo>
                <a:lnTo>
                  <a:pt x="2433" y="154"/>
                </a:lnTo>
                <a:lnTo>
                  <a:pt x="2433" y="156"/>
                </a:lnTo>
                <a:lnTo>
                  <a:pt x="2432" y="156"/>
                </a:lnTo>
                <a:lnTo>
                  <a:pt x="2430" y="157"/>
                </a:lnTo>
                <a:lnTo>
                  <a:pt x="2430" y="157"/>
                </a:lnTo>
                <a:lnTo>
                  <a:pt x="2429" y="159"/>
                </a:lnTo>
                <a:lnTo>
                  <a:pt x="2427" y="159"/>
                </a:lnTo>
                <a:lnTo>
                  <a:pt x="2427" y="157"/>
                </a:lnTo>
                <a:lnTo>
                  <a:pt x="2425" y="154"/>
                </a:lnTo>
                <a:lnTo>
                  <a:pt x="2425" y="151"/>
                </a:lnTo>
                <a:lnTo>
                  <a:pt x="2425" y="149"/>
                </a:lnTo>
                <a:lnTo>
                  <a:pt x="2424" y="149"/>
                </a:lnTo>
                <a:lnTo>
                  <a:pt x="2422" y="146"/>
                </a:lnTo>
                <a:lnTo>
                  <a:pt x="2422" y="145"/>
                </a:lnTo>
                <a:lnTo>
                  <a:pt x="2424" y="145"/>
                </a:lnTo>
                <a:lnTo>
                  <a:pt x="2424" y="143"/>
                </a:lnTo>
                <a:lnTo>
                  <a:pt x="2424" y="143"/>
                </a:lnTo>
                <a:lnTo>
                  <a:pt x="2422" y="143"/>
                </a:lnTo>
                <a:lnTo>
                  <a:pt x="2421" y="143"/>
                </a:lnTo>
                <a:lnTo>
                  <a:pt x="2422" y="142"/>
                </a:lnTo>
                <a:lnTo>
                  <a:pt x="2422" y="140"/>
                </a:lnTo>
                <a:close/>
                <a:moveTo>
                  <a:pt x="2399" y="129"/>
                </a:moveTo>
                <a:lnTo>
                  <a:pt x="2400" y="129"/>
                </a:lnTo>
                <a:lnTo>
                  <a:pt x="2402" y="129"/>
                </a:lnTo>
                <a:lnTo>
                  <a:pt x="2400" y="131"/>
                </a:lnTo>
                <a:lnTo>
                  <a:pt x="2399" y="131"/>
                </a:lnTo>
                <a:lnTo>
                  <a:pt x="2397" y="131"/>
                </a:lnTo>
                <a:lnTo>
                  <a:pt x="2395" y="132"/>
                </a:lnTo>
                <a:lnTo>
                  <a:pt x="2395" y="135"/>
                </a:lnTo>
                <a:lnTo>
                  <a:pt x="2397" y="135"/>
                </a:lnTo>
                <a:lnTo>
                  <a:pt x="2397" y="137"/>
                </a:lnTo>
                <a:lnTo>
                  <a:pt x="2395" y="138"/>
                </a:lnTo>
                <a:lnTo>
                  <a:pt x="2394" y="140"/>
                </a:lnTo>
                <a:lnTo>
                  <a:pt x="2394" y="140"/>
                </a:lnTo>
                <a:lnTo>
                  <a:pt x="2392" y="138"/>
                </a:lnTo>
                <a:lnTo>
                  <a:pt x="2391" y="138"/>
                </a:lnTo>
                <a:lnTo>
                  <a:pt x="2391" y="138"/>
                </a:lnTo>
                <a:lnTo>
                  <a:pt x="2391" y="137"/>
                </a:lnTo>
                <a:lnTo>
                  <a:pt x="2391" y="137"/>
                </a:lnTo>
                <a:lnTo>
                  <a:pt x="2389" y="137"/>
                </a:lnTo>
                <a:lnTo>
                  <a:pt x="2388" y="137"/>
                </a:lnTo>
                <a:lnTo>
                  <a:pt x="2386" y="137"/>
                </a:lnTo>
                <a:lnTo>
                  <a:pt x="2386" y="137"/>
                </a:lnTo>
                <a:lnTo>
                  <a:pt x="2383" y="137"/>
                </a:lnTo>
                <a:lnTo>
                  <a:pt x="2383" y="135"/>
                </a:lnTo>
                <a:lnTo>
                  <a:pt x="2384" y="135"/>
                </a:lnTo>
                <a:lnTo>
                  <a:pt x="2384" y="134"/>
                </a:lnTo>
                <a:lnTo>
                  <a:pt x="2384" y="134"/>
                </a:lnTo>
                <a:lnTo>
                  <a:pt x="2386" y="132"/>
                </a:lnTo>
                <a:lnTo>
                  <a:pt x="2388" y="132"/>
                </a:lnTo>
                <a:lnTo>
                  <a:pt x="2391" y="132"/>
                </a:lnTo>
                <a:lnTo>
                  <a:pt x="2391" y="132"/>
                </a:lnTo>
                <a:lnTo>
                  <a:pt x="2394" y="131"/>
                </a:lnTo>
                <a:lnTo>
                  <a:pt x="2394" y="131"/>
                </a:lnTo>
                <a:lnTo>
                  <a:pt x="2394" y="131"/>
                </a:lnTo>
                <a:lnTo>
                  <a:pt x="2394" y="131"/>
                </a:lnTo>
                <a:lnTo>
                  <a:pt x="2394" y="131"/>
                </a:lnTo>
                <a:lnTo>
                  <a:pt x="2394" y="129"/>
                </a:lnTo>
                <a:lnTo>
                  <a:pt x="2394" y="129"/>
                </a:lnTo>
                <a:lnTo>
                  <a:pt x="2397" y="129"/>
                </a:lnTo>
                <a:lnTo>
                  <a:pt x="2399" y="129"/>
                </a:lnTo>
                <a:close/>
                <a:moveTo>
                  <a:pt x="2252" y="126"/>
                </a:moveTo>
                <a:lnTo>
                  <a:pt x="2254" y="126"/>
                </a:lnTo>
                <a:lnTo>
                  <a:pt x="2254" y="127"/>
                </a:lnTo>
                <a:lnTo>
                  <a:pt x="2254" y="129"/>
                </a:lnTo>
                <a:lnTo>
                  <a:pt x="2254" y="129"/>
                </a:lnTo>
                <a:lnTo>
                  <a:pt x="2255" y="131"/>
                </a:lnTo>
                <a:lnTo>
                  <a:pt x="2255" y="131"/>
                </a:lnTo>
                <a:lnTo>
                  <a:pt x="2257" y="132"/>
                </a:lnTo>
                <a:lnTo>
                  <a:pt x="2258" y="134"/>
                </a:lnTo>
                <a:lnTo>
                  <a:pt x="2257" y="135"/>
                </a:lnTo>
                <a:lnTo>
                  <a:pt x="2255" y="137"/>
                </a:lnTo>
                <a:lnTo>
                  <a:pt x="2254" y="135"/>
                </a:lnTo>
                <a:lnTo>
                  <a:pt x="2252" y="135"/>
                </a:lnTo>
                <a:lnTo>
                  <a:pt x="2250" y="134"/>
                </a:lnTo>
                <a:lnTo>
                  <a:pt x="2250" y="132"/>
                </a:lnTo>
                <a:lnTo>
                  <a:pt x="2250" y="131"/>
                </a:lnTo>
                <a:lnTo>
                  <a:pt x="2252" y="129"/>
                </a:lnTo>
                <a:lnTo>
                  <a:pt x="2252" y="127"/>
                </a:lnTo>
                <a:lnTo>
                  <a:pt x="2252" y="126"/>
                </a:lnTo>
                <a:close/>
                <a:moveTo>
                  <a:pt x="37" y="124"/>
                </a:moveTo>
                <a:lnTo>
                  <a:pt x="37" y="124"/>
                </a:lnTo>
                <a:lnTo>
                  <a:pt x="37" y="124"/>
                </a:lnTo>
                <a:lnTo>
                  <a:pt x="37" y="127"/>
                </a:lnTo>
                <a:lnTo>
                  <a:pt x="37" y="129"/>
                </a:lnTo>
                <a:lnTo>
                  <a:pt x="35" y="129"/>
                </a:lnTo>
                <a:lnTo>
                  <a:pt x="35" y="129"/>
                </a:lnTo>
                <a:lnTo>
                  <a:pt x="35" y="127"/>
                </a:lnTo>
                <a:lnTo>
                  <a:pt x="33" y="126"/>
                </a:lnTo>
                <a:lnTo>
                  <a:pt x="33" y="126"/>
                </a:lnTo>
                <a:lnTo>
                  <a:pt x="35" y="124"/>
                </a:lnTo>
                <a:lnTo>
                  <a:pt x="37" y="124"/>
                </a:lnTo>
                <a:lnTo>
                  <a:pt x="37" y="124"/>
                </a:lnTo>
                <a:close/>
                <a:moveTo>
                  <a:pt x="43" y="107"/>
                </a:moveTo>
                <a:lnTo>
                  <a:pt x="43" y="109"/>
                </a:lnTo>
                <a:lnTo>
                  <a:pt x="43" y="110"/>
                </a:lnTo>
                <a:lnTo>
                  <a:pt x="43" y="112"/>
                </a:lnTo>
                <a:lnTo>
                  <a:pt x="44" y="112"/>
                </a:lnTo>
                <a:lnTo>
                  <a:pt x="44" y="113"/>
                </a:lnTo>
                <a:lnTo>
                  <a:pt x="44" y="113"/>
                </a:lnTo>
                <a:lnTo>
                  <a:pt x="44" y="113"/>
                </a:lnTo>
                <a:lnTo>
                  <a:pt x="43" y="113"/>
                </a:lnTo>
                <a:lnTo>
                  <a:pt x="43" y="112"/>
                </a:lnTo>
                <a:lnTo>
                  <a:pt x="41" y="110"/>
                </a:lnTo>
                <a:lnTo>
                  <a:pt x="40" y="109"/>
                </a:lnTo>
                <a:lnTo>
                  <a:pt x="41" y="109"/>
                </a:lnTo>
                <a:lnTo>
                  <a:pt x="41" y="109"/>
                </a:lnTo>
                <a:lnTo>
                  <a:pt x="43" y="107"/>
                </a:lnTo>
                <a:close/>
                <a:moveTo>
                  <a:pt x="153" y="105"/>
                </a:moveTo>
                <a:lnTo>
                  <a:pt x="155" y="105"/>
                </a:lnTo>
                <a:lnTo>
                  <a:pt x="155" y="105"/>
                </a:lnTo>
                <a:lnTo>
                  <a:pt x="155" y="107"/>
                </a:lnTo>
                <a:lnTo>
                  <a:pt x="156" y="107"/>
                </a:lnTo>
                <a:lnTo>
                  <a:pt x="156" y="107"/>
                </a:lnTo>
                <a:lnTo>
                  <a:pt x="156" y="107"/>
                </a:lnTo>
                <a:lnTo>
                  <a:pt x="155" y="109"/>
                </a:lnTo>
                <a:lnTo>
                  <a:pt x="155" y="109"/>
                </a:lnTo>
                <a:lnTo>
                  <a:pt x="153" y="110"/>
                </a:lnTo>
                <a:lnTo>
                  <a:pt x="153" y="110"/>
                </a:lnTo>
                <a:lnTo>
                  <a:pt x="153" y="110"/>
                </a:lnTo>
                <a:lnTo>
                  <a:pt x="153" y="110"/>
                </a:lnTo>
                <a:lnTo>
                  <a:pt x="153" y="109"/>
                </a:lnTo>
                <a:lnTo>
                  <a:pt x="153" y="109"/>
                </a:lnTo>
                <a:lnTo>
                  <a:pt x="153" y="109"/>
                </a:lnTo>
                <a:lnTo>
                  <a:pt x="153" y="107"/>
                </a:lnTo>
                <a:lnTo>
                  <a:pt x="153" y="105"/>
                </a:lnTo>
                <a:lnTo>
                  <a:pt x="153" y="105"/>
                </a:lnTo>
                <a:close/>
                <a:moveTo>
                  <a:pt x="2421" y="101"/>
                </a:moveTo>
                <a:lnTo>
                  <a:pt x="2422" y="101"/>
                </a:lnTo>
                <a:lnTo>
                  <a:pt x="2425" y="102"/>
                </a:lnTo>
                <a:lnTo>
                  <a:pt x="2425" y="102"/>
                </a:lnTo>
                <a:lnTo>
                  <a:pt x="2427" y="104"/>
                </a:lnTo>
                <a:lnTo>
                  <a:pt x="2427" y="104"/>
                </a:lnTo>
                <a:lnTo>
                  <a:pt x="2429" y="105"/>
                </a:lnTo>
                <a:lnTo>
                  <a:pt x="2430" y="105"/>
                </a:lnTo>
                <a:lnTo>
                  <a:pt x="2430" y="107"/>
                </a:lnTo>
                <a:lnTo>
                  <a:pt x="2430" y="107"/>
                </a:lnTo>
                <a:lnTo>
                  <a:pt x="2430" y="107"/>
                </a:lnTo>
                <a:lnTo>
                  <a:pt x="2430" y="109"/>
                </a:lnTo>
                <a:lnTo>
                  <a:pt x="2430" y="109"/>
                </a:lnTo>
                <a:lnTo>
                  <a:pt x="2429" y="109"/>
                </a:lnTo>
                <a:lnTo>
                  <a:pt x="2429" y="109"/>
                </a:lnTo>
                <a:lnTo>
                  <a:pt x="2427" y="109"/>
                </a:lnTo>
                <a:lnTo>
                  <a:pt x="2425" y="109"/>
                </a:lnTo>
                <a:lnTo>
                  <a:pt x="2425" y="109"/>
                </a:lnTo>
                <a:lnTo>
                  <a:pt x="2425" y="109"/>
                </a:lnTo>
                <a:lnTo>
                  <a:pt x="2424" y="107"/>
                </a:lnTo>
                <a:lnTo>
                  <a:pt x="2424" y="105"/>
                </a:lnTo>
                <a:lnTo>
                  <a:pt x="2424" y="104"/>
                </a:lnTo>
                <a:lnTo>
                  <a:pt x="2422" y="104"/>
                </a:lnTo>
                <a:lnTo>
                  <a:pt x="2422" y="104"/>
                </a:lnTo>
                <a:lnTo>
                  <a:pt x="2422" y="102"/>
                </a:lnTo>
                <a:lnTo>
                  <a:pt x="2421" y="102"/>
                </a:lnTo>
                <a:lnTo>
                  <a:pt x="2421" y="102"/>
                </a:lnTo>
                <a:lnTo>
                  <a:pt x="2421" y="101"/>
                </a:lnTo>
                <a:lnTo>
                  <a:pt x="2421" y="101"/>
                </a:lnTo>
                <a:lnTo>
                  <a:pt x="2421" y="101"/>
                </a:lnTo>
                <a:close/>
                <a:moveTo>
                  <a:pt x="3075" y="97"/>
                </a:moveTo>
                <a:lnTo>
                  <a:pt x="3075" y="97"/>
                </a:lnTo>
                <a:lnTo>
                  <a:pt x="3075" y="99"/>
                </a:lnTo>
                <a:lnTo>
                  <a:pt x="3077" y="102"/>
                </a:lnTo>
                <a:lnTo>
                  <a:pt x="3077" y="104"/>
                </a:lnTo>
                <a:lnTo>
                  <a:pt x="3077" y="105"/>
                </a:lnTo>
                <a:lnTo>
                  <a:pt x="3078" y="107"/>
                </a:lnTo>
                <a:lnTo>
                  <a:pt x="3077" y="109"/>
                </a:lnTo>
                <a:lnTo>
                  <a:pt x="3077" y="109"/>
                </a:lnTo>
                <a:lnTo>
                  <a:pt x="3075" y="105"/>
                </a:lnTo>
                <a:lnTo>
                  <a:pt x="3075" y="105"/>
                </a:lnTo>
                <a:lnTo>
                  <a:pt x="3075" y="104"/>
                </a:lnTo>
                <a:lnTo>
                  <a:pt x="3074" y="101"/>
                </a:lnTo>
                <a:lnTo>
                  <a:pt x="3074" y="99"/>
                </a:lnTo>
                <a:lnTo>
                  <a:pt x="3074" y="97"/>
                </a:lnTo>
                <a:lnTo>
                  <a:pt x="3075" y="97"/>
                </a:lnTo>
                <a:close/>
                <a:moveTo>
                  <a:pt x="3" y="96"/>
                </a:moveTo>
                <a:lnTo>
                  <a:pt x="3" y="97"/>
                </a:lnTo>
                <a:lnTo>
                  <a:pt x="3" y="97"/>
                </a:lnTo>
                <a:lnTo>
                  <a:pt x="5" y="97"/>
                </a:lnTo>
                <a:lnTo>
                  <a:pt x="5" y="97"/>
                </a:lnTo>
                <a:lnTo>
                  <a:pt x="5" y="97"/>
                </a:lnTo>
                <a:lnTo>
                  <a:pt x="5" y="99"/>
                </a:lnTo>
                <a:lnTo>
                  <a:pt x="3" y="99"/>
                </a:lnTo>
                <a:lnTo>
                  <a:pt x="2" y="99"/>
                </a:lnTo>
                <a:lnTo>
                  <a:pt x="2" y="99"/>
                </a:lnTo>
                <a:lnTo>
                  <a:pt x="0" y="99"/>
                </a:lnTo>
                <a:lnTo>
                  <a:pt x="2" y="97"/>
                </a:lnTo>
                <a:lnTo>
                  <a:pt x="2" y="97"/>
                </a:lnTo>
                <a:lnTo>
                  <a:pt x="2" y="97"/>
                </a:lnTo>
                <a:lnTo>
                  <a:pt x="2" y="97"/>
                </a:lnTo>
                <a:lnTo>
                  <a:pt x="3" y="97"/>
                </a:lnTo>
                <a:lnTo>
                  <a:pt x="3" y="96"/>
                </a:lnTo>
                <a:lnTo>
                  <a:pt x="3" y="96"/>
                </a:lnTo>
                <a:close/>
                <a:moveTo>
                  <a:pt x="148" y="93"/>
                </a:moveTo>
                <a:lnTo>
                  <a:pt x="148" y="93"/>
                </a:lnTo>
                <a:lnTo>
                  <a:pt x="148" y="94"/>
                </a:lnTo>
                <a:lnTo>
                  <a:pt x="148" y="94"/>
                </a:lnTo>
                <a:lnTo>
                  <a:pt x="148" y="96"/>
                </a:lnTo>
                <a:lnTo>
                  <a:pt x="148" y="96"/>
                </a:lnTo>
                <a:lnTo>
                  <a:pt x="150" y="94"/>
                </a:lnTo>
                <a:lnTo>
                  <a:pt x="148" y="93"/>
                </a:lnTo>
                <a:lnTo>
                  <a:pt x="148" y="93"/>
                </a:lnTo>
                <a:close/>
                <a:moveTo>
                  <a:pt x="2753" y="90"/>
                </a:moveTo>
                <a:lnTo>
                  <a:pt x="2757" y="91"/>
                </a:lnTo>
                <a:lnTo>
                  <a:pt x="2757" y="91"/>
                </a:lnTo>
                <a:lnTo>
                  <a:pt x="2760" y="91"/>
                </a:lnTo>
                <a:lnTo>
                  <a:pt x="2760" y="93"/>
                </a:lnTo>
                <a:lnTo>
                  <a:pt x="2760" y="93"/>
                </a:lnTo>
                <a:lnTo>
                  <a:pt x="2758" y="93"/>
                </a:lnTo>
                <a:lnTo>
                  <a:pt x="2755" y="93"/>
                </a:lnTo>
                <a:lnTo>
                  <a:pt x="2753" y="93"/>
                </a:lnTo>
                <a:lnTo>
                  <a:pt x="2753" y="90"/>
                </a:lnTo>
                <a:lnTo>
                  <a:pt x="2753" y="90"/>
                </a:lnTo>
                <a:close/>
                <a:moveTo>
                  <a:pt x="141" y="83"/>
                </a:moveTo>
                <a:lnTo>
                  <a:pt x="141" y="83"/>
                </a:lnTo>
                <a:lnTo>
                  <a:pt x="141" y="83"/>
                </a:lnTo>
                <a:lnTo>
                  <a:pt x="141" y="83"/>
                </a:lnTo>
                <a:lnTo>
                  <a:pt x="142" y="83"/>
                </a:lnTo>
                <a:lnTo>
                  <a:pt x="141" y="85"/>
                </a:lnTo>
                <a:lnTo>
                  <a:pt x="141" y="85"/>
                </a:lnTo>
                <a:lnTo>
                  <a:pt x="142" y="85"/>
                </a:lnTo>
                <a:lnTo>
                  <a:pt x="142" y="86"/>
                </a:lnTo>
                <a:lnTo>
                  <a:pt x="142" y="86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5" y="90"/>
                </a:lnTo>
                <a:lnTo>
                  <a:pt x="145" y="90"/>
                </a:lnTo>
                <a:lnTo>
                  <a:pt x="145" y="90"/>
                </a:lnTo>
                <a:lnTo>
                  <a:pt x="145" y="91"/>
                </a:lnTo>
                <a:lnTo>
                  <a:pt x="145" y="91"/>
                </a:lnTo>
                <a:lnTo>
                  <a:pt x="145" y="90"/>
                </a:lnTo>
                <a:lnTo>
                  <a:pt x="147" y="90"/>
                </a:lnTo>
                <a:lnTo>
                  <a:pt x="147" y="90"/>
                </a:lnTo>
                <a:lnTo>
                  <a:pt x="147" y="88"/>
                </a:lnTo>
                <a:lnTo>
                  <a:pt x="145" y="88"/>
                </a:lnTo>
                <a:lnTo>
                  <a:pt x="145" y="86"/>
                </a:lnTo>
                <a:lnTo>
                  <a:pt x="145" y="86"/>
                </a:lnTo>
                <a:lnTo>
                  <a:pt x="147" y="86"/>
                </a:lnTo>
                <a:lnTo>
                  <a:pt x="147" y="86"/>
                </a:lnTo>
                <a:lnTo>
                  <a:pt x="147" y="86"/>
                </a:lnTo>
                <a:lnTo>
                  <a:pt x="148" y="88"/>
                </a:lnTo>
                <a:lnTo>
                  <a:pt x="148" y="88"/>
                </a:lnTo>
                <a:lnTo>
                  <a:pt x="150" y="86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50" y="88"/>
                </a:lnTo>
                <a:lnTo>
                  <a:pt x="148" y="88"/>
                </a:lnTo>
                <a:lnTo>
                  <a:pt x="148" y="88"/>
                </a:lnTo>
                <a:lnTo>
                  <a:pt x="148" y="88"/>
                </a:lnTo>
                <a:lnTo>
                  <a:pt x="147" y="88"/>
                </a:lnTo>
                <a:lnTo>
                  <a:pt x="147" y="90"/>
                </a:lnTo>
                <a:lnTo>
                  <a:pt x="147" y="90"/>
                </a:lnTo>
                <a:lnTo>
                  <a:pt x="148" y="90"/>
                </a:lnTo>
                <a:lnTo>
                  <a:pt x="148" y="91"/>
                </a:lnTo>
                <a:lnTo>
                  <a:pt x="148" y="91"/>
                </a:lnTo>
                <a:lnTo>
                  <a:pt x="150" y="91"/>
                </a:lnTo>
                <a:lnTo>
                  <a:pt x="150" y="93"/>
                </a:lnTo>
                <a:lnTo>
                  <a:pt x="152" y="94"/>
                </a:lnTo>
                <a:lnTo>
                  <a:pt x="152" y="94"/>
                </a:lnTo>
                <a:lnTo>
                  <a:pt x="152" y="96"/>
                </a:lnTo>
                <a:lnTo>
                  <a:pt x="152" y="96"/>
                </a:lnTo>
                <a:lnTo>
                  <a:pt x="150" y="96"/>
                </a:lnTo>
                <a:lnTo>
                  <a:pt x="148" y="97"/>
                </a:lnTo>
                <a:lnTo>
                  <a:pt x="148" y="99"/>
                </a:lnTo>
                <a:lnTo>
                  <a:pt x="147" y="99"/>
                </a:lnTo>
                <a:lnTo>
                  <a:pt x="147" y="99"/>
                </a:lnTo>
                <a:lnTo>
                  <a:pt x="145" y="99"/>
                </a:lnTo>
                <a:lnTo>
                  <a:pt x="145" y="97"/>
                </a:lnTo>
                <a:lnTo>
                  <a:pt x="145" y="96"/>
                </a:lnTo>
                <a:lnTo>
                  <a:pt x="145" y="94"/>
                </a:lnTo>
                <a:lnTo>
                  <a:pt x="144" y="96"/>
                </a:lnTo>
                <a:lnTo>
                  <a:pt x="144" y="96"/>
                </a:lnTo>
                <a:lnTo>
                  <a:pt x="144" y="96"/>
                </a:lnTo>
                <a:lnTo>
                  <a:pt x="144" y="97"/>
                </a:lnTo>
                <a:lnTo>
                  <a:pt x="144" y="97"/>
                </a:lnTo>
                <a:lnTo>
                  <a:pt x="142" y="96"/>
                </a:lnTo>
                <a:lnTo>
                  <a:pt x="142" y="94"/>
                </a:lnTo>
                <a:lnTo>
                  <a:pt x="141" y="94"/>
                </a:lnTo>
                <a:lnTo>
                  <a:pt x="141" y="93"/>
                </a:lnTo>
                <a:lnTo>
                  <a:pt x="141" y="93"/>
                </a:lnTo>
                <a:lnTo>
                  <a:pt x="141" y="91"/>
                </a:lnTo>
                <a:lnTo>
                  <a:pt x="141" y="90"/>
                </a:lnTo>
                <a:lnTo>
                  <a:pt x="139" y="90"/>
                </a:lnTo>
                <a:lnTo>
                  <a:pt x="139" y="90"/>
                </a:lnTo>
                <a:lnTo>
                  <a:pt x="139" y="88"/>
                </a:lnTo>
                <a:lnTo>
                  <a:pt x="137" y="88"/>
                </a:lnTo>
                <a:lnTo>
                  <a:pt x="137" y="86"/>
                </a:lnTo>
                <a:lnTo>
                  <a:pt x="137" y="86"/>
                </a:lnTo>
                <a:lnTo>
                  <a:pt x="137" y="85"/>
                </a:lnTo>
                <a:lnTo>
                  <a:pt x="137" y="85"/>
                </a:lnTo>
                <a:lnTo>
                  <a:pt x="137" y="85"/>
                </a:lnTo>
                <a:lnTo>
                  <a:pt x="137" y="85"/>
                </a:lnTo>
                <a:lnTo>
                  <a:pt x="137" y="83"/>
                </a:lnTo>
                <a:lnTo>
                  <a:pt x="137" y="83"/>
                </a:lnTo>
                <a:lnTo>
                  <a:pt x="137" y="83"/>
                </a:lnTo>
                <a:lnTo>
                  <a:pt x="139" y="83"/>
                </a:lnTo>
                <a:lnTo>
                  <a:pt x="139" y="83"/>
                </a:lnTo>
                <a:lnTo>
                  <a:pt x="141" y="83"/>
                </a:lnTo>
                <a:close/>
                <a:moveTo>
                  <a:pt x="576" y="80"/>
                </a:moveTo>
                <a:lnTo>
                  <a:pt x="576" y="80"/>
                </a:lnTo>
                <a:lnTo>
                  <a:pt x="576" y="82"/>
                </a:lnTo>
                <a:lnTo>
                  <a:pt x="576" y="82"/>
                </a:lnTo>
                <a:lnTo>
                  <a:pt x="576" y="82"/>
                </a:lnTo>
                <a:lnTo>
                  <a:pt x="576" y="80"/>
                </a:lnTo>
                <a:lnTo>
                  <a:pt x="576" y="80"/>
                </a:lnTo>
                <a:lnTo>
                  <a:pt x="576" y="80"/>
                </a:lnTo>
                <a:close/>
                <a:moveTo>
                  <a:pt x="2821" y="79"/>
                </a:moveTo>
                <a:lnTo>
                  <a:pt x="2823" y="79"/>
                </a:lnTo>
                <a:lnTo>
                  <a:pt x="2824" y="79"/>
                </a:lnTo>
                <a:lnTo>
                  <a:pt x="2826" y="80"/>
                </a:lnTo>
                <a:lnTo>
                  <a:pt x="2828" y="80"/>
                </a:lnTo>
                <a:lnTo>
                  <a:pt x="2829" y="80"/>
                </a:lnTo>
                <a:lnTo>
                  <a:pt x="2831" y="80"/>
                </a:lnTo>
                <a:lnTo>
                  <a:pt x="2831" y="82"/>
                </a:lnTo>
                <a:lnTo>
                  <a:pt x="2829" y="82"/>
                </a:lnTo>
                <a:lnTo>
                  <a:pt x="2829" y="82"/>
                </a:lnTo>
                <a:lnTo>
                  <a:pt x="2828" y="82"/>
                </a:lnTo>
                <a:lnTo>
                  <a:pt x="2826" y="82"/>
                </a:lnTo>
                <a:lnTo>
                  <a:pt x="2824" y="82"/>
                </a:lnTo>
                <a:lnTo>
                  <a:pt x="2821" y="83"/>
                </a:lnTo>
                <a:lnTo>
                  <a:pt x="2821" y="83"/>
                </a:lnTo>
                <a:lnTo>
                  <a:pt x="2821" y="82"/>
                </a:lnTo>
                <a:lnTo>
                  <a:pt x="2821" y="82"/>
                </a:lnTo>
                <a:lnTo>
                  <a:pt x="2821" y="82"/>
                </a:lnTo>
                <a:lnTo>
                  <a:pt x="2821" y="80"/>
                </a:lnTo>
                <a:lnTo>
                  <a:pt x="2821" y="80"/>
                </a:lnTo>
                <a:lnTo>
                  <a:pt x="2821" y="79"/>
                </a:lnTo>
                <a:lnTo>
                  <a:pt x="2821" y="79"/>
                </a:lnTo>
                <a:close/>
                <a:moveTo>
                  <a:pt x="30" y="75"/>
                </a:moveTo>
                <a:lnTo>
                  <a:pt x="30" y="75"/>
                </a:lnTo>
                <a:lnTo>
                  <a:pt x="32" y="75"/>
                </a:lnTo>
                <a:lnTo>
                  <a:pt x="32" y="75"/>
                </a:lnTo>
                <a:lnTo>
                  <a:pt x="32" y="77"/>
                </a:lnTo>
                <a:lnTo>
                  <a:pt x="30" y="79"/>
                </a:lnTo>
                <a:lnTo>
                  <a:pt x="30" y="80"/>
                </a:lnTo>
                <a:lnTo>
                  <a:pt x="30" y="80"/>
                </a:lnTo>
                <a:lnTo>
                  <a:pt x="30" y="80"/>
                </a:lnTo>
                <a:lnTo>
                  <a:pt x="29" y="80"/>
                </a:lnTo>
                <a:lnTo>
                  <a:pt x="29" y="79"/>
                </a:lnTo>
                <a:lnTo>
                  <a:pt x="29" y="77"/>
                </a:lnTo>
                <a:lnTo>
                  <a:pt x="29" y="75"/>
                </a:lnTo>
                <a:lnTo>
                  <a:pt x="30" y="75"/>
                </a:lnTo>
                <a:lnTo>
                  <a:pt x="30" y="75"/>
                </a:lnTo>
                <a:close/>
                <a:moveTo>
                  <a:pt x="3026" y="75"/>
                </a:moveTo>
                <a:lnTo>
                  <a:pt x="3028" y="75"/>
                </a:lnTo>
                <a:lnTo>
                  <a:pt x="3033" y="77"/>
                </a:lnTo>
                <a:lnTo>
                  <a:pt x="3034" y="79"/>
                </a:lnTo>
                <a:lnTo>
                  <a:pt x="3034" y="80"/>
                </a:lnTo>
                <a:lnTo>
                  <a:pt x="3033" y="79"/>
                </a:lnTo>
                <a:lnTo>
                  <a:pt x="3029" y="79"/>
                </a:lnTo>
                <a:lnTo>
                  <a:pt x="3026" y="79"/>
                </a:lnTo>
                <a:lnTo>
                  <a:pt x="3025" y="80"/>
                </a:lnTo>
                <a:lnTo>
                  <a:pt x="3025" y="80"/>
                </a:lnTo>
                <a:lnTo>
                  <a:pt x="3025" y="79"/>
                </a:lnTo>
                <a:lnTo>
                  <a:pt x="3026" y="77"/>
                </a:lnTo>
                <a:lnTo>
                  <a:pt x="3026" y="75"/>
                </a:lnTo>
                <a:lnTo>
                  <a:pt x="3026" y="75"/>
                </a:lnTo>
                <a:close/>
                <a:moveTo>
                  <a:pt x="161" y="74"/>
                </a:moveTo>
                <a:lnTo>
                  <a:pt x="161" y="74"/>
                </a:lnTo>
                <a:lnTo>
                  <a:pt x="163" y="75"/>
                </a:lnTo>
                <a:lnTo>
                  <a:pt x="163" y="75"/>
                </a:lnTo>
                <a:lnTo>
                  <a:pt x="163" y="77"/>
                </a:lnTo>
                <a:lnTo>
                  <a:pt x="161" y="79"/>
                </a:lnTo>
                <a:lnTo>
                  <a:pt x="161" y="79"/>
                </a:lnTo>
                <a:lnTo>
                  <a:pt x="161" y="79"/>
                </a:lnTo>
                <a:lnTo>
                  <a:pt x="161" y="79"/>
                </a:lnTo>
                <a:lnTo>
                  <a:pt x="161" y="79"/>
                </a:lnTo>
                <a:lnTo>
                  <a:pt x="160" y="77"/>
                </a:lnTo>
                <a:lnTo>
                  <a:pt x="161" y="75"/>
                </a:lnTo>
                <a:lnTo>
                  <a:pt x="161" y="75"/>
                </a:lnTo>
                <a:lnTo>
                  <a:pt x="161" y="74"/>
                </a:lnTo>
                <a:close/>
                <a:moveTo>
                  <a:pt x="2050" y="72"/>
                </a:moveTo>
                <a:lnTo>
                  <a:pt x="2052" y="72"/>
                </a:lnTo>
                <a:lnTo>
                  <a:pt x="2052" y="74"/>
                </a:lnTo>
                <a:lnTo>
                  <a:pt x="2052" y="75"/>
                </a:lnTo>
                <a:lnTo>
                  <a:pt x="2052" y="75"/>
                </a:lnTo>
                <a:lnTo>
                  <a:pt x="2052" y="75"/>
                </a:lnTo>
                <a:lnTo>
                  <a:pt x="2049" y="74"/>
                </a:lnTo>
                <a:lnTo>
                  <a:pt x="2047" y="72"/>
                </a:lnTo>
                <a:lnTo>
                  <a:pt x="2049" y="72"/>
                </a:lnTo>
                <a:lnTo>
                  <a:pt x="2050" y="72"/>
                </a:lnTo>
                <a:lnTo>
                  <a:pt x="2050" y="72"/>
                </a:lnTo>
                <a:close/>
                <a:moveTo>
                  <a:pt x="2600" y="71"/>
                </a:moveTo>
                <a:lnTo>
                  <a:pt x="2602" y="72"/>
                </a:lnTo>
                <a:lnTo>
                  <a:pt x="2604" y="74"/>
                </a:lnTo>
                <a:lnTo>
                  <a:pt x="2604" y="75"/>
                </a:lnTo>
                <a:lnTo>
                  <a:pt x="2604" y="75"/>
                </a:lnTo>
                <a:lnTo>
                  <a:pt x="2605" y="77"/>
                </a:lnTo>
                <a:lnTo>
                  <a:pt x="2605" y="79"/>
                </a:lnTo>
                <a:lnTo>
                  <a:pt x="2607" y="80"/>
                </a:lnTo>
                <a:lnTo>
                  <a:pt x="2607" y="80"/>
                </a:lnTo>
                <a:lnTo>
                  <a:pt x="2607" y="82"/>
                </a:lnTo>
                <a:lnTo>
                  <a:pt x="2605" y="83"/>
                </a:lnTo>
                <a:lnTo>
                  <a:pt x="2602" y="83"/>
                </a:lnTo>
                <a:lnTo>
                  <a:pt x="2600" y="85"/>
                </a:lnTo>
                <a:lnTo>
                  <a:pt x="2600" y="85"/>
                </a:lnTo>
                <a:lnTo>
                  <a:pt x="2599" y="83"/>
                </a:lnTo>
                <a:lnTo>
                  <a:pt x="2597" y="82"/>
                </a:lnTo>
                <a:lnTo>
                  <a:pt x="2596" y="82"/>
                </a:lnTo>
                <a:lnTo>
                  <a:pt x="2596" y="82"/>
                </a:lnTo>
                <a:lnTo>
                  <a:pt x="2596" y="80"/>
                </a:lnTo>
                <a:lnTo>
                  <a:pt x="2596" y="77"/>
                </a:lnTo>
                <a:lnTo>
                  <a:pt x="2597" y="74"/>
                </a:lnTo>
                <a:lnTo>
                  <a:pt x="2599" y="72"/>
                </a:lnTo>
                <a:lnTo>
                  <a:pt x="2600" y="71"/>
                </a:lnTo>
                <a:close/>
                <a:moveTo>
                  <a:pt x="8" y="66"/>
                </a:moveTo>
                <a:lnTo>
                  <a:pt x="8" y="68"/>
                </a:lnTo>
                <a:lnTo>
                  <a:pt x="8" y="69"/>
                </a:lnTo>
                <a:lnTo>
                  <a:pt x="10" y="69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8" y="71"/>
                </a:lnTo>
                <a:lnTo>
                  <a:pt x="8" y="71"/>
                </a:lnTo>
                <a:lnTo>
                  <a:pt x="8" y="71"/>
                </a:lnTo>
                <a:lnTo>
                  <a:pt x="7" y="69"/>
                </a:lnTo>
                <a:lnTo>
                  <a:pt x="7" y="69"/>
                </a:lnTo>
                <a:lnTo>
                  <a:pt x="7" y="68"/>
                </a:lnTo>
                <a:lnTo>
                  <a:pt x="8" y="66"/>
                </a:lnTo>
                <a:lnTo>
                  <a:pt x="8" y="66"/>
                </a:lnTo>
                <a:close/>
                <a:moveTo>
                  <a:pt x="656" y="66"/>
                </a:moveTo>
                <a:lnTo>
                  <a:pt x="656" y="66"/>
                </a:lnTo>
                <a:lnTo>
                  <a:pt x="656" y="68"/>
                </a:lnTo>
                <a:lnTo>
                  <a:pt x="655" y="69"/>
                </a:lnTo>
                <a:lnTo>
                  <a:pt x="655" y="69"/>
                </a:lnTo>
                <a:lnTo>
                  <a:pt x="655" y="68"/>
                </a:lnTo>
                <a:lnTo>
                  <a:pt x="656" y="68"/>
                </a:lnTo>
                <a:lnTo>
                  <a:pt x="656" y="68"/>
                </a:lnTo>
                <a:lnTo>
                  <a:pt x="656" y="66"/>
                </a:lnTo>
                <a:close/>
                <a:moveTo>
                  <a:pt x="2902" y="64"/>
                </a:moveTo>
                <a:lnTo>
                  <a:pt x="2900" y="66"/>
                </a:lnTo>
                <a:lnTo>
                  <a:pt x="2900" y="66"/>
                </a:lnTo>
                <a:lnTo>
                  <a:pt x="2900" y="66"/>
                </a:lnTo>
                <a:lnTo>
                  <a:pt x="2903" y="66"/>
                </a:lnTo>
                <a:lnTo>
                  <a:pt x="2903" y="68"/>
                </a:lnTo>
                <a:lnTo>
                  <a:pt x="2900" y="68"/>
                </a:lnTo>
                <a:lnTo>
                  <a:pt x="2899" y="69"/>
                </a:lnTo>
                <a:lnTo>
                  <a:pt x="2897" y="69"/>
                </a:lnTo>
                <a:lnTo>
                  <a:pt x="2897" y="71"/>
                </a:lnTo>
                <a:lnTo>
                  <a:pt x="2897" y="71"/>
                </a:lnTo>
                <a:lnTo>
                  <a:pt x="2894" y="72"/>
                </a:lnTo>
                <a:lnTo>
                  <a:pt x="2892" y="74"/>
                </a:lnTo>
                <a:lnTo>
                  <a:pt x="2891" y="74"/>
                </a:lnTo>
                <a:lnTo>
                  <a:pt x="2886" y="74"/>
                </a:lnTo>
                <a:lnTo>
                  <a:pt x="2884" y="74"/>
                </a:lnTo>
                <a:lnTo>
                  <a:pt x="2883" y="74"/>
                </a:lnTo>
                <a:lnTo>
                  <a:pt x="2878" y="72"/>
                </a:lnTo>
                <a:lnTo>
                  <a:pt x="2875" y="71"/>
                </a:lnTo>
                <a:lnTo>
                  <a:pt x="2875" y="71"/>
                </a:lnTo>
                <a:lnTo>
                  <a:pt x="2873" y="71"/>
                </a:lnTo>
                <a:lnTo>
                  <a:pt x="2873" y="71"/>
                </a:lnTo>
                <a:lnTo>
                  <a:pt x="2873" y="69"/>
                </a:lnTo>
                <a:lnTo>
                  <a:pt x="2873" y="69"/>
                </a:lnTo>
                <a:lnTo>
                  <a:pt x="2876" y="69"/>
                </a:lnTo>
                <a:lnTo>
                  <a:pt x="2880" y="68"/>
                </a:lnTo>
                <a:lnTo>
                  <a:pt x="2883" y="66"/>
                </a:lnTo>
                <a:lnTo>
                  <a:pt x="2886" y="66"/>
                </a:lnTo>
                <a:lnTo>
                  <a:pt x="2889" y="66"/>
                </a:lnTo>
                <a:lnTo>
                  <a:pt x="2892" y="66"/>
                </a:lnTo>
                <a:lnTo>
                  <a:pt x="2894" y="64"/>
                </a:lnTo>
                <a:lnTo>
                  <a:pt x="2899" y="64"/>
                </a:lnTo>
                <a:lnTo>
                  <a:pt x="2902" y="64"/>
                </a:lnTo>
                <a:close/>
                <a:moveTo>
                  <a:pt x="658" y="61"/>
                </a:moveTo>
                <a:lnTo>
                  <a:pt x="658" y="61"/>
                </a:lnTo>
                <a:lnTo>
                  <a:pt x="659" y="64"/>
                </a:lnTo>
                <a:lnTo>
                  <a:pt x="659" y="68"/>
                </a:lnTo>
                <a:lnTo>
                  <a:pt x="659" y="69"/>
                </a:lnTo>
                <a:lnTo>
                  <a:pt x="659" y="69"/>
                </a:lnTo>
                <a:lnTo>
                  <a:pt x="659" y="69"/>
                </a:lnTo>
                <a:lnTo>
                  <a:pt x="659" y="66"/>
                </a:lnTo>
                <a:lnTo>
                  <a:pt x="658" y="64"/>
                </a:lnTo>
                <a:lnTo>
                  <a:pt x="658" y="61"/>
                </a:lnTo>
                <a:close/>
                <a:moveTo>
                  <a:pt x="653" y="61"/>
                </a:moveTo>
                <a:lnTo>
                  <a:pt x="655" y="61"/>
                </a:lnTo>
                <a:lnTo>
                  <a:pt x="653" y="63"/>
                </a:lnTo>
                <a:lnTo>
                  <a:pt x="653" y="63"/>
                </a:lnTo>
                <a:lnTo>
                  <a:pt x="653" y="64"/>
                </a:lnTo>
                <a:lnTo>
                  <a:pt x="653" y="64"/>
                </a:lnTo>
                <a:lnTo>
                  <a:pt x="653" y="64"/>
                </a:lnTo>
                <a:lnTo>
                  <a:pt x="653" y="63"/>
                </a:lnTo>
                <a:lnTo>
                  <a:pt x="653" y="63"/>
                </a:lnTo>
                <a:lnTo>
                  <a:pt x="653" y="61"/>
                </a:lnTo>
                <a:close/>
                <a:moveTo>
                  <a:pt x="664" y="61"/>
                </a:moveTo>
                <a:lnTo>
                  <a:pt x="666" y="63"/>
                </a:lnTo>
                <a:lnTo>
                  <a:pt x="666" y="63"/>
                </a:lnTo>
                <a:lnTo>
                  <a:pt x="666" y="63"/>
                </a:lnTo>
                <a:lnTo>
                  <a:pt x="664" y="63"/>
                </a:lnTo>
                <a:lnTo>
                  <a:pt x="664" y="61"/>
                </a:lnTo>
                <a:lnTo>
                  <a:pt x="664" y="61"/>
                </a:lnTo>
                <a:close/>
                <a:moveTo>
                  <a:pt x="661" y="61"/>
                </a:moveTo>
                <a:lnTo>
                  <a:pt x="663" y="64"/>
                </a:lnTo>
                <a:lnTo>
                  <a:pt x="663" y="66"/>
                </a:lnTo>
                <a:lnTo>
                  <a:pt x="664" y="66"/>
                </a:lnTo>
                <a:lnTo>
                  <a:pt x="664" y="68"/>
                </a:lnTo>
                <a:lnTo>
                  <a:pt x="664" y="69"/>
                </a:lnTo>
                <a:lnTo>
                  <a:pt x="664" y="68"/>
                </a:lnTo>
                <a:lnTo>
                  <a:pt x="663" y="66"/>
                </a:lnTo>
                <a:lnTo>
                  <a:pt x="661" y="63"/>
                </a:lnTo>
                <a:lnTo>
                  <a:pt x="661" y="61"/>
                </a:lnTo>
                <a:lnTo>
                  <a:pt x="661" y="61"/>
                </a:lnTo>
                <a:close/>
                <a:moveTo>
                  <a:pt x="666" y="60"/>
                </a:moveTo>
                <a:lnTo>
                  <a:pt x="667" y="61"/>
                </a:lnTo>
                <a:lnTo>
                  <a:pt x="667" y="63"/>
                </a:lnTo>
                <a:lnTo>
                  <a:pt x="669" y="63"/>
                </a:lnTo>
                <a:lnTo>
                  <a:pt x="667" y="63"/>
                </a:lnTo>
                <a:lnTo>
                  <a:pt x="666" y="61"/>
                </a:lnTo>
                <a:lnTo>
                  <a:pt x="666" y="60"/>
                </a:lnTo>
                <a:close/>
                <a:moveTo>
                  <a:pt x="629" y="58"/>
                </a:moveTo>
                <a:lnTo>
                  <a:pt x="628" y="58"/>
                </a:lnTo>
                <a:lnTo>
                  <a:pt x="628" y="60"/>
                </a:lnTo>
                <a:lnTo>
                  <a:pt x="628" y="60"/>
                </a:lnTo>
                <a:lnTo>
                  <a:pt x="629" y="60"/>
                </a:lnTo>
                <a:lnTo>
                  <a:pt x="629" y="60"/>
                </a:lnTo>
                <a:lnTo>
                  <a:pt x="629" y="60"/>
                </a:lnTo>
                <a:lnTo>
                  <a:pt x="629" y="58"/>
                </a:lnTo>
                <a:lnTo>
                  <a:pt x="629" y="58"/>
                </a:lnTo>
                <a:lnTo>
                  <a:pt x="629" y="58"/>
                </a:lnTo>
                <a:close/>
                <a:moveTo>
                  <a:pt x="628" y="58"/>
                </a:moveTo>
                <a:lnTo>
                  <a:pt x="629" y="58"/>
                </a:lnTo>
                <a:lnTo>
                  <a:pt x="631" y="58"/>
                </a:lnTo>
                <a:lnTo>
                  <a:pt x="629" y="60"/>
                </a:lnTo>
                <a:lnTo>
                  <a:pt x="629" y="60"/>
                </a:lnTo>
                <a:lnTo>
                  <a:pt x="629" y="60"/>
                </a:lnTo>
                <a:lnTo>
                  <a:pt x="631" y="61"/>
                </a:lnTo>
                <a:lnTo>
                  <a:pt x="631" y="63"/>
                </a:lnTo>
                <a:lnTo>
                  <a:pt x="631" y="63"/>
                </a:lnTo>
                <a:lnTo>
                  <a:pt x="629" y="64"/>
                </a:lnTo>
                <a:lnTo>
                  <a:pt x="629" y="64"/>
                </a:lnTo>
                <a:lnTo>
                  <a:pt x="628" y="64"/>
                </a:lnTo>
                <a:lnTo>
                  <a:pt x="626" y="66"/>
                </a:lnTo>
                <a:lnTo>
                  <a:pt x="626" y="68"/>
                </a:lnTo>
                <a:lnTo>
                  <a:pt x="625" y="68"/>
                </a:lnTo>
                <a:lnTo>
                  <a:pt x="623" y="69"/>
                </a:lnTo>
                <a:lnTo>
                  <a:pt x="622" y="71"/>
                </a:lnTo>
                <a:lnTo>
                  <a:pt x="618" y="72"/>
                </a:lnTo>
                <a:lnTo>
                  <a:pt x="614" y="74"/>
                </a:lnTo>
                <a:lnTo>
                  <a:pt x="612" y="75"/>
                </a:lnTo>
                <a:lnTo>
                  <a:pt x="612" y="75"/>
                </a:lnTo>
                <a:lnTo>
                  <a:pt x="611" y="75"/>
                </a:lnTo>
                <a:lnTo>
                  <a:pt x="609" y="75"/>
                </a:lnTo>
                <a:lnTo>
                  <a:pt x="601" y="79"/>
                </a:lnTo>
                <a:lnTo>
                  <a:pt x="596" y="80"/>
                </a:lnTo>
                <a:lnTo>
                  <a:pt x="593" y="83"/>
                </a:lnTo>
                <a:lnTo>
                  <a:pt x="590" y="85"/>
                </a:lnTo>
                <a:lnTo>
                  <a:pt x="590" y="85"/>
                </a:lnTo>
                <a:lnTo>
                  <a:pt x="588" y="85"/>
                </a:lnTo>
                <a:lnTo>
                  <a:pt x="585" y="85"/>
                </a:lnTo>
                <a:lnTo>
                  <a:pt x="584" y="85"/>
                </a:lnTo>
                <a:lnTo>
                  <a:pt x="581" y="86"/>
                </a:lnTo>
                <a:lnTo>
                  <a:pt x="581" y="86"/>
                </a:lnTo>
                <a:lnTo>
                  <a:pt x="579" y="86"/>
                </a:lnTo>
                <a:lnTo>
                  <a:pt x="579" y="88"/>
                </a:lnTo>
                <a:lnTo>
                  <a:pt x="577" y="86"/>
                </a:lnTo>
                <a:lnTo>
                  <a:pt x="576" y="86"/>
                </a:lnTo>
                <a:lnTo>
                  <a:pt x="576" y="86"/>
                </a:lnTo>
                <a:lnTo>
                  <a:pt x="576" y="86"/>
                </a:lnTo>
                <a:lnTo>
                  <a:pt x="574" y="86"/>
                </a:lnTo>
                <a:lnTo>
                  <a:pt x="574" y="86"/>
                </a:lnTo>
                <a:lnTo>
                  <a:pt x="573" y="86"/>
                </a:lnTo>
                <a:lnTo>
                  <a:pt x="571" y="86"/>
                </a:lnTo>
                <a:lnTo>
                  <a:pt x="571" y="86"/>
                </a:lnTo>
                <a:lnTo>
                  <a:pt x="571" y="86"/>
                </a:lnTo>
                <a:lnTo>
                  <a:pt x="576" y="85"/>
                </a:lnTo>
                <a:lnTo>
                  <a:pt x="576" y="85"/>
                </a:lnTo>
                <a:lnTo>
                  <a:pt x="574" y="85"/>
                </a:lnTo>
                <a:lnTo>
                  <a:pt x="573" y="85"/>
                </a:lnTo>
                <a:lnTo>
                  <a:pt x="573" y="85"/>
                </a:lnTo>
                <a:lnTo>
                  <a:pt x="573" y="85"/>
                </a:lnTo>
                <a:lnTo>
                  <a:pt x="573" y="85"/>
                </a:lnTo>
                <a:lnTo>
                  <a:pt x="571" y="85"/>
                </a:lnTo>
                <a:lnTo>
                  <a:pt x="571" y="85"/>
                </a:lnTo>
                <a:lnTo>
                  <a:pt x="570" y="83"/>
                </a:lnTo>
                <a:lnTo>
                  <a:pt x="568" y="83"/>
                </a:lnTo>
                <a:lnTo>
                  <a:pt x="566" y="82"/>
                </a:lnTo>
                <a:lnTo>
                  <a:pt x="566" y="82"/>
                </a:lnTo>
                <a:lnTo>
                  <a:pt x="565" y="82"/>
                </a:lnTo>
                <a:lnTo>
                  <a:pt x="565" y="82"/>
                </a:lnTo>
                <a:lnTo>
                  <a:pt x="565" y="82"/>
                </a:lnTo>
                <a:lnTo>
                  <a:pt x="566" y="79"/>
                </a:lnTo>
                <a:lnTo>
                  <a:pt x="566" y="79"/>
                </a:lnTo>
                <a:lnTo>
                  <a:pt x="566" y="79"/>
                </a:lnTo>
                <a:lnTo>
                  <a:pt x="566" y="79"/>
                </a:lnTo>
                <a:lnTo>
                  <a:pt x="566" y="79"/>
                </a:lnTo>
                <a:lnTo>
                  <a:pt x="566" y="77"/>
                </a:lnTo>
                <a:lnTo>
                  <a:pt x="568" y="77"/>
                </a:lnTo>
                <a:lnTo>
                  <a:pt x="568" y="77"/>
                </a:lnTo>
                <a:lnTo>
                  <a:pt x="568" y="75"/>
                </a:lnTo>
                <a:lnTo>
                  <a:pt x="568" y="75"/>
                </a:lnTo>
                <a:lnTo>
                  <a:pt x="568" y="74"/>
                </a:lnTo>
                <a:lnTo>
                  <a:pt x="570" y="72"/>
                </a:lnTo>
                <a:lnTo>
                  <a:pt x="570" y="72"/>
                </a:lnTo>
                <a:lnTo>
                  <a:pt x="570" y="71"/>
                </a:lnTo>
                <a:lnTo>
                  <a:pt x="571" y="71"/>
                </a:lnTo>
                <a:lnTo>
                  <a:pt x="573" y="71"/>
                </a:lnTo>
                <a:lnTo>
                  <a:pt x="573" y="71"/>
                </a:lnTo>
                <a:lnTo>
                  <a:pt x="573" y="69"/>
                </a:lnTo>
                <a:lnTo>
                  <a:pt x="573" y="68"/>
                </a:lnTo>
                <a:lnTo>
                  <a:pt x="573" y="68"/>
                </a:lnTo>
                <a:lnTo>
                  <a:pt x="574" y="66"/>
                </a:lnTo>
                <a:lnTo>
                  <a:pt x="574" y="66"/>
                </a:lnTo>
                <a:lnTo>
                  <a:pt x="574" y="66"/>
                </a:lnTo>
                <a:lnTo>
                  <a:pt x="574" y="66"/>
                </a:lnTo>
                <a:lnTo>
                  <a:pt x="574" y="64"/>
                </a:lnTo>
                <a:lnTo>
                  <a:pt x="576" y="64"/>
                </a:lnTo>
                <a:lnTo>
                  <a:pt x="576" y="64"/>
                </a:lnTo>
                <a:lnTo>
                  <a:pt x="576" y="66"/>
                </a:lnTo>
                <a:lnTo>
                  <a:pt x="576" y="66"/>
                </a:lnTo>
                <a:lnTo>
                  <a:pt x="576" y="68"/>
                </a:lnTo>
                <a:lnTo>
                  <a:pt x="576" y="68"/>
                </a:lnTo>
                <a:lnTo>
                  <a:pt x="576" y="68"/>
                </a:lnTo>
                <a:lnTo>
                  <a:pt x="576" y="68"/>
                </a:lnTo>
                <a:lnTo>
                  <a:pt x="579" y="68"/>
                </a:lnTo>
                <a:lnTo>
                  <a:pt x="579" y="68"/>
                </a:lnTo>
                <a:lnTo>
                  <a:pt x="579" y="68"/>
                </a:lnTo>
                <a:lnTo>
                  <a:pt x="579" y="69"/>
                </a:lnTo>
                <a:lnTo>
                  <a:pt x="579" y="69"/>
                </a:lnTo>
                <a:lnTo>
                  <a:pt x="579" y="71"/>
                </a:lnTo>
                <a:lnTo>
                  <a:pt x="579" y="71"/>
                </a:lnTo>
                <a:lnTo>
                  <a:pt x="577" y="71"/>
                </a:lnTo>
                <a:lnTo>
                  <a:pt x="577" y="71"/>
                </a:lnTo>
                <a:lnTo>
                  <a:pt x="573" y="71"/>
                </a:lnTo>
                <a:lnTo>
                  <a:pt x="571" y="71"/>
                </a:lnTo>
                <a:lnTo>
                  <a:pt x="571" y="72"/>
                </a:lnTo>
                <a:lnTo>
                  <a:pt x="570" y="72"/>
                </a:lnTo>
                <a:lnTo>
                  <a:pt x="570" y="72"/>
                </a:lnTo>
                <a:lnTo>
                  <a:pt x="570" y="74"/>
                </a:lnTo>
                <a:lnTo>
                  <a:pt x="570" y="75"/>
                </a:lnTo>
                <a:lnTo>
                  <a:pt x="570" y="75"/>
                </a:lnTo>
                <a:lnTo>
                  <a:pt x="570" y="75"/>
                </a:lnTo>
                <a:lnTo>
                  <a:pt x="571" y="77"/>
                </a:lnTo>
                <a:lnTo>
                  <a:pt x="573" y="77"/>
                </a:lnTo>
                <a:lnTo>
                  <a:pt x="576" y="77"/>
                </a:lnTo>
                <a:lnTo>
                  <a:pt x="576" y="77"/>
                </a:lnTo>
                <a:lnTo>
                  <a:pt x="577" y="77"/>
                </a:lnTo>
                <a:lnTo>
                  <a:pt x="577" y="77"/>
                </a:lnTo>
                <a:lnTo>
                  <a:pt x="577" y="79"/>
                </a:lnTo>
                <a:lnTo>
                  <a:pt x="579" y="79"/>
                </a:lnTo>
                <a:lnTo>
                  <a:pt x="579" y="77"/>
                </a:lnTo>
                <a:lnTo>
                  <a:pt x="579" y="75"/>
                </a:lnTo>
                <a:lnTo>
                  <a:pt x="579" y="75"/>
                </a:lnTo>
                <a:lnTo>
                  <a:pt x="581" y="74"/>
                </a:lnTo>
                <a:lnTo>
                  <a:pt x="584" y="72"/>
                </a:lnTo>
                <a:lnTo>
                  <a:pt x="585" y="72"/>
                </a:lnTo>
                <a:lnTo>
                  <a:pt x="587" y="72"/>
                </a:lnTo>
                <a:lnTo>
                  <a:pt x="587" y="72"/>
                </a:lnTo>
                <a:lnTo>
                  <a:pt x="587" y="71"/>
                </a:lnTo>
                <a:lnTo>
                  <a:pt x="587" y="72"/>
                </a:lnTo>
                <a:lnTo>
                  <a:pt x="587" y="72"/>
                </a:lnTo>
                <a:lnTo>
                  <a:pt x="587" y="72"/>
                </a:lnTo>
                <a:lnTo>
                  <a:pt x="587" y="72"/>
                </a:lnTo>
                <a:lnTo>
                  <a:pt x="588" y="72"/>
                </a:lnTo>
                <a:lnTo>
                  <a:pt x="588" y="71"/>
                </a:lnTo>
                <a:lnTo>
                  <a:pt x="590" y="69"/>
                </a:lnTo>
                <a:lnTo>
                  <a:pt x="593" y="66"/>
                </a:lnTo>
                <a:lnTo>
                  <a:pt x="595" y="66"/>
                </a:lnTo>
                <a:lnTo>
                  <a:pt x="596" y="66"/>
                </a:lnTo>
                <a:lnTo>
                  <a:pt x="599" y="66"/>
                </a:lnTo>
                <a:lnTo>
                  <a:pt x="603" y="66"/>
                </a:lnTo>
                <a:lnTo>
                  <a:pt x="606" y="66"/>
                </a:lnTo>
                <a:lnTo>
                  <a:pt x="607" y="68"/>
                </a:lnTo>
                <a:lnTo>
                  <a:pt x="609" y="68"/>
                </a:lnTo>
                <a:lnTo>
                  <a:pt x="614" y="68"/>
                </a:lnTo>
                <a:lnTo>
                  <a:pt x="614" y="68"/>
                </a:lnTo>
                <a:lnTo>
                  <a:pt x="612" y="68"/>
                </a:lnTo>
                <a:lnTo>
                  <a:pt x="611" y="66"/>
                </a:lnTo>
                <a:lnTo>
                  <a:pt x="609" y="66"/>
                </a:lnTo>
                <a:lnTo>
                  <a:pt x="607" y="66"/>
                </a:lnTo>
                <a:lnTo>
                  <a:pt x="607" y="66"/>
                </a:lnTo>
                <a:lnTo>
                  <a:pt x="609" y="64"/>
                </a:lnTo>
                <a:lnTo>
                  <a:pt x="609" y="64"/>
                </a:lnTo>
                <a:lnTo>
                  <a:pt x="609" y="64"/>
                </a:lnTo>
                <a:lnTo>
                  <a:pt x="611" y="64"/>
                </a:lnTo>
                <a:lnTo>
                  <a:pt x="611" y="63"/>
                </a:lnTo>
                <a:lnTo>
                  <a:pt x="612" y="63"/>
                </a:lnTo>
                <a:lnTo>
                  <a:pt x="615" y="63"/>
                </a:lnTo>
                <a:lnTo>
                  <a:pt x="618" y="61"/>
                </a:lnTo>
                <a:lnTo>
                  <a:pt x="618" y="61"/>
                </a:lnTo>
                <a:lnTo>
                  <a:pt x="618" y="63"/>
                </a:lnTo>
                <a:lnTo>
                  <a:pt x="620" y="63"/>
                </a:lnTo>
                <a:lnTo>
                  <a:pt x="623" y="61"/>
                </a:lnTo>
                <a:lnTo>
                  <a:pt x="625" y="61"/>
                </a:lnTo>
                <a:lnTo>
                  <a:pt x="626" y="61"/>
                </a:lnTo>
                <a:lnTo>
                  <a:pt x="626" y="61"/>
                </a:lnTo>
                <a:lnTo>
                  <a:pt x="628" y="61"/>
                </a:lnTo>
                <a:lnTo>
                  <a:pt x="629" y="61"/>
                </a:lnTo>
                <a:lnTo>
                  <a:pt x="629" y="61"/>
                </a:lnTo>
                <a:lnTo>
                  <a:pt x="629" y="60"/>
                </a:lnTo>
                <a:lnTo>
                  <a:pt x="628" y="60"/>
                </a:lnTo>
                <a:lnTo>
                  <a:pt x="628" y="60"/>
                </a:lnTo>
                <a:lnTo>
                  <a:pt x="628" y="58"/>
                </a:lnTo>
                <a:lnTo>
                  <a:pt x="628" y="58"/>
                </a:lnTo>
                <a:lnTo>
                  <a:pt x="628" y="58"/>
                </a:lnTo>
                <a:lnTo>
                  <a:pt x="628" y="58"/>
                </a:lnTo>
                <a:close/>
                <a:moveTo>
                  <a:pt x="672" y="55"/>
                </a:moveTo>
                <a:lnTo>
                  <a:pt x="674" y="55"/>
                </a:lnTo>
                <a:lnTo>
                  <a:pt x="675" y="55"/>
                </a:lnTo>
                <a:lnTo>
                  <a:pt x="677" y="57"/>
                </a:lnTo>
                <a:lnTo>
                  <a:pt x="675" y="57"/>
                </a:lnTo>
                <a:lnTo>
                  <a:pt x="672" y="57"/>
                </a:lnTo>
                <a:lnTo>
                  <a:pt x="670" y="55"/>
                </a:lnTo>
                <a:lnTo>
                  <a:pt x="670" y="55"/>
                </a:lnTo>
                <a:lnTo>
                  <a:pt x="672" y="55"/>
                </a:lnTo>
                <a:close/>
                <a:moveTo>
                  <a:pt x="49" y="53"/>
                </a:moveTo>
                <a:lnTo>
                  <a:pt x="51" y="55"/>
                </a:lnTo>
                <a:lnTo>
                  <a:pt x="51" y="55"/>
                </a:lnTo>
                <a:lnTo>
                  <a:pt x="51" y="57"/>
                </a:lnTo>
                <a:lnTo>
                  <a:pt x="49" y="57"/>
                </a:lnTo>
                <a:lnTo>
                  <a:pt x="48" y="57"/>
                </a:lnTo>
                <a:lnTo>
                  <a:pt x="48" y="55"/>
                </a:lnTo>
                <a:lnTo>
                  <a:pt x="48" y="55"/>
                </a:lnTo>
                <a:lnTo>
                  <a:pt x="48" y="55"/>
                </a:lnTo>
                <a:lnTo>
                  <a:pt x="49" y="53"/>
                </a:lnTo>
                <a:close/>
                <a:moveTo>
                  <a:pt x="54" y="52"/>
                </a:moveTo>
                <a:lnTo>
                  <a:pt x="55" y="52"/>
                </a:lnTo>
                <a:lnTo>
                  <a:pt x="55" y="53"/>
                </a:lnTo>
                <a:lnTo>
                  <a:pt x="55" y="55"/>
                </a:lnTo>
                <a:lnTo>
                  <a:pt x="55" y="55"/>
                </a:lnTo>
                <a:lnTo>
                  <a:pt x="55" y="55"/>
                </a:lnTo>
                <a:lnTo>
                  <a:pt x="55" y="55"/>
                </a:lnTo>
                <a:lnTo>
                  <a:pt x="55" y="55"/>
                </a:lnTo>
                <a:lnTo>
                  <a:pt x="54" y="55"/>
                </a:lnTo>
                <a:lnTo>
                  <a:pt x="54" y="55"/>
                </a:lnTo>
                <a:lnTo>
                  <a:pt x="52" y="55"/>
                </a:lnTo>
                <a:lnTo>
                  <a:pt x="52" y="55"/>
                </a:lnTo>
                <a:lnTo>
                  <a:pt x="52" y="55"/>
                </a:lnTo>
                <a:lnTo>
                  <a:pt x="51" y="53"/>
                </a:lnTo>
                <a:lnTo>
                  <a:pt x="51" y="53"/>
                </a:lnTo>
                <a:lnTo>
                  <a:pt x="52" y="52"/>
                </a:lnTo>
                <a:lnTo>
                  <a:pt x="54" y="52"/>
                </a:lnTo>
                <a:close/>
                <a:moveTo>
                  <a:pt x="738" y="47"/>
                </a:moveTo>
                <a:lnTo>
                  <a:pt x="738" y="47"/>
                </a:lnTo>
                <a:lnTo>
                  <a:pt x="740" y="47"/>
                </a:lnTo>
                <a:lnTo>
                  <a:pt x="740" y="47"/>
                </a:lnTo>
                <a:lnTo>
                  <a:pt x="740" y="49"/>
                </a:lnTo>
                <a:lnTo>
                  <a:pt x="740" y="49"/>
                </a:lnTo>
                <a:lnTo>
                  <a:pt x="741" y="49"/>
                </a:lnTo>
                <a:lnTo>
                  <a:pt x="741" y="50"/>
                </a:lnTo>
                <a:lnTo>
                  <a:pt x="741" y="50"/>
                </a:lnTo>
                <a:lnTo>
                  <a:pt x="740" y="50"/>
                </a:lnTo>
                <a:lnTo>
                  <a:pt x="738" y="49"/>
                </a:lnTo>
                <a:lnTo>
                  <a:pt x="738" y="49"/>
                </a:lnTo>
                <a:lnTo>
                  <a:pt x="738" y="49"/>
                </a:lnTo>
                <a:lnTo>
                  <a:pt x="738" y="47"/>
                </a:lnTo>
                <a:lnTo>
                  <a:pt x="738" y="47"/>
                </a:lnTo>
                <a:lnTo>
                  <a:pt x="738" y="47"/>
                </a:lnTo>
                <a:lnTo>
                  <a:pt x="738" y="47"/>
                </a:lnTo>
                <a:close/>
                <a:moveTo>
                  <a:pt x="335" y="42"/>
                </a:moveTo>
                <a:lnTo>
                  <a:pt x="335" y="42"/>
                </a:lnTo>
                <a:lnTo>
                  <a:pt x="335" y="44"/>
                </a:lnTo>
                <a:lnTo>
                  <a:pt x="335" y="46"/>
                </a:lnTo>
                <a:lnTo>
                  <a:pt x="335" y="46"/>
                </a:lnTo>
                <a:lnTo>
                  <a:pt x="333" y="47"/>
                </a:lnTo>
                <a:lnTo>
                  <a:pt x="335" y="49"/>
                </a:lnTo>
                <a:lnTo>
                  <a:pt x="336" y="52"/>
                </a:lnTo>
                <a:lnTo>
                  <a:pt x="338" y="52"/>
                </a:lnTo>
                <a:lnTo>
                  <a:pt x="339" y="53"/>
                </a:lnTo>
                <a:lnTo>
                  <a:pt x="341" y="55"/>
                </a:lnTo>
                <a:lnTo>
                  <a:pt x="342" y="57"/>
                </a:lnTo>
                <a:lnTo>
                  <a:pt x="344" y="57"/>
                </a:lnTo>
                <a:lnTo>
                  <a:pt x="346" y="58"/>
                </a:lnTo>
                <a:lnTo>
                  <a:pt x="346" y="58"/>
                </a:lnTo>
                <a:lnTo>
                  <a:pt x="344" y="58"/>
                </a:lnTo>
                <a:lnTo>
                  <a:pt x="344" y="58"/>
                </a:lnTo>
                <a:lnTo>
                  <a:pt x="341" y="57"/>
                </a:lnTo>
                <a:lnTo>
                  <a:pt x="341" y="55"/>
                </a:lnTo>
                <a:lnTo>
                  <a:pt x="339" y="53"/>
                </a:lnTo>
                <a:lnTo>
                  <a:pt x="338" y="53"/>
                </a:lnTo>
                <a:lnTo>
                  <a:pt x="335" y="52"/>
                </a:lnTo>
                <a:lnTo>
                  <a:pt x="335" y="50"/>
                </a:lnTo>
                <a:lnTo>
                  <a:pt x="335" y="49"/>
                </a:lnTo>
                <a:lnTo>
                  <a:pt x="333" y="47"/>
                </a:lnTo>
                <a:lnTo>
                  <a:pt x="333" y="47"/>
                </a:lnTo>
                <a:lnTo>
                  <a:pt x="335" y="46"/>
                </a:lnTo>
                <a:lnTo>
                  <a:pt x="335" y="44"/>
                </a:lnTo>
                <a:lnTo>
                  <a:pt x="335" y="42"/>
                </a:lnTo>
                <a:lnTo>
                  <a:pt x="335" y="42"/>
                </a:lnTo>
                <a:close/>
                <a:moveTo>
                  <a:pt x="669" y="41"/>
                </a:moveTo>
                <a:lnTo>
                  <a:pt x="669" y="42"/>
                </a:lnTo>
                <a:lnTo>
                  <a:pt x="669" y="42"/>
                </a:lnTo>
                <a:lnTo>
                  <a:pt x="669" y="42"/>
                </a:lnTo>
                <a:lnTo>
                  <a:pt x="669" y="42"/>
                </a:lnTo>
                <a:lnTo>
                  <a:pt x="669" y="42"/>
                </a:lnTo>
                <a:lnTo>
                  <a:pt x="669" y="41"/>
                </a:lnTo>
                <a:close/>
                <a:moveTo>
                  <a:pt x="494" y="39"/>
                </a:moveTo>
                <a:lnTo>
                  <a:pt x="494" y="39"/>
                </a:lnTo>
                <a:lnTo>
                  <a:pt x="494" y="41"/>
                </a:lnTo>
                <a:lnTo>
                  <a:pt x="494" y="42"/>
                </a:lnTo>
                <a:lnTo>
                  <a:pt x="494" y="44"/>
                </a:lnTo>
                <a:lnTo>
                  <a:pt x="492" y="46"/>
                </a:lnTo>
                <a:lnTo>
                  <a:pt x="492" y="46"/>
                </a:lnTo>
                <a:lnTo>
                  <a:pt x="492" y="42"/>
                </a:lnTo>
                <a:lnTo>
                  <a:pt x="491" y="41"/>
                </a:lnTo>
                <a:lnTo>
                  <a:pt x="492" y="41"/>
                </a:lnTo>
                <a:lnTo>
                  <a:pt x="492" y="39"/>
                </a:lnTo>
                <a:lnTo>
                  <a:pt x="494" y="39"/>
                </a:lnTo>
                <a:close/>
                <a:moveTo>
                  <a:pt x="663" y="39"/>
                </a:moveTo>
                <a:lnTo>
                  <a:pt x="661" y="39"/>
                </a:lnTo>
                <a:lnTo>
                  <a:pt x="661" y="39"/>
                </a:lnTo>
                <a:lnTo>
                  <a:pt x="661" y="39"/>
                </a:lnTo>
                <a:lnTo>
                  <a:pt x="661" y="39"/>
                </a:lnTo>
                <a:lnTo>
                  <a:pt x="661" y="39"/>
                </a:lnTo>
                <a:lnTo>
                  <a:pt x="663" y="39"/>
                </a:lnTo>
                <a:lnTo>
                  <a:pt x="663" y="39"/>
                </a:lnTo>
                <a:lnTo>
                  <a:pt x="663" y="39"/>
                </a:lnTo>
                <a:close/>
                <a:moveTo>
                  <a:pt x="669" y="38"/>
                </a:moveTo>
                <a:lnTo>
                  <a:pt x="669" y="38"/>
                </a:lnTo>
                <a:lnTo>
                  <a:pt x="667" y="38"/>
                </a:lnTo>
                <a:lnTo>
                  <a:pt x="666" y="38"/>
                </a:lnTo>
                <a:lnTo>
                  <a:pt x="666" y="39"/>
                </a:lnTo>
                <a:lnTo>
                  <a:pt x="666" y="39"/>
                </a:lnTo>
                <a:lnTo>
                  <a:pt x="666" y="39"/>
                </a:lnTo>
                <a:lnTo>
                  <a:pt x="666" y="39"/>
                </a:lnTo>
                <a:lnTo>
                  <a:pt x="666" y="39"/>
                </a:lnTo>
                <a:lnTo>
                  <a:pt x="666" y="39"/>
                </a:lnTo>
                <a:lnTo>
                  <a:pt x="666" y="39"/>
                </a:lnTo>
                <a:lnTo>
                  <a:pt x="666" y="39"/>
                </a:lnTo>
                <a:lnTo>
                  <a:pt x="667" y="39"/>
                </a:lnTo>
                <a:lnTo>
                  <a:pt x="667" y="39"/>
                </a:lnTo>
                <a:lnTo>
                  <a:pt x="667" y="38"/>
                </a:lnTo>
                <a:lnTo>
                  <a:pt x="669" y="38"/>
                </a:lnTo>
                <a:lnTo>
                  <a:pt x="669" y="38"/>
                </a:lnTo>
                <a:close/>
                <a:moveTo>
                  <a:pt x="830" y="38"/>
                </a:moveTo>
                <a:lnTo>
                  <a:pt x="830" y="38"/>
                </a:lnTo>
                <a:lnTo>
                  <a:pt x="830" y="38"/>
                </a:lnTo>
                <a:lnTo>
                  <a:pt x="830" y="38"/>
                </a:lnTo>
                <a:lnTo>
                  <a:pt x="831" y="38"/>
                </a:lnTo>
                <a:lnTo>
                  <a:pt x="831" y="38"/>
                </a:lnTo>
                <a:lnTo>
                  <a:pt x="831" y="38"/>
                </a:lnTo>
                <a:lnTo>
                  <a:pt x="831" y="39"/>
                </a:lnTo>
                <a:lnTo>
                  <a:pt x="831" y="39"/>
                </a:lnTo>
                <a:lnTo>
                  <a:pt x="830" y="39"/>
                </a:lnTo>
                <a:lnTo>
                  <a:pt x="828" y="39"/>
                </a:lnTo>
                <a:lnTo>
                  <a:pt x="828" y="39"/>
                </a:lnTo>
                <a:lnTo>
                  <a:pt x="828" y="38"/>
                </a:lnTo>
                <a:lnTo>
                  <a:pt x="828" y="38"/>
                </a:lnTo>
                <a:lnTo>
                  <a:pt x="828" y="38"/>
                </a:lnTo>
                <a:lnTo>
                  <a:pt x="830" y="38"/>
                </a:lnTo>
                <a:lnTo>
                  <a:pt x="830" y="38"/>
                </a:lnTo>
                <a:close/>
                <a:moveTo>
                  <a:pt x="670" y="36"/>
                </a:move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close/>
                <a:moveTo>
                  <a:pt x="675" y="33"/>
                </a:moveTo>
                <a:lnTo>
                  <a:pt x="675" y="33"/>
                </a:lnTo>
                <a:lnTo>
                  <a:pt x="675" y="34"/>
                </a:lnTo>
                <a:lnTo>
                  <a:pt x="675" y="34"/>
                </a:lnTo>
                <a:lnTo>
                  <a:pt x="675" y="34"/>
                </a:lnTo>
                <a:lnTo>
                  <a:pt x="669" y="39"/>
                </a:lnTo>
                <a:lnTo>
                  <a:pt x="667" y="41"/>
                </a:lnTo>
                <a:lnTo>
                  <a:pt x="667" y="41"/>
                </a:lnTo>
                <a:lnTo>
                  <a:pt x="667" y="41"/>
                </a:lnTo>
                <a:lnTo>
                  <a:pt x="667" y="41"/>
                </a:lnTo>
                <a:lnTo>
                  <a:pt x="669" y="41"/>
                </a:lnTo>
                <a:lnTo>
                  <a:pt x="669" y="41"/>
                </a:lnTo>
                <a:lnTo>
                  <a:pt x="670" y="41"/>
                </a:lnTo>
                <a:lnTo>
                  <a:pt x="670" y="41"/>
                </a:lnTo>
                <a:lnTo>
                  <a:pt x="669" y="42"/>
                </a:lnTo>
                <a:lnTo>
                  <a:pt x="669" y="42"/>
                </a:lnTo>
                <a:lnTo>
                  <a:pt x="670" y="42"/>
                </a:lnTo>
                <a:lnTo>
                  <a:pt x="670" y="42"/>
                </a:lnTo>
                <a:lnTo>
                  <a:pt x="670" y="42"/>
                </a:lnTo>
                <a:lnTo>
                  <a:pt x="670" y="42"/>
                </a:lnTo>
                <a:lnTo>
                  <a:pt x="670" y="44"/>
                </a:lnTo>
                <a:lnTo>
                  <a:pt x="669" y="44"/>
                </a:lnTo>
                <a:lnTo>
                  <a:pt x="669" y="44"/>
                </a:lnTo>
                <a:lnTo>
                  <a:pt x="669" y="44"/>
                </a:lnTo>
                <a:lnTo>
                  <a:pt x="669" y="44"/>
                </a:lnTo>
                <a:lnTo>
                  <a:pt x="667" y="44"/>
                </a:lnTo>
                <a:lnTo>
                  <a:pt x="667" y="44"/>
                </a:lnTo>
                <a:lnTo>
                  <a:pt x="669" y="46"/>
                </a:lnTo>
                <a:lnTo>
                  <a:pt x="669" y="46"/>
                </a:lnTo>
                <a:lnTo>
                  <a:pt x="669" y="46"/>
                </a:lnTo>
                <a:lnTo>
                  <a:pt x="669" y="47"/>
                </a:lnTo>
                <a:lnTo>
                  <a:pt x="669" y="49"/>
                </a:lnTo>
                <a:lnTo>
                  <a:pt x="669" y="49"/>
                </a:lnTo>
                <a:lnTo>
                  <a:pt x="669" y="49"/>
                </a:lnTo>
                <a:lnTo>
                  <a:pt x="669" y="49"/>
                </a:lnTo>
                <a:lnTo>
                  <a:pt x="669" y="49"/>
                </a:lnTo>
                <a:lnTo>
                  <a:pt x="669" y="50"/>
                </a:lnTo>
                <a:lnTo>
                  <a:pt x="669" y="50"/>
                </a:lnTo>
                <a:lnTo>
                  <a:pt x="667" y="50"/>
                </a:lnTo>
                <a:lnTo>
                  <a:pt x="667" y="50"/>
                </a:lnTo>
                <a:lnTo>
                  <a:pt x="666" y="50"/>
                </a:lnTo>
                <a:lnTo>
                  <a:pt x="664" y="52"/>
                </a:lnTo>
                <a:lnTo>
                  <a:pt x="663" y="52"/>
                </a:lnTo>
                <a:lnTo>
                  <a:pt x="663" y="53"/>
                </a:lnTo>
                <a:lnTo>
                  <a:pt x="661" y="53"/>
                </a:lnTo>
                <a:lnTo>
                  <a:pt x="661" y="53"/>
                </a:lnTo>
                <a:lnTo>
                  <a:pt x="659" y="53"/>
                </a:lnTo>
                <a:lnTo>
                  <a:pt x="658" y="55"/>
                </a:lnTo>
                <a:lnTo>
                  <a:pt x="658" y="55"/>
                </a:lnTo>
                <a:lnTo>
                  <a:pt x="658" y="55"/>
                </a:lnTo>
                <a:lnTo>
                  <a:pt x="658" y="55"/>
                </a:lnTo>
                <a:lnTo>
                  <a:pt x="656" y="55"/>
                </a:lnTo>
                <a:lnTo>
                  <a:pt x="653" y="55"/>
                </a:lnTo>
                <a:lnTo>
                  <a:pt x="652" y="55"/>
                </a:lnTo>
                <a:lnTo>
                  <a:pt x="650" y="55"/>
                </a:lnTo>
                <a:lnTo>
                  <a:pt x="648" y="55"/>
                </a:lnTo>
                <a:lnTo>
                  <a:pt x="647" y="53"/>
                </a:lnTo>
                <a:lnTo>
                  <a:pt x="645" y="53"/>
                </a:lnTo>
                <a:lnTo>
                  <a:pt x="640" y="53"/>
                </a:lnTo>
                <a:lnTo>
                  <a:pt x="637" y="53"/>
                </a:lnTo>
                <a:lnTo>
                  <a:pt x="633" y="53"/>
                </a:lnTo>
                <a:lnTo>
                  <a:pt x="628" y="55"/>
                </a:lnTo>
                <a:lnTo>
                  <a:pt x="626" y="55"/>
                </a:lnTo>
                <a:lnTo>
                  <a:pt x="625" y="57"/>
                </a:lnTo>
                <a:lnTo>
                  <a:pt x="623" y="57"/>
                </a:lnTo>
                <a:lnTo>
                  <a:pt x="623" y="57"/>
                </a:lnTo>
                <a:lnTo>
                  <a:pt x="622" y="57"/>
                </a:lnTo>
                <a:lnTo>
                  <a:pt x="620" y="55"/>
                </a:lnTo>
                <a:lnTo>
                  <a:pt x="618" y="55"/>
                </a:lnTo>
                <a:lnTo>
                  <a:pt x="617" y="55"/>
                </a:lnTo>
                <a:lnTo>
                  <a:pt x="617" y="53"/>
                </a:lnTo>
                <a:lnTo>
                  <a:pt x="620" y="52"/>
                </a:lnTo>
                <a:lnTo>
                  <a:pt x="620" y="50"/>
                </a:lnTo>
                <a:lnTo>
                  <a:pt x="620" y="50"/>
                </a:lnTo>
                <a:lnTo>
                  <a:pt x="620" y="49"/>
                </a:lnTo>
                <a:lnTo>
                  <a:pt x="622" y="49"/>
                </a:lnTo>
                <a:lnTo>
                  <a:pt x="622" y="49"/>
                </a:lnTo>
                <a:lnTo>
                  <a:pt x="622" y="49"/>
                </a:lnTo>
                <a:lnTo>
                  <a:pt x="623" y="49"/>
                </a:lnTo>
                <a:lnTo>
                  <a:pt x="625" y="47"/>
                </a:lnTo>
                <a:lnTo>
                  <a:pt x="626" y="46"/>
                </a:lnTo>
                <a:lnTo>
                  <a:pt x="628" y="46"/>
                </a:lnTo>
                <a:lnTo>
                  <a:pt x="629" y="44"/>
                </a:lnTo>
                <a:lnTo>
                  <a:pt x="631" y="44"/>
                </a:lnTo>
                <a:lnTo>
                  <a:pt x="634" y="44"/>
                </a:lnTo>
                <a:lnTo>
                  <a:pt x="634" y="44"/>
                </a:lnTo>
                <a:lnTo>
                  <a:pt x="636" y="44"/>
                </a:lnTo>
                <a:lnTo>
                  <a:pt x="637" y="44"/>
                </a:lnTo>
                <a:lnTo>
                  <a:pt x="639" y="42"/>
                </a:lnTo>
                <a:lnTo>
                  <a:pt x="640" y="42"/>
                </a:lnTo>
                <a:lnTo>
                  <a:pt x="644" y="42"/>
                </a:lnTo>
                <a:lnTo>
                  <a:pt x="645" y="42"/>
                </a:lnTo>
                <a:lnTo>
                  <a:pt x="645" y="42"/>
                </a:lnTo>
                <a:lnTo>
                  <a:pt x="647" y="42"/>
                </a:lnTo>
                <a:lnTo>
                  <a:pt x="647" y="41"/>
                </a:lnTo>
                <a:lnTo>
                  <a:pt x="648" y="41"/>
                </a:lnTo>
                <a:lnTo>
                  <a:pt x="650" y="41"/>
                </a:lnTo>
                <a:lnTo>
                  <a:pt x="650" y="41"/>
                </a:lnTo>
                <a:lnTo>
                  <a:pt x="650" y="42"/>
                </a:lnTo>
                <a:lnTo>
                  <a:pt x="650" y="42"/>
                </a:lnTo>
                <a:lnTo>
                  <a:pt x="650" y="42"/>
                </a:lnTo>
                <a:lnTo>
                  <a:pt x="650" y="42"/>
                </a:lnTo>
                <a:lnTo>
                  <a:pt x="652" y="42"/>
                </a:lnTo>
                <a:lnTo>
                  <a:pt x="653" y="42"/>
                </a:lnTo>
                <a:lnTo>
                  <a:pt x="655" y="42"/>
                </a:lnTo>
                <a:lnTo>
                  <a:pt x="653" y="42"/>
                </a:lnTo>
                <a:lnTo>
                  <a:pt x="653" y="42"/>
                </a:lnTo>
                <a:lnTo>
                  <a:pt x="653" y="42"/>
                </a:lnTo>
                <a:lnTo>
                  <a:pt x="653" y="44"/>
                </a:lnTo>
                <a:lnTo>
                  <a:pt x="653" y="44"/>
                </a:lnTo>
                <a:lnTo>
                  <a:pt x="655" y="42"/>
                </a:lnTo>
                <a:lnTo>
                  <a:pt x="655" y="42"/>
                </a:lnTo>
                <a:lnTo>
                  <a:pt x="655" y="44"/>
                </a:lnTo>
                <a:lnTo>
                  <a:pt x="655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44"/>
                </a:lnTo>
                <a:lnTo>
                  <a:pt x="659" y="42"/>
                </a:lnTo>
                <a:lnTo>
                  <a:pt x="659" y="42"/>
                </a:lnTo>
                <a:lnTo>
                  <a:pt x="659" y="42"/>
                </a:lnTo>
                <a:lnTo>
                  <a:pt x="658" y="42"/>
                </a:lnTo>
                <a:lnTo>
                  <a:pt x="658" y="42"/>
                </a:lnTo>
                <a:lnTo>
                  <a:pt x="656" y="42"/>
                </a:lnTo>
                <a:lnTo>
                  <a:pt x="658" y="42"/>
                </a:lnTo>
                <a:lnTo>
                  <a:pt x="659" y="41"/>
                </a:lnTo>
                <a:lnTo>
                  <a:pt x="659" y="41"/>
                </a:lnTo>
                <a:lnTo>
                  <a:pt x="659" y="41"/>
                </a:lnTo>
                <a:lnTo>
                  <a:pt x="659" y="41"/>
                </a:lnTo>
                <a:lnTo>
                  <a:pt x="658" y="41"/>
                </a:lnTo>
                <a:lnTo>
                  <a:pt x="658" y="41"/>
                </a:lnTo>
                <a:lnTo>
                  <a:pt x="656" y="41"/>
                </a:lnTo>
                <a:lnTo>
                  <a:pt x="656" y="41"/>
                </a:lnTo>
                <a:lnTo>
                  <a:pt x="656" y="39"/>
                </a:lnTo>
                <a:lnTo>
                  <a:pt x="656" y="39"/>
                </a:lnTo>
                <a:lnTo>
                  <a:pt x="653" y="39"/>
                </a:lnTo>
                <a:lnTo>
                  <a:pt x="653" y="39"/>
                </a:lnTo>
                <a:lnTo>
                  <a:pt x="653" y="39"/>
                </a:lnTo>
                <a:lnTo>
                  <a:pt x="653" y="41"/>
                </a:lnTo>
                <a:lnTo>
                  <a:pt x="653" y="41"/>
                </a:lnTo>
                <a:lnTo>
                  <a:pt x="653" y="41"/>
                </a:lnTo>
                <a:lnTo>
                  <a:pt x="653" y="41"/>
                </a:lnTo>
                <a:lnTo>
                  <a:pt x="653" y="39"/>
                </a:lnTo>
                <a:lnTo>
                  <a:pt x="653" y="39"/>
                </a:lnTo>
                <a:lnTo>
                  <a:pt x="653" y="39"/>
                </a:lnTo>
                <a:lnTo>
                  <a:pt x="652" y="39"/>
                </a:lnTo>
                <a:lnTo>
                  <a:pt x="652" y="39"/>
                </a:lnTo>
                <a:lnTo>
                  <a:pt x="650" y="41"/>
                </a:lnTo>
                <a:lnTo>
                  <a:pt x="650" y="41"/>
                </a:lnTo>
                <a:lnTo>
                  <a:pt x="650" y="39"/>
                </a:lnTo>
                <a:lnTo>
                  <a:pt x="652" y="39"/>
                </a:lnTo>
                <a:lnTo>
                  <a:pt x="653" y="39"/>
                </a:lnTo>
                <a:lnTo>
                  <a:pt x="653" y="39"/>
                </a:lnTo>
                <a:lnTo>
                  <a:pt x="655" y="39"/>
                </a:lnTo>
                <a:lnTo>
                  <a:pt x="655" y="39"/>
                </a:lnTo>
                <a:lnTo>
                  <a:pt x="655" y="39"/>
                </a:lnTo>
                <a:lnTo>
                  <a:pt x="656" y="39"/>
                </a:lnTo>
                <a:lnTo>
                  <a:pt x="656" y="38"/>
                </a:lnTo>
                <a:lnTo>
                  <a:pt x="658" y="39"/>
                </a:lnTo>
                <a:lnTo>
                  <a:pt x="658" y="39"/>
                </a:lnTo>
                <a:lnTo>
                  <a:pt x="658" y="39"/>
                </a:lnTo>
                <a:lnTo>
                  <a:pt x="658" y="39"/>
                </a:lnTo>
                <a:lnTo>
                  <a:pt x="659" y="39"/>
                </a:lnTo>
                <a:lnTo>
                  <a:pt x="659" y="39"/>
                </a:lnTo>
                <a:lnTo>
                  <a:pt x="658" y="39"/>
                </a:lnTo>
                <a:lnTo>
                  <a:pt x="656" y="41"/>
                </a:lnTo>
                <a:lnTo>
                  <a:pt x="656" y="41"/>
                </a:lnTo>
                <a:lnTo>
                  <a:pt x="658" y="41"/>
                </a:lnTo>
                <a:lnTo>
                  <a:pt x="658" y="41"/>
                </a:lnTo>
                <a:lnTo>
                  <a:pt x="661" y="39"/>
                </a:lnTo>
                <a:lnTo>
                  <a:pt x="663" y="38"/>
                </a:lnTo>
                <a:lnTo>
                  <a:pt x="664" y="38"/>
                </a:lnTo>
                <a:lnTo>
                  <a:pt x="666" y="38"/>
                </a:lnTo>
                <a:lnTo>
                  <a:pt x="666" y="38"/>
                </a:lnTo>
                <a:lnTo>
                  <a:pt x="667" y="36"/>
                </a:lnTo>
                <a:lnTo>
                  <a:pt x="672" y="36"/>
                </a:lnTo>
                <a:lnTo>
                  <a:pt x="674" y="34"/>
                </a:lnTo>
                <a:lnTo>
                  <a:pt x="675" y="33"/>
                </a:lnTo>
                <a:lnTo>
                  <a:pt x="675" y="33"/>
                </a:lnTo>
                <a:close/>
                <a:moveTo>
                  <a:pt x="175" y="31"/>
                </a:moveTo>
                <a:lnTo>
                  <a:pt x="177" y="33"/>
                </a:lnTo>
                <a:lnTo>
                  <a:pt x="177" y="34"/>
                </a:lnTo>
                <a:lnTo>
                  <a:pt x="178" y="34"/>
                </a:lnTo>
                <a:lnTo>
                  <a:pt x="178" y="36"/>
                </a:lnTo>
                <a:lnTo>
                  <a:pt x="177" y="36"/>
                </a:lnTo>
                <a:lnTo>
                  <a:pt x="177" y="36"/>
                </a:lnTo>
                <a:lnTo>
                  <a:pt x="177" y="36"/>
                </a:lnTo>
                <a:lnTo>
                  <a:pt x="175" y="36"/>
                </a:lnTo>
                <a:lnTo>
                  <a:pt x="175" y="34"/>
                </a:lnTo>
                <a:lnTo>
                  <a:pt x="175" y="34"/>
                </a:lnTo>
                <a:lnTo>
                  <a:pt x="175" y="34"/>
                </a:lnTo>
                <a:lnTo>
                  <a:pt x="174" y="34"/>
                </a:lnTo>
                <a:lnTo>
                  <a:pt x="174" y="34"/>
                </a:lnTo>
                <a:lnTo>
                  <a:pt x="172" y="34"/>
                </a:lnTo>
                <a:lnTo>
                  <a:pt x="172" y="34"/>
                </a:lnTo>
                <a:lnTo>
                  <a:pt x="174" y="33"/>
                </a:lnTo>
                <a:lnTo>
                  <a:pt x="174" y="33"/>
                </a:lnTo>
                <a:lnTo>
                  <a:pt x="174" y="33"/>
                </a:lnTo>
                <a:lnTo>
                  <a:pt x="175" y="33"/>
                </a:lnTo>
                <a:lnTo>
                  <a:pt x="175" y="33"/>
                </a:lnTo>
                <a:lnTo>
                  <a:pt x="175" y="31"/>
                </a:lnTo>
                <a:close/>
                <a:moveTo>
                  <a:pt x="623" y="30"/>
                </a:moveTo>
                <a:lnTo>
                  <a:pt x="623" y="30"/>
                </a:lnTo>
                <a:lnTo>
                  <a:pt x="623" y="31"/>
                </a:lnTo>
                <a:lnTo>
                  <a:pt x="625" y="31"/>
                </a:lnTo>
                <a:lnTo>
                  <a:pt x="626" y="33"/>
                </a:lnTo>
                <a:lnTo>
                  <a:pt x="626" y="33"/>
                </a:lnTo>
                <a:lnTo>
                  <a:pt x="626" y="34"/>
                </a:lnTo>
                <a:lnTo>
                  <a:pt x="626" y="34"/>
                </a:lnTo>
                <a:lnTo>
                  <a:pt x="626" y="34"/>
                </a:lnTo>
                <a:lnTo>
                  <a:pt x="623" y="36"/>
                </a:lnTo>
                <a:lnTo>
                  <a:pt x="622" y="36"/>
                </a:lnTo>
                <a:lnTo>
                  <a:pt x="622" y="38"/>
                </a:lnTo>
                <a:lnTo>
                  <a:pt x="622" y="38"/>
                </a:lnTo>
                <a:lnTo>
                  <a:pt x="622" y="38"/>
                </a:lnTo>
                <a:lnTo>
                  <a:pt x="622" y="38"/>
                </a:lnTo>
                <a:lnTo>
                  <a:pt x="622" y="36"/>
                </a:lnTo>
                <a:lnTo>
                  <a:pt x="620" y="34"/>
                </a:lnTo>
                <a:lnTo>
                  <a:pt x="620" y="34"/>
                </a:lnTo>
                <a:lnTo>
                  <a:pt x="620" y="34"/>
                </a:lnTo>
                <a:lnTo>
                  <a:pt x="622" y="34"/>
                </a:lnTo>
                <a:lnTo>
                  <a:pt x="622" y="33"/>
                </a:lnTo>
                <a:lnTo>
                  <a:pt x="623" y="31"/>
                </a:lnTo>
                <a:lnTo>
                  <a:pt x="623" y="31"/>
                </a:lnTo>
                <a:lnTo>
                  <a:pt x="623" y="31"/>
                </a:lnTo>
                <a:lnTo>
                  <a:pt x="623" y="30"/>
                </a:lnTo>
                <a:close/>
                <a:moveTo>
                  <a:pt x="611" y="27"/>
                </a:moveTo>
                <a:lnTo>
                  <a:pt x="611" y="27"/>
                </a:lnTo>
                <a:lnTo>
                  <a:pt x="611" y="27"/>
                </a:lnTo>
                <a:lnTo>
                  <a:pt x="611" y="28"/>
                </a:lnTo>
                <a:lnTo>
                  <a:pt x="612" y="28"/>
                </a:lnTo>
                <a:lnTo>
                  <a:pt x="612" y="28"/>
                </a:lnTo>
                <a:lnTo>
                  <a:pt x="612" y="27"/>
                </a:lnTo>
                <a:lnTo>
                  <a:pt x="612" y="27"/>
                </a:lnTo>
                <a:lnTo>
                  <a:pt x="611" y="27"/>
                </a:lnTo>
                <a:close/>
                <a:moveTo>
                  <a:pt x="715" y="23"/>
                </a:moveTo>
                <a:lnTo>
                  <a:pt x="715" y="23"/>
                </a:lnTo>
                <a:lnTo>
                  <a:pt x="715" y="23"/>
                </a:lnTo>
                <a:lnTo>
                  <a:pt x="713" y="25"/>
                </a:lnTo>
                <a:lnTo>
                  <a:pt x="713" y="25"/>
                </a:lnTo>
                <a:lnTo>
                  <a:pt x="713" y="25"/>
                </a:lnTo>
                <a:lnTo>
                  <a:pt x="713" y="27"/>
                </a:lnTo>
                <a:lnTo>
                  <a:pt x="713" y="30"/>
                </a:lnTo>
                <a:lnTo>
                  <a:pt x="713" y="31"/>
                </a:lnTo>
                <a:lnTo>
                  <a:pt x="711" y="31"/>
                </a:lnTo>
                <a:lnTo>
                  <a:pt x="711" y="33"/>
                </a:lnTo>
                <a:lnTo>
                  <a:pt x="711" y="33"/>
                </a:lnTo>
                <a:lnTo>
                  <a:pt x="711" y="33"/>
                </a:lnTo>
                <a:lnTo>
                  <a:pt x="711" y="34"/>
                </a:lnTo>
                <a:lnTo>
                  <a:pt x="711" y="34"/>
                </a:lnTo>
                <a:lnTo>
                  <a:pt x="711" y="34"/>
                </a:lnTo>
                <a:lnTo>
                  <a:pt x="711" y="34"/>
                </a:lnTo>
                <a:lnTo>
                  <a:pt x="711" y="36"/>
                </a:lnTo>
                <a:lnTo>
                  <a:pt x="711" y="38"/>
                </a:lnTo>
                <a:lnTo>
                  <a:pt x="710" y="39"/>
                </a:lnTo>
                <a:lnTo>
                  <a:pt x="710" y="41"/>
                </a:lnTo>
                <a:lnTo>
                  <a:pt x="710" y="44"/>
                </a:lnTo>
                <a:lnTo>
                  <a:pt x="710" y="46"/>
                </a:lnTo>
                <a:lnTo>
                  <a:pt x="710" y="46"/>
                </a:lnTo>
                <a:lnTo>
                  <a:pt x="710" y="46"/>
                </a:lnTo>
                <a:lnTo>
                  <a:pt x="710" y="44"/>
                </a:lnTo>
                <a:lnTo>
                  <a:pt x="710" y="42"/>
                </a:lnTo>
                <a:lnTo>
                  <a:pt x="708" y="41"/>
                </a:lnTo>
                <a:lnTo>
                  <a:pt x="708" y="41"/>
                </a:lnTo>
                <a:lnTo>
                  <a:pt x="708" y="39"/>
                </a:lnTo>
                <a:lnTo>
                  <a:pt x="710" y="38"/>
                </a:lnTo>
                <a:lnTo>
                  <a:pt x="710" y="34"/>
                </a:lnTo>
                <a:lnTo>
                  <a:pt x="710" y="34"/>
                </a:lnTo>
                <a:lnTo>
                  <a:pt x="708" y="31"/>
                </a:lnTo>
                <a:lnTo>
                  <a:pt x="710" y="28"/>
                </a:lnTo>
                <a:lnTo>
                  <a:pt x="710" y="25"/>
                </a:lnTo>
                <a:lnTo>
                  <a:pt x="710" y="23"/>
                </a:lnTo>
                <a:lnTo>
                  <a:pt x="711" y="23"/>
                </a:lnTo>
                <a:lnTo>
                  <a:pt x="711" y="25"/>
                </a:lnTo>
                <a:lnTo>
                  <a:pt x="711" y="25"/>
                </a:lnTo>
                <a:lnTo>
                  <a:pt x="711" y="27"/>
                </a:lnTo>
                <a:lnTo>
                  <a:pt x="711" y="25"/>
                </a:lnTo>
                <a:lnTo>
                  <a:pt x="713" y="23"/>
                </a:lnTo>
                <a:lnTo>
                  <a:pt x="713" y="23"/>
                </a:lnTo>
                <a:lnTo>
                  <a:pt x="715" y="23"/>
                </a:lnTo>
                <a:close/>
                <a:moveTo>
                  <a:pt x="527" y="22"/>
                </a:moveTo>
                <a:lnTo>
                  <a:pt x="527" y="22"/>
                </a:lnTo>
                <a:lnTo>
                  <a:pt x="527" y="22"/>
                </a:lnTo>
                <a:lnTo>
                  <a:pt x="527" y="23"/>
                </a:lnTo>
                <a:lnTo>
                  <a:pt x="527" y="23"/>
                </a:lnTo>
                <a:lnTo>
                  <a:pt x="529" y="22"/>
                </a:lnTo>
                <a:lnTo>
                  <a:pt x="529" y="22"/>
                </a:lnTo>
                <a:lnTo>
                  <a:pt x="527" y="22"/>
                </a:lnTo>
                <a:lnTo>
                  <a:pt x="527" y="22"/>
                </a:lnTo>
                <a:close/>
                <a:moveTo>
                  <a:pt x="513" y="19"/>
                </a:moveTo>
                <a:lnTo>
                  <a:pt x="511" y="19"/>
                </a:lnTo>
                <a:lnTo>
                  <a:pt x="511" y="20"/>
                </a:lnTo>
                <a:lnTo>
                  <a:pt x="511" y="20"/>
                </a:lnTo>
                <a:lnTo>
                  <a:pt x="510" y="22"/>
                </a:lnTo>
                <a:lnTo>
                  <a:pt x="510" y="22"/>
                </a:lnTo>
                <a:lnTo>
                  <a:pt x="510" y="23"/>
                </a:lnTo>
                <a:lnTo>
                  <a:pt x="508" y="23"/>
                </a:lnTo>
                <a:lnTo>
                  <a:pt x="508" y="25"/>
                </a:lnTo>
                <a:lnTo>
                  <a:pt x="508" y="25"/>
                </a:lnTo>
                <a:lnTo>
                  <a:pt x="508" y="27"/>
                </a:lnTo>
                <a:lnTo>
                  <a:pt x="508" y="27"/>
                </a:lnTo>
                <a:lnTo>
                  <a:pt x="508" y="27"/>
                </a:lnTo>
                <a:lnTo>
                  <a:pt x="508" y="27"/>
                </a:lnTo>
                <a:lnTo>
                  <a:pt x="510" y="27"/>
                </a:lnTo>
                <a:lnTo>
                  <a:pt x="510" y="25"/>
                </a:lnTo>
                <a:lnTo>
                  <a:pt x="511" y="25"/>
                </a:lnTo>
                <a:lnTo>
                  <a:pt x="510" y="25"/>
                </a:lnTo>
                <a:lnTo>
                  <a:pt x="511" y="25"/>
                </a:lnTo>
                <a:lnTo>
                  <a:pt x="511" y="23"/>
                </a:lnTo>
                <a:lnTo>
                  <a:pt x="511" y="23"/>
                </a:lnTo>
                <a:lnTo>
                  <a:pt x="511" y="23"/>
                </a:lnTo>
                <a:lnTo>
                  <a:pt x="513" y="23"/>
                </a:lnTo>
                <a:lnTo>
                  <a:pt x="513" y="22"/>
                </a:lnTo>
                <a:lnTo>
                  <a:pt x="513" y="22"/>
                </a:lnTo>
                <a:lnTo>
                  <a:pt x="511" y="22"/>
                </a:lnTo>
                <a:lnTo>
                  <a:pt x="511" y="22"/>
                </a:lnTo>
                <a:lnTo>
                  <a:pt x="513" y="22"/>
                </a:lnTo>
                <a:lnTo>
                  <a:pt x="513" y="22"/>
                </a:lnTo>
                <a:lnTo>
                  <a:pt x="513" y="20"/>
                </a:lnTo>
                <a:lnTo>
                  <a:pt x="513" y="20"/>
                </a:lnTo>
                <a:lnTo>
                  <a:pt x="513" y="20"/>
                </a:lnTo>
                <a:lnTo>
                  <a:pt x="513" y="20"/>
                </a:lnTo>
                <a:lnTo>
                  <a:pt x="513" y="19"/>
                </a:lnTo>
                <a:lnTo>
                  <a:pt x="513" y="19"/>
                </a:lnTo>
                <a:lnTo>
                  <a:pt x="513" y="19"/>
                </a:lnTo>
                <a:close/>
                <a:moveTo>
                  <a:pt x="3685" y="19"/>
                </a:moveTo>
                <a:lnTo>
                  <a:pt x="3687" y="19"/>
                </a:lnTo>
                <a:lnTo>
                  <a:pt x="3690" y="20"/>
                </a:lnTo>
                <a:lnTo>
                  <a:pt x="3690" y="22"/>
                </a:lnTo>
                <a:lnTo>
                  <a:pt x="3690" y="23"/>
                </a:lnTo>
                <a:lnTo>
                  <a:pt x="3690" y="25"/>
                </a:lnTo>
                <a:lnTo>
                  <a:pt x="3689" y="30"/>
                </a:lnTo>
                <a:lnTo>
                  <a:pt x="3685" y="31"/>
                </a:lnTo>
                <a:lnTo>
                  <a:pt x="3684" y="33"/>
                </a:lnTo>
                <a:lnTo>
                  <a:pt x="3682" y="31"/>
                </a:lnTo>
                <a:lnTo>
                  <a:pt x="3682" y="31"/>
                </a:lnTo>
                <a:lnTo>
                  <a:pt x="3682" y="31"/>
                </a:lnTo>
                <a:lnTo>
                  <a:pt x="3681" y="30"/>
                </a:lnTo>
                <a:lnTo>
                  <a:pt x="3681" y="28"/>
                </a:lnTo>
                <a:lnTo>
                  <a:pt x="3681" y="27"/>
                </a:lnTo>
                <a:lnTo>
                  <a:pt x="3681" y="25"/>
                </a:lnTo>
                <a:lnTo>
                  <a:pt x="3679" y="23"/>
                </a:lnTo>
                <a:lnTo>
                  <a:pt x="3679" y="22"/>
                </a:lnTo>
                <a:lnTo>
                  <a:pt x="3679" y="20"/>
                </a:lnTo>
                <a:lnTo>
                  <a:pt x="3681" y="19"/>
                </a:lnTo>
                <a:lnTo>
                  <a:pt x="3682" y="19"/>
                </a:lnTo>
                <a:lnTo>
                  <a:pt x="3685" y="19"/>
                </a:lnTo>
                <a:close/>
                <a:moveTo>
                  <a:pt x="514" y="17"/>
                </a:moveTo>
                <a:lnTo>
                  <a:pt x="514" y="17"/>
                </a:lnTo>
                <a:lnTo>
                  <a:pt x="514" y="19"/>
                </a:lnTo>
                <a:lnTo>
                  <a:pt x="514" y="19"/>
                </a:lnTo>
                <a:lnTo>
                  <a:pt x="514" y="19"/>
                </a:lnTo>
                <a:lnTo>
                  <a:pt x="516" y="17"/>
                </a:lnTo>
                <a:lnTo>
                  <a:pt x="514" y="17"/>
                </a:lnTo>
                <a:lnTo>
                  <a:pt x="514" y="17"/>
                </a:lnTo>
                <a:lnTo>
                  <a:pt x="514" y="17"/>
                </a:lnTo>
                <a:lnTo>
                  <a:pt x="514" y="17"/>
                </a:lnTo>
                <a:close/>
                <a:moveTo>
                  <a:pt x="588" y="16"/>
                </a:moveTo>
                <a:lnTo>
                  <a:pt x="588" y="16"/>
                </a:lnTo>
                <a:lnTo>
                  <a:pt x="588" y="16"/>
                </a:lnTo>
                <a:lnTo>
                  <a:pt x="588" y="16"/>
                </a:lnTo>
                <a:lnTo>
                  <a:pt x="588" y="16"/>
                </a:lnTo>
                <a:lnTo>
                  <a:pt x="588" y="16"/>
                </a:lnTo>
                <a:lnTo>
                  <a:pt x="590" y="16"/>
                </a:lnTo>
                <a:lnTo>
                  <a:pt x="590" y="16"/>
                </a:lnTo>
                <a:lnTo>
                  <a:pt x="588" y="16"/>
                </a:lnTo>
                <a:close/>
                <a:moveTo>
                  <a:pt x="790" y="11"/>
                </a:moveTo>
                <a:lnTo>
                  <a:pt x="792" y="12"/>
                </a:lnTo>
                <a:lnTo>
                  <a:pt x="793" y="12"/>
                </a:lnTo>
                <a:lnTo>
                  <a:pt x="795" y="12"/>
                </a:lnTo>
                <a:lnTo>
                  <a:pt x="795" y="12"/>
                </a:lnTo>
                <a:lnTo>
                  <a:pt x="795" y="12"/>
                </a:lnTo>
                <a:lnTo>
                  <a:pt x="795" y="14"/>
                </a:lnTo>
                <a:lnTo>
                  <a:pt x="795" y="14"/>
                </a:lnTo>
                <a:lnTo>
                  <a:pt x="793" y="14"/>
                </a:lnTo>
                <a:lnTo>
                  <a:pt x="790" y="12"/>
                </a:lnTo>
                <a:lnTo>
                  <a:pt x="790" y="11"/>
                </a:lnTo>
                <a:lnTo>
                  <a:pt x="790" y="11"/>
                </a:lnTo>
                <a:close/>
                <a:moveTo>
                  <a:pt x="535" y="11"/>
                </a:moveTo>
                <a:lnTo>
                  <a:pt x="533" y="11"/>
                </a:lnTo>
                <a:lnTo>
                  <a:pt x="533" y="12"/>
                </a:lnTo>
                <a:lnTo>
                  <a:pt x="533" y="14"/>
                </a:lnTo>
                <a:lnTo>
                  <a:pt x="533" y="14"/>
                </a:lnTo>
                <a:lnTo>
                  <a:pt x="533" y="14"/>
                </a:lnTo>
                <a:lnTo>
                  <a:pt x="535" y="12"/>
                </a:lnTo>
                <a:lnTo>
                  <a:pt x="535" y="12"/>
                </a:lnTo>
                <a:lnTo>
                  <a:pt x="535" y="11"/>
                </a:lnTo>
                <a:lnTo>
                  <a:pt x="535" y="11"/>
                </a:lnTo>
                <a:lnTo>
                  <a:pt x="535" y="11"/>
                </a:lnTo>
                <a:close/>
                <a:moveTo>
                  <a:pt x="549" y="9"/>
                </a:moveTo>
                <a:lnTo>
                  <a:pt x="549" y="9"/>
                </a:lnTo>
                <a:lnTo>
                  <a:pt x="549" y="11"/>
                </a:lnTo>
                <a:lnTo>
                  <a:pt x="551" y="11"/>
                </a:lnTo>
                <a:lnTo>
                  <a:pt x="551" y="11"/>
                </a:lnTo>
                <a:lnTo>
                  <a:pt x="551" y="11"/>
                </a:lnTo>
                <a:lnTo>
                  <a:pt x="551" y="11"/>
                </a:lnTo>
                <a:lnTo>
                  <a:pt x="551" y="11"/>
                </a:lnTo>
                <a:lnTo>
                  <a:pt x="551" y="9"/>
                </a:lnTo>
                <a:lnTo>
                  <a:pt x="551" y="9"/>
                </a:lnTo>
                <a:lnTo>
                  <a:pt x="549" y="9"/>
                </a:lnTo>
                <a:close/>
                <a:moveTo>
                  <a:pt x="573" y="6"/>
                </a:moveTo>
                <a:lnTo>
                  <a:pt x="573" y="6"/>
                </a:lnTo>
                <a:lnTo>
                  <a:pt x="571" y="8"/>
                </a:lnTo>
                <a:lnTo>
                  <a:pt x="571" y="8"/>
                </a:lnTo>
                <a:lnTo>
                  <a:pt x="571" y="8"/>
                </a:lnTo>
                <a:lnTo>
                  <a:pt x="571" y="8"/>
                </a:lnTo>
                <a:lnTo>
                  <a:pt x="570" y="8"/>
                </a:lnTo>
                <a:lnTo>
                  <a:pt x="570" y="8"/>
                </a:lnTo>
                <a:lnTo>
                  <a:pt x="570" y="8"/>
                </a:lnTo>
                <a:lnTo>
                  <a:pt x="570" y="8"/>
                </a:lnTo>
                <a:lnTo>
                  <a:pt x="568" y="8"/>
                </a:lnTo>
                <a:lnTo>
                  <a:pt x="568" y="8"/>
                </a:lnTo>
                <a:lnTo>
                  <a:pt x="568" y="8"/>
                </a:lnTo>
                <a:lnTo>
                  <a:pt x="568" y="8"/>
                </a:lnTo>
                <a:lnTo>
                  <a:pt x="568" y="9"/>
                </a:lnTo>
                <a:lnTo>
                  <a:pt x="571" y="9"/>
                </a:lnTo>
                <a:lnTo>
                  <a:pt x="571" y="9"/>
                </a:lnTo>
                <a:lnTo>
                  <a:pt x="574" y="9"/>
                </a:lnTo>
                <a:lnTo>
                  <a:pt x="576" y="11"/>
                </a:lnTo>
                <a:lnTo>
                  <a:pt x="577" y="11"/>
                </a:lnTo>
                <a:lnTo>
                  <a:pt x="579" y="12"/>
                </a:lnTo>
                <a:lnTo>
                  <a:pt x="581" y="12"/>
                </a:lnTo>
                <a:lnTo>
                  <a:pt x="582" y="12"/>
                </a:lnTo>
                <a:lnTo>
                  <a:pt x="582" y="12"/>
                </a:lnTo>
                <a:lnTo>
                  <a:pt x="584" y="14"/>
                </a:lnTo>
                <a:lnTo>
                  <a:pt x="584" y="14"/>
                </a:lnTo>
                <a:lnTo>
                  <a:pt x="585" y="14"/>
                </a:lnTo>
                <a:lnTo>
                  <a:pt x="585" y="14"/>
                </a:lnTo>
                <a:lnTo>
                  <a:pt x="588" y="12"/>
                </a:lnTo>
                <a:lnTo>
                  <a:pt x="588" y="12"/>
                </a:lnTo>
                <a:lnTo>
                  <a:pt x="588" y="12"/>
                </a:lnTo>
                <a:lnTo>
                  <a:pt x="587" y="14"/>
                </a:lnTo>
                <a:lnTo>
                  <a:pt x="587" y="14"/>
                </a:lnTo>
                <a:lnTo>
                  <a:pt x="587" y="14"/>
                </a:lnTo>
                <a:lnTo>
                  <a:pt x="585" y="14"/>
                </a:lnTo>
                <a:lnTo>
                  <a:pt x="585" y="14"/>
                </a:lnTo>
                <a:lnTo>
                  <a:pt x="587" y="14"/>
                </a:lnTo>
                <a:lnTo>
                  <a:pt x="587" y="14"/>
                </a:lnTo>
                <a:lnTo>
                  <a:pt x="587" y="14"/>
                </a:lnTo>
                <a:lnTo>
                  <a:pt x="588" y="14"/>
                </a:lnTo>
                <a:lnTo>
                  <a:pt x="588" y="14"/>
                </a:lnTo>
                <a:lnTo>
                  <a:pt x="590" y="12"/>
                </a:lnTo>
                <a:lnTo>
                  <a:pt x="592" y="11"/>
                </a:lnTo>
                <a:lnTo>
                  <a:pt x="592" y="9"/>
                </a:lnTo>
                <a:lnTo>
                  <a:pt x="590" y="9"/>
                </a:lnTo>
                <a:lnTo>
                  <a:pt x="590" y="9"/>
                </a:lnTo>
                <a:lnTo>
                  <a:pt x="590" y="9"/>
                </a:lnTo>
                <a:lnTo>
                  <a:pt x="590" y="9"/>
                </a:lnTo>
                <a:lnTo>
                  <a:pt x="590" y="8"/>
                </a:lnTo>
                <a:lnTo>
                  <a:pt x="590" y="8"/>
                </a:lnTo>
                <a:lnTo>
                  <a:pt x="588" y="9"/>
                </a:lnTo>
                <a:lnTo>
                  <a:pt x="588" y="9"/>
                </a:lnTo>
                <a:lnTo>
                  <a:pt x="588" y="11"/>
                </a:lnTo>
                <a:lnTo>
                  <a:pt x="588" y="11"/>
                </a:lnTo>
                <a:lnTo>
                  <a:pt x="588" y="11"/>
                </a:lnTo>
                <a:lnTo>
                  <a:pt x="588" y="9"/>
                </a:lnTo>
                <a:lnTo>
                  <a:pt x="588" y="9"/>
                </a:lnTo>
                <a:lnTo>
                  <a:pt x="588" y="8"/>
                </a:lnTo>
                <a:lnTo>
                  <a:pt x="587" y="8"/>
                </a:lnTo>
                <a:lnTo>
                  <a:pt x="587" y="8"/>
                </a:lnTo>
                <a:lnTo>
                  <a:pt x="587" y="8"/>
                </a:lnTo>
                <a:lnTo>
                  <a:pt x="587" y="8"/>
                </a:lnTo>
                <a:lnTo>
                  <a:pt x="587" y="6"/>
                </a:lnTo>
                <a:lnTo>
                  <a:pt x="585" y="6"/>
                </a:lnTo>
                <a:lnTo>
                  <a:pt x="585" y="8"/>
                </a:lnTo>
                <a:lnTo>
                  <a:pt x="584" y="8"/>
                </a:lnTo>
                <a:lnTo>
                  <a:pt x="584" y="9"/>
                </a:lnTo>
                <a:lnTo>
                  <a:pt x="582" y="9"/>
                </a:lnTo>
                <a:lnTo>
                  <a:pt x="582" y="8"/>
                </a:lnTo>
                <a:lnTo>
                  <a:pt x="582" y="8"/>
                </a:lnTo>
                <a:lnTo>
                  <a:pt x="582" y="8"/>
                </a:lnTo>
                <a:lnTo>
                  <a:pt x="581" y="8"/>
                </a:lnTo>
                <a:lnTo>
                  <a:pt x="581" y="6"/>
                </a:lnTo>
                <a:lnTo>
                  <a:pt x="581" y="6"/>
                </a:lnTo>
                <a:lnTo>
                  <a:pt x="579" y="6"/>
                </a:lnTo>
                <a:lnTo>
                  <a:pt x="579" y="8"/>
                </a:lnTo>
                <a:lnTo>
                  <a:pt x="579" y="8"/>
                </a:lnTo>
                <a:lnTo>
                  <a:pt x="579" y="8"/>
                </a:lnTo>
                <a:lnTo>
                  <a:pt x="577" y="8"/>
                </a:lnTo>
                <a:lnTo>
                  <a:pt x="577" y="8"/>
                </a:lnTo>
                <a:lnTo>
                  <a:pt x="577" y="8"/>
                </a:lnTo>
                <a:lnTo>
                  <a:pt x="577" y="8"/>
                </a:lnTo>
                <a:lnTo>
                  <a:pt x="577" y="9"/>
                </a:lnTo>
                <a:lnTo>
                  <a:pt x="577" y="9"/>
                </a:lnTo>
                <a:lnTo>
                  <a:pt x="577" y="9"/>
                </a:lnTo>
                <a:lnTo>
                  <a:pt x="577" y="9"/>
                </a:lnTo>
                <a:lnTo>
                  <a:pt x="577" y="9"/>
                </a:lnTo>
                <a:lnTo>
                  <a:pt x="577" y="9"/>
                </a:lnTo>
                <a:lnTo>
                  <a:pt x="577" y="9"/>
                </a:lnTo>
                <a:lnTo>
                  <a:pt x="576" y="9"/>
                </a:lnTo>
                <a:lnTo>
                  <a:pt x="576" y="9"/>
                </a:lnTo>
                <a:lnTo>
                  <a:pt x="576" y="9"/>
                </a:lnTo>
                <a:lnTo>
                  <a:pt x="576" y="9"/>
                </a:lnTo>
                <a:lnTo>
                  <a:pt x="576" y="9"/>
                </a:lnTo>
                <a:lnTo>
                  <a:pt x="574" y="9"/>
                </a:lnTo>
                <a:lnTo>
                  <a:pt x="574" y="9"/>
                </a:lnTo>
                <a:lnTo>
                  <a:pt x="574" y="9"/>
                </a:lnTo>
                <a:lnTo>
                  <a:pt x="574" y="8"/>
                </a:lnTo>
                <a:lnTo>
                  <a:pt x="574" y="8"/>
                </a:lnTo>
                <a:lnTo>
                  <a:pt x="573" y="8"/>
                </a:lnTo>
                <a:lnTo>
                  <a:pt x="574" y="6"/>
                </a:lnTo>
                <a:lnTo>
                  <a:pt x="573" y="6"/>
                </a:lnTo>
                <a:close/>
                <a:moveTo>
                  <a:pt x="566" y="6"/>
                </a:moveTo>
                <a:lnTo>
                  <a:pt x="565" y="6"/>
                </a:lnTo>
                <a:lnTo>
                  <a:pt x="565" y="8"/>
                </a:lnTo>
                <a:lnTo>
                  <a:pt x="565" y="8"/>
                </a:lnTo>
                <a:lnTo>
                  <a:pt x="563" y="8"/>
                </a:lnTo>
                <a:lnTo>
                  <a:pt x="565" y="8"/>
                </a:lnTo>
                <a:lnTo>
                  <a:pt x="565" y="9"/>
                </a:lnTo>
                <a:lnTo>
                  <a:pt x="566" y="9"/>
                </a:lnTo>
                <a:lnTo>
                  <a:pt x="566" y="8"/>
                </a:lnTo>
                <a:lnTo>
                  <a:pt x="566" y="8"/>
                </a:lnTo>
                <a:lnTo>
                  <a:pt x="566" y="6"/>
                </a:lnTo>
                <a:lnTo>
                  <a:pt x="566" y="6"/>
                </a:lnTo>
                <a:close/>
                <a:moveTo>
                  <a:pt x="817" y="5"/>
                </a:moveTo>
                <a:lnTo>
                  <a:pt x="817" y="5"/>
                </a:lnTo>
                <a:lnTo>
                  <a:pt x="817" y="5"/>
                </a:lnTo>
                <a:lnTo>
                  <a:pt x="817" y="6"/>
                </a:lnTo>
                <a:lnTo>
                  <a:pt x="817" y="6"/>
                </a:lnTo>
                <a:lnTo>
                  <a:pt x="817" y="8"/>
                </a:lnTo>
                <a:lnTo>
                  <a:pt x="817" y="8"/>
                </a:lnTo>
                <a:lnTo>
                  <a:pt x="816" y="8"/>
                </a:lnTo>
                <a:lnTo>
                  <a:pt x="816" y="9"/>
                </a:lnTo>
                <a:lnTo>
                  <a:pt x="814" y="9"/>
                </a:lnTo>
                <a:lnTo>
                  <a:pt x="814" y="9"/>
                </a:lnTo>
                <a:lnTo>
                  <a:pt x="816" y="8"/>
                </a:lnTo>
                <a:lnTo>
                  <a:pt x="816" y="8"/>
                </a:lnTo>
                <a:lnTo>
                  <a:pt x="816" y="6"/>
                </a:lnTo>
                <a:lnTo>
                  <a:pt x="816" y="6"/>
                </a:lnTo>
                <a:lnTo>
                  <a:pt x="817" y="5"/>
                </a:lnTo>
                <a:lnTo>
                  <a:pt x="817" y="5"/>
                </a:lnTo>
                <a:lnTo>
                  <a:pt x="817" y="5"/>
                </a:lnTo>
                <a:lnTo>
                  <a:pt x="817" y="5"/>
                </a:lnTo>
                <a:close/>
                <a:moveTo>
                  <a:pt x="562" y="5"/>
                </a:moveTo>
                <a:lnTo>
                  <a:pt x="560" y="5"/>
                </a:lnTo>
                <a:lnTo>
                  <a:pt x="562" y="5"/>
                </a:lnTo>
                <a:lnTo>
                  <a:pt x="562" y="5"/>
                </a:lnTo>
                <a:lnTo>
                  <a:pt x="560" y="6"/>
                </a:lnTo>
                <a:lnTo>
                  <a:pt x="560" y="6"/>
                </a:lnTo>
                <a:lnTo>
                  <a:pt x="558" y="6"/>
                </a:lnTo>
                <a:lnTo>
                  <a:pt x="558" y="6"/>
                </a:lnTo>
                <a:lnTo>
                  <a:pt x="558" y="6"/>
                </a:lnTo>
                <a:lnTo>
                  <a:pt x="558" y="6"/>
                </a:lnTo>
                <a:lnTo>
                  <a:pt x="558" y="6"/>
                </a:lnTo>
                <a:lnTo>
                  <a:pt x="558" y="8"/>
                </a:lnTo>
                <a:lnTo>
                  <a:pt x="560" y="8"/>
                </a:lnTo>
                <a:lnTo>
                  <a:pt x="562" y="8"/>
                </a:lnTo>
                <a:lnTo>
                  <a:pt x="563" y="8"/>
                </a:lnTo>
                <a:lnTo>
                  <a:pt x="563" y="6"/>
                </a:lnTo>
                <a:lnTo>
                  <a:pt x="563" y="6"/>
                </a:lnTo>
                <a:lnTo>
                  <a:pt x="563" y="6"/>
                </a:lnTo>
                <a:lnTo>
                  <a:pt x="563" y="5"/>
                </a:lnTo>
                <a:lnTo>
                  <a:pt x="562" y="5"/>
                </a:lnTo>
                <a:lnTo>
                  <a:pt x="562" y="5"/>
                </a:lnTo>
                <a:close/>
                <a:moveTo>
                  <a:pt x="2265" y="1"/>
                </a:moveTo>
                <a:lnTo>
                  <a:pt x="2265" y="1"/>
                </a:lnTo>
                <a:lnTo>
                  <a:pt x="2266" y="3"/>
                </a:lnTo>
                <a:lnTo>
                  <a:pt x="2266" y="3"/>
                </a:lnTo>
                <a:lnTo>
                  <a:pt x="2266" y="3"/>
                </a:lnTo>
                <a:lnTo>
                  <a:pt x="2266" y="3"/>
                </a:lnTo>
                <a:lnTo>
                  <a:pt x="2268" y="3"/>
                </a:lnTo>
                <a:lnTo>
                  <a:pt x="2269" y="3"/>
                </a:lnTo>
                <a:lnTo>
                  <a:pt x="2271" y="5"/>
                </a:lnTo>
                <a:lnTo>
                  <a:pt x="2271" y="5"/>
                </a:lnTo>
                <a:lnTo>
                  <a:pt x="2269" y="5"/>
                </a:lnTo>
                <a:lnTo>
                  <a:pt x="2269" y="5"/>
                </a:lnTo>
                <a:lnTo>
                  <a:pt x="2268" y="6"/>
                </a:lnTo>
                <a:lnTo>
                  <a:pt x="2269" y="6"/>
                </a:lnTo>
                <a:lnTo>
                  <a:pt x="2269" y="6"/>
                </a:lnTo>
                <a:lnTo>
                  <a:pt x="2269" y="6"/>
                </a:lnTo>
                <a:lnTo>
                  <a:pt x="2271" y="6"/>
                </a:lnTo>
                <a:lnTo>
                  <a:pt x="2271" y="3"/>
                </a:lnTo>
                <a:lnTo>
                  <a:pt x="2273" y="3"/>
                </a:lnTo>
                <a:lnTo>
                  <a:pt x="2273" y="3"/>
                </a:lnTo>
                <a:lnTo>
                  <a:pt x="2273" y="5"/>
                </a:lnTo>
                <a:lnTo>
                  <a:pt x="2273" y="5"/>
                </a:lnTo>
                <a:lnTo>
                  <a:pt x="2273" y="5"/>
                </a:lnTo>
                <a:lnTo>
                  <a:pt x="2273" y="6"/>
                </a:lnTo>
                <a:lnTo>
                  <a:pt x="2273" y="6"/>
                </a:lnTo>
                <a:lnTo>
                  <a:pt x="2274" y="6"/>
                </a:lnTo>
                <a:lnTo>
                  <a:pt x="2274" y="8"/>
                </a:lnTo>
                <a:lnTo>
                  <a:pt x="2274" y="9"/>
                </a:lnTo>
                <a:lnTo>
                  <a:pt x="2276" y="11"/>
                </a:lnTo>
                <a:lnTo>
                  <a:pt x="2277" y="12"/>
                </a:lnTo>
                <a:lnTo>
                  <a:pt x="2279" y="16"/>
                </a:lnTo>
                <a:lnTo>
                  <a:pt x="2280" y="17"/>
                </a:lnTo>
                <a:lnTo>
                  <a:pt x="2284" y="19"/>
                </a:lnTo>
                <a:lnTo>
                  <a:pt x="2284" y="19"/>
                </a:lnTo>
                <a:lnTo>
                  <a:pt x="2282" y="20"/>
                </a:lnTo>
                <a:lnTo>
                  <a:pt x="2280" y="19"/>
                </a:lnTo>
                <a:lnTo>
                  <a:pt x="2277" y="17"/>
                </a:lnTo>
                <a:lnTo>
                  <a:pt x="2277" y="17"/>
                </a:lnTo>
                <a:lnTo>
                  <a:pt x="2277" y="17"/>
                </a:lnTo>
                <a:lnTo>
                  <a:pt x="2277" y="17"/>
                </a:lnTo>
                <a:lnTo>
                  <a:pt x="2277" y="16"/>
                </a:lnTo>
                <a:lnTo>
                  <a:pt x="2277" y="14"/>
                </a:lnTo>
                <a:lnTo>
                  <a:pt x="2277" y="14"/>
                </a:lnTo>
                <a:lnTo>
                  <a:pt x="2277" y="12"/>
                </a:lnTo>
                <a:lnTo>
                  <a:pt x="2276" y="12"/>
                </a:lnTo>
                <a:lnTo>
                  <a:pt x="2274" y="11"/>
                </a:lnTo>
                <a:lnTo>
                  <a:pt x="2273" y="11"/>
                </a:lnTo>
                <a:lnTo>
                  <a:pt x="2273" y="11"/>
                </a:lnTo>
                <a:lnTo>
                  <a:pt x="2273" y="9"/>
                </a:lnTo>
                <a:lnTo>
                  <a:pt x="2273" y="9"/>
                </a:lnTo>
                <a:lnTo>
                  <a:pt x="2271" y="9"/>
                </a:lnTo>
                <a:lnTo>
                  <a:pt x="2269" y="11"/>
                </a:lnTo>
                <a:lnTo>
                  <a:pt x="2269" y="9"/>
                </a:lnTo>
                <a:lnTo>
                  <a:pt x="2271" y="8"/>
                </a:lnTo>
                <a:lnTo>
                  <a:pt x="2271" y="8"/>
                </a:lnTo>
                <a:lnTo>
                  <a:pt x="2271" y="8"/>
                </a:lnTo>
                <a:lnTo>
                  <a:pt x="2271" y="8"/>
                </a:lnTo>
                <a:lnTo>
                  <a:pt x="2269" y="8"/>
                </a:lnTo>
                <a:lnTo>
                  <a:pt x="2269" y="8"/>
                </a:lnTo>
                <a:lnTo>
                  <a:pt x="2269" y="8"/>
                </a:lnTo>
                <a:lnTo>
                  <a:pt x="2268" y="8"/>
                </a:lnTo>
                <a:lnTo>
                  <a:pt x="2268" y="8"/>
                </a:lnTo>
                <a:lnTo>
                  <a:pt x="2268" y="8"/>
                </a:lnTo>
                <a:lnTo>
                  <a:pt x="2268" y="8"/>
                </a:lnTo>
                <a:lnTo>
                  <a:pt x="2268" y="6"/>
                </a:lnTo>
                <a:lnTo>
                  <a:pt x="2268" y="6"/>
                </a:lnTo>
                <a:lnTo>
                  <a:pt x="2266" y="6"/>
                </a:lnTo>
                <a:lnTo>
                  <a:pt x="2266" y="6"/>
                </a:lnTo>
                <a:lnTo>
                  <a:pt x="2265" y="6"/>
                </a:lnTo>
                <a:lnTo>
                  <a:pt x="2265" y="6"/>
                </a:lnTo>
                <a:lnTo>
                  <a:pt x="2265" y="6"/>
                </a:lnTo>
                <a:lnTo>
                  <a:pt x="2265" y="8"/>
                </a:lnTo>
                <a:lnTo>
                  <a:pt x="2265" y="8"/>
                </a:lnTo>
                <a:lnTo>
                  <a:pt x="2265" y="8"/>
                </a:lnTo>
                <a:lnTo>
                  <a:pt x="2265" y="6"/>
                </a:lnTo>
                <a:lnTo>
                  <a:pt x="2265" y="6"/>
                </a:lnTo>
                <a:lnTo>
                  <a:pt x="2263" y="5"/>
                </a:lnTo>
                <a:lnTo>
                  <a:pt x="2261" y="5"/>
                </a:lnTo>
                <a:lnTo>
                  <a:pt x="2261" y="6"/>
                </a:lnTo>
                <a:lnTo>
                  <a:pt x="2261" y="6"/>
                </a:lnTo>
                <a:lnTo>
                  <a:pt x="2261" y="6"/>
                </a:lnTo>
                <a:lnTo>
                  <a:pt x="2260" y="5"/>
                </a:lnTo>
                <a:lnTo>
                  <a:pt x="2260" y="5"/>
                </a:lnTo>
                <a:lnTo>
                  <a:pt x="2260" y="5"/>
                </a:lnTo>
                <a:lnTo>
                  <a:pt x="2258" y="5"/>
                </a:lnTo>
                <a:lnTo>
                  <a:pt x="2258" y="3"/>
                </a:lnTo>
                <a:lnTo>
                  <a:pt x="2258" y="3"/>
                </a:lnTo>
                <a:lnTo>
                  <a:pt x="2258" y="3"/>
                </a:lnTo>
                <a:lnTo>
                  <a:pt x="2258" y="3"/>
                </a:lnTo>
                <a:lnTo>
                  <a:pt x="2258" y="1"/>
                </a:lnTo>
                <a:lnTo>
                  <a:pt x="2260" y="3"/>
                </a:lnTo>
                <a:lnTo>
                  <a:pt x="2261" y="3"/>
                </a:lnTo>
                <a:lnTo>
                  <a:pt x="2263" y="3"/>
                </a:lnTo>
                <a:lnTo>
                  <a:pt x="2263" y="5"/>
                </a:lnTo>
                <a:lnTo>
                  <a:pt x="2263" y="5"/>
                </a:lnTo>
                <a:lnTo>
                  <a:pt x="2263" y="3"/>
                </a:lnTo>
                <a:lnTo>
                  <a:pt x="2265" y="3"/>
                </a:lnTo>
                <a:lnTo>
                  <a:pt x="2265" y="3"/>
                </a:lnTo>
                <a:lnTo>
                  <a:pt x="2265" y="3"/>
                </a:lnTo>
                <a:lnTo>
                  <a:pt x="2265" y="3"/>
                </a:lnTo>
                <a:lnTo>
                  <a:pt x="2265" y="1"/>
                </a:lnTo>
                <a:lnTo>
                  <a:pt x="2265" y="1"/>
                </a:lnTo>
                <a:close/>
                <a:moveTo>
                  <a:pt x="555" y="1"/>
                </a:moveTo>
                <a:lnTo>
                  <a:pt x="555" y="1"/>
                </a:lnTo>
                <a:lnTo>
                  <a:pt x="555" y="1"/>
                </a:lnTo>
                <a:lnTo>
                  <a:pt x="555" y="3"/>
                </a:lnTo>
                <a:lnTo>
                  <a:pt x="557" y="5"/>
                </a:lnTo>
                <a:lnTo>
                  <a:pt x="557" y="5"/>
                </a:lnTo>
                <a:lnTo>
                  <a:pt x="558" y="5"/>
                </a:lnTo>
                <a:lnTo>
                  <a:pt x="558" y="5"/>
                </a:lnTo>
                <a:lnTo>
                  <a:pt x="558" y="3"/>
                </a:lnTo>
                <a:lnTo>
                  <a:pt x="558" y="3"/>
                </a:lnTo>
                <a:lnTo>
                  <a:pt x="558" y="3"/>
                </a:lnTo>
                <a:lnTo>
                  <a:pt x="558" y="3"/>
                </a:lnTo>
                <a:lnTo>
                  <a:pt x="560" y="3"/>
                </a:lnTo>
                <a:lnTo>
                  <a:pt x="558" y="1"/>
                </a:lnTo>
                <a:lnTo>
                  <a:pt x="558" y="1"/>
                </a:lnTo>
                <a:lnTo>
                  <a:pt x="557" y="1"/>
                </a:lnTo>
                <a:lnTo>
                  <a:pt x="555" y="1"/>
                </a:lnTo>
                <a:close/>
                <a:moveTo>
                  <a:pt x="554" y="0"/>
                </a:moveTo>
                <a:lnTo>
                  <a:pt x="554" y="0"/>
                </a:lnTo>
                <a:lnTo>
                  <a:pt x="554" y="1"/>
                </a:lnTo>
                <a:lnTo>
                  <a:pt x="554" y="1"/>
                </a:lnTo>
                <a:lnTo>
                  <a:pt x="554" y="1"/>
                </a:lnTo>
                <a:lnTo>
                  <a:pt x="555" y="1"/>
                </a:lnTo>
                <a:lnTo>
                  <a:pt x="555" y="1"/>
                </a:lnTo>
                <a:lnTo>
                  <a:pt x="555" y="1"/>
                </a:lnTo>
                <a:lnTo>
                  <a:pt x="554" y="1"/>
                </a:lnTo>
                <a:lnTo>
                  <a:pt x="554" y="0"/>
                </a:lnTo>
                <a:close/>
                <a:moveTo>
                  <a:pt x="620" y="0"/>
                </a:moveTo>
                <a:lnTo>
                  <a:pt x="622" y="1"/>
                </a:lnTo>
                <a:lnTo>
                  <a:pt x="623" y="1"/>
                </a:lnTo>
                <a:lnTo>
                  <a:pt x="622" y="3"/>
                </a:lnTo>
                <a:lnTo>
                  <a:pt x="620" y="3"/>
                </a:lnTo>
                <a:lnTo>
                  <a:pt x="617" y="3"/>
                </a:lnTo>
                <a:lnTo>
                  <a:pt x="617" y="3"/>
                </a:lnTo>
                <a:lnTo>
                  <a:pt x="615" y="3"/>
                </a:lnTo>
                <a:lnTo>
                  <a:pt x="614" y="3"/>
                </a:lnTo>
                <a:lnTo>
                  <a:pt x="614" y="3"/>
                </a:lnTo>
                <a:lnTo>
                  <a:pt x="614" y="1"/>
                </a:lnTo>
                <a:lnTo>
                  <a:pt x="614" y="1"/>
                </a:lnTo>
                <a:lnTo>
                  <a:pt x="611" y="3"/>
                </a:lnTo>
                <a:lnTo>
                  <a:pt x="607" y="1"/>
                </a:lnTo>
                <a:lnTo>
                  <a:pt x="609" y="1"/>
                </a:lnTo>
                <a:lnTo>
                  <a:pt x="609" y="1"/>
                </a:lnTo>
                <a:lnTo>
                  <a:pt x="611" y="1"/>
                </a:lnTo>
                <a:lnTo>
                  <a:pt x="611" y="1"/>
                </a:lnTo>
                <a:lnTo>
                  <a:pt x="612" y="1"/>
                </a:lnTo>
                <a:lnTo>
                  <a:pt x="612" y="1"/>
                </a:lnTo>
                <a:lnTo>
                  <a:pt x="612" y="1"/>
                </a:lnTo>
                <a:lnTo>
                  <a:pt x="612" y="0"/>
                </a:lnTo>
                <a:lnTo>
                  <a:pt x="614" y="0"/>
                </a:lnTo>
                <a:lnTo>
                  <a:pt x="617" y="0"/>
                </a:lnTo>
                <a:lnTo>
                  <a:pt x="617" y="0"/>
                </a:lnTo>
                <a:lnTo>
                  <a:pt x="620" y="0"/>
                </a:lnTo>
                <a:close/>
                <a:moveTo>
                  <a:pt x="418" y="0"/>
                </a:moveTo>
                <a:lnTo>
                  <a:pt x="418" y="0"/>
                </a:lnTo>
                <a:lnTo>
                  <a:pt x="418" y="0"/>
                </a:lnTo>
                <a:lnTo>
                  <a:pt x="418" y="1"/>
                </a:lnTo>
                <a:lnTo>
                  <a:pt x="418" y="1"/>
                </a:lnTo>
                <a:lnTo>
                  <a:pt x="418" y="1"/>
                </a:lnTo>
                <a:lnTo>
                  <a:pt x="418" y="3"/>
                </a:lnTo>
                <a:lnTo>
                  <a:pt x="420" y="3"/>
                </a:lnTo>
                <a:lnTo>
                  <a:pt x="418" y="3"/>
                </a:lnTo>
                <a:lnTo>
                  <a:pt x="418" y="5"/>
                </a:lnTo>
                <a:lnTo>
                  <a:pt x="417" y="5"/>
                </a:lnTo>
                <a:lnTo>
                  <a:pt x="417" y="3"/>
                </a:lnTo>
                <a:lnTo>
                  <a:pt x="415" y="3"/>
                </a:lnTo>
                <a:lnTo>
                  <a:pt x="415" y="1"/>
                </a:lnTo>
                <a:lnTo>
                  <a:pt x="415" y="1"/>
                </a:lnTo>
                <a:lnTo>
                  <a:pt x="417" y="0"/>
                </a:lnTo>
                <a:lnTo>
                  <a:pt x="418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0" name="Freeform 353">
            <a:extLst>
              <a:ext uri="{FF2B5EF4-FFF2-40B4-BE49-F238E27FC236}">
                <a16:creationId xmlns:a16="http://schemas.microsoft.com/office/drawing/2014/main" id="{2CCF74A3-6ABB-4923-28BE-A59234E1E931}"/>
              </a:ext>
            </a:extLst>
          </p:cNvPr>
          <p:cNvSpPr>
            <a:spLocks noEditPoints="1"/>
          </p:cNvSpPr>
          <p:nvPr/>
        </p:nvSpPr>
        <p:spPr bwMode="auto">
          <a:xfrm>
            <a:off x="3792899" y="2594162"/>
            <a:ext cx="4059271" cy="162137"/>
          </a:xfrm>
          <a:custGeom>
            <a:avLst/>
            <a:gdLst>
              <a:gd name="T0" fmla="*/ 527 w 3447"/>
              <a:gd name="T1" fmla="*/ 49 h 132"/>
              <a:gd name="T2" fmla="*/ 293 w 3447"/>
              <a:gd name="T3" fmla="*/ 74 h 132"/>
              <a:gd name="T4" fmla="*/ 284 w 3447"/>
              <a:gd name="T5" fmla="*/ 77 h 132"/>
              <a:gd name="T6" fmla="*/ 292 w 3447"/>
              <a:gd name="T7" fmla="*/ 60 h 132"/>
              <a:gd name="T8" fmla="*/ 2618 w 3447"/>
              <a:gd name="T9" fmla="*/ 58 h 132"/>
              <a:gd name="T10" fmla="*/ 2610 w 3447"/>
              <a:gd name="T11" fmla="*/ 87 h 132"/>
              <a:gd name="T12" fmla="*/ 2596 w 3447"/>
              <a:gd name="T13" fmla="*/ 61 h 132"/>
              <a:gd name="T14" fmla="*/ 2586 w 3447"/>
              <a:gd name="T15" fmla="*/ 83 h 132"/>
              <a:gd name="T16" fmla="*/ 2602 w 3447"/>
              <a:gd name="T17" fmla="*/ 61 h 132"/>
              <a:gd name="T18" fmla="*/ 2622 w 3447"/>
              <a:gd name="T19" fmla="*/ 49 h 132"/>
              <a:gd name="T20" fmla="*/ 2849 w 3447"/>
              <a:gd name="T21" fmla="*/ 44 h 132"/>
              <a:gd name="T22" fmla="*/ 2886 w 3447"/>
              <a:gd name="T23" fmla="*/ 41 h 132"/>
              <a:gd name="T24" fmla="*/ 2862 w 3447"/>
              <a:gd name="T25" fmla="*/ 46 h 132"/>
              <a:gd name="T26" fmla="*/ 2829 w 3447"/>
              <a:gd name="T27" fmla="*/ 47 h 132"/>
              <a:gd name="T28" fmla="*/ 2813 w 3447"/>
              <a:gd name="T29" fmla="*/ 72 h 132"/>
              <a:gd name="T30" fmla="*/ 2821 w 3447"/>
              <a:gd name="T31" fmla="*/ 44 h 132"/>
              <a:gd name="T32" fmla="*/ 648 w 3447"/>
              <a:gd name="T33" fmla="*/ 38 h 132"/>
              <a:gd name="T34" fmla="*/ 437 w 3447"/>
              <a:gd name="T35" fmla="*/ 36 h 132"/>
              <a:gd name="T36" fmla="*/ 462 w 3447"/>
              <a:gd name="T37" fmla="*/ 35 h 132"/>
              <a:gd name="T38" fmla="*/ 628 w 3447"/>
              <a:gd name="T39" fmla="*/ 30 h 132"/>
              <a:gd name="T40" fmla="*/ 637 w 3447"/>
              <a:gd name="T41" fmla="*/ 35 h 132"/>
              <a:gd name="T42" fmla="*/ 1872 w 3447"/>
              <a:gd name="T43" fmla="*/ 25 h 132"/>
              <a:gd name="T44" fmla="*/ 2244 w 3447"/>
              <a:gd name="T45" fmla="*/ 28 h 132"/>
              <a:gd name="T46" fmla="*/ 2252 w 3447"/>
              <a:gd name="T47" fmla="*/ 22 h 132"/>
              <a:gd name="T48" fmla="*/ 207 w 3447"/>
              <a:gd name="T49" fmla="*/ 24 h 132"/>
              <a:gd name="T50" fmla="*/ 180 w 3447"/>
              <a:gd name="T51" fmla="*/ 27 h 132"/>
              <a:gd name="T52" fmla="*/ 372 w 3447"/>
              <a:gd name="T53" fmla="*/ 19 h 132"/>
              <a:gd name="T54" fmla="*/ 454 w 3447"/>
              <a:gd name="T55" fmla="*/ 22 h 132"/>
              <a:gd name="T56" fmla="*/ 265 w 3447"/>
              <a:gd name="T57" fmla="*/ 24 h 132"/>
              <a:gd name="T58" fmla="*/ 262 w 3447"/>
              <a:gd name="T59" fmla="*/ 24 h 132"/>
              <a:gd name="T60" fmla="*/ 371 w 3447"/>
              <a:gd name="T61" fmla="*/ 17 h 132"/>
              <a:gd name="T62" fmla="*/ 60 w 3447"/>
              <a:gd name="T63" fmla="*/ 14 h 132"/>
              <a:gd name="T64" fmla="*/ 926 w 3447"/>
              <a:gd name="T65" fmla="*/ 14 h 132"/>
              <a:gd name="T66" fmla="*/ 667 w 3447"/>
              <a:gd name="T67" fmla="*/ 8 h 132"/>
              <a:gd name="T68" fmla="*/ 661 w 3447"/>
              <a:gd name="T69" fmla="*/ 11 h 132"/>
              <a:gd name="T70" fmla="*/ 659 w 3447"/>
              <a:gd name="T71" fmla="*/ 6 h 132"/>
              <a:gd name="T72" fmla="*/ 590 w 3447"/>
              <a:gd name="T73" fmla="*/ 3 h 132"/>
              <a:gd name="T74" fmla="*/ 588 w 3447"/>
              <a:gd name="T75" fmla="*/ 6 h 132"/>
              <a:gd name="T76" fmla="*/ 401 w 3447"/>
              <a:gd name="T77" fmla="*/ 8 h 132"/>
              <a:gd name="T78" fmla="*/ 397 w 3447"/>
              <a:gd name="T79" fmla="*/ 8 h 132"/>
              <a:gd name="T80" fmla="*/ 437 w 3447"/>
              <a:gd name="T81" fmla="*/ 5 h 132"/>
              <a:gd name="T82" fmla="*/ 497 w 3447"/>
              <a:gd name="T83" fmla="*/ 8 h 132"/>
              <a:gd name="T84" fmla="*/ 519 w 3447"/>
              <a:gd name="T85" fmla="*/ 35 h 132"/>
              <a:gd name="T86" fmla="*/ 528 w 3447"/>
              <a:gd name="T87" fmla="*/ 49 h 132"/>
              <a:gd name="T88" fmla="*/ 565 w 3447"/>
              <a:gd name="T89" fmla="*/ 57 h 132"/>
              <a:gd name="T90" fmla="*/ 585 w 3447"/>
              <a:gd name="T91" fmla="*/ 68 h 132"/>
              <a:gd name="T92" fmla="*/ 588 w 3447"/>
              <a:gd name="T93" fmla="*/ 77 h 132"/>
              <a:gd name="T94" fmla="*/ 572 w 3447"/>
              <a:gd name="T95" fmla="*/ 74 h 132"/>
              <a:gd name="T96" fmla="*/ 566 w 3447"/>
              <a:gd name="T97" fmla="*/ 83 h 132"/>
              <a:gd name="T98" fmla="*/ 539 w 3447"/>
              <a:gd name="T99" fmla="*/ 93 h 132"/>
              <a:gd name="T100" fmla="*/ 538 w 3447"/>
              <a:gd name="T101" fmla="*/ 72 h 132"/>
              <a:gd name="T102" fmla="*/ 516 w 3447"/>
              <a:gd name="T103" fmla="*/ 66 h 132"/>
              <a:gd name="T104" fmla="*/ 503 w 3447"/>
              <a:gd name="T105" fmla="*/ 74 h 132"/>
              <a:gd name="T106" fmla="*/ 492 w 3447"/>
              <a:gd name="T107" fmla="*/ 128 h 132"/>
              <a:gd name="T108" fmla="*/ 475 w 3447"/>
              <a:gd name="T109" fmla="*/ 99 h 132"/>
              <a:gd name="T110" fmla="*/ 476 w 3447"/>
              <a:gd name="T111" fmla="*/ 74 h 132"/>
              <a:gd name="T112" fmla="*/ 492 w 3447"/>
              <a:gd name="T113" fmla="*/ 60 h 132"/>
              <a:gd name="T114" fmla="*/ 530 w 3447"/>
              <a:gd name="T115" fmla="*/ 57 h 132"/>
              <a:gd name="T116" fmla="*/ 514 w 3447"/>
              <a:gd name="T117" fmla="*/ 41 h 132"/>
              <a:gd name="T118" fmla="*/ 465 w 3447"/>
              <a:gd name="T119" fmla="*/ 41 h 132"/>
              <a:gd name="T120" fmla="*/ 431 w 3447"/>
              <a:gd name="T121" fmla="*/ 43 h 132"/>
              <a:gd name="T122" fmla="*/ 453 w 3447"/>
              <a:gd name="T123" fmla="*/ 16 h 132"/>
              <a:gd name="T124" fmla="*/ 464 w 3447"/>
              <a:gd name="T125" fmla="*/ 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47" h="132">
                <a:moveTo>
                  <a:pt x="2924" y="47"/>
                </a:moveTo>
                <a:lnTo>
                  <a:pt x="2925" y="47"/>
                </a:lnTo>
                <a:lnTo>
                  <a:pt x="2927" y="49"/>
                </a:lnTo>
                <a:lnTo>
                  <a:pt x="2928" y="49"/>
                </a:lnTo>
                <a:lnTo>
                  <a:pt x="2928" y="50"/>
                </a:lnTo>
                <a:lnTo>
                  <a:pt x="2930" y="52"/>
                </a:lnTo>
                <a:lnTo>
                  <a:pt x="2930" y="54"/>
                </a:lnTo>
                <a:lnTo>
                  <a:pt x="2930" y="57"/>
                </a:lnTo>
                <a:lnTo>
                  <a:pt x="2931" y="60"/>
                </a:lnTo>
                <a:lnTo>
                  <a:pt x="2925" y="58"/>
                </a:lnTo>
                <a:lnTo>
                  <a:pt x="2922" y="57"/>
                </a:lnTo>
                <a:lnTo>
                  <a:pt x="2920" y="55"/>
                </a:lnTo>
                <a:lnTo>
                  <a:pt x="2920" y="52"/>
                </a:lnTo>
                <a:lnTo>
                  <a:pt x="2920" y="50"/>
                </a:lnTo>
                <a:lnTo>
                  <a:pt x="2920" y="50"/>
                </a:lnTo>
                <a:lnTo>
                  <a:pt x="2920" y="49"/>
                </a:lnTo>
                <a:lnTo>
                  <a:pt x="2922" y="47"/>
                </a:lnTo>
                <a:lnTo>
                  <a:pt x="2924" y="47"/>
                </a:lnTo>
                <a:close/>
                <a:moveTo>
                  <a:pt x="1839" y="46"/>
                </a:moveTo>
                <a:lnTo>
                  <a:pt x="1842" y="47"/>
                </a:lnTo>
                <a:lnTo>
                  <a:pt x="1843" y="47"/>
                </a:lnTo>
                <a:lnTo>
                  <a:pt x="1843" y="49"/>
                </a:lnTo>
                <a:lnTo>
                  <a:pt x="1843" y="49"/>
                </a:lnTo>
                <a:lnTo>
                  <a:pt x="1840" y="49"/>
                </a:lnTo>
                <a:lnTo>
                  <a:pt x="1837" y="49"/>
                </a:lnTo>
                <a:lnTo>
                  <a:pt x="1836" y="49"/>
                </a:lnTo>
                <a:lnTo>
                  <a:pt x="1832" y="52"/>
                </a:lnTo>
                <a:lnTo>
                  <a:pt x="1832" y="52"/>
                </a:lnTo>
                <a:lnTo>
                  <a:pt x="1832" y="50"/>
                </a:lnTo>
                <a:lnTo>
                  <a:pt x="1836" y="47"/>
                </a:lnTo>
                <a:lnTo>
                  <a:pt x="1839" y="46"/>
                </a:lnTo>
                <a:close/>
                <a:moveTo>
                  <a:pt x="527" y="46"/>
                </a:moveTo>
                <a:lnTo>
                  <a:pt x="527" y="46"/>
                </a:lnTo>
                <a:lnTo>
                  <a:pt x="525" y="47"/>
                </a:lnTo>
                <a:lnTo>
                  <a:pt x="527" y="47"/>
                </a:lnTo>
                <a:lnTo>
                  <a:pt x="527" y="49"/>
                </a:lnTo>
                <a:lnTo>
                  <a:pt x="527" y="49"/>
                </a:lnTo>
                <a:lnTo>
                  <a:pt x="527" y="49"/>
                </a:lnTo>
                <a:lnTo>
                  <a:pt x="527" y="49"/>
                </a:lnTo>
                <a:lnTo>
                  <a:pt x="527" y="49"/>
                </a:lnTo>
                <a:lnTo>
                  <a:pt x="527" y="47"/>
                </a:lnTo>
                <a:lnTo>
                  <a:pt x="527" y="47"/>
                </a:lnTo>
                <a:lnTo>
                  <a:pt x="527" y="46"/>
                </a:lnTo>
                <a:lnTo>
                  <a:pt x="527" y="46"/>
                </a:lnTo>
                <a:lnTo>
                  <a:pt x="527" y="46"/>
                </a:lnTo>
                <a:close/>
                <a:moveTo>
                  <a:pt x="287" y="43"/>
                </a:moveTo>
                <a:lnTo>
                  <a:pt x="287" y="43"/>
                </a:lnTo>
                <a:lnTo>
                  <a:pt x="289" y="43"/>
                </a:lnTo>
                <a:lnTo>
                  <a:pt x="290" y="44"/>
                </a:lnTo>
                <a:lnTo>
                  <a:pt x="290" y="46"/>
                </a:lnTo>
                <a:lnTo>
                  <a:pt x="290" y="47"/>
                </a:lnTo>
                <a:lnTo>
                  <a:pt x="290" y="49"/>
                </a:lnTo>
                <a:lnTo>
                  <a:pt x="290" y="50"/>
                </a:lnTo>
                <a:lnTo>
                  <a:pt x="290" y="52"/>
                </a:lnTo>
                <a:lnTo>
                  <a:pt x="290" y="54"/>
                </a:lnTo>
                <a:lnTo>
                  <a:pt x="290" y="54"/>
                </a:lnTo>
                <a:lnTo>
                  <a:pt x="290" y="54"/>
                </a:lnTo>
                <a:lnTo>
                  <a:pt x="292" y="55"/>
                </a:lnTo>
                <a:lnTo>
                  <a:pt x="292" y="57"/>
                </a:lnTo>
                <a:lnTo>
                  <a:pt x="293" y="57"/>
                </a:lnTo>
                <a:lnTo>
                  <a:pt x="293" y="58"/>
                </a:lnTo>
                <a:lnTo>
                  <a:pt x="293" y="60"/>
                </a:lnTo>
                <a:lnTo>
                  <a:pt x="293" y="61"/>
                </a:lnTo>
                <a:lnTo>
                  <a:pt x="293" y="61"/>
                </a:lnTo>
                <a:lnTo>
                  <a:pt x="292" y="63"/>
                </a:lnTo>
                <a:lnTo>
                  <a:pt x="292" y="63"/>
                </a:lnTo>
                <a:lnTo>
                  <a:pt x="293" y="65"/>
                </a:lnTo>
                <a:lnTo>
                  <a:pt x="293" y="65"/>
                </a:lnTo>
                <a:lnTo>
                  <a:pt x="293" y="66"/>
                </a:lnTo>
                <a:lnTo>
                  <a:pt x="293" y="66"/>
                </a:lnTo>
                <a:lnTo>
                  <a:pt x="295" y="68"/>
                </a:lnTo>
                <a:lnTo>
                  <a:pt x="295" y="69"/>
                </a:lnTo>
                <a:lnTo>
                  <a:pt x="295" y="71"/>
                </a:lnTo>
                <a:lnTo>
                  <a:pt x="293" y="72"/>
                </a:lnTo>
                <a:lnTo>
                  <a:pt x="295" y="72"/>
                </a:lnTo>
                <a:lnTo>
                  <a:pt x="295" y="72"/>
                </a:lnTo>
                <a:lnTo>
                  <a:pt x="293" y="72"/>
                </a:lnTo>
                <a:lnTo>
                  <a:pt x="293" y="72"/>
                </a:lnTo>
                <a:lnTo>
                  <a:pt x="293" y="74"/>
                </a:lnTo>
                <a:lnTo>
                  <a:pt x="293" y="74"/>
                </a:lnTo>
                <a:lnTo>
                  <a:pt x="292" y="76"/>
                </a:lnTo>
                <a:lnTo>
                  <a:pt x="292" y="76"/>
                </a:lnTo>
                <a:lnTo>
                  <a:pt x="292" y="77"/>
                </a:lnTo>
                <a:lnTo>
                  <a:pt x="290" y="77"/>
                </a:lnTo>
                <a:lnTo>
                  <a:pt x="290" y="77"/>
                </a:lnTo>
                <a:lnTo>
                  <a:pt x="289" y="77"/>
                </a:lnTo>
                <a:lnTo>
                  <a:pt x="289" y="77"/>
                </a:lnTo>
                <a:lnTo>
                  <a:pt x="289" y="79"/>
                </a:lnTo>
                <a:lnTo>
                  <a:pt x="290" y="80"/>
                </a:lnTo>
                <a:lnTo>
                  <a:pt x="290" y="80"/>
                </a:lnTo>
                <a:lnTo>
                  <a:pt x="290" y="80"/>
                </a:lnTo>
                <a:lnTo>
                  <a:pt x="292" y="80"/>
                </a:lnTo>
                <a:lnTo>
                  <a:pt x="290" y="82"/>
                </a:lnTo>
                <a:lnTo>
                  <a:pt x="292" y="82"/>
                </a:lnTo>
                <a:lnTo>
                  <a:pt x="292" y="82"/>
                </a:lnTo>
                <a:lnTo>
                  <a:pt x="292" y="82"/>
                </a:lnTo>
                <a:lnTo>
                  <a:pt x="292" y="83"/>
                </a:lnTo>
                <a:lnTo>
                  <a:pt x="292" y="83"/>
                </a:lnTo>
                <a:lnTo>
                  <a:pt x="292" y="83"/>
                </a:lnTo>
                <a:lnTo>
                  <a:pt x="292" y="83"/>
                </a:lnTo>
                <a:lnTo>
                  <a:pt x="290" y="83"/>
                </a:lnTo>
                <a:lnTo>
                  <a:pt x="289" y="82"/>
                </a:lnTo>
                <a:lnTo>
                  <a:pt x="289" y="82"/>
                </a:lnTo>
                <a:lnTo>
                  <a:pt x="289" y="82"/>
                </a:lnTo>
                <a:lnTo>
                  <a:pt x="289" y="80"/>
                </a:lnTo>
                <a:lnTo>
                  <a:pt x="289" y="80"/>
                </a:lnTo>
                <a:lnTo>
                  <a:pt x="289" y="79"/>
                </a:lnTo>
                <a:lnTo>
                  <a:pt x="289" y="79"/>
                </a:lnTo>
                <a:lnTo>
                  <a:pt x="287" y="79"/>
                </a:lnTo>
                <a:lnTo>
                  <a:pt x="287" y="77"/>
                </a:lnTo>
                <a:lnTo>
                  <a:pt x="287" y="77"/>
                </a:lnTo>
                <a:lnTo>
                  <a:pt x="285" y="77"/>
                </a:lnTo>
                <a:lnTo>
                  <a:pt x="284" y="77"/>
                </a:lnTo>
                <a:lnTo>
                  <a:pt x="282" y="79"/>
                </a:lnTo>
                <a:lnTo>
                  <a:pt x="281" y="79"/>
                </a:lnTo>
                <a:lnTo>
                  <a:pt x="281" y="79"/>
                </a:lnTo>
                <a:lnTo>
                  <a:pt x="281" y="77"/>
                </a:lnTo>
                <a:lnTo>
                  <a:pt x="282" y="77"/>
                </a:lnTo>
                <a:lnTo>
                  <a:pt x="284" y="77"/>
                </a:lnTo>
                <a:lnTo>
                  <a:pt x="284" y="77"/>
                </a:lnTo>
                <a:lnTo>
                  <a:pt x="284" y="77"/>
                </a:lnTo>
                <a:lnTo>
                  <a:pt x="285" y="77"/>
                </a:lnTo>
                <a:lnTo>
                  <a:pt x="285" y="76"/>
                </a:lnTo>
                <a:lnTo>
                  <a:pt x="287" y="76"/>
                </a:lnTo>
                <a:lnTo>
                  <a:pt x="287" y="76"/>
                </a:lnTo>
                <a:lnTo>
                  <a:pt x="287" y="76"/>
                </a:lnTo>
                <a:lnTo>
                  <a:pt x="287" y="76"/>
                </a:lnTo>
                <a:lnTo>
                  <a:pt x="289" y="76"/>
                </a:lnTo>
                <a:lnTo>
                  <a:pt x="290" y="76"/>
                </a:lnTo>
                <a:lnTo>
                  <a:pt x="290" y="77"/>
                </a:lnTo>
                <a:lnTo>
                  <a:pt x="290" y="76"/>
                </a:lnTo>
                <a:lnTo>
                  <a:pt x="290" y="76"/>
                </a:lnTo>
                <a:lnTo>
                  <a:pt x="292" y="76"/>
                </a:lnTo>
                <a:lnTo>
                  <a:pt x="292" y="76"/>
                </a:lnTo>
                <a:lnTo>
                  <a:pt x="292" y="74"/>
                </a:lnTo>
                <a:lnTo>
                  <a:pt x="292" y="74"/>
                </a:lnTo>
                <a:lnTo>
                  <a:pt x="292" y="72"/>
                </a:lnTo>
                <a:lnTo>
                  <a:pt x="293" y="71"/>
                </a:lnTo>
                <a:lnTo>
                  <a:pt x="293" y="71"/>
                </a:lnTo>
                <a:lnTo>
                  <a:pt x="293" y="69"/>
                </a:lnTo>
                <a:lnTo>
                  <a:pt x="293" y="69"/>
                </a:lnTo>
                <a:lnTo>
                  <a:pt x="293" y="68"/>
                </a:lnTo>
                <a:lnTo>
                  <a:pt x="292" y="68"/>
                </a:lnTo>
                <a:lnTo>
                  <a:pt x="290" y="68"/>
                </a:lnTo>
                <a:lnTo>
                  <a:pt x="289" y="66"/>
                </a:lnTo>
                <a:lnTo>
                  <a:pt x="290" y="66"/>
                </a:lnTo>
                <a:lnTo>
                  <a:pt x="292" y="66"/>
                </a:lnTo>
                <a:lnTo>
                  <a:pt x="293" y="66"/>
                </a:lnTo>
                <a:lnTo>
                  <a:pt x="293" y="66"/>
                </a:lnTo>
                <a:lnTo>
                  <a:pt x="293" y="65"/>
                </a:lnTo>
                <a:lnTo>
                  <a:pt x="292" y="65"/>
                </a:lnTo>
                <a:lnTo>
                  <a:pt x="290" y="63"/>
                </a:lnTo>
                <a:lnTo>
                  <a:pt x="289" y="61"/>
                </a:lnTo>
                <a:lnTo>
                  <a:pt x="289" y="61"/>
                </a:lnTo>
                <a:lnTo>
                  <a:pt x="289" y="61"/>
                </a:lnTo>
                <a:lnTo>
                  <a:pt x="290" y="61"/>
                </a:lnTo>
                <a:lnTo>
                  <a:pt x="292" y="61"/>
                </a:lnTo>
                <a:lnTo>
                  <a:pt x="292" y="61"/>
                </a:lnTo>
                <a:lnTo>
                  <a:pt x="292" y="60"/>
                </a:lnTo>
                <a:lnTo>
                  <a:pt x="292" y="60"/>
                </a:lnTo>
                <a:lnTo>
                  <a:pt x="292" y="58"/>
                </a:lnTo>
                <a:lnTo>
                  <a:pt x="292" y="57"/>
                </a:lnTo>
                <a:lnTo>
                  <a:pt x="290" y="55"/>
                </a:lnTo>
                <a:lnTo>
                  <a:pt x="289" y="54"/>
                </a:lnTo>
                <a:lnTo>
                  <a:pt x="289" y="52"/>
                </a:lnTo>
                <a:lnTo>
                  <a:pt x="289" y="52"/>
                </a:lnTo>
                <a:lnTo>
                  <a:pt x="289" y="50"/>
                </a:lnTo>
                <a:lnTo>
                  <a:pt x="290" y="50"/>
                </a:lnTo>
                <a:lnTo>
                  <a:pt x="290" y="49"/>
                </a:lnTo>
                <a:lnTo>
                  <a:pt x="289" y="47"/>
                </a:lnTo>
                <a:lnTo>
                  <a:pt x="289" y="46"/>
                </a:lnTo>
                <a:lnTo>
                  <a:pt x="289" y="46"/>
                </a:lnTo>
                <a:lnTo>
                  <a:pt x="287" y="44"/>
                </a:lnTo>
                <a:lnTo>
                  <a:pt x="287" y="43"/>
                </a:lnTo>
                <a:lnTo>
                  <a:pt x="287" y="43"/>
                </a:lnTo>
                <a:lnTo>
                  <a:pt x="287" y="43"/>
                </a:lnTo>
                <a:close/>
                <a:moveTo>
                  <a:pt x="2621" y="41"/>
                </a:moveTo>
                <a:lnTo>
                  <a:pt x="2622" y="41"/>
                </a:lnTo>
                <a:lnTo>
                  <a:pt x="2622" y="43"/>
                </a:lnTo>
                <a:lnTo>
                  <a:pt x="2622" y="44"/>
                </a:lnTo>
                <a:lnTo>
                  <a:pt x="2622" y="46"/>
                </a:lnTo>
                <a:lnTo>
                  <a:pt x="2624" y="46"/>
                </a:lnTo>
                <a:lnTo>
                  <a:pt x="2624" y="47"/>
                </a:lnTo>
                <a:lnTo>
                  <a:pt x="2627" y="47"/>
                </a:lnTo>
                <a:lnTo>
                  <a:pt x="2629" y="47"/>
                </a:lnTo>
                <a:lnTo>
                  <a:pt x="2629" y="47"/>
                </a:lnTo>
                <a:lnTo>
                  <a:pt x="2629" y="47"/>
                </a:lnTo>
                <a:lnTo>
                  <a:pt x="2630" y="47"/>
                </a:lnTo>
                <a:lnTo>
                  <a:pt x="2629" y="49"/>
                </a:lnTo>
                <a:lnTo>
                  <a:pt x="2629" y="50"/>
                </a:lnTo>
                <a:lnTo>
                  <a:pt x="2629" y="52"/>
                </a:lnTo>
                <a:lnTo>
                  <a:pt x="2627" y="52"/>
                </a:lnTo>
                <a:lnTo>
                  <a:pt x="2624" y="54"/>
                </a:lnTo>
                <a:lnTo>
                  <a:pt x="2624" y="54"/>
                </a:lnTo>
                <a:lnTo>
                  <a:pt x="2622" y="54"/>
                </a:lnTo>
                <a:lnTo>
                  <a:pt x="2622" y="55"/>
                </a:lnTo>
                <a:lnTo>
                  <a:pt x="2621" y="55"/>
                </a:lnTo>
                <a:lnTo>
                  <a:pt x="2619" y="55"/>
                </a:lnTo>
                <a:lnTo>
                  <a:pt x="2618" y="57"/>
                </a:lnTo>
                <a:lnTo>
                  <a:pt x="2618" y="58"/>
                </a:lnTo>
                <a:lnTo>
                  <a:pt x="2618" y="58"/>
                </a:lnTo>
                <a:lnTo>
                  <a:pt x="2616" y="58"/>
                </a:lnTo>
                <a:lnTo>
                  <a:pt x="2610" y="57"/>
                </a:lnTo>
                <a:lnTo>
                  <a:pt x="2610" y="57"/>
                </a:lnTo>
                <a:lnTo>
                  <a:pt x="2608" y="57"/>
                </a:lnTo>
                <a:lnTo>
                  <a:pt x="2608" y="57"/>
                </a:lnTo>
                <a:lnTo>
                  <a:pt x="2608" y="57"/>
                </a:lnTo>
                <a:lnTo>
                  <a:pt x="2608" y="58"/>
                </a:lnTo>
                <a:lnTo>
                  <a:pt x="2608" y="58"/>
                </a:lnTo>
                <a:lnTo>
                  <a:pt x="2608" y="58"/>
                </a:lnTo>
                <a:lnTo>
                  <a:pt x="2608" y="58"/>
                </a:lnTo>
                <a:lnTo>
                  <a:pt x="2608" y="60"/>
                </a:lnTo>
                <a:lnTo>
                  <a:pt x="2608" y="60"/>
                </a:lnTo>
                <a:lnTo>
                  <a:pt x="2608" y="60"/>
                </a:lnTo>
                <a:lnTo>
                  <a:pt x="2608" y="60"/>
                </a:lnTo>
                <a:lnTo>
                  <a:pt x="2608" y="61"/>
                </a:lnTo>
                <a:lnTo>
                  <a:pt x="2607" y="61"/>
                </a:lnTo>
                <a:lnTo>
                  <a:pt x="2607" y="61"/>
                </a:lnTo>
                <a:lnTo>
                  <a:pt x="2608" y="63"/>
                </a:lnTo>
                <a:lnTo>
                  <a:pt x="2608" y="63"/>
                </a:lnTo>
                <a:lnTo>
                  <a:pt x="2610" y="63"/>
                </a:lnTo>
                <a:lnTo>
                  <a:pt x="2611" y="63"/>
                </a:lnTo>
                <a:lnTo>
                  <a:pt x="2611" y="65"/>
                </a:lnTo>
                <a:lnTo>
                  <a:pt x="2611" y="66"/>
                </a:lnTo>
                <a:lnTo>
                  <a:pt x="2613" y="68"/>
                </a:lnTo>
                <a:lnTo>
                  <a:pt x="2611" y="69"/>
                </a:lnTo>
                <a:lnTo>
                  <a:pt x="2611" y="76"/>
                </a:lnTo>
                <a:lnTo>
                  <a:pt x="2611" y="79"/>
                </a:lnTo>
                <a:lnTo>
                  <a:pt x="2611" y="79"/>
                </a:lnTo>
                <a:lnTo>
                  <a:pt x="2611" y="80"/>
                </a:lnTo>
                <a:lnTo>
                  <a:pt x="2611" y="82"/>
                </a:lnTo>
                <a:lnTo>
                  <a:pt x="2611" y="83"/>
                </a:lnTo>
                <a:lnTo>
                  <a:pt x="2611" y="85"/>
                </a:lnTo>
                <a:lnTo>
                  <a:pt x="2611" y="85"/>
                </a:lnTo>
                <a:lnTo>
                  <a:pt x="2610" y="85"/>
                </a:lnTo>
                <a:lnTo>
                  <a:pt x="2610" y="85"/>
                </a:lnTo>
                <a:lnTo>
                  <a:pt x="2610" y="85"/>
                </a:lnTo>
                <a:lnTo>
                  <a:pt x="2610" y="87"/>
                </a:lnTo>
                <a:lnTo>
                  <a:pt x="2610" y="87"/>
                </a:lnTo>
                <a:lnTo>
                  <a:pt x="2610" y="87"/>
                </a:lnTo>
                <a:lnTo>
                  <a:pt x="2610" y="87"/>
                </a:lnTo>
                <a:lnTo>
                  <a:pt x="2608" y="88"/>
                </a:lnTo>
                <a:lnTo>
                  <a:pt x="2607" y="88"/>
                </a:lnTo>
                <a:lnTo>
                  <a:pt x="2605" y="88"/>
                </a:lnTo>
                <a:lnTo>
                  <a:pt x="2605" y="88"/>
                </a:lnTo>
                <a:lnTo>
                  <a:pt x="2605" y="88"/>
                </a:lnTo>
                <a:lnTo>
                  <a:pt x="2605" y="87"/>
                </a:lnTo>
                <a:lnTo>
                  <a:pt x="2607" y="85"/>
                </a:lnTo>
                <a:lnTo>
                  <a:pt x="2607" y="85"/>
                </a:lnTo>
                <a:lnTo>
                  <a:pt x="2602" y="80"/>
                </a:lnTo>
                <a:lnTo>
                  <a:pt x="2600" y="79"/>
                </a:lnTo>
                <a:lnTo>
                  <a:pt x="2600" y="79"/>
                </a:lnTo>
                <a:lnTo>
                  <a:pt x="2600" y="77"/>
                </a:lnTo>
                <a:lnTo>
                  <a:pt x="2600" y="76"/>
                </a:lnTo>
                <a:lnTo>
                  <a:pt x="2602" y="72"/>
                </a:lnTo>
                <a:lnTo>
                  <a:pt x="2603" y="71"/>
                </a:lnTo>
                <a:lnTo>
                  <a:pt x="2603" y="69"/>
                </a:lnTo>
                <a:lnTo>
                  <a:pt x="2603" y="68"/>
                </a:lnTo>
                <a:lnTo>
                  <a:pt x="2602" y="66"/>
                </a:lnTo>
                <a:lnTo>
                  <a:pt x="2602" y="65"/>
                </a:lnTo>
                <a:lnTo>
                  <a:pt x="2602" y="63"/>
                </a:lnTo>
                <a:lnTo>
                  <a:pt x="2602" y="63"/>
                </a:lnTo>
                <a:lnTo>
                  <a:pt x="2602" y="63"/>
                </a:lnTo>
                <a:lnTo>
                  <a:pt x="2602" y="63"/>
                </a:lnTo>
                <a:lnTo>
                  <a:pt x="2602" y="61"/>
                </a:lnTo>
                <a:lnTo>
                  <a:pt x="2600" y="61"/>
                </a:lnTo>
                <a:lnTo>
                  <a:pt x="2600" y="61"/>
                </a:lnTo>
                <a:lnTo>
                  <a:pt x="2600" y="61"/>
                </a:lnTo>
                <a:lnTo>
                  <a:pt x="2599" y="60"/>
                </a:lnTo>
                <a:lnTo>
                  <a:pt x="2599" y="58"/>
                </a:lnTo>
                <a:lnTo>
                  <a:pt x="2599" y="60"/>
                </a:lnTo>
                <a:lnTo>
                  <a:pt x="2597" y="60"/>
                </a:lnTo>
                <a:lnTo>
                  <a:pt x="2597" y="61"/>
                </a:lnTo>
                <a:lnTo>
                  <a:pt x="2597" y="61"/>
                </a:lnTo>
                <a:lnTo>
                  <a:pt x="2597" y="60"/>
                </a:lnTo>
                <a:lnTo>
                  <a:pt x="2597" y="60"/>
                </a:lnTo>
                <a:lnTo>
                  <a:pt x="2597" y="60"/>
                </a:lnTo>
                <a:lnTo>
                  <a:pt x="2597" y="60"/>
                </a:lnTo>
                <a:lnTo>
                  <a:pt x="2596" y="60"/>
                </a:lnTo>
                <a:lnTo>
                  <a:pt x="2596" y="61"/>
                </a:lnTo>
                <a:lnTo>
                  <a:pt x="2596" y="63"/>
                </a:lnTo>
                <a:lnTo>
                  <a:pt x="2594" y="63"/>
                </a:lnTo>
                <a:lnTo>
                  <a:pt x="2592" y="65"/>
                </a:lnTo>
                <a:lnTo>
                  <a:pt x="2592" y="66"/>
                </a:lnTo>
                <a:lnTo>
                  <a:pt x="2592" y="68"/>
                </a:lnTo>
                <a:lnTo>
                  <a:pt x="2592" y="68"/>
                </a:lnTo>
                <a:lnTo>
                  <a:pt x="2592" y="69"/>
                </a:lnTo>
                <a:lnTo>
                  <a:pt x="2594" y="69"/>
                </a:lnTo>
                <a:lnTo>
                  <a:pt x="2594" y="71"/>
                </a:lnTo>
                <a:lnTo>
                  <a:pt x="2592" y="71"/>
                </a:lnTo>
                <a:lnTo>
                  <a:pt x="2592" y="72"/>
                </a:lnTo>
                <a:lnTo>
                  <a:pt x="2591" y="72"/>
                </a:lnTo>
                <a:lnTo>
                  <a:pt x="2591" y="74"/>
                </a:lnTo>
                <a:lnTo>
                  <a:pt x="2592" y="74"/>
                </a:lnTo>
                <a:lnTo>
                  <a:pt x="2594" y="72"/>
                </a:lnTo>
                <a:lnTo>
                  <a:pt x="2594" y="72"/>
                </a:lnTo>
                <a:lnTo>
                  <a:pt x="2594" y="74"/>
                </a:lnTo>
                <a:lnTo>
                  <a:pt x="2594" y="74"/>
                </a:lnTo>
                <a:lnTo>
                  <a:pt x="2592" y="74"/>
                </a:lnTo>
                <a:lnTo>
                  <a:pt x="2592" y="76"/>
                </a:lnTo>
                <a:lnTo>
                  <a:pt x="2592" y="76"/>
                </a:lnTo>
                <a:lnTo>
                  <a:pt x="2592" y="77"/>
                </a:lnTo>
                <a:lnTo>
                  <a:pt x="2594" y="77"/>
                </a:lnTo>
                <a:lnTo>
                  <a:pt x="2594" y="77"/>
                </a:lnTo>
                <a:lnTo>
                  <a:pt x="2592" y="77"/>
                </a:lnTo>
                <a:lnTo>
                  <a:pt x="2592" y="77"/>
                </a:lnTo>
                <a:lnTo>
                  <a:pt x="2592" y="77"/>
                </a:lnTo>
                <a:lnTo>
                  <a:pt x="2592" y="77"/>
                </a:lnTo>
                <a:lnTo>
                  <a:pt x="2591" y="77"/>
                </a:lnTo>
                <a:lnTo>
                  <a:pt x="2591" y="77"/>
                </a:lnTo>
                <a:lnTo>
                  <a:pt x="2591" y="79"/>
                </a:lnTo>
                <a:lnTo>
                  <a:pt x="2591" y="79"/>
                </a:lnTo>
                <a:lnTo>
                  <a:pt x="2592" y="79"/>
                </a:lnTo>
                <a:lnTo>
                  <a:pt x="2592" y="79"/>
                </a:lnTo>
                <a:lnTo>
                  <a:pt x="2591" y="82"/>
                </a:lnTo>
                <a:lnTo>
                  <a:pt x="2589" y="82"/>
                </a:lnTo>
                <a:lnTo>
                  <a:pt x="2589" y="83"/>
                </a:lnTo>
                <a:lnTo>
                  <a:pt x="2588" y="83"/>
                </a:lnTo>
                <a:lnTo>
                  <a:pt x="2586" y="83"/>
                </a:lnTo>
                <a:lnTo>
                  <a:pt x="2586" y="83"/>
                </a:lnTo>
                <a:lnTo>
                  <a:pt x="2586" y="82"/>
                </a:lnTo>
                <a:lnTo>
                  <a:pt x="2586" y="82"/>
                </a:lnTo>
                <a:lnTo>
                  <a:pt x="2586" y="80"/>
                </a:lnTo>
                <a:lnTo>
                  <a:pt x="2586" y="80"/>
                </a:lnTo>
                <a:lnTo>
                  <a:pt x="2586" y="79"/>
                </a:lnTo>
                <a:lnTo>
                  <a:pt x="2586" y="77"/>
                </a:lnTo>
                <a:lnTo>
                  <a:pt x="2586" y="76"/>
                </a:lnTo>
                <a:lnTo>
                  <a:pt x="2586" y="76"/>
                </a:lnTo>
                <a:lnTo>
                  <a:pt x="2586" y="74"/>
                </a:lnTo>
                <a:lnTo>
                  <a:pt x="2588" y="71"/>
                </a:lnTo>
                <a:lnTo>
                  <a:pt x="2588" y="69"/>
                </a:lnTo>
                <a:lnTo>
                  <a:pt x="2589" y="68"/>
                </a:lnTo>
                <a:lnTo>
                  <a:pt x="2589" y="66"/>
                </a:lnTo>
                <a:lnTo>
                  <a:pt x="2591" y="65"/>
                </a:lnTo>
                <a:lnTo>
                  <a:pt x="2591" y="63"/>
                </a:lnTo>
                <a:lnTo>
                  <a:pt x="2591" y="63"/>
                </a:lnTo>
                <a:lnTo>
                  <a:pt x="2591" y="63"/>
                </a:lnTo>
                <a:lnTo>
                  <a:pt x="2592" y="60"/>
                </a:lnTo>
                <a:lnTo>
                  <a:pt x="2592" y="60"/>
                </a:lnTo>
                <a:lnTo>
                  <a:pt x="2592" y="58"/>
                </a:lnTo>
                <a:lnTo>
                  <a:pt x="2594" y="57"/>
                </a:lnTo>
                <a:lnTo>
                  <a:pt x="2594" y="57"/>
                </a:lnTo>
                <a:lnTo>
                  <a:pt x="2596" y="57"/>
                </a:lnTo>
                <a:lnTo>
                  <a:pt x="2596" y="57"/>
                </a:lnTo>
                <a:lnTo>
                  <a:pt x="2596" y="57"/>
                </a:lnTo>
                <a:lnTo>
                  <a:pt x="2596" y="57"/>
                </a:lnTo>
                <a:lnTo>
                  <a:pt x="2597" y="55"/>
                </a:lnTo>
                <a:lnTo>
                  <a:pt x="2597" y="57"/>
                </a:lnTo>
                <a:lnTo>
                  <a:pt x="2599" y="57"/>
                </a:lnTo>
                <a:lnTo>
                  <a:pt x="2600" y="55"/>
                </a:lnTo>
                <a:lnTo>
                  <a:pt x="2600" y="55"/>
                </a:lnTo>
                <a:lnTo>
                  <a:pt x="2600" y="55"/>
                </a:lnTo>
                <a:lnTo>
                  <a:pt x="2602" y="55"/>
                </a:lnTo>
                <a:lnTo>
                  <a:pt x="2602" y="57"/>
                </a:lnTo>
                <a:lnTo>
                  <a:pt x="2600" y="57"/>
                </a:lnTo>
                <a:lnTo>
                  <a:pt x="2600" y="58"/>
                </a:lnTo>
                <a:lnTo>
                  <a:pt x="2600" y="60"/>
                </a:lnTo>
                <a:lnTo>
                  <a:pt x="2600" y="60"/>
                </a:lnTo>
                <a:lnTo>
                  <a:pt x="2602" y="61"/>
                </a:lnTo>
                <a:lnTo>
                  <a:pt x="2602" y="61"/>
                </a:lnTo>
                <a:lnTo>
                  <a:pt x="2602" y="60"/>
                </a:lnTo>
                <a:lnTo>
                  <a:pt x="2602" y="60"/>
                </a:lnTo>
                <a:lnTo>
                  <a:pt x="2602" y="60"/>
                </a:lnTo>
                <a:lnTo>
                  <a:pt x="2603" y="60"/>
                </a:lnTo>
                <a:lnTo>
                  <a:pt x="2603" y="61"/>
                </a:lnTo>
                <a:lnTo>
                  <a:pt x="2603" y="60"/>
                </a:lnTo>
                <a:lnTo>
                  <a:pt x="2603" y="60"/>
                </a:lnTo>
                <a:lnTo>
                  <a:pt x="2605" y="60"/>
                </a:lnTo>
                <a:lnTo>
                  <a:pt x="2605" y="60"/>
                </a:lnTo>
                <a:lnTo>
                  <a:pt x="2605" y="58"/>
                </a:lnTo>
                <a:lnTo>
                  <a:pt x="2605" y="58"/>
                </a:lnTo>
                <a:lnTo>
                  <a:pt x="2607" y="57"/>
                </a:lnTo>
                <a:lnTo>
                  <a:pt x="2607" y="55"/>
                </a:lnTo>
                <a:lnTo>
                  <a:pt x="2607" y="54"/>
                </a:lnTo>
                <a:lnTo>
                  <a:pt x="2605" y="50"/>
                </a:lnTo>
                <a:lnTo>
                  <a:pt x="2603" y="49"/>
                </a:lnTo>
                <a:lnTo>
                  <a:pt x="2605" y="49"/>
                </a:lnTo>
                <a:lnTo>
                  <a:pt x="2605" y="49"/>
                </a:lnTo>
                <a:lnTo>
                  <a:pt x="2605" y="49"/>
                </a:lnTo>
                <a:lnTo>
                  <a:pt x="2607" y="49"/>
                </a:lnTo>
                <a:lnTo>
                  <a:pt x="2608" y="49"/>
                </a:lnTo>
                <a:lnTo>
                  <a:pt x="2608" y="50"/>
                </a:lnTo>
                <a:lnTo>
                  <a:pt x="2608" y="50"/>
                </a:lnTo>
                <a:lnTo>
                  <a:pt x="2608" y="52"/>
                </a:lnTo>
                <a:lnTo>
                  <a:pt x="2608" y="54"/>
                </a:lnTo>
                <a:lnTo>
                  <a:pt x="2608" y="54"/>
                </a:lnTo>
                <a:lnTo>
                  <a:pt x="2608" y="54"/>
                </a:lnTo>
                <a:lnTo>
                  <a:pt x="2610" y="54"/>
                </a:lnTo>
                <a:lnTo>
                  <a:pt x="2611" y="54"/>
                </a:lnTo>
                <a:lnTo>
                  <a:pt x="2613" y="54"/>
                </a:lnTo>
                <a:lnTo>
                  <a:pt x="2613" y="54"/>
                </a:lnTo>
                <a:lnTo>
                  <a:pt x="2614" y="54"/>
                </a:lnTo>
                <a:lnTo>
                  <a:pt x="2616" y="54"/>
                </a:lnTo>
                <a:lnTo>
                  <a:pt x="2621" y="54"/>
                </a:lnTo>
                <a:lnTo>
                  <a:pt x="2621" y="54"/>
                </a:lnTo>
                <a:lnTo>
                  <a:pt x="2622" y="54"/>
                </a:lnTo>
                <a:lnTo>
                  <a:pt x="2622" y="52"/>
                </a:lnTo>
                <a:lnTo>
                  <a:pt x="2622" y="52"/>
                </a:lnTo>
                <a:lnTo>
                  <a:pt x="2622" y="50"/>
                </a:lnTo>
                <a:lnTo>
                  <a:pt x="2622" y="49"/>
                </a:lnTo>
                <a:lnTo>
                  <a:pt x="2622" y="49"/>
                </a:lnTo>
                <a:lnTo>
                  <a:pt x="2621" y="47"/>
                </a:lnTo>
                <a:lnTo>
                  <a:pt x="2621" y="49"/>
                </a:lnTo>
                <a:lnTo>
                  <a:pt x="2621" y="49"/>
                </a:lnTo>
                <a:lnTo>
                  <a:pt x="2619" y="49"/>
                </a:lnTo>
                <a:lnTo>
                  <a:pt x="2619" y="49"/>
                </a:lnTo>
                <a:lnTo>
                  <a:pt x="2619" y="49"/>
                </a:lnTo>
                <a:lnTo>
                  <a:pt x="2618" y="49"/>
                </a:lnTo>
                <a:lnTo>
                  <a:pt x="2616" y="49"/>
                </a:lnTo>
                <a:lnTo>
                  <a:pt x="2616" y="47"/>
                </a:lnTo>
                <a:lnTo>
                  <a:pt x="2613" y="49"/>
                </a:lnTo>
                <a:lnTo>
                  <a:pt x="2613" y="49"/>
                </a:lnTo>
                <a:lnTo>
                  <a:pt x="2611" y="47"/>
                </a:lnTo>
                <a:lnTo>
                  <a:pt x="2611" y="46"/>
                </a:lnTo>
                <a:lnTo>
                  <a:pt x="2611" y="46"/>
                </a:lnTo>
                <a:lnTo>
                  <a:pt x="2613" y="44"/>
                </a:lnTo>
                <a:lnTo>
                  <a:pt x="2614" y="43"/>
                </a:lnTo>
                <a:lnTo>
                  <a:pt x="2614" y="43"/>
                </a:lnTo>
                <a:lnTo>
                  <a:pt x="2616" y="43"/>
                </a:lnTo>
                <a:lnTo>
                  <a:pt x="2616" y="44"/>
                </a:lnTo>
                <a:lnTo>
                  <a:pt x="2616" y="46"/>
                </a:lnTo>
                <a:lnTo>
                  <a:pt x="2618" y="46"/>
                </a:lnTo>
                <a:lnTo>
                  <a:pt x="2618" y="44"/>
                </a:lnTo>
                <a:lnTo>
                  <a:pt x="2618" y="44"/>
                </a:lnTo>
                <a:lnTo>
                  <a:pt x="2619" y="44"/>
                </a:lnTo>
                <a:lnTo>
                  <a:pt x="2619" y="46"/>
                </a:lnTo>
                <a:lnTo>
                  <a:pt x="2621" y="44"/>
                </a:lnTo>
                <a:lnTo>
                  <a:pt x="2622" y="44"/>
                </a:lnTo>
                <a:lnTo>
                  <a:pt x="2622" y="43"/>
                </a:lnTo>
                <a:lnTo>
                  <a:pt x="2621" y="43"/>
                </a:lnTo>
                <a:lnTo>
                  <a:pt x="2619" y="41"/>
                </a:lnTo>
                <a:lnTo>
                  <a:pt x="2619" y="41"/>
                </a:lnTo>
                <a:lnTo>
                  <a:pt x="2621" y="41"/>
                </a:lnTo>
                <a:close/>
                <a:moveTo>
                  <a:pt x="2840" y="41"/>
                </a:moveTo>
                <a:lnTo>
                  <a:pt x="2842" y="41"/>
                </a:lnTo>
                <a:lnTo>
                  <a:pt x="2845" y="41"/>
                </a:lnTo>
                <a:lnTo>
                  <a:pt x="2846" y="43"/>
                </a:lnTo>
                <a:lnTo>
                  <a:pt x="2848" y="43"/>
                </a:lnTo>
                <a:lnTo>
                  <a:pt x="2848" y="44"/>
                </a:lnTo>
                <a:lnTo>
                  <a:pt x="2849" y="44"/>
                </a:lnTo>
                <a:lnTo>
                  <a:pt x="2849" y="44"/>
                </a:lnTo>
                <a:lnTo>
                  <a:pt x="2851" y="44"/>
                </a:lnTo>
                <a:lnTo>
                  <a:pt x="2853" y="43"/>
                </a:lnTo>
                <a:lnTo>
                  <a:pt x="2853" y="43"/>
                </a:lnTo>
                <a:lnTo>
                  <a:pt x="2854" y="44"/>
                </a:lnTo>
                <a:lnTo>
                  <a:pt x="2854" y="44"/>
                </a:lnTo>
                <a:lnTo>
                  <a:pt x="2857" y="44"/>
                </a:lnTo>
                <a:lnTo>
                  <a:pt x="2859" y="46"/>
                </a:lnTo>
                <a:lnTo>
                  <a:pt x="2860" y="46"/>
                </a:lnTo>
                <a:lnTo>
                  <a:pt x="2860" y="44"/>
                </a:lnTo>
                <a:lnTo>
                  <a:pt x="2862" y="44"/>
                </a:lnTo>
                <a:lnTo>
                  <a:pt x="2865" y="44"/>
                </a:lnTo>
                <a:lnTo>
                  <a:pt x="2867" y="44"/>
                </a:lnTo>
                <a:lnTo>
                  <a:pt x="2867" y="44"/>
                </a:lnTo>
                <a:lnTo>
                  <a:pt x="2870" y="44"/>
                </a:lnTo>
                <a:lnTo>
                  <a:pt x="2873" y="44"/>
                </a:lnTo>
                <a:lnTo>
                  <a:pt x="2873" y="46"/>
                </a:lnTo>
                <a:lnTo>
                  <a:pt x="2876" y="47"/>
                </a:lnTo>
                <a:lnTo>
                  <a:pt x="2876" y="47"/>
                </a:lnTo>
                <a:lnTo>
                  <a:pt x="2876" y="46"/>
                </a:lnTo>
                <a:lnTo>
                  <a:pt x="2876" y="44"/>
                </a:lnTo>
                <a:lnTo>
                  <a:pt x="2876" y="44"/>
                </a:lnTo>
                <a:lnTo>
                  <a:pt x="2878" y="44"/>
                </a:lnTo>
                <a:lnTo>
                  <a:pt x="2878" y="44"/>
                </a:lnTo>
                <a:lnTo>
                  <a:pt x="2878" y="44"/>
                </a:lnTo>
                <a:lnTo>
                  <a:pt x="2878" y="44"/>
                </a:lnTo>
                <a:lnTo>
                  <a:pt x="2878" y="44"/>
                </a:lnTo>
                <a:lnTo>
                  <a:pt x="2879" y="43"/>
                </a:lnTo>
                <a:lnTo>
                  <a:pt x="2879" y="43"/>
                </a:lnTo>
                <a:lnTo>
                  <a:pt x="2881" y="43"/>
                </a:lnTo>
                <a:lnTo>
                  <a:pt x="2883" y="43"/>
                </a:lnTo>
                <a:lnTo>
                  <a:pt x="2883" y="43"/>
                </a:lnTo>
                <a:lnTo>
                  <a:pt x="2883" y="41"/>
                </a:lnTo>
                <a:lnTo>
                  <a:pt x="2883" y="41"/>
                </a:lnTo>
                <a:lnTo>
                  <a:pt x="2883" y="41"/>
                </a:lnTo>
                <a:lnTo>
                  <a:pt x="2884" y="41"/>
                </a:lnTo>
                <a:lnTo>
                  <a:pt x="2884" y="41"/>
                </a:lnTo>
                <a:lnTo>
                  <a:pt x="2886" y="43"/>
                </a:lnTo>
                <a:lnTo>
                  <a:pt x="2886" y="41"/>
                </a:lnTo>
                <a:lnTo>
                  <a:pt x="2886" y="41"/>
                </a:lnTo>
                <a:lnTo>
                  <a:pt x="2887" y="41"/>
                </a:lnTo>
                <a:lnTo>
                  <a:pt x="2887" y="41"/>
                </a:lnTo>
                <a:lnTo>
                  <a:pt x="2887" y="41"/>
                </a:lnTo>
                <a:lnTo>
                  <a:pt x="2889" y="41"/>
                </a:lnTo>
                <a:lnTo>
                  <a:pt x="2889" y="43"/>
                </a:lnTo>
                <a:lnTo>
                  <a:pt x="2889" y="43"/>
                </a:lnTo>
                <a:lnTo>
                  <a:pt x="2889" y="44"/>
                </a:lnTo>
                <a:lnTo>
                  <a:pt x="2889" y="44"/>
                </a:lnTo>
                <a:lnTo>
                  <a:pt x="2889" y="44"/>
                </a:lnTo>
                <a:lnTo>
                  <a:pt x="2887" y="44"/>
                </a:lnTo>
                <a:lnTo>
                  <a:pt x="2887" y="44"/>
                </a:lnTo>
                <a:lnTo>
                  <a:pt x="2887" y="46"/>
                </a:lnTo>
                <a:lnTo>
                  <a:pt x="2886" y="47"/>
                </a:lnTo>
                <a:lnTo>
                  <a:pt x="2886" y="49"/>
                </a:lnTo>
                <a:lnTo>
                  <a:pt x="2884" y="49"/>
                </a:lnTo>
                <a:lnTo>
                  <a:pt x="2883" y="49"/>
                </a:lnTo>
                <a:lnTo>
                  <a:pt x="2881" y="49"/>
                </a:lnTo>
                <a:lnTo>
                  <a:pt x="2881" y="49"/>
                </a:lnTo>
                <a:lnTo>
                  <a:pt x="2879" y="49"/>
                </a:lnTo>
                <a:lnTo>
                  <a:pt x="2878" y="49"/>
                </a:lnTo>
                <a:lnTo>
                  <a:pt x="2878" y="49"/>
                </a:lnTo>
                <a:lnTo>
                  <a:pt x="2878" y="49"/>
                </a:lnTo>
                <a:lnTo>
                  <a:pt x="2878" y="50"/>
                </a:lnTo>
                <a:lnTo>
                  <a:pt x="2878" y="50"/>
                </a:lnTo>
                <a:lnTo>
                  <a:pt x="2878" y="50"/>
                </a:lnTo>
                <a:lnTo>
                  <a:pt x="2876" y="49"/>
                </a:lnTo>
                <a:lnTo>
                  <a:pt x="2876" y="49"/>
                </a:lnTo>
                <a:lnTo>
                  <a:pt x="2875" y="49"/>
                </a:lnTo>
                <a:lnTo>
                  <a:pt x="2873" y="50"/>
                </a:lnTo>
                <a:lnTo>
                  <a:pt x="2873" y="50"/>
                </a:lnTo>
                <a:lnTo>
                  <a:pt x="2873" y="49"/>
                </a:lnTo>
                <a:lnTo>
                  <a:pt x="2872" y="49"/>
                </a:lnTo>
                <a:lnTo>
                  <a:pt x="2870" y="47"/>
                </a:lnTo>
                <a:lnTo>
                  <a:pt x="2868" y="47"/>
                </a:lnTo>
                <a:lnTo>
                  <a:pt x="2868" y="47"/>
                </a:lnTo>
                <a:lnTo>
                  <a:pt x="2867" y="47"/>
                </a:lnTo>
                <a:lnTo>
                  <a:pt x="2867" y="47"/>
                </a:lnTo>
                <a:lnTo>
                  <a:pt x="2865" y="47"/>
                </a:lnTo>
                <a:lnTo>
                  <a:pt x="2864" y="46"/>
                </a:lnTo>
                <a:lnTo>
                  <a:pt x="2862" y="46"/>
                </a:lnTo>
                <a:lnTo>
                  <a:pt x="2860" y="47"/>
                </a:lnTo>
                <a:lnTo>
                  <a:pt x="2859" y="47"/>
                </a:lnTo>
                <a:lnTo>
                  <a:pt x="2859" y="47"/>
                </a:lnTo>
                <a:lnTo>
                  <a:pt x="2857" y="47"/>
                </a:lnTo>
                <a:lnTo>
                  <a:pt x="2854" y="47"/>
                </a:lnTo>
                <a:lnTo>
                  <a:pt x="2853" y="46"/>
                </a:lnTo>
                <a:lnTo>
                  <a:pt x="2849" y="46"/>
                </a:lnTo>
                <a:lnTo>
                  <a:pt x="2846" y="46"/>
                </a:lnTo>
                <a:lnTo>
                  <a:pt x="2845" y="46"/>
                </a:lnTo>
                <a:lnTo>
                  <a:pt x="2843" y="46"/>
                </a:lnTo>
                <a:lnTo>
                  <a:pt x="2842" y="46"/>
                </a:lnTo>
                <a:lnTo>
                  <a:pt x="2840" y="46"/>
                </a:lnTo>
                <a:lnTo>
                  <a:pt x="2838" y="46"/>
                </a:lnTo>
                <a:lnTo>
                  <a:pt x="2837" y="46"/>
                </a:lnTo>
                <a:lnTo>
                  <a:pt x="2835" y="46"/>
                </a:lnTo>
                <a:lnTo>
                  <a:pt x="2835" y="46"/>
                </a:lnTo>
                <a:lnTo>
                  <a:pt x="2835" y="44"/>
                </a:lnTo>
                <a:lnTo>
                  <a:pt x="2835" y="44"/>
                </a:lnTo>
                <a:lnTo>
                  <a:pt x="2835" y="44"/>
                </a:lnTo>
                <a:lnTo>
                  <a:pt x="2835" y="44"/>
                </a:lnTo>
                <a:lnTo>
                  <a:pt x="2837" y="44"/>
                </a:lnTo>
                <a:lnTo>
                  <a:pt x="2837" y="44"/>
                </a:lnTo>
                <a:lnTo>
                  <a:pt x="2835" y="43"/>
                </a:lnTo>
                <a:lnTo>
                  <a:pt x="2835" y="43"/>
                </a:lnTo>
                <a:lnTo>
                  <a:pt x="2835" y="43"/>
                </a:lnTo>
                <a:lnTo>
                  <a:pt x="2834" y="44"/>
                </a:lnTo>
                <a:lnTo>
                  <a:pt x="2834" y="44"/>
                </a:lnTo>
                <a:lnTo>
                  <a:pt x="2834" y="46"/>
                </a:lnTo>
                <a:lnTo>
                  <a:pt x="2834" y="46"/>
                </a:lnTo>
                <a:lnTo>
                  <a:pt x="2834" y="47"/>
                </a:lnTo>
                <a:lnTo>
                  <a:pt x="2834" y="47"/>
                </a:lnTo>
                <a:lnTo>
                  <a:pt x="2832" y="46"/>
                </a:lnTo>
                <a:lnTo>
                  <a:pt x="2832" y="46"/>
                </a:lnTo>
                <a:lnTo>
                  <a:pt x="2832" y="46"/>
                </a:lnTo>
                <a:lnTo>
                  <a:pt x="2832" y="47"/>
                </a:lnTo>
                <a:lnTo>
                  <a:pt x="2832" y="47"/>
                </a:lnTo>
                <a:lnTo>
                  <a:pt x="2831" y="47"/>
                </a:lnTo>
                <a:lnTo>
                  <a:pt x="2831" y="47"/>
                </a:lnTo>
                <a:lnTo>
                  <a:pt x="2829" y="47"/>
                </a:lnTo>
                <a:lnTo>
                  <a:pt x="2829" y="47"/>
                </a:lnTo>
                <a:lnTo>
                  <a:pt x="2829" y="47"/>
                </a:lnTo>
                <a:lnTo>
                  <a:pt x="2827" y="47"/>
                </a:lnTo>
                <a:lnTo>
                  <a:pt x="2827" y="49"/>
                </a:lnTo>
                <a:lnTo>
                  <a:pt x="2826" y="49"/>
                </a:lnTo>
                <a:lnTo>
                  <a:pt x="2826" y="50"/>
                </a:lnTo>
                <a:lnTo>
                  <a:pt x="2826" y="52"/>
                </a:lnTo>
                <a:lnTo>
                  <a:pt x="2824" y="54"/>
                </a:lnTo>
                <a:lnTo>
                  <a:pt x="2824" y="54"/>
                </a:lnTo>
                <a:lnTo>
                  <a:pt x="2823" y="55"/>
                </a:lnTo>
                <a:lnTo>
                  <a:pt x="2821" y="55"/>
                </a:lnTo>
                <a:lnTo>
                  <a:pt x="2819" y="55"/>
                </a:lnTo>
                <a:lnTo>
                  <a:pt x="2818" y="55"/>
                </a:lnTo>
                <a:lnTo>
                  <a:pt x="2818" y="55"/>
                </a:lnTo>
                <a:lnTo>
                  <a:pt x="2818" y="57"/>
                </a:lnTo>
                <a:lnTo>
                  <a:pt x="2818" y="60"/>
                </a:lnTo>
                <a:lnTo>
                  <a:pt x="2818" y="60"/>
                </a:lnTo>
                <a:lnTo>
                  <a:pt x="2816" y="60"/>
                </a:lnTo>
                <a:lnTo>
                  <a:pt x="2816" y="60"/>
                </a:lnTo>
                <a:lnTo>
                  <a:pt x="2816" y="60"/>
                </a:lnTo>
                <a:lnTo>
                  <a:pt x="2818" y="61"/>
                </a:lnTo>
                <a:lnTo>
                  <a:pt x="2818" y="61"/>
                </a:lnTo>
                <a:lnTo>
                  <a:pt x="2818" y="61"/>
                </a:lnTo>
                <a:lnTo>
                  <a:pt x="2816" y="63"/>
                </a:lnTo>
                <a:lnTo>
                  <a:pt x="2815" y="63"/>
                </a:lnTo>
                <a:lnTo>
                  <a:pt x="2815" y="65"/>
                </a:lnTo>
                <a:lnTo>
                  <a:pt x="2815" y="68"/>
                </a:lnTo>
                <a:lnTo>
                  <a:pt x="2815" y="68"/>
                </a:lnTo>
                <a:lnTo>
                  <a:pt x="2815" y="68"/>
                </a:lnTo>
                <a:lnTo>
                  <a:pt x="2816" y="68"/>
                </a:lnTo>
                <a:lnTo>
                  <a:pt x="2816" y="68"/>
                </a:lnTo>
                <a:lnTo>
                  <a:pt x="2816" y="71"/>
                </a:lnTo>
                <a:lnTo>
                  <a:pt x="2815" y="72"/>
                </a:lnTo>
                <a:lnTo>
                  <a:pt x="2815" y="72"/>
                </a:lnTo>
                <a:lnTo>
                  <a:pt x="2815" y="72"/>
                </a:lnTo>
                <a:lnTo>
                  <a:pt x="2815" y="74"/>
                </a:lnTo>
                <a:lnTo>
                  <a:pt x="2815" y="74"/>
                </a:lnTo>
                <a:lnTo>
                  <a:pt x="2815" y="74"/>
                </a:lnTo>
                <a:lnTo>
                  <a:pt x="2813" y="72"/>
                </a:lnTo>
                <a:lnTo>
                  <a:pt x="2813" y="72"/>
                </a:lnTo>
                <a:lnTo>
                  <a:pt x="2813" y="72"/>
                </a:lnTo>
                <a:lnTo>
                  <a:pt x="2813" y="71"/>
                </a:lnTo>
                <a:lnTo>
                  <a:pt x="2813" y="71"/>
                </a:lnTo>
                <a:lnTo>
                  <a:pt x="2813" y="69"/>
                </a:lnTo>
                <a:lnTo>
                  <a:pt x="2813" y="69"/>
                </a:lnTo>
                <a:lnTo>
                  <a:pt x="2812" y="69"/>
                </a:lnTo>
                <a:lnTo>
                  <a:pt x="2812" y="69"/>
                </a:lnTo>
                <a:lnTo>
                  <a:pt x="2808" y="66"/>
                </a:lnTo>
                <a:lnTo>
                  <a:pt x="2808" y="65"/>
                </a:lnTo>
                <a:lnTo>
                  <a:pt x="2805" y="63"/>
                </a:lnTo>
                <a:lnTo>
                  <a:pt x="2805" y="63"/>
                </a:lnTo>
                <a:lnTo>
                  <a:pt x="2805" y="61"/>
                </a:lnTo>
                <a:lnTo>
                  <a:pt x="2807" y="61"/>
                </a:lnTo>
                <a:lnTo>
                  <a:pt x="2807" y="60"/>
                </a:lnTo>
                <a:lnTo>
                  <a:pt x="2807" y="60"/>
                </a:lnTo>
                <a:lnTo>
                  <a:pt x="2805" y="60"/>
                </a:lnTo>
                <a:lnTo>
                  <a:pt x="2805" y="58"/>
                </a:lnTo>
                <a:lnTo>
                  <a:pt x="2805" y="58"/>
                </a:lnTo>
                <a:lnTo>
                  <a:pt x="2807" y="58"/>
                </a:lnTo>
                <a:lnTo>
                  <a:pt x="2807" y="58"/>
                </a:lnTo>
                <a:lnTo>
                  <a:pt x="2808" y="57"/>
                </a:lnTo>
                <a:lnTo>
                  <a:pt x="2810" y="55"/>
                </a:lnTo>
                <a:lnTo>
                  <a:pt x="2810" y="55"/>
                </a:lnTo>
                <a:lnTo>
                  <a:pt x="2808" y="54"/>
                </a:lnTo>
                <a:lnTo>
                  <a:pt x="2808" y="54"/>
                </a:lnTo>
                <a:lnTo>
                  <a:pt x="2808" y="52"/>
                </a:lnTo>
                <a:lnTo>
                  <a:pt x="2808" y="52"/>
                </a:lnTo>
                <a:lnTo>
                  <a:pt x="2810" y="52"/>
                </a:lnTo>
                <a:lnTo>
                  <a:pt x="2810" y="52"/>
                </a:lnTo>
                <a:lnTo>
                  <a:pt x="2812" y="52"/>
                </a:lnTo>
                <a:lnTo>
                  <a:pt x="2812" y="52"/>
                </a:lnTo>
                <a:lnTo>
                  <a:pt x="2813" y="52"/>
                </a:lnTo>
                <a:lnTo>
                  <a:pt x="2813" y="52"/>
                </a:lnTo>
                <a:lnTo>
                  <a:pt x="2813" y="52"/>
                </a:lnTo>
                <a:lnTo>
                  <a:pt x="2813" y="50"/>
                </a:lnTo>
                <a:lnTo>
                  <a:pt x="2813" y="49"/>
                </a:lnTo>
                <a:lnTo>
                  <a:pt x="2815" y="47"/>
                </a:lnTo>
                <a:lnTo>
                  <a:pt x="2818" y="47"/>
                </a:lnTo>
                <a:lnTo>
                  <a:pt x="2819" y="46"/>
                </a:lnTo>
                <a:lnTo>
                  <a:pt x="2819" y="46"/>
                </a:lnTo>
                <a:lnTo>
                  <a:pt x="2821" y="44"/>
                </a:lnTo>
                <a:lnTo>
                  <a:pt x="2821" y="43"/>
                </a:lnTo>
                <a:lnTo>
                  <a:pt x="2823" y="43"/>
                </a:lnTo>
                <a:lnTo>
                  <a:pt x="2826" y="41"/>
                </a:lnTo>
                <a:lnTo>
                  <a:pt x="2827" y="41"/>
                </a:lnTo>
                <a:lnTo>
                  <a:pt x="2827" y="41"/>
                </a:lnTo>
                <a:lnTo>
                  <a:pt x="2829" y="41"/>
                </a:lnTo>
                <a:lnTo>
                  <a:pt x="2831" y="41"/>
                </a:lnTo>
                <a:lnTo>
                  <a:pt x="2831" y="41"/>
                </a:lnTo>
                <a:lnTo>
                  <a:pt x="2832" y="43"/>
                </a:lnTo>
                <a:lnTo>
                  <a:pt x="2834" y="43"/>
                </a:lnTo>
                <a:lnTo>
                  <a:pt x="2840" y="41"/>
                </a:lnTo>
                <a:close/>
                <a:moveTo>
                  <a:pt x="434" y="39"/>
                </a:moveTo>
                <a:lnTo>
                  <a:pt x="432" y="41"/>
                </a:lnTo>
                <a:lnTo>
                  <a:pt x="432" y="41"/>
                </a:lnTo>
                <a:lnTo>
                  <a:pt x="431" y="41"/>
                </a:lnTo>
                <a:lnTo>
                  <a:pt x="432" y="41"/>
                </a:lnTo>
                <a:lnTo>
                  <a:pt x="432" y="41"/>
                </a:lnTo>
                <a:lnTo>
                  <a:pt x="432" y="41"/>
                </a:lnTo>
                <a:lnTo>
                  <a:pt x="434" y="41"/>
                </a:lnTo>
                <a:lnTo>
                  <a:pt x="434" y="41"/>
                </a:lnTo>
                <a:lnTo>
                  <a:pt x="434" y="39"/>
                </a:lnTo>
                <a:lnTo>
                  <a:pt x="434" y="39"/>
                </a:lnTo>
                <a:lnTo>
                  <a:pt x="434" y="39"/>
                </a:lnTo>
                <a:close/>
                <a:moveTo>
                  <a:pt x="435" y="38"/>
                </a:moveTo>
                <a:lnTo>
                  <a:pt x="434" y="38"/>
                </a:lnTo>
                <a:lnTo>
                  <a:pt x="434" y="38"/>
                </a:lnTo>
                <a:lnTo>
                  <a:pt x="434" y="39"/>
                </a:lnTo>
                <a:lnTo>
                  <a:pt x="434" y="39"/>
                </a:lnTo>
                <a:lnTo>
                  <a:pt x="435" y="39"/>
                </a:lnTo>
                <a:lnTo>
                  <a:pt x="435" y="38"/>
                </a:lnTo>
                <a:lnTo>
                  <a:pt x="435" y="38"/>
                </a:lnTo>
                <a:close/>
                <a:moveTo>
                  <a:pt x="432" y="38"/>
                </a:moveTo>
                <a:lnTo>
                  <a:pt x="432" y="38"/>
                </a:lnTo>
                <a:lnTo>
                  <a:pt x="432" y="38"/>
                </a:lnTo>
                <a:lnTo>
                  <a:pt x="432" y="39"/>
                </a:lnTo>
                <a:lnTo>
                  <a:pt x="432" y="39"/>
                </a:lnTo>
                <a:lnTo>
                  <a:pt x="432" y="38"/>
                </a:lnTo>
                <a:lnTo>
                  <a:pt x="432" y="38"/>
                </a:lnTo>
                <a:lnTo>
                  <a:pt x="432" y="38"/>
                </a:lnTo>
                <a:close/>
                <a:moveTo>
                  <a:pt x="648" y="38"/>
                </a:moveTo>
                <a:lnTo>
                  <a:pt x="650" y="38"/>
                </a:lnTo>
                <a:lnTo>
                  <a:pt x="650" y="39"/>
                </a:lnTo>
                <a:lnTo>
                  <a:pt x="650" y="39"/>
                </a:lnTo>
                <a:lnTo>
                  <a:pt x="650" y="41"/>
                </a:lnTo>
                <a:lnTo>
                  <a:pt x="650" y="41"/>
                </a:lnTo>
                <a:lnTo>
                  <a:pt x="648" y="43"/>
                </a:lnTo>
                <a:lnTo>
                  <a:pt x="648" y="43"/>
                </a:lnTo>
                <a:lnTo>
                  <a:pt x="647" y="41"/>
                </a:lnTo>
                <a:lnTo>
                  <a:pt x="647" y="41"/>
                </a:lnTo>
                <a:lnTo>
                  <a:pt x="645" y="43"/>
                </a:lnTo>
                <a:lnTo>
                  <a:pt x="645" y="41"/>
                </a:lnTo>
                <a:lnTo>
                  <a:pt x="645" y="41"/>
                </a:lnTo>
                <a:lnTo>
                  <a:pt x="645" y="41"/>
                </a:lnTo>
                <a:lnTo>
                  <a:pt x="645" y="39"/>
                </a:lnTo>
                <a:lnTo>
                  <a:pt x="645" y="39"/>
                </a:lnTo>
                <a:lnTo>
                  <a:pt x="647" y="39"/>
                </a:lnTo>
                <a:lnTo>
                  <a:pt x="648" y="39"/>
                </a:lnTo>
                <a:lnTo>
                  <a:pt x="648" y="38"/>
                </a:lnTo>
                <a:lnTo>
                  <a:pt x="648" y="38"/>
                </a:lnTo>
                <a:close/>
                <a:moveTo>
                  <a:pt x="2006" y="36"/>
                </a:moveTo>
                <a:lnTo>
                  <a:pt x="2006" y="36"/>
                </a:lnTo>
                <a:lnTo>
                  <a:pt x="2006" y="38"/>
                </a:lnTo>
                <a:lnTo>
                  <a:pt x="2006" y="38"/>
                </a:lnTo>
                <a:lnTo>
                  <a:pt x="2003" y="39"/>
                </a:lnTo>
                <a:lnTo>
                  <a:pt x="2000" y="41"/>
                </a:lnTo>
                <a:lnTo>
                  <a:pt x="1998" y="41"/>
                </a:lnTo>
                <a:lnTo>
                  <a:pt x="1996" y="43"/>
                </a:lnTo>
                <a:lnTo>
                  <a:pt x="1993" y="43"/>
                </a:lnTo>
                <a:lnTo>
                  <a:pt x="1993" y="43"/>
                </a:lnTo>
                <a:lnTo>
                  <a:pt x="1993" y="41"/>
                </a:lnTo>
                <a:lnTo>
                  <a:pt x="1993" y="41"/>
                </a:lnTo>
                <a:lnTo>
                  <a:pt x="1995" y="41"/>
                </a:lnTo>
                <a:lnTo>
                  <a:pt x="1996" y="41"/>
                </a:lnTo>
                <a:lnTo>
                  <a:pt x="2000" y="39"/>
                </a:lnTo>
                <a:lnTo>
                  <a:pt x="2001" y="39"/>
                </a:lnTo>
                <a:lnTo>
                  <a:pt x="2003" y="38"/>
                </a:lnTo>
                <a:lnTo>
                  <a:pt x="2003" y="38"/>
                </a:lnTo>
                <a:lnTo>
                  <a:pt x="2004" y="36"/>
                </a:lnTo>
                <a:lnTo>
                  <a:pt x="2006" y="36"/>
                </a:lnTo>
                <a:close/>
                <a:moveTo>
                  <a:pt x="437" y="36"/>
                </a:moveTo>
                <a:lnTo>
                  <a:pt x="437" y="36"/>
                </a:lnTo>
                <a:lnTo>
                  <a:pt x="435" y="36"/>
                </a:lnTo>
                <a:lnTo>
                  <a:pt x="435" y="36"/>
                </a:lnTo>
                <a:lnTo>
                  <a:pt x="437" y="38"/>
                </a:lnTo>
                <a:lnTo>
                  <a:pt x="437" y="36"/>
                </a:lnTo>
                <a:lnTo>
                  <a:pt x="437" y="36"/>
                </a:lnTo>
                <a:lnTo>
                  <a:pt x="437" y="36"/>
                </a:lnTo>
                <a:lnTo>
                  <a:pt x="437" y="36"/>
                </a:lnTo>
                <a:close/>
                <a:moveTo>
                  <a:pt x="380" y="31"/>
                </a:moveTo>
                <a:lnTo>
                  <a:pt x="380" y="33"/>
                </a:lnTo>
                <a:lnTo>
                  <a:pt x="380" y="33"/>
                </a:lnTo>
                <a:lnTo>
                  <a:pt x="380" y="35"/>
                </a:lnTo>
                <a:lnTo>
                  <a:pt x="380" y="35"/>
                </a:lnTo>
                <a:lnTo>
                  <a:pt x="382" y="33"/>
                </a:lnTo>
                <a:lnTo>
                  <a:pt x="382" y="35"/>
                </a:lnTo>
                <a:lnTo>
                  <a:pt x="380" y="36"/>
                </a:lnTo>
                <a:lnTo>
                  <a:pt x="380" y="36"/>
                </a:lnTo>
                <a:lnTo>
                  <a:pt x="379" y="36"/>
                </a:lnTo>
                <a:lnTo>
                  <a:pt x="379" y="36"/>
                </a:lnTo>
                <a:lnTo>
                  <a:pt x="379" y="35"/>
                </a:lnTo>
                <a:lnTo>
                  <a:pt x="377" y="35"/>
                </a:lnTo>
                <a:lnTo>
                  <a:pt x="377" y="35"/>
                </a:lnTo>
                <a:lnTo>
                  <a:pt x="377" y="36"/>
                </a:lnTo>
                <a:lnTo>
                  <a:pt x="377" y="36"/>
                </a:lnTo>
                <a:lnTo>
                  <a:pt x="377" y="36"/>
                </a:lnTo>
                <a:lnTo>
                  <a:pt x="375" y="35"/>
                </a:lnTo>
                <a:lnTo>
                  <a:pt x="375" y="35"/>
                </a:lnTo>
                <a:lnTo>
                  <a:pt x="375" y="33"/>
                </a:lnTo>
                <a:lnTo>
                  <a:pt x="377" y="33"/>
                </a:lnTo>
                <a:lnTo>
                  <a:pt x="377" y="33"/>
                </a:lnTo>
                <a:lnTo>
                  <a:pt x="379" y="33"/>
                </a:lnTo>
                <a:lnTo>
                  <a:pt x="380" y="33"/>
                </a:lnTo>
                <a:lnTo>
                  <a:pt x="380" y="31"/>
                </a:lnTo>
                <a:close/>
                <a:moveTo>
                  <a:pt x="472" y="28"/>
                </a:moveTo>
                <a:lnTo>
                  <a:pt x="470" y="28"/>
                </a:lnTo>
                <a:lnTo>
                  <a:pt x="467" y="30"/>
                </a:lnTo>
                <a:lnTo>
                  <a:pt x="465" y="30"/>
                </a:lnTo>
                <a:lnTo>
                  <a:pt x="464" y="33"/>
                </a:lnTo>
                <a:lnTo>
                  <a:pt x="462" y="33"/>
                </a:lnTo>
                <a:lnTo>
                  <a:pt x="462" y="35"/>
                </a:lnTo>
                <a:lnTo>
                  <a:pt x="464" y="35"/>
                </a:lnTo>
                <a:lnTo>
                  <a:pt x="465" y="35"/>
                </a:lnTo>
                <a:lnTo>
                  <a:pt x="465" y="35"/>
                </a:lnTo>
                <a:lnTo>
                  <a:pt x="465" y="35"/>
                </a:lnTo>
                <a:lnTo>
                  <a:pt x="465" y="35"/>
                </a:lnTo>
                <a:lnTo>
                  <a:pt x="465" y="33"/>
                </a:lnTo>
                <a:lnTo>
                  <a:pt x="465" y="35"/>
                </a:lnTo>
                <a:lnTo>
                  <a:pt x="465" y="35"/>
                </a:lnTo>
                <a:lnTo>
                  <a:pt x="465" y="36"/>
                </a:lnTo>
                <a:lnTo>
                  <a:pt x="465" y="36"/>
                </a:lnTo>
                <a:lnTo>
                  <a:pt x="465" y="36"/>
                </a:lnTo>
                <a:lnTo>
                  <a:pt x="465" y="38"/>
                </a:lnTo>
                <a:lnTo>
                  <a:pt x="465" y="36"/>
                </a:lnTo>
                <a:lnTo>
                  <a:pt x="467" y="36"/>
                </a:lnTo>
                <a:lnTo>
                  <a:pt x="468" y="35"/>
                </a:lnTo>
                <a:lnTo>
                  <a:pt x="468" y="35"/>
                </a:lnTo>
                <a:lnTo>
                  <a:pt x="468" y="33"/>
                </a:lnTo>
                <a:lnTo>
                  <a:pt x="472" y="31"/>
                </a:lnTo>
                <a:lnTo>
                  <a:pt x="472" y="31"/>
                </a:lnTo>
                <a:lnTo>
                  <a:pt x="472" y="30"/>
                </a:lnTo>
                <a:lnTo>
                  <a:pt x="472" y="30"/>
                </a:lnTo>
                <a:lnTo>
                  <a:pt x="472" y="30"/>
                </a:lnTo>
                <a:lnTo>
                  <a:pt x="475" y="30"/>
                </a:lnTo>
                <a:lnTo>
                  <a:pt x="475" y="30"/>
                </a:lnTo>
                <a:lnTo>
                  <a:pt x="475" y="28"/>
                </a:lnTo>
                <a:lnTo>
                  <a:pt x="473" y="28"/>
                </a:lnTo>
                <a:lnTo>
                  <a:pt x="472" y="28"/>
                </a:lnTo>
                <a:close/>
                <a:moveTo>
                  <a:pt x="626" y="27"/>
                </a:moveTo>
                <a:lnTo>
                  <a:pt x="626" y="27"/>
                </a:lnTo>
                <a:lnTo>
                  <a:pt x="628" y="27"/>
                </a:lnTo>
                <a:lnTo>
                  <a:pt x="628" y="27"/>
                </a:lnTo>
                <a:lnTo>
                  <a:pt x="629" y="27"/>
                </a:lnTo>
                <a:lnTo>
                  <a:pt x="629" y="27"/>
                </a:lnTo>
                <a:lnTo>
                  <a:pt x="629" y="28"/>
                </a:lnTo>
                <a:lnTo>
                  <a:pt x="631" y="28"/>
                </a:lnTo>
                <a:lnTo>
                  <a:pt x="631" y="28"/>
                </a:lnTo>
                <a:lnTo>
                  <a:pt x="631" y="30"/>
                </a:lnTo>
                <a:lnTo>
                  <a:pt x="629" y="28"/>
                </a:lnTo>
                <a:lnTo>
                  <a:pt x="628" y="28"/>
                </a:lnTo>
                <a:lnTo>
                  <a:pt x="628" y="30"/>
                </a:lnTo>
                <a:lnTo>
                  <a:pt x="628" y="30"/>
                </a:lnTo>
                <a:lnTo>
                  <a:pt x="628" y="30"/>
                </a:lnTo>
                <a:lnTo>
                  <a:pt x="628" y="31"/>
                </a:lnTo>
                <a:lnTo>
                  <a:pt x="626" y="30"/>
                </a:lnTo>
                <a:lnTo>
                  <a:pt x="626" y="28"/>
                </a:lnTo>
                <a:lnTo>
                  <a:pt x="626" y="28"/>
                </a:lnTo>
                <a:lnTo>
                  <a:pt x="626" y="27"/>
                </a:lnTo>
                <a:lnTo>
                  <a:pt x="626" y="27"/>
                </a:lnTo>
                <a:lnTo>
                  <a:pt x="626" y="27"/>
                </a:lnTo>
                <a:close/>
                <a:moveTo>
                  <a:pt x="637" y="25"/>
                </a:moveTo>
                <a:lnTo>
                  <a:pt x="637" y="25"/>
                </a:lnTo>
                <a:lnTo>
                  <a:pt x="637" y="25"/>
                </a:lnTo>
                <a:lnTo>
                  <a:pt x="636" y="27"/>
                </a:lnTo>
                <a:lnTo>
                  <a:pt x="634" y="27"/>
                </a:lnTo>
                <a:lnTo>
                  <a:pt x="636" y="28"/>
                </a:lnTo>
                <a:lnTo>
                  <a:pt x="636" y="27"/>
                </a:lnTo>
                <a:lnTo>
                  <a:pt x="637" y="27"/>
                </a:lnTo>
                <a:lnTo>
                  <a:pt x="636" y="27"/>
                </a:lnTo>
                <a:lnTo>
                  <a:pt x="636" y="28"/>
                </a:lnTo>
                <a:lnTo>
                  <a:pt x="637" y="28"/>
                </a:lnTo>
                <a:lnTo>
                  <a:pt x="639" y="28"/>
                </a:lnTo>
                <a:lnTo>
                  <a:pt x="639" y="28"/>
                </a:lnTo>
                <a:lnTo>
                  <a:pt x="639" y="30"/>
                </a:lnTo>
                <a:lnTo>
                  <a:pt x="639" y="31"/>
                </a:lnTo>
                <a:lnTo>
                  <a:pt x="639" y="31"/>
                </a:lnTo>
                <a:lnTo>
                  <a:pt x="639" y="33"/>
                </a:lnTo>
                <a:lnTo>
                  <a:pt x="637" y="33"/>
                </a:lnTo>
                <a:lnTo>
                  <a:pt x="637" y="33"/>
                </a:lnTo>
                <a:lnTo>
                  <a:pt x="637" y="35"/>
                </a:lnTo>
                <a:lnTo>
                  <a:pt x="639" y="35"/>
                </a:lnTo>
                <a:lnTo>
                  <a:pt x="639" y="35"/>
                </a:lnTo>
                <a:lnTo>
                  <a:pt x="639" y="35"/>
                </a:lnTo>
                <a:lnTo>
                  <a:pt x="640" y="35"/>
                </a:lnTo>
                <a:lnTo>
                  <a:pt x="640" y="35"/>
                </a:lnTo>
                <a:lnTo>
                  <a:pt x="640" y="36"/>
                </a:lnTo>
                <a:lnTo>
                  <a:pt x="640" y="36"/>
                </a:lnTo>
                <a:lnTo>
                  <a:pt x="639" y="36"/>
                </a:lnTo>
                <a:lnTo>
                  <a:pt x="639" y="36"/>
                </a:lnTo>
                <a:lnTo>
                  <a:pt x="637" y="36"/>
                </a:lnTo>
                <a:lnTo>
                  <a:pt x="637" y="35"/>
                </a:lnTo>
                <a:lnTo>
                  <a:pt x="637" y="35"/>
                </a:lnTo>
                <a:lnTo>
                  <a:pt x="637" y="35"/>
                </a:lnTo>
                <a:lnTo>
                  <a:pt x="637" y="33"/>
                </a:lnTo>
                <a:lnTo>
                  <a:pt x="636" y="33"/>
                </a:lnTo>
                <a:lnTo>
                  <a:pt x="636" y="31"/>
                </a:lnTo>
                <a:lnTo>
                  <a:pt x="636" y="33"/>
                </a:lnTo>
                <a:lnTo>
                  <a:pt x="636" y="33"/>
                </a:lnTo>
                <a:lnTo>
                  <a:pt x="636" y="35"/>
                </a:lnTo>
                <a:lnTo>
                  <a:pt x="636" y="33"/>
                </a:lnTo>
                <a:lnTo>
                  <a:pt x="636" y="33"/>
                </a:lnTo>
                <a:lnTo>
                  <a:pt x="636" y="31"/>
                </a:lnTo>
                <a:lnTo>
                  <a:pt x="634" y="31"/>
                </a:lnTo>
                <a:lnTo>
                  <a:pt x="634" y="31"/>
                </a:lnTo>
                <a:lnTo>
                  <a:pt x="634" y="30"/>
                </a:lnTo>
                <a:lnTo>
                  <a:pt x="634" y="30"/>
                </a:lnTo>
                <a:lnTo>
                  <a:pt x="634" y="28"/>
                </a:lnTo>
                <a:lnTo>
                  <a:pt x="634" y="28"/>
                </a:lnTo>
                <a:lnTo>
                  <a:pt x="634" y="28"/>
                </a:lnTo>
                <a:lnTo>
                  <a:pt x="634" y="28"/>
                </a:lnTo>
                <a:lnTo>
                  <a:pt x="634" y="27"/>
                </a:lnTo>
                <a:lnTo>
                  <a:pt x="636" y="27"/>
                </a:lnTo>
                <a:lnTo>
                  <a:pt x="637" y="25"/>
                </a:lnTo>
                <a:lnTo>
                  <a:pt x="637" y="25"/>
                </a:lnTo>
                <a:close/>
                <a:moveTo>
                  <a:pt x="604" y="25"/>
                </a:moveTo>
                <a:lnTo>
                  <a:pt x="606" y="25"/>
                </a:lnTo>
                <a:lnTo>
                  <a:pt x="607" y="25"/>
                </a:lnTo>
                <a:lnTo>
                  <a:pt x="607" y="25"/>
                </a:lnTo>
                <a:lnTo>
                  <a:pt x="607" y="25"/>
                </a:lnTo>
                <a:lnTo>
                  <a:pt x="607" y="27"/>
                </a:lnTo>
                <a:lnTo>
                  <a:pt x="607" y="27"/>
                </a:lnTo>
                <a:lnTo>
                  <a:pt x="606" y="27"/>
                </a:lnTo>
                <a:lnTo>
                  <a:pt x="606" y="27"/>
                </a:lnTo>
                <a:lnTo>
                  <a:pt x="606" y="27"/>
                </a:lnTo>
                <a:lnTo>
                  <a:pt x="604" y="25"/>
                </a:lnTo>
                <a:lnTo>
                  <a:pt x="604" y="25"/>
                </a:lnTo>
                <a:lnTo>
                  <a:pt x="604" y="25"/>
                </a:lnTo>
                <a:close/>
                <a:moveTo>
                  <a:pt x="1873" y="24"/>
                </a:moveTo>
                <a:lnTo>
                  <a:pt x="1875" y="24"/>
                </a:lnTo>
                <a:lnTo>
                  <a:pt x="1875" y="25"/>
                </a:lnTo>
                <a:lnTo>
                  <a:pt x="1872" y="25"/>
                </a:lnTo>
                <a:lnTo>
                  <a:pt x="1873" y="25"/>
                </a:lnTo>
                <a:lnTo>
                  <a:pt x="1873" y="25"/>
                </a:lnTo>
                <a:lnTo>
                  <a:pt x="1873" y="24"/>
                </a:lnTo>
                <a:lnTo>
                  <a:pt x="1873" y="24"/>
                </a:lnTo>
                <a:close/>
                <a:moveTo>
                  <a:pt x="1877" y="24"/>
                </a:moveTo>
                <a:lnTo>
                  <a:pt x="1877" y="24"/>
                </a:lnTo>
                <a:lnTo>
                  <a:pt x="1880" y="25"/>
                </a:lnTo>
                <a:lnTo>
                  <a:pt x="1881" y="25"/>
                </a:lnTo>
                <a:lnTo>
                  <a:pt x="1883" y="27"/>
                </a:lnTo>
                <a:lnTo>
                  <a:pt x="1884" y="28"/>
                </a:lnTo>
                <a:lnTo>
                  <a:pt x="1884" y="28"/>
                </a:lnTo>
                <a:lnTo>
                  <a:pt x="1884" y="28"/>
                </a:lnTo>
                <a:lnTo>
                  <a:pt x="1881" y="28"/>
                </a:lnTo>
                <a:lnTo>
                  <a:pt x="1880" y="28"/>
                </a:lnTo>
                <a:lnTo>
                  <a:pt x="1878" y="27"/>
                </a:lnTo>
                <a:lnTo>
                  <a:pt x="1877" y="25"/>
                </a:lnTo>
                <a:lnTo>
                  <a:pt x="1875" y="24"/>
                </a:lnTo>
                <a:lnTo>
                  <a:pt x="1877" y="24"/>
                </a:lnTo>
                <a:close/>
                <a:moveTo>
                  <a:pt x="505" y="22"/>
                </a:moveTo>
                <a:lnTo>
                  <a:pt x="503" y="22"/>
                </a:lnTo>
                <a:lnTo>
                  <a:pt x="502" y="22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3" y="24"/>
                </a:lnTo>
                <a:lnTo>
                  <a:pt x="505" y="24"/>
                </a:lnTo>
                <a:lnTo>
                  <a:pt x="506" y="24"/>
                </a:lnTo>
                <a:lnTo>
                  <a:pt x="506" y="24"/>
                </a:lnTo>
                <a:lnTo>
                  <a:pt x="506" y="24"/>
                </a:lnTo>
                <a:lnTo>
                  <a:pt x="505" y="22"/>
                </a:lnTo>
                <a:close/>
                <a:moveTo>
                  <a:pt x="2252" y="22"/>
                </a:moveTo>
                <a:lnTo>
                  <a:pt x="2252" y="22"/>
                </a:lnTo>
                <a:lnTo>
                  <a:pt x="2253" y="25"/>
                </a:lnTo>
                <a:lnTo>
                  <a:pt x="2253" y="28"/>
                </a:lnTo>
                <a:lnTo>
                  <a:pt x="2253" y="28"/>
                </a:lnTo>
                <a:lnTo>
                  <a:pt x="2253" y="28"/>
                </a:lnTo>
                <a:lnTo>
                  <a:pt x="2250" y="30"/>
                </a:lnTo>
                <a:lnTo>
                  <a:pt x="2249" y="30"/>
                </a:lnTo>
                <a:lnTo>
                  <a:pt x="2247" y="28"/>
                </a:lnTo>
                <a:lnTo>
                  <a:pt x="2244" y="28"/>
                </a:lnTo>
                <a:lnTo>
                  <a:pt x="2241" y="28"/>
                </a:lnTo>
                <a:lnTo>
                  <a:pt x="2238" y="30"/>
                </a:lnTo>
                <a:lnTo>
                  <a:pt x="2238" y="30"/>
                </a:lnTo>
                <a:lnTo>
                  <a:pt x="2238" y="31"/>
                </a:lnTo>
                <a:lnTo>
                  <a:pt x="2238" y="31"/>
                </a:lnTo>
                <a:lnTo>
                  <a:pt x="2236" y="31"/>
                </a:lnTo>
                <a:lnTo>
                  <a:pt x="2234" y="35"/>
                </a:lnTo>
                <a:lnTo>
                  <a:pt x="2231" y="38"/>
                </a:lnTo>
                <a:lnTo>
                  <a:pt x="2231" y="39"/>
                </a:lnTo>
                <a:lnTo>
                  <a:pt x="2231" y="39"/>
                </a:lnTo>
                <a:lnTo>
                  <a:pt x="2228" y="41"/>
                </a:lnTo>
                <a:lnTo>
                  <a:pt x="2228" y="41"/>
                </a:lnTo>
                <a:lnTo>
                  <a:pt x="2230" y="39"/>
                </a:lnTo>
                <a:lnTo>
                  <a:pt x="2230" y="36"/>
                </a:lnTo>
                <a:lnTo>
                  <a:pt x="2230" y="36"/>
                </a:lnTo>
                <a:lnTo>
                  <a:pt x="2230" y="36"/>
                </a:lnTo>
                <a:lnTo>
                  <a:pt x="2231" y="36"/>
                </a:lnTo>
                <a:lnTo>
                  <a:pt x="2231" y="35"/>
                </a:lnTo>
                <a:lnTo>
                  <a:pt x="2231" y="35"/>
                </a:lnTo>
                <a:lnTo>
                  <a:pt x="2233" y="33"/>
                </a:lnTo>
                <a:lnTo>
                  <a:pt x="2234" y="31"/>
                </a:lnTo>
                <a:lnTo>
                  <a:pt x="2234" y="31"/>
                </a:lnTo>
                <a:lnTo>
                  <a:pt x="2234" y="31"/>
                </a:lnTo>
                <a:lnTo>
                  <a:pt x="2234" y="28"/>
                </a:lnTo>
                <a:lnTo>
                  <a:pt x="2234" y="27"/>
                </a:lnTo>
                <a:lnTo>
                  <a:pt x="2234" y="27"/>
                </a:lnTo>
                <a:lnTo>
                  <a:pt x="2236" y="27"/>
                </a:lnTo>
                <a:lnTo>
                  <a:pt x="2238" y="27"/>
                </a:lnTo>
                <a:lnTo>
                  <a:pt x="2238" y="27"/>
                </a:lnTo>
                <a:lnTo>
                  <a:pt x="2239" y="27"/>
                </a:lnTo>
                <a:lnTo>
                  <a:pt x="2239" y="27"/>
                </a:lnTo>
                <a:lnTo>
                  <a:pt x="2239" y="27"/>
                </a:lnTo>
                <a:lnTo>
                  <a:pt x="2241" y="27"/>
                </a:lnTo>
                <a:lnTo>
                  <a:pt x="2241" y="27"/>
                </a:lnTo>
                <a:lnTo>
                  <a:pt x="2242" y="27"/>
                </a:lnTo>
                <a:lnTo>
                  <a:pt x="2246" y="27"/>
                </a:lnTo>
                <a:lnTo>
                  <a:pt x="2250" y="27"/>
                </a:lnTo>
                <a:lnTo>
                  <a:pt x="2250" y="25"/>
                </a:lnTo>
                <a:lnTo>
                  <a:pt x="2250" y="22"/>
                </a:lnTo>
                <a:lnTo>
                  <a:pt x="2252" y="22"/>
                </a:lnTo>
                <a:close/>
                <a:moveTo>
                  <a:pt x="3445" y="19"/>
                </a:moveTo>
                <a:lnTo>
                  <a:pt x="3447" y="20"/>
                </a:lnTo>
                <a:lnTo>
                  <a:pt x="3447" y="20"/>
                </a:lnTo>
                <a:lnTo>
                  <a:pt x="3447" y="22"/>
                </a:lnTo>
                <a:lnTo>
                  <a:pt x="3447" y="22"/>
                </a:lnTo>
                <a:lnTo>
                  <a:pt x="3447" y="24"/>
                </a:lnTo>
                <a:lnTo>
                  <a:pt x="3445" y="24"/>
                </a:lnTo>
                <a:lnTo>
                  <a:pt x="3444" y="25"/>
                </a:lnTo>
                <a:lnTo>
                  <a:pt x="3444" y="25"/>
                </a:lnTo>
                <a:lnTo>
                  <a:pt x="3444" y="25"/>
                </a:lnTo>
                <a:lnTo>
                  <a:pt x="3444" y="25"/>
                </a:lnTo>
                <a:lnTo>
                  <a:pt x="3444" y="24"/>
                </a:lnTo>
                <a:lnTo>
                  <a:pt x="3442" y="24"/>
                </a:lnTo>
                <a:lnTo>
                  <a:pt x="3442" y="24"/>
                </a:lnTo>
                <a:lnTo>
                  <a:pt x="3444" y="22"/>
                </a:lnTo>
                <a:lnTo>
                  <a:pt x="3444" y="20"/>
                </a:lnTo>
                <a:lnTo>
                  <a:pt x="3445" y="20"/>
                </a:lnTo>
                <a:lnTo>
                  <a:pt x="3445" y="19"/>
                </a:lnTo>
                <a:close/>
                <a:moveTo>
                  <a:pt x="205" y="19"/>
                </a:moveTo>
                <a:lnTo>
                  <a:pt x="205" y="19"/>
                </a:lnTo>
                <a:lnTo>
                  <a:pt x="207" y="19"/>
                </a:lnTo>
                <a:lnTo>
                  <a:pt x="207" y="19"/>
                </a:lnTo>
                <a:lnTo>
                  <a:pt x="207" y="20"/>
                </a:lnTo>
                <a:lnTo>
                  <a:pt x="207" y="20"/>
                </a:lnTo>
                <a:lnTo>
                  <a:pt x="207" y="20"/>
                </a:lnTo>
                <a:lnTo>
                  <a:pt x="207" y="22"/>
                </a:lnTo>
                <a:lnTo>
                  <a:pt x="208" y="22"/>
                </a:lnTo>
                <a:lnTo>
                  <a:pt x="208" y="22"/>
                </a:lnTo>
                <a:lnTo>
                  <a:pt x="208" y="24"/>
                </a:lnTo>
                <a:lnTo>
                  <a:pt x="208" y="24"/>
                </a:lnTo>
                <a:lnTo>
                  <a:pt x="208" y="25"/>
                </a:lnTo>
                <a:lnTo>
                  <a:pt x="208" y="25"/>
                </a:lnTo>
                <a:lnTo>
                  <a:pt x="208" y="27"/>
                </a:lnTo>
                <a:lnTo>
                  <a:pt x="208" y="27"/>
                </a:lnTo>
                <a:lnTo>
                  <a:pt x="208" y="27"/>
                </a:lnTo>
                <a:lnTo>
                  <a:pt x="208" y="27"/>
                </a:lnTo>
                <a:lnTo>
                  <a:pt x="208" y="25"/>
                </a:lnTo>
                <a:lnTo>
                  <a:pt x="207" y="25"/>
                </a:lnTo>
                <a:lnTo>
                  <a:pt x="207" y="24"/>
                </a:lnTo>
                <a:lnTo>
                  <a:pt x="207" y="24"/>
                </a:lnTo>
                <a:lnTo>
                  <a:pt x="207" y="22"/>
                </a:lnTo>
                <a:lnTo>
                  <a:pt x="207" y="22"/>
                </a:lnTo>
                <a:lnTo>
                  <a:pt x="205" y="20"/>
                </a:lnTo>
                <a:lnTo>
                  <a:pt x="205" y="20"/>
                </a:lnTo>
                <a:lnTo>
                  <a:pt x="205" y="22"/>
                </a:lnTo>
                <a:lnTo>
                  <a:pt x="203" y="22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2" y="24"/>
                </a:lnTo>
                <a:lnTo>
                  <a:pt x="200" y="24"/>
                </a:lnTo>
                <a:lnTo>
                  <a:pt x="200" y="24"/>
                </a:lnTo>
                <a:lnTo>
                  <a:pt x="199" y="25"/>
                </a:lnTo>
                <a:lnTo>
                  <a:pt x="199" y="25"/>
                </a:lnTo>
                <a:lnTo>
                  <a:pt x="199" y="25"/>
                </a:lnTo>
                <a:lnTo>
                  <a:pt x="199" y="25"/>
                </a:lnTo>
                <a:lnTo>
                  <a:pt x="199" y="25"/>
                </a:lnTo>
                <a:lnTo>
                  <a:pt x="197" y="25"/>
                </a:lnTo>
                <a:lnTo>
                  <a:pt x="197" y="25"/>
                </a:lnTo>
                <a:lnTo>
                  <a:pt x="197" y="25"/>
                </a:lnTo>
                <a:lnTo>
                  <a:pt x="197" y="25"/>
                </a:lnTo>
                <a:lnTo>
                  <a:pt x="194" y="25"/>
                </a:lnTo>
                <a:lnTo>
                  <a:pt x="192" y="25"/>
                </a:lnTo>
                <a:lnTo>
                  <a:pt x="192" y="25"/>
                </a:lnTo>
                <a:lnTo>
                  <a:pt x="191" y="25"/>
                </a:lnTo>
                <a:lnTo>
                  <a:pt x="191" y="25"/>
                </a:lnTo>
                <a:lnTo>
                  <a:pt x="189" y="25"/>
                </a:lnTo>
                <a:lnTo>
                  <a:pt x="188" y="25"/>
                </a:lnTo>
                <a:lnTo>
                  <a:pt x="186" y="27"/>
                </a:lnTo>
                <a:lnTo>
                  <a:pt x="185" y="28"/>
                </a:lnTo>
                <a:lnTo>
                  <a:pt x="185" y="30"/>
                </a:lnTo>
                <a:lnTo>
                  <a:pt x="183" y="30"/>
                </a:lnTo>
                <a:lnTo>
                  <a:pt x="185" y="28"/>
                </a:lnTo>
                <a:lnTo>
                  <a:pt x="183" y="28"/>
                </a:lnTo>
                <a:lnTo>
                  <a:pt x="183" y="27"/>
                </a:lnTo>
                <a:lnTo>
                  <a:pt x="183" y="27"/>
                </a:lnTo>
                <a:lnTo>
                  <a:pt x="183" y="27"/>
                </a:lnTo>
                <a:lnTo>
                  <a:pt x="181" y="27"/>
                </a:lnTo>
                <a:lnTo>
                  <a:pt x="180" y="27"/>
                </a:lnTo>
                <a:lnTo>
                  <a:pt x="180" y="27"/>
                </a:lnTo>
                <a:lnTo>
                  <a:pt x="180" y="27"/>
                </a:lnTo>
                <a:lnTo>
                  <a:pt x="181" y="27"/>
                </a:lnTo>
                <a:lnTo>
                  <a:pt x="183" y="27"/>
                </a:lnTo>
                <a:lnTo>
                  <a:pt x="183" y="27"/>
                </a:lnTo>
                <a:lnTo>
                  <a:pt x="185" y="27"/>
                </a:lnTo>
                <a:lnTo>
                  <a:pt x="185" y="28"/>
                </a:lnTo>
                <a:lnTo>
                  <a:pt x="186" y="27"/>
                </a:lnTo>
                <a:lnTo>
                  <a:pt x="186" y="27"/>
                </a:lnTo>
                <a:lnTo>
                  <a:pt x="188" y="25"/>
                </a:lnTo>
                <a:lnTo>
                  <a:pt x="188" y="25"/>
                </a:lnTo>
                <a:lnTo>
                  <a:pt x="186" y="25"/>
                </a:lnTo>
                <a:lnTo>
                  <a:pt x="188" y="25"/>
                </a:lnTo>
                <a:lnTo>
                  <a:pt x="191" y="25"/>
                </a:lnTo>
                <a:lnTo>
                  <a:pt x="191" y="25"/>
                </a:lnTo>
                <a:lnTo>
                  <a:pt x="191" y="24"/>
                </a:lnTo>
                <a:lnTo>
                  <a:pt x="192" y="24"/>
                </a:lnTo>
                <a:lnTo>
                  <a:pt x="192" y="24"/>
                </a:lnTo>
                <a:lnTo>
                  <a:pt x="194" y="24"/>
                </a:lnTo>
                <a:lnTo>
                  <a:pt x="196" y="24"/>
                </a:lnTo>
                <a:lnTo>
                  <a:pt x="197" y="24"/>
                </a:lnTo>
                <a:lnTo>
                  <a:pt x="199" y="24"/>
                </a:lnTo>
                <a:lnTo>
                  <a:pt x="197" y="24"/>
                </a:lnTo>
                <a:lnTo>
                  <a:pt x="197" y="24"/>
                </a:lnTo>
                <a:lnTo>
                  <a:pt x="199" y="24"/>
                </a:lnTo>
                <a:lnTo>
                  <a:pt x="200" y="24"/>
                </a:lnTo>
                <a:lnTo>
                  <a:pt x="200" y="24"/>
                </a:lnTo>
                <a:lnTo>
                  <a:pt x="200" y="22"/>
                </a:lnTo>
                <a:lnTo>
                  <a:pt x="202" y="22"/>
                </a:lnTo>
                <a:lnTo>
                  <a:pt x="202" y="22"/>
                </a:lnTo>
                <a:lnTo>
                  <a:pt x="203" y="22"/>
                </a:lnTo>
                <a:lnTo>
                  <a:pt x="203" y="20"/>
                </a:lnTo>
                <a:lnTo>
                  <a:pt x="203" y="20"/>
                </a:lnTo>
                <a:lnTo>
                  <a:pt x="203" y="20"/>
                </a:lnTo>
                <a:lnTo>
                  <a:pt x="203" y="20"/>
                </a:lnTo>
                <a:lnTo>
                  <a:pt x="203" y="19"/>
                </a:lnTo>
                <a:lnTo>
                  <a:pt x="205" y="19"/>
                </a:lnTo>
                <a:close/>
                <a:moveTo>
                  <a:pt x="369" y="17"/>
                </a:moveTo>
                <a:lnTo>
                  <a:pt x="371" y="17"/>
                </a:lnTo>
                <a:lnTo>
                  <a:pt x="371" y="19"/>
                </a:lnTo>
                <a:lnTo>
                  <a:pt x="372" y="19"/>
                </a:lnTo>
                <a:lnTo>
                  <a:pt x="374" y="19"/>
                </a:lnTo>
                <a:lnTo>
                  <a:pt x="374" y="20"/>
                </a:lnTo>
                <a:lnTo>
                  <a:pt x="374" y="20"/>
                </a:lnTo>
                <a:lnTo>
                  <a:pt x="372" y="20"/>
                </a:lnTo>
                <a:lnTo>
                  <a:pt x="369" y="20"/>
                </a:lnTo>
                <a:lnTo>
                  <a:pt x="367" y="20"/>
                </a:lnTo>
                <a:lnTo>
                  <a:pt x="366" y="20"/>
                </a:lnTo>
                <a:lnTo>
                  <a:pt x="367" y="19"/>
                </a:lnTo>
                <a:lnTo>
                  <a:pt x="367" y="19"/>
                </a:lnTo>
                <a:lnTo>
                  <a:pt x="369" y="17"/>
                </a:lnTo>
                <a:close/>
                <a:moveTo>
                  <a:pt x="93" y="17"/>
                </a:moveTo>
                <a:lnTo>
                  <a:pt x="95" y="19"/>
                </a:lnTo>
                <a:lnTo>
                  <a:pt x="95" y="20"/>
                </a:lnTo>
                <a:lnTo>
                  <a:pt x="96" y="24"/>
                </a:lnTo>
                <a:lnTo>
                  <a:pt x="95" y="24"/>
                </a:lnTo>
                <a:lnTo>
                  <a:pt x="95" y="24"/>
                </a:lnTo>
                <a:lnTo>
                  <a:pt x="95" y="24"/>
                </a:lnTo>
                <a:lnTo>
                  <a:pt x="93" y="24"/>
                </a:lnTo>
                <a:lnTo>
                  <a:pt x="93" y="24"/>
                </a:lnTo>
                <a:lnTo>
                  <a:pt x="95" y="24"/>
                </a:lnTo>
                <a:lnTo>
                  <a:pt x="93" y="22"/>
                </a:lnTo>
                <a:lnTo>
                  <a:pt x="93" y="22"/>
                </a:lnTo>
                <a:lnTo>
                  <a:pt x="92" y="22"/>
                </a:lnTo>
                <a:lnTo>
                  <a:pt x="92" y="22"/>
                </a:lnTo>
                <a:lnTo>
                  <a:pt x="93" y="20"/>
                </a:lnTo>
                <a:lnTo>
                  <a:pt x="93" y="20"/>
                </a:lnTo>
                <a:lnTo>
                  <a:pt x="93" y="19"/>
                </a:lnTo>
                <a:lnTo>
                  <a:pt x="93" y="19"/>
                </a:lnTo>
                <a:lnTo>
                  <a:pt x="93" y="17"/>
                </a:lnTo>
                <a:lnTo>
                  <a:pt x="93" y="17"/>
                </a:lnTo>
                <a:close/>
                <a:moveTo>
                  <a:pt x="464" y="16"/>
                </a:moveTo>
                <a:lnTo>
                  <a:pt x="464" y="16"/>
                </a:lnTo>
                <a:lnTo>
                  <a:pt x="461" y="17"/>
                </a:lnTo>
                <a:lnTo>
                  <a:pt x="456" y="20"/>
                </a:lnTo>
                <a:lnTo>
                  <a:pt x="454" y="20"/>
                </a:lnTo>
                <a:lnTo>
                  <a:pt x="454" y="20"/>
                </a:lnTo>
                <a:lnTo>
                  <a:pt x="454" y="20"/>
                </a:lnTo>
                <a:lnTo>
                  <a:pt x="454" y="20"/>
                </a:lnTo>
                <a:lnTo>
                  <a:pt x="454" y="22"/>
                </a:lnTo>
                <a:lnTo>
                  <a:pt x="454" y="22"/>
                </a:lnTo>
                <a:lnTo>
                  <a:pt x="454" y="22"/>
                </a:lnTo>
                <a:lnTo>
                  <a:pt x="456" y="22"/>
                </a:lnTo>
                <a:lnTo>
                  <a:pt x="457" y="20"/>
                </a:lnTo>
                <a:lnTo>
                  <a:pt x="459" y="20"/>
                </a:lnTo>
                <a:lnTo>
                  <a:pt x="459" y="20"/>
                </a:lnTo>
                <a:lnTo>
                  <a:pt x="457" y="20"/>
                </a:lnTo>
                <a:lnTo>
                  <a:pt x="457" y="20"/>
                </a:lnTo>
                <a:lnTo>
                  <a:pt x="459" y="20"/>
                </a:lnTo>
                <a:lnTo>
                  <a:pt x="462" y="19"/>
                </a:lnTo>
                <a:lnTo>
                  <a:pt x="464" y="17"/>
                </a:lnTo>
                <a:lnTo>
                  <a:pt x="464" y="17"/>
                </a:lnTo>
                <a:lnTo>
                  <a:pt x="464" y="17"/>
                </a:lnTo>
                <a:lnTo>
                  <a:pt x="465" y="16"/>
                </a:lnTo>
                <a:lnTo>
                  <a:pt x="464" y="16"/>
                </a:lnTo>
                <a:close/>
                <a:moveTo>
                  <a:pt x="254" y="16"/>
                </a:moveTo>
                <a:lnTo>
                  <a:pt x="256" y="16"/>
                </a:lnTo>
                <a:lnTo>
                  <a:pt x="257" y="16"/>
                </a:lnTo>
                <a:lnTo>
                  <a:pt x="260" y="17"/>
                </a:lnTo>
                <a:lnTo>
                  <a:pt x="260" y="17"/>
                </a:lnTo>
                <a:lnTo>
                  <a:pt x="262" y="19"/>
                </a:lnTo>
                <a:lnTo>
                  <a:pt x="260" y="20"/>
                </a:lnTo>
                <a:lnTo>
                  <a:pt x="260" y="22"/>
                </a:lnTo>
                <a:lnTo>
                  <a:pt x="260" y="22"/>
                </a:lnTo>
                <a:lnTo>
                  <a:pt x="262" y="22"/>
                </a:lnTo>
                <a:lnTo>
                  <a:pt x="262" y="22"/>
                </a:lnTo>
                <a:lnTo>
                  <a:pt x="263" y="22"/>
                </a:lnTo>
                <a:lnTo>
                  <a:pt x="263" y="22"/>
                </a:lnTo>
                <a:lnTo>
                  <a:pt x="263" y="20"/>
                </a:lnTo>
                <a:lnTo>
                  <a:pt x="263" y="20"/>
                </a:lnTo>
                <a:lnTo>
                  <a:pt x="263" y="20"/>
                </a:lnTo>
                <a:lnTo>
                  <a:pt x="265" y="19"/>
                </a:lnTo>
                <a:lnTo>
                  <a:pt x="265" y="19"/>
                </a:lnTo>
                <a:lnTo>
                  <a:pt x="265" y="19"/>
                </a:lnTo>
                <a:lnTo>
                  <a:pt x="265" y="19"/>
                </a:lnTo>
                <a:lnTo>
                  <a:pt x="265" y="20"/>
                </a:lnTo>
                <a:lnTo>
                  <a:pt x="265" y="20"/>
                </a:lnTo>
                <a:lnTo>
                  <a:pt x="265" y="20"/>
                </a:lnTo>
                <a:lnTo>
                  <a:pt x="265" y="22"/>
                </a:lnTo>
                <a:lnTo>
                  <a:pt x="265" y="22"/>
                </a:lnTo>
                <a:lnTo>
                  <a:pt x="265" y="24"/>
                </a:lnTo>
                <a:lnTo>
                  <a:pt x="267" y="24"/>
                </a:lnTo>
                <a:lnTo>
                  <a:pt x="267" y="24"/>
                </a:lnTo>
                <a:lnTo>
                  <a:pt x="267" y="25"/>
                </a:lnTo>
                <a:lnTo>
                  <a:pt x="267" y="25"/>
                </a:lnTo>
                <a:lnTo>
                  <a:pt x="268" y="27"/>
                </a:lnTo>
                <a:lnTo>
                  <a:pt x="270" y="27"/>
                </a:lnTo>
                <a:lnTo>
                  <a:pt x="271" y="27"/>
                </a:lnTo>
                <a:lnTo>
                  <a:pt x="273" y="27"/>
                </a:lnTo>
                <a:lnTo>
                  <a:pt x="274" y="27"/>
                </a:lnTo>
                <a:lnTo>
                  <a:pt x="274" y="27"/>
                </a:lnTo>
                <a:lnTo>
                  <a:pt x="274" y="27"/>
                </a:lnTo>
                <a:lnTo>
                  <a:pt x="278" y="27"/>
                </a:lnTo>
                <a:lnTo>
                  <a:pt x="279" y="25"/>
                </a:lnTo>
                <a:lnTo>
                  <a:pt x="281" y="25"/>
                </a:lnTo>
                <a:lnTo>
                  <a:pt x="281" y="25"/>
                </a:lnTo>
                <a:lnTo>
                  <a:pt x="282" y="27"/>
                </a:lnTo>
                <a:lnTo>
                  <a:pt x="281" y="27"/>
                </a:lnTo>
                <a:lnTo>
                  <a:pt x="281" y="27"/>
                </a:lnTo>
                <a:lnTo>
                  <a:pt x="279" y="27"/>
                </a:lnTo>
                <a:lnTo>
                  <a:pt x="278" y="28"/>
                </a:lnTo>
                <a:lnTo>
                  <a:pt x="274" y="28"/>
                </a:lnTo>
                <a:lnTo>
                  <a:pt x="274" y="28"/>
                </a:lnTo>
                <a:lnTo>
                  <a:pt x="273" y="28"/>
                </a:lnTo>
                <a:lnTo>
                  <a:pt x="271" y="28"/>
                </a:lnTo>
                <a:lnTo>
                  <a:pt x="270" y="28"/>
                </a:lnTo>
                <a:lnTo>
                  <a:pt x="270" y="28"/>
                </a:lnTo>
                <a:lnTo>
                  <a:pt x="268" y="28"/>
                </a:lnTo>
                <a:lnTo>
                  <a:pt x="268" y="27"/>
                </a:lnTo>
                <a:lnTo>
                  <a:pt x="267" y="27"/>
                </a:lnTo>
                <a:lnTo>
                  <a:pt x="267" y="27"/>
                </a:lnTo>
                <a:lnTo>
                  <a:pt x="265" y="27"/>
                </a:lnTo>
                <a:lnTo>
                  <a:pt x="263" y="27"/>
                </a:lnTo>
                <a:lnTo>
                  <a:pt x="263" y="27"/>
                </a:lnTo>
                <a:lnTo>
                  <a:pt x="263" y="27"/>
                </a:lnTo>
                <a:lnTo>
                  <a:pt x="263" y="25"/>
                </a:lnTo>
                <a:lnTo>
                  <a:pt x="265" y="25"/>
                </a:lnTo>
                <a:lnTo>
                  <a:pt x="265" y="24"/>
                </a:lnTo>
                <a:lnTo>
                  <a:pt x="265" y="24"/>
                </a:lnTo>
                <a:lnTo>
                  <a:pt x="263" y="24"/>
                </a:lnTo>
                <a:lnTo>
                  <a:pt x="262" y="24"/>
                </a:lnTo>
                <a:lnTo>
                  <a:pt x="260" y="22"/>
                </a:lnTo>
                <a:lnTo>
                  <a:pt x="260" y="20"/>
                </a:lnTo>
                <a:lnTo>
                  <a:pt x="260" y="20"/>
                </a:lnTo>
                <a:lnTo>
                  <a:pt x="260" y="19"/>
                </a:lnTo>
                <a:lnTo>
                  <a:pt x="260" y="19"/>
                </a:lnTo>
                <a:lnTo>
                  <a:pt x="259" y="17"/>
                </a:lnTo>
                <a:lnTo>
                  <a:pt x="256" y="17"/>
                </a:lnTo>
                <a:lnTo>
                  <a:pt x="254" y="17"/>
                </a:lnTo>
                <a:lnTo>
                  <a:pt x="252" y="17"/>
                </a:lnTo>
                <a:lnTo>
                  <a:pt x="251" y="17"/>
                </a:lnTo>
                <a:lnTo>
                  <a:pt x="249" y="19"/>
                </a:lnTo>
                <a:lnTo>
                  <a:pt x="248" y="19"/>
                </a:lnTo>
                <a:lnTo>
                  <a:pt x="248" y="19"/>
                </a:lnTo>
                <a:lnTo>
                  <a:pt x="246" y="17"/>
                </a:lnTo>
                <a:lnTo>
                  <a:pt x="246" y="17"/>
                </a:lnTo>
                <a:lnTo>
                  <a:pt x="244" y="17"/>
                </a:lnTo>
                <a:lnTo>
                  <a:pt x="244" y="19"/>
                </a:lnTo>
                <a:lnTo>
                  <a:pt x="243" y="19"/>
                </a:lnTo>
                <a:lnTo>
                  <a:pt x="244" y="17"/>
                </a:lnTo>
                <a:lnTo>
                  <a:pt x="244" y="17"/>
                </a:lnTo>
                <a:lnTo>
                  <a:pt x="244" y="16"/>
                </a:lnTo>
                <a:lnTo>
                  <a:pt x="246" y="16"/>
                </a:lnTo>
                <a:lnTo>
                  <a:pt x="248" y="17"/>
                </a:lnTo>
                <a:lnTo>
                  <a:pt x="248" y="17"/>
                </a:lnTo>
                <a:lnTo>
                  <a:pt x="248" y="17"/>
                </a:lnTo>
                <a:lnTo>
                  <a:pt x="249" y="17"/>
                </a:lnTo>
                <a:lnTo>
                  <a:pt x="252" y="16"/>
                </a:lnTo>
                <a:lnTo>
                  <a:pt x="252" y="16"/>
                </a:lnTo>
                <a:lnTo>
                  <a:pt x="254" y="16"/>
                </a:lnTo>
                <a:close/>
                <a:moveTo>
                  <a:pt x="375" y="16"/>
                </a:moveTo>
                <a:lnTo>
                  <a:pt x="375" y="16"/>
                </a:lnTo>
                <a:lnTo>
                  <a:pt x="377" y="16"/>
                </a:lnTo>
                <a:lnTo>
                  <a:pt x="377" y="16"/>
                </a:lnTo>
                <a:lnTo>
                  <a:pt x="377" y="17"/>
                </a:lnTo>
                <a:lnTo>
                  <a:pt x="375" y="17"/>
                </a:lnTo>
                <a:lnTo>
                  <a:pt x="374" y="17"/>
                </a:lnTo>
                <a:lnTo>
                  <a:pt x="372" y="17"/>
                </a:lnTo>
                <a:lnTo>
                  <a:pt x="371" y="17"/>
                </a:lnTo>
                <a:lnTo>
                  <a:pt x="371" y="17"/>
                </a:lnTo>
                <a:lnTo>
                  <a:pt x="371" y="17"/>
                </a:lnTo>
                <a:lnTo>
                  <a:pt x="371" y="16"/>
                </a:lnTo>
                <a:lnTo>
                  <a:pt x="372" y="16"/>
                </a:lnTo>
                <a:lnTo>
                  <a:pt x="375" y="16"/>
                </a:lnTo>
                <a:close/>
                <a:moveTo>
                  <a:pt x="0" y="14"/>
                </a:moveTo>
                <a:lnTo>
                  <a:pt x="2" y="16"/>
                </a:lnTo>
                <a:lnTo>
                  <a:pt x="5" y="17"/>
                </a:lnTo>
                <a:lnTo>
                  <a:pt x="6" y="20"/>
                </a:lnTo>
                <a:lnTo>
                  <a:pt x="8" y="20"/>
                </a:lnTo>
                <a:lnTo>
                  <a:pt x="10" y="22"/>
                </a:lnTo>
                <a:lnTo>
                  <a:pt x="8" y="22"/>
                </a:lnTo>
                <a:lnTo>
                  <a:pt x="8" y="20"/>
                </a:lnTo>
                <a:lnTo>
                  <a:pt x="6" y="20"/>
                </a:lnTo>
                <a:lnTo>
                  <a:pt x="6" y="19"/>
                </a:lnTo>
                <a:lnTo>
                  <a:pt x="5" y="19"/>
                </a:lnTo>
                <a:lnTo>
                  <a:pt x="2" y="16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60" y="14"/>
                </a:moveTo>
                <a:lnTo>
                  <a:pt x="62" y="14"/>
                </a:lnTo>
                <a:lnTo>
                  <a:pt x="63" y="14"/>
                </a:lnTo>
                <a:lnTo>
                  <a:pt x="63" y="16"/>
                </a:lnTo>
                <a:lnTo>
                  <a:pt x="63" y="16"/>
                </a:lnTo>
                <a:lnTo>
                  <a:pt x="63" y="16"/>
                </a:lnTo>
                <a:lnTo>
                  <a:pt x="62" y="17"/>
                </a:lnTo>
                <a:lnTo>
                  <a:pt x="60" y="17"/>
                </a:lnTo>
                <a:lnTo>
                  <a:pt x="60" y="19"/>
                </a:lnTo>
                <a:lnTo>
                  <a:pt x="60" y="19"/>
                </a:lnTo>
                <a:lnTo>
                  <a:pt x="60" y="19"/>
                </a:lnTo>
                <a:lnTo>
                  <a:pt x="60" y="19"/>
                </a:lnTo>
                <a:lnTo>
                  <a:pt x="58" y="19"/>
                </a:lnTo>
                <a:lnTo>
                  <a:pt x="58" y="19"/>
                </a:lnTo>
                <a:lnTo>
                  <a:pt x="60" y="19"/>
                </a:lnTo>
                <a:lnTo>
                  <a:pt x="60" y="17"/>
                </a:lnTo>
                <a:lnTo>
                  <a:pt x="60" y="16"/>
                </a:lnTo>
                <a:lnTo>
                  <a:pt x="62" y="16"/>
                </a:lnTo>
                <a:lnTo>
                  <a:pt x="62" y="16"/>
                </a:lnTo>
                <a:lnTo>
                  <a:pt x="62" y="14"/>
                </a:lnTo>
                <a:lnTo>
                  <a:pt x="62" y="14"/>
                </a:lnTo>
                <a:lnTo>
                  <a:pt x="60" y="14"/>
                </a:lnTo>
                <a:lnTo>
                  <a:pt x="60" y="14"/>
                </a:lnTo>
                <a:lnTo>
                  <a:pt x="60" y="14"/>
                </a:lnTo>
                <a:lnTo>
                  <a:pt x="58" y="14"/>
                </a:lnTo>
                <a:lnTo>
                  <a:pt x="58" y="14"/>
                </a:lnTo>
                <a:lnTo>
                  <a:pt x="60" y="14"/>
                </a:lnTo>
                <a:lnTo>
                  <a:pt x="60" y="14"/>
                </a:lnTo>
                <a:close/>
                <a:moveTo>
                  <a:pt x="3080" y="13"/>
                </a:moveTo>
                <a:lnTo>
                  <a:pt x="3080" y="13"/>
                </a:lnTo>
                <a:lnTo>
                  <a:pt x="3081" y="13"/>
                </a:lnTo>
                <a:lnTo>
                  <a:pt x="3080" y="14"/>
                </a:lnTo>
                <a:lnTo>
                  <a:pt x="3080" y="16"/>
                </a:lnTo>
                <a:lnTo>
                  <a:pt x="3081" y="16"/>
                </a:lnTo>
                <a:lnTo>
                  <a:pt x="3081" y="16"/>
                </a:lnTo>
                <a:lnTo>
                  <a:pt x="3083" y="16"/>
                </a:lnTo>
                <a:lnTo>
                  <a:pt x="3083" y="14"/>
                </a:lnTo>
                <a:lnTo>
                  <a:pt x="3083" y="13"/>
                </a:lnTo>
                <a:lnTo>
                  <a:pt x="3084" y="13"/>
                </a:lnTo>
                <a:lnTo>
                  <a:pt x="3086" y="14"/>
                </a:lnTo>
                <a:lnTo>
                  <a:pt x="3084" y="16"/>
                </a:lnTo>
                <a:lnTo>
                  <a:pt x="3083" y="17"/>
                </a:lnTo>
                <a:lnTo>
                  <a:pt x="3080" y="19"/>
                </a:lnTo>
                <a:lnTo>
                  <a:pt x="3078" y="19"/>
                </a:lnTo>
                <a:lnTo>
                  <a:pt x="3078" y="22"/>
                </a:lnTo>
                <a:lnTo>
                  <a:pt x="3076" y="24"/>
                </a:lnTo>
                <a:lnTo>
                  <a:pt x="3075" y="22"/>
                </a:lnTo>
                <a:lnTo>
                  <a:pt x="3073" y="20"/>
                </a:lnTo>
                <a:lnTo>
                  <a:pt x="3073" y="19"/>
                </a:lnTo>
                <a:lnTo>
                  <a:pt x="3075" y="17"/>
                </a:lnTo>
                <a:lnTo>
                  <a:pt x="3076" y="17"/>
                </a:lnTo>
                <a:lnTo>
                  <a:pt x="3078" y="14"/>
                </a:lnTo>
                <a:lnTo>
                  <a:pt x="3078" y="13"/>
                </a:lnTo>
                <a:lnTo>
                  <a:pt x="3080" y="13"/>
                </a:lnTo>
                <a:close/>
                <a:moveTo>
                  <a:pt x="927" y="13"/>
                </a:moveTo>
                <a:lnTo>
                  <a:pt x="927" y="13"/>
                </a:lnTo>
                <a:lnTo>
                  <a:pt x="927" y="13"/>
                </a:lnTo>
                <a:lnTo>
                  <a:pt x="927" y="14"/>
                </a:lnTo>
                <a:lnTo>
                  <a:pt x="926" y="14"/>
                </a:lnTo>
                <a:lnTo>
                  <a:pt x="924" y="16"/>
                </a:lnTo>
                <a:lnTo>
                  <a:pt x="924" y="14"/>
                </a:lnTo>
                <a:lnTo>
                  <a:pt x="926" y="14"/>
                </a:lnTo>
                <a:lnTo>
                  <a:pt x="926" y="14"/>
                </a:lnTo>
                <a:lnTo>
                  <a:pt x="926" y="13"/>
                </a:lnTo>
                <a:lnTo>
                  <a:pt x="926" y="13"/>
                </a:lnTo>
                <a:lnTo>
                  <a:pt x="927" y="13"/>
                </a:lnTo>
                <a:close/>
                <a:moveTo>
                  <a:pt x="538" y="9"/>
                </a:moveTo>
                <a:lnTo>
                  <a:pt x="538" y="11"/>
                </a:lnTo>
                <a:lnTo>
                  <a:pt x="535" y="13"/>
                </a:lnTo>
                <a:lnTo>
                  <a:pt x="535" y="13"/>
                </a:lnTo>
                <a:lnTo>
                  <a:pt x="533" y="13"/>
                </a:lnTo>
                <a:lnTo>
                  <a:pt x="531" y="13"/>
                </a:lnTo>
                <a:lnTo>
                  <a:pt x="530" y="13"/>
                </a:lnTo>
                <a:lnTo>
                  <a:pt x="531" y="13"/>
                </a:lnTo>
                <a:lnTo>
                  <a:pt x="533" y="11"/>
                </a:lnTo>
                <a:lnTo>
                  <a:pt x="535" y="11"/>
                </a:lnTo>
                <a:lnTo>
                  <a:pt x="535" y="11"/>
                </a:lnTo>
                <a:lnTo>
                  <a:pt x="536" y="11"/>
                </a:lnTo>
                <a:lnTo>
                  <a:pt x="538" y="9"/>
                </a:lnTo>
                <a:close/>
                <a:moveTo>
                  <a:pt x="700" y="5"/>
                </a:moveTo>
                <a:lnTo>
                  <a:pt x="703" y="6"/>
                </a:lnTo>
                <a:lnTo>
                  <a:pt x="705" y="6"/>
                </a:lnTo>
                <a:lnTo>
                  <a:pt x="705" y="6"/>
                </a:lnTo>
                <a:lnTo>
                  <a:pt x="707" y="8"/>
                </a:lnTo>
                <a:lnTo>
                  <a:pt x="707" y="8"/>
                </a:lnTo>
                <a:lnTo>
                  <a:pt x="707" y="9"/>
                </a:lnTo>
                <a:lnTo>
                  <a:pt x="705" y="9"/>
                </a:lnTo>
                <a:lnTo>
                  <a:pt x="703" y="11"/>
                </a:lnTo>
                <a:lnTo>
                  <a:pt x="702" y="11"/>
                </a:lnTo>
                <a:lnTo>
                  <a:pt x="702" y="11"/>
                </a:lnTo>
                <a:lnTo>
                  <a:pt x="700" y="9"/>
                </a:lnTo>
                <a:lnTo>
                  <a:pt x="700" y="8"/>
                </a:lnTo>
                <a:lnTo>
                  <a:pt x="699" y="8"/>
                </a:lnTo>
                <a:lnTo>
                  <a:pt x="699" y="6"/>
                </a:lnTo>
                <a:lnTo>
                  <a:pt x="699" y="5"/>
                </a:lnTo>
                <a:lnTo>
                  <a:pt x="700" y="5"/>
                </a:lnTo>
                <a:close/>
                <a:moveTo>
                  <a:pt x="666" y="5"/>
                </a:moveTo>
                <a:lnTo>
                  <a:pt x="666" y="5"/>
                </a:lnTo>
                <a:lnTo>
                  <a:pt x="667" y="5"/>
                </a:lnTo>
                <a:lnTo>
                  <a:pt x="666" y="6"/>
                </a:lnTo>
                <a:lnTo>
                  <a:pt x="666" y="8"/>
                </a:lnTo>
                <a:lnTo>
                  <a:pt x="666" y="8"/>
                </a:lnTo>
                <a:lnTo>
                  <a:pt x="667" y="8"/>
                </a:lnTo>
                <a:lnTo>
                  <a:pt x="667" y="8"/>
                </a:lnTo>
                <a:lnTo>
                  <a:pt x="667" y="8"/>
                </a:lnTo>
                <a:lnTo>
                  <a:pt x="669" y="8"/>
                </a:lnTo>
                <a:lnTo>
                  <a:pt x="669" y="8"/>
                </a:lnTo>
                <a:lnTo>
                  <a:pt x="669" y="9"/>
                </a:lnTo>
                <a:lnTo>
                  <a:pt x="669" y="9"/>
                </a:lnTo>
                <a:lnTo>
                  <a:pt x="670" y="11"/>
                </a:lnTo>
                <a:lnTo>
                  <a:pt x="670" y="11"/>
                </a:lnTo>
                <a:lnTo>
                  <a:pt x="670" y="11"/>
                </a:lnTo>
                <a:lnTo>
                  <a:pt x="672" y="11"/>
                </a:lnTo>
                <a:lnTo>
                  <a:pt x="672" y="11"/>
                </a:lnTo>
                <a:lnTo>
                  <a:pt x="672" y="13"/>
                </a:lnTo>
                <a:lnTo>
                  <a:pt x="672" y="13"/>
                </a:lnTo>
                <a:lnTo>
                  <a:pt x="670" y="13"/>
                </a:lnTo>
                <a:lnTo>
                  <a:pt x="670" y="13"/>
                </a:lnTo>
                <a:lnTo>
                  <a:pt x="669" y="11"/>
                </a:lnTo>
                <a:lnTo>
                  <a:pt x="667" y="11"/>
                </a:lnTo>
                <a:lnTo>
                  <a:pt x="667" y="9"/>
                </a:lnTo>
                <a:lnTo>
                  <a:pt x="667" y="11"/>
                </a:lnTo>
                <a:lnTo>
                  <a:pt x="666" y="11"/>
                </a:lnTo>
                <a:lnTo>
                  <a:pt x="666" y="11"/>
                </a:lnTo>
                <a:lnTo>
                  <a:pt x="666" y="11"/>
                </a:lnTo>
                <a:lnTo>
                  <a:pt x="666" y="11"/>
                </a:lnTo>
                <a:lnTo>
                  <a:pt x="666" y="11"/>
                </a:lnTo>
                <a:lnTo>
                  <a:pt x="664" y="11"/>
                </a:lnTo>
                <a:lnTo>
                  <a:pt x="664" y="13"/>
                </a:lnTo>
                <a:lnTo>
                  <a:pt x="664" y="13"/>
                </a:lnTo>
                <a:lnTo>
                  <a:pt x="664" y="13"/>
                </a:lnTo>
                <a:lnTo>
                  <a:pt x="664" y="11"/>
                </a:lnTo>
                <a:lnTo>
                  <a:pt x="664" y="11"/>
                </a:lnTo>
                <a:lnTo>
                  <a:pt x="662" y="11"/>
                </a:lnTo>
                <a:lnTo>
                  <a:pt x="662" y="9"/>
                </a:lnTo>
                <a:lnTo>
                  <a:pt x="661" y="8"/>
                </a:lnTo>
                <a:lnTo>
                  <a:pt x="661" y="8"/>
                </a:lnTo>
                <a:lnTo>
                  <a:pt x="661" y="8"/>
                </a:lnTo>
                <a:lnTo>
                  <a:pt x="661" y="9"/>
                </a:lnTo>
                <a:lnTo>
                  <a:pt x="661" y="9"/>
                </a:lnTo>
                <a:lnTo>
                  <a:pt x="661" y="9"/>
                </a:lnTo>
                <a:lnTo>
                  <a:pt x="661" y="9"/>
                </a:lnTo>
                <a:lnTo>
                  <a:pt x="661" y="11"/>
                </a:lnTo>
                <a:lnTo>
                  <a:pt x="661" y="13"/>
                </a:lnTo>
                <a:lnTo>
                  <a:pt x="661" y="13"/>
                </a:lnTo>
                <a:lnTo>
                  <a:pt x="659" y="13"/>
                </a:lnTo>
                <a:lnTo>
                  <a:pt x="659" y="13"/>
                </a:lnTo>
                <a:lnTo>
                  <a:pt x="659" y="13"/>
                </a:lnTo>
                <a:lnTo>
                  <a:pt x="658" y="13"/>
                </a:lnTo>
                <a:lnTo>
                  <a:pt x="658" y="14"/>
                </a:lnTo>
                <a:lnTo>
                  <a:pt x="658" y="14"/>
                </a:lnTo>
                <a:lnTo>
                  <a:pt x="658" y="13"/>
                </a:lnTo>
                <a:lnTo>
                  <a:pt x="658" y="11"/>
                </a:lnTo>
                <a:lnTo>
                  <a:pt x="658" y="9"/>
                </a:lnTo>
                <a:lnTo>
                  <a:pt x="659" y="9"/>
                </a:lnTo>
                <a:lnTo>
                  <a:pt x="659" y="9"/>
                </a:lnTo>
                <a:lnTo>
                  <a:pt x="659" y="8"/>
                </a:lnTo>
                <a:lnTo>
                  <a:pt x="659" y="8"/>
                </a:lnTo>
                <a:lnTo>
                  <a:pt x="659" y="8"/>
                </a:lnTo>
                <a:lnTo>
                  <a:pt x="658" y="8"/>
                </a:lnTo>
                <a:lnTo>
                  <a:pt x="658" y="9"/>
                </a:lnTo>
                <a:lnTo>
                  <a:pt x="658" y="9"/>
                </a:lnTo>
                <a:lnTo>
                  <a:pt x="658" y="9"/>
                </a:lnTo>
                <a:lnTo>
                  <a:pt x="658" y="11"/>
                </a:lnTo>
                <a:lnTo>
                  <a:pt x="658" y="11"/>
                </a:lnTo>
                <a:lnTo>
                  <a:pt x="656" y="11"/>
                </a:lnTo>
                <a:lnTo>
                  <a:pt x="656" y="11"/>
                </a:lnTo>
                <a:lnTo>
                  <a:pt x="654" y="11"/>
                </a:lnTo>
                <a:lnTo>
                  <a:pt x="654" y="11"/>
                </a:lnTo>
                <a:lnTo>
                  <a:pt x="654" y="11"/>
                </a:lnTo>
                <a:lnTo>
                  <a:pt x="654" y="11"/>
                </a:lnTo>
                <a:lnTo>
                  <a:pt x="653" y="11"/>
                </a:lnTo>
                <a:lnTo>
                  <a:pt x="654" y="9"/>
                </a:lnTo>
                <a:lnTo>
                  <a:pt x="654" y="9"/>
                </a:lnTo>
                <a:lnTo>
                  <a:pt x="654" y="8"/>
                </a:lnTo>
                <a:lnTo>
                  <a:pt x="656" y="8"/>
                </a:lnTo>
                <a:lnTo>
                  <a:pt x="656" y="8"/>
                </a:lnTo>
                <a:lnTo>
                  <a:pt x="656" y="8"/>
                </a:lnTo>
                <a:lnTo>
                  <a:pt x="658" y="8"/>
                </a:lnTo>
                <a:lnTo>
                  <a:pt x="658" y="8"/>
                </a:lnTo>
                <a:lnTo>
                  <a:pt x="658" y="6"/>
                </a:lnTo>
                <a:lnTo>
                  <a:pt x="659" y="6"/>
                </a:lnTo>
                <a:lnTo>
                  <a:pt x="659" y="6"/>
                </a:lnTo>
                <a:lnTo>
                  <a:pt x="661" y="6"/>
                </a:lnTo>
                <a:lnTo>
                  <a:pt x="661" y="6"/>
                </a:lnTo>
                <a:lnTo>
                  <a:pt x="662" y="5"/>
                </a:lnTo>
                <a:lnTo>
                  <a:pt x="662" y="5"/>
                </a:lnTo>
                <a:lnTo>
                  <a:pt x="664" y="5"/>
                </a:lnTo>
                <a:lnTo>
                  <a:pt x="666" y="5"/>
                </a:lnTo>
                <a:lnTo>
                  <a:pt x="666" y="5"/>
                </a:lnTo>
                <a:close/>
                <a:moveTo>
                  <a:pt x="476" y="3"/>
                </a:moveTo>
                <a:lnTo>
                  <a:pt x="476" y="3"/>
                </a:lnTo>
                <a:lnTo>
                  <a:pt x="475" y="3"/>
                </a:lnTo>
                <a:lnTo>
                  <a:pt x="475" y="3"/>
                </a:lnTo>
                <a:lnTo>
                  <a:pt x="476" y="5"/>
                </a:lnTo>
                <a:lnTo>
                  <a:pt x="476" y="5"/>
                </a:lnTo>
                <a:lnTo>
                  <a:pt x="475" y="5"/>
                </a:lnTo>
                <a:lnTo>
                  <a:pt x="476" y="5"/>
                </a:lnTo>
                <a:lnTo>
                  <a:pt x="476" y="5"/>
                </a:lnTo>
                <a:lnTo>
                  <a:pt x="478" y="5"/>
                </a:lnTo>
                <a:lnTo>
                  <a:pt x="476" y="5"/>
                </a:lnTo>
                <a:lnTo>
                  <a:pt x="476" y="3"/>
                </a:lnTo>
                <a:lnTo>
                  <a:pt x="476" y="3"/>
                </a:lnTo>
                <a:close/>
                <a:moveTo>
                  <a:pt x="473" y="3"/>
                </a:moveTo>
                <a:lnTo>
                  <a:pt x="472" y="3"/>
                </a:lnTo>
                <a:lnTo>
                  <a:pt x="472" y="3"/>
                </a:lnTo>
                <a:lnTo>
                  <a:pt x="470" y="5"/>
                </a:lnTo>
                <a:lnTo>
                  <a:pt x="470" y="5"/>
                </a:lnTo>
                <a:lnTo>
                  <a:pt x="472" y="6"/>
                </a:lnTo>
                <a:lnTo>
                  <a:pt x="472" y="6"/>
                </a:lnTo>
                <a:lnTo>
                  <a:pt x="472" y="5"/>
                </a:lnTo>
                <a:lnTo>
                  <a:pt x="473" y="5"/>
                </a:lnTo>
                <a:lnTo>
                  <a:pt x="473" y="5"/>
                </a:lnTo>
                <a:lnTo>
                  <a:pt x="475" y="5"/>
                </a:lnTo>
                <a:lnTo>
                  <a:pt x="475" y="5"/>
                </a:lnTo>
                <a:lnTo>
                  <a:pt x="475" y="5"/>
                </a:lnTo>
                <a:lnTo>
                  <a:pt x="475" y="5"/>
                </a:lnTo>
                <a:lnTo>
                  <a:pt x="475" y="3"/>
                </a:lnTo>
                <a:lnTo>
                  <a:pt x="475" y="3"/>
                </a:lnTo>
                <a:lnTo>
                  <a:pt x="473" y="3"/>
                </a:lnTo>
                <a:close/>
                <a:moveTo>
                  <a:pt x="588" y="2"/>
                </a:moveTo>
                <a:lnTo>
                  <a:pt x="588" y="2"/>
                </a:lnTo>
                <a:lnTo>
                  <a:pt x="590" y="3"/>
                </a:lnTo>
                <a:lnTo>
                  <a:pt x="590" y="3"/>
                </a:lnTo>
                <a:lnTo>
                  <a:pt x="590" y="3"/>
                </a:lnTo>
                <a:lnTo>
                  <a:pt x="590" y="5"/>
                </a:lnTo>
                <a:lnTo>
                  <a:pt x="590" y="5"/>
                </a:lnTo>
                <a:lnTo>
                  <a:pt x="590" y="5"/>
                </a:lnTo>
                <a:lnTo>
                  <a:pt x="591" y="6"/>
                </a:lnTo>
                <a:lnTo>
                  <a:pt x="591" y="6"/>
                </a:lnTo>
                <a:lnTo>
                  <a:pt x="593" y="5"/>
                </a:lnTo>
                <a:lnTo>
                  <a:pt x="593" y="5"/>
                </a:lnTo>
                <a:lnTo>
                  <a:pt x="593" y="5"/>
                </a:lnTo>
                <a:lnTo>
                  <a:pt x="595" y="5"/>
                </a:lnTo>
                <a:lnTo>
                  <a:pt x="596" y="6"/>
                </a:lnTo>
                <a:lnTo>
                  <a:pt x="598" y="6"/>
                </a:lnTo>
                <a:lnTo>
                  <a:pt x="598" y="6"/>
                </a:lnTo>
                <a:lnTo>
                  <a:pt x="598" y="6"/>
                </a:lnTo>
                <a:lnTo>
                  <a:pt x="598" y="8"/>
                </a:lnTo>
                <a:lnTo>
                  <a:pt x="598" y="9"/>
                </a:lnTo>
                <a:lnTo>
                  <a:pt x="598" y="9"/>
                </a:lnTo>
                <a:lnTo>
                  <a:pt x="598" y="11"/>
                </a:lnTo>
                <a:lnTo>
                  <a:pt x="598" y="11"/>
                </a:lnTo>
                <a:lnTo>
                  <a:pt x="598" y="11"/>
                </a:lnTo>
                <a:lnTo>
                  <a:pt x="598" y="11"/>
                </a:lnTo>
                <a:lnTo>
                  <a:pt x="598" y="9"/>
                </a:lnTo>
                <a:lnTo>
                  <a:pt x="598" y="9"/>
                </a:lnTo>
                <a:lnTo>
                  <a:pt x="598" y="9"/>
                </a:lnTo>
                <a:lnTo>
                  <a:pt x="598" y="8"/>
                </a:lnTo>
                <a:lnTo>
                  <a:pt x="598" y="8"/>
                </a:lnTo>
                <a:lnTo>
                  <a:pt x="598" y="8"/>
                </a:lnTo>
                <a:lnTo>
                  <a:pt x="596" y="6"/>
                </a:lnTo>
                <a:lnTo>
                  <a:pt x="596" y="6"/>
                </a:lnTo>
                <a:lnTo>
                  <a:pt x="595" y="8"/>
                </a:lnTo>
                <a:lnTo>
                  <a:pt x="595" y="8"/>
                </a:lnTo>
                <a:lnTo>
                  <a:pt x="595" y="8"/>
                </a:lnTo>
                <a:lnTo>
                  <a:pt x="595" y="8"/>
                </a:lnTo>
                <a:lnTo>
                  <a:pt x="593" y="8"/>
                </a:lnTo>
                <a:lnTo>
                  <a:pt x="591" y="8"/>
                </a:lnTo>
                <a:lnTo>
                  <a:pt x="591" y="6"/>
                </a:lnTo>
                <a:lnTo>
                  <a:pt x="590" y="8"/>
                </a:lnTo>
                <a:lnTo>
                  <a:pt x="590" y="8"/>
                </a:lnTo>
                <a:lnTo>
                  <a:pt x="588" y="6"/>
                </a:lnTo>
                <a:lnTo>
                  <a:pt x="588" y="6"/>
                </a:lnTo>
                <a:lnTo>
                  <a:pt x="588" y="6"/>
                </a:lnTo>
                <a:lnTo>
                  <a:pt x="587" y="5"/>
                </a:lnTo>
                <a:lnTo>
                  <a:pt x="587" y="5"/>
                </a:lnTo>
                <a:lnTo>
                  <a:pt x="587" y="5"/>
                </a:lnTo>
                <a:lnTo>
                  <a:pt x="587" y="5"/>
                </a:lnTo>
                <a:lnTo>
                  <a:pt x="585" y="5"/>
                </a:lnTo>
                <a:lnTo>
                  <a:pt x="585" y="5"/>
                </a:lnTo>
                <a:lnTo>
                  <a:pt x="585" y="3"/>
                </a:lnTo>
                <a:lnTo>
                  <a:pt x="585" y="3"/>
                </a:lnTo>
                <a:lnTo>
                  <a:pt x="585" y="2"/>
                </a:lnTo>
                <a:lnTo>
                  <a:pt x="587" y="2"/>
                </a:lnTo>
                <a:lnTo>
                  <a:pt x="588" y="2"/>
                </a:lnTo>
                <a:close/>
                <a:moveTo>
                  <a:pt x="394" y="2"/>
                </a:moveTo>
                <a:lnTo>
                  <a:pt x="396" y="3"/>
                </a:lnTo>
                <a:lnTo>
                  <a:pt x="396" y="3"/>
                </a:lnTo>
                <a:lnTo>
                  <a:pt x="396" y="5"/>
                </a:lnTo>
                <a:lnTo>
                  <a:pt x="396" y="5"/>
                </a:lnTo>
                <a:lnTo>
                  <a:pt x="396" y="5"/>
                </a:lnTo>
                <a:lnTo>
                  <a:pt x="396" y="5"/>
                </a:lnTo>
                <a:lnTo>
                  <a:pt x="396" y="6"/>
                </a:lnTo>
                <a:lnTo>
                  <a:pt x="396" y="6"/>
                </a:lnTo>
                <a:lnTo>
                  <a:pt x="396" y="6"/>
                </a:lnTo>
                <a:lnTo>
                  <a:pt x="396" y="6"/>
                </a:lnTo>
                <a:lnTo>
                  <a:pt x="396" y="6"/>
                </a:lnTo>
                <a:lnTo>
                  <a:pt x="397" y="6"/>
                </a:lnTo>
                <a:lnTo>
                  <a:pt x="397" y="6"/>
                </a:lnTo>
                <a:lnTo>
                  <a:pt x="397" y="6"/>
                </a:lnTo>
                <a:lnTo>
                  <a:pt x="397" y="6"/>
                </a:lnTo>
                <a:lnTo>
                  <a:pt x="397" y="6"/>
                </a:lnTo>
                <a:lnTo>
                  <a:pt x="399" y="6"/>
                </a:lnTo>
                <a:lnTo>
                  <a:pt x="399" y="6"/>
                </a:lnTo>
                <a:lnTo>
                  <a:pt x="401" y="6"/>
                </a:lnTo>
                <a:lnTo>
                  <a:pt x="401" y="6"/>
                </a:lnTo>
                <a:lnTo>
                  <a:pt x="402" y="6"/>
                </a:lnTo>
                <a:lnTo>
                  <a:pt x="402" y="6"/>
                </a:lnTo>
                <a:lnTo>
                  <a:pt x="402" y="6"/>
                </a:lnTo>
                <a:lnTo>
                  <a:pt x="401" y="8"/>
                </a:lnTo>
                <a:lnTo>
                  <a:pt x="401" y="8"/>
                </a:lnTo>
                <a:lnTo>
                  <a:pt x="401" y="8"/>
                </a:lnTo>
                <a:lnTo>
                  <a:pt x="402" y="8"/>
                </a:lnTo>
                <a:lnTo>
                  <a:pt x="404" y="8"/>
                </a:lnTo>
                <a:lnTo>
                  <a:pt x="404" y="8"/>
                </a:lnTo>
                <a:lnTo>
                  <a:pt x="404" y="8"/>
                </a:lnTo>
                <a:lnTo>
                  <a:pt x="405" y="8"/>
                </a:lnTo>
                <a:lnTo>
                  <a:pt x="405" y="8"/>
                </a:lnTo>
                <a:lnTo>
                  <a:pt x="405" y="9"/>
                </a:lnTo>
                <a:lnTo>
                  <a:pt x="405" y="9"/>
                </a:lnTo>
                <a:lnTo>
                  <a:pt x="405" y="9"/>
                </a:lnTo>
                <a:lnTo>
                  <a:pt x="405" y="9"/>
                </a:lnTo>
                <a:lnTo>
                  <a:pt x="405" y="11"/>
                </a:lnTo>
                <a:lnTo>
                  <a:pt x="407" y="11"/>
                </a:lnTo>
                <a:lnTo>
                  <a:pt x="407" y="11"/>
                </a:lnTo>
                <a:lnTo>
                  <a:pt x="407" y="11"/>
                </a:lnTo>
                <a:lnTo>
                  <a:pt x="407" y="11"/>
                </a:lnTo>
                <a:lnTo>
                  <a:pt x="407" y="13"/>
                </a:lnTo>
                <a:lnTo>
                  <a:pt x="407" y="13"/>
                </a:lnTo>
                <a:lnTo>
                  <a:pt x="407" y="13"/>
                </a:lnTo>
                <a:lnTo>
                  <a:pt x="407" y="11"/>
                </a:lnTo>
                <a:lnTo>
                  <a:pt x="405" y="11"/>
                </a:lnTo>
                <a:lnTo>
                  <a:pt x="402" y="11"/>
                </a:lnTo>
                <a:lnTo>
                  <a:pt x="401" y="11"/>
                </a:lnTo>
                <a:lnTo>
                  <a:pt x="399" y="11"/>
                </a:lnTo>
                <a:lnTo>
                  <a:pt x="399" y="9"/>
                </a:lnTo>
                <a:lnTo>
                  <a:pt x="399" y="9"/>
                </a:lnTo>
                <a:lnTo>
                  <a:pt x="399" y="9"/>
                </a:lnTo>
                <a:lnTo>
                  <a:pt x="399" y="9"/>
                </a:lnTo>
                <a:lnTo>
                  <a:pt x="401" y="11"/>
                </a:lnTo>
                <a:lnTo>
                  <a:pt x="402" y="11"/>
                </a:lnTo>
                <a:lnTo>
                  <a:pt x="404" y="9"/>
                </a:lnTo>
                <a:lnTo>
                  <a:pt x="404" y="9"/>
                </a:lnTo>
                <a:lnTo>
                  <a:pt x="404" y="9"/>
                </a:lnTo>
                <a:lnTo>
                  <a:pt x="402" y="9"/>
                </a:lnTo>
                <a:lnTo>
                  <a:pt x="401" y="8"/>
                </a:lnTo>
                <a:lnTo>
                  <a:pt x="401" y="8"/>
                </a:lnTo>
                <a:lnTo>
                  <a:pt x="401" y="8"/>
                </a:lnTo>
                <a:lnTo>
                  <a:pt x="399" y="8"/>
                </a:lnTo>
                <a:lnTo>
                  <a:pt x="397" y="8"/>
                </a:lnTo>
                <a:lnTo>
                  <a:pt x="397" y="8"/>
                </a:lnTo>
                <a:lnTo>
                  <a:pt x="397" y="8"/>
                </a:lnTo>
                <a:lnTo>
                  <a:pt x="397" y="9"/>
                </a:lnTo>
                <a:lnTo>
                  <a:pt x="397" y="9"/>
                </a:lnTo>
                <a:lnTo>
                  <a:pt x="396" y="8"/>
                </a:lnTo>
                <a:lnTo>
                  <a:pt x="396" y="8"/>
                </a:lnTo>
                <a:lnTo>
                  <a:pt x="394" y="8"/>
                </a:lnTo>
                <a:lnTo>
                  <a:pt x="394" y="8"/>
                </a:lnTo>
                <a:lnTo>
                  <a:pt x="394" y="8"/>
                </a:lnTo>
                <a:lnTo>
                  <a:pt x="394" y="6"/>
                </a:lnTo>
                <a:lnTo>
                  <a:pt x="394" y="6"/>
                </a:lnTo>
                <a:lnTo>
                  <a:pt x="394" y="6"/>
                </a:lnTo>
                <a:lnTo>
                  <a:pt x="394" y="6"/>
                </a:lnTo>
                <a:lnTo>
                  <a:pt x="394" y="6"/>
                </a:lnTo>
                <a:lnTo>
                  <a:pt x="394" y="5"/>
                </a:lnTo>
                <a:lnTo>
                  <a:pt x="393" y="5"/>
                </a:lnTo>
                <a:lnTo>
                  <a:pt x="393" y="5"/>
                </a:lnTo>
                <a:lnTo>
                  <a:pt x="391" y="3"/>
                </a:lnTo>
                <a:lnTo>
                  <a:pt x="391" y="3"/>
                </a:lnTo>
                <a:lnTo>
                  <a:pt x="391" y="3"/>
                </a:lnTo>
                <a:lnTo>
                  <a:pt x="393" y="3"/>
                </a:lnTo>
                <a:lnTo>
                  <a:pt x="393" y="3"/>
                </a:lnTo>
                <a:lnTo>
                  <a:pt x="393" y="3"/>
                </a:lnTo>
                <a:lnTo>
                  <a:pt x="393" y="3"/>
                </a:lnTo>
                <a:lnTo>
                  <a:pt x="393" y="2"/>
                </a:lnTo>
                <a:lnTo>
                  <a:pt x="393" y="2"/>
                </a:lnTo>
                <a:lnTo>
                  <a:pt x="394" y="2"/>
                </a:lnTo>
                <a:lnTo>
                  <a:pt x="394" y="2"/>
                </a:lnTo>
                <a:close/>
                <a:moveTo>
                  <a:pt x="434" y="2"/>
                </a:moveTo>
                <a:lnTo>
                  <a:pt x="434" y="2"/>
                </a:lnTo>
                <a:lnTo>
                  <a:pt x="435" y="2"/>
                </a:lnTo>
                <a:lnTo>
                  <a:pt x="435" y="3"/>
                </a:lnTo>
                <a:lnTo>
                  <a:pt x="435" y="3"/>
                </a:lnTo>
                <a:lnTo>
                  <a:pt x="437" y="3"/>
                </a:lnTo>
                <a:lnTo>
                  <a:pt x="437" y="3"/>
                </a:lnTo>
                <a:lnTo>
                  <a:pt x="438" y="2"/>
                </a:lnTo>
                <a:lnTo>
                  <a:pt x="438" y="2"/>
                </a:lnTo>
                <a:lnTo>
                  <a:pt x="438" y="2"/>
                </a:lnTo>
                <a:lnTo>
                  <a:pt x="438" y="3"/>
                </a:lnTo>
                <a:lnTo>
                  <a:pt x="438" y="3"/>
                </a:lnTo>
                <a:lnTo>
                  <a:pt x="437" y="5"/>
                </a:lnTo>
                <a:lnTo>
                  <a:pt x="437" y="5"/>
                </a:lnTo>
                <a:lnTo>
                  <a:pt x="437" y="5"/>
                </a:lnTo>
                <a:lnTo>
                  <a:pt x="435" y="5"/>
                </a:lnTo>
                <a:lnTo>
                  <a:pt x="434" y="5"/>
                </a:lnTo>
                <a:lnTo>
                  <a:pt x="434" y="3"/>
                </a:lnTo>
                <a:lnTo>
                  <a:pt x="434" y="3"/>
                </a:lnTo>
                <a:lnTo>
                  <a:pt x="434" y="2"/>
                </a:lnTo>
                <a:lnTo>
                  <a:pt x="432" y="2"/>
                </a:lnTo>
                <a:lnTo>
                  <a:pt x="432" y="2"/>
                </a:lnTo>
                <a:lnTo>
                  <a:pt x="434" y="2"/>
                </a:lnTo>
                <a:lnTo>
                  <a:pt x="434" y="2"/>
                </a:lnTo>
                <a:close/>
                <a:moveTo>
                  <a:pt x="470" y="0"/>
                </a:moveTo>
                <a:lnTo>
                  <a:pt x="472" y="0"/>
                </a:lnTo>
                <a:lnTo>
                  <a:pt x="472" y="2"/>
                </a:lnTo>
                <a:lnTo>
                  <a:pt x="475" y="2"/>
                </a:lnTo>
                <a:lnTo>
                  <a:pt x="476" y="2"/>
                </a:lnTo>
                <a:lnTo>
                  <a:pt x="478" y="3"/>
                </a:lnTo>
                <a:lnTo>
                  <a:pt x="478" y="3"/>
                </a:lnTo>
                <a:lnTo>
                  <a:pt x="478" y="3"/>
                </a:lnTo>
                <a:lnTo>
                  <a:pt x="478" y="3"/>
                </a:lnTo>
                <a:lnTo>
                  <a:pt x="479" y="3"/>
                </a:lnTo>
                <a:lnTo>
                  <a:pt x="479" y="3"/>
                </a:lnTo>
                <a:lnTo>
                  <a:pt x="481" y="5"/>
                </a:lnTo>
                <a:lnTo>
                  <a:pt x="483" y="5"/>
                </a:lnTo>
                <a:lnTo>
                  <a:pt x="484" y="5"/>
                </a:lnTo>
                <a:lnTo>
                  <a:pt x="486" y="5"/>
                </a:lnTo>
                <a:lnTo>
                  <a:pt x="487" y="5"/>
                </a:lnTo>
                <a:lnTo>
                  <a:pt x="489" y="5"/>
                </a:lnTo>
                <a:lnTo>
                  <a:pt x="489" y="5"/>
                </a:lnTo>
                <a:lnTo>
                  <a:pt x="490" y="5"/>
                </a:lnTo>
                <a:lnTo>
                  <a:pt x="490" y="5"/>
                </a:lnTo>
                <a:lnTo>
                  <a:pt x="492" y="5"/>
                </a:lnTo>
                <a:lnTo>
                  <a:pt x="492" y="5"/>
                </a:lnTo>
                <a:lnTo>
                  <a:pt x="494" y="5"/>
                </a:lnTo>
                <a:lnTo>
                  <a:pt x="494" y="5"/>
                </a:lnTo>
                <a:lnTo>
                  <a:pt x="495" y="5"/>
                </a:lnTo>
                <a:lnTo>
                  <a:pt x="495" y="6"/>
                </a:lnTo>
                <a:lnTo>
                  <a:pt x="495" y="6"/>
                </a:lnTo>
                <a:lnTo>
                  <a:pt x="495" y="8"/>
                </a:lnTo>
                <a:lnTo>
                  <a:pt x="497" y="8"/>
                </a:lnTo>
                <a:lnTo>
                  <a:pt x="497" y="8"/>
                </a:lnTo>
                <a:lnTo>
                  <a:pt x="497" y="9"/>
                </a:lnTo>
                <a:lnTo>
                  <a:pt x="497" y="11"/>
                </a:lnTo>
                <a:lnTo>
                  <a:pt x="497" y="11"/>
                </a:lnTo>
                <a:lnTo>
                  <a:pt x="498" y="11"/>
                </a:lnTo>
                <a:lnTo>
                  <a:pt x="498" y="13"/>
                </a:lnTo>
                <a:lnTo>
                  <a:pt x="498" y="13"/>
                </a:lnTo>
                <a:lnTo>
                  <a:pt x="498" y="16"/>
                </a:lnTo>
                <a:lnTo>
                  <a:pt x="500" y="17"/>
                </a:lnTo>
                <a:lnTo>
                  <a:pt x="502" y="19"/>
                </a:lnTo>
                <a:lnTo>
                  <a:pt x="503" y="19"/>
                </a:lnTo>
                <a:lnTo>
                  <a:pt x="506" y="20"/>
                </a:lnTo>
                <a:lnTo>
                  <a:pt x="508" y="20"/>
                </a:lnTo>
                <a:lnTo>
                  <a:pt x="509" y="20"/>
                </a:lnTo>
                <a:lnTo>
                  <a:pt x="513" y="20"/>
                </a:lnTo>
                <a:lnTo>
                  <a:pt x="516" y="20"/>
                </a:lnTo>
                <a:lnTo>
                  <a:pt x="517" y="20"/>
                </a:lnTo>
                <a:lnTo>
                  <a:pt x="517" y="20"/>
                </a:lnTo>
                <a:lnTo>
                  <a:pt x="517" y="20"/>
                </a:lnTo>
                <a:lnTo>
                  <a:pt x="516" y="22"/>
                </a:lnTo>
                <a:lnTo>
                  <a:pt x="516" y="22"/>
                </a:lnTo>
                <a:lnTo>
                  <a:pt x="516" y="22"/>
                </a:lnTo>
                <a:lnTo>
                  <a:pt x="516" y="24"/>
                </a:lnTo>
                <a:lnTo>
                  <a:pt x="516" y="24"/>
                </a:lnTo>
                <a:lnTo>
                  <a:pt x="516" y="25"/>
                </a:lnTo>
                <a:lnTo>
                  <a:pt x="516" y="25"/>
                </a:lnTo>
                <a:lnTo>
                  <a:pt x="514" y="25"/>
                </a:lnTo>
                <a:lnTo>
                  <a:pt x="516" y="27"/>
                </a:lnTo>
                <a:lnTo>
                  <a:pt x="516" y="27"/>
                </a:lnTo>
                <a:lnTo>
                  <a:pt x="517" y="28"/>
                </a:lnTo>
                <a:lnTo>
                  <a:pt x="519" y="28"/>
                </a:lnTo>
                <a:lnTo>
                  <a:pt x="519" y="30"/>
                </a:lnTo>
                <a:lnTo>
                  <a:pt x="519" y="30"/>
                </a:lnTo>
                <a:lnTo>
                  <a:pt x="520" y="30"/>
                </a:lnTo>
                <a:lnTo>
                  <a:pt x="520" y="30"/>
                </a:lnTo>
                <a:lnTo>
                  <a:pt x="520" y="31"/>
                </a:lnTo>
                <a:lnTo>
                  <a:pt x="520" y="31"/>
                </a:lnTo>
                <a:lnTo>
                  <a:pt x="520" y="33"/>
                </a:lnTo>
                <a:lnTo>
                  <a:pt x="519" y="33"/>
                </a:lnTo>
                <a:lnTo>
                  <a:pt x="519" y="35"/>
                </a:lnTo>
                <a:lnTo>
                  <a:pt x="519" y="35"/>
                </a:lnTo>
                <a:lnTo>
                  <a:pt x="519" y="36"/>
                </a:lnTo>
                <a:lnTo>
                  <a:pt x="519" y="38"/>
                </a:lnTo>
                <a:lnTo>
                  <a:pt x="519" y="38"/>
                </a:lnTo>
                <a:lnTo>
                  <a:pt x="520" y="38"/>
                </a:lnTo>
                <a:lnTo>
                  <a:pt x="520" y="39"/>
                </a:lnTo>
                <a:lnTo>
                  <a:pt x="520" y="39"/>
                </a:lnTo>
                <a:lnTo>
                  <a:pt x="520" y="38"/>
                </a:lnTo>
                <a:lnTo>
                  <a:pt x="522" y="38"/>
                </a:lnTo>
                <a:lnTo>
                  <a:pt x="522" y="38"/>
                </a:lnTo>
                <a:lnTo>
                  <a:pt x="524" y="38"/>
                </a:lnTo>
                <a:lnTo>
                  <a:pt x="524" y="39"/>
                </a:lnTo>
                <a:lnTo>
                  <a:pt x="524" y="39"/>
                </a:lnTo>
                <a:lnTo>
                  <a:pt x="524" y="39"/>
                </a:lnTo>
                <a:lnTo>
                  <a:pt x="524" y="39"/>
                </a:lnTo>
                <a:lnTo>
                  <a:pt x="522" y="39"/>
                </a:lnTo>
                <a:lnTo>
                  <a:pt x="522" y="41"/>
                </a:lnTo>
                <a:lnTo>
                  <a:pt x="522" y="41"/>
                </a:lnTo>
                <a:lnTo>
                  <a:pt x="522" y="43"/>
                </a:lnTo>
                <a:lnTo>
                  <a:pt x="522" y="43"/>
                </a:lnTo>
                <a:lnTo>
                  <a:pt x="522" y="43"/>
                </a:lnTo>
                <a:lnTo>
                  <a:pt x="522" y="43"/>
                </a:lnTo>
                <a:lnTo>
                  <a:pt x="522" y="43"/>
                </a:lnTo>
                <a:lnTo>
                  <a:pt x="522" y="43"/>
                </a:lnTo>
                <a:lnTo>
                  <a:pt x="524" y="43"/>
                </a:lnTo>
                <a:lnTo>
                  <a:pt x="522" y="43"/>
                </a:lnTo>
                <a:lnTo>
                  <a:pt x="522" y="44"/>
                </a:lnTo>
                <a:lnTo>
                  <a:pt x="522" y="46"/>
                </a:lnTo>
                <a:lnTo>
                  <a:pt x="522" y="46"/>
                </a:lnTo>
                <a:lnTo>
                  <a:pt x="522" y="47"/>
                </a:lnTo>
                <a:lnTo>
                  <a:pt x="522" y="47"/>
                </a:lnTo>
                <a:lnTo>
                  <a:pt x="524" y="46"/>
                </a:lnTo>
                <a:lnTo>
                  <a:pt x="524" y="46"/>
                </a:lnTo>
                <a:lnTo>
                  <a:pt x="525" y="46"/>
                </a:lnTo>
                <a:lnTo>
                  <a:pt x="527" y="46"/>
                </a:lnTo>
                <a:lnTo>
                  <a:pt x="527" y="46"/>
                </a:lnTo>
                <a:lnTo>
                  <a:pt x="528" y="46"/>
                </a:lnTo>
                <a:lnTo>
                  <a:pt x="528" y="46"/>
                </a:lnTo>
                <a:lnTo>
                  <a:pt x="528" y="47"/>
                </a:lnTo>
                <a:lnTo>
                  <a:pt x="528" y="47"/>
                </a:lnTo>
                <a:lnTo>
                  <a:pt x="528" y="49"/>
                </a:lnTo>
                <a:lnTo>
                  <a:pt x="528" y="49"/>
                </a:lnTo>
                <a:lnTo>
                  <a:pt x="528" y="49"/>
                </a:lnTo>
                <a:lnTo>
                  <a:pt x="530" y="49"/>
                </a:lnTo>
                <a:lnTo>
                  <a:pt x="531" y="49"/>
                </a:lnTo>
                <a:lnTo>
                  <a:pt x="531" y="50"/>
                </a:lnTo>
                <a:lnTo>
                  <a:pt x="531" y="50"/>
                </a:lnTo>
                <a:lnTo>
                  <a:pt x="535" y="50"/>
                </a:lnTo>
                <a:lnTo>
                  <a:pt x="535" y="50"/>
                </a:lnTo>
                <a:lnTo>
                  <a:pt x="536" y="50"/>
                </a:lnTo>
                <a:lnTo>
                  <a:pt x="538" y="50"/>
                </a:lnTo>
                <a:lnTo>
                  <a:pt x="544" y="52"/>
                </a:lnTo>
                <a:lnTo>
                  <a:pt x="546" y="52"/>
                </a:lnTo>
                <a:lnTo>
                  <a:pt x="547" y="52"/>
                </a:lnTo>
                <a:lnTo>
                  <a:pt x="549" y="52"/>
                </a:lnTo>
                <a:lnTo>
                  <a:pt x="549" y="52"/>
                </a:lnTo>
                <a:lnTo>
                  <a:pt x="550" y="52"/>
                </a:lnTo>
                <a:lnTo>
                  <a:pt x="554" y="52"/>
                </a:lnTo>
                <a:lnTo>
                  <a:pt x="554" y="52"/>
                </a:lnTo>
                <a:lnTo>
                  <a:pt x="555" y="54"/>
                </a:lnTo>
                <a:lnTo>
                  <a:pt x="557" y="54"/>
                </a:lnTo>
                <a:lnTo>
                  <a:pt x="558" y="54"/>
                </a:lnTo>
                <a:lnTo>
                  <a:pt x="561" y="54"/>
                </a:lnTo>
                <a:lnTo>
                  <a:pt x="561" y="54"/>
                </a:lnTo>
                <a:lnTo>
                  <a:pt x="561" y="54"/>
                </a:lnTo>
                <a:lnTo>
                  <a:pt x="561" y="54"/>
                </a:lnTo>
                <a:lnTo>
                  <a:pt x="561" y="54"/>
                </a:lnTo>
                <a:lnTo>
                  <a:pt x="563" y="54"/>
                </a:lnTo>
                <a:lnTo>
                  <a:pt x="563" y="54"/>
                </a:lnTo>
                <a:lnTo>
                  <a:pt x="563" y="54"/>
                </a:lnTo>
                <a:lnTo>
                  <a:pt x="563" y="54"/>
                </a:lnTo>
                <a:lnTo>
                  <a:pt x="565" y="54"/>
                </a:lnTo>
                <a:lnTo>
                  <a:pt x="565" y="54"/>
                </a:lnTo>
                <a:lnTo>
                  <a:pt x="565" y="54"/>
                </a:lnTo>
                <a:lnTo>
                  <a:pt x="563" y="55"/>
                </a:lnTo>
                <a:lnTo>
                  <a:pt x="563" y="55"/>
                </a:lnTo>
                <a:lnTo>
                  <a:pt x="565" y="55"/>
                </a:lnTo>
                <a:lnTo>
                  <a:pt x="565" y="55"/>
                </a:lnTo>
                <a:lnTo>
                  <a:pt x="565" y="55"/>
                </a:lnTo>
                <a:lnTo>
                  <a:pt x="563" y="55"/>
                </a:lnTo>
                <a:lnTo>
                  <a:pt x="565" y="57"/>
                </a:lnTo>
                <a:lnTo>
                  <a:pt x="566" y="55"/>
                </a:lnTo>
                <a:lnTo>
                  <a:pt x="566" y="55"/>
                </a:lnTo>
                <a:lnTo>
                  <a:pt x="568" y="55"/>
                </a:lnTo>
                <a:lnTo>
                  <a:pt x="569" y="55"/>
                </a:lnTo>
                <a:lnTo>
                  <a:pt x="569" y="55"/>
                </a:lnTo>
                <a:lnTo>
                  <a:pt x="569" y="55"/>
                </a:lnTo>
                <a:lnTo>
                  <a:pt x="571" y="55"/>
                </a:lnTo>
                <a:lnTo>
                  <a:pt x="571" y="55"/>
                </a:lnTo>
                <a:lnTo>
                  <a:pt x="571" y="55"/>
                </a:lnTo>
                <a:lnTo>
                  <a:pt x="571" y="57"/>
                </a:lnTo>
                <a:lnTo>
                  <a:pt x="571" y="57"/>
                </a:lnTo>
                <a:lnTo>
                  <a:pt x="574" y="57"/>
                </a:lnTo>
                <a:lnTo>
                  <a:pt x="574" y="57"/>
                </a:lnTo>
                <a:lnTo>
                  <a:pt x="576" y="57"/>
                </a:lnTo>
                <a:lnTo>
                  <a:pt x="576" y="57"/>
                </a:lnTo>
                <a:lnTo>
                  <a:pt x="576" y="57"/>
                </a:lnTo>
                <a:lnTo>
                  <a:pt x="577" y="58"/>
                </a:lnTo>
                <a:lnTo>
                  <a:pt x="577" y="58"/>
                </a:lnTo>
                <a:lnTo>
                  <a:pt x="577" y="58"/>
                </a:lnTo>
                <a:lnTo>
                  <a:pt x="577" y="60"/>
                </a:lnTo>
                <a:lnTo>
                  <a:pt x="577" y="60"/>
                </a:lnTo>
                <a:lnTo>
                  <a:pt x="579" y="60"/>
                </a:lnTo>
                <a:lnTo>
                  <a:pt x="579" y="60"/>
                </a:lnTo>
                <a:lnTo>
                  <a:pt x="579" y="61"/>
                </a:lnTo>
                <a:lnTo>
                  <a:pt x="579" y="61"/>
                </a:lnTo>
                <a:lnTo>
                  <a:pt x="580" y="61"/>
                </a:lnTo>
                <a:lnTo>
                  <a:pt x="580" y="63"/>
                </a:lnTo>
                <a:lnTo>
                  <a:pt x="580" y="63"/>
                </a:lnTo>
                <a:lnTo>
                  <a:pt x="580" y="63"/>
                </a:lnTo>
                <a:lnTo>
                  <a:pt x="580" y="63"/>
                </a:lnTo>
                <a:lnTo>
                  <a:pt x="580" y="61"/>
                </a:lnTo>
                <a:lnTo>
                  <a:pt x="582" y="61"/>
                </a:lnTo>
                <a:lnTo>
                  <a:pt x="582" y="63"/>
                </a:lnTo>
                <a:lnTo>
                  <a:pt x="582" y="65"/>
                </a:lnTo>
                <a:lnTo>
                  <a:pt x="582" y="65"/>
                </a:lnTo>
                <a:lnTo>
                  <a:pt x="582" y="66"/>
                </a:lnTo>
                <a:lnTo>
                  <a:pt x="584" y="66"/>
                </a:lnTo>
                <a:lnTo>
                  <a:pt x="584" y="66"/>
                </a:lnTo>
                <a:lnTo>
                  <a:pt x="585" y="68"/>
                </a:lnTo>
                <a:lnTo>
                  <a:pt x="585" y="68"/>
                </a:lnTo>
                <a:lnTo>
                  <a:pt x="585" y="66"/>
                </a:lnTo>
                <a:lnTo>
                  <a:pt x="585" y="66"/>
                </a:lnTo>
                <a:lnTo>
                  <a:pt x="585" y="66"/>
                </a:lnTo>
                <a:lnTo>
                  <a:pt x="587" y="66"/>
                </a:lnTo>
                <a:lnTo>
                  <a:pt x="587" y="66"/>
                </a:lnTo>
                <a:lnTo>
                  <a:pt x="587" y="68"/>
                </a:lnTo>
                <a:lnTo>
                  <a:pt x="587" y="68"/>
                </a:lnTo>
                <a:lnTo>
                  <a:pt x="585" y="69"/>
                </a:lnTo>
                <a:lnTo>
                  <a:pt x="585" y="69"/>
                </a:lnTo>
                <a:lnTo>
                  <a:pt x="585" y="69"/>
                </a:lnTo>
                <a:lnTo>
                  <a:pt x="587" y="69"/>
                </a:lnTo>
                <a:lnTo>
                  <a:pt x="587" y="69"/>
                </a:lnTo>
                <a:lnTo>
                  <a:pt x="587" y="69"/>
                </a:lnTo>
                <a:lnTo>
                  <a:pt x="587" y="71"/>
                </a:lnTo>
                <a:lnTo>
                  <a:pt x="587" y="71"/>
                </a:lnTo>
                <a:lnTo>
                  <a:pt x="587" y="71"/>
                </a:lnTo>
                <a:lnTo>
                  <a:pt x="587" y="71"/>
                </a:lnTo>
                <a:lnTo>
                  <a:pt x="587" y="71"/>
                </a:lnTo>
                <a:lnTo>
                  <a:pt x="587" y="72"/>
                </a:lnTo>
                <a:lnTo>
                  <a:pt x="588" y="72"/>
                </a:lnTo>
                <a:lnTo>
                  <a:pt x="588" y="72"/>
                </a:lnTo>
                <a:lnTo>
                  <a:pt x="588" y="74"/>
                </a:lnTo>
                <a:lnTo>
                  <a:pt x="588" y="74"/>
                </a:lnTo>
                <a:lnTo>
                  <a:pt x="588" y="74"/>
                </a:lnTo>
                <a:lnTo>
                  <a:pt x="590" y="74"/>
                </a:lnTo>
                <a:lnTo>
                  <a:pt x="590" y="76"/>
                </a:lnTo>
                <a:lnTo>
                  <a:pt x="590" y="76"/>
                </a:lnTo>
                <a:lnTo>
                  <a:pt x="590" y="77"/>
                </a:lnTo>
                <a:lnTo>
                  <a:pt x="591" y="77"/>
                </a:lnTo>
                <a:lnTo>
                  <a:pt x="591" y="76"/>
                </a:lnTo>
                <a:lnTo>
                  <a:pt x="591" y="76"/>
                </a:lnTo>
                <a:lnTo>
                  <a:pt x="591" y="76"/>
                </a:lnTo>
                <a:lnTo>
                  <a:pt x="591" y="76"/>
                </a:lnTo>
                <a:lnTo>
                  <a:pt x="591" y="77"/>
                </a:lnTo>
                <a:lnTo>
                  <a:pt x="591" y="77"/>
                </a:lnTo>
                <a:lnTo>
                  <a:pt x="591" y="77"/>
                </a:lnTo>
                <a:lnTo>
                  <a:pt x="591" y="77"/>
                </a:lnTo>
                <a:lnTo>
                  <a:pt x="590" y="77"/>
                </a:lnTo>
                <a:lnTo>
                  <a:pt x="590" y="77"/>
                </a:lnTo>
                <a:lnTo>
                  <a:pt x="588" y="77"/>
                </a:lnTo>
                <a:lnTo>
                  <a:pt x="588" y="77"/>
                </a:lnTo>
                <a:lnTo>
                  <a:pt x="588" y="77"/>
                </a:lnTo>
                <a:lnTo>
                  <a:pt x="588" y="76"/>
                </a:lnTo>
                <a:lnTo>
                  <a:pt x="588" y="76"/>
                </a:lnTo>
                <a:lnTo>
                  <a:pt x="587" y="76"/>
                </a:lnTo>
                <a:lnTo>
                  <a:pt x="587" y="76"/>
                </a:lnTo>
                <a:lnTo>
                  <a:pt x="585" y="77"/>
                </a:lnTo>
                <a:lnTo>
                  <a:pt x="585" y="77"/>
                </a:lnTo>
                <a:lnTo>
                  <a:pt x="587" y="77"/>
                </a:lnTo>
                <a:lnTo>
                  <a:pt x="587" y="79"/>
                </a:lnTo>
                <a:lnTo>
                  <a:pt x="587" y="79"/>
                </a:lnTo>
                <a:lnTo>
                  <a:pt x="587" y="80"/>
                </a:lnTo>
                <a:lnTo>
                  <a:pt x="587" y="82"/>
                </a:lnTo>
                <a:lnTo>
                  <a:pt x="587" y="82"/>
                </a:lnTo>
                <a:lnTo>
                  <a:pt x="584" y="82"/>
                </a:lnTo>
                <a:lnTo>
                  <a:pt x="580" y="80"/>
                </a:lnTo>
                <a:lnTo>
                  <a:pt x="579" y="80"/>
                </a:lnTo>
                <a:lnTo>
                  <a:pt x="577" y="79"/>
                </a:lnTo>
                <a:lnTo>
                  <a:pt x="577" y="79"/>
                </a:lnTo>
                <a:lnTo>
                  <a:pt x="576" y="79"/>
                </a:lnTo>
                <a:lnTo>
                  <a:pt x="576" y="79"/>
                </a:lnTo>
                <a:lnTo>
                  <a:pt x="574" y="80"/>
                </a:lnTo>
                <a:lnTo>
                  <a:pt x="574" y="80"/>
                </a:lnTo>
                <a:lnTo>
                  <a:pt x="574" y="79"/>
                </a:lnTo>
                <a:lnTo>
                  <a:pt x="574" y="77"/>
                </a:lnTo>
                <a:lnTo>
                  <a:pt x="574" y="77"/>
                </a:lnTo>
                <a:lnTo>
                  <a:pt x="574" y="77"/>
                </a:lnTo>
                <a:lnTo>
                  <a:pt x="574" y="77"/>
                </a:lnTo>
                <a:lnTo>
                  <a:pt x="572" y="77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72" y="76"/>
                </a:lnTo>
                <a:lnTo>
                  <a:pt x="572" y="76"/>
                </a:lnTo>
                <a:lnTo>
                  <a:pt x="572" y="76"/>
                </a:lnTo>
                <a:lnTo>
                  <a:pt x="572" y="74"/>
                </a:lnTo>
                <a:lnTo>
                  <a:pt x="574" y="74"/>
                </a:lnTo>
                <a:lnTo>
                  <a:pt x="572" y="74"/>
                </a:lnTo>
                <a:lnTo>
                  <a:pt x="572" y="74"/>
                </a:lnTo>
                <a:lnTo>
                  <a:pt x="572" y="74"/>
                </a:lnTo>
                <a:lnTo>
                  <a:pt x="572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69" y="72"/>
                </a:lnTo>
                <a:lnTo>
                  <a:pt x="569" y="72"/>
                </a:lnTo>
                <a:lnTo>
                  <a:pt x="569" y="72"/>
                </a:lnTo>
                <a:lnTo>
                  <a:pt x="569" y="72"/>
                </a:lnTo>
                <a:lnTo>
                  <a:pt x="569" y="71"/>
                </a:lnTo>
                <a:lnTo>
                  <a:pt x="568" y="71"/>
                </a:lnTo>
                <a:lnTo>
                  <a:pt x="568" y="69"/>
                </a:lnTo>
                <a:lnTo>
                  <a:pt x="569" y="69"/>
                </a:lnTo>
                <a:lnTo>
                  <a:pt x="569" y="69"/>
                </a:lnTo>
                <a:lnTo>
                  <a:pt x="568" y="69"/>
                </a:lnTo>
                <a:lnTo>
                  <a:pt x="565" y="69"/>
                </a:lnTo>
                <a:lnTo>
                  <a:pt x="563" y="69"/>
                </a:lnTo>
                <a:lnTo>
                  <a:pt x="563" y="69"/>
                </a:lnTo>
                <a:lnTo>
                  <a:pt x="563" y="69"/>
                </a:lnTo>
                <a:lnTo>
                  <a:pt x="563" y="69"/>
                </a:lnTo>
                <a:lnTo>
                  <a:pt x="565" y="71"/>
                </a:lnTo>
                <a:lnTo>
                  <a:pt x="565" y="71"/>
                </a:lnTo>
                <a:lnTo>
                  <a:pt x="565" y="71"/>
                </a:lnTo>
                <a:lnTo>
                  <a:pt x="566" y="72"/>
                </a:lnTo>
                <a:lnTo>
                  <a:pt x="566" y="72"/>
                </a:lnTo>
                <a:lnTo>
                  <a:pt x="566" y="74"/>
                </a:lnTo>
                <a:lnTo>
                  <a:pt x="568" y="74"/>
                </a:lnTo>
                <a:lnTo>
                  <a:pt x="568" y="74"/>
                </a:lnTo>
                <a:lnTo>
                  <a:pt x="568" y="76"/>
                </a:lnTo>
                <a:lnTo>
                  <a:pt x="568" y="76"/>
                </a:lnTo>
                <a:lnTo>
                  <a:pt x="568" y="76"/>
                </a:lnTo>
                <a:lnTo>
                  <a:pt x="569" y="77"/>
                </a:lnTo>
                <a:lnTo>
                  <a:pt x="569" y="79"/>
                </a:lnTo>
                <a:lnTo>
                  <a:pt x="569" y="80"/>
                </a:lnTo>
                <a:lnTo>
                  <a:pt x="568" y="80"/>
                </a:lnTo>
                <a:lnTo>
                  <a:pt x="568" y="82"/>
                </a:lnTo>
                <a:lnTo>
                  <a:pt x="568" y="82"/>
                </a:lnTo>
                <a:lnTo>
                  <a:pt x="568" y="83"/>
                </a:lnTo>
                <a:lnTo>
                  <a:pt x="566" y="83"/>
                </a:lnTo>
                <a:lnTo>
                  <a:pt x="566" y="83"/>
                </a:lnTo>
                <a:lnTo>
                  <a:pt x="565" y="83"/>
                </a:lnTo>
                <a:lnTo>
                  <a:pt x="565" y="85"/>
                </a:lnTo>
                <a:lnTo>
                  <a:pt x="565" y="85"/>
                </a:lnTo>
                <a:lnTo>
                  <a:pt x="565" y="87"/>
                </a:lnTo>
                <a:lnTo>
                  <a:pt x="563" y="88"/>
                </a:lnTo>
                <a:lnTo>
                  <a:pt x="563" y="88"/>
                </a:lnTo>
                <a:lnTo>
                  <a:pt x="563" y="90"/>
                </a:lnTo>
                <a:lnTo>
                  <a:pt x="563" y="91"/>
                </a:lnTo>
                <a:lnTo>
                  <a:pt x="563" y="98"/>
                </a:lnTo>
                <a:lnTo>
                  <a:pt x="563" y="99"/>
                </a:lnTo>
                <a:lnTo>
                  <a:pt x="563" y="101"/>
                </a:lnTo>
                <a:lnTo>
                  <a:pt x="561" y="102"/>
                </a:lnTo>
                <a:lnTo>
                  <a:pt x="561" y="102"/>
                </a:lnTo>
                <a:lnTo>
                  <a:pt x="560" y="104"/>
                </a:lnTo>
                <a:lnTo>
                  <a:pt x="560" y="104"/>
                </a:lnTo>
                <a:lnTo>
                  <a:pt x="558" y="104"/>
                </a:lnTo>
                <a:lnTo>
                  <a:pt x="558" y="106"/>
                </a:lnTo>
                <a:lnTo>
                  <a:pt x="557" y="106"/>
                </a:lnTo>
                <a:lnTo>
                  <a:pt x="555" y="107"/>
                </a:lnTo>
                <a:lnTo>
                  <a:pt x="554" y="107"/>
                </a:lnTo>
                <a:lnTo>
                  <a:pt x="552" y="109"/>
                </a:lnTo>
                <a:lnTo>
                  <a:pt x="552" y="107"/>
                </a:lnTo>
                <a:lnTo>
                  <a:pt x="552" y="107"/>
                </a:lnTo>
                <a:lnTo>
                  <a:pt x="550" y="104"/>
                </a:lnTo>
                <a:lnTo>
                  <a:pt x="550" y="98"/>
                </a:lnTo>
                <a:lnTo>
                  <a:pt x="549" y="93"/>
                </a:lnTo>
                <a:lnTo>
                  <a:pt x="547" y="91"/>
                </a:lnTo>
                <a:lnTo>
                  <a:pt x="547" y="91"/>
                </a:lnTo>
                <a:lnTo>
                  <a:pt x="546" y="90"/>
                </a:lnTo>
                <a:lnTo>
                  <a:pt x="544" y="90"/>
                </a:lnTo>
                <a:lnTo>
                  <a:pt x="544" y="90"/>
                </a:lnTo>
                <a:lnTo>
                  <a:pt x="543" y="90"/>
                </a:lnTo>
                <a:lnTo>
                  <a:pt x="541" y="91"/>
                </a:lnTo>
                <a:lnTo>
                  <a:pt x="539" y="91"/>
                </a:lnTo>
                <a:lnTo>
                  <a:pt x="539" y="91"/>
                </a:lnTo>
                <a:lnTo>
                  <a:pt x="539" y="93"/>
                </a:lnTo>
                <a:lnTo>
                  <a:pt x="538" y="93"/>
                </a:lnTo>
                <a:lnTo>
                  <a:pt x="538" y="93"/>
                </a:lnTo>
                <a:lnTo>
                  <a:pt x="539" y="93"/>
                </a:lnTo>
                <a:lnTo>
                  <a:pt x="539" y="93"/>
                </a:lnTo>
                <a:lnTo>
                  <a:pt x="538" y="95"/>
                </a:lnTo>
                <a:lnTo>
                  <a:pt x="538" y="96"/>
                </a:lnTo>
                <a:lnTo>
                  <a:pt x="536" y="96"/>
                </a:lnTo>
                <a:lnTo>
                  <a:pt x="536" y="96"/>
                </a:lnTo>
                <a:lnTo>
                  <a:pt x="535" y="98"/>
                </a:lnTo>
                <a:lnTo>
                  <a:pt x="535" y="98"/>
                </a:lnTo>
                <a:lnTo>
                  <a:pt x="533" y="98"/>
                </a:lnTo>
                <a:lnTo>
                  <a:pt x="531" y="98"/>
                </a:lnTo>
                <a:lnTo>
                  <a:pt x="530" y="96"/>
                </a:lnTo>
                <a:lnTo>
                  <a:pt x="530" y="96"/>
                </a:lnTo>
                <a:lnTo>
                  <a:pt x="530" y="95"/>
                </a:lnTo>
                <a:lnTo>
                  <a:pt x="530" y="95"/>
                </a:lnTo>
                <a:lnTo>
                  <a:pt x="530" y="93"/>
                </a:lnTo>
                <a:lnTo>
                  <a:pt x="531" y="91"/>
                </a:lnTo>
                <a:lnTo>
                  <a:pt x="531" y="91"/>
                </a:lnTo>
                <a:lnTo>
                  <a:pt x="533" y="91"/>
                </a:lnTo>
                <a:lnTo>
                  <a:pt x="535" y="91"/>
                </a:lnTo>
                <a:lnTo>
                  <a:pt x="535" y="90"/>
                </a:lnTo>
                <a:lnTo>
                  <a:pt x="535" y="90"/>
                </a:lnTo>
                <a:lnTo>
                  <a:pt x="535" y="90"/>
                </a:lnTo>
                <a:lnTo>
                  <a:pt x="536" y="90"/>
                </a:lnTo>
                <a:lnTo>
                  <a:pt x="536" y="87"/>
                </a:lnTo>
                <a:lnTo>
                  <a:pt x="536" y="87"/>
                </a:lnTo>
                <a:lnTo>
                  <a:pt x="536" y="87"/>
                </a:lnTo>
                <a:lnTo>
                  <a:pt x="538" y="87"/>
                </a:lnTo>
                <a:lnTo>
                  <a:pt x="538" y="87"/>
                </a:lnTo>
                <a:lnTo>
                  <a:pt x="539" y="85"/>
                </a:lnTo>
                <a:lnTo>
                  <a:pt x="539" y="85"/>
                </a:lnTo>
                <a:lnTo>
                  <a:pt x="539" y="83"/>
                </a:lnTo>
                <a:lnTo>
                  <a:pt x="539" y="82"/>
                </a:lnTo>
                <a:lnTo>
                  <a:pt x="539" y="80"/>
                </a:lnTo>
                <a:lnTo>
                  <a:pt x="539" y="79"/>
                </a:lnTo>
                <a:lnTo>
                  <a:pt x="539" y="77"/>
                </a:lnTo>
                <a:lnTo>
                  <a:pt x="539" y="76"/>
                </a:lnTo>
                <a:lnTo>
                  <a:pt x="538" y="74"/>
                </a:lnTo>
                <a:lnTo>
                  <a:pt x="538" y="74"/>
                </a:lnTo>
                <a:lnTo>
                  <a:pt x="538" y="72"/>
                </a:lnTo>
                <a:lnTo>
                  <a:pt x="538" y="72"/>
                </a:lnTo>
                <a:lnTo>
                  <a:pt x="538" y="72"/>
                </a:lnTo>
                <a:lnTo>
                  <a:pt x="539" y="72"/>
                </a:lnTo>
                <a:lnTo>
                  <a:pt x="539" y="72"/>
                </a:lnTo>
                <a:lnTo>
                  <a:pt x="539" y="72"/>
                </a:lnTo>
                <a:lnTo>
                  <a:pt x="539" y="71"/>
                </a:lnTo>
                <a:lnTo>
                  <a:pt x="539" y="71"/>
                </a:lnTo>
                <a:lnTo>
                  <a:pt x="539" y="71"/>
                </a:lnTo>
                <a:lnTo>
                  <a:pt x="539" y="71"/>
                </a:lnTo>
                <a:lnTo>
                  <a:pt x="538" y="69"/>
                </a:lnTo>
                <a:lnTo>
                  <a:pt x="538" y="69"/>
                </a:lnTo>
                <a:lnTo>
                  <a:pt x="538" y="68"/>
                </a:lnTo>
                <a:lnTo>
                  <a:pt x="538" y="68"/>
                </a:lnTo>
                <a:lnTo>
                  <a:pt x="536" y="68"/>
                </a:lnTo>
                <a:lnTo>
                  <a:pt x="535" y="66"/>
                </a:lnTo>
                <a:lnTo>
                  <a:pt x="531" y="65"/>
                </a:lnTo>
                <a:lnTo>
                  <a:pt x="530" y="65"/>
                </a:lnTo>
                <a:lnTo>
                  <a:pt x="530" y="65"/>
                </a:lnTo>
                <a:lnTo>
                  <a:pt x="528" y="65"/>
                </a:lnTo>
                <a:lnTo>
                  <a:pt x="528" y="63"/>
                </a:lnTo>
                <a:lnTo>
                  <a:pt x="527" y="63"/>
                </a:lnTo>
                <a:lnTo>
                  <a:pt x="527" y="63"/>
                </a:lnTo>
                <a:lnTo>
                  <a:pt x="525" y="61"/>
                </a:lnTo>
                <a:lnTo>
                  <a:pt x="525" y="61"/>
                </a:lnTo>
                <a:lnTo>
                  <a:pt x="524" y="61"/>
                </a:lnTo>
                <a:lnTo>
                  <a:pt x="522" y="60"/>
                </a:lnTo>
                <a:lnTo>
                  <a:pt x="519" y="60"/>
                </a:lnTo>
                <a:lnTo>
                  <a:pt x="519" y="58"/>
                </a:lnTo>
                <a:lnTo>
                  <a:pt x="517" y="60"/>
                </a:lnTo>
                <a:lnTo>
                  <a:pt x="517" y="60"/>
                </a:lnTo>
                <a:lnTo>
                  <a:pt x="516" y="60"/>
                </a:lnTo>
                <a:lnTo>
                  <a:pt x="516" y="60"/>
                </a:lnTo>
                <a:lnTo>
                  <a:pt x="516" y="60"/>
                </a:lnTo>
                <a:lnTo>
                  <a:pt x="516" y="61"/>
                </a:lnTo>
                <a:lnTo>
                  <a:pt x="514" y="61"/>
                </a:lnTo>
                <a:lnTo>
                  <a:pt x="514" y="63"/>
                </a:lnTo>
                <a:lnTo>
                  <a:pt x="514" y="63"/>
                </a:lnTo>
                <a:lnTo>
                  <a:pt x="514" y="65"/>
                </a:lnTo>
                <a:lnTo>
                  <a:pt x="514" y="65"/>
                </a:lnTo>
                <a:lnTo>
                  <a:pt x="514" y="66"/>
                </a:lnTo>
                <a:lnTo>
                  <a:pt x="516" y="66"/>
                </a:lnTo>
                <a:lnTo>
                  <a:pt x="516" y="66"/>
                </a:lnTo>
                <a:lnTo>
                  <a:pt x="516" y="66"/>
                </a:lnTo>
                <a:lnTo>
                  <a:pt x="514" y="66"/>
                </a:lnTo>
                <a:lnTo>
                  <a:pt x="513" y="66"/>
                </a:lnTo>
                <a:lnTo>
                  <a:pt x="513" y="66"/>
                </a:lnTo>
                <a:lnTo>
                  <a:pt x="511" y="68"/>
                </a:lnTo>
                <a:lnTo>
                  <a:pt x="509" y="68"/>
                </a:lnTo>
                <a:lnTo>
                  <a:pt x="509" y="69"/>
                </a:lnTo>
                <a:lnTo>
                  <a:pt x="509" y="69"/>
                </a:lnTo>
                <a:lnTo>
                  <a:pt x="509" y="72"/>
                </a:lnTo>
                <a:lnTo>
                  <a:pt x="509" y="72"/>
                </a:lnTo>
                <a:lnTo>
                  <a:pt x="509" y="74"/>
                </a:lnTo>
                <a:lnTo>
                  <a:pt x="508" y="76"/>
                </a:lnTo>
                <a:lnTo>
                  <a:pt x="508" y="77"/>
                </a:lnTo>
                <a:lnTo>
                  <a:pt x="506" y="77"/>
                </a:lnTo>
                <a:lnTo>
                  <a:pt x="506" y="77"/>
                </a:lnTo>
                <a:lnTo>
                  <a:pt x="508" y="74"/>
                </a:lnTo>
                <a:lnTo>
                  <a:pt x="508" y="74"/>
                </a:lnTo>
                <a:lnTo>
                  <a:pt x="508" y="74"/>
                </a:lnTo>
                <a:lnTo>
                  <a:pt x="508" y="74"/>
                </a:lnTo>
                <a:lnTo>
                  <a:pt x="508" y="74"/>
                </a:lnTo>
                <a:lnTo>
                  <a:pt x="506" y="74"/>
                </a:lnTo>
                <a:lnTo>
                  <a:pt x="506" y="76"/>
                </a:lnTo>
                <a:lnTo>
                  <a:pt x="508" y="76"/>
                </a:lnTo>
                <a:lnTo>
                  <a:pt x="506" y="76"/>
                </a:lnTo>
                <a:lnTo>
                  <a:pt x="506" y="77"/>
                </a:lnTo>
                <a:lnTo>
                  <a:pt x="506" y="77"/>
                </a:lnTo>
                <a:lnTo>
                  <a:pt x="506" y="76"/>
                </a:lnTo>
                <a:lnTo>
                  <a:pt x="506" y="76"/>
                </a:lnTo>
                <a:lnTo>
                  <a:pt x="506" y="74"/>
                </a:lnTo>
                <a:lnTo>
                  <a:pt x="506" y="74"/>
                </a:lnTo>
                <a:lnTo>
                  <a:pt x="506" y="72"/>
                </a:lnTo>
                <a:lnTo>
                  <a:pt x="506" y="72"/>
                </a:lnTo>
                <a:lnTo>
                  <a:pt x="506" y="71"/>
                </a:lnTo>
                <a:lnTo>
                  <a:pt x="506" y="71"/>
                </a:lnTo>
                <a:lnTo>
                  <a:pt x="506" y="69"/>
                </a:lnTo>
                <a:lnTo>
                  <a:pt x="506" y="69"/>
                </a:lnTo>
                <a:lnTo>
                  <a:pt x="506" y="69"/>
                </a:lnTo>
                <a:lnTo>
                  <a:pt x="505" y="71"/>
                </a:lnTo>
                <a:lnTo>
                  <a:pt x="503" y="72"/>
                </a:lnTo>
                <a:lnTo>
                  <a:pt x="503" y="74"/>
                </a:lnTo>
                <a:lnTo>
                  <a:pt x="502" y="74"/>
                </a:lnTo>
                <a:lnTo>
                  <a:pt x="502" y="74"/>
                </a:lnTo>
                <a:lnTo>
                  <a:pt x="502" y="74"/>
                </a:lnTo>
                <a:lnTo>
                  <a:pt x="500" y="74"/>
                </a:lnTo>
                <a:lnTo>
                  <a:pt x="500" y="74"/>
                </a:lnTo>
                <a:lnTo>
                  <a:pt x="500" y="76"/>
                </a:lnTo>
                <a:lnTo>
                  <a:pt x="500" y="77"/>
                </a:lnTo>
                <a:lnTo>
                  <a:pt x="498" y="77"/>
                </a:lnTo>
                <a:lnTo>
                  <a:pt x="497" y="79"/>
                </a:lnTo>
                <a:lnTo>
                  <a:pt x="497" y="79"/>
                </a:lnTo>
                <a:lnTo>
                  <a:pt x="497" y="79"/>
                </a:lnTo>
                <a:lnTo>
                  <a:pt x="497" y="80"/>
                </a:lnTo>
                <a:lnTo>
                  <a:pt x="497" y="82"/>
                </a:lnTo>
                <a:lnTo>
                  <a:pt x="497" y="83"/>
                </a:lnTo>
                <a:lnTo>
                  <a:pt x="497" y="85"/>
                </a:lnTo>
                <a:lnTo>
                  <a:pt x="495" y="87"/>
                </a:lnTo>
                <a:lnTo>
                  <a:pt x="495" y="88"/>
                </a:lnTo>
                <a:lnTo>
                  <a:pt x="494" y="90"/>
                </a:lnTo>
                <a:lnTo>
                  <a:pt x="494" y="90"/>
                </a:lnTo>
                <a:lnTo>
                  <a:pt x="494" y="91"/>
                </a:lnTo>
                <a:lnTo>
                  <a:pt x="494" y="93"/>
                </a:lnTo>
                <a:lnTo>
                  <a:pt x="494" y="95"/>
                </a:lnTo>
                <a:lnTo>
                  <a:pt x="494" y="95"/>
                </a:lnTo>
                <a:lnTo>
                  <a:pt x="492" y="98"/>
                </a:lnTo>
                <a:lnTo>
                  <a:pt x="492" y="98"/>
                </a:lnTo>
                <a:lnTo>
                  <a:pt x="494" y="101"/>
                </a:lnTo>
                <a:lnTo>
                  <a:pt x="495" y="104"/>
                </a:lnTo>
                <a:lnTo>
                  <a:pt x="495" y="104"/>
                </a:lnTo>
                <a:lnTo>
                  <a:pt x="497" y="106"/>
                </a:lnTo>
                <a:lnTo>
                  <a:pt x="497" y="109"/>
                </a:lnTo>
                <a:lnTo>
                  <a:pt x="497" y="110"/>
                </a:lnTo>
                <a:lnTo>
                  <a:pt x="497" y="112"/>
                </a:lnTo>
                <a:lnTo>
                  <a:pt x="497" y="115"/>
                </a:lnTo>
                <a:lnTo>
                  <a:pt x="497" y="117"/>
                </a:lnTo>
                <a:lnTo>
                  <a:pt x="497" y="118"/>
                </a:lnTo>
                <a:lnTo>
                  <a:pt x="495" y="121"/>
                </a:lnTo>
                <a:lnTo>
                  <a:pt x="495" y="121"/>
                </a:lnTo>
                <a:lnTo>
                  <a:pt x="494" y="124"/>
                </a:lnTo>
                <a:lnTo>
                  <a:pt x="492" y="126"/>
                </a:lnTo>
                <a:lnTo>
                  <a:pt x="492" y="128"/>
                </a:lnTo>
                <a:lnTo>
                  <a:pt x="490" y="129"/>
                </a:lnTo>
                <a:lnTo>
                  <a:pt x="489" y="129"/>
                </a:lnTo>
                <a:lnTo>
                  <a:pt x="486" y="132"/>
                </a:lnTo>
                <a:lnTo>
                  <a:pt x="484" y="132"/>
                </a:lnTo>
                <a:lnTo>
                  <a:pt x="483" y="132"/>
                </a:lnTo>
                <a:lnTo>
                  <a:pt x="481" y="132"/>
                </a:lnTo>
                <a:lnTo>
                  <a:pt x="479" y="132"/>
                </a:lnTo>
                <a:lnTo>
                  <a:pt x="479" y="131"/>
                </a:lnTo>
                <a:lnTo>
                  <a:pt x="479" y="131"/>
                </a:lnTo>
                <a:lnTo>
                  <a:pt x="479" y="131"/>
                </a:lnTo>
                <a:lnTo>
                  <a:pt x="478" y="131"/>
                </a:lnTo>
                <a:lnTo>
                  <a:pt x="478" y="131"/>
                </a:lnTo>
                <a:lnTo>
                  <a:pt x="478" y="128"/>
                </a:lnTo>
                <a:lnTo>
                  <a:pt x="476" y="126"/>
                </a:lnTo>
                <a:lnTo>
                  <a:pt x="476" y="124"/>
                </a:lnTo>
                <a:lnTo>
                  <a:pt x="475" y="124"/>
                </a:lnTo>
                <a:lnTo>
                  <a:pt x="475" y="123"/>
                </a:lnTo>
                <a:lnTo>
                  <a:pt x="475" y="123"/>
                </a:lnTo>
                <a:lnTo>
                  <a:pt x="475" y="120"/>
                </a:lnTo>
                <a:lnTo>
                  <a:pt x="475" y="117"/>
                </a:lnTo>
                <a:lnTo>
                  <a:pt x="475" y="113"/>
                </a:lnTo>
                <a:lnTo>
                  <a:pt x="475" y="113"/>
                </a:lnTo>
                <a:lnTo>
                  <a:pt x="475" y="112"/>
                </a:lnTo>
                <a:lnTo>
                  <a:pt x="475" y="112"/>
                </a:lnTo>
                <a:lnTo>
                  <a:pt x="475" y="110"/>
                </a:lnTo>
                <a:lnTo>
                  <a:pt x="473" y="109"/>
                </a:lnTo>
                <a:lnTo>
                  <a:pt x="473" y="109"/>
                </a:lnTo>
                <a:lnTo>
                  <a:pt x="473" y="109"/>
                </a:lnTo>
                <a:lnTo>
                  <a:pt x="473" y="107"/>
                </a:lnTo>
                <a:lnTo>
                  <a:pt x="473" y="107"/>
                </a:lnTo>
                <a:lnTo>
                  <a:pt x="473" y="107"/>
                </a:lnTo>
                <a:lnTo>
                  <a:pt x="473" y="107"/>
                </a:lnTo>
                <a:lnTo>
                  <a:pt x="473" y="106"/>
                </a:lnTo>
                <a:lnTo>
                  <a:pt x="473" y="106"/>
                </a:lnTo>
                <a:lnTo>
                  <a:pt x="473" y="104"/>
                </a:lnTo>
                <a:lnTo>
                  <a:pt x="473" y="104"/>
                </a:lnTo>
                <a:lnTo>
                  <a:pt x="473" y="102"/>
                </a:lnTo>
                <a:lnTo>
                  <a:pt x="475" y="101"/>
                </a:lnTo>
                <a:lnTo>
                  <a:pt x="475" y="99"/>
                </a:lnTo>
                <a:lnTo>
                  <a:pt x="475" y="99"/>
                </a:lnTo>
                <a:lnTo>
                  <a:pt x="475" y="98"/>
                </a:lnTo>
                <a:lnTo>
                  <a:pt x="476" y="96"/>
                </a:lnTo>
                <a:lnTo>
                  <a:pt x="476" y="96"/>
                </a:lnTo>
                <a:lnTo>
                  <a:pt x="476" y="95"/>
                </a:lnTo>
                <a:lnTo>
                  <a:pt x="476" y="93"/>
                </a:lnTo>
                <a:lnTo>
                  <a:pt x="476" y="93"/>
                </a:lnTo>
                <a:lnTo>
                  <a:pt x="476" y="91"/>
                </a:lnTo>
                <a:lnTo>
                  <a:pt x="476" y="90"/>
                </a:lnTo>
                <a:lnTo>
                  <a:pt x="478" y="88"/>
                </a:lnTo>
                <a:lnTo>
                  <a:pt x="478" y="88"/>
                </a:lnTo>
                <a:lnTo>
                  <a:pt x="479" y="87"/>
                </a:lnTo>
                <a:lnTo>
                  <a:pt x="478" y="85"/>
                </a:lnTo>
                <a:lnTo>
                  <a:pt x="478" y="83"/>
                </a:lnTo>
                <a:lnTo>
                  <a:pt x="479" y="82"/>
                </a:lnTo>
                <a:lnTo>
                  <a:pt x="479" y="80"/>
                </a:lnTo>
                <a:lnTo>
                  <a:pt x="481" y="79"/>
                </a:lnTo>
                <a:lnTo>
                  <a:pt x="481" y="79"/>
                </a:lnTo>
                <a:lnTo>
                  <a:pt x="481" y="77"/>
                </a:lnTo>
                <a:lnTo>
                  <a:pt x="481" y="77"/>
                </a:lnTo>
                <a:lnTo>
                  <a:pt x="481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7"/>
                </a:lnTo>
                <a:lnTo>
                  <a:pt x="475" y="79"/>
                </a:lnTo>
                <a:lnTo>
                  <a:pt x="475" y="79"/>
                </a:lnTo>
                <a:lnTo>
                  <a:pt x="473" y="80"/>
                </a:lnTo>
                <a:lnTo>
                  <a:pt x="473" y="80"/>
                </a:lnTo>
                <a:lnTo>
                  <a:pt x="473" y="80"/>
                </a:lnTo>
                <a:lnTo>
                  <a:pt x="472" y="82"/>
                </a:lnTo>
                <a:lnTo>
                  <a:pt x="472" y="80"/>
                </a:lnTo>
                <a:lnTo>
                  <a:pt x="472" y="80"/>
                </a:lnTo>
                <a:lnTo>
                  <a:pt x="472" y="79"/>
                </a:lnTo>
                <a:lnTo>
                  <a:pt x="472" y="77"/>
                </a:lnTo>
                <a:lnTo>
                  <a:pt x="473" y="76"/>
                </a:lnTo>
                <a:lnTo>
                  <a:pt x="473" y="76"/>
                </a:lnTo>
                <a:lnTo>
                  <a:pt x="475" y="74"/>
                </a:lnTo>
                <a:lnTo>
                  <a:pt x="476" y="74"/>
                </a:lnTo>
                <a:lnTo>
                  <a:pt x="476" y="72"/>
                </a:lnTo>
                <a:lnTo>
                  <a:pt x="478" y="72"/>
                </a:lnTo>
                <a:lnTo>
                  <a:pt x="478" y="71"/>
                </a:lnTo>
                <a:lnTo>
                  <a:pt x="478" y="71"/>
                </a:lnTo>
                <a:lnTo>
                  <a:pt x="478" y="69"/>
                </a:lnTo>
                <a:lnTo>
                  <a:pt x="479" y="69"/>
                </a:lnTo>
                <a:lnTo>
                  <a:pt x="481" y="66"/>
                </a:lnTo>
                <a:lnTo>
                  <a:pt x="481" y="65"/>
                </a:lnTo>
                <a:lnTo>
                  <a:pt x="483" y="63"/>
                </a:lnTo>
                <a:lnTo>
                  <a:pt x="484" y="61"/>
                </a:lnTo>
                <a:lnTo>
                  <a:pt x="484" y="61"/>
                </a:lnTo>
                <a:lnTo>
                  <a:pt x="484" y="60"/>
                </a:lnTo>
                <a:lnTo>
                  <a:pt x="486" y="58"/>
                </a:lnTo>
                <a:lnTo>
                  <a:pt x="486" y="57"/>
                </a:lnTo>
                <a:lnTo>
                  <a:pt x="486" y="57"/>
                </a:lnTo>
                <a:lnTo>
                  <a:pt x="486" y="57"/>
                </a:lnTo>
                <a:lnTo>
                  <a:pt x="486" y="58"/>
                </a:lnTo>
                <a:lnTo>
                  <a:pt x="486" y="60"/>
                </a:lnTo>
                <a:lnTo>
                  <a:pt x="486" y="60"/>
                </a:lnTo>
                <a:lnTo>
                  <a:pt x="487" y="61"/>
                </a:lnTo>
                <a:lnTo>
                  <a:pt x="487" y="60"/>
                </a:lnTo>
                <a:lnTo>
                  <a:pt x="489" y="60"/>
                </a:lnTo>
                <a:lnTo>
                  <a:pt x="489" y="58"/>
                </a:lnTo>
                <a:lnTo>
                  <a:pt x="489" y="58"/>
                </a:lnTo>
                <a:lnTo>
                  <a:pt x="490" y="58"/>
                </a:lnTo>
                <a:lnTo>
                  <a:pt x="490" y="58"/>
                </a:lnTo>
                <a:lnTo>
                  <a:pt x="492" y="58"/>
                </a:lnTo>
                <a:lnTo>
                  <a:pt x="492" y="57"/>
                </a:lnTo>
                <a:lnTo>
                  <a:pt x="492" y="58"/>
                </a:lnTo>
                <a:lnTo>
                  <a:pt x="492" y="58"/>
                </a:lnTo>
                <a:lnTo>
                  <a:pt x="492" y="60"/>
                </a:lnTo>
                <a:lnTo>
                  <a:pt x="492" y="60"/>
                </a:lnTo>
                <a:lnTo>
                  <a:pt x="490" y="60"/>
                </a:lnTo>
                <a:lnTo>
                  <a:pt x="490" y="61"/>
                </a:lnTo>
                <a:lnTo>
                  <a:pt x="490" y="61"/>
                </a:lnTo>
                <a:lnTo>
                  <a:pt x="490" y="61"/>
                </a:lnTo>
                <a:lnTo>
                  <a:pt x="492" y="61"/>
                </a:lnTo>
                <a:lnTo>
                  <a:pt x="492" y="61"/>
                </a:lnTo>
                <a:lnTo>
                  <a:pt x="492" y="61"/>
                </a:lnTo>
                <a:lnTo>
                  <a:pt x="492" y="60"/>
                </a:lnTo>
                <a:lnTo>
                  <a:pt x="494" y="60"/>
                </a:lnTo>
                <a:lnTo>
                  <a:pt x="495" y="58"/>
                </a:lnTo>
                <a:lnTo>
                  <a:pt x="495" y="58"/>
                </a:lnTo>
                <a:lnTo>
                  <a:pt x="495" y="58"/>
                </a:lnTo>
                <a:lnTo>
                  <a:pt x="497" y="57"/>
                </a:lnTo>
                <a:lnTo>
                  <a:pt x="497" y="57"/>
                </a:lnTo>
                <a:lnTo>
                  <a:pt x="498" y="57"/>
                </a:lnTo>
                <a:lnTo>
                  <a:pt x="500" y="57"/>
                </a:lnTo>
                <a:lnTo>
                  <a:pt x="502" y="57"/>
                </a:lnTo>
                <a:lnTo>
                  <a:pt x="502" y="57"/>
                </a:lnTo>
                <a:lnTo>
                  <a:pt x="502" y="57"/>
                </a:lnTo>
                <a:lnTo>
                  <a:pt x="503" y="55"/>
                </a:lnTo>
                <a:lnTo>
                  <a:pt x="505" y="55"/>
                </a:lnTo>
                <a:lnTo>
                  <a:pt x="506" y="55"/>
                </a:lnTo>
                <a:lnTo>
                  <a:pt x="506" y="54"/>
                </a:lnTo>
                <a:lnTo>
                  <a:pt x="508" y="54"/>
                </a:lnTo>
                <a:lnTo>
                  <a:pt x="509" y="54"/>
                </a:lnTo>
                <a:lnTo>
                  <a:pt x="511" y="54"/>
                </a:lnTo>
                <a:lnTo>
                  <a:pt x="514" y="55"/>
                </a:lnTo>
                <a:lnTo>
                  <a:pt x="516" y="55"/>
                </a:lnTo>
                <a:lnTo>
                  <a:pt x="517" y="58"/>
                </a:lnTo>
                <a:lnTo>
                  <a:pt x="519" y="58"/>
                </a:lnTo>
                <a:lnTo>
                  <a:pt x="519" y="58"/>
                </a:lnTo>
                <a:lnTo>
                  <a:pt x="519" y="58"/>
                </a:lnTo>
                <a:lnTo>
                  <a:pt x="519" y="58"/>
                </a:lnTo>
                <a:lnTo>
                  <a:pt x="519" y="57"/>
                </a:lnTo>
                <a:lnTo>
                  <a:pt x="519" y="57"/>
                </a:lnTo>
                <a:lnTo>
                  <a:pt x="519" y="57"/>
                </a:lnTo>
                <a:lnTo>
                  <a:pt x="520" y="55"/>
                </a:lnTo>
                <a:lnTo>
                  <a:pt x="520" y="55"/>
                </a:lnTo>
                <a:lnTo>
                  <a:pt x="520" y="55"/>
                </a:lnTo>
                <a:lnTo>
                  <a:pt x="522" y="55"/>
                </a:lnTo>
                <a:lnTo>
                  <a:pt x="522" y="55"/>
                </a:lnTo>
                <a:lnTo>
                  <a:pt x="522" y="55"/>
                </a:lnTo>
                <a:lnTo>
                  <a:pt x="522" y="55"/>
                </a:lnTo>
                <a:lnTo>
                  <a:pt x="522" y="55"/>
                </a:lnTo>
                <a:lnTo>
                  <a:pt x="522" y="55"/>
                </a:lnTo>
                <a:lnTo>
                  <a:pt x="524" y="55"/>
                </a:lnTo>
                <a:lnTo>
                  <a:pt x="525" y="55"/>
                </a:lnTo>
                <a:lnTo>
                  <a:pt x="530" y="57"/>
                </a:lnTo>
                <a:lnTo>
                  <a:pt x="530" y="57"/>
                </a:lnTo>
                <a:lnTo>
                  <a:pt x="531" y="55"/>
                </a:lnTo>
                <a:lnTo>
                  <a:pt x="531" y="55"/>
                </a:lnTo>
                <a:lnTo>
                  <a:pt x="530" y="55"/>
                </a:lnTo>
                <a:lnTo>
                  <a:pt x="530" y="54"/>
                </a:lnTo>
                <a:lnTo>
                  <a:pt x="528" y="54"/>
                </a:lnTo>
                <a:lnTo>
                  <a:pt x="528" y="54"/>
                </a:lnTo>
                <a:lnTo>
                  <a:pt x="528" y="54"/>
                </a:lnTo>
                <a:lnTo>
                  <a:pt x="528" y="52"/>
                </a:lnTo>
                <a:lnTo>
                  <a:pt x="528" y="52"/>
                </a:lnTo>
                <a:lnTo>
                  <a:pt x="527" y="52"/>
                </a:lnTo>
                <a:lnTo>
                  <a:pt x="525" y="52"/>
                </a:lnTo>
                <a:lnTo>
                  <a:pt x="527" y="52"/>
                </a:lnTo>
                <a:lnTo>
                  <a:pt x="527" y="50"/>
                </a:lnTo>
                <a:lnTo>
                  <a:pt x="527" y="50"/>
                </a:lnTo>
                <a:lnTo>
                  <a:pt x="527" y="50"/>
                </a:lnTo>
                <a:lnTo>
                  <a:pt x="527" y="49"/>
                </a:lnTo>
                <a:lnTo>
                  <a:pt x="525" y="47"/>
                </a:lnTo>
                <a:lnTo>
                  <a:pt x="525" y="47"/>
                </a:lnTo>
                <a:lnTo>
                  <a:pt x="525" y="47"/>
                </a:lnTo>
                <a:lnTo>
                  <a:pt x="524" y="46"/>
                </a:lnTo>
                <a:lnTo>
                  <a:pt x="524" y="46"/>
                </a:lnTo>
                <a:lnTo>
                  <a:pt x="524" y="47"/>
                </a:lnTo>
                <a:lnTo>
                  <a:pt x="522" y="47"/>
                </a:lnTo>
                <a:lnTo>
                  <a:pt x="522" y="47"/>
                </a:lnTo>
                <a:lnTo>
                  <a:pt x="520" y="47"/>
                </a:lnTo>
                <a:lnTo>
                  <a:pt x="520" y="47"/>
                </a:lnTo>
                <a:lnTo>
                  <a:pt x="519" y="47"/>
                </a:lnTo>
                <a:lnTo>
                  <a:pt x="519" y="47"/>
                </a:lnTo>
                <a:lnTo>
                  <a:pt x="517" y="47"/>
                </a:lnTo>
                <a:lnTo>
                  <a:pt x="516" y="46"/>
                </a:lnTo>
                <a:lnTo>
                  <a:pt x="514" y="46"/>
                </a:lnTo>
                <a:lnTo>
                  <a:pt x="514" y="46"/>
                </a:lnTo>
                <a:lnTo>
                  <a:pt x="514" y="46"/>
                </a:lnTo>
                <a:lnTo>
                  <a:pt x="514" y="46"/>
                </a:lnTo>
                <a:lnTo>
                  <a:pt x="514" y="44"/>
                </a:lnTo>
                <a:lnTo>
                  <a:pt x="514" y="43"/>
                </a:lnTo>
                <a:lnTo>
                  <a:pt x="516" y="43"/>
                </a:lnTo>
                <a:lnTo>
                  <a:pt x="516" y="41"/>
                </a:lnTo>
                <a:lnTo>
                  <a:pt x="514" y="41"/>
                </a:lnTo>
                <a:lnTo>
                  <a:pt x="513" y="41"/>
                </a:lnTo>
                <a:lnTo>
                  <a:pt x="511" y="43"/>
                </a:lnTo>
                <a:lnTo>
                  <a:pt x="509" y="43"/>
                </a:lnTo>
                <a:lnTo>
                  <a:pt x="506" y="43"/>
                </a:lnTo>
                <a:lnTo>
                  <a:pt x="503" y="43"/>
                </a:lnTo>
                <a:lnTo>
                  <a:pt x="502" y="43"/>
                </a:lnTo>
                <a:lnTo>
                  <a:pt x="498" y="43"/>
                </a:lnTo>
                <a:lnTo>
                  <a:pt x="498" y="43"/>
                </a:lnTo>
                <a:lnTo>
                  <a:pt x="497" y="44"/>
                </a:lnTo>
                <a:lnTo>
                  <a:pt x="495" y="44"/>
                </a:lnTo>
                <a:lnTo>
                  <a:pt x="494" y="46"/>
                </a:lnTo>
                <a:lnTo>
                  <a:pt x="492" y="47"/>
                </a:lnTo>
                <a:lnTo>
                  <a:pt x="490" y="47"/>
                </a:lnTo>
                <a:lnTo>
                  <a:pt x="490" y="47"/>
                </a:lnTo>
                <a:lnTo>
                  <a:pt x="490" y="47"/>
                </a:lnTo>
                <a:lnTo>
                  <a:pt x="489" y="47"/>
                </a:lnTo>
                <a:lnTo>
                  <a:pt x="489" y="47"/>
                </a:lnTo>
                <a:lnTo>
                  <a:pt x="487" y="47"/>
                </a:lnTo>
                <a:lnTo>
                  <a:pt x="486" y="46"/>
                </a:lnTo>
                <a:lnTo>
                  <a:pt x="486" y="46"/>
                </a:lnTo>
                <a:lnTo>
                  <a:pt x="484" y="46"/>
                </a:lnTo>
                <a:lnTo>
                  <a:pt x="484" y="46"/>
                </a:lnTo>
                <a:lnTo>
                  <a:pt x="481" y="46"/>
                </a:lnTo>
                <a:lnTo>
                  <a:pt x="481" y="46"/>
                </a:lnTo>
                <a:lnTo>
                  <a:pt x="481" y="44"/>
                </a:lnTo>
                <a:lnTo>
                  <a:pt x="479" y="44"/>
                </a:lnTo>
                <a:lnTo>
                  <a:pt x="479" y="44"/>
                </a:lnTo>
                <a:lnTo>
                  <a:pt x="479" y="43"/>
                </a:lnTo>
                <a:lnTo>
                  <a:pt x="476" y="41"/>
                </a:lnTo>
                <a:lnTo>
                  <a:pt x="476" y="39"/>
                </a:lnTo>
                <a:lnTo>
                  <a:pt x="475" y="39"/>
                </a:lnTo>
                <a:lnTo>
                  <a:pt x="473" y="39"/>
                </a:lnTo>
                <a:lnTo>
                  <a:pt x="470" y="38"/>
                </a:lnTo>
                <a:lnTo>
                  <a:pt x="468" y="38"/>
                </a:lnTo>
                <a:lnTo>
                  <a:pt x="468" y="38"/>
                </a:lnTo>
                <a:lnTo>
                  <a:pt x="467" y="39"/>
                </a:lnTo>
                <a:lnTo>
                  <a:pt x="465" y="39"/>
                </a:lnTo>
                <a:lnTo>
                  <a:pt x="465" y="41"/>
                </a:lnTo>
                <a:lnTo>
                  <a:pt x="465" y="41"/>
                </a:lnTo>
                <a:lnTo>
                  <a:pt x="465" y="41"/>
                </a:lnTo>
                <a:lnTo>
                  <a:pt x="465" y="41"/>
                </a:lnTo>
                <a:lnTo>
                  <a:pt x="465" y="41"/>
                </a:lnTo>
                <a:lnTo>
                  <a:pt x="465" y="39"/>
                </a:lnTo>
                <a:lnTo>
                  <a:pt x="465" y="38"/>
                </a:lnTo>
                <a:lnTo>
                  <a:pt x="465" y="38"/>
                </a:lnTo>
                <a:lnTo>
                  <a:pt x="464" y="36"/>
                </a:lnTo>
                <a:lnTo>
                  <a:pt x="464" y="36"/>
                </a:lnTo>
                <a:lnTo>
                  <a:pt x="464" y="36"/>
                </a:lnTo>
                <a:lnTo>
                  <a:pt x="464" y="35"/>
                </a:lnTo>
                <a:lnTo>
                  <a:pt x="464" y="35"/>
                </a:lnTo>
                <a:lnTo>
                  <a:pt x="462" y="35"/>
                </a:lnTo>
                <a:lnTo>
                  <a:pt x="462" y="33"/>
                </a:lnTo>
                <a:lnTo>
                  <a:pt x="462" y="33"/>
                </a:lnTo>
                <a:lnTo>
                  <a:pt x="462" y="33"/>
                </a:lnTo>
                <a:lnTo>
                  <a:pt x="461" y="33"/>
                </a:lnTo>
                <a:lnTo>
                  <a:pt x="459" y="35"/>
                </a:lnTo>
                <a:lnTo>
                  <a:pt x="459" y="36"/>
                </a:lnTo>
                <a:lnTo>
                  <a:pt x="457" y="36"/>
                </a:lnTo>
                <a:lnTo>
                  <a:pt x="457" y="36"/>
                </a:lnTo>
                <a:lnTo>
                  <a:pt x="456" y="38"/>
                </a:lnTo>
                <a:lnTo>
                  <a:pt x="454" y="38"/>
                </a:lnTo>
                <a:lnTo>
                  <a:pt x="453" y="39"/>
                </a:lnTo>
                <a:lnTo>
                  <a:pt x="453" y="39"/>
                </a:lnTo>
                <a:lnTo>
                  <a:pt x="449" y="39"/>
                </a:lnTo>
                <a:lnTo>
                  <a:pt x="448" y="41"/>
                </a:lnTo>
                <a:lnTo>
                  <a:pt x="445" y="41"/>
                </a:lnTo>
                <a:lnTo>
                  <a:pt x="443" y="43"/>
                </a:lnTo>
                <a:lnTo>
                  <a:pt x="440" y="44"/>
                </a:lnTo>
                <a:lnTo>
                  <a:pt x="438" y="44"/>
                </a:lnTo>
                <a:lnTo>
                  <a:pt x="435" y="44"/>
                </a:lnTo>
                <a:lnTo>
                  <a:pt x="435" y="44"/>
                </a:lnTo>
                <a:lnTo>
                  <a:pt x="434" y="44"/>
                </a:lnTo>
                <a:lnTo>
                  <a:pt x="432" y="43"/>
                </a:lnTo>
                <a:lnTo>
                  <a:pt x="432" y="43"/>
                </a:lnTo>
                <a:lnTo>
                  <a:pt x="432" y="43"/>
                </a:lnTo>
                <a:lnTo>
                  <a:pt x="432" y="44"/>
                </a:lnTo>
                <a:lnTo>
                  <a:pt x="432" y="44"/>
                </a:lnTo>
                <a:lnTo>
                  <a:pt x="429" y="44"/>
                </a:lnTo>
                <a:lnTo>
                  <a:pt x="429" y="44"/>
                </a:lnTo>
                <a:lnTo>
                  <a:pt x="431" y="43"/>
                </a:lnTo>
                <a:lnTo>
                  <a:pt x="431" y="43"/>
                </a:lnTo>
                <a:lnTo>
                  <a:pt x="431" y="41"/>
                </a:lnTo>
                <a:lnTo>
                  <a:pt x="431" y="41"/>
                </a:lnTo>
                <a:lnTo>
                  <a:pt x="431" y="39"/>
                </a:lnTo>
                <a:lnTo>
                  <a:pt x="432" y="39"/>
                </a:lnTo>
                <a:lnTo>
                  <a:pt x="432" y="38"/>
                </a:lnTo>
                <a:lnTo>
                  <a:pt x="431" y="38"/>
                </a:lnTo>
                <a:lnTo>
                  <a:pt x="431" y="38"/>
                </a:lnTo>
                <a:lnTo>
                  <a:pt x="429" y="38"/>
                </a:lnTo>
                <a:lnTo>
                  <a:pt x="426" y="39"/>
                </a:lnTo>
                <a:lnTo>
                  <a:pt x="426" y="39"/>
                </a:lnTo>
                <a:lnTo>
                  <a:pt x="426" y="39"/>
                </a:lnTo>
                <a:lnTo>
                  <a:pt x="426" y="39"/>
                </a:lnTo>
                <a:lnTo>
                  <a:pt x="423" y="41"/>
                </a:lnTo>
                <a:lnTo>
                  <a:pt x="421" y="41"/>
                </a:lnTo>
                <a:lnTo>
                  <a:pt x="416" y="43"/>
                </a:lnTo>
                <a:lnTo>
                  <a:pt x="415" y="43"/>
                </a:lnTo>
                <a:lnTo>
                  <a:pt x="413" y="43"/>
                </a:lnTo>
                <a:lnTo>
                  <a:pt x="413" y="43"/>
                </a:lnTo>
                <a:lnTo>
                  <a:pt x="412" y="41"/>
                </a:lnTo>
                <a:lnTo>
                  <a:pt x="412" y="41"/>
                </a:lnTo>
                <a:lnTo>
                  <a:pt x="413" y="41"/>
                </a:lnTo>
                <a:lnTo>
                  <a:pt x="420" y="36"/>
                </a:lnTo>
                <a:lnTo>
                  <a:pt x="423" y="33"/>
                </a:lnTo>
                <a:lnTo>
                  <a:pt x="429" y="28"/>
                </a:lnTo>
                <a:lnTo>
                  <a:pt x="431" y="27"/>
                </a:lnTo>
                <a:lnTo>
                  <a:pt x="434" y="25"/>
                </a:lnTo>
                <a:lnTo>
                  <a:pt x="440" y="24"/>
                </a:lnTo>
                <a:lnTo>
                  <a:pt x="443" y="22"/>
                </a:lnTo>
                <a:lnTo>
                  <a:pt x="445" y="20"/>
                </a:lnTo>
                <a:lnTo>
                  <a:pt x="446" y="20"/>
                </a:lnTo>
                <a:lnTo>
                  <a:pt x="448" y="19"/>
                </a:lnTo>
                <a:lnTo>
                  <a:pt x="448" y="19"/>
                </a:lnTo>
                <a:lnTo>
                  <a:pt x="448" y="19"/>
                </a:lnTo>
                <a:lnTo>
                  <a:pt x="449" y="19"/>
                </a:lnTo>
                <a:lnTo>
                  <a:pt x="451" y="17"/>
                </a:lnTo>
                <a:lnTo>
                  <a:pt x="451" y="17"/>
                </a:lnTo>
                <a:lnTo>
                  <a:pt x="453" y="17"/>
                </a:lnTo>
                <a:lnTo>
                  <a:pt x="453" y="16"/>
                </a:lnTo>
                <a:lnTo>
                  <a:pt x="453" y="16"/>
                </a:lnTo>
                <a:lnTo>
                  <a:pt x="454" y="14"/>
                </a:lnTo>
                <a:lnTo>
                  <a:pt x="454" y="13"/>
                </a:lnTo>
                <a:lnTo>
                  <a:pt x="454" y="13"/>
                </a:lnTo>
                <a:lnTo>
                  <a:pt x="454" y="13"/>
                </a:lnTo>
                <a:lnTo>
                  <a:pt x="454" y="11"/>
                </a:lnTo>
                <a:lnTo>
                  <a:pt x="454" y="11"/>
                </a:lnTo>
                <a:lnTo>
                  <a:pt x="456" y="9"/>
                </a:lnTo>
                <a:lnTo>
                  <a:pt x="461" y="8"/>
                </a:lnTo>
                <a:lnTo>
                  <a:pt x="461" y="8"/>
                </a:lnTo>
                <a:lnTo>
                  <a:pt x="461" y="9"/>
                </a:lnTo>
                <a:lnTo>
                  <a:pt x="459" y="13"/>
                </a:lnTo>
                <a:lnTo>
                  <a:pt x="459" y="13"/>
                </a:lnTo>
                <a:lnTo>
                  <a:pt x="459" y="13"/>
                </a:lnTo>
                <a:lnTo>
                  <a:pt x="457" y="13"/>
                </a:lnTo>
                <a:lnTo>
                  <a:pt x="459" y="13"/>
                </a:lnTo>
                <a:lnTo>
                  <a:pt x="461" y="13"/>
                </a:lnTo>
                <a:lnTo>
                  <a:pt x="461" y="13"/>
                </a:lnTo>
                <a:lnTo>
                  <a:pt x="461" y="11"/>
                </a:lnTo>
                <a:lnTo>
                  <a:pt x="462" y="9"/>
                </a:lnTo>
                <a:lnTo>
                  <a:pt x="462" y="9"/>
                </a:lnTo>
                <a:lnTo>
                  <a:pt x="462" y="9"/>
                </a:lnTo>
                <a:lnTo>
                  <a:pt x="462" y="9"/>
                </a:lnTo>
                <a:lnTo>
                  <a:pt x="462" y="8"/>
                </a:lnTo>
                <a:lnTo>
                  <a:pt x="464" y="8"/>
                </a:lnTo>
                <a:lnTo>
                  <a:pt x="464" y="8"/>
                </a:lnTo>
                <a:lnTo>
                  <a:pt x="464" y="6"/>
                </a:lnTo>
                <a:lnTo>
                  <a:pt x="464" y="6"/>
                </a:lnTo>
                <a:lnTo>
                  <a:pt x="464" y="5"/>
                </a:lnTo>
                <a:lnTo>
                  <a:pt x="464" y="5"/>
                </a:lnTo>
                <a:lnTo>
                  <a:pt x="464" y="3"/>
                </a:lnTo>
                <a:lnTo>
                  <a:pt x="465" y="3"/>
                </a:lnTo>
                <a:lnTo>
                  <a:pt x="465" y="3"/>
                </a:lnTo>
                <a:lnTo>
                  <a:pt x="467" y="3"/>
                </a:lnTo>
                <a:lnTo>
                  <a:pt x="467" y="5"/>
                </a:lnTo>
                <a:lnTo>
                  <a:pt x="467" y="5"/>
                </a:lnTo>
                <a:lnTo>
                  <a:pt x="467" y="6"/>
                </a:lnTo>
                <a:lnTo>
                  <a:pt x="465" y="6"/>
                </a:lnTo>
                <a:lnTo>
                  <a:pt x="464" y="9"/>
                </a:lnTo>
                <a:lnTo>
                  <a:pt x="464" y="9"/>
                </a:lnTo>
                <a:lnTo>
                  <a:pt x="464" y="9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5" y="9"/>
                </a:lnTo>
                <a:lnTo>
                  <a:pt x="465" y="9"/>
                </a:lnTo>
                <a:lnTo>
                  <a:pt x="465" y="9"/>
                </a:lnTo>
                <a:lnTo>
                  <a:pt x="465" y="8"/>
                </a:lnTo>
                <a:lnTo>
                  <a:pt x="465" y="8"/>
                </a:lnTo>
                <a:lnTo>
                  <a:pt x="465" y="9"/>
                </a:lnTo>
                <a:lnTo>
                  <a:pt x="467" y="8"/>
                </a:lnTo>
                <a:lnTo>
                  <a:pt x="467" y="8"/>
                </a:lnTo>
                <a:lnTo>
                  <a:pt x="468" y="8"/>
                </a:lnTo>
                <a:lnTo>
                  <a:pt x="468" y="8"/>
                </a:lnTo>
                <a:lnTo>
                  <a:pt x="470" y="6"/>
                </a:lnTo>
                <a:lnTo>
                  <a:pt x="470" y="5"/>
                </a:lnTo>
                <a:lnTo>
                  <a:pt x="470" y="5"/>
                </a:lnTo>
                <a:lnTo>
                  <a:pt x="470" y="3"/>
                </a:lnTo>
                <a:lnTo>
                  <a:pt x="468" y="3"/>
                </a:lnTo>
                <a:lnTo>
                  <a:pt x="468" y="2"/>
                </a:lnTo>
                <a:lnTo>
                  <a:pt x="468" y="2"/>
                </a:lnTo>
                <a:lnTo>
                  <a:pt x="468" y="2"/>
                </a:lnTo>
                <a:lnTo>
                  <a:pt x="468" y="0"/>
                </a:lnTo>
                <a:lnTo>
                  <a:pt x="468" y="2"/>
                </a:lnTo>
                <a:lnTo>
                  <a:pt x="470" y="2"/>
                </a:lnTo>
                <a:lnTo>
                  <a:pt x="470" y="0"/>
                </a:lnTo>
                <a:lnTo>
                  <a:pt x="470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1" name="Freeform 354">
            <a:extLst>
              <a:ext uri="{FF2B5EF4-FFF2-40B4-BE49-F238E27FC236}">
                <a16:creationId xmlns:a16="http://schemas.microsoft.com/office/drawing/2014/main" id="{79278A82-A1FB-7117-141A-529ABEFEB9E4}"/>
              </a:ext>
            </a:extLst>
          </p:cNvPr>
          <p:cNvSpPr>
            <a:spLocks noEditPoints="1"/>
          </p:cNvSpPr>
          <p:nvPr/>
        </p:nvSpPr>
        <p:spPr bwMode="auto">
          <a:xfrm>
            <a:off x="3818807" y="2466418"/>
            <a:ext cx="4410203" cy="158452"/>
          </a:xfrm>
          <a:custGeom>
            <a:avLst/>
            <a:gdLst>
              <a:gd name="T0" fmla="*/ 3067 w 3745"/>
              <a:gd name="T1" fmla="*/ 102 h 129"/>
              <a:gd name="T2" fmla="*/ 897 w 3745"/>
              <a:gd name="T3" fmla="*/ 99 h 129"/>
              <a:gd name="T4" fmla="*/ 3419 w 3745"/>
              <a:gd name="T5" fmla="*/ 102 h 129"/>
              <a:gd name="T6" fmla="*/ 2183 w 3745"/>
              <a:gd name="T7" fmla="*/ 95 h 129"/>
              <a:gd name="T8" fmla="*/ 2930 w 3745"/>
              <a:gd name="T9" fmla="*/ 117 h 129"/>
              <a:gd name="T10" fmla="*/ 2928 w 3745"/>
              <a:gd name="T11" fmla="*/ 107 h 129"/>
              <a:gd name="T12" fmla="*/ 14 w 3745"/>
              <a:gd name="T13" fmla="*/ 95 h 129"/>
              <a:gd name="T14" fmla="*/ 708 w 3745"/>
              <a:gd name="T15" fmla="*/ 96 h 129"/>
              <a:gd name="T16" fmla="*/ 697 w 3745"/>
              <a:gd name="T17" fmla="*/ 96 h 129"/>
              <a:gd name="T18" fmla="*/ 358 w 3745"/>
              <a:gd name="T19" fmla="*/ 95 h 129"/>
              <a:gd name="T20" fmla="*/ 360 w 3745"/>
              <a:gd name="T21" fmla="*/ 101 h 129"/>
              <a:gd name="T22" fmla="*/ 353 w 3745"/>
              <a:gd name="T23" fmla="*/ 95 h 129"/>
              <a:gd name="T24" fmla="*/ 440 w 3745"/>
              <a:gd name="T25" fmla="*/ 87 h 129"/>
              <a:gd name="T26" fmla="*/ 446 w 3745"/>
              <a:gd name="T27" fmla="*/ 83 h 129"/>
              <a:gd name="T28" fmla="*/ 440 w 3745"/>
              <a:gd name="T29" fmla="*/ 96 h 129"/>
              <a:gd name="T30" fmla="*/ 435 w 3745"/>
              <a:gd name="T31" fmla="*/ 90 h 129"/>
              <a:gd name="T32" fmla="*/ 3069 w 3745"/>
              <a:gd name="T33" fmla="*/ 80 h 129"/>
              <a:gd name="T34" fmla="*/ 2719 w 3745"/>
              <a:gd name="T35" fmla="*/ 82 h 129"/>
              <a:gd name="T36" fmla="*/ 322 w 3745"/>
              <a:gd name="T37" fmla="*/ 66 h 129"/>
              <a:gd name="T38" fmla="*/ 374 w 3745"/>
              <a:gd name="T39" fmla="*/ 61 h 129"/>
              <a:gd name="T40" fmla="*/ 670 w 3745"/>
              <a:gd name="T41" fmla="*/ 61 h 129"/>
              <a:gd name="T42" fmla="*/ 655 w 3745"/>
              <a:gd name="T43" fmla="*/ 77 h 129"/>
              <a:gd name="T44" fmla="*/ 653 w 3745"/>
              <a:gd name="T45" fmla="*/ 72 h 129"/>
              <a:gd name="T46" fmla="*/ 3174 w 3745"/>
              <a:gd name="T47" fmla="*/ 71 h 129"/>
              <a:gd name="T48" fmla="*/ 727 w 3745"/>
              <a:gd name="T49" fmla="*/ 63 h 129"/>
              <a:gd name="T50" fmla="*/ 290 w 3745"/>
              <a:gd name="T51" fmla="*/ 57 h 129"/>
              <a:gd name="T52" fmla="*/ 304 w 3745"/>
              <a:gd name="T53" fmla="*/ 76 h 129"/>
              <a:gd name="T54" fmla="*/ 290 w 3745"/>
              <a:gd name="T55" fmla="*/ 63 h 129"/>
              <a:gd name="T56" fmla="*/ 735 w 3745"/>
              <a:gd name="T57" fmla="*/ 60 h 129"/>
              <a:gd name="T58" fmla="*/ 727 w 3745"/>
              <a:gd name="T59" fmla="*/ 54 h 129"/>
              <a:gd name="T60" fmla="*/ 1802 w 3745"/>
              <a:gd name="T61" fmla="*/ 41 h 129"/>
              <a:gd name="T62" fmla="*/ 11 w 3745"/>
              <a:gd name="T63" fmla="*/ 46 h 129"/>
              <a:gd name="T64" fmla="*/ 431 w 3745"/>
              <a:gd name="T65" fmla="*/ 32 h 129"/>
              <a:gd name="T66" fmla="*/ 702 w 3745"/>
              <a:gd name="T67" fmla="*/ 32 h 129"/>
              <a:gd name="T68" fmla="*/ 1799 w 3745"/>
              <a:gd name="T69" fmla="*/ 30 h 129"/>
              <a:gd name="T70" fmla="*/ 1798 w 3745"/>
              <a:gd name="T71" fmla="*/ 28 h 129"/>
              <a:gd name="T72" fmla="*/ 281 w 3745"/>
              <a:gd name="T73" fmla="*/ 30 h 129"/>
              <a:gd name="T74" fmla="*/ 276 w 3745"/>
              <a:gd name="T75" fmla="*/ 47 h 129"/>
              <a:gd name="T76" fmla="*/ 268 w 3745"/>
              <a:gd name="T77" fmla="*/ 28 h 129"/>
              <a:gd name="T78" fmla="*/ 2783 w 3745"/>
              <a:gd name="T79" fmla="*/ 25 h 129"/>
              <a:gd name="T80" fmla="*/ 617 w 3745"/>
              <a:gd name="T81" fmla="*/ 20 h 129"/>
              <a:gd name="T82" fmla="*/ 615 w 3745"/>
              <a:gd name="T83" fmla="*/ 19 h 129"/>
              <a:gd name="T84" fmla="*/ 421 w 3745"/>
              <a:gd name="T85" fmla="*/ 14 h 129"/>
              <a:gd name="T86" fmla="*/ 360 w 3745"/>
              <a:gd name="T87" fmla="*/ 14 h 129"/>
              <a:gd name="T88" fmla="*/ 726 w 3745"/>
              <a:gd name="T89" fmla="*/ 19 h 129"/>
              <a:gd name="T90" fmla="*/ 618 w 3745"/>
              <a:gd name="T91" fmla="*/ 5 h 129"/>
              <a:gd name="T92" fmla="*/ 642 w 3745"/>
              <a:gd name="T93" fmla="*/ 11 h 129"/>
              <a:gd name="T94" fmla="*/ 621 w 3745"/>
              <a:gd name="T95" fmla="*/ 17 h 129"/>
              <a:gd name="T96" fmla="*/ 610 w 3745"/>
              <a:gd name="T97" fmla="*/ 6 h 129"/>
              <a:gd name="T98" fmla="*/ 275 w 3745"/>
              <a:gd name="T99" fmla="*/ 11 h 129"/>
              <a:gd name="T100" fmla="*/ 276 w 3745"/>
              <a:gd name="T101" fmla="*/ 19 h 129"/>
              <a:gd name="T102" fmla="*/ 284 w 3745"/>
              <a:gd name="T103" fmla="*/ 27 h 129"/>
              <a:gd name="T104" fmla="*/ 263 w 3745"/>
              <a:gd name="T105" fmla="*/ 20 h 129"/>
              <a:gd name="T106" fmla="*/ 271 w 3745"/>
              <a:gd name="T107" fmla="*/ 9 h 129"/>
              <a:gd name="T108" fmla="*/ 719 w 3745"/>
              <a:gd name="T109" fmla="*/ 8 h 129"/>
              <a:gd name="T110" fmla="*/ 710 w 3745"/>
              <a:gd name="T111" fmla="*/ 2 h 129"/>
              <a:gd name="T112" fmla="*/ 312 w 3745"/>
              <a:gd name="T113" fmla="*/ 24 h 129"/>
              <a:gd name="T114" fmla="*/ 330 w 3745"/>
              <a:gd name="T115" fmla="*/ 63 h 129"/>
              <a:gd name="T116" fmla="*/ 323 w 3745"/>
              <a:gd name="T117" fmla="*/ 61 h 129"/>
              <a:gd name="T118" fmla="*/ 312 w 3745"/>
              <a:gd name="T119" fmla="*/ 47 h 129"/>
              <a:gd name="T120" fmla="*/ 293 w 3745"/>
              <a:gd name="T121" fmla="*/ 28 h 129"/>
              <a:gd name="T122" fmla="*/ 301 w 3745"/>
              <a:gd name="T123" fmla="*/ 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45" h="129">
                <a:moveTo>
                  <a:pt x="355" y="101"/>
                </a:moveTo>
                <a:lnTo>
                  <a:pt x="353" y="101"/>
                </a:lnTo>
                <a:lnTo>
                  <a:pt x="353" y="101"/>
                </a:lnTo>
                <a:lnTo>
                  <a:pt x="352" y="101"/>
                </a:lnTo>
                <a:lnTo>
                  <a:pt x="352" y="101"/>
                </a:lnTo>
                <a:lnTo>
                  <a:pt x="352" y="102"/>
                </a:lnTo>
                <a:lnTo>
                  <a:pt x="353" y="102"/>
                </a:lnTo>
                <a:lnTo>
                  <a:pt x="353" y="104"/>
                </a:lnTo>
                <a:lnTo>
                  <a:pt x="355" y="104"/>
                </a:lnTo>
                <a:lnTo>
                  <a:pt x="355" y="104"/>
                </a:lnTo>
                <a:lnTo>
                  <a:pt x="355" y="102"/>
                </a:lnTo>
                <a:lnTo>
                  <a:pt x="357" y="101"/>
                </a:lnTo>
                <a:lnTo>
                  <a:pt x="357" y="101"/>
                </a:lnTo>
                <a:lnTo>
                  <a:pt x="355" y="101"/>
                </a:lnTo>
                <a:close/>
                <a:moveTo>
                  <a:pt x="3067" y="98"/>
                </a:moveTo>
                <a:lnTo>
                  <a:pt x="3070" y="99"/>
                </a:lnTo>
                <a:lnTo>
                  <a:pt x="3072" y="101"/>
                </a:lnTo>
                <a:lnTo>
                  <a:pt x="3073" y="101"/>
                </a:lnTo>
                <a:lnTo>
                  <a:pt x="3073" y="101"/>
                </a:lnTo>
                <a:lnTo>
                  <a:pt x="3075" y="101"/>
                </a:lnTo>
                <a:lnTo>
                  <a:pt x="3075" y="101"/>
                </a:lnTo>
                <a:lnTo>
                  <a:pt x="3077" y="101"/>
                </a:lnTo>
                <a:lnTo>
                  <a:pt x="3078" y="101"/>
                </a:lnTo>
                <a:lnTo>
                  <a:pt x="3078" y="102"/>
                </a:lnTo>
                <a:lnTo>
                  <a:pt x="3078" y="102"/>
                </a:lnTo>
                <a:lnTo>
                  <a:pt x="3077" y="102"/>
                </a:lnTo>
                <a:lnTo>
                  <a:pt x="3073" y="104"/>
                </a:lnTo>
                <a:lnTo>
                  <a:pt x="3073" y="104"/>
                </a:lnTo>
                <a:lnTo>
                  <a:pt x="3072" y="104"/>
                </a:lnTo>
                <a:lnTo>
                  <a:pt x="3070" y="104"/>
                </a:lnTo>
                <a:lnTo>
                  <a:pt x="3070" y="102"/>
                </a:lnTo>
                <a:lnTo>
                  <a:pt x="3069" y="102"/>
                </a:lnTo>
                <a:lnTo>
                  <a:pt x="3067" y="102"/>
                </a:lnTo>
                <a:lnTo>
                  <a:pt x="3066" y="101"/>
                </a:lnTo>
                <a:lnTo>
                  <a:pt x="3064" y="101"/>
                </a:lnTo>
                <a:lnTo>
                  <a:pt x="3064" y="99"/>
                </a:lnTo>
                <a:lnTo>
                  <a:pt x="3064" y="99"/>
                </a:lnTo>
                <a:lnTo>
                  <a:pt x="3064" y="99"/>
                </a:lnTo>
                <a:lnTo>
                  <a:pt x="3066" y="99"/>
                </a:lnTo>
                <a:lnTo>
                  <a:pt x="3067" y="98"/>
                </a:lnTo>
                <a:close/>
                <a:moveTo>
                  <a:pt x="899" y="98"/>
                </a:moveTo>
                <a:lnTo>
                  <a:pt x="899" y="99"/>
                </a:lnTo>
                <a:lnTo>
                  <a:pt x="899" y="99"/>
                </a:lnTo>
                <a:lnTo>
                  <a:pt x="899" y="101"/>
                </a:lnTo>
                <a:lnTo>
                  <a:pt x="897" y="101"/>
                </a:lnTo>
                <a:lnTo>
                  <a:pt x="897" y="101"/>
                </a:lnTo>
                <a:lnTo>
                  <a:pt x="896" y="101"/>
                </a:lnTo>
                <a:lnTo>
                  <a:pt x="894" y="104"/>
                </a:lnTo>
                <a:lnTo>
                  <a:pt x="891" y="106"/>
                </a:lnTo>
                <a:lnTo>
                  <a:pt x="891" y="107"/>
                </a:lnTo>
                <a:lnTo>
                  <a:pt x="889" y="109"/>
                </a:lnTo>
                <a:lnTo>
                  <a:pt x="886" y="110"/>
                </a:lnTo>
                <a:lnTo>
                  <a:pt x="885" y="112"/>
                </a:lnTo>
                <a:lnTo>
                  <a:pt x="885" y="110"/>
                </a:lnTo>
                <a:lnTo>
                  <a:pt x="883" y="110"/>
                </a:lnTo>
                <a:lnTo>
                  <a:pt x="883" y="110"/>
                </a:lnTo>
                <a:lnTo>
                  <a:pt x="886" y="109"/>
                </a:lnTo>
                <a:lnTo>
                  <a:pt x="888" y="107"/>
                </a:lnTo>
                <a:lnTo>
                  <a:pt x="889" y="107"/>
                </a:lnTo>
                <a:lnTo>
                  <a:pt x="893" y="104"/>
                </a:lnTo>
                <a:lnTo>
                  <a:pt x="894" y="102"/>
                </a:lnTo>
                <a:lnTo>
                  <a:pt x="894" y="102"/>
                </a:lnTo>
                <a:lnTo>
                  <a:pt x="894" y="101"/>
                </a:lnTo>
                <a:lnTo>
                  <a:pt x="894" y="101"/>
                </a:lnTo>
                <a:lnTo>
                  <a:pt x="896" y="99"/>
                </a:lnTo>
                <a:lnTo>
                  <a:pt x="897" y="99"/>
                </a:lnTo>
                <a:lnTo>
                  <a:pt x="897" y="99"/>
                </a:lnTo>
                <a:lnTo>
                  <a:pt x="897" y="98"/>
                </a:lnTo>
                <a:lnTo>
                  <a:pt x="899" y="98"/>
                </a:lnTo>
                <a:close/>
                <a:moveTo>
                  <a:pt x="3423" y="98"/>
                </a:moveTo>
                <a:lnTo>
                  <a:pt x="3423" y="98"/>
                </a:lnTo>
                <a:lnTo>
                  <a:pt x="3423" y="99"/>
                </a:lnTo>
                <a:lnTo>
                  <a:pt x="3423" y="101"/>
                </a:lnTo>
                <a:lnTo>
                  <a:pt x="3423" y="101"/>
                </a:lnTo>
                <a:lnTo>
                  <a:pt x="3423" y="101"/>
                </a:lnTo>
                <a:lnTo>
                  <a:pt x="3425" y="101"/>
                </a:lnTo>
                <a:lnTo>
                  <a:pt x="3425" y="102"/>
                </a:lnTo>
                <a:lnTo>
                  <a:pt x="3427" y="102"/>
                </a:lnTo>
                <a:lnTo>
                  <a:pt x="3428" y="102"/>
                </a:lnTo>
                <a:lnTo>
                  <a:pt x="3428" y="102"/>
                </a:lnTo>
                <a:lnTo>
                  <a:pt x="3427" y="104"/>
                </a:lnTo>
                <a:lnTo>
                  <a:pt x="3425" y="104"/>
                </a:lnTo>
                <a:lnTo>
                  <a:pt x="3425" y="104"/>
                </a:lnTo>
                <a:lnTo>
                  <a:pt x="3423" y="104"/>
                </a:lnTo>
                <a:lnTo>
                  <a:pt x="3423" y="104"/>
                </a:lnTo>
                <a:lnTo>
                  <a:pt x="3423" y="104"/>
                </a:lnTo>
                <a:lnTo>
                  <a:pt x="3420" y="107"/>
                </a:lnTo>
                <a:lnTo>
                  <a:pt x="3417" y="110"/>
                </a:lnTo>
                <a:lnTo>
                  <a:pt x="3417" y="112"/>
                </a:lnTo>
                <a:lnTo>
                  <a:pt x="3417" y="112"/>
                </a:lnTo>
                <a:lnTo>
                  <a:pt x="3414" y="112"/>
                </a:lnTo>
                <a:lnTo>
                  <a:pt x="3414" y="112"/>
                </a:lnTo>
                <a:lnTo>
                  <a:pt x="3414" y="112"/>
                </a:lnTo>
                <a:lnTo>
                  <a:pt x="3414" y="110"/>
                </a:lnTo>
                <a:lnTo>
                  <a:pt x="3414" y="109"/>
                </a:lnTo>
                <a:lnTo>
                  <a:pt x="3412" y="107"/>
                </a:lnTo>
                <a:lnTo>
                  <a:pt x="3414" y="106"/>
                </a:lnTo>
                <a:lnTo>
                  <a:pt x="3416" y="104"/>
                </a:lnTo>
                <a:lnTo>
                  <a:pt x="3419" y="102"/>
                </a:lnTo>
                <a:lnTo>
                  <a:pt x="3420" y="99"/>
                </a:lnTo>
                <a:lnTo>
                  <a:pt x="3422" y="98"/>
                </a:lnTo>
                <a:lnTo>
                  <a:pt x="3423" y="98"/>
                </a:lnTo>
                <a:close/>
                <a:moveTo>
                  <a:pt x="2184" y="95"/>
                </a:moveTo>
                <a:lnTo>
                  <a:pt x="2186" y="95"/>
                </a:lnTo>
                <a:lnTo>
                  <a:pt x="2187" y="95"/>
                </a:lnTo>
                <a:lnTo>
                  <a:pt x="2189" y="96"/>
                </a:lnTo>
                <a:lnTo>
                  <a:pt x="2190" y="96"/>
                </a:lnTo>
                <a:lnTo>
                  <a:pt x="2194" y="98"/>
                </a:lnTo>
                <a:lnTo>
                  <a:pt x="2194" y="98"/>
                </a:lnTo>
                <a:lnTo>
                  <a:pt x="2194" y="96"/>
                </a:lnTo>
                <a:lnTo>
                  <a:pt x="2194" y="95"/>
                </a:lnTo>
                <a:lnTo>
                  <a:pt x="2195" y="95"/>
                </a:lnTo>
                <a:lnTo>
                  <a:pt x="2195" y="96"/>
                </a:lnTo>
                <a:lnTo>
                  <a:pt x="2197" y="96"/>
                </a:lnTo>
                <a:lnTo>
                  <a:pt x="2198" y="99"/>
                </a:lnTo>
                <a:lnTo>
                  <a:pt x="2200" y="101"/>
                </a:lnTo>
                <a:lnTo>
                  <a:pt x="2201" y="102"/>
                </a:lnTo>
                <a:lnTo>
                  <a:pt x="2201" y="102"/>
                </a:lnTo>
                <a:lnTo>
                  <a:pt x="2201" y="104"/>
                </a:lnTo>
                <a:lnTo>
                  <a:pt x="2201" y="104"/>
                </a:lnTo>
                <a:lnTo>
                  <a:pt x="2200" y="104"/>
                </a:lnTo>
                <a:lnTo>
                  <a:pt x="2200" y="104"/>
                </a:lnTo>
                <a:lnTo>
                  <a:pt x="2200" y="104"/>
                </a:lnTo>
                <a:lnTo>
                  <a:pt x="2198" y="102"/>
                </a:lnTo>
                <a:lnTo>
                  <a:pt x="2197" y="102"/>
                </a:lnTo>
                <a:lnTo>
                  <a:pt x="2195" y="102"/>
                </a:lnTo>
                <a:lnTo>
                  <a:pt x="2195" y="102"/>
                </a:lnTo>
                <a:lnTo>
                  <a:pt x="2194" y="101"/>
                </a:lnTo>
                <a:lnTo>
                  <a:pt x="2190" y="99"/>
                </a:lnTo>
                <a:lnTo>
                  <a:pt x="2189" y="98"/>
                </a:lnTo>
                <a:lnTo>
                  <a:pt x="2187" y="98"/>
                </a:lnTo>
                <a:lnTo>
                  <a:pt x="2183" y="95"/>
                </a:lnTo>
                <a:lnTo>
                  <a:pt x="2183" y="95"/>
                </a:lnTo>
                <a:lnTo>
                  <a:pt x="2184" y="95"/>
                </a:lnTo>
                <a:close/>
                <a:moveTo>
                  <a:pt x="443" y="91"/>
                </a:moveTo>
                <a:lnTo>
                  <a:pt x="443" y="91"/>
                </a:lnTo>
                <a:lnTo>
                  <a:pt x="443" y="91"/>
                </a:lnTo>
                <a:lnTo>
                  <a:pt x="443" y="93"/>
                </a:lnTo>
                <a:lnTo>
                  <a:pt x="443" y="93"/>
                </a:lnTo>
                <a:lnTo>
                  <a:pt x="445" y="93"/>
                </a:lnTo>
                <a:lnTo>
                  <a:pt x="445" y="91"/>
                </a:lnTo>
                <a:lnTo>
                  <a:pt x="443" y="91"/>
                </a:lnTo>
                <a:close/>
                <a:moveTo>
                  <a:pt x="2936" y="91"/>
                </a:moveTo>
                <a:lnTo>
                  <a:pt x="2936" y="91"/>
                </a:lnTo>
                <a:lnTo>
                  <a:pt x="2933" y="93"/>
                </a:lnTo>
                <a:lnTo>
                  <a:pt x="2933" y="93"/>
                </a:lnTo>
                <a:lnTo>
                  <a:pt x="2933" y="95"/>
                </a:lnTo>
                <a:lnTo>
                  <a:pt x="2932" y="95"/>
                </a:lnTo>
                <a:lnTo>
                  <a:pt x="2933" y="96"/>
                </a:lnTo>
                <a:lnTo>
                  <a:pt x="2941" y="99"/>
                </a:lnTo>
                <a:lnTo>
                  <a:pt x="2941" y="101"/>
                </a:lnTo>
                <a:lnTo>
                  <a:pt x="2941" y="102"/>
                </a:lnTo>
                <a:lnTo>
                  <a:pt x="2938" y="102"/>
                </a:lnTo>
                <a:lnTo>
                  <a:pt x="2935" y="104"/>
                </a:lnTo>
                <a:lnTo>
                  <a:pt x="2933" y="106"/>
                </a:lnTo>
                <a:lnTo>
                  <a:pt x="2930" y="106"/>
                </a:lnTo>
                <a:lnTo>
                  <a:pt x="2928" y="109"/>
                </a:lnTo>
                <a:lnTo>
                  <a:pt x="2928" y="110"/>
                </a:lnTo>
                <a:lnTo>
                  <a:pt x="2928" y="112"/>
                </a:lnTo>
                <a:lnTo>
                  <a:pt x="2930" y="115"/>
                </a:lnTo>
                <a:lnTo>
                  <a:pt x="2933" y="115"/>
                </a:lnTo>
                <a:lnTo>
                  <a:pt x="2935" y="115"/>
                </a:lnTo>
                <a:lnTo>
                  <a:pt x="2935" y="117"/>
                </a:lnTo>
                <a:lnTo>
                  <a:pt x="2932" y="117"/>
                </a:lnTo>
                <a:lnTo>
                  <a:pt x="2930" y="117"/>
                </a:lnTo>
                <a:lnTo>
                  <a:pt x="2930" y="118"/>
                </a:lnTo>
                <a:lnTo>
                  <a:pt x="2932" y="118"/>
                </a:lnTo>
                <a:lnTo>
                  <a:pt x="2932" y="120"/>
                </a:lnTo>
                <a:lnTo>
                  <a:pt x="2935" y="120"/>
                </a:lnTo>
                <a:lnTo>
                  <a:pt x="2936" y="121"/>
                </a:lnTo>
                <a:lnTo>
                  <a:pt x="2938" y="121"/>
                </a:lnTo>
                <a:lnTo>
                  <a:pt x="2941" y="123"/>
                </a:lnTo>
                <a:lnTo>
                  <a:pt x="2943" y="123"/>
                </a:lnTo>
                <a:lnTo>
                  <a:pt x="2944" y="124"/>
                </a:lnTo>
                <a:lnTo>
                  <a:pt x="2943" y="126"/>
                </a:lnTo>
                <a:lnTo>
                  <a:pt x="2941" y="126"/>
                </a:lnTo>
                <a:lnTo>
                  <a:pt x="2941" y="128"/>
                </a:lnTo>
                <a:lnTo>
                  <a:pt x="2941" y="129"/>
                </a:lnTo>
                <a:lnTo>
                  <a:pt x="2939" y="128"/>
                </a:lnTo>
                <a:lnTo>
                  <a:pt x="2936" y="126"/>
                </a:lnTo>
                <a:lnTo>
                  <a:pt x="2933" y="124"/>
                </a:lnTo>
                <a:lnTo>
                  <a:pt x="2930" y="123"/>
                </a:lnTo>
                <a:lnTo>
                  <a:pt x="2928" y="121"/>
                </a:lnTo>
                <a:lnTo>
                  <a:pt x="2925" y="121"/>
                </a:lnTo>
                <a:lnTo>
                  <a:pt x="2922" y="120"/>
                </a:lnTo>
                <a:lnTo>
                  <a:pt x="2922" y="120"/>
                </a:lnTo>
                <a:lnTo>
                  <a:pt x="2922" y="118"/>
                </a:lnTo>
                <a:lnTo>
                  <a:pt x="2924" y="118"/>
                </a:lnTo>
                <a:lnTo>
                  <a:pt x="2925" y="118"/>
                </a:lnTo>
                <a:lnTo>
                  <a:pt x="2928" y="118"/>
                </a:lnTo>
                <a:lnTo>
                  <a:pt x="2928" y="117"/>
                </a:lnTo>
                <a:lnTo>
                  <a:pt x="2930" y="117"/>
                </a:lnTo>
                <a:lnTo>
                  <a:pt x="2928" y="115"/>
                </a:lnTo>
                <a:lnTo>
                  <a:pt x="2927" y="113"/>
                </a:lnTo>
                <a:lnTo>
                  <a:pt x="2927" y="113"/>
                </a:lnTo>
                <a:lnTo>
                  <a:pt x="2928" y="112"/>
                </a:lnTo>
                <a:lnTo>
                  <a:pt x="2928" y="109"/>
                </a:lnTo>
                <a:lnTo>
                  <a:pt x="2928" y="107"/>
                </a:lnTo>
                <a:lnTo>
                  <a:pt x="2930" y="106"/>
                </a:lnTo>
                <a:lnTo>
                  <a:pt x="2933" y="104"/>
                </a:lnTo>
                <a:lnTo>
                  <a:pt x="2935" y="104"/>
                </a:lnTo>
                <a:lnTo>
                  <a:pt x="2936" y="102"/>
                </a:lnTo>
                <a:lnTo>
                  <a:pt x="2938" y="101"/>
                </a:lnTo>
                <a:lnTo>
                  <a:pt x="2938" y="99"/>
                </a:lnTo>
                <a:lnTo>
                  <a:pt x="2936" y="98"/>
                </a:lnTo>
                <a:lnTo>
                  <a:pt x="2933" y="96"/>
                </a:lnTo>
                <a:lnTo>
                  <a:pt x="2932" y="96"/>
                </a:lnTo>
                <a:lnTo>
                  <a:pt x="2932" y="96"/>
                </a:lnTo>
                <a:lnTo>
                  <a:pt x="2930" y="96"/>
                </a:lnTo>
                <a:lnTo>
                  <a:pt x="2930" y="95"/>
                </a:lnTo>
                <a:lnTo>
                  <a:pt x="2928" y="95"/>
                </a:lnTo>
                <a:lnTo>
                  <a:pt x="2928" y="95"/>
                </a:lnTo>
                <a:lnTo>
                  <a:pt x="2927" y="93"/>
                </a:lnTo>
                <a:lnTo>
                  <a:pt x="2927" y="93"/>
                </a:lnTo>
                <a:lnTo>
                  <a:pt x="2927" y="93"/>
                </a:lnTo>
                <a:lnTo>
                  <a:pt x="2930" y="93"/>
                </a:lnTo>
                <a:lnTo>
                  <a:pt x="2932" y="93"/>
                </a:lnTo>
                <a:lnTo>
                  <a:pt x="2935" y="91"/>
                </a:lnTo>
                <a:lnTo>
                  <a:pt x="2936" y="91"/>
                </a:lnTo>
                <a:close/>
                <a:moveTo>
                  <a:pt x="14" y="90"/>
                </a:moveTo>
                <a:lnTo>
                  <a:pt x="14" y="90"/>
                </a:lnTo>
                <a:lnTo>
                  <a:pt x="14" y="93"/>
                </a:lnTo>
                <a:lnTo>
                  <a:pt x="14" y="95"/>
                </a:lnTo>
                <a:lnTo>
                  <a:pt x="16" y="96"/>
                </a:lnTo>
                <a:lnTo>
                  <a:pt x="16" y="96"/>
                </a:lnTo>
                <a:lnTo>
                  <a:pt x="18" y="98"/>
                </a:lnTo>
                <a:lnTo>
                  <a:pt x="18" y="98"/>
                </a:lnTo>
                <a:lnTo>
                  <a:pt x="16" y="98"/>
                </a:lnTo>
                <a:lnTo>
                  <a:pt x="14" y="96"/>
                </a:lnTo>
                <a:lnTo>
                  <a:pt x="14" y="96"/>
                </a:lnTo>
                <a:lnTo>
                  <a:pt x="14" y="95"/>
                </a:lnTo>
                <a:lnTo>
                  <a:pt x="14" y="93"/>
                </a:lnTo>
                <a:lnTo>
                  <a:pt x="14" y="91"/>
                </a:lnTo>
                <a:lnTo>
                  <a:pt x="14" y="90"/>
                </a:lnTo>
                <a:lnTo>
                  <a:pt x="14" y="90"/>
                </a:lnTo>
                <a:close/>
                <a:moveTo>
                  <a:pt x="705" y="88"/>
                </a:moveTo>
                <a:lnTo>
                  <a:pt x="705" y="88"/>
                </a:lnTo>
                <a:lnTo>
                  <a:pt x="705" y="88"/>
                </a:lnTo>
                <a:lnTo>
                  <a:pt x="705" y="90"/>
                </a:lnTo>
                <a:lnTo>
                  <a:pt x="707" y="90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8" y="91"/>
                </a:lnTo>
                <a:lnTo>
                  <a:pt x="708" y="91"/>
                </a:lnTo>
                <a:lnTo>
                  <a:pt x="708" y="93"/>
                </a:lnTo>
                <a:lnTo>
                  <a:pt x="710" y="93"/>
                </a:lnTo>
                <a:lnTo>
                  <a:pt x="711" y="95"/>
                </a:lnTo>
                <a:lnTo>
                  <a:pt x="711" y="95"/>
                </a:lnTo>
                <a:lnTo>
                  <a:pt x="711" y="96"/>
                </a:lnTo>
                <a:lnTo>
                  <a:pt x="713" y="98"/>
                </a:lnTo>
                <a:lnTo>
                  <a:pt x="713" y="98"/>
                </a:lnTo>
                <a:lnTo>
                  <a:pt x="713" y="98"/>
                </a:lnTo>
                <a:lnTo>
                  <a:pt x="711" y="98"/>
                </a:lnTo>
                <a:lnTo>
                  <a:pt x="711" y="98"/>
                </a:lnTo>
                <a:lnTo>
                  <a:pt x="711" y="96"/>
                </a:lnTo>
                <a:lnTo>
                  <a:pt x="711" y="96"/>
                </a:lnTo>
                <a:lnTo>
                  <a:pt x="711" y="96"/>
                </a:lnTo>
                <a:lnTo>
                  <a:pt x="711" y="95"/>
                </a:lnTo>
                <a:lnTo>
                  <a:pt x="711" y="95"/>
                </a:lnTo>
                <a:lnTo>
                  <a:pt x="710" y="95"/>
                </a:lnTo>
                <a:lnTo>
                  <a:pt x="710" y="95"/>
                </a:lnTo>
                <a:lnTo>
                  <a:pt x="708" y="96"/>
                </a:lnTo>
                <a:lnTo>
                  <a:pt x="708" y="96"/>
                </a:lnTo>
                <a:lnTo>
                  <a:pt x="708" y="96"/>
                </a:lnTo>
                <a:lnTo>
                  <a:pt x="708" y="95"/>
                </a:lnTo>
                <a:lnTo>
                  <a:pt x="708" y="95"/>
                </a:lnTo>
                <a:lnTo>
                  <a:pt x="708" y="95"/>
                </a:lnTo>
                <a:lnTo>
                  <a:pt x="708" y="93"/>
                </a:lnTo>
                <a:lnTo>
                  <a:pt x="707" y="93"/>
                </a:lnTo>
                <a:lnTo>
                  <a:pt x="707" y="93"/>
                </a:lnTo>
                <a:lnTo>
                  <a:pt x="705" y="93"/>
                </a:lnTo>
                <a:lnTo>
                  <a:pt x="705" y="93"/>
                </a:lnTo>
                <a:lnTo>
                  <a:pt x="705" y="93"/>
                </a:lnTo>
                <a:lnTo>
                  <a:pt x="705" y="95"/>
                </a:lnTo>
                <a:lnTo>
                  <a:pt x="705" y="95"/>
                </a:lnTo>
                <a:lnTo>
                  <a:pt x="705" y="95"/>
                </a:lnTo>
                <a:lnTo>
                  <a:pt x="703" y="95"/>
                </a:lnTo>
                <a:lnTo>
                  <a:pt x="703" y="95"/>
                </a:lnTo>
                <a:lnTo>
                  <a:pt x="703" y="95"/>
                </a:lnTo>
                <a:lnTo>
                  <a:pt x="703" y="95"/>
                </a:lnTo>
                <a:lnTo>
                  <a:pt x="703" y="95"/>
                </a:lnTo>
                <a:lnTo>
                  <a:pt x="702" y="96"/>
                </a:lnTo>
                <a:lnTo>
                  <a:pt x="702" y="96"/>
                </a:lnTo>
                <a:lnTo>
                  <a:pt x="702" y="96"/>
                </a:lnTo>
                <a:lnTo>
                  <a:pt x="702" y="96"/>
                </a:lnTo>
                <a:lnTo>
                  <a:pt x="702" y="96"/>
                </a:lnTo>
                <a:lnTo>
                  <a:pt x="700" y="96"/>
                </a:lnTo>
                <a:lnTo>
                  <a:pt x="700" y="96"/>
                </a:lnTo>
                <a:lnTo>
                  <a:pt x="700" y="96"/>
                </a:lnTo>
                <a:lnTo>
                  <a:pt x="699" y="96"/>
                </a:lnTo>
                <a:lnTo>
                  <a:pt x="699" y="96"/>
                </a:lnTo>
                <a:lnTo>
                  <a:pt x="699" y="95"/>
                </a:lnTo>
                <a:lnTo>
                  <a:pt x="699" y="95"/>
                </a:lnTo>
                <a:lnTo>
                  <a:pt x="697" y="95"/>
                </a:lnTo>
                <a:lnTo>
                  <a:pt x="697" y="95"/>
                </a:lnTo>
                <a:lnTo>
                  <a:pt x="697" y="96"/>
                </a:lnTo>
                <a:lnTo>
                  <a:pt x="696" y="96"/>
                </a:lnTo>
                <a:lnTo>
                  <a:pt x="696" y="96"/>
                </a:lnTo>
                <a:lnTo>
                  <a:pt x="697" y="95"/>
                </a:lnTo>
                <a:lnTo>
                  <a:pt x="697" y="93"/>
                </a:lnTo>
                <a:lnTo>
                  <a:pt x="697" y="93"/>
                </a:lnTo>
                <a:lnTo>
                  <a:pt x="697" y="93"/>
                </a:lnTo>
                <a:lnTo>
                  <a:pt x="699" y="93"/>
                </a:lnTo>
                <a:lnTo>
                  <a:pt x="699" y="95"/>
                </a:lnTo>
                <a:lnTo>
                  <a:pt x="700" y="95"/>
                </a:lnTo>
                <a:lnTo>
                  <a:pt x="700" y="95"/>
                </a:lnTo>
                <a:lnTo>
                  <a:pt x="702" y="95"/>
                </a:lnTo>
                <a:lnTo>
                  <a:pt x="702" y="93"/>
                </a:lnTo>
                <a:lnTo>
                  <a:pt x="703" y="91"/>
                </a:lnTo>
                <a:lnTo>
                  <a:pt x="703" y="91"/>
                </a:lnTo>
                <a:lnTo>
                  <a:pt x="703" y="91"/>
                </a:lnTo>
                <a:lnTo>
                  <a:pt x="705" y="91"/>
                </a:lnTo>
                <a:lnTo>
                  <a:pt x="705" y="91"/>
                </a:lnTo>
                <a:lnTo>
                  <a:pt x="705" y="90"/>
                </a:lnTo>
                <a:lnTo>
                  <a:pt x="705" y="88"/>
                </a:lnTo>
                <a:lnTo>
                  <a:pt x="705" y="88"/>
                </a:lnTo>
                <a:close/>
                <a:moveTo>
                  <a:pt x="353" y="87"/>
                </a:moveTo>
                <a:lnTo>
                  <a:pt x="355" y="87"/>
                </a:lnTo>
                <a:lnTo>
                  <a:pt x="355" y="87"/>
                </a:lnTo>
                <a:lnTo>
                  <a:pt x="355" y="88"/>
                </a:lnTo>
                <a:lnTo>
                  <a:pt x="355" y="90"/>
                </a:lnTo>
                <a:lnTo>
                  <a:pt x="357" y="91"/>
                </a:lnTo>
                <a:lnTo>
                  <a:pt x="358" y="91"/>
                </a:lnTo>
                <a:lnTo>
                  <a:pt x="358" y="91"/>
                </a:lnTo>
                <a:lnTo>
                  <a:pt x="358" y="93"/>
                </a:lnTo>
                <a:lnTo>
                  <a:pt x="358" y="93"/>
                </a:lnTo>
                <a:lnTo>
                  <a:pt x="358" y="93"/>
                </a:lnTo>
                <a:lnTo>
                  <a:pt x="358" y="95"/>
                </a:lnTo>
                <a:lnTo>
                  <a:pt x="358" y="95"/>
                </a:lnTo>
                <a:lnTo>
                  <a:pt x="360" y="95"/>
                </a:lnTo>
                <a:lnTo>
                  <a:pt x="361" y="96"/>
                </a:lnTo>
                <a:lnTo>
                  <a:pt x="361" y="96"/>
                </a:lnTo>
                <a:lnTo>
                  <a:pt x="363" y="98"/>
                </a:lnTo>
                <a:lnTo>
                  <a:pt x="363" y="98"/>
                </a:lnTo>
                <a:lnTo>
                  <a:pt x="363" y="99"/>
                </a:lnTo>
                <a:lnTo>
                  <a:pt x="361" y="99"/>
                </a:lnTo>
                <a:lnTo>
                  <a:pt x="361" y="101"/>
                </a:lnTo>
                <a:lnTo>
                  <a:pt x="361" y="101"/>
                </a:lnTo>
                <a:lnTo>
                  <a:pt x="361" y="101"/>
                </a:lnTo>
                <a:lnTo>
                  <a:pt x="361" y="101"/>
                </a:lnTo>
                <a:lnTo>
                  <a:pt x="361" y="99"/>
                </a:lnTo>
                <a:lnTo>
                  <a:pt x="360" y="98"/>
                </a:lnTo>
                <a:lnTo>
                  <a:pt x="360" y="98"/>
                </a:lnTo>
                <a:lnTo>
                  <a:pt x="358" y="96"/>
                </a:lnTo>
                <a:lnTo>
                  <a:pt x="360" y="96"/>
                </a:lnTo>
                <a:lnTo>
                  <a:pt x="360" y="96"/>
                </a:lnTo>
                <a:lnTo>
                  <a:pt x="358" y="96"/>
                </a:lnTo>
                <a:lnTo>
                  <a:pt x="357" y="96"/>
                </a:lnTo>
                <a:lnTo>
                  <a:pt x="353" y="96"/>
                </a:lnTo>
                <a:lnTo>
                  <a:pt x="352" y="96"/>
                </a:lnTo>
                <a:lnTo>
                  <a:pt x="352" y="98"/>
                </a:lnTo>
                <a:lnTo>
                  <a:pt x="352" y="98"/>
                </a:lnTo>
                <a:lnTo>
                  <a:pt x="352" y="98"/>
                </a:lnTo>
                <a:lnTo>
                  <a:pt x="353" y="98"/>
                </a:lnTo>
                <a:lnTo>
                  <a:pt x="353" y="98"/>
                </a:lnTo>
                <a:lnTo>
                  <a:pt x="355" y="99"/>
                </a:lnTo>
                <a:lnTo>
                  <a:pt x="355" y="99"/>
                </a:lnTo>
                <a:lnTo>
                  <a:pt x="357" y="101"/>
                </a:lnTo>
                <a:lnTo>
                  <a:pt x="358" y="99"/>
                </a:lnTo>
                <a:lnTo>
                  <a:pt x="358" y="99"/>
                </a:lnTo>
                <a:lnTo>
                  <a:pt x="360" y="101"/>
                </a:lnTo>
                <a:lnTo>
                  <a:pt x="360" y="101"/>
                </a:lnTo>
                <a:lnTo>
                  <a:pt x="360" y="101"/>
                </a:lnTo>
                <a:lnTo>
                  <a:pt x="361" y="101"/>
                </a:lnTo>
                <a:lnTo>
                  <a:pt x="361" y="101"/>
                </a:lnTo>
                <a:lnTo>
                  <a:pt x="361" y="102"/>
                </a:lnTo>
                <a:lnTo>
                  <a:pt x="360" y="102"/>
                </a:lnTo>
                <a:lnTo>
                  <a:pt x="360" y="102"/>
                </a:lnTo>
                <a:lnTo>
                  <a:pt x="358" y="102"/>
                </a:lnTo>
                <a:lnTo>
                  <a:pt x="358" y="102"/>
                </a:lnTo>
                <a:lnTo>
                  <a:pt x="355" y="106"/>
                </a:lnTo>
                <a:lnTo>
                  <a:pt x="353" y="107"/>
                </a:lnTo>
                <a:lnTo>
                  <a:pt x="352" y="107"/>
                </a:lnTo>
                <a:lnTo>
                  <a:pt x="350" y="106"/>
                </a:lnTo>
                <a:lnTo>
                  <a:pt x="349" y="106"/>
                </a:lnTo>
                <a:lnTo>
                  <a:pt x="349" y="106"/>
                </a:lnTo>
                <a:lnTo>
                  <a:pt x="345" y="107"/>
                </a:lnTo>
                <a:lnTo>
                  <a:pt x="344" y="107"/>
                </a:lnTo>
                <a:lnTo>
                  <a:pt x="344" y="106"/>
                </a:lnTo>
                <a:lnTo>
                  <a:pt x="344" y="106"/>
                </a:lnTo>
                <a:lnTo>
                  <a:pt x="344" y="104"/>
                </a:lnTo>
                <a:lnTo>
                  <a:pt x="344" y="104"/>
                </a:lnTo>
                <a:lnTo>
                  <a:pt x="344" y="102"/>
                </a:lnTo>
                <a:lnTo>
                  <a:pt x="344" y="102"/>
                </a:lnTo>
                <a:lnTo>
                  <a:pt x="345" y="101"/>
                </a:lnTo>
                <a:lnTo>
                  <a:pt x="347" y="101"/>
                </a:lnTo>
                <a:lnTo>
                  <a:pt x="349" y="101"/>
                </a:lnTo>
                <a:lnTo>
                  <a:pt x="349" y="99"/>
                </a:lnTo>
                <a:lnTo>
                  <a:pt x="349" y="98"/>
                </a:lnTo>
                <a:lnTo>
                  <a:pt x="349" y="98"/>
                </a:lnTo>
                <a:lnTo>
                  <a:pt x="349" y="98"/>
                </a:lnTo>
                <a:lnTo>
                  <a:pt x="349" y="98"/>
                </a:lnTo>
                <a:lnTo>
                  <a:pt x="350" y="96"/>
                </a:lnTo>
                <a:lnTo>
                  <a:pt x="352" y="95"/>
                </a:lnTo>
                <a:lnTo>
                  <a:pt x="353" y="95"/>
                </a:lnTo>
                <a:lnTo>
                  <a:pt x="353" y="93"/>
                </a:lnTo>
                <a:lnTo>
                  <a:pt x="353" y="93"/>
                </a:lnTo>
                <a:lnTo>
                  <a:pt x="353" y="93"/>
                </a:lnTo>
                <a:lnTo>
                  <a:pt x="352" y="93"/>
                </a:lnTo>
                <a:lnTo>
                  <a:pt x="352" y="93"/>
                </a:lnTo>
                <a:lnTo>
                  <a:pt x="350" y="95"/>
                </a:lnTo>
                <a:lnTo>
                  <a:pt x="349" y="95"/>
                </a:lnTo>
                <a:lnTo>
                  <a:pt x="347" y="96"/>
                </a:lnTo>
                <a:lnTo>
                  <a:pt x="347" y="96"/>
                </a:lnTo>
                <a:lnTo>
                  <a:pt x="347" y="95"/>
                </a:lnTo>
                <a:lnTo>
                  <a:pt x="345" y="93"/>
                </a:lnTo>
                <a:lnTo>
                  <a:pt x="347" y="93"/>
                </a:lnTo>
                <a:lnTo>
                  <a:pt x="349" y="93"/>
                </a:lnTo>
                <a:lnTo>
                  <a:pt x="349" y="93"/>
                </a:lnTo>
                <a:lnTo>
                  <a:pt x="349" y="93"/>
                </a:lnTo>
                <a:lnTo>
                  <a:pt x="349" y="93"/>
                </a:lnTo>
                <a:lnTo>
                  <a:pt x="350" y="93"/>
                </a:lnTo>
                <a:lnTo>
                  <a:pt x="350" y="93"/>
                </a:lnTo>
                <a:lnTo>
                  <a:pt x="350" y="93"/>
                </a:lnTo>
                <a:lnTo>
                  <a:pt x="350" y="91"/>
                </a:lnTo>
                <a:lnTo>
                  <a:pt x="350" y="91"/>
                </a:lnTo>
                <a:lnTo>
                  <a:pt x="355" y="91"/>
                </a:lnTo>
                <a:lnTo>
                  <a:pt x="355" y="90"/>
                </a:lnTo>
                <a:lnTo>
                  <a:pt x="355" y="90"/>
                </a:lnTo>
                <a:lnTo>
                  <a:pt x="353" y="87"/>
                </a:lnTo>
                <a:lnTo>
                  <a:pt x="353" y="87"/>
                </a:lnTo>
                <a:lnTo>
                  <a:pt x="353" y="87"/>
                </a:lnTo>
                <a:close/>
                <a:moveTo>
                  <a:pt x="440" y="85"/>
                </a:moveTo>
                <a:lnTo>
                  <a:pt x="440" y="85"/>
                </a:lnTo>
                <a:lnTo>
                  <a:pt x="440" y="85"/>
                </a:lnTo>
                <a:lnTo>
                  <a:pt x="440" y="87"/>
                </a:lnTo>
                <a:lnTo>
                  <a:pt x="440" y="87"/>
                </a:lnTo>
                <a:lnTo>
                  <a:pt x="440" y="87"/>
                </a:lnTo>
                <a:lnTo>
                  <a:pt x="439" y="88"/>
                </a:lnTo>
                <a:lnTo>
                  <a:pt x="439" y="88"/>
                </a:lnTo>
                <a:lnTo>
                  <a:pt x="439" y="88"/>
                </a:lnTo>
                <a:lnTo>
                  <a:pt x="439" y="88"/>
                </a:lnTo>
                <a:lnTo>
                  <a:pt x="440" y="88"/>
                </a:lnTo>
                <a:lnTo>
                  <a:pt x="440" y="90"/>
                </a:lnTo>
                <a:lnTo>
                  <a:pt x="442" y="90"/>
                </a:lnTo>
                <a:lnTo>
                  <a:pt x="442" y="90"/>
                </a:lnTo>
                <a:lnTo>
                  <a:pt x="442" y="88"/>
                </a:lnTo>
                <a:lnTo>
                  <a:pt x="440" y="88"/>
                </a:lnTo>
                <a:lnTo>
                  <a:pt x="440" y="88"/>
                </a:lnTo>
                <a:lnTo>
                  <a:pt x="440" y="87"/>
                </a:lnTo>
                <a:lnTo>
                  <a:pt x="440" y="87"/>
                </a:lnTo>
                <a:lnTo>
                  <a:pt x="442" y="87"/>
                </a:lnTo>
                <a:lnTo>
                  <a:pt x="442" y="85"/>
                </a:lnTo>
                <a:lnTo>
                  <a:pt x="442" y="85"/>
                </a:lnTo>
                <a:lnTo>
                  <a:pt x="442" y="85"/>
                </a:lnTo>
                <a:lnTo>
                  <a:pt x="442" y="85"/>
                </a:lnTo>
                <a:lnTo>
                  <a:pt x="440" y="85"/>
                </a:lnTo>
                <a:close/>
                <a:moveTo>
                  <a:pt x="3037" y="82"/>
                </a:moveTo>
                <a:lnTo>
                  <a:pt x="3039" y="82"/>
                </a:lnTo>
                <a:lnTo>
                  <a:pt x="3039" y="82"/>
                </a:lnTo>
                <a:lnTo>
                  <a:pt x="3039" y="83"/>
                </a:lnTo>
                <a:lnTo>
                  <a:pt x="3039" y="83"/>
                </a:lnTo>
                <a:lnTo>
                  <a:pt x="3037" y="83"/>
                </a:lnTo>
                <a:lnTo>
                  <a:pt x="3036" y="83"/>
                </a:lnTo>
                <a:lnTo>
                  <a:pt x="3037" y="82"/>
                </a:lnTo>
                <a:close/>
                <a:moveTo>
                  <a:pt x="445" y="80"/>
                </a:moveTo>
                <a:lnTo>
                  <a:pt x="445" y="80"/>
                </a:lnTo>
                <a:lnTo>
                  <a:pt x="446" y="82"/>
                </a:lnTo>
                <a:lnTo>
                  <a:pt x="446" y="82"/>
                </a:lnTo>
                <a:lnTo>
                  <a:pt x="446" y="83"/>
                </a:lnTo>
                <a:lnTo>
                  <a:pt x="446" y="83"/>
                </a:lnTo>
                <a:lnTo>
                  <a:pt x="446" y="83"/>
                </a:lnTo>
                <a:lnTo>
                  <a:pt x="446" y="83"/>
                </a:lnTo>
                <a:lnTo>
                  <a:pt x="446" y="85"/>
                </a:lnTo>
                <a:lnTo>
                  <a:pt x="446" y="85"/>
                </a:lnTo>
                <a:lnTo>
                  <a:pt x="446" y="87"/>
                </a:lnTo>
                <a:lnTo>
                  <a:pt x="446" y="85"/>
                </a:lnTo>
                <a:lnTo>
                  <a:pt x="446" y="85"/>
                </a:lnTo>
                <a:lnTo>
                  <a:pt x="448" y="85"/>
                </a:lnTo>
                <a:lnTo>
                  <a:pt x="448" y="85"/>
                </a:lnTo>
                <a:lnTo>
                  <a:pt x="450" y="87"/>
                </a:lnTo>
                <a:lnTo>
                  <a:pt x="450" y="87"/>
                </a:lnTo>
                <a:lnTo>
                  <a:pt x="448" y="87"/>
                </a:lnTo>
                <a:lnTo>
                  <a:pt x="448" y="87"/>
                </a:lnTo>
                <a:lnTo>
                  <a:pt x="448" y="88"/>
                </a:lnTo>
                <a:lnTo>
                  <a:pt x="448" y="88"/>
                </a:lnTo>
                <a:lnTo>
                  <a:pt x="448" y="90"/>
                </a:lnTo>
                <a:lnTo>
                  <a:pt x="448" y="91"/>
                </a:lnTo>
                <a:lnTo>
                  <a:pt x="448" y="93"/>
                </a:lnTo>
                <a:lnTo>
                  <a:pt x="448" y="93"/>
                </a:lnTo>
                <a:lnTo>
                  <a:pt x="448" y="95"/>
                </a:lnTo>
                <a:lnTo>
                  <a:pt x="446" y="96"/>
                </a:lnTo>
                <a:lnTo>
                  <a:pt x="445" y="96"/>
                </a:lnTo>
                <a:lnTo>
                  <a:pt x="445" y="96"/>
                </a:lnTo>
                <a:lnTo>
                  <a:pt x="443" y="98"/>
                </a:lnTo>
                <a:lnTo>
                  <a:pt x="443" y="98"/>
                </a:lnTo>
                <a:lnTo>
                  <a:pt x="443" y="96"/>
                </a:lnTo>
                <a:lnTo>
                  <a:pt x="443" y="96"/>
                </a:lnTo>
                <a:lnTo>
                  <a:pt x="442" y="95"/>
                </a:lnTo>
                <a:lnTo>
                  <a:pt x="442" y="95"/>
                </a:lnTo>
                <a:lnTo>
                  <a:pt x="442" y="95"/>
                </a:lnTo>
                <a:lnTo>
                  <a:pt x="442" y="96"/>
                </a:lnTo>
                <a:lnTo>
                  <a:pt x="442" y="96"/>
                </a:lnTo>
                <a:lnTo>
                  <a:pt x="440" y="96"/>
                </a:lnTo>
                <a:lnTo>
                  <a:pt x="440" y="96"/>
                </a:lnTo>
                <a:lnTo>
                  <a:pt x="440" y="96"/>
                </a:lnTo>
                <a:lnTo>
                  <a:pt x="439" y="96"/>
                </a:lnTo>
                <a:lnTo>
                  <a:pt x="439" y="96"/>
                </a:lnTo>
                <a:lnTo>
                  <a:pt x="439" y="95"/>
                </a:lnTo>
                <a:lnTo>
                  <a:pt x="440" y="93"/>
                </a:lnTo>
                <a:lnTo>
                  <a:pt x="440" y="93"/>
                </a:lnTo>
                <a:lnTo>
                  <a:pt x="442" y="93"/>
                </a:lnTo>
                <a:lnTo>
                  <a:pt x="442" y="93"/>
                </a:lnTo>
                <a:lnTo>
                  <a:pt x="440" y="93"/>
                </a:lnTo>
                <a:lnTo>
                  <a:pt x="440" y="93"/>
                </a:lnTo>
                <a:lnTo>
                  <a:pt x="439" y="93"/>
                </a:lnTo>
                <a:lnTo>
                  <a:pt x="439" y="95"/>
                </a:lnTo>
                <a:lnTo>
                  <a:pt x="437" y="95"/>
                </a:lnTo>
                <a:lnTo>
                  <a:pt x="437" y="95"/>
                </a:lnTo>
                <a:lnTo>
                  <a:pt x="437" y="95"/>
                </a:lnTo>
                <a:lnTo>
                  <a:pt x="435" y="95"/>
                </a:lnTo>
                <a:lnTo>
                  <a:pt x="435" y="95"/>
                </a:lnTo>
                <a:lnTo>
                  <a:pt x="435" y="95"/>
                </a:lnTo>
                <a:lnTo>
                  <a:pt x="435" y="93"/>
                </a:lnTo>
                <a:lnTo>
                  <a:pt x="435" y="95"/>
                </a:lnTo>
                <a:lnTo>
                  <a:pt x="437" y="95"/>
                </a:lnTo>
                <a:lnTo>
                  <a:pt x="437" y="93"/>
                </a:lnTo>
                <a:lnTo>
                  <a:pt x="437" y="93"/>
                </a:lnTo>
                <a:lnTo>
                  <a:pt x="437" y="91"/>
                </a:lnTo>
                <a:lnTo>
                  <a:pt x="437" y="90"/>
                </a:lnTo>
                <a:lnTo>
                  <a:pt x="435" y="90"/>
                </a:lnTo>
                <a:lnTo>
                  <a:pt x="435" y="91"/>
                </a:lnTo>
                <a:lnTo>
                  <a:pt x="434" y="91"/>
                </a:lnTo>
                <a:lnTo>
                  <a:pt x="434" y="90"/>
                </a:lnTo>
                <a:lnTo>
                  <a:pt x="434" y="90"/>
                </a:lnTo>
                <a:lnTo>
                  <a:pt x="434" y="90"/>
                </a:lnTo>
                <a:lnTo>
                  <a:pt x="435" y="90"/>
                </a:lnTo>
                <a:lnTo>
                  <a:pt x="435" y="90"/>
                </a:lnTo>
                <a:lnTo>
                  <a:pt x="435" y="90"/>
                </a:lnTo>
                <a:lnTo>
                  <a:pt x="435" y="88"/>
                </a:lnTo>
                <a:lnTo>
                  <a:pt x="435" y="88"/>
                </a:lnTo>
                <a:lnTo>
                  <a:pt x="437" y="87"/>
                </a:lnTo>
                <a:lnTo>
                  <a:pt x="437" y="85"/>
                </a:lnTo>
                <a:lnTo>
                  <a:pt x="437" y="85"/>
                </a:lnTo>
                <a:lnTo>
                  <a:pt x="439" y="82"/>
                </a:lnTo>
                <a:lnTo>
                  <a:pt x="440" y="80"/>
                </a:lnTo>
                <a:lnTo>
                  <a:pt x="440" y="80"/>
                </a:lnTo>
                <a:lnTo>
                  <a:pt x="442" y="82"/>
                </a:lnTo>
                <a:lnTo>
                  <a:pt x="443" y="82"/>
                </a:lnTo>
                <a:lnTo>
                  <a:pt x="445" y="82"/>
                </a:lnTo>
                <a:lnTo>
                  <a:pt x="445" y="83"/>
                </a:lnTo>
                <a:lnTo>
                  <a:pt x="445" y="83"/>
                </a:lnTo>
                <a:lnTo>
                  <a:pt x="445" y="83"/>
                </a:lnTo>
                <a:lnTo>
                  <a:pt x="445" y="82"/>
                </a:lnTo>
                <a:lnTo>
                  <a:pt x="445" y="82"/>
                </a:lnTo>
                <a:lnTo>
                  <a:pt x="443" y="80"/>
                </a:lnTo>
                <a:lnTo>
                  <a:pt x="443" y="80"/>
                </a:lnTo>
                <a:lnTo>
                  <a:pt x="445" y="80"/>
                </a:lnTo>
                <a:close/>
                <a:moveTo>
                  <a:pt x="3064" y="74"/>
                </a:moveTo>
                <a:lnTo>
                  <a:pt x="3066" y="74"/>
                </a:lnTo>
                <a:lnTo>
                  <a:pt x="3066" y="74"/>
                </a:lnTo>
                <a:lnTo>
                  <a:pt x="3066" y="76"/>
                </a:lnTo>
                <a:lnTo>
                  <a:pt x="3067" y="77"/>
                </a:lnTo>
                <a:lnTo>
                  <a:pt x="3069" y="79"/>
                </a:lnTo>
                <a:lnTo>
                  <a:pt x="3070" y="79"/>
                </a:lnTo>
                <a:lnTo>
                  <a:pt x="3070" y="79"/>
                </a:lnTo>
                <a:lnTo>
                  <a:pt x="3070" y="80"/>
                </a:lnTo>
                <a:lnTo>
                  <a:pt x="3072" y="80"/>
                </a:lnTo>
                <a:lnTo>
                  <a:pt x="3070" y="80"/>
                </a:lnTo>
                <a:lnTo>
                  <a:pt x="3069" y="80"/>
                </a:lnTo>
                <a:lnTo>
                  <a:pt x="3067" y="82"/>
                </a:lnTo>
                <a:lnTo>
                  <a:pt x="3067" y="83"/>
                </a:lnTo>
                <a:lnTo>
                  <a:pt x="3066" y="85"/>
                </a:lnTo>
                <a:lnTo>
                  <a:pt x="3062" y="85"/>
                </a:lnTo>
                <a:lnTo>
                  <a:pt x="3061" y="85"/>
                </a:lnTo>
                <a:lnTo>
                  <a:pt x="3059" y="85"/>
                </a:lnTo>
                <a:lnTo>
                  <a:pt x="3058" y="83"/>
                </a:lnTo>
                <a:lnTo>
                  <a:pt x="3056" y="82"/>
                </a:lnTo>
                <a:lnTo>
                  <a:pt x="3056" y="80"/>
                </a:lnTo>
                <a:lnTo>
                  <a:pt x="3054" y="77"/>
                </a:lnTo>
                <a:lnTo>
                  <a:pt x="3056" y="77"/>
                </a:lnTo>
                <a:lnTo>
                  <a:pt x="3059" y="76"/>
                </a:lnTo>
                <a:lnTo>
                  <a:pt x="3062" y="74"/>
                </a:lnTo>
                <a:lnTo>
                  <a:pt x="3064" y="74"/>
                </a:lnTo>
                <a:close/>
                <a:moveTo>
                  <a:pt x="2725" y="72"/>
                </a:moveTo>
                <a:lnTo>
                  <a:pt x="2727" y="72"/>
                </a:lnTo>
                <a:lnTo>
                  <a:pt x="2728" y="72"/>
                </a:lnTo>
                <a:lnTo>
                  <a:pt x="2728" y="74"/>
                </a:lnTo>
                <a:lnTo>
                  <a:pt x="2727" y="74"/>
                </a:lnTo>
                <a:lnTo>
                  <a:pt x="2725" y="74"/>
                </a:lnTo>
                <a:lnTo>
                  <a:pt x="2723" y="74"/>
                </a:lnTo>
                <a:lnTo>
                  <a:pt x="2723" y="74"/>
                </a:lnTo>
                <a:lnTo>
                  <a:pt x="2720" y="77"/>
                </a:lnTo>
                <a:lnTo>
                  <a:pt x="2720" y="77"/>
                </a:lnTo>
                <a:lnTo>
                  <a:pt x="2720" y="79"/>
                </a:lnTo>
                <a:lnTo>
                  <a:pt x="2720" y="79"/>
                </a:lnTo>
                <a:lnTo>
                  <a:pt x="2723" y="79"/>
                </a:lnTo>
                <a:lnTo>
                  <a:pt x="2723" y="80"/>
                </a:lnTo>
                <a:lnTo>
                  <a:pt x="2723" y="80"/>
                </a:lnTo>
                <a:lnTo>
                  <a:pt x="2722" y="80"/>
                </a:lnTo>
                <a:lnTo>
                  <a:pt x="2722" y="82"/>
                </a:lnTo>
                <a:lnTo>
                  <a:pt x="2720" y="82"/>
                </a:lnTo>
                <a:lnTo>
                  <a:pt x="2719" y="82"/>
                </a:lnTo>
                <a:lnTo>
                  <a:pt x="2715" y="82"/>
                </a:lnTo>
                <a:lnTo>
                  <a:pt x="2715" y="80"/>
                </a:lnTo>
                <a:lnTo>
                  <a:pt x="2715" y="79"/>
                </a:lnTo>
                <a:lnTo>
                  <a:pt x="2715" y="77"/>
                </a:lnTo>
                <a:lnTo>
                  <a:pt x="2715" y="76"/>
                </a:lnTo>
                <a:lnTo>
                  <a:pt x="2717" y="76"/>
                </a:lnTo>
                <a:lnTo>
                  <a:pt x="2719" y="76"/>
                </a:lnTo>
                <a:lnTo>
                  <a:pt x="2720" y="76"/>
                </a:lnTo>
                <a:lnTo>
                  <a:pt x="2722" y="74"/>
                </a:lnTo>
                <a:lnTo>
                  <a:pt x="2723" y="72"/>
                </a:lnTo>
                <a:lnTo>
                  <a:pt x="2725" y="72"/>
                </a:lnTo>
                <a:close/>
                <a:moveTo>
                  <a:pt x="582" y="65"/>
                </a:moveTo>
                <a:lnTo>
                  <a:pt x="582" y="65"/>
                </a:lnTo>
                <a:lnTo>
                  <a:pt x="584" y="65"/>
                </a:lnTo>
                <a:lnTo>
                  <a:pt x="585" y="65"/>
                </a:lnTo>
                <a:lnTo>
                  <a:pt x="587" y="66"/>
                </a:lnTo>
                <a:lnTo>
                  <a:pt x="582" y="65"/>
                </a:lnTo>
                <a:lnTo>
                  <a:pt x="582" y="65"/>
                </a:lnTo>
                <a:close/>
                <a:moveTo>
                  <a:pt x="398" y="63"/>
                </a:moveTo>
                <a:lnTo>
                  <a:pt x="399" y="63"/>
                </a:lnTo>
                <a:lnTo>
                  <a:pt x="399" y="63"/>
                </a:lnTo>
                <a:lnTo>
                  <a:pt x="401" y="65"/>
                </a:lnTo>
                <a:lnTo>
                  <a:pt x="401" y="65"/>
                </a:lnTo>
                <a:lnTo>
                  <a:pt x="401" y="66"/>
                </a:lnTo>
                <a:lnTo>
                  <a:pt x="399" y="65"/>
                </a:lnTo>
                <a:lnTo>
                  <a:pt x="398" y="65"/>
                </a:lnTo>
                <a:lnTo>
                  <a:pt x="398" y="65"/>
                </a:lnTo>
                <a:lnTo>
                  <a:pt x="398" y="63"/>
                </a:lnTo>
                <a:close/>
                <a:moveTo>
                  <a:pt x="323" y="63"/>
                </a:moveTo>
                <a:lnTo>
                  <a:pt x="323" y="65"/>
                </a:lnTo>
                <a:lnTo>
                  <a:pt x="323" y="65"/>
                </a:lnTo>
                <a:lnTo>
                  <a:pt x="322" y="66"/>
                </a:lnTo>
                <a:lnTo>
                  <a:pt x="322" y="66"/>
                </a:lnTo>
                <a:lnTo>
                  <a:pt x="323" y="66"/>
                </a:lnTo>
                <a:lnTo>
                  <a:pt x="323" y="66"/>
                </a:lnTo>
                <a:lnTo>
                  <a:pt x="325" y="65"/>
                </a:lnTo>
                <a:lnTo>
                  <a:pt x="325" y="63"/>
                </a:lnTo>
                <a:lnTo>
                  <a:pt x="323" y="63"/>
                </a:lnTo>
                <a:close/>
                <a:moveTo>
                  <a:pt x="412" y="63"/>
                </a:moveTo>
                <a:lnTo>
                  <a:pt x="413" y="63"/>
                </a:lnTo>
                <a:lnTo>
                  <a:pt x="413" y="63"/>
                </a:lnTo>
                <a:lnTo>
                  <a:pt x="415" y="65"/>
                </a:lnTo>
                <a:lnTo>
                  <a:pt x="415" y="65"/>
                </a:lnTo>
                <a:lnTo>
                  <a:pt x="413" y="66"/>
                </a:lnTo>
                <a:lnTo>
                  <a:pt x="410" y="66"/>
                </a:lnTo>
                <a:lnTo>
                  <a:pt x="407" y="68"/>
                </a:lnTo>
                <a:lnTo>
                  <a:pt x="404" y="68"/>
                </a:lnTo>
                <a:lnTo>
                  <a:pt x="402" y="68"/>
                </a:lnTo>
                <a:lnTo>
                  <a:pt x="402" y="68"/>
                </a:lnTo>
                <a:lnTo>
                  <a:pt x="401" y="68"/>
                </a:lnTo>
                <a:lnTo>
                  <a:pt x="401" y="68"/>
                </a:lnTo>
                <a:lnTo>
                  <a:pt x="402" y="66"/>
                </a:lnTo>
                <a:lnTo>
                  <a:pt x="402" y="66"/>
                </a:lnTo>
                <a:lnTo>
                  <a:pt x="404" y="66"/>
                </a:lnTo>
                <a:lnTo>
                  <a:pt x="405" y="66"/>
                </a:lnTo>
                <a:lnTo>
                  <a:pt x="407" y="66"/>
                </a:lnTo>
                <a:lnTo>
                  <a:pt x="407" y="66"/>
                </a:lnTo>
                <a:lnTo>
                  <a:pt x="409" y="66"/>
                </a:lnTo>
                <a:lnTo>
                  <a:pt x="409" y="65"/>
                </a:lnTo>
                <a:lnTo>
                  <a:pt x="410" y="65"/>
                </a:lnTo>
                <a:lnTo>
                  <a:pt x="412" y="63"/>
                </a:lnTo>
                <a:lnTo>
                  <a:pt x="412" y="63"/>
                </a:lnTo>
                <a:close/>
                <a:moveTo>
                  <a:pt x="372" y="61"/>
                </a:moveTo>
                <a:lnTo>
                  <a:pt x="372" y="61"/>
                </a:lnTo>
                <a:lnTo>
                  <a:pt x="374" y="61"/>
                </a:lnTo>
                <a:lnTo>
                  <a:pt x="374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1"/>
                </a:lnTo>
                <a:lnTo>
                  <a:pt x="375" y="63"/>
                </a:lnTo>
                <a:lnTo>
                  <a:pt x="377" y="63"/>
                </a:lnTo>
                <a:lnTo>
                  <a:pt x="377" y="63"/>
                </a:lnTo>
                <a:lnTo>
                  <a:pt x="375" y="65"/>
                </a:lnTo>
                <a:lnTo>
                  <a:pt x="375" y="66"/>
                </a:lnTo>
                <a:lnTo>
                  <a:pt x="375" y="66"/>
                </a:lnTo>
                <a:lnTo>
                  <a:pt x="374" y="66"/>
                </a:lnTo>
                <a:lnTo>
                  <a:pt x="374" y="66"/>
                </a:lnTo>
                <a:lnTo>
                  <a:pt x="372" y="65"/>
                </a:lnTo>
                <a:lnTo>
                  <a:pt x="371" y="65"/>
                </a:lnTo>
                <a:lnTo>
                  <a:pt x="371" y="63"/>
                </a:lnTo>
                <a:lnTo>
                  <a:pt x="371" y="63"/>
                </a:lnTo>
                <a:lnTo>
                  <a:pt x="371" y="61"/>
                </a:lnTo>
                <a:lnTo>
                  <a:pt x="371" y="61"/>
                </a:lnTo>
                <a:lnTo>
                  <a:pt x="372" y="61"/>
                </a:lnTo>
                <a:close/>
                <a:moveTo>
                  <a:pt x="667" y="60"/>
                </a:moveTo>
                <a:lnTo>
                  <a:pt x="667" y="60"/>
                </a:lnTo>
                <a:lnTo>
                  <a:pt x="666" y="61"/>
                </a:lnTo>
                <a:lnTo>
                  <a:pt x="666" y="61"/>
                </a:lnTo>
                <a:lnTo>
                  <a:pt x="669" y="60"/>
                </a:lnTo>
                <a:lnTo>
                  <a:pt x="669" y="60"/>
                </a:lnTo>
                <a:lnTo>
                  <a:pt x="669" y="60"/>
                </a:lnTo>
                <a:lnTo>
                  <a:pt x="669" y="60"/>
                </a:lnTo>
                <a:lnTo>
                  <a:pt x="669" y="61"/>
                </a:lnTo>
                <a:lnTo>
                  <a:pt x="666" y="63"/>
                </a:lnTo>
                <a:lnTo>
                  <a:pt x="666" y="63"/>
                </a:lnTo>
                <a:lnTo>
                  <a:pt x="666" y="63"/>
                </a:lnTo>
                <a:lnTo>
                  <a:pt x="666" y="65"/>
                </a:lnTo>
                <a:lnTo>
                  <a:pt x="669" y="61"/>
                </a:lnTo>
                <a:lnTo>
                  <a:pt x="670" y="61"/>
                </a:lnTo>
                <a:lnTo>
                  <a:pt x="670" y="61"/>
                </a:lnTo>
                <a:lnTo>
                  <a:pt x="670" y="63"/>
                </a:lnTo>
                <a:lnTo>
                  <a:pt x="667" y="65"/>
                </a:lnTo>
                <a:lnTo>
                  <a:pt x="667" y="65"/>
                </a:lnTo>
                <a:lnTo>
                  <a:pt x="666" y="66"/>
                </a:lnTo>
                <a:lnTo>
                  <a:pt x="664" y="68"/>
                </a:lnTo>
                <a:lnTo>
                  <a:pt x="662" y="68"/>
                </a:lnTo>
                <a:lnTo>
                  <a:pt x="661" y="69"/>
                </a:lnTo>
                <a:lnTo>
                  <a:pt x="659" y="71"/>
                </a:lnTo>
                <a:lnTo>
                  <a:pt x="659" y="71"/>
                </a:lnTo>
                <a:lnTo>
                  <a:pt x="661" y="69"/>
                </a:lnTo>
                <a:lnTo>
                  <a:pt x="662" y="68"/>
                </a:lnTo>
                <a:lnTo>
                  <a:pt x="664" y="66"/>
                </a:lnTo>
                <a:lnTo>
                  <a:pt x="664" y="66"/>
                </a:lnTo>
                <a:lnTo>
                  <a:pt x="664" y="66"/>
                </a:lnTo>
                <a:lnTo>
                  <a:pt x="664" y="65"/>
                </a:lnTo>
                <a:lnTo>
                  <a:pt x="664" y="65"/>
                </a:lnTo>
                <a:lnTo>
                  <a:pt x="664" y="65"/>
                </a:lnTo>
                <a:lnTo>
                  <a:pt x="664" y="63"/>
                </a:lnTo>
                <a:lnTo>
                  <a:pt x="664" y="63"/>
                </a:lnTo>
                <a:lnTo>
                  <a:pt x="662" y="65"/>
                </a:lnTo>
                <a:lnTo>
                  <a:pt x="661" y="66"/>
                </a:lnTo>
                <a:lnTo>
                  <a:pt x="658" y="69"/>
                </a:lnTo>
                <a:lnTo>
                  <a:pt x="658" y="71"/>
                </a:lnTo>
                <a:lnTo>
                  <a:pt x="658" y="71"/>
                </a:lnTo>
                <a:lnTo>
                  <a:pt x="655" y="74"/>
                </a:lnTo>
                <a:lnTo>
                  <a:pt x="655" y="74"/>
                </a:lnTo>
                <a:lnTo>
                  <a:pt x="655" y="76"/>
                </a:lnTo>
                <a:lnTo>
                  <a:pt x="655" y="77"/>
                </a:lnTo>
                <a:lnTo>
                  <a:pt x="655" y="77"/>
                </a:lnTo>
                <a:lnTo>
                  <a:pt x="655" y="79"/>
                </a:lnTo>
                <a:lnTo>
                  <a:pt x="655" y="79"/>
                </a:lnTo>
                <a:lnTo>
                  <a:pt x="655" y="77"/>
                </a:lnTo>
                <a:lnTo>
                  <a:pt x="655" y="79"/>
                </a:lnTo>
                <a:lnTo>
                  <a:pt x="655" y="79"/>
                </a:lnTo>
                <a:lnTo>
                  <a:pt x="655" y="80"/>
                </a:lnTo>
                <a:lnTo>
                  <a:pt x="655" y="82"/>
                </a:lnTo>
                <a:lnTo>
                  <a:pt x="655" y="82"/>
                </a:lnTo>
                <a:lnTo>
                  <a:pt x="653" y="82"/>
                </a:lnTo>
                <a:lnTo>
                  <a:pt x="651" y="83"/>
                </a:lnTo>
                <a:lnTo>
                  <a:pt x="651" y="83"/>
                </a:lnTo>
                <a:lnTo>
                  <a:pt x="651" y="85"/>
                </a:lnTo>
                <a:lnTo>
                  <a:pt x="650" y="85"/>
                </a:lnTo>
                <a:lnTo>
                  <a:pt x="648" y="85"/>
                </a:lnTo>
                <a:lnTo>
                  <a:pt x="650" y="85"/>
                </a:lnTo>
                <a:lnTo>
                  <a:pt x="650" y="83"/>
                </a:lnTo>
                <a:lnTo>
                  <a:pt x="651" y="82"/>
                </a:lnTo>
                <a:lnTo>
                  <a:pt x="655" y="82"/>
                </a:lnTo>
                <a:lnTo>
                  <a:pt x="655" y="80"/>
                </a:lnTo>
                <a:lnTo>
                  <a:pt x="655" y="80"/>
                </a:lnTo>
                <a:lnTo>
                  <a:pt x="653" y="80"/>
                </a:lnTo>
                <a:lnTo>
                  <a:pt x="653" y="79"/>
                </a:lnTo>
                <a:lnTo>
                  <a:pt x="653" y="79"/>
                </a:lnTo>
                <a:lnTo>
                  <a:pt x="655" y="79"/>
                </a:lnTo>
                <a:lnTo>
                  <a:pt x="655" y="74"/>
                </a:lnTo>
                <a:lnTo>
                  <a:pt x="653" y="74"/>
                </a:lnTo>
                <a:lnTo>
                  <a:pt x="653" y="76"/>
                </a:lnTo>
                <a:lnTo>
                  <a:pt x="653" y="76"/>
                </a:lnTo>
                <a:lnTo>
                  <a:pt x="653" y="77"/>
                </a:lnTo>
                <a:lnTo>
                  <a:pt x="653" y="77"/>
                </a:lnTo>
                <a:lnTo>
                  <a:pt x="653" y="77"/>
                </a:lnTo>
                <a:lnTo>
                  <a:pt x="651" y="77"/>
                </a:lnTo>
                <a:lnTo>
                  <a:pt x="650" y="79"/>
                </a:lnTo>
                <a:lnTo>
                  <a:pt x="650" y="79"/>
                </a:lnTo>
                <a:lnTo>
                  <a:pt x="650" y="77"/>
                </a:lnTo>
                <a:lnTo>
                  <a:pt x="653" y="72"/>
                </a:lnTo>
                <a:lnTo>
                  <a:pt x="655" y="69"/>
                </a:lnTo>
                <a:lnTo>
                  <a:pt x="655" y="69"/>
                </a:lnTo>
                <a:lnTo>
                  <a:pt x="653" y="69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8" y="65"/>
                </a:lnTo>
                <a:lnTo>
                  <a:pt x="661" y="61"/>
                </a:lnTo>
                <a:lnTo>
                  <a:pt x="664" y="61"/>
                </a:lnTo>
                <a:lnTo>
                  <a:pt x="666" y="60"/>
                </a:lnTo>
                <a:lnTo>
                  <a:pt x="667" y="60"/>
                </a:lnTo>
                <a:close/>
                <a:moveTo>
                  <a:pt x="612" y="58"/>
                </a:moveTo>
                <a:lnTo>
                  <a:pt x="612" y="60"/>
                </a:lnTo>
                <a:lnTo>
                  <a:pt x="614" y="60"/>
                </a:lnTo>
                <a:lnTo>
                  <a:pt x="615" y="60"/>
                </a:lnTo>
                <a:lnTo>
                  <a:pt x="615" y="60"/>
                </a:lnTo>
                <a:lnTo>
                  <a:pt x="612" y="61"/>
                </a:lnTo>
                <a:lnTo>
                  <a:pt x="609" y="60"/>
                </a:lnTo>
                <a:lnTo>
                  <a:pt x="609" y="60"/>
                </a:lnTo>
                <a:lnTo>
                  <a:pt x="610" y="60"/>
                </a:lnTo>
                <a:lnTo>
                  <a:pt x="610" y="60"/>
                </a:lnTo>
                <a:lnTo>
                  <a:pt x="610" y="58"/>
                </a:lnTo>
                <a:lnTo>
                  <a:pt x="612" y="58"/>
                </a:lnTo>
                <a:close/>
                <a:moveTo>
                  <a:pt x="3176" y="55"/>
                </a:moveTo>
                <a:lnTo>
                  <a:pt x="3177" y="58"/>
                </a:lnTo>
                <a:lnTo>
                  <a:pt x="3179" y="60"/>
                </a:lnTo>
                <a:lnTo>
                  <a:pt x="3179" y="61"/>
                </a:lnTo>
                <a:lnTo>
                  <a:pt x="3177" y="63"/>
                </a:lnTo>
                <a:lnTo>
                  <a:pt x="3177" y="65"/>
                </a:lnTo>
                <a:lnTo>
                  <a:pt x="3177" y="66"/>
                </a:lnTo>
                <a:lnTo>
                  <a:pt x="3177" y="68"/>
                </a:lnTo>
                <a:lnTo>
                  <a:pt x="3174" y="71"/>
                </a:lnTo>
                <a:lnTo>
                  <a:pt x="3174" y="72"/>
                </a:lnTo>
                <a:lnTo>
                  <a:pt x="3174" y="74"/>
                </a:lnTo>
                <a:lnTo>
                  <a:pt x="3174" y="74"/>
                </a:lnTo>
                <a:lnTo>
                  <a:pt x="3174" y="74"/>
                </a:lnTo>
                <a:lnTo>
                  <a:pt x="3174" y="76"/>
                </a:lnTo>
                <a:lnTo>
                  <a:pt x="3173" y="76"/>
                </a:lnTo>
                <a:lnTo>
                  <a:pt x="3170" y="76"/>
                </a:lnTo>
                <a:lnTo>
                  <a:pt x="3170" y="76"/>
                </a:lnTo>
                <a:lnTo>
                  <a:pt x="3170" y="74"/>
                </a:lnTo>
                <a:lnTo>
                  <a:pt x="3171" y="74"/>
                </a:lnTo>
                <a:lnTo>
                  <a:pt x="3171" y="71"/>
                </a:lnTo>
                <a:lnTo>
                  <a:pt x="3171" y="65"/>
                </a:lnTo>
                <a:lnTo>
                  <a:pt x="3171" y="61"/>
                </a:lnTo>
                <a:lnTo>
                  <a:pt x="3173" y="60"/>
                </a:lnTo>
                <a:lnTo>
                  <a:pt x="3173" y="60"/>
                </a:lnTo>
                <a:lnTo>
                  <a:pt x="3173" y="58"/>
                </a:lnTo>
                <a:lnTo>
                  <a:pt x="3173" y="58"/>
                </a:lnTo>
                <a:lnTo>
                  <a:pt x="3174" y="57"/>
                </a:lnTo>
                <a:lnTo>
                  <a:pt x="3174" y="55"/>
                </a:lnTo>
                <a:lnTo>
                  <a:pt x="3176" y="55"/>
                </a:lnTo>
                <a:close/>
                <a:moveTo>
                  <a:pt x="729" y="55"/>
                </a:moveTo>
                <a:lnTo>
                  <a:pt x="727" y="55"/>
                </a:lnTo>
                <a:lnTo>
                  <a:pt x="727" y="55"/>
                </a:lnTo>
                <a:lnTo>
                  <a:pt x="726" y="57"/>
                </a:lnTo>
                <a:lnTo>
                  <a:pt x="724" y="58"/>
                </a:lnTo>
                <a:lnTo>
                  <a:pt x="722" y="58"/>
                </a:lnTo>
                <a:lnTo>
                  <a:pt x="722" y="60"/>
                </a:lnTo>
                <a:lnTo>
                  <a:pt x="724" y="60"/>
                </a:lnTo>
                <a:lnTo>
                  <a:pt x="724" y="61"/>
                </a:lnTo>
                <a:lnTo>
                  <a:pt x="724" y="61"/>
                </a:lnTo>
                <a:lnTo>
                  <a:pt x="726" y="61"/>
                </a:lnTo>
                <a:lnTo>
                  <a:pt x="726" y="63"/>
                </a:lnTo>
                <a:lnTo>
                  <a:pt x="727" y="63"/>
                </a:lnTo>
                <a:lnTo>
                  <a:pt x="729" y="63"/>
                </a:lnTo>
                <a:lnTo>
                  <a:pt x="730" y="63"/>
                </a:lnTo>
                <a:lnTo>
                  <a:pt x="730" y="63"/>
                </a:lnTo>
                <a:lnTo>
                  <a:pt x="732" y="63"/>
                </a:lnTo>
                <a:lnTo>
                  <a:pt x="732" y="63"/>
                </a:lnTo>
                <a:lnTo>
                  <a:pt x="733" y="61"/>
                </a:lnTo>
                <a:lnTo>
                  <a:pt x="733" y="61"/>
                </a:lnTo>
                <a:lnTo>
                  <a:pt x="732" y="60"/>
                </a:lnTo>
                <a:lnTo>
                  <a:pt x="730" y="60"/>
                </a:lnTo>
                <a:lnTo>
                  <a:pt x="730" y="58"/>
                </a:lnTo>
                <a:lnTo>
                  <a:pt x="730" y="58"/>
                </a:lnTo>
                <a:lnTo>
                  <a:pt x="730" y="58"/>
                </a:lnTo>
                <a:lnTo>
                  <a:pt x="732" y="60"/>
                </a:lnTo>
                <a:lnTo>
                  <a:pt x="732" y="60"/>
                </a:lnTo>
                <a:lnTo>
                  <a:pt x="733" y="60"/>
                </a:lnTo>
                <a:lnTo>
                  <a:pt x="733" y="58"/>
                </a:lnTo>
                <a:lnTo>
                  <a:pt x="733" y="57"/>
                </a:lnTo>
                <a:lnTo>
                  <a:pt x="733" y="57"/>
                </a:lnTo>
                <a:lnTo>
                  <a:pt x="732" y="55"/>
                </a:lnTo>
                <a:lnTo>
                  <a:pt x="730" y="55"/>
                </a:lnTo>
                <a:lnTo>
                  <a:pt x="729" y="55"/>
                </a:lnTo>
                <a:close/>
                <a:moveTo>
                  <a:pt x="286" y="52"/>
                </a:moveTo>
                <a:lnTo>
                  <a:pt x="286" y="52"/>
                </a:lnTo>
                <a:lnTo>
                  <a:pt x="287" y="54"/>
                </a:lnTo>
                <a:lnTo>
                  <a:pt x="287" y="55"/>
                </a:lnTo>
                <a:lnTo>
                  <a:pt x="287" y="55"/>
                </a:lnTo>
                <a:lnTo>
                  <a:pt x="289" y="54"/>
                </a:lnTo>
                <a:lnTo>
                  <a:pt x="289" y="54"/>
                </a:lnTo>
                <a:lnTo>
                  <a:pt x="289" y="52"/>
                </a:lnTo>
                <a:lnTo>
                  <a:pt x="289" y="52"/>
                </a:lnTo>
                <a:lnTo>
                  <a:pt x="289" y="52"/>
                </a:lnTo>
                <a:lnTo>
                  <a:pt x="290" y="54"/>
                </a:lnTo>
                <a:lnTo>
                  <a:pt x="290" y="57"/>
                </a:lnTo>
                <a:lnTo>
                  <a:pt x="292" y="58"/>
                </a:lnTo>
                <a:lnTo>
                  <a:pt x="292" y="60"/>
                </a:lnTo>
                <a:lnTo>
                  <a:pt x="292" y="58"/>
                </a:lnTo>
                <a:lnTo>
                  <a:pt x="292" y="58"/>
                </a:lnTo>
                <a:lnTo>
                  <a:pt x="292" y="57"/>
                </a:lnTo>
                <a:lnTo>
                  <a:pt x="290" y="54"/>
                </a:lnTo>
                <a:lnTo>
                  <a:pt x="292" y="54"/>
                </a:lnTo>
                <a:lnTo>
                  <a:pt x="292" y="54"/>
                </a:lnTo>
                <a:lnTo>
                  <a:pt x="292" y="54"/>
                </a:lnTo>
                <a:lnTo>
                  <a:pt x="293" y="54"/>
                </a:lnTo>
                <a:lnTo>
                  <a:pt x="293" y="55"/>
                </a:lnTo>
                <a:lnTo>
                  <a:pt x="293" y="55"/>
                </a:lnTo>
                <a:lnTo>
                  <a:pt x="293" y="57"/>
                </a:lnTo>
                <a:lnTo>
                  <a:pt x="293" y="58"/>
                </a:lnTo>
                <a:lnTo>
                  <a:pt x="293" y="58"/>
                </a:lnTo>
                <a:lnTo>
                  <a:pt x="293" y="60"/>
                </a:lnTo>
                <a:lnTo>
                  <a:pt x="295" y="60"/>
                </a:lnTo>
                <a:lnTo>
                  <a:pt x="297" y="61"/>
                </a:lnTo>
                <a:lnTo>
                  <a:pt x="297" y="61"/>
                </a:lnTo>
                <a:lnTo>
                  <a:pt x="297" y="63"/>
                </a:lnTo>
                <a:lnTo>
                  <a:pt x="297" y="63"/>
                </a:lnTo>
                <a:lnTo>
                  <a:pt x="295" y="65"/>
                </a:lnTo>
                <a:lnTo>
                  <a:pt x="295" y="65"/>
                </a:lnTo>
                <a:lnTo>
                  <a:pt x="295" y="66"/>
                </a:lnTo>
                <a:lnTo>
                  <a:pt x="293" y="66"/>
                </a:lnTo>
                <a:lnTo>
                  <a:pt x="293" y="66"/>
                </a:lnTo>
                <a:lnTo>
                  <a:pt x="295" y="68"/>
                </a:lnTo>
                <a:lnTo>
                  <a:pt x="295" y="68"/>
                </a:lnTo>
                <a:lnTo>
                  <a:pt x="298" y="69"/>
                </a:lnTo>
                <a:lnTo>
                  <a:pt x="300" y="71"/>
                </a:lnTo>
                <a:lnTo>
                  <a:pt x="301" y="72"/>
                </a:lnTo>
                <a:lnTo>
                  <a:pt x="303" y="72"/>
                </a:lnTo>
                <a:lnTo>
                  <a:pt x="304" y="76"/>
                </a:lnTo>
                <a:lnTo>
                  <a:pt x="306" y="77"/>
                </a:lnTo>
                <a:lnTo>
                  <a:pt x="306" y="77"/>
                </a:lnTo>
                <a:lnTo>
                  <a:pt x="306" y="79"/>
                </a:lnTo>
                <a:lnTo>
                  <a:pt x="304" y="80"/>
                </a:lnTo>
                <a:lnTo>
                  <a:pt x="304" y="80"/>
                </a:lnTo>
                <a:lnTo>
                  <a:pt x="303" y="82"/>
                </a:lnTo>
                <a:lnTo>
                  <a:pt x="301" y="82"/>
                </a:lnTo>
                <a:lnTo>
                  <a:pt x="300" y="82"/>
                </a:lnTo>
                <a:lnTo>
                  <a:pt x="300" y="82"/>
                </a:lnTo>
                <a:lnTo>
                  <a:pt x="298" y="82"/>
                </a:lnTo>
                <a:lnTo>
                  <a:pt x="298" y="82"/>
                </a:lnTo>
                <a:lnTo>
                  <a:pt x="297" y="80"/>
                </a:lnTo>
                <a:lnTo>
                  <a:pt x="297" y="77"/>
                </a:lnTo>
                <a:lnTo>
                  <a:pt x="297" y="77"/>
                </a:lnTo>
                <a:lnTo>
                  <a:pt x="297" y="76"/>
                </a:lnTo>
                <a:lnTo>
                  <a:pt x="295" y="72"/>
                </a:lnTo>
                <a:lnTo>
                  <a:pt x="293" y="69"/>
                </a:lnTo>
                <a:lnTo>
                  <a:pt x="293" y="68"/>
                </a:lnTo>
                <a:lnTo>
                  <a:pt x="292" y="66"/>
                </a:lnTo>
                <a:lnTo>
                  <a:pt x="290" y="65"/>
                </a:lnTo>
                <a:lnTo>
                  <a:pt x="290" y="65"/>
                </a:lnTo>
                <a:lnTo>
                  <a:pt x="290" y="65"/>
                </a:lnTo>
                <a:lnTo>
                  <a:pt x="290" y="65"/>
                </a:lnTo>
                <a:lnTo>
                  <a:pt x="292" y="65"/>
                </a:lnTo>
                <a:lnTo>
                  <a:pt x="292" y="66"/>
                </a:lnTo>
                <a:lnTo>
                  <a:pt x="292" y="66"/>
                </a:lnTo>
                <a:lnTo>
                  <a:pt x="293" y="66"/>
                </a:lnTo>
                <a:lnTo>
                  <a:pt x="293" y="66"/>
                </a:lnTo>
                <a:lnTo>
                  <a:pt x="293" y="65"/>
                </a:lnTo>
                <a:lnTo>
                  <a:pt x="293" y="65"/>
                </a:lnTo>
                <a:lnTo>
                  <a:pt x="292" y="63"/>
                </a:lnTo>
                <a:lnTo>
                  <a:pt x="292" y="63"/>
                </a:lnTo>
                <a:lnTo>
                  <a:pt x="290" y="63"/>
                </a:lnTo>
                <a:lnTo>
                  <a:pt x="290" y="61"/>
                </a:lnTo>
                <a:lnTo>
                  <a:pt x="289" y="60"/>
                </a:lnTo>
                <a:lnTo>
                  <a:pt x="289" y="57"/>
                </a:lnTo>
                <a:lnTo>
                  <a:pt x="289" y="57"/>
                </a:lnTo>
                <a:lnTo>
                  <a:pt x="287" y="57"/>
                </a:lnTo>
                <a:lnTo>
                  <a:pt x="286" y="55"/>
                </a:lnTo>
                <a:lnTo>
                  <a:pt x="286" y="55"/>
                </a:lnTo>
                <a:lnTo>
                  <a:pt x="284" y="55"/>
                </a:lnTo>
                <a:lnTo>
                  <a:pt x="282" y="57"/>
                </a:lnTo>
                <a:lnTo>
                  <a:pt x="282" y="55"/>
                </a:lnTo>
                <a:lnTo>
                  <a:pt x="282" y="54"/>
                </a:lnTo>
                <a:lnTo>
                  <a:pt x="282" y="54"/>
                </a:lnTo>
                <a:lnTo>
                  <a:pt x="282" y="54"/>
                </a:lnTo>
                <a:lnTo>
                  <a:pt x="284" y="52"/>
                </a:lnTo>
                <a:lnTo>
                  <a:pt x="284" y="52"/>
                </a:lnTo>
                <a:lnTo>
                  <a:pt x="286" y="52"/>
                </a:lnTo>
                <a:close/>
                <a:moveTo>
                  <a:pt x="732" y="50"/>
                </a:moveTo>
                <a:lnTo>
                  <a:pt x="732" y="50"/>
                </a:lnTo>
                <a:lnTo>
                  <a:pt x="732" y="50"/>
                </a:lnTo>
                <a:lnTo>
                  <a:pt x="732" y="50"/>
                </a:lnTo>
                <a:lnTo>
                  <a:pt x="732" y="54"/>
                </a:lnTo>
                <a:lnTo>
                  <a:pt x="732" y="54"/>
                </a:lnTo>
                <a:lnTo>
                  <a:pt x="733" y="55"/>
                </a:lnTo>
                <a:lnTo>
                  <a:pt x="735" y="54"/>
                </a:lnTo>
                <a:lnTo>
                  <a:pt x="737" y="54"/>
                </a:lnTo>
                <a:lnTo>
                  <a:pt x="737" y="54"/>
                </a:lnTo>
                <a:lnTo>
                  <a:pt x="735" y="55"/>
                </a:lnTo>
                <a:lnTo>
                  <a:pt x="735" y="55"/>
                </a:lnTo>
                <a:lnTo>
                  <a:pt x="735" y="57"/>
                </a:lnTo>
                <a:lnTo>
                  <a:pt x="735" y="57"/>
                </a:lnTo>
                <a:lnTo>
                  <a:pt x="735" y="58"/>
                </a:lnTo>
                <a:lnTo>
                  <a:pt x="735" y="60"/>
                </a:lnTo>
                <a:lnTo>
                  <a:pt x="735" y="60"/>
                </a:lnTo>
                <a:lnTo>
                  <a:pt x="737" y="61"/>
                </a:lnTo>
                <a:lnTo>
                  <a:pt x="735" y="61"/>
                </a:lnTo>
                <a:lnTo>
                  <a:pt x="735" y="63"/>
                </a:lnTo>
                <a:lnTo>
                  <a:pt x="733" y="65"/>
                </a:lnTo>
                <a:lnTo>
                  <a:pt x="732" y="65"/>
                </a:lnTo>
                <a:lnTo>
                  <a:pt x="732" y="65"/>
                </a:lnTo>
                <a:lnTo>
                  <a:pt x="730" y="66"/>
                </a:lnTo>
                <a:lnTo>
                  <a:pt x="729" y="72"/>
                </a:lnTo>
                <a:lnTo>
                  <a:pt x="729" y="71"/>
                </a:lnTo>
                <a:lnTo>
                  <a:pt x="729" y="69"/>
                </a:lnTo>
                <a:lnTo>
                  <a:pt x="729" y="68"/>
                </a:lnTo>
                <a:lnTo>
                  <a:pt x="727" y="66"/>
                </a:lnTo>
                <a:lnTo>
                  <a:pt x="726" y="65"/>
                </a:lnTo>
                <a:lnTo>
                  <a:pt x="724" y="63"/>
                </a:lnTo>
                <a:lnTo>
                  <a:pt x="722" y="61"/>
                </a:lnTo>
                <a:lnTo>
                  <a:pt x="722" y="60"/>
                </a:lnTo>
                <a:lnTo>
                  <a:pt x="722" y="60"/>
                </a:lnTo>
                <a:lnTo>
                  <a:pt x="722" y="57"/>
                </a:lnTo>
                <a:lnTo>
                  <a:pt x="722" y="55"/>
                </a:lnTo>
                <a:lnTo>
                  <a:pt x="721" y="54"/>
                </a:lnTo>
                <a:lnTo>
                  <a:pt x="721" y="54"/>
                </a:lnTo>
                <a:lnTo>
                  <a:pt x="721" y="54"/>
                </a:lnTo>
                <a:lnTo>
                  <a:pt x="722" y="54"/>
                </a:lnTo>
                <a:lnTo>
                  <a:pt x="722" y="54"/>
                </a:lnTo>
                <a:lnTo>
                  <a:pt x="722" y="54"/>
                </a:lnTo>
                <a:lnTo>
                  <a:pt x="722" y="50"/>
                </a:lnTo>
                <a:lnTo>
                  <a:pt x="724" y="50"/>
                </a:lnTo>
                <a:lnTo>
                  <a:pt x="724" y="54"/>
                </a:lnTo>
                <a:lnTo>
                  <a:pt x="724" y="55"/>
                </a:lnTo>
                <a:lnTo>
                  <a:pt x="724" y="55"/>
                </a:lnTo>
                <a:lnTo>
                  <a:pt x="726" y="55"/>
                </a:lnTo>
                <a:lnTo>
                  <a:pt x="727" y="54"/>
                </a:lnTo>
                <a:lnTo>
                  <a:pt x="727" y="54"/>
                </a:lnTo>
                <a:lnTo>
                  <a:pt x="727" y="54"/>
                </a:lnTo>
                <a:lnTo>
                  <a:pt x="729" y="54"/>
                </a:lnTo>
                <a:lnTo>
                  <a:pt x="730" y="54"/>
                </a:lnTo>
                <a:lnTo>
                  <a:pt x="730" y="52"/>
                </a:lnTo>
                <a:lnTo>
                  <a:pt x="730" y="52"/>
                </a:lnTo>
                <a:lnTo>
                  <a:pt x="732" y="52"/>
                </a:lnTo>
                <a:lnTo>
                  <a:pt x="732" y="50"/>
                </a:lnTo>
                <a:close/>
                <a:moveTo>
                  <a:pt x="393" y="47"/>
                </a:moveTo>
                <a:lnTo>
                  <a:pt x="393" y="49"/>
                </a:lnTo>
                <a:lnTo>
                  <a:pt x="393" y="49"/>
                </a:lnTo>
                <a:lnTo>
                  <a:pt x="393" y="50"/>
                </a:lnTo>
                <a:lnTo>
                  <a:pt x="393" y="49"/>
                </a:lnTo>
                <a:lnTo>
                  <a:pt x="391" y="49"/>
                </a:lnTo>
                <a:lnTo>
                  <a:pt x="393" y="49"/>
                </a:lnTo>
                <a:lnTo>
                  <a:pt x="393" y="47"/>
                </a:lnTo>
                <a:close/>
                <a:moveTo>
                  <a:pt x="304" y="38"/>
                </a:moveTo>
                <a:lnTo>
                  <a:pt x="304" y="39"/>
                </a:lnTo>
                <a:lnTo>
                  <a:pt x="304" y="39"/>
                </a:lnTo>
                <a:lnTo>
                  <a:pt x="306" y="41"/>
                </a:lnTo>
                <a:lnTo>
                  <a:pt x="306" y="41"/>
                </a:lnTo>
                <a:lnTo>
                  <a:pt x="306" y="41"/>
                </a:lnTo>
                <a:lnTo>
                  <a:pt x="306" y="38"/>
                </a:lnTo>
                <a:lnTo>
                  <a:pt x="304" y="38"/>
                </a:lnTo>
                <a:close/>
                <a:moveTo>
                  <a:pt x="1804" y="36"/>
                </a:moveTo>
                <a:lnTo>
                  <a:pt x="1802" y="36"/>
                </a:lnTo>
                <a:lnTo>
                  <a:pt x="1799" y="38"/>
                </a:lnTo>
                <a:lnTo>
                  <a:pt x="1796" y="41"/>
                </a:lnTo>
                <a:lnTo>
                  <a:pt x="1796" y="41"/>
                </a:lnTo>
                <a:lnTo>
                  <a:pt x="1798" y="41"/>
                </a:lnTo>
                <a:lnTo>
                  <a:pt x="1801" y="43"/>
                </a:lnTo>
                <a:lnTo>
                  <a:pt x="1801" y="43"/>
                </a:lnTo>
                <a:lnTo>
                  <a:pt x="1802" y="41"/>
                </a:lnTo>
                <a:lnTo>
                  <a:pt x="1802" y="41"/>
                </a:lnTo>
                <a:lnTo>
                  <a:pt x="1804" y="39"/>
                </a:lnTo>
                <a:lnTo>
                  <a:pt x="1806" y="38"/>
                </a:lnTo>
                <a:lnTo>
                  <a:pt x="1806" y="38"/>
                </a:lnTo>
                <a:lnTo>
                  <a:pt x="1806" y="38"/>
                </a:lnTo>
                <a:lnTo>
                  <a:pt x="1806" y="36"/>
                </a:lnTo>
                <a:lnTo>
                  <a:pt x="1804" y="36"/>
                </a:lnTo>
                <a:lnTo>
                  <a:pt x="1804" y="36"/>
                </a:lnTo>
                <a:close/>
                <a:moveTo>
                  <a:pt x="837" y="36"/>
                </a:moveTo>
                <a:lnTo>
                  <a:pt x="841" y="36"/>
                </a:lnTo>
                <a:lnTo>
                  <a:pt x="844" y="39"/>
                </a:lnTo>
                <a:lnTo>
                  <a:pt x="844" y="39"/>
                </a:lnTo>
                <a:lnTo>
                  <a:pt x="845" y="41"/>
                </a:lnTo>
                <a:lnTo>
                  <a:pt x="845" y="41"/>
                </a:lnTo>
                <a:lnTo>
                  <a:pt x="845" y="41"/>
                </a:lnTo>
                <a:lnTo>
                  <a:pt x="845" y="41"/>
                </a:lnTo>
                <a:lnTo>
                  <a:pt x="844" y="41"/>
                </a:lnTo>
                <a:lnTo>
                  <a:pt x="844" y="39"/>
                </a:lnTo>
                <a:lnTo>
                  <a:pt x="841" y="38"/>
                </a:lnTo>
                <a:lnTo>
                  <a:pt x="841" y="38"/>
                </a:lnTo>
                <a:lnTo>
                  <a:pt x="837" y="36"/>
                </a:lnTo>
                <a:lnTo>
                  <a:pt x="836" y="36"/>
                </a:lnTo>
                <a:lnTo>
                  <a:pt x="837" y="36"/>
                </a:lnTo>
                <a:close/>
                <a:moveTo>
                  <a:pt x="0" y="33"/>
                </a:moveTo>
                <a:lnTo>
                  <a:pt x="0" y="33"/>
                </a:lnTo>
                <a:lnTo>
                  <a:pt x="2" y="36"/>
                </a:lnTo>
                <a:lnTo>
                  <a:pt x="6" y="39"/>
                </a:lnTo>
                <a:lnTo>
                  <a:pt x="8" y="41"/>
                </a:lnTo>
                <a:lnTo>
                  <a:pt x="10" y="44"/>
                </a:lnTo>
                <a:lnTo>
                  <a:pt x="11" y="44"/>
                </a:lnTo>
                <a:lnTo>
                  <a:pt x="13" y="44"/>
                </a:lnTo>
                <a:lnTo>
                  <a:pt x="13" y="46"/>
                </a:lnTo>
                <a:lnTo>
                  <a:pt x="11" y="46"/>
                </a:lnTo>
                <a:lnTo>
                  <a:pt x="11" y="46"/>
                </a:lnTo>
                <a:lnTo>
                  <a:pt x="10" y="46"/>
                </a:lnTo>
                <a:lnTo>
                  <a:pt x="10" y="46"/>
                </a:lnTo>
                <a:lnTo>
                  <a:pt x="8" y="46"/>
                </a:lnTo>
                <a:lnTo>
                  <a:pt x="8" y="46"/>
                </a:lnTo>
                <a:lnTo>
                  <a:pt x="8" y="43"/>
                </a:lnTo>
                <a:lnTo>
                  <a:pt x="6" y="41"/>
                </a:lnTo>
                <a:lnTo>
                  <a:pt x="5" y="39"/>
                </a:lnTo>
                <a:lnTo>
                  <a:pt x="3" y="36"/>
                </a:lnTo>
                <a:lnTo>
                  <a:pt x="0" y="33"/>
                </a:lnTo>
                <a:close/>
                <a:moveTo>
                  <a:pt x="2660" y="30"/>
                </a:moveTo>
                <a:lnTo>
                  <a:pt x="2662" y="30"/>
                </a:lnTo>
                <a:lnTo>
                  <a:pt x="2660" y="33"/>
                </a:lnTo>
                <a:lnTo>
                  <a:pt x="2660" y="35"/>
                </a:lnTo>
                <a:lnTo>
                  <a:pt x="2659" y="36"/>
                </a:lnTo>
                <a:lnTo>
                  <a:pt x="2659" y="36"/>
                </a:lnTo>
                <a:lnTo>
                  <a:pt x="2657" y="36"/>
                </a:lnTo>
                <a:lnTo>
                  <a:pt x="2656" y="36"/>
                </a:lnTo>
                <a:lnTo>
                  <a:pt x="2654" y="38"/>
                </a:lnTo>
                <a:lnTo>
                  <a:pt x="2654" y="38"/>
                </a:lnTo>
                <a:lnTo>
                  <a:pt x="2656" y="36"/>
                </a:lnTo>
                <a:lnTo>
                  <a:pt x="2657" y="35"/>
                </a:lnTo>
                <a:lnTo>
                  <a:pt x="2659" y="33"/>
                </a:lnTo>
                <a:lnTo>
                  <a:pt x="2660" y="32"/>
                </a:lnTo>
                <a:lnTo>
                  <a:pt x="2660" y="30"/>
                </a:lnTo>
                <a:close/>
                <a:moveTo>
                  <a:pt x="431" y="28"/>
                </a:moveTo>
                <a:lnTo>
                  <a:pt x="432" y="28"/>
                </a:lnTo>
                <a:lnTo>
                  <a:pt x="434" y="28"/>
                </a:lnTo>
                <a:lnTo>
                  <a:pt x="435" y="28"/>
                </a:lnTo>
                <a:lnTo>
                  <a:pt x="435" y="28"/>
                </a:lnTo>
                <a:lnTo>
                  <a:pt x="435" y="30"/>
                </a:lnTo>
                <a:lnTo>
                  <a:pt x="434" y="30"/>
                </a:lnTo>
                <a:lnTo>
                  <a:pt x="432" y="32"/>
                </a:lnTo>
                <a:lnTo>
                  <a:pt x="431" y="32"/>
                </a:lnTo>
                <a:lnTo>
                  <a:pt x="427" y="32"/>
                </a:lnTo>
                <a:lnTo>
                  <a:pt x="427" y="30"/>
                </a:lnTo>
                <a:lnTo>
                  <a:pt x="429" y="30"/>
                </a:lnTo>
                <a:lnTo>
                  <a:pt x="429" y="30"/>
                </a:lnTo>
                <a:lnTo>
                  <a:pt x="429" y="30"/>
                </a:lnTo>
                <a:lnTo>
                  <a:pt x="431" y="28"/>
                </a:lnTo>
                <a:close/>
                <a:moveTo>
                  <a:pt x="699" y="27"/>
                </a:moveTo>
                <a:lnTo>
                  <a:pt x="699" y="27"/>
                </a:lnTo>
                <a:lnTo>
                  <a:pt x="700" y="28"/>
                </a:lnTo>
                <a:lnTo>
                  <a:pt x="700" y="28"/>
                </a:lnTo>
                <a:lnTo>
                  <a:pt x="702" y="28"/>
                </a:lnTo>
                <a:lnTo>
                  <a:pt x="702" y="28"/>
                </a:lnTo>
                <a:lnTo>
                  <a:pt x="702" y="28"/>
                </a:lnTo>
                <a:lnTo>
                  <a:pt x="702" y="28"/>
                </a:lnTo>
                <a:lnTo>
                  <a:pt x="703" y="28"/>
                </a:lnTo>
                <a:lnTo>
                  <a:pt x="703" y="28"/>
                </a:lnTo>
                <a:lnTo>
                  <a:pt x="703" y="28"/>
                </a:lnTo>
                <a:lnTo>
                  <a:pt x="703" y="30"/>
                </a:lnTo>
                <a:lnTo>
                  <a:pt x="703" y="30"/>
                </a:lnTo>
                <a:lnTo>
                  <a:pt x="703" y="30"/>
                </a:lnTo>
                <a:lnTo>
                  <a:pt x="703" y="32"/>
                </a:lnTo>
                <a:lnTo>
                  <a:pt x="703" y="32"/>
                </a:lnTo>
                <a:lnTo>
                  <a:pt x="703" y="32"/>
                </a:lnTo>
                <a:lnTo>
                  <a:pt x="703" y="33"/>
                </a:lnTo>
                <a:lnTo>
                  <a:pt x="703" y="35"/>
                </a:lnTo>
                <a:lnTo>
                  <a:pt x="703" y="35"/>
                </a:lnTo>
                <a:lnTo>
                  <a:pt x="703" y="36"/>
                </a:lnTo>
                <a:lnTo>
                  <a:pt x="703" y="35"/>
                </a:lnTo>
                <a:lnTo>
                  <a:pt x="702" y="35"/>
                </a:lnTo>
                <a:lnTo>
                  <a:pt x="702" y="33"/>
                </a:lnTo>
                <a:lnTo>
                  <a:pt x="702" y="33"/>
                </a:lnTo>
                <a:lnTo>
                  <a:pt x="702" y="33"/>
                </a:lnTo>
                <a:lnTo>
                  <a:pt x="702" y="32"/>
                </a:lnTo>
                <a:lnTo>
                  <a:pt x="702" y="32"/>
                </a:lnTo>
                <a:lnTo>
                  <a:pt x="702" y="32"/>
                </a:lnTo>
                <a:lnTo>
                  <a:pt x="702" y="33"/>
                </a:lnTo>
                <a:lnTo>
                  <a:pt x="700" y="33"/>
                </a:lnTo>
                <a:lnTo>
                  <a:pt x="700" y="33"/>
                </a:lnTo>
                <a:lnTo>
                  <a:pt x="700" y="33"/>
                </a:lnTo>
                <a:lnTo>
                  <a:pt x="699" y="33"/>
                </a:lnTo>
                <a:lnTo>
                  <a:pt x="699" y="32"/>
                </a:lnTo>
                <a:lnTo>
                  <a:pt x="699" y="32"/>
                </a:lnTo>
                <a:lnTo>
                  <a:pt x="699" y="30"/>
                </a:lnTo>
                <a:lnTo>
                  <a:pt x="699" y="30"/>
                </a:lnTo>
                <a:lnTo>
                  <a:pt x="697" y="30"/>
                </a:lnTo>
                <a:lnTo>
                  <a:pt x="697" y="32"/>
                </a:lnTo>
                <a:lnTo>
                  <a:pt x="696" y="32"/>
                </a:lnTo>
                <a:lnTo>
                  <a:pt x="696" y="32"/>
                </a:lnTo>
                <a:lnTo>
                  <a:pt x="696" y="32"/>
                </a:lnTo>
                <a:lnTo>
                  <a:pt x="696" y="30"/>
                </a:lnTo>
                <a:lnTo>
                  <a:pt x="696" y="30"/>
                </a:lnTo>
                <a:lnTo>
                  <a:pt x="697" y="30"/>
                </a:lnTo>
                <a:lnTo>
                  <a:pt x="697" y="30"/>
                </a:lnTo>
                <a:lnTo>
                  <a:pt x="697" y="30"/>
                </a:lnTo>
                <a:lnTo>
                  <a:pt x="699" y="28"/>
                </a:lnTo>
                <a:lnTo>
                  <a:pt x="699" y="28"/>
                </a:lnTo>
                <a:lnTo>
                  <a:pt x="699" y="28"/>
                </a:lnTo>
                <a:lnTo>
                  <a:pt x="699" y="28"/>
                </a:lnTo>
                <a:lnTo>
                  <a:pt x="699" y="28"/>
                </a:lnTo>
                <a:lnTo>
                  <a:pt x="697" y="28"/>
                </a:lnTo>
                <a:lnTo>
                  <a:pt x="697" y="28"/>
                </a:lnTo>
                <a:lnTo>
                  <a:pt x="697" y="27"/>
                </a:lnTo>
                <a:lnTo>
                  <a:pt x="699" y="27"/>
                </a:lnTo>
                <a:close/>
                <a:moveTo>
                  <a:pt x="1799" y="27"/>
                </a:moveTo>
                <a:lnTo>
                  <a:pt x="1799" y="27"/>
                </a:lnTo>
                <a:lnTo>
                  <a:pt x="1799" y="30"/>
                </a:lnTo>
                <a:lnTo>
                  <a:pt x="1799" y="30"/>
                </a:lnTo>
                <a:lnTo>
                  <a:pt x="1801" y="32"/>
                </a:lnTo>
                <a:lnTo>
                  <a:pt x="1802" y="32"/>
                </a:lnTo>
                <a:lnTo>
                  <a:pt x="1804" y="32"/>
                </a:lnTo>
                <a:lnTo>
                  <a:pt x="1804" y="32"/>
                </a:lnTo>
                <a:lnTo>
                  <a:pt x="1802" y="33"/>
                </a:lnTo>
                <a:lnTo>
                  <a:pt x="1802" y="33"/>
                </a:lnTo>
                <a:lnTo>
                  <a:pt x="1802" y="35"/>
                </a:lnTo>
                <a:lnTo>
                  <a:pt x="1802" y="35"/>
                </a:lnTo>
                <a:lnTo>
                  <a:pt x="1804" y="35"/>
                </a:lnTo>
                <a:lnTo>
                  <a:pt x="1806" y="36"/>
                </a:lnTo>
                <a:lnTo>
                  <a:pt x="1807" y="36"/>
                </a:lnTo>
                <a:lnTo>
                  <a:pt x="1807" y="38"/>
                </a:lnTo>
                <a:lnTo>
                  <a:pt x="1806" y="39"/>
                </a:lnTo>
                <a:lnTo>
                  <a:pt x="1801" y="43"/>
                </a:lnTo>
                <a:lnTo>
                  <a:pt x="1799" y="43"/>
                </a:lnTo>
                <a:lnTo>
                  <a:pt x="1795" y="41"/>
                </a:lnTo>
                <a:lnTo>
                  <a:pt x="1795" y="41"/>
                </a:lnTo>
                <a:lnTo>
                  <a:pt x="1795" y="39"/>
                </a:lnTo>
                <a:lnTo>
                  <a:pt x="1795" y="39"/>
                </a:lnTo>
                <a:lnTo>
                  <a:pt x="1795" y="39"/>
                </a:lnTo>
                <a:lnTo>
                  <a:pt x="1795" y="38"/>
                </a:lnTo>
                <a:lnTo>
                  <a:pt x="1795" y="36"/>
                </a:lnTo>
                <a:lnTo>
                  <a:pt x="1795" y="36"/>
                </a:lnTo>
                <a:lnTo>
                  <a:pt x="1796" y="36"/>
                </a:lnTo>
                <a:lnTo>
                  <a:pt x="1798" y="35"/>
                </a:lnTo>
                <a:lnTo>
                  <a:pt x="1798" y="33"/>
                </a:lnTo>
                <a:lnTo>
                  <a:pt x="1796" y="33"/>
                </a:lnTo>
                <a:lnTo>
                  <a:pt x="1796" y="32"/>
                </a:lnTo>
                <a:lnTo>
                  <a:pt x="1795" y="30"/>
                </a:lnTo>
                <a:lnTo>
                  <a:pt x="1795" y="30"/>
                </a:lnTo>
                <a:lnTo>
                  <a:pt x="1796" y="28"/>
                </a:lnTo>
                <a:lnTo>
                  <a:pt x="1798" y="28"/>
                </a:lnTo>
                <a:lnTo>
                  <a:pt x="1799" y="27"/>
                </a:lnTo>
                <a:close/>
                <a:moveTo>
                  <a:pt x="2872" y="25"/>
                </a:moveTo>
                <a:lnTo>
                  <a:pt x="2873" y="25"/>
                </a:lnTo>
                <a:lnTo>
                  <a:pt x="2873" y="25"/>
                </a:lnTo>
                <a:lnTo>
                  <a:pt x="2875" y="27"/>
                </a:lnTo>
                <a:lnTo>
                  <a:pt x="2875" y="27"/>
                </a:lnTo>
                <a:lnTo>
                  <a:pt x="2875" y="28"/>
                </a:lnTo>
                <a:lnTo>
                  <a:pt x="2875" y="28"/>
                </a:lnTo>
                <a:lnTo>
                  <a:pt x="2875" y="28"/>
                </a:lnTo>
                <a:lnTo>
                  <a:pt x="2875" y="30"/>
                </a:lnTo>
                <a:lnTo>
                  <a:pt x="2875" y="30"/>
                </a:lnTo>
                <a:lnTo>
                  <a:pt x="2875" y="30"/>
                </a:lnTo>
                <a:lnTo>
                  <a:pt x="2875" y="32"/>
                </a:lnTo>
                <a:lnTo>
                  <a:pt x="2875" y="32"/>
                </a:lnTo>
                <a:lnTo>
                  <a:pt x="2873" y="32"/>
                </a:lnTo>
                <a:lnTo>
                  <a:pt x="2873" y="32"/>
                </a:lnTo>
                <a:lnTo>
                  <a:pt x="2872" y="32"/>
                </a:lnTo>
                <a:lnTo>
                  <a:pt x="2870" y="30"/>
                </a:lnTo>
                <a:lnTo>
                  <a:pt x="2870" y="30"/>
                </a:lnTo>
                <a:lnTo>
                  <a:pt x="2870" y="28"/>
                </a:lnTo>
                <a:lnTo>
                  <a:pt x="2870" y="28"/>
                </a:lnTo>
                <a:lnTo>
                  <a:pt x="2870" y="27"/>
                </a:lnTo>
                <a:lnTo>
                  <a:pt x="2870" y="27"/>
                </a:lnTo>
                <a:lnTo>
                  <a:pt x="2870" y="27"/>
                </a:lnTo>
                <a:lnTo>
                  <a:pt x="2872" y="25"/>
                </a:lnTo>
                <a:close/>
                <a:moveTo>
                  <a:pt x="268" y="25"/>
                </a:moveTo>
                <a:lnTo>
                  <a:pt x="271" y="27"/>
                </a:lnTo>
                <a:lnTo>
                  <a:pt x="275" y="27"/>
                </a:lnTo>
                <a:lnTo>
                  <a:pt x="278" y="28"/>
                </a:lnTo>
                <a:lnTo>
                  <a:pt x="279" y="30"/>
                </a:lnTo>
                <a:lnTo>
                  <a:pt x="279" y="30"/>
                </a:lnTo>
                <a:lnTo>
                  <a:pt x="281" y="30"/>
                </a:lnTo>
                <a:lnTo>
                  <a:pt x="281" y="30"/>
                </a:lnTo>
                <a:lnTo>
                  <a:pt x="281" y="30"/>
                </a:lnTo>
                <a:lnTo>
                  <a:pt x="281" y="32"/>
                </a:lnTo>
                <a:lnTo>
                  <a:pt x="281" y="36"/>
                </a:lnTo>
                <a:lnTo>
                  <a:pt x="281" y="38"/>
                </a:lnTo>
                <a:lnTo>
                  <a:pt x="281" y="38"/>
                </a:lnTo>
                <a:lnTo>
                  <a:pt x="281" y="39"/>
                </a:lnTo>
                <a:lnTo>
                  <a:pt x="279" y="43"/>
                </a:lnTo>
                <a:lnTo>
                  <a:pt x="279" y="44"/>
                </a:lnTo>
                <a:lnTo>
                  <a:pt x="279" y="46"/>
                </a:lnTo>
                <a:lnTo>
                  <a:pt x="279" y="47"/>
                </a:lnTo>
                <a:lnTo>
                  <a:pt x="279" y="47"/>
                </a:lnTo>
                <a:lnTo>
                  <a:pt x="279" y="49"/>
                </a:lnTo>
                <a:lnTo>
                  <a:pt x="279" y="49"/>
                </a:lnTo>
                <a:lnTo>
                  <a:pt x="279" y="50"/>
                </a:lnTo>
                <a:lnTo>
                  <a:pt x="279" y="50"/>
                </a:lnTo>
                <a:lnTo>
                  <a:pt x="279" y="52"/>
                </a:lnTo>
                <a:lnTo>
                  <a:pt x="279" y="52"/>
                </a:lnTo>
                <a:lnTo>
                  <a:pt x="281" y="50"/>
                </a:lnTo>
                <a:lnTo>
                  <a:pt x="281" y="50"/>
                </a:lnTo>
                <a:lnTo>
                  <a:pt x="281" y="54"/>
                </a:lnTo>
                <a:lnTo>
                  <a:pt x="282" y="54"/>
                </a:lnTo>
                <a:lnTo>
                  <a:pt x="281" y="55"/>
                </a:lnTo>
                <a:lnTo>
                  <a:pt x="281" y="55"/>
                </a:lnTo>
                <a:lnTo>
                  <a:pt x="281" y="55"/>
                </a:lnTo>
                <a:lnTo>
                  <a:pt x="279" y="55"/>
                </a:lnTo>
                <a:lnTo>
                  <a:pt x="278" y="55"/>
                </a:lnTo>
                <a:lnTo>
                  <a:pt x="278" y="54"/>
                </a:lnTo>
                <a:lnTo>
                  <a:pt x="276" y="52"/>
                </a:lnTo>
                <a:lnTo>
                  <a:pt x="278" y="50"/>
                </a:lnTo>
                <a:lnTo>
                  <a:pt x="276" y="47"/>
                </a:lnTo>
                <a:lnTo>
                  <a:pt x="276" y="47"/>
                </a:lnTo>
                <a:lnTo>
                  <a:pt x="276" y="47"/>
                </a:lnTo>
                <a:lnTo>
                  <a:pt x="276" y="47"/>
                </a:lnTo>
                <a:lnTo>
                  <a:pt x="276" y="52"/>
                </a:lnTo>
                <a:lnTo>
                  <a:pt x="276" y="52"/>
                </a:lnTo>
                <a:lnTo>
                  <a:pt x="276" y="54"/>
                </a:lnTo>
                <a:lnTo>
                  <a:pt x="276" y="54"/>
                </a:lnTo>
                <a:lnTo>
                  <a:pt x="276" y="52"/>
                </a:lnTo>
                <a:lnTo>
                  <a:pt x="275" y="50"/>
                </a:lnTo>
                <a:lnTo>
                  <a:pt x="275" y="46"/>
                </a:lnTo>
                <a:lnTo>
                  <a:pt x="275" y="43"/>
                </a:lnTo>
                <a:lnTo>
                  <a:pt x="275" y="41"/>
                </a:lnTo>
                <a:lnTo>
                  <a:pt x="275" y="41"/>
                </a:lnTo>
                <a:lnTo>
                  <a:pt x="276" y="39"/>
                </a:lnTo>
                <a:lnTo>
                  <a:pt x="276" y="36"/>
                </a:lnTo>
                <a:lnTo>
                  <a:pt x="276" y="35"/>
                </a:lnTo>
                <a:lnTo>
                  <a:pt x="275" y="33"/>
                </a:lnTo>
                <a:lnTo>
                  <a:pt x="275" y="32"/>
                </a:lnTo>
                <a:lnTo>
                  <a:pt x="273" y="32"/>
                </a:lnTo>
                <a:lnTo>
                  <a:pt x="273" y="30"/>
                </a:lnTo>
                <a:lnTo>
                  <a:pt x="271" y="32"/>
                </a:lnTo>
                <a:lnTo>
                  <a:pt x="271" y="32"/>
                </a:lnTo>
                <a:lnTo>
                  <a:pt x="271" y="32"/>
                </a:lnTo>
                <a:lnTo>
                  <a:pt x="271" y="32"/>
                </a:lnTo>
                <a:lnTo>
                  <a:pt x="271" y="33"/>
                </a:lnTo>
                <a:lnTo>
                  <a:pt x="273" y="35"/>
                </a:lnTo>
                <a:lnTo>
                  <a:pt x="273" y="36"/>
                </a:lnTo>
                <a:lnTo>
                  <a:pt x="273" y="36"/>
                </a:lnTo>
                <a:lnTo>
                  <a:pt x="271" y="35"/>
                </a:lnTo>
                <a:lnTo>
                  <a:pt x="271" y="35"/>
                </a:lnTo>
                <a:lnTo>
                  <a:pt x="271" y="33"/>
                </a:lnTo>
                <a:lnTo>
                  <a:pt x="270" y="33"/>
                </a:lnTo>
                <a:lnTo>
                  <a:pt x="270" y="30"/>
                </a:lnTo>
                <a:lnTo>
                  <a:pt x="270" y="28"/>
                </a:lnTo>
                <a:lnTo>
                  <a:pt x="268" y="28"/>
                </a:lnTo>
                <a:lnTo>
                  <a:pt x="268" y="28"/>
                </a:lnTo>
                <a:lnTo>
                  <a:pt x="268" y="28"/>
                </a:lnTo>
                <a:lnTo>
                  <a:pt x="267" y="28"/>
                </a:lnTo>
                <a:lnTo>
                  <a:pt x="267" y="28"/>
                </a:lnTo>
                <a:lnTo>
                  <a:pt x="267" y="30"/>
                </a:lnTo>
                <a:lnTo>
                  <a:pt x="267" y="33"/>
                </a:lnTo>
                <a:lnTo>
                  <a:pt x="265" y="33"/>
                </a:lnTo>
                <a:lnTo>
                  <a:pt x="263" y="33"/>
                </a:lnTo>
                <a:lnTo>
                  <a:pt x="263" y="33"/>
                </a:lnTo>
                <a:lnTo>
                  <a:pt x="263" y="32"/>
                </a:lnTo>
                <a:lnTo>
                  <a:pt x="263" y="32"/>
                </a:lnTo>
                <a:lnTo>
                  <a:pt x="263" y="32"/>
                </a:lnTo>
                <a:lnTo>
                  <a:pt x="262" y="32"/>
                </a:lnTo>
                <a:lnTo>
                  <a:pt x="262" y="30"/>
                </a:lnTo>
                <a:lnTo>
                  <a:pt x="262" y="30"/>
                </a:lnTo>
                <a:lnTo>
                  <a:pt x="262" y="28"/>
                </a:lnTo>
                <a:lnTo>
                  <a:pt x="262" y="28"/>
                </a:lnTo>
                <a:lnTo>
                  <a:pt x="260" y="27"/>
                </a:lnTo>
                <a:lnTo>
                  <a:pt x="260" y="27"/>
                </a:lnTo>
                <a:lnTo>
                  <a:pt x="260" y="25"/>
                </a:lnTo>
                <a:lnTo>
                  <a:pt x="262" y="25"/>
                </a:lnTo>
                <a:lnTo>
                  <a:pt x="263" y="27"/>
                </a:lnTo>
                <a:lnTo>
                  <a:pt x="265" y="27"/>
                </a:lnTo>
                <a:lnTo>
                  <a:pt x="265" y="27"/>
                </a:lnTo>
                <a:lnTo>
                  <a:pt x="267" y="25"/>
                </a:lnTo>
                <a:lnTo>
                  <a:pt x="268" y="25"/>
                </a:lnTo>
                <a:lnTo>
                  <a:pt x="268" y="25"/>
                </a:lnTo>
                <a:lnTo>
                  <a:pt x="268" y="25"/>
                </a:lnTo>
                <a:close/>
                <a:moveTo>
                  <a:pt x="2780" y="20"/>
                </a:moveTo>
                <a:lnTo>
                  <a:pt x="2782" y="20"/>
                </a:lnTo>
                <a:lnTo>
                  <a:pt x="2783" y="20"/>
                </a:lnTo>
                <a:lnTo>
                  <a:pt x="2783" y="22"/>
                </a:lnTo>
                <a:lnTo>
                  <a:pt x="2783" y="24"/>
                </a:lnTo>
                <a:lnTo>
                  <a:pt x="2783" y="25"/>
                </a:lnTo>
                <a:lnTo>
                  <a:pt x="2783" y="27"/>
                </a:lnTo>
                <a:lnTo>
                  <a:pt x="2783" y="27"/>
                </a:lnTo>
                <a:lnTo>
                  <a:pt x="2783" y="27"/>
                </a:lnTo>
                <a:lnTo>
                  <a:pt x="2783" y="27"/>
                </a:lnTo>
                <a:lnTo>
                  <a:pt x="2782" y="25"/>
                </a:lnTo>
                <a:lnTo>
                  <a:pt x="2780" y="24"/>
                </a:lnTo>
                <a:lnTo>
                  <a:pt x="2779" y="24"/>
                </a:lnTo>
                <a:lnTo>
                  <a:pt x="2777" y="24"/>
                </a:lnTo>
                <a:lnTo>
                  <a:pt x="2777" y="24"/>
                </a:lnTo>
                <a:lnTo>
                  <a:pt x="2775" y="24"/>
                </a:lnTo>
                <a:lnTo>
                  <a:pt x="2775" y="22"/>
                </a:lnTo>
                <a:lnTo>
                  <a:pt x="2777" y="22"/>
                </a:lnTo>
                <a:lnTo>
                  <a:pt x="2777" y="22"/>
                </a:lnTo>
                <a:lnTo>
                  <a:pt x="2777" y="20"/>
                </a:lnTo>
                <a:lnTo>
                  <a:pt x="2777" y="20"/>
                </a:lnTo>
                <a:lnTo>
                  <a:pt x="2779" y="20"/>
                </a:lnTo>
                <a:lnTo>
                  <a:pt x="2780" y="20"/>
                </a:lnTo>
                <a:close/>
                <a:moveTo>
                  <a:pt x="3280" y="20"/>
                </a:moveTo>
                <a:lnTo>
                  <a:pt x="3277" y="22"/>
                </a:lnTo>
                <a:lnTo>
                  <a:pt x="3274" y="24"/>
                </a:lnTo>
                <a:lnTo>
                  <a:pt x="3271" y="25"/>
                </a:lnTo>
                <a:lnTo>
                  <a:pt x="3269" y="27"/>
                </a:lnTo>
                <a:lnTo>
                  <a:pt x="3267" y="27"/>
                </a:lnTo>
                <a:lnTo>
                  <a:pt x="3267" y="28"/>
                </a:lnTo>
                <a:lnTo>
                  <a:pt x="3274" y="27"/>
                </a:lnTo>
                <a:lnTo>
                  <a:pt x="3275" y="27"/>
                </a:lnTo>
                <a:lnTo>
                  <a:pt x="3278" y="24"/>
                </a:lnTo>
                <a:lnTo>
                  <a:pt x="3280" y="24"/>
                </a:lnTo>
                <a:lnTo>
                  <a:pt x="3280" y="20"/>
                </a:lnTo>
                <a:lnTo>
                  <a:pt x="3280" y="20"/>
                </a:lnTo>
                <a:close/>
                <a:moveTo>
                  <a:pt x="615" y="19"/>
                </a:moveTo>
                <a:lnTo>
                  <a:pt x="615" y="19"/>
                </a:lnTo>
                <a:lnTo>
                  <a:pt x="617" y="20"/>
                </a:lnTo>
                <a:lnTo>
                  <a:pt x="615" y="20"/>
                </a:lnTo>
                <a:lnTo>
                  <a:pt x="614" y="20"/>
                </a:lnTo>
                <a:lnTo>
                  <a:pt x="614" y="22"/>
                </a:lnTo>
                <a:lnTo>
                  <a:pt x="614" y="22"/>
                </a:lnTo>
                <a:lnTo>
                  <a:pt x="614" y="22"/>
                </a:lnTo>
                <a:lnTo>
                  <a:pt x="614" y="22"/>
                </a:lnTo>
                <a:lnTo>
                  <a:pt x="615" y="22"/>
                </a:lnTo>
                <a:lnTo>
                  <a:pt x="614" y="24"/>
                </a:lnTo>
                <a:lnTo>
                  <a:pt x="614" y="24"/>
                </a:lnTo>
                <a:lnTo>
                  <a:pt x="614" y="24"/>
                </a:lnTo>
                <a:lnTo>
                  <a:pt x="614" y="24"/>
                </a:lnTo>
                <a:lnTo>
                  <a:pt x="614" y="25"/>
                </a:lnTo>
                <a:lnTo>
                  <a:pt x="614" y="25"/>
                </a:lnTo>
                <a:lnTo>
                  <a:pt x="612" y="25"/>
                </a:lnTo>
                <a:lnTo>
                  <a:pt x="610" y="27"/>
                </a:lnTo>
                <a:lnTo>
                  <a:pt x="610" y="27"/>
                </a:lnTo>
                <a:lnTo>
                  <a:pt x="612" y="28"/>
                </a:lnTo>
                <a:lnTo>
                  <a:pt x="610" y="28"/>
                </a:lnTo>
                <a:lnTo>
                  <a:pt x="610" y="28"/>
                </a:lnTo>
                <a:lnTo>
                  <a:pt x="609" y="25"/>
                </a:lnTo>
                <a:lnTo>
                  <a:pt x="610" y="25"/>
                </a:lnTo>
                <a:lnTo>
                  <a:pt x="610" y="24"/>
                </a:lnTo>
                <a:lnTo>
                  <a:pt x="610" y="24"/>
                </a:lnTo>
                <a:lnTo>
                  <a:pt x="610" y="22"/>
                </a:lnTo>
                <a:lnTo>
                  <a:pt x="610" y="22"/>
                </a:lnTo>
                <a:lnTo>
                  <a:pt x="610" y="22"/>
                </a:lnTo>
                <a:lnTo>
                  <a:pt x="610" y="20"/>
                </a:lnTo>
                <a:lnTo>
                  <a:pt x="612" y="19"/>
                </a:lnTo>
                <a:lnTo>
                  <a:pt x="614" y="19"/>
                </a:lnTo>
                <a:lnTo>
                  <a:pt x="614" y="20"/>
                </a:lnTo>
                <a:lnTo>
                  <a:pt x="614" y="20"/>
                </a:lnTo>
                <a:lnTo>
                  <a:pt x="614" y="19"/>
                </a:lnTo>
                <a:lnTo>
                  <a:pt x="615" y="19"/>
                </a:lnTo>
                <a:close/>
                <a:moveTo>
                  <a:pt x="3744" y="17"/>
                </a:moveTo>
                <a:lnTo>
                  <a:pt x="3745" y="17"/>
                </a:lnTo>
                <a:lnTo>
                  <a:pt x="3744" y="19"/>
                </a:lnTo>
                <a:lnTo>
                  <a:pt x="3744" y="20"/>
                </a:lnTo>
                <a:lnTo>
                  <a:pt x="3744" y="20"/>
                </a:lnTo>
                <a:lnTo>
                  <a:pt x="3744" y="22"/>
                </a:lnTo>
                <a:lnTo>
                  <a:pt x="3742" y="22"/>
                </a:lnTo>
                <a:lnTo>
                  <a:pt x="3740" y="20"/>
                </a:lnTo>
                <a:lnTo>
                  <a:pt x="3740" y="19"/>
                </a:lnTo>
                <a:lnTo>
                  <a:pt x="3742" y="17"/>
                </a:lnTo>
                <a:lnTo>
                  <a:pt x="3744" y="17"/>
                </a:lnTo>
                <a:close/>
                <a:moveTo>
                  <a:pt x="696" y="16"/>
                </a:moveTo>
                <a:lnTo>
                  <a:pt x="696" y="17"/>
                </a:lnTo>
                <a:lnTo>
                  <a:pt x="697" y="17"/>
                </a:lnTo>
                <a:lnTo>
                  <a:pt x="696" y="19"/>
                </a:lnTo>
                <a:lnTo>
                  <a:pt x="697" y="19"/>
                </a:lnTo>
                <a:lnTo>
                  <a:pt x="697" y="19"/>
                </a:lnTo>
                <a:lnTo>
                  <a:pt x="697" y="20"/>
                </a:lnTo>
                <a:lnTo>
                  <a:pt x="697" y="20"/>
                </a:lnTo>
                <a:lnTo>
                  <a:pt x="696" y="20"/>
                </a:lnTo>
                <a:lnTo>
                  <a:pt x="694" y="19"/>
                </a:lnTo>
                <a:lnTo>
                  <a:pt x="694" y="17"/>
                </a:lnTo>
                <a:lnTo>
                  <a:pt x="694" y="17"/>
                </a:lnTo>
                <a:lnTo>
                  <a:pt x="696" y="16"/>
                </a:lnTo>
                <a:close/>
                <a:moveTo>
                  <a:pt x="421" y="11"/>
                </a:moveTo>
                <a:lnTo>
                  <a:pt x="421" y="11"/>
                </a:lnTo>
                <a:lnTo>
                  <a:pt x="423" y="11"/>
                </a:lnTo>
                <a:lnTo>
                  <a:pt x="423" y="13"/>
                </a:lnTo>
                <a:lnTo>
                  <a:pt x="424" y="13"/>
                </a:lnTo>
                <a:lnTo>
                  <a:pt x="426" y="13"/>
                </a:lnTo>
                <a:lnTo>
                  <a:pt x="426" y="14"/>
                </a:lnTo>
                <a:lnTo>
                  <a:pt x="423" y="14"/>
                </a:lnTo>
                <a:lnTo>
                  <a:pt x="421" y="14"/>
                </a:lnTo>
                <a:lnTo>
                  <a:pt x="420" y="14"/>
                </a:lnTo>
                <a:lnTo>
                  <a:pt x="420" y="14"/>
                </a:lnTo>
                <a:lnTo>
                  <a:pt x="418" y="14"/>
                </a:lnTo>
                <a:lnTo>
                  <a:pt x="416" y="13"/>
                </a:lnTo>
                <a:lnTo>
                  <a:pt x="415" y="13"/>
                </a:lnTo>
                <a:lnTo>
                  <a:pt x="416" y="13"/>
                </a:lnTo>
                <a:lnTo>
                  <a:pt x="416" y="11"/>
                </a:lnTo>
                <a:lnTo>
                  <a:pt x="416" y="11"/>
                </a:lnTo>
                <a:lnTo>
                  <a:pt x="416" y="11"/>
                </a:lnTo>
                <a:lnTo>
                  <a:pt x="418" y="11"/>
                </a:lnTo>
                <a:lnTo>
                  <a:pt x="418" y="11"/>
                </a:lnTo>
                <a:lnTo>
                  <a:pt x="418" y="11"/>
                </a:lnTo>
                <a:lnTo>
                  <a:pt x="418" y="11"/>
                </a:lnTo>
                <a:lnTo>
                  <a:pt x="420" y="11"/>
                </a:lnTo>
                <a:lnTo>
                  <a:pt x="420" y="11"/>
                </a:lnTo>
                <a:lnTo>
                  <a:pt x="421" y="11"/>
                </a:lnTo>
                <a:close/>
                <a:moveTo>
                  <a:pt x="352" y="9"/>
                </a:moveTo>
                <a:lnTo>
                  <a:pt x="353" y="9"/>
                </a:lnTo>
                <a:lnTo>
                  <a:pt x="355" y="9"/>
                </a:lnTo>
                <a:lnTo>
                  <a:pt x="353" y="9"/>
                </a:lnTo>
                <a:lnTo>
                  <a:pt x="353" y="9"/>
                </a:lnTo>
                <a:lnTo>
                  <a:pt x="353" y="11"/>
                </a:lnTo>
                <a:lnTo>
                  <a:pt x="353" y="11"/>
                </a:lnTo>
                <a:lnTo>
                  <a:pt x="355" y="11"/>
                </a:lnTo>
                <a:lnTo>
                  <a:pt x="357" y="11"/>
                </a:lnTo>
                <a:lnTo>
                  <a:pt x="358" y="11"/>
                </a:lnTo>
                <a:lnTo>
                  <a:pt x="360" y="11"/>
                </a:lnTo>
                <a:lnTo>
                  <a:pt x="361" y="11"/>
                </a:lnTo>
                <a:lnTo>
                  <a:pt x="363" y="11"/>
                </a:lnTo>
                <a:lnTo>
                  <a:pt x="363" y="11"/>
                </a:lnTo>
                <a:lnTo>
                  <a:pt x="363" y="13"/>
                </a:lnTo>
                <a:lnTo>
                  <a:pt x="361" y="13"/>
                </a:lnTo>
                <a:lnTo>
                  <a:pt x="360" y="14"/>
                </a:lnTo>
                <a:lnTo>
                  <a:pt x="360" y="14"/>
                </a:lnTo>
                <a:lnTo>
                  <a:pt x="358" y="14"/>
                </a:lnTo>
                <a:lnTo>
                  <a:pt x="357" y="14"/>
                </a:lnTo>
                <a:lnTo>
                  <a:pt x="355" y="14"/>
                </a:lnTo>
                <a:lnTo>
                  <a:pt x="355" y="14"/>
                </a:lnTo>
                <a:lnTo>
                  <a:pt x="353" y="14"/>
                </a:lnTo>
                <a:lnTo>
                  <a:pt x="350" y="13"/>
                </a:lnTo>
                <a:lnTo>
                  <a:pt x="349" y="13"/>
                </a:lnTo>
                <a:lnTo>
                  <a:pt x="349" y="11"/>
                </a:lnTo>
                <a:lnTo>
                  <a:pt x="349" y="11"/>
                </a:lnTo>
                <a:lnTo>
                  <a:pt x="349" y="9"/>
                </a:lnTo>
                <a:lnTo>
                  <a:pt x="350" y="9"/>
                </a:lnTo>
                <a:lnTo>
                  <a:pt x="350" y="9"/>
                </a:lnTo>
                <a:lnTo>
                  <a:pt x="350" y="9"/>
                </a:lnTo>
                <a:lnTo>
                  <a:pt x="352" y="9"/>
                </a:lnTo>
                <a:close/>
                <a:moveTo>
                  <a:pt x="724" y="8"/>
                </a:moveTo>
                <a:lnTo>
                  <a:pt x="724" y="8"/>
                </a:lnTo>
                <a:lnTo>
                  <a:pt x="726" y="8"/>
                </a:lnTo>
                <a:lnTo>
                  <a:pt x="726" y="9"/>
                </a:lnTo>
                <a:lnTo>
                  <a:pt x="726" y="9"/>
                </a:lnTo>
                <a:lnTo>
                  <a:pt x="727" y="11"/>
                </a:lnTo>
                <a:lnTo>
                  <a:pt x="729" y="11"/>
                </a:lnTo>
                <a:lnTo>
                  <a:pt x="729" y="13"/>
                </a:lnTo>
                <a:lnTo>
                  <a:pt x="729" y="13"/>
                </a:lnTo>
                <a:lnTo>
                  <a:pt x="729" y="13"/>
                </a:lnTo>
                <a:lnTo>
                  <a:pt x="729" y="14"/>
                </a:lnTo>
                <a:lnTo>
                  <a:pt x="729" y="16"/>
                </a:lnTo>
                <a:lnTo>
                  <a:pt x="729" y="17"/>
                </a:lnTo>
                <a:lnTo>
                  <a:pt x="727" y="17"/>
                </a:lnTo>
                <a:lnTo>
                  <a:pt x="727" y="16"/>
                </a:lnTo>
                <a:lnTo>
                  <a:pt x="726" y="17"/>
                </a:lnTo>
                <a:lnTo>
                  <a:pt x="726" y="17"/>
                </a:lnTo>
                <a:lnTo>
                  <a:pt x="726" y="19"/>
                </a:lnTo>
                <a:lnTo>
                  <a:pt x="726" y="19"/>
                </a:lnTo>
                <a:lnTo>
                  <a:pt x="724" y="19"/>
                </a:lnTo>
                <a:lnTo>
                  <a:pt x="724" y="20"/>
                </a:lnTo>
                <a:lnTo>
                  <a:pt x="722" y="19"/>
                </a:lnTo>
                <a:lnTo>
                  <a:pt x="724" y="19"/>
                </a:lnTo>
                <a:lnTo>
                  <a:pt x="724" y="17"/>
                </a:lnTo>
                <a:lnTo>
                  <a:pt x="726" y="16"/>
                </a:lnTo>
                <a:lnTo>
                  <a:pt x="726" y="16"/>
                </a:lnTo>
                <a:lnTo>
                  <a:pt x="727" y="14"/>
                </a:lnTo>
                <a:lnTo>
                  <a:pt x="727" y="14"/>
                </a:lnTo>
                <a:lnTo>
                  <a:pt x="726" y="14"/>
                </a:lnTo>
                <a:lnTo>
                  <a:pt x="727" y="13"/>
                </a:lnTo>
                <a:lnTo>
                  <a:pt x="727" y="13"/>
                </a:lnTo>
                <a:lnTo>
                  <a:pt x="727" y="13"/>
                </a:lnTo>
                <a:lnTo>
                  <a:pt x="727" y="13"/>
                </a:lnTo>
                <a:lnTo>
                  <a:pt x="727" y="11"/>
                </a:lnTo>
                <a:lnTo>
                  <a:pt x="726" y="11"/>
                </a:lnTo>
                <a:lnTo>
                  <a:pt x="726" y="11"/>
                </a:lnTo>
                <a:lnTo>
                  <a:pt x="724" y="9"/>
                </a:lnTo>
                <a:lnTo>
                  <a:pt x="724" y="9"/>
                </a:lnTo>
                <a:lnTo>
                  <a:pt x="721" y="9"/>
                </a:lnTo>
                <a:lnTo>
                  <a:pt x="721" y="9"/>
                </a:lnTo>
                <a:lnTo>
                  <a:pt x="721" y="9"/>
                </a:lnTo>
                <a:lnTo>
                  <a:pt x="721" y="9"/>
                </a:lnTo>
                <a:lnTo>
                  <a:pt x="722" y="9"/>
                </a:lnTo>
                <a:lnTo>
                  <a:pt x="722" y="8"/>
                </a:lnTo>
                <a:lnTo>
                  <a:pt x="722" y="8"/>
                </a:lnTo>
                <a:lnTo>
                  <a:pt x="722" y="8"/>
                </a:lnTo>
                <a:lnTo>
                  <a:pt x="722" y="8"/>
                </a:lnTo>
                <a:lnTo>
                  <a:pt x="724" y="8"/>
                </a:lnTo>
                <a:lnTo>
                  <a:pt x="724" y="8"/>
                </a:lnTo>
                <a:lnTo>
                  <a:pt x="724" y="8"/>
                </a:lnTo>
                <a:close/>
                <a:moveTo>
                  <a:pt x="618" y="5"/>
                </a:moveTo>
                <a:lnTo>
                  <a:pt x="618" y="5"/>
                </a:lnTo>
                <a:lnTo>
                  <a:pt x="620" y="6"/>
                </a:lnTo>
                <a:lnTo>
                  <a:pt x="620" y="6"/>
                </a:lnTo>
                <a:lnTo>
                  <a:pt x="620" y="5"/>
                </a:lnTo>
                <a:lnTo>
                  <a:pt x="621" y="6"/>
                </a:lnTo>
                <a:lnTo>
                  <a:pt x="621" y="6"/>
                </a:lnTo>
                <a:lnTo>
                  <a:pt x="621" y="6"/>
                </a:lnTo>
                <a:lnTo>
                  <a:pt x="620" y="6"/>
                </a:lnTo>
                <a:lnTo>
                  <a:pt x="620" y="6"/>
                </a:lnTo>
                <a:lnTo>
                  <a:pt x="618" y="9"/>
                </a:lnTo>
                <a:lnTo>
                  <a:pt x="618" y="9"/>
                </a:lnTo>
                <a:lnTo>
                  <a:pt x="618" y="9"/>
                </a:lnTo>
                <a:lnTo>
                  <a:pt x="617" y="11"/>
                </a:lnTo>
                <a:lnTo>
                  <a:pt x="617" y="11"/>
                </a:lnTo>
                <a:lnTo>
                  <a:pt x="615" y="13"/>
                </a:lnTo>
                <a:lnTo>
                  <a:pt x="614" y="14"/>
                </a:lnTo>
                <a:lnTo>
                  <a:pt x="612" y="14"/>
                </a:lnTo>
                <a:lnTo>
                  <a:pt x="614" y="14"/>
                </a:lnTo>
                <a:lnTo>
                  <a:pt x="615" y="14"/>
                </a:lnTo>
                <a:lnTo>
                  <a:pt x="621" y="14"/>
                </a:lnTo>
                <a:lnTo>
                  <a:pt x="621" y="14"/>
                </a:lnTo>
                <a:lnTo>
                  <a:pt x="623" y="14"/>
                </a:lnTo>
                <a:lnTo>
                  <a:pt x="625" y="13"/>
                </a:lnTo>
                <a:lnTo>
                  <a:pt x="625" y="13"/>
                </a:lnTo>
                <a:lnTo>
                  <a:pt x="625" y="13"/>
                </a:lnTo>
                <a:lnTo>
                  <a:pt x="625" y="11"/>
                </a:lnTo>
                <a:lnTo>
                  <a:pt x="629" y="11"/>
                </a:lnTo>
                <a:lnTo>
                  <a:pt x="634" y="11"/>
                </a:lnTo>
                <a:lnTo>
                  <a:pt x="634" y="11"/>
                </a:lnTo>
                <a:lnTo>
                  <a:pt x="634" y="11"/>
                </a:lnTo>
                <a:lnTo>
                  <a:pt x="636" y="13"/>
                </a:lnTo>
                <a:lnTo>
                  <a:pt x="640" y="11"/>
                </a:lnTo>
                <a:lnTo>
                  <a:pt x="642" y="11"/>
                </a:lnTo>
                <a:lnTo>
                  <a:pt x="642" y="11"/>
                </a:lnTo>
                <a:lnTo>
                  <a:pt x="640" y="11"/>
                </a:lnTo>
                <a:lnTo>
                  <a:pt x="639" y="13"/>
                </a:lnTo>
                <a:lnTo>
                  <a:pt x="637" y="13"/>
                </a:lnTo>
                <a:lnTo>
                  <a:pt x="634" y="14"/>
                </a:lnTo>
                <a:lnTo>
                  <a:pt x="634" y="14"/>
                </a:lnTo>
                <a:lnTo>
                  <a:pt x="634" y="14"/>
                </a:lnTo>
                <a:lnTo>
                  <a:pt x="636" y="14"/>
                </a:lnTo>
                <a:lnTo>
                  <a:pt x="639" y="16"/>
                </a:lnTo>
                <a:lnTo>
                  <a:pt x="640" y="16"/>
                </a:lnTo>
                <a:lnTo>
                  <a:pt x="644" y="16"/>
                </a:lnTo>
                <a:lnTo>
                  <a:pt x="645" y="14"/>
                </a:lnTo>
                <a:lnTo>
                  <a:pt x="645" y="14"/>
                </a:lnTo>
                <a:lnTo>
                  <a:pt x="645" y="16"/>
                </a:lnTo>
                <a:lnTo>
                  <a:pt x="642" y="16"/>
                </a:lnTo>
                <a:lnTo>
                  <a:pt x="640" y="16"/>
                </a:lnTo>
                <a:lnTo>
                  <a:pt x="639" y="17"/>
                </a:lnTo>
                <a:lnTo>
                  <a:pt x="637" y="17"/>
                </a:lnTo>
                <a:lnTo>
                  <a:pt x="637" y="16"/>
                </a:lnTo>
                <a:lnTo>
                  <a:pt x="637" y="16"/>
                </a:lnTo>
                <a:lnTo>
                  <a:pt x="636" y="16"/>
                </a:lnTo>
                <a:lnTo>
                  <a:pt x="634" y="16"/>
                </a:lnTo>
                <a:lnTo>
                  <a:pt x="631" y="16"/>
                </a:lnTo>
                <a:lnTo>
                  <a:pt x="628" y="16"/>
                </a:lnTo>
                <a:lnTo>
                  <a:pt x="628" y="16"/>
                </a:lnTo>
                <a:lnTo>
                  <a:pt x="629" y="16"/>
                </a:lnTo>
                <a:lnTo>
                  <a:pt x="629" y="17"/>
                </a:lnTo>
                <a:lnTo>
                  <a:pt x="628" y="17"/>
                </a:lnTo>
                <a:lnTo>
                  <a:pt x="628" y="19"/>
                </a:lnTo>
                <a:lnTo>
                  <a:pt x="625" y="19"/>
                </a:lnTo>
                <a:lnTo>
                  <a:pt x="621" y="19"/>
                </a:lnTo>
                <a:lnTo>
                  <a:pt x="621" y="17"/>
                </a:lnTo>
                <a:lnTo>
                  <a:pt x="621" y="17"/>
                </a:lnTo>
                <a:lnTo>
                  <a:pt x="623" y="17"/>
                </a:lnTo>
                <a:lnTo>
                  <a:pt x="625" y="16"/>
                </a:lnTo>
                <a:lnTo>
                  <a:pt x="625" y="16"/>
                </a:lnTo>
                <a:lnTo>
                  <a:pt x="625" y="14"/>
                </a:lnTo>
                <a:lnTo>
                  <a:pt x="623" y="16"/>
                </a:lnTo>
                <a:lnTo>
                  <a:pt x="621" y="16"/>
                </a:lnTo>
                <a:lnTo>
                  <a:pt x="618" y="16"/>
                </a:lnTo>
                <a:lnTo>
                  <a:pt x="618" y="16"/>
                </a:lnTo>
                <a:lnTo>
                  <a:pt x="615" y="17"/>
                </a:lnTo>
                <a:lnTo>
                  <a:pt x="610" y="19"/>
                </a:lnTo>
                <a:lnTo>
                  <a:pt x="610" y="19"/>
                </a:lnTo>
                <a:lnTo>
                  <a:pt x="606" y="19"/>
                </a:lnTo>
                <a:lnTo>
                  <a:pt x="606" y="17"/>
                </a:lnTo>
                <a:lnTo>
                  <a:pt x="604" y="17"/>
                </a:lnTo>
                <a:lnTo>
                  <a:pt x="603" y="17"/>
                </a:lnTo>
                <a:lnTo>
                  <a:pt x="601" y="17"/>
                </a:lnTo>
                <a:lnTo>
                  <a:pt x="601" y="16"/>
                </a:lnTo>
                <a:lnTo>
                  <a:pt x="603" y="16"/>
                </a:lnTo>
                <a:lnTo>
                  <a:pt x="601" y="16"/>
                </a:lnTo>
                <a:lnTo>
                  <a:pt x="599" y="16"/>
                </a:lnTo>
                <a:lnTo>
                  <a:pt x="599" y="14"/>
                </a:lnTo>
                <a:lnTo>
                  <a:pt x="599" y="14"/>
                </a:lnTo>
                <a:lnTo>
                  <a:pt x="603" y="13"/>
                </a:lnTo>
                <a:lnTo>
                  <a:pt x="604" y="13"/>
                </a:lnTo>
                <a:lnTo>
                  <a:pt x="604" y="13"/>
                </a:lnTo>
                <a:lnTo>
                  <a:pt x="609" y="13"/>
                </a:lnTo>
                <a:lnTo>
                  <a:pt x="610" y="11"/>
                </a:lnTo>
                <a:lnTo>
                  <a:pt x="612" y="11"/>
                </a:lnTo>
                <a:lnTo>
                  <a:pt x="612" y="9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4" y="8"/>
                </a:lnTo>
                <a:lnTo>
                  <a:pt x="614" y="8"/>
                </a:lnTo>
                <a:lnTo>
                  <a:pt x="615" y="8"/>
                </a:lnTo>
                <a:lnTo>
                  <a:pt x="615" y="8"/>
                </a:lnTo>
                <a:lnTo>
                  <a:pt x="615" y="8"/>
                </a:lnTo>
                <a:lnTo>
                  <a:pt x="617" y="8"/>
                </a:lnTo>
                <a:lnTo>
                  <a:pt x="617" y="6"/>
                </a:lnTo>
                <a:lnTo>
                  <a:pt x="615" y="6"/>
                </a:lnTo>
                <a:lnTo>
                  <a:pt x="615" y="6"/>
                </a:lnTo>
                <a:lnTo>
                  <a:pt x="615" y="5"/>
                </a:lnTo>
                <a:lnTo>
                  <a:pt x="617" y="5"/>
                </a:lnTo>
                <a:lnTo>
                  <a:pt x="618" y="5"/>
                </a:lnTo>
                <a:close/>
                <a:moveTo>
                  <a:pt x="275" y="3"/>
                </a:moveTo>
                <a:lnTo>
                  <a:pt x="275" y="3"/>
                </a:lnTo>
                <a:lnTo>
                  <a:pt x="275" y="5"/>
                </a:lnTo>
                <a:lnTo>
                  <a:pt x="276" y="5"/>
                </a:lnTo>
                <a:lnTo>
                  <a:pt x="278" y="5"/>
                </a:lnTo>
                <a:lnTo>
                  <a:pt x="278" y="5"/>
                </a:lnTo>
                <a:lnTo>
                  <a:pt x="278" y="5"/>
                </a:lnTo>
                <a:lnTo>
                  <a:pt x="278" y="5"/>
                </a:lnTo>
                <a:lnTo>
                  <a:pt x="276" y="6"/>
                </a:lnTo>
                <a:lnTo>
                  <a:pt x="273" y="8"/>
                </a:lnTo>
                <a:lnTo>
                  <a:pt x="273" y="8"/>
                </a:lnTo>
                <a:lnTo>
                  <a:pt x="273" y="8"/>
                </a:lnTo>
                <a:lnTo>
                  <a:pt x="273" y="8"/>
                </a:lnTo>
                <a:lnTo>
                  <a:pt x="275" y="8"/>
                </a:lnTo>
                <a:lnTo>
                  <a:pt x="275" y="9"/>
                </a:lnTo>
                <a:lnTo>
                  <a:pt x="275" y="9"/>
                </a:lnTo>
                <a:lnTo>
                  <a:pt x="275" y="11"/>
                </a:lnTo>
                <a:lnTo>
                  <a:pt x="275" y="11"/>
                </a:lnTo>
                <a:lnTo>
                  <a:pt x="275" y="11"/>
                </a:lnTo>
                <a:lnTo>
                  <a:pt x="275" y="11"/>
                </a:lnTo>
                <a:lnTo>
                  <a:pt x="275" y="11"/>
                </a:lnTo>
                <a:lnTo>
                  <a:pt x="275" y="11"/>
                </a:lnTo>
                <a:lnTo>
                  <a:pt x="276" y="11"/>
                </a:lnTo>
                <a:lnTo>
                  <a:pt x="278" y="9"/>
                </a:lnTo>
                <a:lnTo>
                  <a:pt x="279" y="9"/>
                </a:lnTo>
                <a:lnTo>
                  <a:pt x="281" y="8"/>
                </a:lnTo>
                <a:lnTo>
                  <a:pt x="282" y="8"/>
                </a:lnTo>
                <a:lnTo>
                  <a:pt x="282" y="8"/>
                </a:lnTo>
                <a:lnTo>
                  <a:pt x="282" y="8"/>
                </a:lnTo>
                <a:lnTo>
                  <a:pt x="282" y="9"/>
                </a:lnTo>
                <a:lnTo>
                  <a:pt x="281" y="9"/>
                </a:lnTo>
                <a:lnTo>
                  <a:pt x="281" y="9"/>
                </a:lnTo>
                <a:lnTo>
                  <a:pt x="281" y="11"/>
                </a:lnTo>
                <a:lnTo>
                  <a:pt x="279" y="11"/>
                </a:lnTo>
                <a:lnTo>
                  <a:pt x="279" y="13"/>
                </a:lnTo>
                <a:lnTo>
                  <a:pt x="278" y="13"/>
                </a:lnTo>
                <a:lnTo>
                  <a:pt x="278" y="13"/>
                </a:lnTo>
                <a:lnTo>
                  <a:pt x="278" y="13"/>
                </a:lnTo>
                <a:lnTo>
                  <a:pt x="278" y="13"/>
                </a:lnTo>
                <a:lnTo>
                  <a:pt x="278" y="13"/>
                </a:lnTo>
                <a:lnTo>
                  <a:pt x="276" y="14"/>
                </a:lnTo>
                <a:lnTo>
                  <a:pt x="276" y="14"/>
                </a:lnTo>
                <a:lnTo>
                  <a:pt x="276" y="14"/>
                </a:lnTo>
                <a:lnTo>
                  <a:pt x="275" y="14"/>
                </a:lnTo>
                <a:lnTo>
                  <a:pt x="275" y="14"/>
                </a:lnTo>
                <a:lnTo>
                  <a:pt x="273" y="14"/>
                </a:lnTo>
                <a:lnTo>
                  <a:pt x="273" y="16"/>
                </a:lnTo>
                <a:lnTo>
                  <a:pt x="273" y="16"/>
                </a:lnTo>
                <a:lnTo>
                  <a:pt x="273" y="16"/>
                </a:lnTo>
                <a:lnTo>
                  <a:pt x="273" y="16"/>
                </a:lnTo>
                <a:lnTo>
                  <a:pt x="275" y="17"/>
                </a:lnTo>
                <a:lnTo>
                  <a:pt x="276" y="17"/>
                </a:lnTo>
                <a:lnTo>
                  <a:pt x="276" y="19"/>
                </a:lnTo>
                <a:lnTo>
                  <a:pt x="276" y="19"/>
                </a:lnTo>
                <a:lnTo>
                  <a:pt x="278" y="20"/>
                </a:lnTo>
                <a:lnTo>
                  <a:pt x="278" y="20"/>
                </a:lnTo>
                <a:lnTo>
                  <a:pt x="278" y="20"/>
                </a:lnTo>
                <a:lnTo>
                  <a:pt x="278" y="20"/>
                </a:lnTo>
                <a:lnTo>
                  <a:pt x="278" y="22"/>
                </a:lnTo>
                <a:lnTo>
                  <a:pt x="278" y="22"/>
                </a:lnTo>
                <a:lnTo>
                  <a:pt x="278" y="22"/>
                </a:lnTo>
                <a:lnTo>
                  <a:pt x="278" y="24"/>
                </a:lnTo>
                <a:lnTo>
                  <a:pt x="278" y="24"/>
                </a:lnTo>
                <a:lnTo>
                  <a:pt x="278" y="24"/>
                </a:lnTo>
                <a:lnTo>
                  <a:pt x="279" y="24"/>
                </a:lnTo>
                <a:lnTo>
                  <a:pt x="279" y="24"/>
                </a:lnTo>
                <a:lnTo>
                  <a:pt x="279" y="22"/>
                </a:lnTo>
                <a:lnTo>
                  <a:pt x="281" y="22"/>
                </a:lnTo>
                <a:lnTo>
                  <a:pt x="282" y="22"/>
                </a:lnTo>
                <a:lnTo>
                  <a:pt x="284" y="22"/>
                </a:lnTo>
                <a:lnTo>
                  <a:pt x="284" y="22"/>
                </a:lnTo>
                <a:lnTo>
                  <a:pt x="284" y="22"/>
                </a:lnTo>
                <a:lnTo>
                  <a:pt x="284" y="22"/>
                </a:lnTo>
                <a:lnTo>
                  <a:pt x="284" y="22"/>
                </a:lnTo>
                <a:lnTo>
                  <a:pt x="284" y="24"/>
                </a:lnTo>
                <a:lnTo>
                  <a:pt x="286" y="24"/>
                </a:lnTo>
                <a:lnTo>
                  <a:pt x="286" y="24"/>
                </a:lnTo>
                <a:lnTo>
                  <a:pt x="286" y="25"/>
                </a:lnTo>
                <a:lnTo>
                  <a:pt x="286" y="25"/>
                </a:lnTo>
                <a:lnTo>
                  <a:pt x="286" y="25"/>
                </a:lnTo>
                <a:lnTo>
                  <a:pt x="286" y="27"/>
                </a:lnTo>
                <a:lnTo>
                  <a:pt x="286" y="27"/>
                </a:lnTo>
                <a:lnTo>
                  <a:pt x="286" y="27"/>
                </a:lnTo>
                <a:lnTo>
                  <a:pt x="284" y="27"/>
                </a:lnTo>
                <a:lnTo>
                  <a:pt x="284" y="27"/>
                </a:lnTo>
                <a:lnTo>
                  <a:pt x="284" y="27"/>
                </a:lnTo>
                <a:lnTo>
                  <a:pt x="284" y="27"/>
                </a:lnTo>
                <a:lnTo>
                  <a:pt x="282" y="27"/>
                </a:lnTo>
                <a:lnTo>
                  <a:pt x="282" y="27"/>
                </a:lnTo>
                <a:lnTo>
                  <a:pt x="282" y="27"/>
                </a:lnTo>
                <a:lnTo>
                  <a:pt x="282" y="27"/>
                </a:lnTo>
                <a:lnTo>
                  <a:pt x="282" y="27"/>
                </a:lnTo>
                <a:lnTo>
                  <a:pt x="282" y="25"/>
                </a:lnTo>
                <a:lnTo>
                  <a:pt x="282" y="25"/>
                </a:lnTo>
                <a:lnTo>
                  <a:pt x="282" y="25"/>
                </a:lnTo>
                <a:lnTo>
                  <a:pt x="282" y="25"/>
                </a:lnTo>
                <a:lnTo>
                  <a:pt x="281" y="25"/>
                </a:lnTo>
                <a:lnTo>
                  <a:pt x="281" y="25"/>
                </a:lnTo>
                <a:lnTo>
                  <a:pt x="281" y="25"/>
                </a:lnTo>
                <a:lnTo>
                  <a:pt x="281" y="25"/>
                </a:lnTo>
                <a:lnTo>
                  <a:pt x="281" y="25"/>
                </a:lnTo>
                <a:lnTo>
                  <a:pt x="281" y="25"/>
                </a:lnTo>
                <a:lnTo>
                  <a:pt x="281" y="25"/>
                </a:lnTo>
                <a:lnTo>
                  <a:pt x="281" y="25"/>
                </a:lnTo>
                <a:lnTo>
                  <a:pt x="279" y="25"/>
                </a:lnTo>
                <a:lnTo>
                  <a:pt x="278" y="27"/>
                </a:lnTo>
                <a:lnTo>
                  <a:pt x="276" y="27"/>
                </a:lnTo>
                <a:lnTo>
                  <a:pt x="276" y="25"/>
                </a:lnTo>
                <a:lnTo>
                  <a:pt x="275" y="25"/>
                </a:lnTo>
                <a:lnTo>
                  <a:pt x="273" y="25"/>
                </a:lnTo>
                <a:lnTo>
                  <a:pt x="273" y="25"/>
                </a:lnTo>
                <a:lnTo>
                  <a:pt x="271" y="24"/>
                </a:lnTo>
                <a:lnTo>
                  <a:pt x="270" y="24"/>
                </a:lnTo>
                <a:lnTo>
                  <a:pt x="270" y="22"/>
                </a:lnTo>
                <a:lnTo>
                  <a:pt x="268" y="22"/>
                </a:lnTo>
                <a:lnTo>
                  <a:pt x="267" y="22"/>
                </a:lnTo>
                <a:lnTo>
                  <a:pt x="267" y="20"/>
                </a:lnTo>
                <a:lnTo>
                  <a:pt x="265" y="20"/>
                </a:lnTo>
                <a:lnTo>
                  <a:pt x="265" y="20"/>
                </a:lnTo>
                <a:lnTo>
                  <a:pt x="263" y="20"/>
                </a:lnTo>
                <a:lnTo>
                  <a:pt x="263" y="19"/>
                </a:lnTo>
                <a:lnTo>
                  <a:pt x="263" y="19"/>
                </a:lnTo>
                <a:lnTo>
                  <a:pt x="263" y="19"/>
                </a:lnTo>
                <a:lnTo>
                  <a:pt x="263" y="19"/>
                </a:lnTo>
                <a:lnTo>
                  <a:pt x="265" y="19"/>
                </a:lnTo>
                <a:lnTo>
                  <a:pt x="267" y="19"/>
                </a:lnTo>
                <a:lnTo>
                  <a:pt x="267" y="19"/>
                </a:lnTo>
                <a:lnTo>
                  <a:pt x="268" y="19"/>
                </a:lnTo>
                <a:lnTo>
                  <a:pt x="268" y="19"/>
                </a:lnTo>
                <a:lnTo>
                  <a:pt x="268" y="17"/>
                </a:lnTo>
                <a:lnTo>
                  <a:pt x="267" y="17"/>
                </a:lnTo>
                <a:lnTo>
                  <a:pt x="267" y="17"/>
                </a:lnTo>
                <a:lnTo>
                  <a:pt x="267" y="17"/>
                </a:lnTo>
                <a:lnTo>
                  <a:pt x="268" y="17"/>
                </a:lnTo>
                <a:lnTo>
                  <a:pt x="268" y="17"/>
                </a:lnTo>
                <a:lnTo>
                  <a:pt x="270" y="17"/>
                </a:lnTo>
                <a:lnTo>
                  <a:pt x="271" y="17"/>
                </a:lnTo>
                <a:lnTo>
                  <a:pt x="271" y="16"/>
                </a:lnTo>
                <a:lnTo>
                  <a:pt x="271" y="16"/>
                </a:lnTo>
                <a:lnTo>
                  <a:pt x="271" y="14"/>
                </a:lnTo>
                <a:lnTo>
                  <a:pt x="271" y="13"/>
                </a:lnTo>
                <a:lnTo>
                  <a:pt x="270" y="13"/>
                </a:lnTo>
                <a:lnTo>
                  <a:pt x="270" y="13"/>
                </a:lnTo>
                <a:lnTo>
                  <a:pt x="271" y="11"/>
                </a:lnTo>
                <a:lnTo>
                  <a:pt x="271" y="11"/>
                </a:lnTo>
                <a:lnTo>
                  <a:pt x="270" y="11"/>
                </a:lnTo>
                <a:lnTo>
                  <a:pt x="270" y="11"/>
                </a:lnTo>
                <a:lnTo>
                  <a:pt x="268" y="11"/>
                </a:lnTo>
                <a:lnTo>
                  <a:pt x="268" y="9"/>
                </a:lnTo>
                <a:lnTo>
                  <a:pt x="270" y="9"/>
                </a:lnTo>
                <a:lnTo>
                  <a:pt x="270" y="9"/>
                </a:lnTo>
                <a:lnTo>
                  <a:pt x="271" y="9"/>
                </a:lnTo>
                <a:lnTo>
                  <a:pt x="271" y="9"/>
                </a:lnTo>
                <a:lnTo>
                  <a:pt x="271" y="9"/>
                </a:lnTo>
                <a:lnTo>
                  <a:pt x="271" y="8"/>
                </a:lnTo>
                <a:lnTo>
                  <a:pt x="271" y="8"/>
                </a:lnTo>
                <a:lnTo>
                  <a:pt x="271" y="8"/>
                </a:lnTo>
                <a:lnTo>
                  <a:pt x="271" y="6"/>
                </a:lnTo>
                <a:lnTo>
                  <a:pt x="271" y="6"/>
                </a:lnTo>
                <a:lnTo>
                  <a:pt x="271" y="5"/>
                </a:lnTo>
                <a:lnTo>
                  <a:pt x="271" y="5"/>
                </a:lnTo>
                <a:lnTo>
                  <a:pt x="271" y="5"/>
                </a:lnTo>
                <a:lnTo>
                  <a:pt x="271" y="5"/>
                </a:lnTo>
                <a:lnTo>
                  <a:pt x="271" y="5"/>
                </a:lnTo>
                <a:lnTo>
                  <a:pt x="271" y="5"/>
                </a:lnTo>
                <a:lnTo>
                  <a:pt x="273" y="5"/>
                </a:lnTo>
                <a:lnTo>
                  <a:pt x="273" y="5"/>
                </a:lnTo>
                <a:lnTo>
                  <a:pt x="273" y="3"/>
                </a:lnTo>
                <a:lnTo>
                  <a:pt x="275" y="3"/>
                </a:lnTo>
                <a:close/>
                <a:moveTo>
                  <a:pt x="711" y="2"/>
                </a:moveTo>
                <a:lnTo>
                  <a:pt x="711" y="2"/>
                </a:lnTo>
                <a:lnTo>
                  <a:pt x="713" y="2"/>
                </a:lnTo>
                <a:lnTo>
                  <a:pt x="713" y="3"/>
                </a:lnTo>
                <a:lnTo>
                  <a:pt x="714" y="3"/>
                </a:lnTo>
                <a:lnTo>
                  <a:pt x="714" y="3"/>
                </a:lnTo>
                <a:lnTo>
                  <a:pt x="714" y="5"/>
                </a:lnTo>
                <a:lnTo>
                  <a:pt x="714" y="5"/>
                </a:lnTo>
                <a:lnTo>
                  <a:pt x="714" y="5"/>
                </a:lnTo>
                <a:lnTo>
                  <a:pt x="714" y="5"/>
                </a:lnTo>
                <a:lnTo>
                  <a:pt x="716" y="6"/>
                </a:lnTo>
                <a:lnTo>
                  <a:pt x="718" y="6"/>
                </a:lnTo>
                <a:lnTo>
                  <a:pt x="718" y="6"/>
                </a:lnTo>
                <a:lnTo>
                  <a:pt x="719" y="6"/>
                </a:lnTo>
                <a:lnTo>
                  <a:pt x="719" y="6"/>
                </a:lnTo>
                <a:lnTo>
                  <a:pt x="721" y="8"/>
                </a:lnTo>
                <a:lnTo>
                  <a:pt x="719" y="8"/>
                </a:lnTo>
                <a:lnTo>
                  <a:pt x="718" y="8"/>
                </a:lnTo>
                <a:lnTo>
                  <a:pt x="718" y="8"/>
                </a:lnTo>
                <a:lnTo>
                  <a:pt x="716" y="8"/>
                </a:lnTo>
                <a:lnTo>
                  <a:pt x="714" y="9"/>
                </a:lnTo>
                <a:lnTo>
                  <a:pt x="713" y="9"/>
                </a:lnTo>
                <a:lnTo>
                  <a:pt x="713" y="9"/>
                </a:lnTo>
                <a:lnTo>
                  <a:pt x="711" y="9"/>
                </a:lnTo>
                <a:lnTo>
                  <a:pt x="711" y="9"/>
                </a:lnTo>
                <a:lnTo>
                  <a:pt x="713" y="8"/>
                </a:lnTo>
                <a:lnTo>
                  <a:pt x="713" y="8"/>
                </a:lnTo>
                <a:lnTo>
                  <a:pt x="714" y="8"/>
                </a:lnTo>
                <a:lnTo>
                  <a:pt x="714" y="8"/>
                </a:lnTo>
                <a:lnTo>
                  <a:pt x="713" y="6"/>
                </a:lnTo>
                <a:lnTo>
                  <a:pt x="711" y="6"/>
                </a:lnTo>
                <a:lnTo>
                  <a:pt x="710" y="6"/>
                </a:lnTo>
                <a:lnTo>
                  <a:pt x="710" y="6"/>
                </a:lnTo>
                <a:lnTo>
                  <a:pt x="708" y="6"/>
                </a:lnTo>
                <a:lnTo>
                  <a:pt x="708" y="6"/>
                </a:lnTo>
                <a:lnTo>
                  <a:pt x="708" y="5"/>
                </a:lnTo>
                <a:lnTo>
                  <a:pt x="710" y="5"/>
                </a:lnTo>
                <a:lnTo>
                  <a:pt x="710" y="3"/>
                </a:lnTo>
                <a:lnTo>
                  <a:pt x="711" y="3"/>
                </a:lnTo>
                <a:lnTo>
                  <a:pt x="711" y="3"/>
                </a:lnTo>
                <a:lnTo>
                  <a:pt x="711" y="3"/>
                </a:lnTo>
                <a:lnTo>
                  <a:pt x="711" y="2"/>
                </a:lnTo>
                <a:lnTo>
                  <a:pt x="711" y="2"/>
                </a:lnTo>
                <a:lnTo>
                  <a:pt x="710" y="2"/>
                </a:lnTo>
                <a:lnTo>
                  <a:pt x="710" y="2"/>
                </a:lnTo>
                <a:lnTo>
                  <a:pt x="710" y="2"/>
                </a:lnTo>
                <a:lnTo>
                  <a:pt x="708" y="2"/>
                </a:lnTo>
                <a:lnTo>
                  <a:pt x="708" y="2"/>
                </a:lnTo>
                <a:lnTo>
                  <a:pt x="710" y="2"/>
                </a:lnTo>
                <a:lnTo>
                  <a:pt x="710" y="2"/>
                </a:lnTo>
                <a:lnTo>
                  <a:pt x="711" y="2"/>
                </a:lnTo>
                <a:close/>
                <a:moveTo>
                  <a:pt x="304" y="0"/>
                </a:moveTo>
                <a:lnTo>
                  <a:pt x="306" y="2"/>
                </a:lnTo>
                <a:lnTo>
                  <a:pt x="306" y="2"/>
                </a:lnTo>
                <a:lnTo>
                  <a:pt x="304" y="2"/>
                </a:lnTo>
                <a:lnTo>
                  <a:pt x="306" y="2"/>
                </a:lnTo>
                <a:lnTo>
                  <a:pt x="308" y="2"/>
                </a:lnTo>
                <a:lnTo>
                  <a:pt x="308" y="3"/>
                </a:lnTo>
                <a:lnTo>
                  <a:pt x="308" y="3"/>
                </a:lnTo>
                <a:lnTo>
                  <a:pt x="304" y="5"/>
                </a:lnTo>
                <a:lnTo>
                  <a:pt x="303" y="6"/>
                </a:lnTo>
                <a:lnTo>
                  <a:pt x="301" y="8"/>
                </a:lnTo>
                <a:lnTo>
                  <a:pt x="303" y="8"/>
                </a:lnTo>
                <a:lnTo>
                  <a:pt x="304" y="9"/>
                </a:lnTo>
                <a:lnTo>
                  <a:pt x="304" y="9"/>
                </a:lnTo>
                <a:lnTo>
                  <a:pt x="304" y="9"/>
                </a:lnTo>
                <a:lnTo>
                  <a:pt x="304" y="8"/>
                </a:lnTo>
                <a:lnTo>
                  <a:pt x="306" y="8"/>
                </a:lnTo>
                <a:lnTo>
                  <a:pt x="308" y="8"/>
                </a:lnTo>
                <a:lnTo>
                  <a:pt x="309" y="6"/>
                </a:lnTo>
                <a:lnTo>
                  <a:pt x="309" y="8"/>
                </a:lnTo>
                <a:lnTo>
                  <a:pt x="309" y="8"/>
                </a:lnTo>
                <a:lnTo>
                  <a:pt x="306" y="9"/>
                </a:lnTo>
                <a:lnTo>
                  <a:pt x="306" y="9"/>
                </a:lnTo>
                <a:lnTo>
                  <a:pt x="306" y="11"/>
                </a:lnTo>
                <a:lnTo>
                  <a:pt x="308" y="14"/>
                </a:lnTo>
                <a:lnTo>
                  <a:pt x="308" y="14"/>
                </a:lnTo>
                <a:lnTo>
                  <a:pt x="308" y="16"/>
                </a:lnTo>
                <a:lnTo>
                  <a:pt x="308" y="17"/>
                </a:lnTo>
                <a:lnTo>
                  <a:pt x="309" y="17"/>
                </a:lnTo>
                <a:lnTo>
                  <a:pt x="311" y="20"/>
                </a:lnTo>
                <a:lnTo>
                  <a:pt x="311" y="22"/>
                </a:lnTo>
                <a:lnTo>
                  <a:pt x="312" y="24"/>
                </a:lnTo>
                <a:lnTo>
                  <a:pt x="314" y="25"/>
                </a:lnTo>
                <a:lnTo>
                  <a:pt x="314" y="28"/>
                </a:lnTo>
                <a:lnTo>
                  <a:pt x="314" y="28"/>
                </a:lnTo>
                <a:lnTo>
                  <a:pt x="314" y="28"/>
                </a:lnTo>
                <a:lnTo>
                  <a:pt x="314" y="28"/>
                </a:lnTo>
                <a:lnTo>
                  <a:pt x="314" y="30"/>
                </a:lnTo>
                <a:lnTo>
                  <a:pt x="314" y="33"/>
                </a:lnTo>
                <a:lnTo>
                  <a:pt x="317" y="35"/>
                </a:lnTo>
                <a:lnTo>
                  <a:pt x="319" y="38"/>
                </a:lnTo>
                <a:lnTo>
                  <a:pt x="319" y="39"/>
                </a:lnTo>
                <a:lnTo>
                  <a:pt x="320" y="43"/>
                </a:lnTo>
                <a:lnTo>
                  <a:pt x="319" y="43"/>
                </a:lnTo>
                <a:lnTo>
                  <a:pt x="319" y="44"/>
                </a:lnTo>
                <a:lnTo>
                  <a:pt x="320" y="46"/>
                </a:lnTo>
                <a:lnTo>
                  <a:pt x="320" y="46"/>
                </a:lnTo>
                <a:lnTo>
                  <a:pt x="322" y="47"/>
                </a:lnTo>
                <a:lnTo>
                  <a:pt x="322" y="49"/>
                </a:lnTo>
                <a:lnTo>
                  <a:pt x="322" y="50"/>
                </a:lnTo>
                <a:lnTo>
                  <a:pt x="322" y="50"/>
                </a:lnTo>
                <a:lnTo>
                  <a:pt x="323" y="50"/>
                </a:lnTo>
                <a:lnTo>
                  <a:pt x="323" y="50"/>
                </a:lnTo>
                <a:lnTo>
                  <a:pt x="323" y="52"/>
                </a:lnTo>
                <a:lnTo>
                  <a:pt x="323" y="52"/>
                </a:lnTo>
                <a:lnTo>
                  <a:pt x="323" y="52"/>
                </a:lnTo>
                <a:lnTo>
                  <a:pt x="323" y="54"/>
                </a:lnTo>
                <a:lnTo>
                  <a:pt x="325" y="55"/>
                </a:lnTo>
                <a:lnTo>
                  <a:pt x="327" y="57"/>
                </a:lnTo>
                <a:lnTo>
                  <a:pt x="327" y="58"/>
                </a:lnTo>
                <a:lnTo>
                  <a:pt x="327" y="58"/>
                </a:lnTo>
                <a:lnTo>
                  <a:pt x="330" y="61"/>
                </a:lnTo>
                <a:lnTo>
                  <a:pt x="330" y="61"/>
                </a:lnTo>
                <a:lnTo>
                  <a:pt x="330" y="63"/>
                </a:lnTo>
                <a:lnTo>
                  <a:pt x="330" y="63"/>
                </a:lnTo>
                <a:lnTo>
                  <a:pt x="330" y="65"/>
                </a:lnTo>
                <a:lnTo>
                  <a:pt x="328" y="65"/>
                </a:lnTo>
                <a:lnTo>
                  <a:pt x="328" y="66"/>
                </a:lnTo>
                <a:lnTo>
                  <a:pt x="328" y="69"/>
                </a:lnTo>
                <a:lnTo>
                  <a:pt x="328" y="71"/>
                </a:lnTo>
                <a:lnTo>
                  <a:pt x="328" y="72"/>
                </a:lnTo>
                <a:lnTo>
                  <a:pt x="328" y="72"/>
                </a:lnTo>
                <a:lnTo>
                  <a:pt x="330" y="74"/>
                </a:lnTo>
                <a:lnTo>
                  <a:pt x="328" y="74"/>
                </a:lnTo>
                <a:lnTo>
                  <a:pt x="328" y="74"/>
                </a:lnTo>
                <a:lnTo>
                  <a:pt x="327" y="72"/>
                </a:lnTo>
                <a:lnTo>
                  <a:pt x="327" y="72"/>
                </a:lnTo>
                <a:lnTo>
                  <a:pt x="325" y="72"/>
                </a:lnTo>
                <a:lnTo>
                  <a:pt x="325" y="74"/>
                </a:lnTo>
                <a:lnTo>
                  <a:pt x="325" y="76"/>
                </a:lnTo>
                <a:lnTo>
                  <a:pt x="325" y="77"/>
                </a:lnTo>
                <a:lnTo>
                  <a:pt x="325" y="77"/>
                </a:lnTo>
                <a:lnTo>
                  <a:pt x="323" y="79"/>
                </a:lnTo>
                <a:lnTo>
                  <a:pt x="323" y="79"/>
                </a:lnTo>
                <a:lnTo>
                  <a:pt x="322" y="77"/>
                </a:lnTo>
                <a:lnTo>
                  <a:pt x="320" y="77"/>
                </a:lnTo>
                <a:lnTo>
                  <a:pt x="320" y="76"/>
                </a:lnTo>
                <a:lnTo>
                  <a:pt x="320" y="74"/>
                </a:lnTo>
                <a:lnTo>
                  <a:pt x="320" y="72"/>
                </a:lnTo>
                <a:lnTo>
                  <a:pt x="320" y="71"/>
                </a:lnTo>
                <a:lnTo>
                  <a:pt x="320" y="69"/>
                </a:lnTo>
                <a:lnTo>
                  <a:pt x="320" y="68"/>
                </a:lnTo>
                <a:lnTo>
                  <a:pt x="320" y="66"/>
                </a:lnTo>
                <a:lnTo>
                  <a:pt x="320" y="65"/>
                </a:lnTo>
                <a:lnTo>
                  <a:pt x="322" y="65"/>
                </a:lnTo>
                <a:lnTo>
                  <a:pt x="322" y="63"/>
                </a:lnTo>
                <a:lnTo>
                  <a:pt x="323" y="63"/>
                </a:lnTo>
                <a:lnTo>
                  <a:pt x="323" y="61"/>
                </a:lnTo>
                <a:lnTo>
                  <a:pt x="325" y="60"/>
                </a:lnTo>
                <a:lnTo>
                  <a:pt x="325" y="60"/>
                </a:lnTo>
                <a:lnTo>
                  <a:pt x="323" y="60"/>
                </a:lnTo>
                <a:lnTo>
                  <a:pt x="323" y="60"/>
                </a:lnTo>
                <a:lnTo>
                  <a:pt x="320" y="63"/>
                </a:lnTo>
                <a:lnTo>
                  <a:pt x="320" y="63"/>
                </a:lnTo>
                <a:lnTo>
                  <a:pt x="320" y="63"/>
                </a:lnTo>
                <a:lnTo>
                  <a:pt x="320" y="61"/>
                </a:lnTo>
                <a:lnTo>
                  <a:pt x="320" y="60"/>
                </a:lnTo>
                <a:lnTo>
                  <a:pt x="323" y="57"/>
                </a:lnTo>
                <a:lnTo>
                  <a:pt x="323" y="55"/>
                </a:lnTo>
                <a:lnTo>
                  <a:pt x="323" y="55"/>
                </a:lnTo>
                <a:lnTo>
                  <a:pt x="323" y="55"/>
                </a:lnTo>
                <a:lnTo>
                  <a:pt x="322" y="55"/>
                </a:lnTo>
                <a:lnTo>
                  <a:pt x="322" y="54"/>
                </a:lnTo>
                <a:lnTo>
                  <a:pt x="322" y="54"/>
                </a:lnTo>
                <a:lnTo>
                  <a:pt x="322" y="54"/>
                </a:lnTo>
                <a:lnTo>
                  <a:pt x="322" y="54"/>
                </a:lnTo>
                <a:lnTo>
                  <a:pt x="319" y="54"/>
                </a:lnTo>
                <a:lnTo>
                  <a:pt x="319" y="55"/>
                </a:lnTo>
                <a:lnTo>
                  <a:pt x="317" y="55"/>
                </a:lnTo>
                <a:lnTo>
                  <a:pt x="317" y="57"/>
                </a:lnTo>
                <a:lnTo>
                  <a:pt x="317" y="57"/>
                </a:lnTo>
                <a:lnTo>
                  <a:pt x="317" y="58"/>
                </a:lnTo>
                <a:lnTo>
                  <a:pt x="316" y="58"/>
                </a:lnTo>
                <a:lnTo>
                  <a:pt x="316" y="57"/>
                </a:lnTo>
                <a:lnTo>
                  <a:pt x="316" y="55"/>
                </a:lnTo>
                <a:lnTo>
                  <a:pt x="316" y="54"/>
                </a:lnTo>
                <a:lnTo>
                  <a:pt x="316" y="52"/>
                </a:lnTo>
                <a:lnTo>
                  <a:pt x="316" y="50"/>
                </a:lnTo>
                <a:lnTo>
                  <a:pt x="316" y="47"/>
                </a:lnTo>
                <a:lnTo>
                  <a:pt x="314" y="47"/>
                </a:lnTo>
                <a:lnTo>
                  <a:pt x="312" y="47"/>
                </a:lnTo>
                <a:lnTo>
                  <a:pt x="312" y="47"/>
                </a:lnTo>
                <a:lnTo>
                  <a:pt x="311" y="49"/>
                </a:lnTo>
                <a:lnTo>
                  <a:pt x="311" y="49"/>
                </a:lnTo>
                <a:lnTo>
                  <a:pt x="311" y="47"/>
                </a:lnTo>
                <a:lnTo>
                  <a:pt x="312" y="46"/>
                </a:lnTo>
                <a:lnTo>
                  <a:pt x="312" y="46"/>
                </a:lnTo>
                <a:lnTo>
                  <a:pt x="312" y="46"/>
                </a:lnTo>
                <a:lnTo>
                  <a:pt x="312" y="46"/>
                </a:lnTo>
                <a:lnTo>
                  <a:pt x="309" y="46"/>
                </a:lnTo>
                <a:lnTo>
                  <a:pt x="309" y="46"/>
                </a:lnTo>
                <a:lnTo>
                  <a:pt x="308" y="46"/>
                </a:lnTo>
                <a:lnTo>
                  <a:pt x="309" y="46"/>
                </a:lnTo>
                <a:lnTo>
                  <a:pt x="309" y="47"/>
                </a:lnTo>
                <a:lnTo>
                  <a:pt x="308" y="49"/>
                </a:lnTo>
                <a:lnTo>
                  <a:pt x="308" y="50"/>
                </a:lnTo>
                <a:lnTo>
                  <a:pt x="306" y="49"/>
                </a:lnTo>
                <a:lnTo>
                  <a:pt x="304" y="47"/>
                </a:lnTo>
                <a:lnTo>
                  <a:pt x="304" y="47"/>
                </a:lnTo>
                <a:lnTo>
                  <a:pt x="304" y="46"/>
                </a:lnTo>
                <a:lnTo>
                  <a:pt x="303" y="44"/>
                </a:lnTo>
                <a:lnTo>
                  <a:pt x="303" y="44"/>
                </a:lnTo>
                <a:lnTo>
                  <a:pt x="303" y="43"/>
                </a:lnTo>
                <a:lnTo>
                  <a:pt x="298" y="41"/>
                </a:lnTo>
                <a:lnTo>
                  <a:pt x="298" y="39"/>
                </a:lnTo>
                <a:lnTo>
                  <a:pt x="298" y="38"/>
                </a:lnTo>
                <a:lnTo>
                  <a:pt x="297" y="36"/>
                </a:lnTo>
                <a:lnTo>
                  <a:pt x="293" y="33"/>
                </a:lnTo>
                <a:lnTo>
                  <a:pt x="293" y="33"/>
                </a:lnTo>
                <a:lnTo>
                  <a:pt x="293" y="33"/>
                </a:lnTo>
                <a:lnTo>
                  <a:pt x="292" y="32"/>
                </a:lnTo>
                <a:lnTo>
                  <a:pt x="292" y="30"/>
                </a:lnTo>
                <a:lnTo>
                  <a:pt x="292" y="30"/>
                </a:lnTo>
                <a:lnTo>
                  <a:pt x="293" y="28"/>
                </a:lnTo>
                <a:lnTo>
                  <a:pt x="298" y="28"/>
                </a:lnTo>
                <a:lnTo>
                  <a:pt x="298" y="27"/>
                </a:lnTo>
                <a:lnTo>
                  <a:pt x="298" y="27"/>
                </a:lnTo>
                <a:lnTo>
                  <a:pt x="295" y="27"/>
                </a:lnTo>
                <a:lnTo>
                  <a:pt x="293" y="27"/>
                </a:lnTo>
                <a:lnTo>
                  <a:pt x="292" y="27"/>
                </a:lnTo>
                <a:lnTo>
                  <a:pt x="290" y="27"/>
                </a:lnTo>
                <a:lnTo>
                  <a:pt x="290" y="27"/>
                </a:lnTo>
                <a:lnTo>
                  <a:pt x="287" y="25"/>
                </a:lnTo>
                <a:lnTo>
                  <a:pt x="287" y="25"/>
                </a:lnTo>
                <a:lnTo>
                  <a:pt x="287" y="24"/>
                </a:lnTo>
                <a:lnTo>
                  <a:pt x="287" y="20"/>
                </a:lnTo>
                <a:lnTo>
                  <a:pt x="289" y="19"/>
                </a:lnTo>
                <a:lnTo>
                  <a:pt x="290" y="17"/>
                </a:lnTo>
                <a:lnTo>
                  <a:pt x="290" y="14"/>
                </a:lnTo>
                <a:lnTo>
                  <a:pt x="290" y="14"/>
                </a:lnTo>
                <a:lnTo>
                  <a:pt x="290" y="13"/>
                </a:lnTo>
                <a:lnTo>
                  <a:pt x="292" y="11"/>
                </a:lnTo>
                <a:lnTo>
                  <a:pt x="293" y="11"/>
                </a:lnTo>
                <a:lnTo>
                  <a:pt x="295" y="11"/>
                </a:lnTo>
                <a:lnTo>
                  <a:pt x="297" y="11"/>
                </a:lnTo>
                <a:lnTo>
                  <a:pt x="298" y="11"/>
                </a:lnTo>
                <a:lnTo>
                  <a:pt x="301" y="11"/>
                </a:lnTo>
                <a:lnTo>
                  <a:pt x="304" y="14"/>
                </a:lnTo>
                <a:lnTo>
                  <a:pt x="306" y="14"/>
                </a:lnTo>
                <a:lnTo>
                  <a:pt x="306" y="14"/>
                </a:lnTo>
                <a:lnTo>
                  <a:pt x="306" y="14"/>
                </a:lnTo>
                <a:lnTo>
                  <a:pt x="304" y="13"/>
                </a:lnTo>
                <a:lnTo>
                  <a:pt x="301" y="11"/>
                </a:lnTo>
                <a:lnTo>
                  <a:pt x="301" y="9"/>
                </a:lnTo>
                <a:lnTo>
                  <a:pt x="301" y="9"/>
                </a:lnTo>
                <a:lnTo>
                  <a:pt x="301" y="8"/>
                </a:lnTo>
                <a:lnTo>
                  <a:pt x="301" y="8"/>
                </a:lnTo>
                <a:lnTo>
                  <a:pt x="303" y="5"/>
                </a:lnTo>
                <a:lnTo>
                  <a:pt x="304" y="0"/>
                </a:lnTo>
                <a:lnTo>
                  <a:pt x="304" y="0"/>
                </a:lnTo>
                <a:close/>
              </a:path>
            </a:pathLst>
          </a:custGeom>
          <a:solidFill>
            <a:srgbClr val="FF8427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2" name="Freeform 355">
            <a:extLst>
              <a:ext uri="{FF2B5EF4-FFF2-40B4-BE49-F238E27FC236}">
                <a16:creationId xmlns:a16="http://schemas.microsoft.com/office/drawing/2014/main" id="{9A88BB55-2229-93FD-D01E-4BB1FFC4CEC3}"/>
              </a:ext>
            </a:extLst>
          </p:cNvPr>
          <p:cNvSpPr>
            <a:spLocks noEditPoints="1"/>
          </p:cNvSpPr>
          <p:nvPr/>
        </p:nvSpPr>
        <p:spPr bwMode="auto">
          <a:xfrm>
            <a:off x="3139318" y="2342359"/>
            <a:ext cx="4579781" cy="195302"/>
          </a:xfrm>
          <a:custGeom>
            <a:avLst/>
            <a:gdLst>
              <a:gd name="T0" fmla="*/ 2578 w 3889"/>
              <a:gd name="T1" fmla="*/ 103 h 159"/>
              <a:gd name="T2" fmla="*/ 822 w 3889"/>
              <a:gd name="T3" fmla="*/ 95 h 159"/>
              <a:gd name="T4" fmla="*/ 1287 w 3889"/>
              <a:gd name="T5" fmla="*/ 95 h 159"/>
              <a:gd name="T6" fmla="*/ 934 w 3889"/>
              <a:gd name="T7" fmla="*/ 93 h 159"/>
              <a:gd name="T8" fmla="*/ 3411 w 3889"/>
              <a:gd name="T9" fmla="*/ 95 h 159"/>
              <a:gd name="T10" fmla="*/ 1339 w 3889"/>
              <a:gd name="T11" fmla="*/ 96 h 159"/>
              <a:gd name="T12" fmla="*/ 1356 w 3889"/>
              <a:gd name="T13" fmla="*/ 98 h 159"/>
              <a:gd name="T14" fmla="*/ 1367 w 3889"/>
              <a:gd name="T15" fmla="*/ 95 h 159"/>
              <a:gd name="T16" fmla="*/ 1377 w 3889"/>
              <a:gd name="T17" fmla="*/ 112 h 159"/>
              <a:gd name="T18" fmla="*/ 1351 w 3889"/>
              <a:gd name="T19" fmla="*/ 120 h 159"/>
              <a:gd name="T20" fmla="*/ 1337 w 3889"/>
              <a:gd name="T21" fmla="*/ 104 h 159"/>
              <a:gd name="T22" fmla="*/ 1243 w 3889"/>
              <a:gd name="T23" fmla="*/ 90 h 159"/>
              <a:gd name="T24" fmla="*/ 1255 w 3889"/>
              <a:gd name="T25" fmla="*/ 84 h 159"/>
              <a:gd name="T26" fmla="*/ 779 w 3889"/>
              <a:gd name="T27" fmla="*/ 84 h 159"/>
              <a:gd name="T28" fmla="*/ 3453 w 3889"/>
              <a:gd name="T29" fmla="*/ 81 h 159"/>
              <a:gd name="T30" fmla="*/ 3884 w 3889"/>
              <a:gd name="T31" fmla="*/ 74 h 159"/>
              <a:gd name="T32" fmla="*/ 3877 w 3889"/>
              <a:gd name="T33" fmla="*/ 115 h 159"/>
              <a:gd name="T34" fmla="*/ 3865 w 3889"/>
              <a:gd name="T35" fmla="*/ 128 h 159"/>
              <a:gd name="T36" fmla="*/ 3818 w 3889"/>
              <a:gd name="T37" fmla="*/ 158 h 159"/>
              <a:gd name="T38" fmla="*/ 3840 w 3889"/>
              <a:gd name="T39" fmla="*/ 134 h 159"/>
              <a:gd name="T40" fmla="*/ 3873 w 3889"/>
              <a:gd name="T41" fmla="*/ 93 h 159"/>
              <a:gd name="T42" fmla="*/ 3043 w 3889"/>
              <a:gd name="T43" fmla="*/ 79 h 159"/>
              <a:gd name="T44" fmla="*/ 3005 w 3889"/>
              <a:gd name="T45" fmla="*/ 98 h 159"/>
              <a:gd name="T46" fmla="*/ 3012 w 3889"/>
              <a:gd name="T47" fmla="*/ 115 h 159"/>
              <a:gd name="T48" fmla="*/ 3005 w 3889"/>
              <a:gd name="T49" fmla="*/ 114 h 159"/>
              <a:gd name="T50" fmla="*/ 3012 w 3889"/>
              <a:gd name="T51" fmla="*/ 79 h 159"/>
              <a:gd name="T52" fmla="*/ 3277 w 3889"/>
              <a:gd name="T53" fmla="*/ 74 h 159"/>
              <a:gd name="T54" fmla="*/ 741 w 3889"/>
              <a:gd name="T55" fmla="*/ 71 h 159"/>
              <a:gd name="T56" fmla="*/ 913 w 3889"/>
              <a:gd name="T57" fmla="*/ 63 h 159"/>
              <a:gd name="T58" fmla="*/ 1227 w 3889"/>
              <a:gd name="T59" fmla="*/ 69 h 159"/>
              <a:gd name="T60" fmla="*/ 3792 w 3889"/>
              <a:gd name="T61" fmla="*/ 82 h 159"/>
              <a:gd name="T62" fmla="*/ 3794 w 3889"/>
              <a:gd name="T63" fmla="*/ 120 h 159"/>
              <a:gd name="T64" fmla="*/ 3786 w 3889"/>
              <a:gd name="T65" fmla="*/ 68 h 159"/>
              <a:gd name="T66" fmla="*/ 3778 w 3889"/>
              <a:gd name="T67" fmla="*/ 84 h 159"/>
              <a:gd name="T68" fmla="*/ 3764 w 3889"/>
              <a:gd name="T69" fmla="*/ 71 h 159"/>
              <a:gd name="T70" fmla="*/ 1197 w 3889"/>
              <a:gd name="T71" fmla="*/ 62 h 159"/>
              <a:gd name="T72" fmla="*/ 494 w 3889"/>
              <a:gd name="T73" fmla="*/ 54 h 159"/>
              <a:gd name="T74" fmla="*/ 531 w 3889"/>
              <a:gd name="T75" fmla="*/ 69 h 159"/>
              <a:gd name="T76" fmla="*/ 519 w 3889"/>
              <a:gd name="T77" fmla="*/ 85 h 159"/>
              <a:gd name="T78" fmla="*/ 727 w 3889"/>
              <a:gd name="T79" fmla="*/ 52 h 159"/>
              <a:gd name="T80" fmla="*/ 727 w 3889"/>
              <a:gd name="T81" fmla="*/ 73 h 159"/>
              <a:gd name="T82" fmla="*/ 725 w 3889"/>
              <a:gd name="T83" fmla="*/ 55 h 159"/>
              <a:gd name="T84" fmla="*/ 859 w 3889"/>
              <a:gd name="T85" fmla="*/ 55 h 159"/>
              <a:gd name="T86" fmla="*/ 874 w 3889"/>
              <a:gd name="T87" fmla="*/ 36 h 159"/>
              <a:gd name="T88" fmla="*/ 751 w 3889"/>
              <a:gd name="T89" fmla="*/ 44 h 159"/>
              <a:gd name="T90" fmla="*/ 33 w 3889"/>
              <a:gd name="T91" fmla="*/ 33 h 159"/>
              <a:gd name="T92" fmla="*/ 826 w 3889"/>
              <a:gd name="T93" fmla="*/ 30 h 159"/>
              <a:gd name="T94" fmla="*/ 817 w 3889"/>
              <a:gd name="T95" fmla="*/ 57 h 159"/>
              <a:gd name="T96" fmla="*/ 814 w 3889"/>
              <a:gd name="T97" fmla="*/ 54 h 159"/>
              <a:gd name="T98" fmla="*/ 2676 w 3889"/>
              <a:gd name="T99" fmla="*/ 21 h 159"/>
              <a:gd name="T100" fmla="*/ 2752 w 3889"/>
              <a:gd name="T101" fmla="*/ 17 h 159"/>
              <a:gd name="T102" fmla="*/ 806 w 3889"/>
              <a:gd name="T103" fmla="*/ 32 h 159"/>
              <a:gd name="T104" fmla="*/ 806 w 3889"/>
              <a:gd name="T105" fmla="*/ 17 h 159"/>
              <a:gd name="T106" fmla="*/ 46 w 3889"/>
              <a:gd name="T107" fmla="*/ 16 h 159"/>
              <a:gd name="T108" fmla="*/ 676 w 3889"/>
              <a:gd name="T109" fmla="*/ 19 h 159"/>
              <a:gd name="T110" fmla="*/ 2507 w 3889"/>
              <a:gd name="T111" fmla="*/ 19 h 159"/>
              <a:gd name="T112" fmla="*/ 2696 w 3889"/>
              <a:gd name="T113" fmla="*/ 24 h 159"/>
              <a:gd name="T114" fmla="*/ 2860 w 3889"/>
              <a:gd name="T115" fmla="*/ 21 h 159"/>
              <a:gd name="T116" fmla="*/ 2835 w 3889"/>
              <a:gd name="T117" fmla="*/ 13 h 159"/>
              <a:gd name="T118" fmla="*/ 2846 w 3889"/>
              <a:gd name="T119" fmla="*/ 8 h 159"/>
              <a:gd name="T120" fmla="*/ 782 w 3889"/>
              <a:gd name="T121" fmla="*/ 2 h 159"/>
              <a:gd name="T122" fmla="*/ 2528 w 3889"/>
              <a:gd name="T123" fmla="*/ 3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89" h="159">
                <a:moveTo>
                  <a:pt x="771" y="99"/>
                </a:moveTo>
                <a:lnTo>
                  <a:pt x="771" y="99"/>
                </a:lnTo>
                <a:lnTo>
                  <a:pt x="773" y="101"/>
                </a:lnTo>
                <a:lnTo>
                  <a:pt x="773" y="101"/>
                </a:lnTo>
                <a:lnTo>
                  <a:pt x="773" y="103"/>
                </a:lnTo>
                <a:lnTo>
                  <a:pt x="771" y="104"/>
                </a:lnTo>
                <a:lnTo>
                  <a:pt x="771" y="106"/>
                </a:lnTo>
                <a:lnTo>
                  <a:pt x="771" y="107"/>
                </a:lnTo>
                <a:lnTo>
                  <a:pt x="771" y="107"/>
                </a:lnTo>
                <a:lnTo>
                  <a:pt x="770" y="109"/>
                </a:lnTo>
                <a:lnTo>
                  <a:pt x="770" y="107"/>
                </a:lnTo>
                <a:lnTo>
                  <a:pt x="770" y="106"/>
                </a:lnTo>
                <a:lnTo>
                  <a:pt x="770" y="104"/>
                </a:lnTo>
                <a:lnTo>
                  <a:pt x="771" y="101"/>
                </a:lnTo>
                <a:lnTo>
                  <a:pt x="771" y="99"/>
                </a:lnTo>
                <a:lnTo>
                  <a:pt x="771" y="99"/>
                </a:lnTo>
                <a:close/>
                <a:moveTo>
                  <a:pt x="2588" y="95"/>
                </a:moveTo>
                <a:lnTo>
                  <a:pt x="2588" y="96"/>
                </a:lnTo>
                <a:lnTo>
                  <a:pt x="2589" y="96"/>
                </a:lnTo>
                <a:lnTo>
                  <a:pt x="2591" y="96"/>
                </a:lnTo>
                <a:lnTo>
                  <a:pt x="2594" y="96"/>
                </a:lnTo>
                <a:lnTo>
                  <a:pt x="2589" y="98"/>
                </a:lnTo>
                <a:lnTo>
                  <a:pt x="2586" y="99"/>
                </a:lnTo>
                <a:lnTo>
                  <a:pt x="2584" y="101"/>
                </a:lnTo>
                <a:lnTo>
                  <a:pt x="2584" y="101"/>
                </a:lnTo>
                <a:lnTo>
                  <a:pt x="2584" y="101"/>
                </a:lnTo>
                <a:lnTo>
                  <a:pt x="2583" y="103"/>
                </a:lnTo>
                <a:lnTo>
                  <a:pt x="2581" y="103"/>
                </a:lnTo>
                <a:lnTo>
                  <a:pt x="2580" y="104"/>
                </a:lnTo>
                <a:lnTo>
                  <a:pt x="2578" y="104"/>
                </a:lnTo>
                <a:lnTo>
                  <a:pt x="2577" y="103"/>
                </a:lnTo>
                <a:lnTo>
                  <a:pt x="2578" y="103"/>
                </a:lnTo>
                <a:lnTo>
                  <a:pt x="2581" y="103"/>
                </a:lnTo>
                <a:lnTo>
                  <a:pt x="2583" y="101"/>
                </a:lnTo>
                <a:lnTo>
                  <a:pt x="2584" y="99"/>
                </a:lnTo>
                <a:lnTo>
                  <a:pt x="2586" y="98"/>
                </a:lnTo>
                <a:lnTo>
                  <a:pt x="2588" y="96"/>
                </a:lnTo>
                <a:lnTo>
                  <a:pt x="2588" y="96"/>
                </a:lnTo>
                <a:lnTo>
                  <a:pt x="2588" y="95"/>
                </a:lnTo>
                <a:close/>
                <a:moveTo>
                  <a:pt x="2204" y="95"/>
                </a:moveTo>
                <a:lnTo>
                  <a:pt x="2206" y="95"/>
                </a:lnTo>
                <a:lnTo>
                  <a:pt x="2208" y="95"/>
                </a:lnTo>
                <a:lnTo>
                  <a:pt x="2208" y="96"/>
                </a:lnTo>
                <a:lnTo>
                  <a:pt x="2208" y="98"/>
                </a:lnTo>
                <a:lnTo>
                  <a:pt x="2208" y="99"/>
                </a:lnTo>
                <a:lnTo>
                  <a:pt x="2208" y="99"/>
                </a:lnTo>
                <a:lnTo>
                  <a:pt x="2206" y="99"/>
                </a:lnTo>
                <a:lnTo>
                  <a:pt x="2204" y="99"/>
                </a:lnTo>
                <a:lnTo>
                  <a:pt x="2203" y="98"/>
                </a:lnTo>
                <a:lnTo>
                  <a:pt x="2204" y="98"/>
                </a:lnTo>
                <a:lnTo>
                  <a:pt x="2204" y="96"/>
                </a:lnTo>
                <a:lnTo>
                  <a:pt x="2204" y="95"/>
                </a:lnTo>
                <a:close/>
                <a:moveTo>
                  <a:pt x="822" y="95"/>
                </a:moveTo>
                <a:lnTo>
                  <a:pt x="823" y="95"/>
                </a:lnTo>
                <a:lnTo>
                  <a:pt x="823" y="98"/>
                </a:lnTo>
                <a:lnTo>
                  <a:pt x="823" y="99"/>
                </a:lnTo>
                <a:lnTo>
                  <a:pt x="822" y="101"/>
                </a:lnTo>
                <a:lnTo>
                  <a:pt x="820" y="101"/>
                </a:lnTo>
                <a:lnTo>
                  <a:pt x="820" y="99"/>
                </a:lnTo>
                <a:lnTo>
                  <a:pt x="818" y="99"/>
                </a:lnTo>
                <a:lnTo>
                  <a:pt x="818" y="98"/>
                </a:lnTo>
                <a:lnTo>
                  <a:pt x="820" y="96"/>
                </a:lnTo>
                <a:lnTo>
                  <a:pt x="820" y="95"/>
                </a:lnTo>
                <a:lnTo>
                  <a:pt x="822" y="95"/>
                </a:lnTo>
                <a:close/>
                <a:moveTo>
                  <a:pt x="1287" y="95"/>
                </a:moveTo>
                <a:lnTo>
                  <a:pt x="1288" y="95"/>
                </a:lnTo>
                <a:lnTo>
                  <a:pt x="1288" y="95"/>
                </a:lnTo>
                <a:lnTo>
                  <a:pt x="1288" y="98"/>
                </a:lnTo>
                <a:lnTo>
                  <a:pt x="1290" y="98"/>
                </a:lnTo>
                <a:lnTo>
                  <a:pt x="1290" y="99"/>
                </a:lnTo>
                <a:lnTo>
                  <a:pt x="1290" y="99"/>
                </a:lnTo>
                <a:lnTo>
                  <a:pt x="1290" y="101"/>
                </a:lnTo>
                <a:lnTo>
                  <a:pt x="1288" y="101"/>
                </a:lnTo>
                <a:lnTo>
                  <a:pt x="1288" y="101"/>
                </a:lnTo>
                <a:lnTo>
                  <a:pt x="1287" y="101"/>
                </a:lnTo>
                <a:lnTo>
                  <a:pt x="1287" y="101"/>
                </a:lnTo>
                <a:lnTo>
                  <a:pt x="1285" y="101"/>
                </a:lnTo>
                <a:lnTo>
                  <a:pt x="1284" y="101"/>
                </a:lnTo>
                <a:lnTo>
                  <a:pt x="1284" y="101"/>
                </a:lnTo>
                <a:lnTo>
                  <a:pt x="1282" y="101"/>
                </a:lnTo>
                <a:lnTo>
                  <a:pt x="1280" y="103"/>
                </a:lnTo>
                <a:lnTo>
                  <a:pt x="1280" y="101"/>
                </a:lnTo>
                <a:lnTo>
                  <a:pt x="1279" y="101"/>
                </a:lnTo>
                <a:lnTo>
                  <a:pt x="1280" y="101"/>
                </a:lnTo>
                <a:lnTo>
                  <a:pt x="1280" y="101"/>
                </a:lnTo>
                <a:lnTo>
                  <a:pt x="1282" y="101"/>
                </a:lnTo>
                <a:lnTo>
                  <a:pt x="1284" y="99"/>
                </a:lnTo>
                <a:lnTo>
                  <a:pt x="1285" y="99"/>
                </a:lnTo>
                <a:lnTo>
                  <a:pt x="1287" y="99"/>
                </a:lnTo>
                <a:lnTo>
                  <a:pt x="1288" y="99"/>
                </a:lnTo>
                <a:lnTo>
                  <a:pt x="1288" y="98"/>
                </a:lnTo>
                <a:lnTo>
                  <a:pt x="1288" y="98"/>
                </a:lnTo>
                <a:lnTo>
                  <a:pt x="1288" y="96"/>
                </a:lnTo>
                <a:lnTo>
                  <a:pt x="1287" y="96"/>
                </a:lnTo>
                <a:lnTo>
                  <a:pt x="1287" y="96"/>
                </a:lnTo>
                <a:lnTo>
                  <a:pt x="1287" y="95"/>
                </a:lnTo>
                <a:lnTo>
                  <a:pt x="1287" y="95"/>
                </a:lnTo>
                <a:close/>
                <a:moveTo>
                  <a:pt x="938" y="93"/>
                </a:moveTo>
                <a:lnTo>
                  <a:pt x="940" y="93"/>
                </a:lnTo>
                <a:lnTo>
                  <a:pt x="941" y="93"/>
                </a:lnTo>
                <a:lnTo>
                  <a:pt x="943" y="93"/>
                </a:lnTo>
                <a:lnTo>
                  <a:pt x="945" y="93"/>
                </a:lnTo>
                <a:lnTo>
                  <a:pt x="945" y="93"/>
                </a:lnTo>
                <a:lnTo>
                  <a:pt x="945" y="95"/>
                </a:lnTo>
                <a:lnTo>
                  <a:pt x="945" y="95"/>
                </a:lnTo>
                <a:lnTo>
                  <a:pt x="943" y="95"/>
                </a:lnTo>
                <a:lnTo>
                  <a:pt x="941" y="95"/>
                </a:lnTo>
                <a:lnTo>
                  <a:pt x="941" y="95"/>
                </a:lnTo>
                <a:lnTo>
                  <a:pt x="940" y="96"/>
                </a:lnTo>
                <a:lnTo>
                  <a:pt x="938" y="96"/>
                </a:lnTo>
                <a:lnTo>
                  <a:pt x="935" y="98"/>
                </a:lnTo>
                <a:lnTo>
                  <a:pt x="935" y="98"/>
                </a:lnTo>
                <a:lnTo>
                  <a:pt x="934" y="98"/>
                </a:lnTo>
                <a:lnTo>
                  <a:pt x="934" y="99"/>
                </a:lnTo>
                <a:lnTo>
                  <a:pt x="934" y="99"/>
                </a:lnTo>
                <a:lnTo>
                  <a:pt x="932" y="99"/>
                </a:lnTo>
                <a:lnTo>
                  <a:pt x="932" y="99"/>
                </a:lnTo>
                <a:lnTo>
                  <a:pt x="930" y="101"/>
                </a:lnTo>
                <a:lnTo>
                  <a:pt x="929" y="101"/>
                </a:lnTo>
                <a:lnTo>
                  <a:pt x="929" y="101"/>
                </a:lnTo>
                <a:lnTo>
                  <a:pt x="929" y="101"/>
                </a:lnTo>
                <a:lnTo>
                  <a:pt x="929" y="99"/>
                </a:lnTo>
                <a:lnTo>
                  <a:pt x="929" y="99"/>
                </a:lnTo>
                <a:lnTo>
                  <a:pt x="930" y="99"/>
                </a:lnTo>
                <a:lnTo>
                  <a:pt x="932" y="98"/>
                </a:lnTo>
                <a:lnTo>
                  <a:pt x="932" y="96"/>
                </a:lnTo>
                <a:lnTo>
                  <a:pt x="934" y="95"/>
                </a:lnTo>
                <a:lnTo>
                  <a:pt x="934" y="93"/>
                </a:lnTo>
                <a:lnTo>
                  <a:pt x="934" y="93"/>
                </a:lnTo>
                <a:lnTo>
                  <a:pt x="934" y="93"/>
                </a:lnTo>
                <a:lnTo>
                  <a:pt x="935" y="93"/>
                </a:lnTo>
                <a:lnTo>
                  <a:pt x="937" y="93"/>
                </a:lnTo>
                <a:lnTo>
                  <a:pt x="938" y="93"/>
                </a:lnTo>
                <a:close/>
                <a:moveTo>
                  <a:pt x="3422" y="88"/>
                </a:moveTo>
                <a:lnTo>
                  <a:pt x="3422" y="88"/>
                </a:lnTo>
                <a:lnTo>
                  <a:pt x="3422" y="88"/>
                </a:lnTo>
                <a:lnTo>
                  <a:pt x="3422" y="88"/>
                </a:lnTo>
                <a:lnTo>
                  <a:pt x="3425" y="90"/>
                </a:lnTo>
                <a:lnTo>
                  <a:pt x="3427" y="90"/>
                </a:lnTo>
                <a:lnTo>
                  <a:pt x="3427" y="92"/>
                </a:lnTo>
                <a:lnTo>
                  <a:pt x="3425" y="92"/>
                </a:lnTo>
                <a:lnTo>
                  <a:pt x="3423" y="92"/>
                </a:lnTo>
                <a:lnTo>
                  <a:pt x="3423" y="93"/>
                </a:lnTo>
                <a:lnTo>
                  <a:pt x="3422" y="93"/>
                </a:lnTo>
                <a:lnTo>
                  <a:pt x="3422" y="93"/>
                </a:lnTo>
                <a:lnTo>
                  <a:pt x="3422" y="95"/>
                </a:lnTo>
                <a:lnTo>
                  <a:pt x="3422" y="95"/>
                </a:lnTo>
                <a:lnTo>
                  <a:pt x="3422" y="96"/>
                </a:lnTo>
                <a:lnTo>
                  <a:pt x="3422" y="96"/>
                </a:lnTo>
                <a:lnTo>
                  <a:pt x="3422" y="96"/>
                </a:lnTo>
                <a:lnTo>
                  <a:pt x="3420" y="98"/>
                </a:lnTo>
                <a:lnTo>
                  <a:pt x="3420" y="98"/>
                </a:lnTo>
                <a:lnTo>
                  <a:pt x="3420" y="96"/>
                </a:lnTo>
                <a:lnTo>
                  <a:pt x="3419" y="96"/>
                </a:lnTo>
                <a:lnTo>
                  <a:pt x="3419" y="96"/>
                </a:lnTo>
                <a:lnTo>
                  <a:pt x="3417" y="96"/>
                </a:lnTo>
                <a:lnTo>
                  <a:pt x="3415" y="95"/>
                </a:lnTo>
                <a:lnTo>
                  <a:pt x="3412" y="95"/>
                </a:lnTo>
                <a:lnTo>
                  <a:pt x="3412" y="95"/>
                </a:lnTo>
                <a:lnTo>
                  <a:pt x="3411" y="95"/>
                </a:lnTo>
                <a:lnTo>
                  <a:pt x="3409" y="96"/>
                </a:lnTo>
                <a:lnTo>
                  <a:pt x="3408" y="95"/>
                </a:lnTo>
                <a:lnTo>
                  <a:pt x="3408" y="93"/>
                </a:lnTo>
                <a:lnTo>
                  <a:pt x="3408" y="93"/>
                </a:lnTo>
                <a:lnTo>
                  <a:pt x="3411" y="92"/>
                </a:lnTo>
                <a:lnTo>
                  <a:pt x="3412" y="92"/>
                </a:lnTo>
                <a:lnTo>
                  <a:pt x="3414" y="92"/>
                </a:lnTo>
                <a:lnTo>
                  <a:pt x="3414" y="92"/>
                </a:lnTo>
                <a:lnTo>
                  <a:pt x="3415" y="93"/>
                </a:lnTo>
                <a:lnTo>
                  <a:pt x="3415" y="92"/>
                </a:lnTo>
                <a:lnTo>
                  <a:pt x="3417" y="92"/>
                </a:lnTo>
                <a:lnTo>
                  <a:pt x="3417" y="90"/>
                </a:lnTo>
                <a:lnTo>
                  <a:pt x="3419" y="88"/>
                </a:lnTo>
                <a:lnTo>
                  <a:pt x="3420" y="88"/>
                </a:lnTo>
                <a:lnTo>
                  <a:pt x="3422" y="88"/>
                </a:lnTo>
                <a:close/>
                <a:moveTo>
                  <a:pt x="1337" y="87"/>
                </a:moveTo>
                <a:lnTo>
                  <a:pt x="1337" y="87"/>
                </a:lnTo>
                <a:lnTo>
                  <a:pt x="1339" y="88"/>
                </a:lnTo>
                <a:lnTo>
                  <a:pt x="1340" y="90"/>
                </a:lnTo>
                <a:lnTo>
                  <a:pt x="1340" y="90"/>
                </a:lnTo>
                <a:lnTo>
                  <a:pt x="1340" y="92"/>
                </a:lnTo>
                <a:lnTo>
                  <a:pt x="1340" y="92"/>
                </a:lnTo>
                <a:lnTo>
                  <a:pt x="1339" y="92"/>
                </a:lnTo>
                <a:lnTo>
                  <a:pt x="1339" y="92"/>
                </a:lnTo>
                <a:lnTo>
                  <a:pt x="1339" y="92"/>
                </a:lnTo>
                <a:lnTo>
                  <a:pt x="1339" y="92"/>
                </a:lnTo>
                <a:lnTo>
                  <a:pt x="1339" y="93"/>
                </a:lnTo>
                <a:lnTo>
                  <a:pt x="1339" y="93"/>
                </a:lnTo>
                <a:lnTo>
                  <a:pt x="1339" y="93"/>
                </a:lnTo>
                <a:lnTo>
                  <a:pt x="1339" y="93"/>
                </a:lnTo>
                <a:lnTo>
                  <a:pt x="1339" y="95"/>
                </a:lnTo>
                <a:lnTo>
                  <a:pt x="1339" y="96"/>
                </a:lnTo>
                <a:lnTo>
                  <a:pt x="1342" y="98"/>
                </a:lnTo>
                <a:lnTo>
                  <a:pt x="1342" y="99"/>
                </a:lnTo>
                <a:lnTo>
                  <a:pt x="1342" y="99"/>
                </a:lnTo>
                <a:lnTo>
                  <a:pt x="1345" y="103"/>
                </a:lnTo>
                <a:lnTo>
                  <a:pt x="1345" y="103"/>
                </a:lnTo>
                <a:lnTo>
                  <a:pt x="1345" y="104"/>
                </a:lnTo>
                <a:lnTo>
                  <a:pt x="1347" y="104"/>
                </a:lnTo>
                <a:lnTo>
                  <a:pt x="1347" y="104"/>
                </a:lnTo>
                <a:lnTo>
                  <a:pt x="1348" y="106"/>
                </a:lnTo>
                <a:lnTo>
                  <a:pt x="1348" y="106"/>
                </a:lnTo>
                <a:lnTo>
                  <a:pt x="1350" y="106"/>
                </a:lnTo>
                <a:lnTo>
                  <a:pt x="1351" y="109"/>
                </a:lnTo>
                <a:lnTo>
                  <a:pt x="1353" y="109"/>
                </a:lnTo>
                <a:lnTo>
                  <a:pt x="1355" y="109"/>
                </a:lnTo>
                <a:lnTo>
                  <a:pt x="1356" y="109"/>
                </a:lnTo>
                <a:lnTo>
                  <a:pt x="1358" y="109"/>
                </a:lnTo>
                <a:lnTo>
                  <a:pt x="1356" y="107"/>
                </a:lnTo>
                <a:lnTo>
                  <a:pt x="1358" y="107"/>
                </a:lnTo>
                <a:lnTo>
                  <a:pt x="1361" y="109"/>
                </a:lnTo>
                <a:lnTo>
                  <a:pt x="1362" y="107"/>
                </a:lnTo>
                <a:lnTo>
                  <a:pt x="1359" y="106"/>
                </a:lnTo>
                <a:lnTo>
                  <a:pt x="1359" y="106"/>
                </a:lnTo>
                <a:lnTo>
                  <a:pt x="1358" y="103"/>
                </a:lnTo>
                <a:lnTo>
                  <a:pt x="1356" y="101"/>
                </a:lnTo>
                <a:lnTo>
                  <a:pt x="1355" y="101"/>
                </a:lnTo>
                <a:lnTo>
                  <a:pt x="1355" y="99"/>
                </a:lnTo>
                <a:lnTo>
                  <a:pt x="1355" y="99"/>
                </a:lnTo>
                <a:lnTo>
                  <a:pt x="1355" y="98"/>
                </a:lnTo>
                <a:lnTo>
                  <a:pt x="1356" y="96"/>
                </a:lnTo>
                <a:lnTo>
                  <a:pt x="1356" y="96"/>
                </a:lnTo>
                <a:lnTo>
                  <a:pt x="1358" y="96"/>
                </a:lnTo>
                <a:lnTo>
                  <a:pt x="1356" y="98"/>
                </a:lnTo>
                <a:lnTo>
                  <a:pt x="1356" y="99"/>
                </a:lnTo>
                <a:lnTo>
                  <a:pt x="1358" y="99"/>
                </a:lnTo>
                <a:lnTo>
                  <a:pt x="1358" y="99"/>
                </a:lnTo>
                <a:lnTo>
                  <a:pt x="1358" y="101"/>
                </a:lnTo>
                <a:lnTo>
                  <a:pt x="1359" y="104"/>
                </a:lnTo>
                <a:lnTo>
                  <a:pt x="1359" y="104"/>
                </a:lnTo>
                <a:lnTo>
                  <a:pt x="1359" y="104"/>
                </a:lnTo>
                <a:lnTo>
                  <a:pt x="1361" y="106"/>
                </a:lnTo>
                <a:lnTo>
                  <a:pt x="1361" y="107"/>
                </a:lnTo>
                <a:lnTo>
                  <a:pt x="1361" y="106"/>
                </a:lnTo>
                <a:lnTo>
                  <a:pt x="1361" y="106"/>
                </a:lnTo>
                <a:lnTo>
                  <a:pt x="1362" y="107"/>
                </a:lnTo>
                <a:lnTo>
                  <a:pt x="1364" y="107"/>
                </a:lnTo>
                <a:lnTo>
                  <a:pt x="1364" y="106"/>
                </a:lnTo>
                <a:lnTo>
                  <a:pt x="1366" y="106"/>
                </a:lnTo>
                <a:lnTo>
                  <a:pt x="1366" y="106"/>
                </a:lnTo>
                <a:lnTo>
                  <a:pt x="1367" y="106"/>
                </a:lnTo>
                <a:lnTo>
                  <a:pt x="1369" y="106"/>
                </a:lnTo>
                <a:lnTo>
                  <a:pt x="1370" y="106"/>
                </a:lnTo>
                <a:lnTo>
                  <a:pt x="1370" y="106"/>
                </a:lnTo>
                <a:lnTo>
                  <a:pt x="1370" y="104"/>
                </a:lnTo>
                <a:lnTo>
                  <a:pt x="1369" y="104"/>
                </a:lnTo>
                <a:lnTo>
                  <a:pt x="1369" y="104"/>
                </a:lnTo>
                <a:lnTo>
                  <a:pt x="1367" y="104"/>
                </a:lnTo>
                <a:lnTo>
                  <a:pt x="1367" y="104"/>
                </a:lnTo>
                <a:lnTo>
                  <a:pt x="1367" y="104"/>
                </a:lnTo>
                <a:lnTo>
                  <a:pt x="1367" y="103"/>
                </a:lnTo>
                <a:lnTo>
                  <a:pt x="1367" y="99"/>
                </a:lnTo>
                <a:lnTo>
                  <a:pt x="1369" y="98"/>
                </a:lnTo>
                <a:lnTo>
                  <a:pt x="1369" y="96"/>
                </a:lnTo>
                <a:lnTo>
                  <a:pt x="1367" y="95"/>
                </a:lnTo>
                <a:lnTo>
                  <a:pt x="1367" y="95"/>
                </a:lnTo>
                <a:lnTo>
                  <a:pt x="1369" y="96"/>
                </a:lnTo>
                <a:lnTo>
                  <a:pt x="1369" y="96"/>
                </a:lnTo>
                <a:lnTo>
                  <a:pt x="1369" y="98"/>
                </a:lnTo>
                <a:lnTo>
                  <a:pt x="1369" y="99"/>
                </a:lnTo>
                <a:lnTo>
                  <a:pt x="1370" y="101"/>
                </a:lnTo>
                <a:lnTo>
                  <a:pt x="1372" y="103"/>
                </a:lnTo>
                <a:lnTo>
                  <a:pt x="1373" y="104"/>
                </a:lnTo>
                <a:lnTo>
                  <a:pt x="1375" y="104"/>
                </a:lnTo>
                <a:lnTo>
                  <a:pt x="1375" y="106"/>
                </a:lnTo>
                <a:lnTo>
                  <a:pt x="1377" y="107"/>
                </a:lnTo>
                <a:lnTo>
                  <a:pt x="1380" y="107"/>
                </a:lnTo>
                <a:lnTo>
                  <a:pt x="1381" y="107"/>
                </a:lnTo>
                <a:lnTo>
                  <a:pt x="1383" y="107"/>
                </a:lnTo>
                <a:lnTo>
                  <a:pt x="1383" y="107"/>
                </a:lnTo>
                <a:lnTo>
                  <a:pt x="1384" y="107"/>
                </a:lnTo>
                <a:lnTo>
                  <a:pt x="1386" y="107"/>
                </a:lnTo>
                <a:lnTo>
                  <a:pt x="1386" y="107"/>
                </a:lnTo>
                <a:lnTo>
                  <a:pt x="1384" y="107"/>
                </a:lnTo>
                <a:lnTo>
                  <a:pt x="1386" y="109"/>
                </a:lnTo>
                <a:lnTo>
                  <a:pt x="1386" y="110"/>
                </a:lnTo>
                <a:lnTo>
                  <a:pt x="1384" y="110"/>
                </a:lnTo>
                <a:lnTo>
                  <a:pt x="1384" y="110"/>
                </a:lnTo>
                <a:lnTo>
                  <a:pt x="1383" y="110"/>
                </a:lnTo>
                <a:lnTo>
                  <a:pt x="1381" y="109"/>
                </a:lnTo>
                <a:lnTo>
                  <a:pt x="1381" y="109"/>
                </a:lnTo>
                <a:lnTo>
                  <a:pt x="1380" y="109"/>
                </a:lnTo>
                <a:lnTo>
                  <a:pt x="1380" y="110"/>
                </a:lnTo>
                <a:lnTo>
                  <a:pt x="1380" y="110"/>
                </a:lnTo>
                <a:lnTo>
                  <a:pt x="1380" y="110"/>
                </a:lnTo>
                <a:lnTo>
                  <a:pt x="1378" y="110"/>
                </a:lnTo>
                <a:lnTo>
                  <a:pt x="1378" y="110"/>
                </a:lnTo>
                <a:lnTo>
                  <a:pt x="1377" y="112"/>
                </a:lnTo>
                <a:lnTo>
                  <a:pt x="1377" y="112"/>
                </a:lnTo>
                <a:lnTo>
                  <a:pt x="1377" y="112"/>
                </a:lnTo>
                <a:lnTo>
                  <a:pt x="1373" y="112"/>
                </a:lnTo>
                <a:lnTo>
                  <a:pt x="1372" y="112"/>
                </a:lnTo>
                <a:lnTo>
                  <a:pt x="1372" y="110"/>
                </a:lnTo>
                <a:lnTo>
                  <a:pt x="1370" y="109"/>
                </a:lnTo>
                <a:lnTo>
                  <a:pt x="1367" y="107"/>
                </a:lnTo>
                <a:lnTo>
                  <a:pt x="1366" y="107"/>
                </a:lnTo>
                <a:lnTo>
                  <a:pt x="1366" y="107"/>
                </a:lnTo>
                <a:lnTo>
                  <a:pt x="1364" y="107"/>
                </a:lnTo>
                <a:lnTo>
                  <a:pt x="1364" y="107"/>
                </a:lnTo>
                <a:lnTo>
                  <a:pt x="1364" y="109"/>
                </a:lnTo>
                <a:lnTo>
                  <a:pt x="1364" y="109"/>
                </a:lnTo>
                <a:lnTo>
                  <a:pt x="1364" y="110"/>
                </a:lnTo>
                <a:lnTo>
                  <a:pt x="1362" y="110"/>
                </a:lnTo>
                <a:lnTo>
                  <a:pt x="1361" y="110"/>
                </a:lnTo>
                <a:lnTo>
                  <a:pt x="1361" y="110"/>
                </a:lnTo>
                <a:lnTo>
                  <a:pt x="1359" y="112"/>
                </a:lnTo>
                <a:lnTo>
                  <a:pt x="1358" y="112"/>
                </a:lnTo>
                <a:lnTo>
                  <a:pt x="1356" y="114"/>
                </a:lnTo>
                <a:lnTo>
                  <a:pt x="1355" y="114"/>
                </a:lnTo>
                <a:lnTo>
                  <a:pt x="1355" y="114"/>
                </a:lnTo>
                <a:lnTo>
                  <a:pt x="1355" y="115"/>
                </a:lnTo>
                <a:lnTo>
                  <a:pt x="1356" y="115"/>
                </a:lnTo>
                <a:lnTo>
                  <a:pt x="1356" y="117"/>
                </a:lnTo>
                <a:lnTo>
                  <a:pt x="1358" y="118"/>
                </a:lnTo>
                <a:lnTo>
                  <a:pt x="1356" y="118"/>
                </a:lnTo>
                <a:lnTo>
                  <a:pt x="1358" y="120"/>
                </a:lnTo>
                <a:lnTo>
                  <a:pt x="1359" y="120"/>
                </a:lnTo>
                <a:lnTo>
                  <a:pt x="1359" y="121"/>
                </a:lnTo>
                <a:lnTo>
                  <a:pt x="1356" y="120"/>
                </a:lnTo>
                <a:lnTo>
                  <a:pt x="1351" y="120"/>
                </a:lnTo>
                <a:lnTo>
                  <a:pt x="1351" y="118"/>
                </a:lnTo>
                <a:lnTo>
                  <a:pt x="1353" y="118"/>
                </a:lnTo>
                <a:lnTo>
                  <a:pt x="1353" y="118"/>
                </a:lnTo>
                <a:lnTo>
                  <a:pt x="1355" y="118"/>
                </a:lnTo>
                <a:lnTo>
                  <a:pt x="1355" y="117"/>
                </a:lnTo>
                <a:lnTo>
                  <a:pt x="1355" y="117"/>
                </a:lnTo>
                <a:lnTo>
                  <a:pt x="1355" y="115"/>
                </a:lnTo>
                <a:lnTo>
                  <a:pt x="1353" y="115"/>
                </a:lnTo>
                <a:lnTo>
                  <a:pt x="1355" y="114"/>
                </a:lnTo>
                <a:lnTo>
                  <a:pt x="1355" y="114"/>
                </a:lnTo>
                <a:lnTo>
                  <a:pt x="1355" y="112"/>
                </a:lnTo>
                <a:lnTo>
                  <a:pt x="1353" y="112"/>
                </a:lnTo>
                <a:lnTo>
                  <a:pt x="1353" y="110"/>
                </a:lnTo>
                <a:lnTo>
                  <a:pt x="1351" y="110"/>
                </a:lnTo>
                <a:lnTo>
                  <a:pt x="1351" y="109"/>
                </a:lnTo>
                <a:lnTo>
                  <a:pt x="1351" y="109"/>
                </a:lnTo>
                <a:lnTo>
                  <a:pt x="1348" y="107"/>
                </a:lnTo>
                <a:lnTo>
                  <a:pt x="1347" y="107"/>
                </a:lnTo>
                <a:lnTo>
                  <a:pt x="1344" y="103"/>
                </a:lnTo>
                <a:lnTo>
                  <a:pt x="1340" y="101"/>
                </a:lnTo>
                <a:lnTo>
                  <a:pt x="1340" y="99"/>
                </a:lnTo>
                <a:lnTo>
                  <a:pt x="1339" y="99"/>
                </a:lnTo>
                <a:lnTo>
                  <a:pt x="1339" y="98"/>
                </a:lnTo>
                <a:lnTo>
                  <a:pt x="1339" y="99"/>
                </a:lnTo>
                <a:lnTo>
                  <a:pt x="1340" y="101"/>
                </a:lnTo>
                <a:lnTo>
                  <a:pt x="1339" y="103"/>
                </a:lnTo>
                <a:lnTo>
                  <a:pt x="1339" y="103"/>
                </a:lnTo>
                <a:lnTo>
                  <a:pt x="1339" y="104"/>
                </a:lnTo>
                <a:lnTo>
                  <a:pt x="1340" y="106"/>
                </a:lnTo>
                <a:lnTo>
                  <a:pt x="1340" y="106"/>
                </a:lnTo>
                <a:lnTo>
                  <a:pt x="1339" y="106"/>
                </a:lnTo>
                <a:lnTo>
                  <a:pt x="1337" y="104"/>
                </a:lnTo>
                <a:lnTo>
                  <a:pt x="1337" y="103"/>
                </a:lnTo>
                <a:lnTo>
                  <a:pt x="1336" y="101"/>
                </a:lnTo>
                <a:lnTo>
                  <a:pt x="1336" y="99"/>
                </a:lnTo>
                <a:lnTo>
                  <a:pt x="1336" y="99"/>
                </a:lnTo>
                <a:lnTo>
                  <a:pt x="1336" y="98"/>
                </a:lnTo>
                <a:lnTo>
                  <a:pt x="1336" y="98"/>
                </a:lnTo>
                <a:lnTo>
                  <a:pt x="1337" y="96"/>
                </a:lnTo>
                <a:lnTo>
                  <a:pt x="1337" y="96"/>
                </a:lnTo>
                <a:lnTo>
                  <a:pt x="1337" y="95"/>
                </a:lnTo>
                <a:lnTo>
                  <a:pt x="1337" y="93"/>
                </a:lnTo>
                <a:lnTo>
                  <a:pt x="1337" y="92"/>
                </a:lnTo>
                <a:lnTo>
                  <a:pt x="1336" y="92"/>
                </a:lnTo>
                <a:lnTo>
                  <a:pt x="1336" y="90"/>
                </a:lnTo>
                <a:lnTo>
                  <a:pt x="1337" y="90"/>
                </a:lnTo>
                <a:lnTo>
                  <a:pt x="1336" y="90"/>
                </a:lnTo>
                <a:lnTo>
                  <a:pt x="1336" y="88"/>
                </a:lnTo>
                <a:lnTo>
                  <a:pt x="1336" y="88"/>
                </a:lnTo>
                <a:lnTo>
                  <a:pt x="1337" y="88"/>
                </a:lnTo>
                <a:lnTo>
                  <a:pt x="1337" y="88"/>
                </a:lnTo>
                <a:lnTo>
                  <a:pt x="1337" y="87"/>
                </a:lnTo>
                <a:close/>
                <a:moveTo>
                  <a:pt x="1255" y="84"/>
                </a:moveTo>
                <a:lnTo>
                  <a:pt x="1254" y="84"/>
                </a:lnTo>
                <a:lnTo>
                  <a:pt x="1254" y="85"/>
                </a:lnTo>
                <a:lnTo>
                  <a:pt x="1254" y="85"/>
                </a:lnTo>
                <a:lnTo>
                  <a:pt x="1254" y="87"/>
                </a:lnTo>
                <a:lnTo>
                  <a:pt x="1252" y="87"/>
                </a:lnTo>
                <a:lnTo>
                  <a:pt x="1250" y="88"/>
                </a:lnTo>
                <a:lnTo>
                  <a:pt x="1249" y="88"/>
                </a:lnTo>
                <a:lnTo>
                  <a:pt x="1247" y="90"/>
                </a:lnTo>
                <a:lnTo>
                  <a:pt x="1246" y="90"/>
                </a:lnTo>
                <a:lnTo>
                  <a:pt x="1244" y="90"/>
                </a:lnTo>
                <a:lnTo>
                  <a:pt x="1243" y="90"/>
                </a:lnTo>
                <a:lnTo>
                  <a:pt x="1243" y="90"/>
                </a:lnTo>
                <a:lnTo>
                  <a:pt x="1241" y="90"/>
                </a:lnTo>
                <a:lnTo>
                  <a:pt x="1241" y="90"/>
                </a:lnTo>
                <a:lnTo>
                  <a:pt x="1239" y="90"/>
                </a:lnTo>
                <a:lnTo>
                  <a:pt x="1238" y="92"/>
                </a:lnTo>
                <a:lnTo>
                  <a:pt x="1235" y="92"/>
                </a:lnTo>
                <a:lnTo>
                  <a:pt x="1235" y="92"/>
                </a:lnTo>
                <a:lnTo>
                  <a:pt x="1236" y="90"/>
                </a:lnTo>
                <a:lnTo>
                  <a:pt x="1238" y="90"/>
                </a:lnTo>
                <a:lnTo>
                  <a:pt x="1238" y="90"/>
                </a:lnTo>
                <a:lnTo>
                  <a:pt x="1238" y="90"/>
                </a:lnTo>
                <a:lnTo>
                  <a:pt x="1236" y="88"/>
                </a:lnTo>
                <a:lnTo>
                  <a:pt x="1236" y="88"/>
                </a:lnTo>
                <a:lnTo>
                  <a:pt x="1236" y="88"/>
                </a:lnTo>
                <a:lnTo>
                  <a:pt x="1236" y="88"/>
                </a:lnTo>
                <a:lnTo>
                  <a:pt x="1238" y="88"/>
                </a:lnTo>
                <a:lnTo>
                  <a:pt x="1238" y="88"/>
                </a:lnTo>
                <a:lnTo>
                  <a:pt x="1239" y="88"/>
                </a:lnTo>
                <a:lnTo>
                  <a:pt x="1241" y="88"/>
                </a:lnTo>
                <a:lnTo>
                  <a:pt x="1241" y="87"/>
                </a:lnTo>
                <a:lnTo>
                  <a:pt x="1241" y="87"/>
                </a:lnTo>
                <a:lnTo>
                  <a:pt x="1241" y="87"/>
                </a:lnTo>
                <a:lnTo>
                  <a:pt x="1243" y="87"/>
                </a:lnTo>
                <a:lnTo>
                  <a:pt x="1244" y="85"/>
                </a:lnTo>
                <a:lnTo>
                  <a:pt x="1246" y="85"/>
                </a:lnTo>
                <a:lnTo>
                  <a:pt x="1247" y="85"/>
                </a:lnTo>
                <a:lnTo>
                  <a:pt x="1249" y="85"/>
                </a:lnTo>
                <a:lnTo>
                  <a:pt x="1249" y="85"/>
                </a:lnTo>
                <a:lnTo>
                  <a:pt x="1250" y="85"/>
                </a:lnTo>
                <a:lnTo>
                  <a:pt x="1252" y="85"/>
                </a:lnTo>
                <a:lnTo>
                  <a:pt x="1254" y="84"/>
                </a:lnTo>
                <a:lnTo>
                  <a:pt x="1255" y="84"/>
                </a:lnTo>
                <a:close/>
                <a:moveTo>
                  <a:pt x="787" y="84"/>
                </a:moveTo>
                <a:lnTo>
                  <a:pt x="787" y="84"/>
                </a:lnTo>
                <a:lnTo>
                  <a:pt x="787" y="84"/>
                </a:lnTo>
                <a:lnTo>
                  <a:pt x="788" y="84"/>
                </a:lnTo>
                <a:lnTo>
                  <a:pt x="790" y="84"/>
                </a:lnTo>
                <a:lnTo>
                  <a:pt x="790" y="85"/>
                </a:lnTo>
                <a:lnTo>
                  <a:pt x="790" y="85"/>
                </a:lnTo>
                <a:lnTo>
                  <a:pt x="790" y="87"/>
                </a:lnTo>
                <a:lnTo>
                  <a:pt x="788" y="87"/>
                </a:lnTo>
                <a:lnTo>
                  <a:pt x="788" y="87"/>
                </a:lnTo>
                <a:lnTo>
                  <a:pt x="787" y="87"/>
                </a:lnTo>
                <a:lnTo>
                  <a:pt x="787" y="87"/>
                </a:lnTo>
                <a:lnTo>
                  <a:pt x="785" y="87"/>
                </a:lnTo>
                <a:lnTo>
                  <a:pt x="785" y="88"/>
                </a:lnTo>
                <a:lnTo>
                  <a:pt x="784" y="88"/>
                </a:lnTo>
                <a:lnTo>
                  <a:pt x="784" y="90"/>
                </a:lnTo>
                <a:lnTo>
                  <a:pt x="782" y="90"/>
                </a:lnTo>
                <a:lnTo>
                  <a:pt x="781" y="90"/>
                </a:lnTo>
                <a:lnTo>
                  <a:pt x="779" y="92"/>
                </a:lnTo>
                <a:lnTo>
                  <a:pt x="777" y="92"/>
                </a:lnTo>
                <a:lnTo>
                  <a:pt x="777" y="90"/>
                </a:lnTo>
                <a:lnTo>
                  <a:pt x="777" y="90"/>
                </a:lnTo>
                <a:lnTo>
                  <a:pt x="777" y="88"/>
                </a:lnTo>
                <a:lnTo>
                  <a:pt x="777" y="88"/>
                </a:lnTo>
                <a:lnTo>
                  <a:pt x="777" y="87"/>
                </a:lnTo>
                <a:lnTo>
                  <a:pt x="777" y="87"/>
                </a:lnTo>
                <a:lnTo>
                  <a:pt x="777" y="85"/>
                </a:lnTo>
                <a:lnTo>
                  <a:pt x="777" y="85"/>
                </a:lnTo>
                <a:lnTo>
                  <a:pt x="777" y="85"/>
                </a:lnTo>
                <a:lnTo>
                  <a:pt x="777" y="85"/>
                </a:lnTo>
                <a:lnTo>
                  <a:pt x="779" y="84"/>
                </a:lnTo>
                <a:lnTo>
                  <a:pt x="779" y="84"/>
                </a:lnTo>
                <a:lnTo>
                  <a:pt x="781" y="84"/>
                </a:lnTo>
                <a:lnTo>
                  <a:pt x="782" y="84"/>
                </a:lnTo>
                <a:lnTo>
                  <a:pt x="784" y="84"/>
                </a:lnTo>
                <a:lnTo>
                  <a:pt x="784" y="84"/>
                </a:lnTo>
                <a:lnTo>
                  <a:pt x="784" y="84"/>
                </a:lnTo>
                <a:lnTo>
                  <a:pt x="784" y="84"/>
                </a:lnTo>
                <a:lnTo>
                  <a:pt x="785" y="84"/>
                </a:lnTo>
                <a:lnTo>
                  <a:pt x="785" y="84"/>
                </a:lnTo>
                <a:lnTo>
                  <a:pt x="787" y="84"/>
                </a:lnTo>
                <a:close/>
                <a:moveTo>
                  <a:pt x="915" y="82"/>
                </a:moveTo>
                <a:lnTo>
                  <a:pt x="916" y="82"/>
                </a:lnTo>
                <a:lnTo>
                  <a:pt x="915" y="84"/>
                </a:lnTo>
                <a:lnTo>
                  <a:pt x="913" y="84"/>
                </a:lnTo>
                <a:lnTo>
                  <a:pt x="910" y="85"/>
                </a:lnTo>
                <a:lnTo>
                  <a:pt x="908" y="85"/>
                </a:lnTo>
                <a:lnTo>
                  <a:pt x="907" y="85"/>
                </a:lnTo>
                <a:lnTo>
                  <a:pt x="908" y="84"/>
                </a:lnTo>
                <a:lnTo>
                  <a:pt x="910" y="84"/>
                </a:lnTo>
                <a:lnTo>
                  <a:pt x="913" y="82"/>
                </a:lnTo>
                <a:lnTo>
                  <a:pt x="915" y="82"/>
                </a:lnTo>
                <a:lnTo>
                  <a:pt x="915" y="82"/>
                </a:lnTo>
                <a:close/>
                <a:moveTo>
                  <a:pt x="3458" y="79"/>
                </a:moveTo>
                <a:lnTo>
                  <a:pt x="3460" y="79"/>
                </a:lnTo>
                <a:lnTo>
                  <a:pt x="3460" y="79"/>
                </a:lnTo>
                <a:lnTo>
                  <a:pt x="3460" y="79"/>
                </a:lnTo>
                <a:lnTo>
                  <a:pt x="3460" y="79"/>
                </a:lnTo>
                <a:lnTo>
                  <a:pt x="3458" y="81"/>
                </a:lnTo>
                <a:lnTo>
                  <a:pt x="3456" y="81"/>
                </a:lnTo>
                <a:lnTo>
                  <a:pt x="3455" y="82"/>
                </a:lnTo>
                <a:lnTo>
                  <a:pt x="3453" y="82"/>
                </a:lnTo>
                <a:lnTo>
                  <a:pt x="3453" y="82"/>
                </a:lnTo>
                <a:lnTo>
                  <a:pt x="3453" y="81"/>
                </a:lnTo>
                <a:lnTo>
                  <a:pt x="3453" y="81"/>
                </a:lnTo>
                <a:lnTo>
                  <a:pt x="3453" y="81"/>
                </a:lnTo>
                <a:lnTo>
                  <a:pt x="3455" y="79"/>
                </a:lnTo>
                <a:lnTo>
                  <a:pt x="3456" y="79"/>
                </a:lnTo>
                <a:lnTo>
                  <a:pt x="3458" y="79"/>
                </a:lnTo>
                <a:close/>
                <a:moveTo>
                  <a:pt x="916" y="77"/>
                </a:moveTo>
                <a:lnTo>
                  <a:pt x="916" y="77"/>
                </a:lnTo>
                <a:lnTo>
                  <a:pt x="916" y="79"/>
                </a:lnTo>
                <a:lnTo>
                  <a:pt x="915" y="81"/>
                </a:lnTo>
                <a:lnTo>
                  <a:pt x="915" y="81"/>
                </a:lnTo>
                <a:lnTo>
                  <a:pt x="913" y="81"/>
                </a:lnTo>
                <a:lnTo>
                  <a:pt x="911" y="81"/>
                </a:lnTo>
                <a:lnTo>
                  <a:pt x="913" y="81"/>
                </a:lnTo>
                <a:lnTo>
                  <a:pt x="913" y="81"/>
                </a:lnTo>
                <a:lnTo>
                  <a:pt x="913" y="81"/>
                </a:lnTo>
                <a:lnTo>
                  <a:pt x="913" y="79"/>
                </a:lnTo>
                <a:lnTo>
                  <a:pt x="915" y="77"/>
                </a:lnTo>
                <a:lnTo>
                  <a:pt x="915" y="77"/>
                </a:lnTo>
                <a:lnTo>
                  <a:pt x="916" y="77"/>
                </a:lnTo>
                <a:close/>
                <a:moveTo>
                  <a:pt x="762" y="74"/>
                </a:moveTo>
                <a:lnTo>
                  <a:pt x="762" y="74"/>
                </a:lnTo>
                <a:lnTo>
                  <a:pt x="762" y="76"/>
                </a:lnTo>
                <a:lnTo>
                  <a:pt x="762" y="76"/>
                </a:lnTo>
                <a:lnTo>
                  <a:pt x="760" y="76"/>
                </a:lnTo>
                <a:lnTo>
                  <a:pt x="760" y="77"/>
                </a:lnTo>
                <a:lnTo>
                  <a:pt x="758" y="77"/>
                </a:lnTo>
                <a:lnTo>
                  <a:pt x="758" y="76"/>
                </a:lnTo>
                <a:lnTo>
                  <a:pt x="758" y="76"/>
                </a:lnTo>
                <a:lnTo>
                  <a:pt x="758" y="76"/>
                </a:lnTo>
                <a:lnTo>
                  <a:pt x="760" y="74"/>
                </a:lnTo>
                <a:lnTo>
                  <a:pt x="762" y="74"/>
                </a:lnTo>
                <a:close/>
                <a:moveTo>
                  <a:pt x="3884" y="74"/>
                </a:moveTo>
                <a:lnTo>
                  <a:pt x="3885" y="74"/>
                </a:lnTo>
                <a:lnTo>
                  <a:pt x="3887" y="74"/>
                </a:lnTo>
                <a:lnTo>
                  <a:pt x="3889" y="76"/>
                </a:lnTo>
                <a:lnTo>
                  <a:pt x="3887" y="77"/>
                </a:lnTo>
                <a:lnTo>
                  <a:pt x="3887" y="79"/>
                </a:lnTo>
                <a:lnTo>
                  <a:pt x="3887" y="81"/>
                </a:lnTo>
                <a:lnTo>
                  <a:pt x="3887" y="82"/>
                </a:lnTo>
                <a:lnTo>
                  <a:pt x="3885" y="84"/>
                </a:lnTo>
                <a:lnTo>
                  <a:pt x="3885" y="84"/>
                </a:lnTo>
                <a:lnTo>
                  <a:pt x="3885" y="85"/>
                </a:lnTo>
                <a:lnTo>
                  <a:pt x="3885" y="87"/>
                </a:lnTo>
                <a:lnTo>
                  <a:pt x="3885" y="88"/>
                </a:lnTo>
                <a:lnTo>
                  <a:pt x="3885" y="88"/>
                </a:lnTo>
                <a:lnTo>
                  <a:pt x="3885" y="92"/>
                </a:lnTo>
                <a:lnTo>
                  <a:pt x="3885" y="92"/>
                </a:lnTo>
                <a:lnTo>
                  <a:pt x="3884" y="93"/>
                </a:lnTo>
                <a:lnTo>
                  <a:pt x="3884" y="93"/>
                </a:lnTo>
                <a:lnTo>
                  <a:pt x="3884" y="95"/>
                </a:lnTo>
                <a:lnTo>
                  <a:pt x="3884" y="96"/>
                </a:lnTo>
                <a:lnTo>
                  <a:pt x="3882" y="96"/>
                </a:lnTo>
                <a:lnTo>
                  <a:pt x="3882" y="98"/>
                </a:lnTo>
                <a:lnTo>
                  <a:pt x="3882" y="103"/>
                </a:lnTo>
                <a:lnTo>
                  <a:pt x="3882" y="104"/>
                </a:lnTo>
                <a:lnTo>
                  <a:pt x="3882" y="106"/>
                </a:lnTo>
                <a:lnTo>
                  <a:pt x="3882" y="106"/>
                </a:lnTo>
                <a:lnTo>
                  <a:pt x="3882" y="107"/>
                </a:lnTo>
                <a:lnTo>
                  <a:pt x="3882" y="109"/>
                </a:lnTo>
                <a:lnTo>
                  <a:pt x="3881" y="109"/>
                </a:lnTo>
                <a:lnTo>
                  <a:pt x="3877" y="112"/>
                </a:lnTo>
                <a:lnTo>
                  <a:pt x="3877" y="114"/>
                </a:lnTo>
                <a:lnTo>
                  <a:pt x="3877" y="114"/>
                </a:lnTo>
                <a:lnTo>
                  <a:pt x="3877" y="115"/>
                </a:lnTo>
                <a:lnTo>
                  <a:pt x="3877" y="115"/>
                </a:lnTo>
                <a:lnTo>
                  <a:pt x="3877" y="117"/>
                </a:lnTo>
                <a:lnTo>
                  <a:pt x="3877" y="117"/>
                </a:lnTo>
                <a:lnTo>
                  <a:pt x="3874" y="117"/>
                </a:lnTo>
                <a:lnTo>
                  <a:pt x="3874" y="117"/>
                </a:lnTo>
                <a:lnTo>
                  <a:pt x="3874" y="114"/>
                </a:lnTo>
                <a:lnTo>
                  <a:pt x="3876" y="114"/>
                </a:lnTo>
                <a:lnTo>
                  <a:pt x="3876" y="114"/>
                </a:lnTo>
                <a:lnTo>
                  <a:pt x="3874" y="112"/>
                </a:lnTo>
                <a:lnTo>
                  <a:pt x="3874" y="112"/>
                </a:lnTo>
                <a:lnTo>
                  <a:pt x="3874" y="112"/>
                </a:lnTo>
                <a:lnTo>
                  <a:pt x="3873" y="112"/>
                </a:lnTo>
                <a:lnTo>
                  <a:pt x="3873" y="114"/>
                </a:lnTo>
                <a:lnTo>
                  <a:pt x="3870" y="118"/>
                </a:lnTo>
                <a:lnTo>
                  <a:pt x="3868" y="118"/>
                </a:lnTo>
                <a:lnTo>
                  <a:pt x="3868" y="120"/>
                </a:lnTo>
                <a:lnTo>
                  <a:pt x="3870" y="118"/>
                </a:lnTo>
                <a:lnTo>
                  <a:pt x="3871" y="118"/>
                </a:lnTo>
                <a:lnTo>
                  <a:pt x="3873" y="118"/>
                </a:lnTo>
                <a:lnTo>
                  <a:pt x="3873" y="118"/>
                </a:lnTo>
                <a:lnTo>
                  <a:pt x="3874" y="120"/>
                </a:lnTo>
                <a:lnTo>
                  <a:pt x="3874" y="120"/>
                </a:lnTo>
                <a:lnTo>
                  <a:pt x="3874" y="121"/>
                </a:lnTo>
                <a:lnTo>
                  <a:pt x="3873" y="123"/>
                </a:lnTo>
                <a:lnTo>
                  <a:pt x="3871" y="123"/>
                </a:lnTo>
                <a:lnTo>
                  <a:pt x="3871" y="123"/>
                </a:lnTo>
                <a:lnTo>
                  <a:pt x="3870" y="123"/>
                </a:lnTo>
                <a:lnTo>
                  <a:pt x="3870" y="123"/>
                </a:lnTo>
                <a:lnTo>
                  <a:pt x="3870" y="123"/>
                </a:lnTo>
                <a:lnTo>
                  <a:pt x="3865" y="126"/>
                </a:lnTo>
                <a:lnTo>
                  <a:pt x="3865" y="128"/>
                </a:lnTo>
                <a:lnTo>
                  <a:pt x="3865" y="128"/>
                </a:lnTo>
                <a:lnTo>
                  <a:pt x="3865" y="128"/>
                </a:lnTo>
                <a:lnTo>
                  <a:pt x="3865" y="128"/>
                </a:lnTo>
                <a:lnTo>
                  <a:pt x="3865" y="129"/>
                </a:lnTo>
                <a:lnTo>
                  <a:pt x="3863" y="131"/>
                </a:lnTo>
                <a:lnTo>
                  <a:pt x="3860" y="133"/>
                </a:lnTo>
                <a:lnTo>
                  <a:pt x="3859" y="134"/>
                </a:lnTo>
                <a:lnTo>
                  <a:pt x="3857" y="134"/>
                </a:lnTo>
                <a:lnTo>
                  <a:pt x="3855" y="136"/>
                </a:lnTo>
                <a:lnTo>
                  <a:pt x="3854" y="136"/>
                </a:lnTo>
                <a:lnTo>
                  <a:pt x="3851" y="136"/>
                </a:lnTo>
                <a:lnTo>
                  <a:pt x="3848" y="139"/>
                </a:lnTo>
                <a:lnTo>
                  <a:pt x="3844" y="139"/>
                </a:lnTo>
                <a:lnTo>
                  <a:pt x="3844" y="140"/>
                </a:lnTo>
                <a:lnTo>
                  <a:pt x="3843" y="142"/>
                </a:lnTo>
                <a:lnTo>
                  <a:pt x="3843" y="142"/>
                </a:lnTo>
                <a:lnTo>
                  <a:pt x="3841" y="142"/>
                </a:lnTo>
                <a:lnTo>
                  <a:pt x="3841" y="142"/>
                </a:lnTo>
                <a:lnTo>
                  <a:pt x="3840" y="142"/>
                </a:lnTo>
                <a:lnTo>
                  <a:pt x="3838" y="142"/>
                </a:lnTo>
                <a:lnTo>
                  <a:pt x="3836" y="142"/>
                </a:lnTo>
                <a:lnTo>
                  <a:pt x="3835" y="142"/>
                </a:lnTo>
                <a:lnTo>
                  <a:pt x="3835" y="144"/>
                </a:lnTo>
                <a:lnTo>
                  <a:pt x="3835" y="144"/>
                </a:lnTo>
                <a:lnTo>
                  <a:pt x="3835" y="145"/>
                </a:lnTo>
                <a:lnTo>
                  <a:pt x="3835" y="147"/>
                </a:lnTo>
                <a:lnTo>
                  <a:pt x="3833" y="150"/>
                </a:lnTo>
                <a:lnTo>
                  <a:pt x="3833" y="150"/>
                </a:lnTo>
                <a:lnTo>
                  <a:pt x="3832" y="151"/>
                </a:lnTo>
                <a:lnTo>
                  <a:pt x="3830" y="153"/>
                </a:lnTo>
                <a:lnTo>
                  <a:pt x="3829" y="155"/>
                </a:lnTo>
                <a:lnTo>
                  <a:pt x="3822" y="156"/>
                </a:lnTo>
                <a:lnTo>
                  <a:pt x="3818" y="158"/>
                </a:lnTo>
                <a:lnTo>
                  <a:pt x="3816" y="158"/>
                </a:lnTo>
                <a:lnTo>
                  <a:pt x="3814" y="158"/>
                </a:lnTo>
                <a:lnTo>
                  <a:pt x="3811" y="159"/>
                </a:lnTo>
                <a:lnTo>
                  <a:pt x="3808" y="158"/>
                </a:lnTo>
                <a:lnTo>
                  <a:pt x="3805" y="158"/>
                </a:lnTo>
                <a:lnTo>
                  <a:pt x="3800" y="156"/>
                </a:lnTo>
                <a:lnTo>
                  <a:pt x="3799" y="155"/>
                </a:lnTo>
                <a:lnTo>
                  <a:pt x="3799" y="155"/>
                </a:lnTo>
                <a:lnTo>
                  <a:pt x="3799" y="155"/>
                </a:lnTo>
                <a:lnTo>
                  <a:pt x="3799" y="155"/>
                </a:lnTo>
                <a:lnTo>
                  <a:pt x="3799" y="153"/>
                </a:lnTo>
                <a:lnTo>
                  <a:pt x="3803" y="153"/>
                </a:lnTo>
                <a:lnTo>
                  <a:pt x="3807" y="153"/>
                </a:lnTo>
                <a:lnTo>
                  <a:pt x="3810" y="153"/>
                </a:lnTo>
                <a:lnTo>
                  <a:pt x="3811" y="153"/>
                </a:lnTo>
                <a:lnTo>
                  <a:pt x="3813" y="151"/>
                </a:lnTo>
                <a:lnTo>
                  <a:pt x="3814" y="151"/>
                </a:lnTo>
                <a:lnTo>
                  <a:pt x="3816" y="151"/>
                </a:lnTo>
                <a:lnTo>
                  <a:pt x="3818" y="151"/>
                </a:lnTo>
                <a:lnTo>
                  <a:pt x="3819" y="150"/>
                </a:lnTo>
                <a:lnTo>
                  <a:pt x="3821" y="150"/>
                </a:lnTo>
                <a:lnTo>
                  <a:pt x="3821" y="148"/>
                </a:lnTo>
                <a:lnTo>
                  <a:pt x="3822" y="148"/>
                </a:lnTo>
                <a:lnTo>
                  <a:pt x="3822" y="148"/>
                </a:lnTo>
                <a:lnTo>
                  <a:pt x="3825" y="147"/>
                </a:lnTo>
                <a:lnTo>
                  <a:pt x="3827" y="145"/>
                </a:lnTo>
                <a:lnTo>
                  <a:pt x="3829" y="140"/>
                </a:lnTo>
                <a:lnTo>
                  <a:pt x="3832" y="139"/>
                </a:lnTo>
                <a:lnTo>
                  <a:pt x="3835" y="137"/>
                </a:lnTo>
                <a:lnTo>
                  <a:pt x="3838" y="136"/>
                </a:lnTo>
                <a:lnTo>
                  <a:pt x="3838" y="136"/>
                </a:lnTo>
                <a:lnTo>
                  <a:pt x="3840" y="134"/>
                </a:lnTo>
                <a:lnTo>
                  <a:pt x="3841" y="133"/>
                </a:lnTo>
                <a:lnTo>
                  <a:pt x="3843" y="133"/>
                </a:lnTo>
                <a:lnTo>
                  <a:pt x="3843" y="131"/>
                </a:lnTo>
                <a:lnTo>
                  <a:pt x="3844" y="129"/>
                </a:lnTo>
                <a:lnTo>
                  <a:pt x="3844" y="129"/>
                </a:lnTo>
                <a:lnTo>
                  <a:pt x="3844" y="129"/>
                </a:lnTo>
                <a:lnTo>
                  <a:pt x="3843" y="129"/>
                </a:lnTo>
                <a:lnTo>
                  <a:pt x="3843" y="128"/>
                </a:lnTo>
                <a:lnTo>
                  <a:pt x="3843" y="128"/>
                </a:lnTo>
                <a:lnTo>
                  <a:pt x="3846" y="125"/>
                </a:lnTo>
                <a:lnTo>
                  <a:pt x="3849" y="123"/>
                </a:lnTo>
                <a:lnTo>
                  <a:pt x="3854" y="120"/>
                </a:lnTo>
                <a:lnTo>
                  <a:pt x="3854" y="120"/>
                </a:lnTo>
                <a:lnTo>
                  <a:pt x="3854" y="120"/>
                </a:lnTo>
                <a:lnTo>
                  <a:pt x="3854" y="118"/>
                </a:lnTo>
                <a:lnTo>
                  <a:pt x="3854" y="117"/>
                </a:lnTo>
                <a:lnTo>
                  <a:pt x="3857" y="115"/>
                </a:lnTo>
                <a:lnTo>
                  <a:pt x="3860" y="112"/>
                </a:lnTo>
                <a:lnTo>
                  <a:pt x="3863" y="110"/>
                </a:lnTo>
                <a:lnTo>
                  <a:pt x="3863" y="109"/>
                </a:lnTo>
                <a:lnTo>
                  <a:pt x="3865" y="107"/>
                </a:lnTo>
                <a:lnTo>
                  <a:pt x="3865" y="106"/>
                </a:lnTo>
                <a:lnTo>
                  <a:pt x="3866" y="106"/>
                </a:lnTo>
                <a:lnTo>
                  <a:pt x="3866" y="104"/>
                </a:lnTo>
                <a:lnTo>
                  <a:pt x="3868" y="103"/>
                </a:lnTo>
                <a:lnTo>
                  <a:pt x="3868" y="101"/>
                </a:lnTo>
                <a:lnTo>
                  <a:pt x="3868" y="99"/>
                </a:lnTo>
                <a:lnTo>
                  <a:pt x="3871" y="98"/>
                </a:lnTo>
                <a:lnTo>
                  <a:pt x="3871" y="96"/>
                </a:lnTo>
                <a:lnTo>
                  <a:pt x="3871" y="95"/>
                </a:lnTo>
                <a:lnTo>
                  <a:pt x="3873" y="93"/>
                </a:lnTo>
                <a:lnTo>
                  <a:pt x="3873" y="93"/>
                </a:lnTo>
                <a:lnTo>
                  <a:pt x="3873" y="92"/>
                </a:lnTo>
                <a:lnTo>
                  <a:pt x="3874" y="92"/>
                </a:lnTo>
                <a:lnTo>
                  <a:pt x="3873" y="90"/>
                </a:lnTo>
                <a:lnTo>
                  <a:pt x="3874" y="90"/>
                </a:lnTo>
                <a:lnTo>
                  <a:pt x="3876" y="88"/>
                </a:lnTo>
                <a:lnTo>
                  <a:pt x="3876" y="87"/>
                </a:lnTo>
                <a:lnTo>
                  <a:pt x="3877" y="85"/>
                </a:lnTo>
                <a:lnTo>
                  <a:pt x="3877" y="84"/>
                </a:lnTo>
                <a:lnTo>
                  <a:pt x="3877" y="82"/>
                </a:lnTo>
                <a:lnTo>
                  <a:pt x="3877" y="81"/>
                </a:lnTo>
                <a:lnTo>
                  <a:pt x="3877" y="79"/>
                </a:lnTo>
                <a:lnTo>
                  <a:pt x="3877" y="77"/>
                </a:lnTo>
                <a:lnTo>
                  <a:pt x="3879" y="77"/>
                </a:lnTo>
                <a:lnTo>
                  <a:pt x="3882" y="74"/>
                </a:lnTo>
                <a:lnTo>
                  <a:pt x="3882" y="74"/>
                </a:lnTo>
                <a:lnTo>
                  <a:pt x="3884" y="74"/>
                </a:lnTo>
                <a:close/>
                <a:moveTo>
                  <a:pt x="3043" y="73"/>
                </a:moveTo>
                <a:lnTo>
                  <a:pt x="3043" y="74"/>
                </a:lnTo>
                <a:lnTo>
                  <a:pt x="3043" y="76"/>
                </a:lnTo>
                <a:lnTo>
                  <a:pt x="3043" y="77"/>
                </a:lnTo>
                <a:lnTo>
                  <a:pt x="3045" y="76"/>
                </a:lnTo>
                <a:lnTo>
                  <a:pt x="3046" y="76"/>
                </a:lnTo>
                <a:lnTo>
                  <a:pt x="3048" y="76"/>
                </a:lnTo>
                <a:lnTo>
                  <a:pt x="3050" y="76"/>
                </a:lnTo>
                <a:lnTo>
                  <a:pt x="3048" y="76"/>
                </a:lnTo>
                <a:lnTo>
                  <a:pt x="3048" y="76"/>
                </a:lnTo>
                <a:lnTo>
                  <a:pt x="3046" y="76"/>
                </a:lnTo>
                <a:lnTo>
                  <a:pt x="3046" y="77"/>
                </a:lnTo>
                <a:lnTo>
                  <a:pt x="3046" y="77"/>
                </a:lnTo>
                <a:lnTo>
                  <a:pt x="3045" y="79"/>
                </a:lnTo>
                <a:lnTo>
                  <a:pt x="3043" y="79"/>
                </a:lnTo>
                <a:lnTo>
                  <a:pt x="3043" y="79"/>
                </a:lnTo>
                <a:lnTo>
                  <a:pt x="3042" y="81"/>
                </a:lnTo>
                <a:lnTo>
                  <a:pt x="3039" y="79"/>
                </a:lnTo>
                <a:lnTo>
                  <a:pt x="3039" y="81"/>
                </a:lnTo>
                <a:lnTo>
                  <a:pt x="3039" y="81"/>
                </a:lnTo>
                <a:lnTo>
                  <a:pt x="3039" y="82"/>
                </a:lnTo>
                <a:lnTo>
                  <a:pt x="3039" y="82"/>
                </a:lnTo>
                <a:lnTo>
                  <a:pt x="3039" y="82"/>
                </a:lnTo>
                <a:lnTo>
                  <a:pt x="3037" y="81"/>
                </a:lnTo>
                <a:lnTo>
                  <a:pt x="3034" y="81"/>
                </a:lnTo>
                <a:lnTo>
                  <a:pt x="3032" y="81"/>
                </a:lnTo>
                <a:lnTo>
                  <a:pt x="3032" y="82"/>
                </a:lnTo>
                <a:lnTo>
                  <a:pt x="3020" y="84"/>
                </a:lnTo>
                <a:lnTo>
                  <a:pt x="3018" y="85"/>
                </a:lnTo>
                <a:lnTo>
                  <a:pt x="3017" y="85"/>
                </a:lnTo>
                <a:lnTo>
                  <a:pt x="3015" y="87"/>
                </a:lnTo>
                <a:lnTo>
                  <a:pt x="3013" y="87"/>
                </a:lnTo>
                <a:lnTo>
                  <a:pt x="3013" y="88"/>
                </a:lnTo>
                <a:lnTo>
                  <a:pt x="3013" y="88"/>
                </a:lnTo>
                <a:lnTo>
                  <a:pt x="3013" y="90"/>
                </a:lnTo>
                <a:lnTo>
                  <a:pt x="3012" y="90"/>
                </a:lnTo>
                <a:lnTo>
                  <a:pt x="3010" y="88"/>
                </a:lnTo>
                <a:lnTo>
                  <a:pt x="3009" y="90"/>
                </a:lnTo>
                <a:lnTo>
                  <a:pt x="3007" y="90"/>
                </a:lnTo>
                <a:lnTo>
                  <a:pt x="3005" y="92"/>
                </a:lnTo>
                <a:lnTo>
                  <a:pt x="3007" y="93"/>
                </a:lnTo>
                <a:lnTo>
                  <a:pt x="3007" y="93"/>
                </a:lnTo>
                <a:lnTo>
                  <a:pt x="3009" y="93"/>
                </a:lnTo>
                <a:lnTo>
                  <a:pt x="3009" y="95"/>
                </a:lnTo>
                <a:lnTo>
                  <a:pt x="3007" y="95"/>
                </a:lnTo>
                <a:lnTo>
                  <a:pt x="3007" y="96"/>
                </a:lnTo>
                <a:lnTo>
                  <a:pt x="3007" y="96"/>
                </a:lnTo>
                <a:lnTo>
                  <a:pt x="3005" y="98"/>
                </a:lnTo>
                <a:lnTo>
                  <a:pt x="3005" y="98"/>
                </a:lnTo>
                <a:lnTo>
                  <a:pt x="3005" y="98"/>
                </a:lnTo>
                <a:lnTo>
                  <a:pt x="3005" y="99"/>
                </a:lnTo>
                <a:lnTo>
                  <a:pt x="3005" y="99"/>
                </a:lnTo>
                <a:lnTo>
                  <a:pt x="3005" y="101"/>
                </a:lnTo>
                <a:lnTo>
                  <a:pt x="3004" y="101"/>
                </a:lnTo>
                <a:lnTo>
                  <a:pt x="3002" y="101"/>
                </a:lnTo>
                <a:lnTo>
                  <a:pt x="3001" y="101"/>
                </a:lnTo>
                <a:lnTo>
                  <a:pt x="2999" y="103"/>
                </a:lnTo>
                <a:lnTo>
                  <a:pt x="3001" y="104"/>
                </a:lnTo>
                <a:lnTo>
                  <a:pt x="3002" y="106"/>
                </a:lnTo>
                <a:lnTo>
                  <a:pt x="3004" y="107"/>
                </a:lnTo>
                <a:lnTo>
                  <a:pt x="3004" y="107"/>
                </a:lnTo>
                <a:lnTo>
                  <a:pt x="3004" y="107"/>
                </a:lnTo>
                <a:lnTo>
                  <a:pt x="3005" y="109"/>
                </a:lnTo>
                <a:lnTo>
                  <a:pt x="3007" y="109"/>
                </a:lnTo>
                <a:lnTo>
                  <a:pt x="3012" y="109"/>
                </a:lnTo>
                <a:lnTo>
                  <a:pt x="3013" y="107"/>
                </a:lnTo>
                <a:lnTo>
                  <a:pt x="3015" y="106"/>
                </a:lnTo>
                <a:lnTo>
                  <a:pt x="3018" y="106"/>
                </a:lnTo>
                <a:lnTo>
                  <a:pt x="3018" y="106"/>
                </a:lnTo>
                <a:lnTo>
                  <a:pt x="3017" y="106"/>
                </a:lnTo>
                <a:lnTo>
                  <a:pt x="3015" y="107"/>
                </a:lnTo>
                <a:lnTo>
                  <a:pt x="3013" y="109"/>
                </a:lnTo>
                <a:lnTo>
                  <a:pt x="3012" y="110"/>
                </a:lnTo>
                <a:lnTo>
                  <a:pt x="3010" y="110"/>
                </a:lnTo>
                <a:lnTo>
                  <a:pt x="3010" y="112"/>
                </a:lnTo>
                <a:lnTo>
                  <a:pt x="3010" y="114"/>
                </a:lnTo>
                <a:lnTo>
                  <a:pt x="3012" y="114"/>
                </a:lnTo>
                <a:lnTo>
                  <a:pt x="3012" y="114"/>
                </a:lnTo>
                <a:lnTo>
                  <a:pt x="3012" y="115"/>
                </a:lnTo>
                <a:lnTo>
                  <a:pt x="3012" y="115"/>
                </a:lnTo>
                <a:lnTo>
                  <a:pt x="3012" y="115"/>
                </a:lnTo>
                <a:lnTo>
                  <a:pt x="3012" y="115"/>
                </a:lnTo>
                <a:lnTo>
                  <a:pt x="3012" y="115"/>
                </a:lnTo>
                <a:lnTo>
                  <a:pt x="3010" y="114"/>
                </a:lnTo>
                <a:lnTo>
                  <a:pt x="3009" y="114"/>
                </a:lnTo>
                <a:lnTo>
                  <a:pt x="3009" y="114"/>
                </a:lnTo>
                <a:lnTo>
                  <a:pt x="3009" y="115"/>
                </a:lnTo>
                <a:lnTo>
                  <a:pt x="3009" y="117"/>
                </a:lnTo>
                <a:lnTo>
                  <a:pt x="3009" y="118"/>
                </a:lnTo>
                <a:lnTo>
                  <a:pt x="3010" y="120"/>
                </a:lnTo>
                <a:lnTo>
                  <a:pt x="3015" y="120"/>
                </a:lnTo>
                <a:lnTo>
                  <a:pt x="3020" y="120"/>
                </a:lnTo>
                <a:lnTo>
                  <a:pt x="3020" y="120"/>
                </a:lnTo>
                <a:lnTo>
                  <a:pt x="3020" y="121"/>
                </a:lnTo>
                <a:lnTo>
                  <a:pt x="3015" y="120"/>
                </a:lnTo>
                <a:lnTo>
                  <a:pt x="3012" y="121"/>
                </a:lnTo>
                <a:lnTo>
                  <a:pt x="3010" y="123"/>
                </a:lnTo>
                <a:lnTo>
                  <a:pt x="3010" y="123"/>
                </a:lnTo>
                <a:lnTo>
                  <a:pt x="3009" y="125"/>
                </a:lnTo>
                <a:lnTo>
                  <a:pt x="3004" y="123"/>
                </a:lnTo>
                <a:lnTo>
                  <a:pt x="3004" y="123"/>
                </a:lnTo>
                <a:lnTo>
                  <a:pt x="3005" y="123"/>
                </a:lnTo>
                <a:lnTo>
                  <a:pt x="3009" y="123"/>
                </a:lnTo>
                <a:lnTo>
                  <a:pt x="3010" y="123"/>
                </a:lnTo>
                <a:lnTo>
                  <a:pt x="3010" y="121"/>
                </a:lnTo>
                <a:lnTo>
                  <a:pt x="3009" y="121"/>
                </a:lnTo>
                <a:lnTo>
                  <a:pt x="3007" y="120"/>
                </a:lnTo>
                <a:lnTo>
                  <a:pt x="3007" y="120"/>
                </a:lnTo>
                <a:lnTo>
                  <a:pt x="3007" y="118"/>
                </a:lnTo>
                <a:lnTo>
                  <a:pt x="3005" y="117"/>
                </a:lnTo>
                <a:lnTo>
                  <a:pt x="3005" y="114"/>
                </a:lnTo>
                <a:lnTo>
                  <a:pt x="3005" y="114"/>
                </a:lnTo>
                <a:lnTo>
                  <a:pt x="3005" y="112"/>
                </a:lnTo>
                <a:lnTo>
                  <a:pt x="3004" y="110"/>
                </a:lnTo>
                <a:lnTo>
                  <a:pt x="3002" y="109"/>
                </a:lnTo>
                <a:lnTo>
                  <a:pt x="3001" y="107"/>
                </a:lnTo>
                <a:lnTo>
                  <a:pt x="2999" y="107"/>
                </a:lnTo>
                <a:lnTo>
                  <a:pt x="2998" y="106"/>
                </a:lnTo>
                <a:lnTo>
                  <a:pt x="2998" y="104"/>
                </a:lnTo>
                <a:lnTo>
                  <a:pt x="2998" y="103"/>
                </a:lnTo>
                <a:lnTo>
                  <a:pt x="2999" y="101"/>
                </a:lnTo>
                <a:lnTo>
                  <a:pt x="2999" y="98"/>
                </a:lnTo>
                <a:lnTo>
                  <a:pt x="3001" y="96"/>
                </a:lnTo>
                <a:lnTo>
                  <a:pt x="3004" y="96"/>
                </a:lnTo>
                <a:lnTo>
                  <a:pt x="3004" y="95"/>
                </a:lnTo>
                <a:lnTo>
                  <a:pt x="3004" y="93"/>
                </a:lnTo>
                <a:lnTo>
                  <a:pt x="3005" y="92"/>
                </a:lnTo>
                <a:lnTo>
                  <a:pt x="3005" y="90"/>
                </a:lnTo>
                <a:lnTo>
                  <a:pt x="3007" y="88"/>
                </a:lnTo>
                <a:lnTo>
                  <a:pt x="3009" y="87"/>
                </a:lnTo>
                <a:lnTo>
                  <a:pt x="3010" y="84"/>
                </a:lnTo>
                <a:lnTo>
                  <a:pt x="3009" y="82"/>
                </a:lnTo>
                <a:lnTo>
                  <a:pt x="3007" y="81"/>
                </a:lnTo>
                <a:lnTo>
                  <a:pt x="3009" y="81"/>
                </a:lnTo>
                <a:lnTo>
                  <a:pt x="3009" y="81"/>
                </a:lnTo>
                <a:lnTo>
                  <a:pt x="3010" y="82"/>
                </a:lnTo>
                <a:lnTo>
                  <a:pt x="3010" y="82"/>
                </a:lnTo>
                <a:lnTo>
                  <a:pt x="3012" y="84"/>
                </a:lnTo>
                <a:lnTo>
                  <a:pt x="3012" y="82"/>
                </a:lnTo>
                <a:lnTo>
                  <a:pt x="3012" y="82"/>
                </a:lnTo>
                <a:lnTo>
                  <a:pt x="3012" y="81"/>
                </a:lnTo>
                <a:lnTo>
                  <a:pt x="3012" y="79"/>
                </a:lnTo>
                <a:lnTo>
                  <a:pt x="3012" y="79"/>
                </a:lnTo>
                <a:lnTo>
                  <a:pt x="3012" y="79"/>
                </a:lnTo>
                <a:lnTo>
                  <a:pt x="3012" y="81"/>
                </a:lnTo>
                <a:lnTo>
                  <a:pt x="3013" y="82"/>
                </a:lnTo>
                <a:lnTo>
                  <a:pt x="3015" y="82"/>
                </a:lnTo>
                <a:lnTo>
                  <a:pt x="3018" y="82"/>
                </a:lnTo>
                <a:lnTo>
                  <a:pt x="3021" y="81"/>
                </a:lnTo>
                <a:lnTo>
                  <a:pt x="3023" y="81"/>
                </a:lnTo>
                <a:lnTo>
                  <a:pt x="3024" y="81"/>
                </a:lnTo>
                <a:lnTo>
                  <a:pt x="3028" y="81"/>
                </a:lnTo>
                <a:lnTo>
                  <a:pt x="3029" y="81"/>
                </a:lnTo>
                <a:lnTo>
                  <a:pt x="3031" y="81"/>
                </a:lnTo>
                <a:lnTo>
                  <a:pt x="3034" y="81"/>
                </a:lnTo>
                <a:lnTo>
                  <a:pt x="3037" y="79"/>
                </a:lnTo>
                <a:lnTo>
                  <a:pt x="3040" y="79"/>
                </a:lnTo>
                <a:lnTo>
                  <a:pt x="3040" y="79"/>
                </a:lnTo>
                <a:lnTo>
                  <a:pt x="3042" y="79"/>
                </a:lnTo>
                <a:lnTo>
                  <a:pt x="3042" y="79"/>
                </a:lnTo>
                <a:lnTo>
                  <a:pt x="3043" y="79"/>
                </a:lnTo>
                <a:lnTo>
                  <a:pt x="3043" y="77"/>
                </a:lnTo>
                <a:lnTo>
                  <a:pt x="3042" y="76"/>
                </a:lnTo>
                <a:lnTo>
                  <a:pt x="3042" y="74"/>
                </a:lnTo>
                <a:lnTo>
                  <a:pt x="3042" y="73"/>
                </a:lnTo>
                <a:lnTo>
                  <a:pt x="3043" y="73"/>
                </a:lnTo>
                <a:close/>
                <a:moveTo>
                  <a:pt x="3274" y="73"/>
                </a:moveTo>
                <a:lnTo>
                  <a:pt x="3274" y="73"/>
                </a:lnTo>
                <a:lnTo>
                  <a:pt x="3274" y="73"/>
                </a:lnTo>
                <a:lnTo>
                  <a:pt x="3275" y="73"/>
                </a:lnTo>
                <a:lnTo>
                  <a:pt x="3275" y="73"/>
                </a:lnTo>
                <a:lnTo>
                  <a:pt x="3277" y="73"/>
                </a:lnTo>
                <a:lnTo>
                  <a:pt x="3277" y="73"/>
                </a:lnTo>
                <a:lnTo>
                  <a:pt x="3277" y="74"/>
                </a:lnTo>
                <a:lnTo>
                  <a:pt x="3277" y="74"/>
                </a:lnTo>
                <a:lnTo>
                  <a:pt x="3277" y="74"/>
                </a:lnTo>
                <a:lnTo>
                  <a:pt x="3275" y="74"/>
                </a:lnTo>
                <a:lnTo>
                  <a:pt x="3275" y="76"/>
                </a:lnTo>
                <a:lnTo>
                  <a:pt x="3274" y="76"/>
                </a:lnTo>
                <a:lnTo>
                  <a:pt x="3272" y="74"/>
                </a:lnTo>
                <a:lnTo>
                  <a:pt x="3272" y="74"/>
                </a:lnTo>
                <a:lnTo>
                  <a:pt x="3272" y="73"/>
                </a:lnTo>
                <a:lnTo>
                  <a:pt x="3272" y="73"/>
                </a:lnTo>
                <a:lnTo>
                  <a:pt x="3272" y="73"/>
                </a:lnTo>
                <a:lnTo>
                  <a:pt x="3274" y="73"/>
                </a:lnTo>
                <a:close/>
                <a:moveTo>
                  <a:pt x="741" y="71"/>
                </a:moveTo>
                <a:lnTo>
                  <a:pt x="743" y="74"/>
                </a:lnTo>
                <a:lnTo>
                  <a:pt x="741" y="77"/>
                </a:lnTo>
                <a:lnTo>
                  <a:pt x="741" y="81"/>
                </a:lnTo>
                <a:lnTo>
                  <a:pt x="741" y="82"/>
                </a:lnTo>
                <a:lnTo>
                  <a:pt x="741" y="82"/>
                </a:lnTo>
                <a:lnTo>
                  <a:pt x="741" y="84"/>
                </a:lnTo>
                <a:lnTo>
                  <a:pt x="741" y="85"/>
                </a:lnTo>
                <a:lnTo>
                  <a:pt x="740" y="84"/>
                </a:lnTo>
                <a:lnTo>
                  <a:pt x="738" y="81"/>
                </a:lnTo>
                <a:lnTo>
                  <a:pt x="738" y="81"/>
                </a:lnTo>
                <a:lnTo>
                  <a:pt x="736" y="79"/>
                </a:lnTo>
                <a:lnTo>
                  <a:pt x="736" y="79"/>
                </a:lnTo>
                <a:lnTo>
                  <a:pt x="738" y="77"/>
                </a:lnTo>
                <a:lnTo>
                  <a:pt x="740" y="79"/>
                </a:lnTo>
                <a:lnTo>
                  <a:pt x="740" y="79"/>
                </a:lnTo>
                <a:lnTo>
                  <a:pt x="740" y="77"/>
                </a:lnTo>
                <a:lnTo>
                  <a:pt x="740" y="76"/>
                </a:lnTo>
                <a:lnTo>
                  <a:pt x="740" y="76"/>
                </a:lnTo>
                <a:lnTo>
                  <a:pt x="741" y="76"/>
                </a:lnTo>
                <a:lnTo>
                  <a:pt x="741" y="73"/>
                </a:lnTo>
                <a:lnTo>
                  <a:pt x="741" y="71"/>
                </a:lnTo>
                <a:lnTo>
                  <a:pt x="741" y="71"/>
                </a:lnTo>
                <a:close/>
                <a:moveTo>
                  <a:pt x="754" y="71"/>
                </a:moveTo>
                <a:lnTo>
                  <a:pt x="754" y="71"/>
                </a:lnTo>
                <a:lnTo>
                  <a:pt x="752" y="73"/>
                </a:lnTo>
                <a:lnTo>
                  <a:pt x="752" y="73"/>
                </a:lnTo>
                <a:lnTo>
                  <a:pt x="752" y="73"/>
                </a:lnTo>
                <a:lnTo>
                  <a:pt x="751" y="73"/>
                </a:lnTo>
                <a:lnTo>
                  <a:pt x="751" y="73"/>
                </a:lnTo>
                <a:lnTo>
                  <a:pt x="752" y="71"/>
                </a:lnTo>
                <a:lnTo>
                  <a:pt x="752" y="71"/>
                </a:lnTo>
                <a:lnTo>
                  <a:pt x="754" y="71"/>
                </a:lnTo>
                <a:close/>
                <a:moveTo>
                  <a:pt x="3338" y="65"/>
                </a:moveTo>
                <a:lnTo>
                  <a:pt x="3340" y="65"/>
                </a:lnTo>
                <a:lnTo>
                  <a:pt x="3340" y="66"/>
                </a:lnTo>
                <a:lnTo>
                  <a:pt x="3340" y="66"/>
                </a:lnTo>
                <a:lnTo>
                  <a:pt x="3338" y="66"/>
                </a:lnTo>
                <a:lnTo>
                  <a:pt x="3338" y="68"/>
                </a:lnTo>
                <a:lnTo>
                  <a:pt x="3337" y="68"/>
                </a:lnTo>
                <a:lnTo>
                  <a:pt x="3337" y="68"/>
                </a:lnTo>
                <a:lnTo>
                  <a:pt x="3337" y="68"/>
                </a:lnTo>
                <a:lnTo>
                  <a:pt x="3335" y="68"/>
                </a:lnTo>
                <a:lnTo>
                  <a:pt x="3335" y="68"/>
                </a:lnTo>
                <a:lnTo>
                  <a:pt x="3335" y="66"/>
                </a:lnTo>
                <a:lnTo>
                  <a:pt x="3333" y="66"/>
                </a:lnTo>
                <a:lnTo>
                  <a:pt x="3335" y="65"/>
                </a:lnTo>
                <a:lnTo>
                  <a:pt x="3335" y="65"/>
                </a:lnTo>
                <a:lnTo>
                  <a:pt x="3337" y="65"/>
                </a:lnTo>
                <a:lnTo>
                  <a:pt x="3338" y="65"/>
                </a:lnTo>
                <a:lnTo>
                  <a:pt x="3338" y="65"/>
                </a:lnTo>
                <a:lnTo>
                  <a:pt x="3338" y="65"/>
                </a:lnTo>
                <a:close/>
                <a:moveTo>
                  <a:pt x="913" y="63"/>
                </a:moveTo>
                <a:lnTo>
                  <a:pt x="913" y="63"/>
                </a:lnTo>
                <a:lnTo>
                  <a:pt x="913" y="63"/>
                </a:lnTo>
                <a:lnTo>
                  <a:pt x="911" y="65"/>
                </a:lnTo>
                <a:lnTo>
                  <a:pt x="910" y="65"/>
                </a:lnTo>
                <a:lnTo>
                  <a:pt x="910" y="65"/>
                </a:lnTo>
                <a:lnTo>
                  <a:pt x="910" y="66"/>
                </a:lnTo>
                <a:lnTo>
                  <a:pt x="910" y="66"/>
                </a:lnTo>
                <a:lnTo>
                  <a:pt x="910" y="66"/>
                </a:lnTo>
                <a:lnTo>
                  <a:pt x="910" y="66"/>
                </a:lnTo>
                <a:lnTo>
                  <a:pt x="910" y="68"/>
                </a:lnTo>
                <a:lnTo>
                  <a:pt x="910" y="68"/>
                </a:lnTo>
                <a:lnTo>
                  <a:pt x="910" y="68"/>
                </a:lnTo>
                <a:lnTo>
                  <a:pt x="908" y="68"/>
                </a:lnTo>
                <a:lnTo>
                  <a:pt x="907" y="68"/>
                </a:lnTo>
                <a:lnTo>
                  <a:pt x="905" y="68"/>
                </a:lnTo>
                <a:lnTo>
                  <a:pt x="905" y="68"/>
                </a:lnTo>
                <a:lnTo>
                  <a:pt x="904" y="68"/>
                </a:lnTo>
                <a:lnTo>
                  <a:pt x="902" y="68"/>
                </a:lnTo>
                <a:lnTo>
                  <a:pt x="904" y="66"/>
                </a:lnTo>
                <a:lnTo>
                  <a:pt x="905" y="66"/>
                </a:lnTo>
                <a:lnTo>
                  <a:pt x="907" y="66"/>
                </a:lnTo>
                <a:lnTo>
                  <a:pt x="908" y="65"/>
                </a:lnTo>
                <a:lnTo>
                  <a:pt x="910" y="63"/>
                </a:lnTo>
                <a:lnTo>
                  <a:pt x="913" y="63"/>
                </a:lnTo>
                <a:close/>
                <a:moveTo>
                  <a:pt x="1219" y="63"/>
                </a:moveTo>
                <a:lnTo>
                  <a:pt x="1222" y="63"/>
                </a:lnTo>
                <a:lnTo>
                  <a:pt x="1225" y="65"/>
                </a:lnTo>
                <a:lnTo>
                  <a:pt x="1225" y="66"/>
                </a:lnTo>
                <a:lnTo>
                  <a:pt x="1227" y="66"/>
                </a:lnTo>
                <a:lnTo>
                  <a:pt x="1228" y="66"/>
                </a:lnTo>
                <a:lnTo>
                  <a:pt x="1230" y="68"/>
                </a:lnTo>
                <a:lnTo>
                  <a:pt x="1228" y="69"/>
                </a:lnTo>
                <a:lnTo>
                  <a:pt x="1228" y="69"/>
                </a:lnTo>
                <a:lnTo>
                  <a:pt x="1227" y="69"/>
                </a:lnTo>
                <a:lnTo>
                  <a:pt x="1225" y="71"/>
                </a:lnTo>
                <a:lnTo>
                  <a:pt x="1225" y="71"/>
                </a:lnTo>
                <a:lnTo>
                  <a:pt x="1225" y="71"/>
                </a:lnTo>
                <a:lnTo>
                  <a:pt x="1225" y="71"/>
                </a:lnTo>
                <a:lnTo>
                  <a:pt x="1225" y="69"/>
                </a:lnTo>
                <a:lnTo>
                  <a:pt x="1224" y="69"/>
                </a:lnTo>
                <a:lnTo>
                  <a:pt x="1221" y="68"/>
                </a:lnTo>
                <a:lnTo>
                  <a:pt x="1219" y="68"/>
                </a:lnTo>
                <a:lnTo>
                  <a:pt x="1217" y="66"/>
                </a:lnTo>
                <a:lnTo>
                  <a:pt x="1217" y="65"/>
                </a:lnTo>
                <a:lnTo>
                  <a:pt x="1217" y="63"/>
                </a:lnTo>
                <a:lnTo>
                  <a:pt x="1217" y="63"/>
                </a:lnTo>
                <a:lnTo>
                  <a:pt x="1219" y="63"/>
                </a:lnTo>
                <a:close/>
                <a:moveTo>
                  <a:pt x="3781" y="62"/>
                </a:moveTo>
                <a:lnTo>
                  <a:pt x="3781" y="63"/>
                </a:lnTo>
                <a:lnTo>
                  <a:pt x="3781" y="63"/>
                </a:lnTo>
                <a:lnTo>
                  <a:pt x="3783" y="65"/>
                </a:lnTo>
                <a:lnTo>
                  <a:pt x="3784" y="65"/>
                </a:lnTo>
                <a:lnTo>
                  <a:pt x="3784" y="65"/>
                </a:lnTo>
                <a:lnTo>
                  <a:pt x="3784" y="65"/>
                </a:lnTo>
                <a:lnTo>
                  <a:pt x="3786" y="65"/>
                </a:lnTo>
                <a:lnTo>
                  <a:pt x="3788" y="65"/>
                </a:lnTo>
                <a:lnTo>
                  <a:pt x="3788" y="65"/>
                </a:lnTo>
                <a:lnTo>
                  <a:pt x="3788" y="65"/>
                </a:lnTo>
                <a:lnTo>
                  <a:pt x="3788" y="66"/>
                </a:lnTo>
                <a:lnTo>
                  <a:pt x="3788" y="68"/>
                </a:lnTo>
                <a:lnTo>
                  <a:pt x="3789" y="71"/>
                </a:lnTo>
                <a:lnTo>
                  <a:pt x="3789" y="73"/>
                </a:lnTo>
                <a:lnTo>
                  <a:pt x="3791" y="76"/>
                </a:lnTo>
                <a:lnTo>
                  <a:pt x="3791" y="76"/>
                </a:lnTo>
                <a:lnTo>
                  <a:pt x="3791" y="79"/>
                </a:lnTo>
                <a:lnTo>
                  <a:pt x="3792" y="82"/>
                </a:lnTo>
                <a:lnTo>
                  <a:pt x="3792" y="85"/>
                </a:lnTo>
                <a:lnTo>
                  <a:pt x="3792" y="87"/>
                </a:lnTo>
                <a:lnTo>
                  <a:pt x="3792" y="88"/>
                </a:lnTo>
                <a:lnTo>
                  <a:pt x="3791" y="92"/>
                </a:lnTo>
                <a:lnTo>
                  <a:pt x="3789" y="93"/>
                </a:lnTo>
                <a:lnTo>
                  <a:pt x="3791" y="95"/>
                </a:lnTo>
                <a:lnTo>
                  <a:pt x="3792" y="98"/>
                </a:lnTo>
                <a:lnTo>
                  <a:pt x="3792" y="99"/>
                </a:lnTo>
                <a:lnTo>
                  <a:pt x="3792" y="103"/>
                </a:lnTo>
                <a:lnTo>
                  <a:pt x="3794" y="106"/>
                </a:lnTo>
                <a:lnTo>
                  <a:pt x="3794" y="106"/>
                </a:lnTo>
                <a:lnTo>
                  <a:pt x="3794" y="106"/>
                </a:lnTo>
                <a:lnTo>
                  <a:pt x="3792" y="104"/>
                </a:lnTo>
                <a:lnTo>
                  <a:pt x="3791" y="103"/>
                </a:lnTo>
                <a:lnTo>
                  <a:pt x="3791" y="103"/>
                </a:lnTo>
                <a:lnTo>
                  <a:pt x="3789" y="104"/>
                </a:lnTo>
                <a:lnTo>
                  <a:pt x="3789" y="107"/>
                </a:lnTo>
                <a:lnTo>
                  <a:pt x="3791" y="109"/>
                </a:lnTo>
                <a:lnTo>
                  <a:pt x="3792" y="112"/>
                </a:lnTo>
                <a:lnTo>
                  <a:pt x="3792" y="112"/>
                </a:lnTo>
                <a:lnTo>
                  <a:pt x="3792" y="114"/>
                </a:lnTo>
                <a:lnTo>
                  <a:pt x="3794" y="115"/>
                </a:lnTo>
                <a:lnTo>
                  <a:pt x="3795" y="117"/>
                </a:lnTo>
                <a:lnTo>
                  <a:pt x="3799" y="117"/>
                </a:lnTo>
                <a:lnTo>
                  <a:pt x="3799" y="118"/>
                </a:lnTo>
                <a:lnTo>
                  <a:pt x="3799" y="120"/>
                </a:lnTo>
                <a:lnTo>
                  <a:pt x="3799" y="120"/>
                </a:lnTo>
                <a:lnTo>
                  <a:pt x="3797" y="120"/>
                </a:lnTo>
                <a:lnTo>
                  <a:pt x="3797" y="118"/>
                </a:lnTo>
                <a:lnTo>
                  <a:pt x="3795" y="118"/>
                </a:lnTo>
                <a:lnTo>
                  <a:pt x="3794" y="118"/>
                </a:lnTo>
                <a:lnTo>
                  <a:pt x="3794" y="120"/>
                </a:lnTo>
                <a:lnTo>
                  <a:pt x="3794" y="125"/>
                </a:lnTo>
                <a:lnTo>
                  <a:pt x="3792" y="128"/>
                </a:lnTo>
                <a:lnTo>
                  <a:pt x="3792" y="125"/>
                </a:lnTo>
                <a:lnTo>
                  <a:pt x="3792" y="118"/>
                </a:lnTo>
                <a:lnTo>
                  <a:pt x="3792" y="115"/>
                </a:lnTo>
                <a:lnTo>
                  <a:pt x="3789" y="115"/>
                </a:lnTo>
                <a:lnTo>
                  <a:pt x="3786" y="114"/>
                </a:lnTo>
                <a:lnTo>
                  <a:pt x="3786" y="114"/>
                </a:lnTo>
                <a:lnTo>
                  <a:pt x="3789" y="114"/>
                </a:lnTo>
                <a:lnTo>
                  <a:pt x="3791" y="114"/>
                </a:lnTo>
                <a:lnTo>
                  <a:pt x="3789" y="110"/>
                </a:lnTo>
                <a:lnTo>
                  <a:pt x="3788" y="109"/>
                </a:lnTo>
                <a:lnTo>
                  <a:pt x="3788" y="106"/>
                </a:lnTo>
                <a:lnTo>
                  <a:pt x="3788" y="104"/>
                </a:lnTo>
                <a:lnTo>
                  <a:pt x="3789" y="101"/>
                </a:lnTo>
                <a:lnTo>
                  <a:pt x="3791" y="101"/>
                </a:lnTo>
                <a:lnTo>
                  <a:pt x="3791" y="99"/>
                </a:lnTo>
                <a:lnTo>
                  <a:pt x="3791" y="96"/>
                </a:lnTo>
                <a:lnTo>
                  <a:pt x="3789" y="95"/>
                </a:lnTo>
                <a:lnTo>
                  <a:pt x="3788" y="95"/>
                </a:lnTo>
                <a:lnTo>
                  <a:pt x="3789" y="92"/>
                </a:lnTo>
                <a:lnTo>
                  <a:pt x="3791" y="88"/>
                </a:lnTo>
                <a:lnTo>
                  <a:pt x="3792" y="87"/>
                </a:lnTo>
                <a:lnTo>
                  <a:pt x="3792" y="84"/>
                </a:lnTo>
                <a:lnTo>
                  <a:pt x="3791" y="81"/>
                </a:lnTo>
                <a:lnTo>
                  <a:pt x="3789" y="77"/>
                </a:lnTo>
                <a:lnTo>
                  <a:pt x="3789" y="76"/>
                </a:lnTo>
                <a:lnTo>
                  <a:pt x="3789" y="74"/>
                </a:lnTo>
                <a:lnTo>
                  <a:pt x="3788" y="73"/>
                </a:lnTo>
                <a:lnTo>
                  <a:pt x="3788" y="69"/>
                </a:lnTo>
                <a:lnTo>
                  <a:pt x="3786" y="68"/>
                </a:lnTo>
                <a:lnTo>
                  <a:pt x="3786" y="68"/>
                </a:lnTo>
                <a:lnTo>
                  <a:pt x="3784" y="68"/>
                </a:lnTo>
                <a:lnTo>
                  <a:pt x="3783" y="66"/>
                </a:lnTo>
                <a:lnTo>
                  <a:pt x="3781" y="66"/>
                </a:lnTo>
                <a:lnTo>
                  <a:pt x="3781" y="66"/>
                </a:lnTo>
                <a:lnTo>
                  <a:pt x="3781" y="66"/>
                </a:lnTo>
                <a:lnTo>
                  <a:pt x="3780" y="66"/>
                </a:lnTo>
                <a:lnTo>
                  <a:pt x="3780" y="68"/>
                </a:lnTo>
                <a:lnTo>
                  <a:pt x="3780" y="68"/>
                </a:lnTo>
                <a:lnTo>
                  <a:pt x="3778" y="68"/>
                </a:lnTo>
                <a:lnTo>
                  <a:pt x="3778" y="66"/>
                </a:lnTo>
                <a:lnTo>
                  <a:pt x="3777" y="68"/>
                </a:lnTo>
                <a:lnTo>
                  <a:pt x="3777" y="68"/>
                </a:lnTo>
                <a:lnTo>
                  <a:pt x="3773" y="69"/>
                </a:lnTo>
                <a:lnTo>
                  <a:pt x="3773" y="69"/>
                </a:lnTo>
                <a:lnTo>
                  <a:pt x="3773" y="71"/>
                </a:lnTo>
                <a:lnTo>
                  <a:pt x="3772" y="73"/>
                </a:lnTo>
                <a:lnTo>
                  <a:pt x="3772" y="74"/>
                </a:lnTo>
                <a:lnTo>
                  <a:pt x="3773" y="74"/>
                </a:lnTo>
                <a:lnTo>
                  <a:pt x="3775" y="76"/>
                </a:lnTo>
                <a:lnTo>
                  <a:pt x="3775" y="76"/>
                </a:lnTo>
                <a:lnTo>
                  <a:pt x="3773" y="76"/>
                </a:lnTo>
                <a:lnTo>
                  <a:pt x="3775" y="77"/>
                </a:lnTo>
                <a:lnTo>
                  <a:pt x="3778" y="77"/>
                </a:lnTo>
                <a:lnTo>
                  <a:pt x="3778" y="79"/>
                </a:lnTo>
                <a:lnTo>
                  <a:pt x="3778" y="81"/>
                </a:lnTo>
                <a:lnTo>
                  <a:pt x="3778" y="81"/>
                </a:lnTo>
                <a:lnTo>
                  <a:pt x="3778" y="82"/>
                </a:lnTo>
                <a:lnTo>
                  <a:pt x="3778" y="82"/>
                </a:lnTo>
                <a:lnTo>
                  <a:pt x="3778" y="84"/>
                </a:lnTo>
                <a:lnTo>
                  <a:pt x="3778" y="84"/>
                </a:lnTo>
                <a:lnTo>
                  <a:pt x="3780" y="84"/>
                </a:lnTo>
                <a:lnTo>
                  <a:pt x="3778" y="84"/>
                </a:lnTo>
                <a:lnTo>
                  <a:pt x="3778" y="85"/>
                </a:lnTo>
                <a:lnTo>
                  <a:pt x="3778" y="85"/>
                </a:lnTo>
                <a:lnTo>
                  <a:pt x="3778" y="87"/>
                </a:lnTo>
                <a:lnTo>
                  <a:pt x="3777" y="87"/>
                </a:lnTo>
                <a:lnTo>
                  <a:pt x="3777" y="88"/>
                </a:lnTo>
                <a:lnTo>
                  <a:pt x="3775" y="88"/>
                </a:lnTo>
                <a:lnTo>
                  <a:pt x="3775" y="88"/>
                </a:lnTo>
                <a:lnTo>
                  <a:pt x="3777" y="87"/>
                </a:lnTo>
                <a:lnTo>
                  <a:pt x="3777" y="87"/>
                </a:lnTo>
                <a:lnTo>
                  <a:pt x="3777" y="85"/>
                </a:lnTo>
                <a:lnTo>
                  <a:pt x="3777" y="85"/>
                </a:lnTo>
                <a:lnTo>
                  <a:pt x="3778" y="84"/>
                </a:lnTo>
                <a:lnTo>
                  <a:pt x="3778" y="84"/>
                </a:lnTo>
                <a:lnTo>
                  <a:pt x="3777" y="82"/>
                </a:lnTo>
                <a:lnTo>
                  <a:pt x="3777" y="82"/>
                </a:lnTo>
                <a:lnTo>
                  <a:pt x="3777" y="81"/>
                </a:lnTo>
                <a:lnTo>
                  <a:pt x="3778" y="79"/>
                </a:lnTo>
                <a:lnTo>
                  <a:pt x="3778" y="79"/>
                </a:lnTo>
                <a:lnTo>
                  <a:pt x="3777" y="79"/>
                </a:lnTo>
                <a:lnTo>
                  <a:pt x="3775" y="81"/>
                </a:lnTo>
                <a:lnTo>
                  <a:pt x="3770" y="81"/>
                </a:lnTo>
                <a:lnTo>
                  <a:pt x="3770" y="81"/>
                </a:lnTo>
                <a:lnTo>
                  <a:pt x="3770" y="81"/>
                </a:lnTo>
                <a:lnTo>
                  <a:pt x="3773" y="79"/>
                </a:lnTo>
                <a:lnTo>
                  <a:pt x="3773" y="79"/>
                </a:lnTo>
                <a:lnTo>
                  <a:pt x="3772" y="77"/>
                </a:lnTo>
                <a:lnTo>
                  <a:pt x="3770" y="76"/>
                </a:lnTo>
                <a:lnTo>
                  <a:pt x="3770" y="74"/>
                </a:lnTo>
                <a:lnTo>
                  <a:pt x="3770" y="73"/>
                </a:lnTo>
                <a:lnTo>
                  <a:pt x="3766" y="71"/>
                </a:lnTo>
                <a:lnTo>
                  <a:pt x="3764" y="71"/>
                </a:lnTo>
                <a:lnTo>
                  <a:pt x="3764" y="71"/>
                </a:lnTo>
                <a:lnTo>
                  <a:pt x="3762" y="69"/>
                </a:lnTo>
                <a:lnTo>
                  <a:pt x="3764" y="69"/>
                </a:lnTo>
                <a:lnTo>
                  <a:pt x="3766" y="69"/>
                </a:lnTo>
                <a:lnTo>
                  <a:pt x="3767" y="69"/>
                </a:lnTo>
                <a:lnTo>
                  <a:pt x="3769" y="69"/>
                </a:lnTo>
                <a:lnTo>
                  <a:pt x="3769" y="69"/>
                </a:lnTo>
                <a:lnTo>
                  <a:pt x="3769" y="69"/>
                </a:lnTo>
                <a:lnTo>
                  <a:pt x="3769" y="68"/>
                </a:lnTo>
                <a:lnTo>
                  <a:pt x="3769" y="68"/>
                </a:lnTo>
                <a:lnTo>
                  <a:pt x="3769" y="66"/>
                </a:lnTo>
                <a:lnTo>
                  <a:pt x="3769" y="66"/>
                </a:lnTo>
                <a:lnTo>
                  <a:pt x="3769" y="65"/>
                </a:lnTo>
                <a:lnTo>
                  <a:pt x="3769" y="63"/>
                </a:lnTo>
                <a:lnTo>
                  <a:pt x="3770" y="63"/>
                </a:lnTo>
                <a:lnTo>
                  <a:pt x="3770" y="63"/>
                </a:lnTo>
                <a:lnTo>
                  <a:pt x="3772" y="65"/>
                </a:lnTo>
                <a:lnTo>
                  <a:pt x="3772" y="65"/>
                </a:lnTo>
                <a:lnTo>
                  <a:pt x="3773" y="65"/>
                </a:lnTo>
                <a:lnTo>
                  <a:pt x="3772" y="66"/>
                </a:lnTo>
                <a:lnTo>
                  <a:pt x="3772" y="66"/>
                </a:lnTo>
                <a:lnTo>
                  <a:pt x="3773" y="66"/>
                </a:lnTo>
                <a:lnTo>
                  <a:pt x="3777" y="65"/>
                </a:lnTo>
                <a:lnTo>
                  <a:pt x="3777" y="65"/>
                </a:lnTo>
                <a:lnTo>
                  <a:pt x="3780" y="65"/>
                </a:lnTo>
                <a:lnTo>
                  <a:pt x="3780" y="63"/>
                </a:lnTo>
                <a:lnTo>
                  <a:pt x="3781" y="62"/>
                </a:lnTo>
                <a:close/>
                <a:moveTo>
                  <a:pt x="1195" y="58"/>
                </a:moveTo>
                <a:lnTo>
                  <a:pt x="1195" y="58"/>
                </a:lnTo>
                <a:lnTo>
                  <a:pt x="1195" y="58"/>
                </a:lnTo>
                <a:lnTo>
                  <a:pt x="1195" y="60"/>
                </a:lnTo>
                <a:lnTo>
                  <a:pt x="1197" y="60"/>
                </a:lnTo>
                <a:lnTo>
                  <a:pt x="1197" y="62"/>
                </a:lnTo>
                <a:lnTo>
                  <a:pt x="1197" y="62"/>
                </a:lnTo>
                <a:lnTo>
                  <a:pt x="1197" y="63"/>
                </a:lnTo>
                <a:lnTo>
                  <a:pt x="1198" y="63"/>
                </a:lnTo>
                <a:lnTo>
                  <a:pt x="1200" y="65"/>
                </a:lnTo>
                <a:lnTo>
                  <a:pt x="1202" y="65"/>
                </a:lnTo>
                <a:lnTo>
                  <a:pt x="1202" y="66"/>
                </a:lnTo>
                <a:lnTo>
                  <a:pt x="1200" y="66"/>
                </a:lnTo>
                <a:lnTo>
                  <a:pt x="1198" y="66"/>
                </a:lnTo>
                <a:lnTo>
                  <a:pt x="1194" y="66"/>
                </a:lnTo>
                <a:lnTo>
                  <a:pt x="1192" y="66"/>
                </a:lnTo>
                <a:lnTo>
                  <a:pt x="1192" y="66"/>
                </a:lnTo>
                <a:lnTo>
                  <a:pt x="1192" y="65"/>
                </a:lnTo>
                <a:lnTo>
                  <a:pt x="1194" y="63"/>
                </a:lnTo>
                <a:lnTo>
                  <a:pt x="1194" y="62"/>
                </a:lnTo>
                <a:lnTo>
                  <a:pt x="1194" y="62"/>
                </a:lnTo>
                <a:lnTo>
                  <a:pt x="1194" y="62"/>
                </a:lnTo>
                <a:lnTo>
                  <a:pt x="1194" y="58"/>
                </a:lnTo>
                <a:lnTo>
                  <a:pt x="1195" y="58"/>
                </a:lnTo>
                <a:close/>
                <a:moveTo>
                  <a:pt x="1299" y="55"/>
                </a:moveTo>
                <a:lnTo>
                  <a:pt x="1299" y="57"/>
                </a:lnTo>
                <a:lnTo>
                  <a:pt x="1299" y="58"/>
                </a:lnTo>
                <a:lnTo>
                  <a:pt x="1299" y="63"/>
                </a:lnTo>
                <a:lnTo>
                  <a:pt x="1301" y="63"/>
                </a:lnTo>
                <a:lnTo>
                  <a:pt x="1304" y="68"/>
                </a:lnTo>
                <a:lnTo>
                  <a:pt x="1304" y="68"/>
                </a:lnTo>
                <a:lnTo>
                  <a:pt x="1299" y="65"/>
                </a:lnTo>
                <a:lnTo>
                  <a:pt x="1299" y="63"/>
                </a:lnTo>
                <a:lnTo>
                  <a:pt x="1298" y="60"/>
                </a:lnTo>
                <a:lnTo>
                  <a:pt x="1298" y="58"/>
                </a:lnTo>
                <a:lnTo>
                  <a:pt x="1298" y="58"/>
                </a:lnTo>
                <a:lnTo>
                  <a:pt x="1299" y="55"/>
                </a:lnTo>
                <a:close/>
                <a:moveTo>
                  <a:pt x="494" y="54"/>
                </a:moveTo>
                <a:lnTo>
                  <a:pt x="495" y="54"/>
                </a:lnTo>
                <a:lnTo>
                  <a:pt x="497" y="55"/>
                </a:lnTo>
                <a:lnTo>
                  <a:pt x="498" y="58"/>
                </a:lnTo>
                <a:lnTo>
                  <a:pt x="500" y="60"/>
                </a:lnTo>
                <a:lnTo>
                  <a:pt x="500" y="62"/>
                </a:lnTo>
                <a:lnTo>
                  <a:pt x="501" y="62"/>
                </a:lnTo>
                <a:lnTo>
                  <a:pt x="501" y="62"/>
                </a:lnTo>
                <a:lnTo>
                  <a:pt x="501" y="63"/>
                </a:lnTo>
                <a:lnTo>
                  <a:pt x="503" y="63"/>
                </a:lnTo>
                <a:lnTo>
                  <a:pt x="503" y="65"/>
                </a:lnTo>
                <a:lnTo>
                  <a:pt x="505" y="65"/>
                </a:lnTo>
                <a:lnTo>
                  <a:pt x="505" y="65"/>
                </a:lnTo>
                <a:lnTo>
                  <a:pt x="506" y="65"/>
                </a:lnTo>
                <a:lnTo>
                  <a:pt x="505" y="66"/>
                </a:lnTo>
                <a:lnTo>
                  <a:pt x="506" y="68"/>
                </a:lnTo>
                <a:lnTo>
                  <a:pt x="506" y="68"/>
                </a:lnTo>
                <a:lnTo>
                  <a:pt x="509" y="68"/>
                </a:lnTo>
                <a:lnTo>
                  <a:pt x="513" y="68"/>
                </a:lnTo>
                <a:lnTo>
                  <a:pt x="514" y="68"/>
                </a:lnTo>
                <a:lnTo>
                  <a:pt x="517" y="69"/>
                </a:lnTo>
                <a:lnTo>
                  <a:pt x="519" y="68"/>
                </a:lnTo>
                <a:lnTo>
                  <a:pt x="519" y="68"/>
                </a:lnTo>
                <a:lnTo>
                  <a:pt x="520" y="66"/>
                </a:lnTo>
                <a:lnTo>
                  <a:pt x="524" y="66"/>
                </a:lnTo>
                <a:lnTo>
                  <a:pt x="524" y="66"/>
                </a:lnTo>
                <a:lnTo>
                  <a:pt x="527" y="66"/>
                </a:lnTo>
                <a:lnTo>
                  <a:pt x="527" y="66"/>
                </a:lnTo>
                <a:lnTo>
                  <a:pt x="528" y="66"/>
                </a:lnTo>
                <a:lnTo>
                  <a:pt x="531" y="68"/>
                </a:lnTo>
                <a:lnTo>
                  <a:pt x="531" y="68"/>
                </a:lnTo>
                <a:lnTo>
                  <a:pt x="531" y="69"/>
                </a:lnTo>
                <a:lnTo>
                  <a:pt x="531" y="69"/>
                </a:lnTo>
                <a:lnTo>
                  <a:pt x="530" y="69"/>
                </a:lnTo>
                <a:lnTo>
                  <a:pt x="528" y="68"/>
                </a:lnTo>
                <a:lnTo>
                  <a:pt x="528" y="68"/>
                </a:lnTo>
                <a:lnTo>
                  <a:pt x="527" y="68"/>
                </a:lnTo>
                <a:lnTo>
                  <a:pt x="525" y="68"/>
                </a:lnTo>
                <a:lnTo>
                  <a:pt x="524" y="68"/>
                </a:lnTo>
                <a:lnTo>
                  <a:pt x="522" y="68"/>
                </a:lnTo>
                <a:lnTo>
                  <a:pt x="520" y="68"/>
                </a:lnTo>
                <a:lnTo>
                  <a:pt x="519" y="69"/>
                </a:lnTo>
                <a:lnTo>
                  <a:pt x="514" y="69"/>
                </a:lnTo>
                <a:lnTo>
                  <a:pt x="511" y="69"/>
                </a:lnTo>
                <a:lnTo>
                  <a:pt x="509" y="69"/>
                </a:lnTo>
                <a:lnTo>
                  <a:pt x="509" y="71"/>
                </a:lnTo>
                <a:lnTo>
                  <a:pt x="509" y="71"/>
                </a:lnTo>
                <a:lnTo>
                  <a:pt x="509" y="73"/>
                </a:lnTo>
                <a:lnTo>
                  <a:pt x="509" y="73"/>
                </a:lnTo>
                <a:lnTo>
                  <a:pt x="511" y="73"/>
                </a:lnTo>
                <a:lnTo>
                  <a:pt x="511" y="73"/>
                </a:lnTo>
                <a:lnTo>
                  <a:pt x="511" y="74"/>
                </a:lnTo>
                <a:lnTo>
                  <a:pt x="513" y="74"/>
                </a:lnTo>
                <a:lnTo>
                  <a:pt x="513" y="76"/>
                </a:lnTo>
                <a:lnTo>
                  <a:pt x="514" y="77"/>
                </a:lnTo>
                <a:lnTo>
                  <a:pt x="516" y="77"/>
                </a:lnTo>
                <a:lnTo>
                  <a:pt x="516" y="79"/>
                </a:lnTo>
                <a:lnTo>
                  <a:pt x="517" y="81"/>
                </a:lnTo>
                <a:lnTo>
                  <a:pt x="519" y="82"/>
                </a:lnTo>
                <a:lnTo>
                  <a:pt x="519" y="82"/>
                </a:lnTo>
                <a:lnTo>
                  <a:pt x="519" y="82"/>
                </a:lnTo>
                <a:lnTo>
                  <a:pt x="519" y="84"/>
                </a:lnTo>
                <a:lnTo>
                  <a:pt x="519" y="84"/>
                </a:lnTo>
                <a:lnTo>
                  <a:pt x="519" y="85"/>
                </a:lnTo>
                <a:lnTo>
                  <a:pt x="519" y="85"/>
                </a:lnTo>
                <a:lnTo>
                  <a:pt x="519" y="85"/>
                </a:lnTo>
                <a:lnTo>
                  <a:pt x="519" y="85"/>
                </a:lnTo>
                <a:lnTo>
                  <a:pt x="517" y="84"/>
                </a:lnTo>
                <a:lnTo>
                  <a:pt x="516" y="81"/>
                </a:lnTo>
                <a:lnTo>
                  <a:pt x="514" y="79"/>
                </a:lnTo>
                <a:lnTo>
                  <a:pt x="514" y="77"/>
                </a:lnTo>
                <a:lnTo>
                  <a:pt x="511" y="76"/>
                </a:lnTo>
                <a:lnTo>
                  <a:pt x="509" y="74"/>
                </a:lnTo>
                <a:lnTo>
                  <a:pt x="508" y="73"/>
                </a:lnTo>
                <a:lnTo>
                  <a:pt x="508" y="73"/>
                </a:lnTo>
                <a:lnTo>
                  <a:pt x="506" y="71"/>
                </a:lnTo>
                <a:lnTo>
                  <a:pt x="506" y="71"/>
                </a:lnTo>
                <a:lnTo>
                  <a:pt x="506" y="71"/>
                </a:lnTo>
                <a:lnTo>
                  <a:pt x="506" y="71"/>
                </a:lnTo>
                <a:lnTo>
                  <a:pt x="506" y="71"/>
                </a:lnTo>
                <a:lnTo>
                  <a:pt x="506" y="69"/>
                </a:lnTo>
                <a:lnTo>
                  <a:pt x="506" y="69"/>
                </a:lnTo>
                <a:lnTo>
                  <a:pt x="505" y="69"/>
                </a:lnTo>
                <a:lnTo>
                  <a:pt x="503" y="69"/>
                </a:lnTo>
                <a:lnTo>
                  <a:pt x="500" y="68"/>
                </a:lnTo>
                <a:lnTo>
                  <a:pt x="498" y="66"/>
                </a:lnTo>
                <a:lnTo>
                  <a:pt x="500" y="66"/>
                </a:lnTo>
                <a:lnTo>
                  <a:pt x="501" y="68"/>
                </a:lnTo>
                <a:lnTo>
                  <a:pt x="503" y="68"/>
                </a:lnTo>
                <a:lnTo>
                  <a:pt x="503" y="68"/>
                </a:lnTo>
                <a:lnTo>
                  <a:pt x="505" y="68"/>
                </a:lnTo>
                <a:lnTo>
                  <a:pt x="503" y="66"/>
                </a:lnTo>
                <a:lnTo>
                  <a:pt x="501" y="65"/>
                </a:lnTo>
                <a:lnTo>
                  <a:pt x="500" y="62"/>
                </a:lnTo>
                <a:lnTo>
                  <a:pt x="494" y="55"/>
                </a:lnTo>
                <a:lnTo>
                  <a:pt x="494" y="54"/>
                </a:lnTo>
                <a:close/>
                <a:moveTo>
                  <a:pt x="727" y="52"/>
                </a:moveTo>
                <a:lnTo>
                  <a:pt x="727" y="54"/>
                </a:lnTo>
                <a:lnTo>
                  <a:pt x="729" y="55"/>
                </a:lnTo>
                <a:lnTo>
                  <a:pt x="729" y="55"/>
                </a:lnTo>
                <a:lnTo>
                  <a:pt x="730" y="55"/>
                </a:lnTo>
                <a:lnTo>
                  <a:pt x="730" y="55"/>
                </a:lnTo>
                <a:lnTo>
                  <a:pt x="732" y="57"/>
                </a:lnTo>
                <a:lnTo>
                  <a:pt x="732" y="60"/>
                </a:lnTo>
                <a:lnTo>
                  <a:pt x="733" y="60"/>
                </a:lnTo>
                <a:lnTo>
                  <a:pt x="735" y="60"/>
                </a:lnTo>
                <a:lnTo>
                  <a:pt x="735" y="60"/>
                </a:lnTo>
                <a:lnTo>
                  <a:pt x="736" y="62"/>
                </a:lnTo>
                <a:lnTo>
                  <a:pt x="736" y="63"/>
                </a:lnTo>
                <a:lnTo>
                  <a:pt x="735" y="63"/>
                </a:lnTo>
                <a:lnTo>
                  <a:pt x="735" y="65"/>
                </a:lnTo>
                <a:lnTo>
                  <a:pt x="735" y="65"/>
                </a:lnTo>
                <a:lnTo>
                  <a:pt x="735" y="66"/>
                </a:lnTo>
                <a:lnTo>
                  <a:pt x="736" y="68"/>
                </a:lnTo>
                <a:lnTo>
                  <a:pt x="735" y="68"/>
                </a:lnTo>
                <a:lnTo>
                  <a:pt x="735" y="69"/>
                </a:lnTo>
                <a:lnTo>
                  <a:pt x="735" y="69"/>
                </a:lnTo>
                <a:lnTo>
                  <a:pt x="733" y="71"/>
                </a:lnTo>
                <a:lnTo>
                  <a:pt x="733" y="73"/>
                </a:lnTo>
                <a:lnTo>
                  <a:pt x="730" y="74"/>
                </a:lnTo>
                <a:lnTo>
                  <a:pt x="729" y="76"/>
                </a:lnTo>
                <a:lnTo>
                  <a:pt x="729" y="76"/>
                </a:lnTo>
                <a:lnTo>
                  <a:pt x="729" y="77"/>
                </a:lnTo>
                <a:lnTo>
                  <a:pt x="729" y="79"/>
                </a:lnTo>
                <a:lnTo>
                  <a:pt x="729" y="77"/>
                </a:lnTo>
                <a:lnTo>
                  <a:pt x="727" y="77"/>
                </a:lnTo>
                <a:lnTo>
                  <a:pt x="727" y="76"/>
                </a:lnTo>
                <a:lnTo>
                  <a:pt x="727" y="74"/>
                </a:lnTo>
                <a:lnTo>
                  <a:pt x="727" y="73"/>
                </a:lnTo>
                <a:lnTo>
                  <a:pt x="727" y="71"/>
                </a:lnTo>
                <a:lnTo>
                  <a:pt x="724" y="71"/>
                </a:lnTo>
                <a:lnTo>
                  <a:pt x="722" y="71"/>
                </a:lnTo>
                <a:lnTo>
                  <a:pt x="722" y="69"/>
                </a:lnTo>
                <a:lnTo>
                  <a:pt x="721" y="68"/>
                </a:lnTo>
                <a:lnTo>
                  <a:pt x="721" y="68"/>
                </a:lnTo>
                <a:lnTo>
                  <a:pt x="722" y="66"/>
                </a:lnTo>
                <a:lnTo>
                  <a:pt x="725" y="68"/>
                </a:lnTo>
                <a:lnTo>
                  <a:pt x="729" y="69"/>
                </a:lnTo>
                <a:lnTo>
                  <a:pt x="729" y="71"/>
                </a:lnTo>
                <a:lnTo>
                  <a:pt x="729" y="73"/>
                </a:lnTo>
                <a:lnTo>
                  <a:pt x="730" y="71"/>
                </a:lnTo>
                <a:lnTo>
                  <a:pt x="730" y="71"/>
                </a:lnTo>
                <a:lnTo>
                  <a:pt x="730" y="68"/>
                </a:lnTo>
                <a:lnTo>
                  <a:pt x="732" y="68"/>
                </a:lnTo>
                <a:lnTo>
                  <a:pt x="732" y="66"/>
                </a:lnTo>
                <a:lnTo>
                  <a:pt x="733" y="65"/>
                </a:lnTo>
                <a:lnTo>
                  <a:pt x="733" y="65"/>
                </a:lnTo>
                <a:lnTo>
                  <a:pt x="733" y="63"/>
                </a:lnTo>
                <a:lnTo>
                  <a:pt x="733" y="63"/>
                </a:lnTo>
                <a:lnTo>
                  <a:pt x="732" y="63"/>
                </a:lnTo>
                <a:lnTo>
                  <a:pt x="730" y="63"/>
                </a:lnTo>
                <a:lnTo>
                  <a:pt x="730" y="62"/>
                </a:lnTo>
                <a:lnTo>
                  <a:pt x="730" y="60"/>
                </a:lnTo>
                <a:lnTo>
                  <a:pt x="730" y="60"/>
                </a:lnTo>
                <a:lnTo>
                  <a:pt x="730" y="58"/>
                </a:lnTo>
                <a:lnTo>
                  <a:pt x="729" y="60"/>
                </a:lnTo>
                <a:lnTo>
                  <a:pt x="727" y="60"/>
                </a:lnTo>
                <a:lnTo>
                  <a:pt x="727" y="58"/>
                </a:lnTo>
                <a:lnTo>
                  <a:pt x="727" y="57"/>
                </a:lnTo>
                <a:lnTo>
                  <a:pt x="727" y="55"/>
                </a:lnTo>
                <a:lnTo>
                  <a:pt x="725" y="55"/>
                </a:lnTo>
                <a:lnTo>
                  <a:pt x="725" y="55"/>
                </a:lnTo>
                <a:lnTo>
                  <a:pt x="725" y="54"/>
                </a:lnTo>
                <a:lnTo>
                  <a:pt x="725" y="54"/>
                </a:lnTo>
                <a:lnTo>
                  <a:pt x="727" y="52"/>
                </a:lnTo>
                <a:close/>
                <a:moveTo>
                  <a:pt x="878" y="35"/>
                </a:moveTo>
                <a:lnTo>
                  <a:pt x="878" y="36"/>
                </a:lnTo>
                <a:lnTo>
                  <a:pt x="878" y="36"/>
                </a:lnTo>
                <a:lnTo>
                  <a:pt x="878" y="38"/>
                </a:lnTo>
                <a:lnTo>
                  <a:pt x="878" y="38"/>
                </a:lnTo>
                <a:lnTo>
                  <a:pt x="880" y="41"/>
                </a:lnTo>
                <a:lnTo>
                  <a:pt x="880" y="41"/>
                </a:lnTo>
                <a:lnTo>
                  <a:pt x="881" y="41"/>
                </a:lnTo>
                <a:lnTo>
                  <a:pt x="881" y="41"/>
                </a:lnTo>
                <a:lnTo>
                  <a:pt x="881" y="41"/>
                </a:lnTo>
                <a:lnTo>
                  <a:pt x="880" y="43"/>
                </a:lnTo>
                <a:lnTo>
                  <a:pt x="880" y="44"/>
                </a:lnTo>
                <a:lnTo>
                  <a:pt x="878" y="46"/>
                </a:lnTo>
                <a:lnTo>
                  <a:pt x="878" y="46"/>
                </a:lnTo>
                <a:lnTo>
                  <a:pt x="877" y="47"/>
                </a:lnTo>
                <a:lnTo>
                  <a:pt x="874" y="47"/>
                </a:lnTo>
                <a:lnTo>
                  <a:pt x="872" y="49"/>
                </a:lnTo>
                <a:lnTo>
                  <a:pt x="870" y="51"/>
                </a:lnTo>
                <a:lnTo>
                  <a:pt x="870" y="52"/>
                </a:lnTo>
                <a:lnTo>
                  <a:pt x="869" y="52"/>
                </a:lnTo>
                <a:lnTo>
                  <a:pt x="867" y="52"/>
                </a:lnTo>
                <a:lnTo>
                  <a:pt x="867" y="52"/>
                </a:lnTo>
                <a:lnTo>
                  <a:pt x="864" y="54"/>
                </a:lnTo>
                <a:lnTo>
                  <a:pt x="863" y="54"/>
                </a:lnTo>
                <a:lnTo>
                  <a:pt x="861" y="54"/>
                </a:lnTo>
                <a:lnTo>
                  <a:pt x="859" y="55"/>
                </a:lnTo>
                <a:lnTo>
                  <a:pt x="859" y="55"/>
                </a:lnTo>
                <a:lnTo>
                  <a:pt x="859" y="55"/>
                </a:lnTo>
                <a:lnTo>
                  <a:pt x="859" y="57"/>
                </a:lnTo>
                <a:lnTo>
                  <a:pt x="858" y="55"/>
                </a:lnTo>
                <a:lnTo>
                  <a:pt x="858" y="54"/>
                </a:lnTo>
                <a:lnTo>
                  <a:pt x="858" y="54"/>
                </a:lnTo>
                <a:lnTo>
                  <a:pt x="859" y="54"/>
                </a:lnTo>
                <a:lnTo>
                  <a:pt x="861" y="51"/>
                </a:lnTo>
                <a:lnTo>
                  <a:pt x="863" y="49"/>
                </a:lnTo>
                <a:lnTo>
                  <a:pt x="863" y="49"/>
                </a:lnTo>
                <a:lnTo>
                  <a:pt x="864" y="51"/>
                </a:lnTo>
                <a:lnTo>
                  <a:pt x="866" y="49"/>
                </a:lnTo>
                <a:lnTo>
                  <a:pt x="866" y="49"/>
                </a:lnTo>
                <a:lnTo>
                  <a:pt x="867" y="47"/>
                </a:lnTo>
                <a:lnTo>
                  <a:pt x="867" y="47"/>
                </a:lnTo>
                <a:lnTo>
                  <a:pt x="867" y="47"/>
                </a:lnTo>
                <a:lnTo>
                  <a:pt x="867" y="49"/>
                </a:lnTo>
                <a:lnTo>
                  <a:pt x="867" y="51"/>
                </a:lnTo>
                <a:lnTo>
                  <a:pt x="869" y="51"/>
                </a:lnTo>
                <a:lnTo>
                  <a:pt x="869" y="51"/>
                </a:lnTo>
                <a:lnTo>
                  <a:pt x="869" y="49"/>
                </a:lnTo>
                <a:lnTo>
                  <a:pt x="870" y="47"/>
                </a:lnTo>
                <a:lnTo>
                  <a:pt x="870" y="47"/>
                </a:lnTo>
                <a:lnTo>
                  <a:pt x="872" y="46"/>
                </a:lnTo>
                <a:lnTo>
                  <a:pt x="872" y="46"/>
                </a:lnTo>
                <a:lnTo>
                  <a:pt x="872" y="44"/>
                </a:lnTo>
                <a:lnTo>
                  <a:pt x="872" y="43"/>
                </a:lnTo>
                <a:lnTo>
                  <a:pt x="874" y="43"/>
                </a:lnTo>
                <a:lnTo>
                  <a:pt x="874" y="43"/>
                </a:lnTo>
                <a:lnTo>
                  <a:pt x="875" y="43"/>
                </a:lnTo>
                <a:lnTo>
                  <a:pt x="875" y="41"/>
                </a:lnTo>
                <a:lnTo>
                  <a:pt x="874" y="40"/>
                </a:lnTo>
                <a:lnTo>
                  <a:pt x="874" y="38"/>
                </a:lnTo>
                <a:lnTo>
                  <a:pt x="874" y="36"/>
                </a:lnTo>
                <a:lnTo>
                  <a:pt x="874" y="36"/>
                </a:lnTo>
                <a:lnTo>
                  <a:pt x="874" y="36"/>
                </a:lnTo>
                <a:lnTo>
                  <a:pt x="874" y="36"/>
                </a:lnTo>
                <a:lnTo>
                  <a:pt x="875" y="38"/>
                </a:lnTo>
                <a:lnTo>
                  <a:pt x="875" y="38"/>
                </a:lnTo>
                <a:lnTo>
                  <a:pt x="877" y="36"/>
                </a:lnTo>
                <a:lnTo>
                  <a:pt x="878" y="35"/>
                </a:lnTo>
                <a:lnTo>
                  <a:pt x="878" y="35"/>
                </a:lnTo>
                <a:close/>
                <a:moveTo>
                  <a:pt x="762" y="35"/>
                </a:moveTo>
                <a:lnTo>
                  <a:pt x="763" y="35"/>
                </a:lnTo>
                <a:lnTo>
                  <a:pt x="763" y="35"/>
                </a:lnTo>
                <a:lnTo>
                  <a:pt x="765" y="35"/>
                </a:lnTo>
                <a:lnTo>
                  <a:pt x="765" y="36"/>
                </a:lnTo>
                <a:lnTo>
                  <a:pt x="765" y="38"/>
                </a:lnTo>
                <a:lnTo>
                  <a:pt x="765" y="38"/>
                </a:lnTo>
                <a:lnTo>
                  <a:pt x="765" y="38"/>
                </a:lnTo>
                <a:lnTo>
                  <a:pt x="765" y="40"/>
                </a:lnTo>
                <a:lnTo>
                  <a:pt x="765" y="40"/>
                </a:lnTo>
                <a:lnTo>
                  <a:pt x="763" y="41"/>
                </a:lnTo>
                <a:lnTo>
                  <a:pt x="763" y="41"/>
                </a:lnTo>
                <a:lnTo>
                  <a:pt x="762" y="41"/>
                </a:lnTo>
                <a:lnTo>
                  <a:pt x="758" y="43"/>
                </a:lnTo>
                <a:lnTo>
                  <a:pt x="757" y="41"/>
                </a:lnTo>
                <a:lnTo>
                  <a:pt x="757" y="43"/>
                </a:lnTo>
                <a:lnTo>
                  <a:pt x="755" y="41"/>
                </a:lnTo>
                <a:lnTo>
                  <a:pt x="755" y="41"/>
                </a:lnTo>
                <a:lnTo>
                  <a:pt x="755" y="41"/>
                </a:lnTo>
                <a:lnTo>
                  <a:pt x="754" y="43"/>
                </a:lnTo>
                <a:lnTo>
                  <a:pt x="752" y="43"/>
                </a:lnTo>
                <a:lnTo>
                  <a:pt x="752" y="44"/>
                </a:lnTo>
                <a:lnTo>
                  <a:pt x="752" y="44"/>
                </a:lnTo>
                <a:lnTo>
                  <a:pt x="751" y="44"/>
                </a:lnTo>
                <a:lnTo>
                  <a:pt x="751" y="44"/>
                </a:lnTo>
                <a:lnTo>
                  <a:pt x="751" y="43"/>
                </a:lnTo>
                <a:lnTo>
                  <a:pt x="751" y="41"/>
                </a:lnTo>
                <a:lnTo>
                  <a:pt x="751" y="41"/>
                </a:lnTo>
                <a:lnTo>
                  <a:pt x="752" y="40"/>
                </a:lnTo>
                <a:lnTo>
                  <a:pt x="751" y="40"/>
                </a:lnTo>
                <a:lnTo>
                  <a:pt x="751" y="40"/>
                </a:lnTo>
                <a:lnTo>
                  <a:pt x="752" y="40"/>
                </a:lnTo>
                <a:lnTo>
                  <a:pt x="754" y="40"/>
                </a:lnTo>
                <a:lnTo>
                  <a:pt x="754" y="38"/>
                </a:lnTo>
                <a:lnTo>
                  <a:pt x="757" y="36"/>
                </a:lnTo>
                <a:lnTo>
                  <a:pt x="760" y="35"/>
                </a:lnTo>
                <a:lnTo>
                  <a:pt x="762" y="35"/>
                </a:lnTo>
                <a:lnTo>
                  <a:pt x="762" y="35"/>
                </a:lnTo>
                <a:close/>
                <a:moveTo>
                  <a:pt x="35" y="33"/>
                </a:moveTo>
                <a:lnTo>
                  <a:pt x="36" y="33"/>
                </a:lnTo>
                <a:lnTo>
                  <a:pt x="35" y="35"/>
                </a:lnTo>
                <a:lnTo>
                  <a:pt x="33" y="36"/>
                </a:lnTo>
                <a:lnTo>
                  <a:pt x="32" y="38"/>
                </a:lnTo>
                <a:lnTo>
                  <a:pt x="33" y="38"/>
                </a:lnTo>
                <a:lnTo>
                  <a:pt x="32" y="40"/>
                </a:lnTo>
                <a:lnTo>
                  <a:pt x="32" y="40"/>
                </a:lnTo>
                <a:lnTo>
                  <a:pt x="30" y="40"/>
                </a:lnTo>
                <a:lnTo>
                  <a:pt x="28" y="38"/>
                </a:lnTo>
                <a:lnTo>
                  <a:pt x="28" y="38"/>
                </a:lnTo>
                <a:lnTo>
                  <a:pt x="28" y="36"/>
                </a:lnTo>
                <a:lnTo>
                  <a:pt x="30" y="36"/>
                </a:lnTo>
                <a:lnTo>
                  <a:pt x="30" y="36"/>
                </a:lnTo>
                <a:lnTo>
                  <a:pt x="32" y="36"/>
                </a:lnTo>
                <a:lnTo>
                  <a:pt x="32" y="35"/>
                </a:lnTo>
                <a:lnTo>
                  <a:pt x="33" y="33"/>
                </a:lnTo>
                <a:lnTo>
                  <a:pt x="33" y="33"/>
                </a:lnTo>
                <a:lnTo>
                  <a:pt x="35" y="33"/>
                </a:lnTo>
                <a:close/>
                <a:moveTo>
                  <a:pt x="35" y="27"/>
                </a:moveTo>
                <a:lnTo>
                  <a:pt x="39" y="29"/>
                </a:lnTo>
                <a:lnTo>
                  <a:pt x="44" y="30"/>
                </a:lnTo>
                <a:lnTo>
                  <a:pt x="44" y="30"/>
                </a:lnTo>
                <a:lnTo>
                  <a:pt x="43" y="32"/>
                </a:lnTo>
                <a:lnTo>
                  <a:pt x="43" y="32"/>
                </a:lnTo>
                <a:lnTo>
                  <a:pt x="44" y="32"/>
                </a:lnTo>
                <a:lnTo>
                  <a:pt x="44" y="33"/>
                </a:lnTo>
                <a:lnTo>
                  <a:pt x="43" y="35"/>
                </a:lnTo>
                <a:lnTo>
                  <a:pt x="41" y="35"/>
                </a:lnTo>
                <a:lnTo>
                  <a:pt x="41" y="36"/>
                </a:lnTo>
                <a:lnTo>
                  <a:pt x="41" y="35"/>
                </a:lnTo>
                <a:lnTo>
                  <a:pt x="43" y="33"/>
                </a:lnTo>
                <a:lnTo>
                  <a:pt x="41" y="32"/>
                </a:lnTo>
                <a:lnTo>
                  <a:pt x="38" y="32"/>
                </a:lnTo>
                <a:lnTo>
                  <a:pt x="35" y="30"/>
                </a:lnTo>
                <a:lnTo>
                  <a:pt x="33" y="30"/>
                </a:lnTo>
                <a:lnTo>
                  <a:pt x="32" y="30"/>
                </a:lnTo>
                <a:lnTo>
                  <a:pt x="32" y="29"/>
                </a:lnTo>
                <a:lnTo>
                  <a:pt x="32" y="27"/>
                </a:lnTo>
                <a:lnTo>
                  <a:pt x="35" y="27"/>
                </a:lnTo>
                <a:close/>
                <a:moveTo>
                  <a:pt x="823" y="25"/>
                </a:moveTo>
                <a:lnTo>
                  <a:pt x="825" y="27"/>
                </a:lnTo>
                <a:lnTo>
                  <a:pt x="825" y="29"/>
                </a:lnTo>
                <a:lnTo>
                  <a:pt x="825" y="29"/>
                </a:lnTo>
                <a:lnTo>
                  <a:pt x="825" y="29"/>
                </a:lnTo>
                <a:lnTo>
                  <a:pt x="826" y="27"/>
                </a:lnTo>
                <a:lnTo>
                  <a:pt x="826" y="27"/>
                </a:lnTo>
                <a:lnTo>
                  <a:pt x="828" y="27"/>
                </a:lnTo>
                <a:lnTo>
                  <a:pt x="826" y="30"/>
                </a:lnTo>
                <a:lnTo>
                  <a:pt x="826" y="30"/>
                </a:lnTo>
                <a:lnTo>
                  <a:pt x="826" y="32"/>
                </a:lnTo>
                <a:lnTo>
                  <a:pt x="828" y="30"/>
                </a:lnTo>
                <a:lnTo>
                  <a:pt x="828" y="30"/>
                </a:lnTo>
                <a:lnTo>
                  <a:pt x="829" y="30"/>
                </a:lnTo>
                <a:lnTo>
                  <a:pt x="831" y="30"/>
                </a:lnTo>
                <a:lnTo>
                  <a:pt x="831" y="30"/>
                </a:lnTo>
                <a:lnTo>
                  <a:pt x="831" y="32"/>
                </a:lnTo>
                <a:lnTo>
                  <a:pt x="829" y="33"/>
                </a:lnTo>
                <a:lnTo>
                  <a:pt x="828" y="35"/>
                </a:lnTo>
                <a:lnTo>
                  <a:pt x="826" y="36"/>
                </a:lnTo>
                <a:lnTo>
                  <a:pt x="825" y="38"/>
                </a:lnTo>
                <a:lnTo>
                  <a:pt x="823" y="40"/>
                </a:lnTo>
                <a:lnTo>
                  <a:pt x="823" y="40"/>
                </a:lnTo>
                <a:lnTo>
                  <a:pt x="823" y="41"/>
                </a:lnTo>
                <a:lnTo>
                  <a:pt x="826" y="43"/>
                </a:lnTo>
                <a:lnTo>
                  <a:pt x="826" y="43"/>
                </a:lnTo>
                <a:lnTo>
                  <a:pt x="826" y="44"/>
                </a:lnTo>
                <a:lnTo>
                  <a:pt x="825" y="44"/>
                </a:lnTo>
                <a:lnTo>
                  <a:pt x="823" y="44"/>
                </a:lnTo>
                <a:lnTo>
                  <a:pt x="823" y="46"/>
                </a:lnTo>
                <a:lnTo>
                  <a:pt x="825" y="47"/>
                </a:lnTo>
                <a:lnTo>
                  <a:pt x="825" y="49"/>
                </a:lnTo>
                <a:lnTo>
                  <a:pt x="823" y="49"/>
                </a:lnTo>
                <a:lnTo>
                  <a:pt x="823" y="51"/>
                </a:lnTo>
                <a:lnTo>
                  <a:pt x="822" y="52"/>
                </a:lnTo>
                <a:lnTo>
                  <a:pt x="820" y="52"/>
                </a:lnTo>
                <a:lnTo>
                  <a:pt x="820" y="52"/>
                </a:lnTo>
                <a:lnTo>
                  <a:pt x="818" y="54"/>
                </a:lnTo>
                <a:lnTo>
                  <a:pt x="818" y="55"/>
                </a:lnTo>
                <a:lnTo>
                  <a:pt x="818" y="55"/>
                </a:lnTo>
                <a:lnTo>
                  <a:pt x="818" y="57"/>
                </a:lnTo>
                <a:lnTo>
                  <a:pt x="817" y="57"/>
                </a:lnTo>
                <a:lnTo>
                  <a:pt x="817" y="57"/>
                </a:lnTo>
                <a:lnTo>
                  <a:pt x="815" y="58"/>
                </a:lnTo>
                <a:lnTo>
                  <a:pt x="812" y="60"/>
                </a:lnTo>
                <a:lnTo>
                  <a:pt x="811" y="60"/>
                </a:lnTo>
                <a:lnTo>
                  <a:pt x="811" y="62"/>
                </a:lnTo>
                <a:lnTo>
                  <a:pt x="811" y="62"/>
                </a:lnTo>
                <a:lnTo>
                  <a:pt x="809" y="62"/>
                </a:lnTo>
                <a:lnTo>
                  <a:pt x="809" y="60"/>
                </a:lnTo>
                <a:lnTo>
                  <a:pt x="807" y="62"/>
                </a:lnTo>
                <a:lnTo>
                  <a:pt x="807" y="62"/>
                </a:lnTo>
                <a:lnTo>
                  <a:pt x="806" y="63"/>
                </a:lnTo>
                <a:lnTo>
                  <a:pt x="806" y="63"/>
                </a:lnTo>
                <a:lnTo>
                  <a:pt x="806" y="63"/>
                </a:lnTo>
                <a:lnTo>
                  <a:pt x="806" y="63"/>
                </a:lnTo>
                <a:lnTo>
                  <a:pt x="806" y="62"/>
                </a:lnTo>
                <a:lnTo>
                  <a:pt x="806" y="60"/>
                </a:lnTo>
                <a:lnTo>
                  <a:pt x="806" y="60"/>
                </a:lnTo>
                <a:lnTo>
                  <a:pt x="806" y="58"/>
                </a:lnTo>
                <a:lnTo>
                  <a:pt x="806" y="58"/>
                </a:lnTo>
                <a:lnTo>
                  <a:pt x="806" y="57"/>
                </a:lnTo>
                <a:lnTo>
                  <a:pt x="807" y="58"/>
                </a:lnTo>
                <a:lnTo>
                  <a:pt x="807" y="57"/>
                </a:lnTo>
                <a:lnTo>
                  <a:pt x="807" y="54"/>
                </a:lnTo>
                <a:lnTo>
                  <a:pt x="809" y="52"/>
                </a:lnTo>
                <a:lnTo>
                  <a:pt x="809" y="52"/>
                </a:lnTo>
                <a:lnTo>
                  <a:pt x="809" y="55"/>
                </a:lnTo>
                <a:lnTo>
                  <a:pt x="809" y="58"/>
                </a:lnTo>
                <a:lnTo>
                  <a:pt x="811" y="58"/>
                </a:lnTo>
                <a:lnTo>
                  <a:pt x="812" y="55"/>
                </a:lnTo>
                <a:lnTo>
                  <a:pt x="812" y="55"/>
                </a:lnTo>
                <a:lnTo>
                  <a:pt x="814" y="55"/>
                </a:lnTo>
                <a:lnTo>
                  <a:pt x="814" y="54"/>
                </a:lnTo>
                <a:lnTo>
                  <a:pt x="814" y="54"/>
                </a:lnTo>
                <a:lnTo>
                  <a:pt x="815" y="54"/>
                </a:lnTo>
                <a:lnTo>
                  <a:pt x="815" y="52"/>
                </a:lnTo>
                <a:lnTo>
                  <a:pt x="817" y="51"/>
                </a:lnTo>
                <a:lnTo>
                  <a:pt x="817" y="49"/>
                </a:lnTo>
                <a:lnTo>
                  <a:pt x="815" y="47"/>
                </a:lnTo>
                <a:lnTo>
                  <a:pt x="815" y="47"/>
                </a:lnTo>
                <a:lnTo>
                  <a:pt x="814" y="47"/>
                </a:lnTo>
                <a:lnTo>
                  <a:pt x="814" y="46"/>
                </a:lnTo>
                <a:lnTo>
                  <a:pt x="814" y="44"/>
                </a:lnTo>
                <a:lnTo>
                  <a:pt x="814" y="44"/>
                </a:lnTo>
                <a:lnTo>
                  <a:pt x="812" y="43"/>
                </a:lnTo>
                <a:lnTo>
                  <a:pt x="812" y="43"/>
                </a:lnTo>
                <a:lnTo>
                  <a:pt x="811" y="43"/>
                </a:lnTo>
                <a:lnTo>
                  <a:pt x="811" y="41"/>
                </a:lnTo>
                <a:lnTo>
                  <a:pt x="812" y="40"/>
                </a:lnTo>
                <a:lnTo>
                  <a:pt x="812" y="38"/>
                </a:lnTo>
                <a:lnTo>
                  <a:pt x="814" y="36"/>
                </a:lnTo>
                <a:lnTo>
                  <a:pt x="815" y="36"/>
                </a:lnTo>
                <a:lnTo>
                  <a:pt x="814" y="36"/>
                </a:lnTo>
                <a:lnTo>
                  <a:pt x="814" y="35"/>
                </a:lnTo>
                <a:lnTo>
                  <a:pt x="815" y="35"/>
                </a:lnTo>
                <a:lnTo>
                  <a:pt x="817" y="33"/>
                </a:lnTo>
                <a:lnTo>
                  <a:pt x="818" y="32"/>
                </a:lnTo>
                <a:lnTo>
                  <a:pt x="822" y="30"/>
                </a:lnTo>
                <a:lnTo>
                  <a:pt x="822" y="29"/>
                </a:lnTo>
                <a:lnTo>
                  <a:pt x="822" y="27"/>
                </a:lnTo>
                <a:lnTo>
                  <a:pt x="823" y="25"/>
                </a:lnTo>
                <a:close/>
                <a:moveTo>
                  <a:pt x="2674" y="19"/>
                </a:moveTo>
                <a:lnTo>
                  <a:pt x="2676" y="19"/>
                </a:lnTo>
                <a:lnTo>
                  <a:pt x="2676" y="21"/>
                </a:lnTo>
                <a:lnTo>
                  <a:pt x="2676" y="21"/>
                </a:lnTo>
                <a:lnTo>
                  <a:pt x="2676" y="22"/>
                </a:lnTo>
                <a:lnTo>
                  <a:pt x="2676" y="24"/>
                </a:lnTo>
                <a:lnTo>
                  <a:pt x="2676" y="25"/>
                </a:lnTo>
                <a:lnTo>
                  <a:pt x="2676" y="25"/>
                </a:lnTo>
                <a:lnTo>
                  <a:pt x="2674" y="24"/>
                </a:lnTo>
                <a:lnTo>
                  <a:pt x="2673" y="22"/>
                </a:lnTo>
                <a:lnTo>
                  <a:pt x="2674" y="21"/>
                </a:lnTo>
                <a:lnTo>
                  <a:pt x="2674" y="21"/>
                </a:lnTo>
                <a:lnTo>
                  <a:pt x="2674" y="19"/>
                </a:lnTo>
                <a:close/>
                <a:moveTo>
                  <a:pt x="2752" y="17"/>
                </a:moveTo>
                <a:lnTo>
                  <a:pt x="2752" y="19"/>
                </a:lnTo>
                <a:lnTo>
                  <a:pt x="2753" y="19"/>
                </a:lnTo>
                <a:lnTo>
                  <a:pt x="2755" y="21"/>
                </a:lnTo>
                <a:lnTo>
                  <a:pt x="2755" y="21"/>
                </a:lnTo>
                <a:lnTo>
                  <a:pt x="2756" y="21"/>
                </a:lnTo>
                <a:lnTo>
                  <a:pt x="2756" y="21"/>
                </a:lnTo>
                <a:lnTo>
                  <a:pt x="2756" y="21"/>
                </a:lnTo>
                <a:lnTo>
                  <a:pt x="2756" y="22"/>
                </a:lnTo>
                <a:lnTo>
                  <a:pt x="2756" y="24"/>
                </a:lnTo>
                <a:lnTo>
                  <a:pt x="2756" y="24"/>
                </a:lnTo>
                <a:lnTo>
                  <a:pt x="2755" y="24"/>
                </a:lnTo>
                <a:lnTo>
                  <a:pt x="2753" y="24"/>
                </a:lnTo>
                <a:lnTo>
                  <a:pt x="2753" y="25"/>
                </a:lnTo>
                <a:lnTo>
                  <a:pt x="2748" y="24"/>
                </a:lnTo>
                <a:lnTo>
                  <a:pt x="2745" y="24"/>
                </a:lnTo>
                <a:lnTo>
                  <a:pt x="2745" y="24"/>
                </a:lnTo>
                <a:lnTo>
                  <a:pt x="2747" y="22"/>
                </a:lnTo>
                <a:lnTo>
                  <a:pt x="2747" y="21"/>
                </a:lnTo>
                <a:lnTo>
                  <a:pt x="2748" y="21"/>
                </a:lnTo>
                <a:lnTo>
                  <a:pt x="2750" y="21"/>
                </a:lnTo>
                <a:lnTo>
                  <a:pt x="2750" y="19"/>
                </a:lnTo>
                <a:lnTo>
                  <a:pt x="2752" y="17"/>
                </a:lnTo>
                <a:close/>
                <a:moveTo>
                  <a:pt x="807" y="16"/>
                </a:moveTo>
                <a:lnTo>
                  <a:pt x="807" y="17"/>
                </a:lnTo>
                <a:lnTo>
                  <a:pt x="811" y="17"/>
                </a:lnTo>
                <a:lnTo>
                  <a:pt x="811" y="17"/>
                </a:lnTo>
                <a:lnTo>
                  <a:pt x="811" y="17"/>
                </a:lnTo>
                <a:lnTo>
                  <a:pt x="812" y="19"/>
                </a:lnTo>
                <a:lnTo>
                  <a:pt x="812" y="21"/>
                </a:lnTo>
                <a:lnTo>
                  <a:pt x="812" y="21"/>
                </a:lnTo>
                <a:lnTo>
                  <a:pt x="812" y="21"/>
                </a:lnTo>
                <a:lnTo>
                  <a:pt x="811" y="21"/>
                </a:lnTo>
                <a:lnTo>
                  <a:pt x="811" y="22"/>
                </a:lnTo>
                <a:lnTo>
                  <a:pt x="811" y="22"/>
                </a:lnTo>
                <a:lnTo>
                  <a:pt x="811" y="22"/>
                </a:lnTo>
                <a:lnTo>
                  <a:pt x="811" y="24"/>
                </a:lnTo>
                <a:lnTo>
                  <a:pt x="811" y="24"/>
                </a:lnTo>
                <a:lnTo>
                  <a:pt x="811" y="24"/>
                </a:lnTo>
                <a:lnTo>
                  <a:pt x="809" y="25"/>
                </a:lnTo>
                <a:lnTo>
                  <a:pt x="809" y="25"/>
                </a:lnTo>
                <a:lnTo>
                  <a:pt x="806" y="27"/>
                </a:lnTo>
                <a:lnTo>
                  <a:pt x="806" y="27"/>
                </a:lnTo>
                <a:lnTo>
                  <a:pt x="806" y="29"/>
                </a:lnTo>
                <a:lnTo>
                  <a:pt x="806" y="30"/>
                </a:lnTo>
                <a:lnTo>
                  <a:pt x="806" y="30"/>
                </a:lnTo>
                <a:lnTo>
                  <a:pt x="806" y="32"/>
                </a:lnTo>
                <a:lnTo>
                  <a:pt x="807" y="32"/>
                </a:lnTo>
                <a:lnTo>
                  <a:pt x="807" y="32"/>
                </a:lnTo>
                <a:lnTo>
                  <a:pt x="806" y="33"/>
                </a:lnTo>
                <a:lnTo>
                  <a:pt x="806" y="35"/>
                </a:lnTo>
                <a:lnTo>
                  <a:pt x="804" y="35"/>
                </a:lnTo>
                <a:lnTo>
                  <a:pt x="804" y="33"/>
                </a:lnTo>
                <a:lnTo>
                  <a:pt x="806" y="33"/>
                </a:lnTo>
                <a:lnTo>
                  <a:pt x="806" y="32"/>
                </a:lnTo>
                <a:lnTo>
                  <a:pt x="804" y="32"/>
                </a:lnTo>
                <a:lnTo>
                  <a:pt x="804" y="30"/>
                </a:lnTo>
                <a:lnTo>
                  <a:pt x="803" y="30"/>
                </a:lnTo>
                <a:lnTo>
                  <a:pt x="801" y="30"/>
                </a:lnTo>
                <a:lnTo>
                  <a:pt x="799" y="32"/>
                </a:lnTo>
                <a:lnTo>
                  <a:pt x="798" y="33"/>
                </a:lnTo>
                <a:lnTo>
                  <a:pt x="798" y="33"/>
                </a:lnTo>
                <a:lnTo>
                  <a:pt x="798" y="32"/>
                </a:lnTo>
                <a:lnTo>
                  <a:pt x="798" y="32"/>
                </a:lnTo>
                <a:lnTo>
                  <a:pt x="801" y="30"/>
                </a:lnTo>
                <a:lnTo>
                  <a:pt x="799" y="30"/>
                </a:lnTo>
                <a:lnTo>
                  <a:pt x="798" y="30"/>
                </a:lnTo>
                <a:lnTo>
                  <a:pt x="798" y="29"/>
                </a:lnTo>
                <a:lnTo>
                  <a:pt x="798" y="29"/>
                </a:lnTo>
                <a:lnTo>
                  <a:pt x="799" y="27"/>
                </a:lnTo>
                <a:lnTo>
                  <a:pt x="799" y="27"/>
                </a:lnTo>
                <a:lnTo>
                  <a:pt x="799" y="27"/>
                </a:lnTo>
                <a:lnTo>
                  <a:pt x="799" y="27"/>
                </a:lnTo>
                <a:lnTo>
                  <a:pt x="799" y="25"/>
                </a:lnTo>
                <a:lnTo>
                  <a:pt x="799" y="25"/>
                </a:lnTo>
                <a:lnTo>
                  <a:pt x="801" y="24"/>
                </a:lnTo>
                <a:lnTo>
                  <a:pt x="801" y="24"/>
                </a:lnTo>
                <a:lnTo>
                  <a:pt x="801" y="22"/>
                </a:lnTo>
                <a:lnTo>
                  <a:pt x="801" y="22"/>
                </a:lnTo>
                <a:lnTo>
                  <a:pt x="799" y="22"/>
                </a:lnTo>
                <a:lnTo>
                  <a:pt x="801" y="21"/>
                </a:lnTo>
                <a:lnTo>
                  <a:pt x="801" y="19"/>
                </a:lnTo>
                <a:lnTo>
                  <a:pt x="801" y="19"/>
                </a:lnTo>
                <a:lnTo>
                  <a:pt x="801" y="19"/>
                </a:lnTo>
                <a:lnTo>
                  <a:pt x="803" y="19"/>
                </a:lnTo>
                <a:lnTo>
                  <a:pt x="804" y="19"/>
                </a:lnTo>
                <a:lnTo>
                  <a:pt x="806" y="17"/>
                </a:lnTo>
                <a:lnTo>
                  <a:pt x="806" y="17"/>
                </a:lnTo>
                <a:lnTo>
                  <a:pt x="807" y="17"/>
                </a:lnTo>
                <a:lnTo>
                  <a:pt x="807" y="16"/>
                </a:lnTo>
                <a:lnTo>
                  <a:pt x="807" y="16"/>
                </a:lnTo>
                <a:close/>
                <a:moveTo>
                  <a:pt x="799" y="13"/>
                </a:moveTo>
                <a:lnTo>
                  <a:pt x="801" y="14"/>
                </a:lnTo>
                <a:lnTo>
                  <a:pt x="801" y="14"/>
                </a:lnTo>
                <a:lnTo>
                  <a:pt x="801" y="16"/>
                </a:lnTo>
                <a:lnTo>
                  <a:pt x="799" y="16"/>
                </a:lnTo>
                <a:lnTo>
                  <a:pt x="798" y="16"/>
                </a:lnTo>
                <a:lnTo>
                  <a:pt x="798" y="16"/>
                </a:lnTo>
                <a:lnTo>
                  <a:pt x="798" y="16"/>
                </a:lnTo>
                <a:lnTo>
                  <a:pt x="798" y="14"/>
                </a:lnTo>
                <a:lnTo>
                  <a:pt x="798" y="13"/>
                </a:lnTo>
                <a:lnTo>
                  <a:pt x="799" y="13"/>
                </a:lnTo>
                <a:close/>
                <a:moveTo>
                  <a:pt x="41" y="13"/>
                </a:moveTo>
                <a:lnTo>
                  <a:pt x="43" y="13"/>
                </a:lnTo>
                <a:lnTo>
                  <a:pt x="43" y="13"/>
                </a:lnTo>
                <a:lnTo>
                  <a:pt x="44" y="13"/>
                </a:lnTo>
                <a:lnTo>
                  <a:pt x="46" y="14"/>
                </a:lnTo>
                <a:lnTo>
                  <a:pt x="50" y="14"/>
                </a:lnTo>
                <a:lnTo>
                  <a:pt x="52" y="14"/>
                </a:lnTo>
                <a:lnTo>
                  <a:pt x="52" y="14"/>
                </a:lnTo>
                <a:lnTo>
                  <a:pt x="50" y="14"/>
                </a:lnTo>
                <a:lnTo>
                  <a:pt x="49" y="16"/>
                </a:lnTo>
                <a:lnTo>
                  <a:pt x="49" y="16"/>
                </a:lnTo>
                <a:lnTo>
                  <a:pt x="50" y="16"/>
                </a:lnTo>
                <a:lnTo>
                  <a:pt x="50" y="17"/>
                </a:lnTo>
                <a:lnTo>
                  <a:pt x="50" y="17"/>
                </a:lnTo>
                <a:lnTo>
                  <a:pt x="49" y="17"/>
                </a:lnTo>
                <a:lnTo>
                  <a:pt x="47" y="16"/>
                </a:lnTo>
                <a:lnTo>
                  <a:pt x="46" y="16"/>
                </a:lnTo>
                <a:lnTo>
                  <a:pt x="43" y="16"/>
                </a:lnTo>
                <a:lnTo>
                  <a:pt x="41" y="16"/>
                </a:lnTo>
                <a:lnTo>
                  <a:pt x="39" y="14"/>
                </a:lnTo>
                <a:lnTo>
                  <a:pt x="38" y="14"/>
                </a:lnTo>
                <a:lnTo>
                  <a:pt x="38" y="13"/>
                </a:lnTo>
                <a:lnTo>
                  <a:pt x="39" y="13"/>
                </a:lnTo>
                <a:lnTo>
                  <a:pt x="41" y="13"/>
                </a:lnTo>
                <a:lnTo>
                  <a:pt x="41" y="13"/>
                </a:lnTo>
                <a:lnTo>
                  <a:pt x="41" y="13"/>
                </a:lnTo>
                <a:close/>
                <a:moveTo>
                  <a:pt x="678" y="11"/>
                </a:moveTo>
                <a:lnTo>
                  <a:pt x="680" y="11"/>
                </a:lnTo>
                <a:lnTo>
                  <a:pt x="680" y="11"/>
                </a:lnTo>
                <a:lnTo>
                  <a:pt x="678" y="11"/>
                </a:lnTo>
                <a:lnTo>
                  <a:pt x="678" y="13"/>
                </a:lnTo>
                <a:lnTo>
                  <a:pt x="680" y="13"/>
                </a:lnTo>
                <a:lnTo>
                  <a:pt x="681" y="13"/>
                </a:lnTo>
                <a:lnTo>
                  <a:pt x="681" y="13"/>
                </a:lnTo>
                <a:lnTo>
                  <a:pt x="683" y="13"/>
                </a:lnTo>
                <a:lnTo>
                  <a:pt x="683" y="14"/>
                </a:lnTo>
                <a:lnTo>
                  <a:pt x="683" y="14"/>
                </a:lnTo>
                <a:lnTo>
                  <a:pt x="684" y="14"/>
                </a:lnTo>
                <a:lnTo>
                  <a:pt x="683" y="16"/>
                </a:lnTo>
                <a:lnTo>
                  <a:pt x="683" y="17"/>
                </a:lnTo>
                <a:lnTo>
                  <a:pt x="683" y="17"/>
                </a:lnTo>
                <a:lnTo>
                  <a:pt x="683" y="19"/>
                </a:lnTo>
                <a:lnTo>
                  <a:pt x="681" y="19"/>
                </a:lnTo>
                <a:lnTo>
                  <a:pt x="683" y="19"/>
                </a:lnTo>
                <a:lnTo>
                  <a:pt x="683" y="21"/>
                </a:lnTo>
                <a:lnTo>
                  <a:pt x="683" y="22"/>
                </a:lnTo>
                <a:lnTo>
                  <a:pt x="681" y="22"/>
                </a:lnTo>
                <a:lnTo>
                  <a:pt x="678" y="21"/>
                </a:lnTo>
                <a:lnTo>
                  <a:pt x="676" y="19"/>
                </a:lnTo>
                <a:lnTo>
                  <a:pt x="676" y="19"/>
                </a:lnTo>
                <a:lnTo>
                  <a:pt x="676" y="17"/>
                </a:lnTo>
                <a:lnTo>
                  <a:pt x="676" y="16"/>
                </a:lnTo>
                <a:lnTo>
                  <a:pt x="676" y="16"/>
                </a:lnTo>
                <a:lnTo>
                  <a:pt x="675" y="16"/>
                </a:lnTo>
                <a:lnTo>
                  <a:pt x="673" y="16"/>
                </a:lnTo>
                <a:lnTo>
                  <a:pt x="673" y="14"/>
                </a:lnTo>
                <a:lnTo>
                  <a:pt x="673" y="14"/>
                </a:lnTo>
                <a:lnTo>
                  <a:pt x="675" y="11"/>
                </a:lnTo>
                <a:lnTo>
                  <a:pt x="678" y="11"/>
                </a:lnTo>
                <a:close/>
                <a:moveTo>
                  <a:pt x="2515" y="10"/>
                </a:moveTo>
                <a:lnTo>
                  <a:pt x="2515" y="10"/>
                </a:lnTo>
                <a:lnTo>
                  <a:pt x="2515" y="11"/>
                </a:lnTo>
                <a:lnTo>
                  <a:pt x="2515" y="11"/>
                </a:lnTo>
                <a:lnTo>
                  <a:pt x="2515" y="13"/>
                </a:lnTo>
                <a:lnTo>
                  <a:pt x="2515" y="13"/>
                </a:lnTo>
                <a:lnTo>
                  <a:pt x="2514" y="14"/>
                </a:lnTo>
                <a:lnTo>
                  <a:pt x="2514" y="16"/>
                </a:lnTo>
                <a:lnTo>
                  <a:pt x="2515" y="16"/>
                </a:lnTo>
                <a:lnTo>
                  <a:pt x="2515" y="17"/>
                </a:lnTo>
                <a:lnTo>
                  <a:pt x="2514" y="19"/>
                </a:lnTo>
                <a:lnTo>
                  <a:pt x="2510" y="19"/>
                </a:lnTo>
                <a:lnTo>
                  <a:pt x="2510" y="22"/>
                </a:lnTo>
                <a:lnTo>
                  <a:pt x="2509" y="24"/>
                </a:lnTo>
                <a:lnTo>
                  <a:pt x="2509" y="25"/>
                </a:lnTo>
                <a:lnTo>
                  <a:pt x="2509" y="27"/>
                </a:lnTo>
                <a:lnTo>
                  <a:pt x="2506" y="30"/>
                </a:lnTo>
                <a:lnTo>
                  <a:pt x="2504" y="32"/>
                </a:lnTo>
                <a:lnTo>
                  <a:pt x="2504" y="32"/>
                </a:lnTo>
                <a:lnTo>
                  <a:pt x="2502" y="30"/>
                </a:lnTo>
                <a:lnTo>
                  <a:pt x="2504" y="25"/>
                </a:lnTo>
                <a:lnTo>
                  <a:pt x="2507" y="19"/>
                </a:lnTo>
                <a:lnTo>
                  <a:pt x="2509" y="16"/>
                </a:lnTo>
                <a:lnTo>
                  <a:pt x="2510" y="14"/>
                </a:lnTo>
                <a:lnTo>
                  <a:pt x="2512" y="13"/>
                </a:lnTo>
                <a:lnTo>
                  <a:pt x="2514" y="11"/>
                </a:lnTo>
                <a:lnTo>
                  <a:pt x="2515" y="10"/>
                </a:lnTo>
                <a:close/>
                <a:moveTo>
                  <a:pt x="2696" y="6"/>
                </a:moveTo>
                <a:lnTo>
                  <a:pt x="2700" y="8"/>
                </a:lnTo>
                <a:lnTo>
                  <a:pt x="2700" y="8"/>
                </a:lnTo>
                <a:lnTo>
                  <a:pt x="2701" y="16"/>
                </a:lnTo>
                <a:lnTo>
                  <a:pt x="2701" y="17"/>
                </a:lnTo>
                <a:lnTo>
                  <a:pt x="2701" y="19"/>
                </a:lnTo>
                <a:lnTo>
                  <a:pt x="2700" y="19"/>
                </a:lnTo>
                <a:lnTo>
                  <a:pt x="2698" y="22"/>
                </a:lnTo>
                <a:lnTo>
                  <a:pt x="2696" y="22"/>
                </a:lnTo>
                <a:lnTo>
                  <a:pt x="2698" y="24"/>
                </a:lnTo>
                <a:lnTo>
                  <a:pt x="2698" y="24"/>
                </a:lnTo>
                <a:lnTo>
                  <a:pt x="2700" y="25"/>
                </a:lnTo>
                <a:lnTo>
                  <a:pt x="2701" y="24"/>
                </a:lnTo>
                <a:lnTo>
                  <a:pt x="2703" y="25"/>
                </a:lnTo>
                <a:lnTo>
                  <a:pt x="2704" y="27"/>
                </a:lnTo>
                <a:lnTo>
                  <a:pt x="2706" y="29"/>
                </a:lnTo>
                <a:lnTo>
                  <a:pt x="2706" y="30"/>
                </a:lnTo>
                <a:lnTo>
                  <a:pt x="2704" y="32"/>
                </a:lnTo>
                <a:lnTo>
                  <a:pt x="2703" y="30"/>
                </a:lnTo>
                <a:lnTo>
                  <a:pt x="2703" y="30"/>
                </a:lnTo>
                <a:lnTo>
                  <a:pt x="2701" y="30"/>
                </a:lnTo>
                <a:lnTo>
                  <a:pt x="2701" y="30"/>
                </a:lnTo>
                <a:lnTo>
                  <a:pt x="2701" y="29"/>
                </a:lnTo>
                <a:lnTo>
                  <a:pt x="2700" y="27"/>
                </a:lnTo>
                <a:lnTo>
                  <a:pt x="2698" y="29"/>
                </a:lnTo>
                <a:lnTo>
                  <a:pt x="2696" y="24"/>
                </a:lnTo>
                <a:lnTo>
                  <a:pt x="2696" y="24"/>
                </a:lnTo>
                <a:lnTo>
                  <a:pt x="2695" y="22"/>
                </a:lnTo>
                <a:lnTo>
                  <a:pt x="2693" y="19"/>
                </a:lnTo>
                <a:lnTo>
                  <a:pt x="2692" y="19"/>
                </a:lnTo>
                <a:lnTo>
                  <a:pt x="2692" y="14"/>
                </a:lnTo>
                <a:lnTo>
                  <a:pt x="2689" y="11"/>
                </a:lnTo>
                <a:lnTo>
                  <a:pt x="2689" y="10"/>
                </a:lnTo>
                <a:lnTo>
                  <a:pt x="2690" y="8"/>
                </a:lnTo>
                <a:lnTo>
                  <a:pt x="2693" y="6"/>
                </a:lnTo>
                <a:lnTo>
                  <a:pt x="2696" y="6"/>
                </a:lnTo>
                <a:close/>
                <a:moveTo>
                  <a:pt x="2849" y="2"/>
                </a:moveTo>
                <a:lnTo>
                  <a:pt x="2851" y="3"/>
                </a:lnTo>
                <a:lnTo>
                  <a:pt x="2853" y="3"/>
                </a:lnTo>
                <a:lnTo>
                  <a:pt x="2854" y="3"/>
                </a:lnTo>
                <a:lnTo>
                  <a:pt x="2854" y="3"/>
                </a:lnTo>
                <a:lnTo>
                  <a:pt x="2853" y="5"/>
                </a:lnTo>
                <a:lnTo>
                  <a:pt x="2851" y="5"/>
                </a:lnTo>
                <a:lnTo>
                  <a:pt x="2851" y="5"/>
                </a:lnTo>
                <a:lnTo>
                  <a:pt x="2846" y="5"/>
                </a:lnTo>
                <a:lnTo>
                  <a:pt x="2846" y="5"/>
                </a:lnTo>
                <a:lnTo>
                  <a:pt x="2846" y="5"/>
                </a:lnTo>
                <a:lnTo>
                  <a:pt x="2846" y="6"/>
                </a:lnTo>
                <a:lnTo>
                  <a:pt x="2849" y="6"/>
                </a:lnTo>
                <a:lnTo>
                  <a:pt x="2849" y="8"/>
                </a:lnTo>
                <a:lnTo>
                  <a:pt x="2854" y="13"/>
                </a:lnTo>
                <a:lnTo>
                  <a:pt x="2857" y="14"/>
                </a:lnTo>
                <a:lnTo>
                  <a:pt x="2859" y="16"/>
                </a:lnTo>
                <a:lnTo>
                  <a:pt x="2862" y="17"/>
                </a:lnTo>
                <a:lnTo>
                  <a:pt x="2862" y="17"/>
                </a:lnTo>
                <a:lnTo>
                  <a:pt x="2862" y="19"/>
                </a:lnTo>
                <a:lnTo>
                  <a:pt x="2862" y="21"/>
                </a:lnTo>
                <a:lnTo>
                  <a:pt x="2862" y="21"/>
                </a:lnTo>
                <a:lnTo>
                  <a:pt x="2860" y="21"/>
                </a:lnTo>
                <a:lnTo>
                  <a:pt x="2860" y="22"/>
                </a:lnTo>
                <a:lnTo>
                  <a:pt x="2860" y="22"/>
                </a:lnTo>
                <a:lnTo>
                  <a:pt x="2860" y="25"/>
                </a:lnTo>
                <a:lnTo>
                  <a:pt x="2860" y="25"/>
                </a:lnTo>
                <a:lnTo>
                  <a:pt x="2859" y="25"/>
                </a:lnTo>
                <a:lnTo>
                  <a:pt x="2859" y="24"/>
                </a:lnTo>
                <a:lnTo>
                  <a:pt x="2857" y="24"/>
                </a:lnTo>
                <a:lnTo>
                  <a:pt x="2857" y="24"/>
                </a:lnTo>
                <a:lnTo>
                  <a:pt x="2859" y="25"/>
                </a:lnTo>
                <a:lnTo>
                  <a:pt x="2859" y="25"/>
                </a:lnTo>
                <a:lnTo>
                  <a:pt x="2857" y="25"/>
                </a:lnTo>
                <a:lnTo>
                  <a:pt x="2857" y="25"/>
                </a:lnTo>
                <a:lnTo>
                  <a:pt x="2854" y="25"/>
                </a:lnTo>
                <a:lnTo>
                  <a:pt x="2853" y="25"/>
                </a:lnTo>
                <a:lnTo>
                  <a:pt x="2854" y="27"/>
                </a:lnTo>
                <a:lnTo>
                  <a:pt x="2854" y="27"/>
                </a:lnTo>
                <a:lnTo>
                  <a:pt x="2854" y="27"/>
                </a:lnTo>
                <a:lnTo>
                  <a:pt x="2854" y="27"/>
                </a:lnTo>
                <a:lnTo>
                  <a:pt x="2853" y="27"/>
                </a:lnTo>
                <a:lnTo>
                  <a:pt x="2853" y="27"/>
                </a:lnTo>
                <a:lnTo>
                  <a:pt x="2853" y="27"/>
                </a:lnTo>
                <a:lnTo>
                  <a:pt x="2851" y="25"/>
                </a:lnTo>
                <a:lnTo>
                  <a:pt x="2851" y="24"/>
                </a:lnTo>
                <a:lnTo>
                  <a:pt x="2851" y="24"/>
                </a:lnTo>
                <a:lnTo>
                  <a:pt x="2851" y="22"/>
                </a:lnTo>
                <a:lnTo>
                  <a:pt x="2848" y="22"/>
                </a:lnTo>
                <a:lnTo>
                  <a:pt x="2846" y="22"/>
                </a:lnTo>
                <a:lnTo>
                  <a:pt x="2841" y="17"/>
                </a:lnTo>
                <a:lnTo>
                  <a:pt x="2840" y="16"/>
                </a:lnTo>
                <a:lnTo>
                  <a:pt x="2838" y="14"/>
                </a:lnTo>
                <a:lnTo>
                  <a:pt x="2835" y="13"/>
                </a:lnTo>
                <a:lnTo>
                  <a:pt x="2835" y="13"/>
                </a:lnTo>
                <a:lnTo>
                  <a:pt x="2837" y="13"/>
                </a:lnTo>
                <a:lnTo>
                  <a:pt x="2835" y="10"/>
                </a:lnTo>
                <a:lnTo>
                  <a:pt x="2838" y="13"/>
                </a:lnTo>
                <a:lnTo>
                  <a:pt x="2838" y="13"/>
                </a:lnTo>
                <a:lnTo>
                  <a:pt x="2840" y="13"/>
                </a:lnTo>
                <a:lnTo>
                  <a:pt x="2840" y="13"/>
                </a:lnTo>
                <a:lnTo>
                  <a:pt x="2840" y="14"/>
                </a:lnTo>
                <a:lnTo>
                  <a:pt x="2840" y="14"/>
                </a:lnTo>
                <a:lnTo>
                  <a:pt x="2841" y="16"/>
                </a:lnTo>
                <a:lnTo>
                  <a:pt x="2841" y="16"/>
                </a:lnTo>
                <a:lnTo>
                  <a:pt x="2843" y="16"/>
                </a:lnTo>
                <a:lnTo>
                  <a:pt x="2843" y="16"/>
                </a:lnTo>
                <a:lnTo>
                  <a:pt x="2843" y="16"/>
                </a:lnTo>
                <a:lnTo>
                  <a:pt x="2843" y="14"/>
                </a:lnTo>
                <a:lnTo>
                  <a:pt x="2843" y="14"/>
                </a:lnTo>
                <a:lnTo>
                  <a:pt x="2845" y="14"/>
                </a:lnTo>
                <a:lnTo>
                  <a:pt x="2845" y="14"/>
                </a:lnTo>
                <a:lnTo>
                  <a:pt x="2848" y="16"/>
                </a:lnTo>
                <a:lnTo>
                  <a:pt x="2849" y="16"/>
                </a:lnTo>
                <a:lnTo>
                  <a:pt x="2849" y="16"/>
                </a:lnTo>
                <a:lnTo>
                  <a:pt x="2849" y="14"/>
                </a:lnTo>
                <a:lnTo>
                  <a:pt x="2849" y="14"/>
                </a:lnTo>
                <a:lnTo>
                  <a:pt x="2848" y="14"/>
                </a:lnTo>
                <a:lnTo>
                  <a:pt x="2848" y="13"/>
                </a:lnTo>
                <a:lnTo>
                  <a:pt x="2848" y="13"/>
                </a:lnTo>
                <a:lnTo>
                  <a:pt x="2848" y="13"/>
                </a:lnTo>
                <a:lnTo>
                  <a:pt x="2848" y="13"/>
                </a:lnTo>
                <a:lnTo>
                  <a:pt x="2848" y="13"/>
                </a:lnTo>
                <a:lnTo>
                  <a:pt x="2848" y="10"/>
                </a:lnTo>
                <a:lnTo>
                  <a:pt x="2846" y="10"/>
                </a:lnTo>
                <a:lnTo>
                  <a:pt x="2846" y="10"/>
                </a:lnTo>
                <a:lnTo>
                  <a:pt x="2846" y="8"/>
                </a:lnTo>
                <a:lnTo>
                  <a:pt x="2845" y="8"/>
                </a:lnTo>
                <a:lnTo>
                  <a:pt x="2845" y="8"/>
                </a:lnTo>
                <a:lnTo>
                  <a:pt x="2843" y="8"/>
                </a:lnTo>
                <a:lnTo>
                  <a:pt x="2841" y="10"/>
                </a:lnTo>
                <a:lnTo>
                  <a:pt x="2841" y="10"/>
                </a:lnTo>
                <a:lnTo>
                  <a:pt x="2840" y="10"/>
                </a:lnTo>
                <a:lnTo>
                  <a:pt x="2840" y="10"/>
                </a:lnTo>
                <a:lnTo>
                  <a:pt x="2840" y="8"/>
                </a:lnTo>
                <a:lnTo>
                  <a:pt x="2841" y="8"/>
                </a:lnTo>
                <a:lnTo>
                  <a:pt x="2843" y="6"/>
                </a:lnTo>
                <a:lnTo>
                  <a:pt x="2843" y="6"/>
                </a:lnTo>
                <a:lnTo>
                  <a:pt x="2843" y="5"/>
                </a:lnTo>
                <a:lnTo>
                  <a:pt x="2843" y="5"/>
                </a:lnTo>
                <a:lnTo>
                  <a:pt x="2843" y="3"/>
                </a:lnTo>
                <a:lnTo>
                  <a:pt x="2843" y="3"/>
                </a:lnTo>
                <a:lnTo>
                  <a:pt x="2846" y="3"/>
                </a:lnTo>
                <a:lnTo>
                  <a:pt x="2848" y="3"/>
                </a:lnTo>
                <a:lnTo>
                  <a:pt x="2848" y="3"/>
                </a:lnTo>
                <a:lnTo>
                  <a:pt x="2848" y="3"/>
                </a:lnTo>
                <a:lnTo>
                  <a:pt x="2848" y="3"/>
                </a:lnTo>
                <a:lnTo>
                  <a:pt x="2848" y="5"/>
                </a:lnTo>
                <a:lnTo>
                  <a:pt x="2849" y="5"/>
                </a:lnTo>
                <a:lnTo>
                  <a:pt x="2851" y="5"/>
                </a:lnTo>
                <a:lnTo>
                  <a:pt x="2851" y="5"/>
                </a:lnTo>
                <a:lnTo>
                  <a:pt x="2851" y="5"/>
                </a:lnTo>
                <a:lnTo>
                  <a:pt x="2851" y="3"/>
                </a:lnTo>
                <a:lnTo>
                  <a:pt x="2849" y="3"/>
                </a:lnTo>
                <a:lnTo>
                  <a:pt x="2849" y="2"/>
                </a:lnTo>
                <a:close/>
                <a:moveTo>
                  <a:pt x="777" y="0"/>
                </a:moveTo>
                <a:lnTo>
                  <a:pt x="779" y="0"/>
                </a:lnTo>
                <a:lnTo>
                  <a:pt x="781" y="2"/>
                </a:lnTo>
                <a:lnTo>
                  <a:pt x="782" y="2"/>
                </a:lnTo>
                <a:lnTo>
                  <a:pt x="781" y="3"/>
                </a:lnTo>
                <a:lnTo>
                  <a:pt x="781" y="3"/>
                </a:lnTo>
                <a:lnTo>
                  <a:pt x="777" y="3"/>
                </a:lnTo>
                <a:lnTo>
                  <a:pt x="776" y="3"/>
                </a:lnTo>
                <a:lnTo>
                  <a:pt x="776" y="5"/>
                </a:lnTo>
                <a:lnTo>
                  <a:pt x="773" y="5"/>
                </a:lnTo>
                <a:lnTo>
                  <a:pt x="771" y="6"/>
                </a:lnTo>
                <a:lnTo>
                  <a:pt x="770" y="8"/>
                </a:lnTo>
                <a:lnTo>
                  <a:pt x="770" y="8"/>
                </a:lnTo>
                <a:lnTo>
                  <a:pt x="770" y="8"/>
                </a:lnTo>
                <a:lnTo>
                  <a:pt x="768" y="8"/>
                </a:lnTo>
                <a:lnTo>
                  <a:pt x="768" y="8"/>
                </a:lnTo>
                <a:lnTo>
                  <a:pt x="770" y="6"/>
                </a:lnTo>
                <a:lnTo>
                  <a:pt x="773" y="3"/>
                </a:lnTo>
                <a:lnTo>
                  <a:pt x="777" y="0"/>
                </a:lnTo>
                <a:close/>
                <a:moveTo>
                  <a:pt x="2525" y="0"/>
                </a:moveTo>
                <a:lnTo>
                  <a:pt x="2526" y="0"/>
                </a:lnTo>
                <a:lnTo>
                  <a:pt x="2528" y="0"/>
                </a:lnTo>
                <a:lnTo>
                  <a:pt x="2528" y="0"/>
                </a:lnTo>
                <a:lnTo>
                  <a:pt x="2529" y="0"/>
                </a:lnTo>
                <a:lnTo>
                  <a:pt x="2532" y="0"/>
                </a:lnTo>
                <a:lnTo>
                  <a:pt x="2534" y="0"/>
                </a:lnTo>
                <a:lnTo>
                  <a:pt x="2536" y="0"/>
                </a:lnTo>
                <a:lnTo>
                  <a:pt x="2536" y="0"/>
                </a:lnTo>
                <a:lnTo>
                  <a:pt x="2536" y="0"/>
                </a:lnTo>
                <a:lnTo>
                  <a:pt x="2536" y="0"/>
                </a:lnTo>
                <a:lnTo>
                  <a:pt x="2534" y="2"/>
                </a:lnTo>
                <a:lnTo>
                  <a:pt x="2532" y="2"/>
                </a:lnTo>
                <a:lnTo>
                  <a:pt x="2529" y="3"/>
                </a:lnTo>
                <a:lnTo>
                  <a:pt x="2528" y="3"/>
                </a:lnTo>
                <a:lnTo>
                  <a:pt x="2528" y="3"/>
                </a:lnTo>
                <a:lnTo>
                  <a:pt x="2528" y="3"/>
                </a:lnTo>
                <a:lnTo>
                  <a:pt x="2526" y="3"/>
                </a:lnTo>
                <a:lnTo>
                  <a:pt x="2525" y="3"/>
                </a:lnTo>
                <a:lnTo>
                  <a:pt x="2525" y="3"/>
                </a:lnTo>
                <a:lnTo>
                  <a:pt x="2525" y="2"/>
                </a:lnTo>
                <a:lnTo>
                  <a:pt x="2523" y="2"/>
                </a:lnTo>
                <a:lnTo>
                  <a:pt x="2523" y="2"/>
                </a:lnTo>
                <a:lnTo>
                  <a:pt x="2523" y="2"/>
                </a:lnTo>
                <a:lnTo>
                  <a:pt x="2520" y="2"/>
                </a:lnTo>
                <a:lnTo>
                  <a:pt x="2521" y="0"/>
                </a:lnTo>
                <a:lnTo>
                  <a:pt x="2523" y="0"/>
                </a:lnTo>
                <a:lnTo>
                  <a:pt x="2525" y="0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3" name="Freeform 356">
            <a:extLst>
              <a:ext uri="{FF2B5EF4-FFF2-40B4-BE49-F238E27FC236}">
                <a16:creationId xmlns:a16="http://schemas.microsoft.com/office/drawing/2014/main" id="{3922E673-5A06-99FF-6F64-C6FD672F28F4}"/>
              </a:ext>
            </a:extLst>
          </p:cNvPr>
          <p:cNvSpPr>
            <a:spLocks noEditPoints="1"/>
          </p:cNvSpPr>
          <p:nvPr/>
        </p:nvSpPr>
        <p:spPr bwMode="auto">
          <a:xfrm>
            <a:off x="3053351" y="2244094"/>
            <a:ext cx="3471636" cy="124060"/>
          </a:xfrm>
          <a:custGeom>
            <a:avLst/>
            <a:gdLst>
              <a:gd name="T0" fmla="*/ 2575 w 2948"/>
              <a:gd name="T1" fmla="*/ 85 h 101"/>
              <a:gd name="T2" fmla="*/ 2558 w 2948"/>
              <a:gd name="T3" fmla="*/ 96 h 101"/>
              <a:gd name="T4" fmla="*/ 2552 w 2948"/>
              <a:gd name="T5" fmla="*/ 90 h 101"/>
              <a:gd name="T6" fmla="*/ 2561 w 2948"/>
              <a:gd name="T7" fmla="*/ 82 h 101"/>
              <a:gd name="T8" fmla="*/ 817 w 2948"/>
              <a:gd name="T9" fmla="*/ 79 h 101"/>
              <a:gd name="T10" fmla="*/ 775 w 2948"/>
              <a:gd name="T11" fmla="*/ 93 h 101"/>
              <a:gd name="T12" fmla="*/ 776 w 2948"/>
              <a:gd name="T13" fmla="*/ 83 h 101"/>
              <a:gd name="T14" fmla="*/ 2612 w 2948"/>
              <a:gd name="T15" fmla="*/ 74 h 101"/>
              <a:gd name="T16" fmla="*/ 141 w 2948"/>
              <a:gd name="T17" fmla="*/ 71 h 101"/>
              <a:gd name="T18" fmla="*/ 2946 w 2948"/>
              <a:gd name="T19" fmla="*/ 74 h 101"/>
              <a:gd name="T20" fmla="*/ 841 w 2948"/>
              <a:gd name="T21" fmla="*/ 61 h 101"/>
              <a:gd name="T22" fmla="*/ 836 w 2948"/>
              <a:gd name="T23" fmla="*/ 64 h 101"/>
              <a:gd name="T24" fmla="*/ 188 w 2948"/>
              <a:gd name="T25" fmla="*/ 61 h 101"/>
              <a:gd name="T26" fmla="*/ 696 w 2948"/>
              <a:gd name="T27" fmla="*/ 61 h 101"/>
              <a:gd name="T28" fmla="*/ 4 w 2948"/>
              <a:gd name="T29" fmla="*/ 61 h 101"/>
              <a:gd name="T30" fmla="*/ 461 w 2948"/>
              <a:gd name="T31" fmla="*/ 71 h 101"/>
              <a:gd name="T32" fmla="*/ 888 w 2948"/>
              <a:gd name="T33" fmla="*/ 58 h 101"/>
              <a:gd name="T34" fmla="*/ 2938 w 2948"/>
              <a:gd name="T35" fmla="*/ 50 h 101"/>
              <a:gd name="T36" fmla="*/ 27 w 2948"/>
              <a:gd name="T37" fmla="*/ 47 h 101"/>
              <a:gd name="T38" fmla="*/ 866 w 2948"/>
              <a:gd name="T39" fmla="*/ 52 h 101"/>
              <a:gd name="T40" fmla="*/ 861 w 2948"/>
              <a:gd name="T41" fmla="*/ 44 h 101"/>
              <a:gd name="T42" fmla="*/ 4 w 2948"/>
              <a:gd name="T43" fmla="*/ 42 h 101"/>
              <a:gd name="T44" fmla="*/ 2708 w 2948"/>
              <a:gd name="T45" fmla="*/ 34 h 101"/>
              <a:gd name="T46" fmla="*/ 2930 w 2948"/>
              <a:gd name="T47" fmla="*/ 34 h 101"/>
              <a:gd name="T48" fmla="*/ 2 w 2948"/>
              <a:gd name="T49" fmla="*/ 30 h 101"/>
              <a:gd name="T50" fmla="*/ 2728 w 2948"/>
              <a:gd name="T51" fmla="*/ 30 h 101"/>
              <a:gd name="T52" fmla="*/ 2724 w 2948"/>
              <a:gd name="T53" fmla="*/ 42 h 101"/>
              <a:gd name="T54" fmla="*/ 2728 w 2948"/>
              <a:gd name="T55" fmla="*/ 28 h 101"/>
              <a:gd name="T56" fmla="*/ 2823 w 2948"/>
              <a:gd name="T57" fmla="*/ 30 h 101"/>
              <a:gd name="T58" fmla="*/ 2848 w 2948"/>
              <a:gd name="T59" fmla="*/ 50 h 101"/>
              <a:gd name="T60" fmla="*/ 2828 w 2948"/>
              <a:gd name="T61" fmla="*/ 66 h 101"/>
              <a:gd name="T62" fmla="*/ 2812 w 2948"/>
              <a:gd name="T63" fmla="*/ 50 h 101"/>
              <a:gd name="T64" fmla="*/ 2809 w 2948"/>
              <a:gd name="T65" fmla="*/ 34 h 101"/>
              <a:gd name="T66" fmla="*/ 2755 w 2948"/>
              <a:gd name="T67" fmla="*/ 30 h 101"/>
              <a:gd name="T68" fmla="*/ 2751 w 2948"/>
              <a:gd name="T69" fmla="*/ 25 h 101"/>
              <a:gd name="T70" fmla="*/ 2758 w 2948"/>
              <a:gd name="T71" fmla="*/ 30 h 101"/>
              <a:gd name="T72" fmla="*/ 2760 w 2948"/>
              <a:gd name="T73" fmla="*/ 23 h 101"/>
              <a:gd name="T74" fmla="*/ 2818 w 2948"/>
              <a:gd name="T75" fmla="*/ 20 h 101"/>
              <a:gd name="T76" fmla="*/ 740 w 2948"/>
              <a:gd name="T77" fmla="*/ 25 h 101"/>
              <a:gd name="T78" fmla="*/ 2725 w 2948"/>
              <a:gd name="T79" fmla="*/ 22 h 101"/>
              <a:gd name="T80" fmla="*/ 2714 w 2948"/>
              <a:gd name="T81" fmla="*/ 36 h 101"/>
              <a:gd name="T82" fmla="*/ 2716 w 2948"/>
              <a:gd name="T83" fmla="*/ 25 h 101"/>
              <a:gd name="T84" fmla="*/ 2719 w 2948"/>
              <a:gd name="T85" fmla="*/ 17 h 101"/>
              <a:gd name="T86" fmla="*/ 2727 w 2948"/>
              <a:gd name="T87" fmla="*/ 19 h 101"/>
              <a:gd name="T88" fmla="*/ 2905 w 2948"/>
              <a:gd name="T89" fmla="*/ 17 h 101"/>
              <a:gd name="T90" fmla="*/ 8 w 2948"/>
              <a:gd name="T91" fmla="*/ 6 h 101"/>
              <a:gd name="T92" fmla="*/ 2877 w 2948"/>
              <a:gd name="T93" fmla="*/ 3 h 101"/>
              <a:gd name="T94" fmla="*/ 2894 w 2948"/>
              <a:gd name="T95" fmla="*/ 30 h 101"/>
              <a:gd name="T96" fmla="*/ 2891 w 2948"/>
              <a:gd name="T97" fmla="*/ 46 h 101"/>
              <a:gd name="T98" fmla="*/ 2875 w 2948"/>
              <a:gd name="T99" fmla="*/ 39 h 101"/>
              <a:gd name="T100" fmla="*/ 2875 w 2948"/>
              <a:gd name="T101" fmla="*/ 30 h 101"/>
              <a:gd name="T102" fmla="*/ 2862 w 2948"/>
              <a:gd name="T103" fmla="*/ 12 h 101"/>
              <a:gd name="T104" fmla="*/ 2872 w 2948"/>
              <a:gd name="T105" fmla="*/ 11 h 101"/>
              <a:gd name="T106" fmla="*/ 2885 w 2948"/>
              <a:gd name="T107" fmla="*/ 17 h 101"/>
              <a:gd name="T108" fmla="*/ 787 w 2948"/>
              <a:gd name="T109" fmla="*/ 1 h 101"/>
              <a:gd name="T110" fmla="*/ 776 w 2948"/>
              <a:gd name="T111" fmla="*/ 6 h 101"/>
              <a:gd name="T112" fmla="*/ 759 w 2948"/>
              <a:gd name="T113" fmla="*/ 23 h 101"/>
              <a:gd name="T114" fmla="*/ 721 w 2948"/>
              <a:gd name="T115" fmla="*/ 44 h 101"/>
              <a:gd name="T116" fmla="*/ 683 w 2948"/>
              <a:gd name="T117" fmla="*/ 38 h 101"/>
              <a:gd name="T118" fmla="*/ 701 w 2948"/>
              <a:gd name="T119" fmla="*/ 27 h 101"/>
              <a:gd name="T120" fmla="*/ 705 w 2948"/>
              <a:gd name="T121" fmla="*/ 12 h 101"/>
              <a:gd name="T122" fmla="*/ 721 w 2948"/>
              <a:gd name="T123" fmla="*/ 12 h 101"/>
              <a:gd name="T124" fmla="*/ 765 w 2948"/>
              <a:gd name="T125" fmla="*/ 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8" h="101">
                <a:moveTo>
                  <a:pt x="2569" y="79"/>
                </a:moveTo>
                <a:lnTo>
                  <a:pt x="2569" y="79"/>
                </a:lnTo>
                <a:lnTo>
                  <a:pt x="2571" y="79"/>
                </a:lnTo>
                <a:lnTo>
                  <a:pt x="2571" y="79"/>
                </a:lnTo>
                <a:lnTo>
                  <a:pt x="2571" y="80"/>
                </a:lnTo>
                <a:lnTo>
                  <a:pt x="2571" y="80"/>
                </a:lnTo>
                <a:lnTo>
                  <a:pt x="2571" y="80"/>
                </a:lnTo>
                <a:lnTo>
                  <a:pt x="2571" y="80"/>
                </a:lnTo>
                <a:lnTo>
                  <a:pt x="2572" y="80"/>
                </a:lnTo>
                <a:lnTo>
                  <a:pt x="2572" y="80"/>
                </a:lnTo>
                <a:lnTo>
                  <a:pt x="2572" y="80"/>
                </a:lnTo>
                <a:lnTo>
                  <a:pt x="2574" y="80"/>
                </a:lnTo>
                <a:lnTo>
                  <a:pt x="2574" y="80"/>
                </a:lnTo>
                <a:lnTo>
                  <a:pt x="2574" y="80"/>
                </a:lnTo>
                <a:lnTo>
                  <a:pt x="2574" y="80"/>
                </a:lnTo>
                <a:lnTo>
                  <a:pt x="2575" y="80"/>
                </a:lnTo>
                <a:lnTo>
                  <a:pt x="2575" y="80"/>
                </a:lnTo>
                <a:lnTo>
                  <a:pt x="2575" y="80"/>
                </a:lnTo>
                <a:lnTo>
                  <a:pt x="2575" y="82"/>
                </a:lnTo>
                <a:lnTo>
                  <a:pt x="2575" y="82"/>
                </a:lnTo>
                <a:lnTo>
                  <a:pt x="2574" y="83"/>
                </a:lnTo>
                <a:lnTo>
                  <a:pt x="2574" y="83"/>
                </a:lnTo>
                <a:lnTo>
                  <a:pt x="2574" y="85"/>
                </a:lnTo>
                <a:lnTo>
                  <a:pt x="2574" y="85"/>
                </a:lnTo>
                <a:lnTo>
                  <a:pt x="2574" y="85"/>
                </a:lnTo>
                <a:lnTo>
                  <a:pt x="2574" y="85"/>
                </a:lnTo>
                <a:lnTo>
                  <a:pt x="2574" y="85"/>
                </a:lnTo>
                <a:lnTo>
                  <a:pt x="2574" y="85"/>
                </a:lnTo>
                <a:lnTo>
                  <a:pt x="2575" y="85"/>
                </a:lnTo>
                <a:lnTo>
                  <a:pt x="2575" y="85"/>
                </a:lnTo>
                <a:lnTo>
                  <a:pt x="2575" y="85"/>
                </a:lnTo>
                <a:lnTo>
                  <a:pt x="2575" y="85"/>
                </a:lnTo>
                <a:lnTo>
                  <a:pt x="2575" y="85"/>
                </a:lnTo>
                <a:lnTo>
                  <a:pt x="2575" y="86"/>
                </a:lnTo>
                <a:lnTo>
                  <a:pt x="2575" y="86"/>
                </a:lnTo>
                <a:lnTo>
                  <a:pt x="2575" y="86"/>
                </a:lnTo>
                <a:lnTo>
                  <a:pt x="2574" y="86"/>
                </a:lnTo>
                <a:lnTo>
                  <a:pt x="2574" y="86"/>
                </a:lnTo>
                <a:lnTo>
                  <a:pt x="2574" y="86"/>
                </a:lnTo>
                <a:lnTo>
                  <a:pt x="2574" y="88"/>
                </a:lnTo>
                <a:lnTo>
                  <a:pt x="2574" y="90"/>
                </a:lnTo>
                <a:lnTo>
                  <a:pt x="2574" y="90"/>
                </a:lnTo>
                <a:lnTo>
                  <a:pt x="2574" y="90"/>
                </a:lnTo>
                <a:lnTo>
                  <a:pt x="2572" y="91"/>
                </a:lnTo>
                <a:lnTo>
                  <a:pt x="2572" y="91"/>
                </a:lnTo>
                <a:lnTo>
                  <a:pt x="2572" y="91"/>
                </a:lnTo>
                <a:lnTo>
                  <a:pt x="2572" y="93"/>
                </a:lnTo>
                <a:lnTo>
                  <a:pt x="2571" y="93"/>
                </a:lnTo>
                <a:lnTo>
                  <a:pt x="2571" y="93"/>
                </a:lnTo>
                <a:lnTo>
                  <a:pt x="2569" y="94"/>
                </a:lnTo>
                <a:lnTo>
                  <a:pt x="2568" y="94"/>
                </a:lnTo>
                <a:lnTo>
                  <a:pt x="2566" y="94"/>
                </a:lnTo>
                <a:lnTo>
                  <a:pt x="2564" y="94"/>
                </a:lnTo>
                <a:lnTo>
                  <a:pt x="2564" y="96"/>
                </a:lnTo>
                <a:lnTo>
                  <a:pt x="2563" y="97"/>
                </a:lnTo>
                <a:lnTo>
                  <a:pt x="2563" y="97"/>
                </a:lnTo>
                <a:lnTo>
                  <a:pt x="2563" y="97"/>
                </a:lnTo>
                <a:lnTo>
                  <a:pt x="2561" y="97"/>
                </a:lnTo>
                <a:lnTo>
                  <a:pt x="2561" y="96"/>
                </a:lnTo>
                <a:lnTo>
                  <a:pt x="2561" y="96"/>
                </a:lnTo>
                <a:lnTo>
                  <a:pt x="2561" y="96"/>
                </a:lnTo>
                <a:lnTo>
                  <a:pt x="2561" y="96"/>
                </a:lnTo>
                <a:lnTo>
                  <a:pt x="2561" y="96"/>
                </a:lnTo>
                <a:lnTo>
                  <a:pt x="2560" y="96"/>
                </a:lnTo>
                <a:lnTo>
                  <a:pt x="2560" y="96"/>
                </a:lnTo>
                <a:lnTo>
                  <a:pt x="2558" y="96"/>
                </a:lnTo>
                <a:lnTo>
                  <a:pt x="2558" y="97"/>
                </a:lnTo>
                <a:lnTo>
                  <a:pt x="2557" y="97"/>
                </a:lnTo>
                <a:lnTo>
                  <a:pt x="2555" y="99"/>
                </a:lnTo>
                <a:lnTo>
                  <a:pt x="2555" y="99"/>
                </a:lnTo>
                <a:lnTo>
                  <a:pt x="2555" y="99"/>
                </a:lnTo>
                <a:lnTo>
                  <a:pt x="2555" y="101"/>
                </a:lnTo>
                <a:lnTo>
                  <a:pt x="2553" y="101"/>
                </a:lnTo>
                <a:lnTo>
                  <a:pt x="2553" y="101"/>
                </a:lnTo>
                <a:lnTo>
                  <a:pt x="2553" y="101"/>
                </a:lnTo>
                <a:lnTo>
                  <a:pt x="2553" y="101"/>
                </a:lnTo>
                <a:lnTo>
                  <a:pt x="2553" y="99"/>
                </a:lnTo>
                <a:lnTo>
                  <a:pt x="2553" y="99"/>
                </a:lnTo>
                <a:lnTo>
                  <a:pt x="2553" y="99"/>
                </a:lnTo>
                <a:lnTo>
                  <a:pt x="2553" y="99"/>
                </a:lnTo>
                <a:lnTo>
                  <a:pt x="2552" y="99"/>
                </a:lnTo>
                <a:lnTo>
                  <a:pt x="2550" y="101"/>
                </a:lnTo>
                <a:lnTo>
                  <a:pt x="2550" y="101"/>
                </a:lnTo>
                <a:lnTo>
                  <a:pt x="2550" y="99"/>
                </a:lnTo>
                <a:lnTo>
                  <a:pt x="2550" y="99"/>
                </a:lnTo>
                <a:lnTo>
                  <a:pt x="2552" y="97"/>
                </a:lnTo>
                <a:lnTo>
                  <a:pt x="2553" y="94"/>
                </a:lnTo>
                <a:lnTo>
                  <a:pt x="2553" y="94"/>
                </a:lnTo>
                <a:lnTo>
                  <a:pt x="2553" y="94"/>
                </a:lnTo>
                <a:lnTo>
                  <a:pt x="2553" y="94"/>
                </a:lnTo>
                <a:lnTo>
                  <a:pt x="2552" y="93"/>
                </a:lnTo>
                <a:lnTo>
                  <a:pt x="2552" y="93"/>
                </a:lnTo>
                <a:lnTo>
                  <a:pt x="2552" y="91"/>
                </a:lnTo>
                <a:lnTo>
                  <a:pt x="2552" y="91"/>
                </a:lnTo>
                <a:lnTo>
                  <a:pt x="2552" y="91"/>
                </a:lnTo>
                <a:lnTo>
                  <a:pt x="2552" y="91"/>
                </a:lnTo>
                <a:lnTo>
                  <a:pt x="2552" y="91"/>
                </a:lnTo>
                <a:lnTo>
                  <a:pt x="2552" y="91"/>
                </a:lnTo>
                <a:lnTo>
                  <a:pt x="2552" y="90"/>
                </a:lnTo>
                <a:lnTo>
                  <a:pt x="2552" y="90"/>
                </a:lnTo>
                <a:lnTo>
                  <a:pt x="2552" y="88"/>
                </a:lnTo>
                <a:lnTo>
                  <a:pt x="2552" y="88"/>
                </a:lnTo>
                <a:lnTo>
                  <a:pt x="2552" y="88"/>
                </a:lnTo>
                <a:lnTo>
                  <a:pt x="2552" y="88"/>
                </a:lnTo>
                <a:lnTo>
                  <a:pt x="2552" y="90"/>
                </a:lnTo>
                <a:lnTo>
                  <a:pt x="2553" y="90"/>
                </a:lnTo>
                <a:lnTo>
                  <a:pt x="2553" y="90"/>
                </a:lnTo>
                <a:lnTo>
                  <a:pt x="2553" y="91"/>
                </a:lnTo>
                <a:lnTo>
                  <a:pt x="2553" y="91"/>
                </a:lnTo>
                <a:lnTo>
                  <a:pt x="2553" y="91"/>
                </a:lnTo>
                <a:lnTo>
                  <a:pt x="2553" y="90"/>
                </a:lnTo>
                <a:lnTo>
                  <a:pt x="2553" y="90"/>
                </a:lnTo>
                <a:lnTo>
                  <a:pt x="2555" y="88"/>
                </a:lnTo>
                <a:lnTo>
                  <a:pt x="2555" y="86"/>
                </a:lnTo>
                <a:lnTo>
                  <a:pt x="2555" y="86"/>
                </a:lnTo>
                <a:lnTo>
                  <a:pt x="2557" y="85"/>
                </a:lnTo>
                <a:lnTo>
                  <a:pt x="2557" y="85"/>
                </a:lnTo>
                <a:lnTo>
                  <a:pt x="2557" y="85"/>
                </a:lnTo>
                <a:lnTo>
                  <a:pt x="2558" y="85"/>
                </a:lnTo>
                <a:lnTo>
                  <a:pt x="2558" y="86"/>
                </a:lnTo>
                <a:lnTo>
                  <a:pt x="2560" y="86"/>
                </a:lnTo>
                <a:lnTo>
                  <a:pt x="2561" y="88"/>
                </a:lnTo>
                <a:lnTo>
                  <a:pt x="2561" y="88"/>
                </a:lnTo>
                <a:lnTo>
                  <a:pt x="2561" y="88"/>
                </a:lnTo>
                <a:lnTo>
                  <a:pt x="2561" y="90"/>
                </a:lnTo>
                <a:lnTo>
                  <a:pt x="2563" y="90"/>
                </a:lnTo>
                <a:lnTo>
                  <a:pt x="2563" y="90"/>
                </a:lnTo>
                <a:lnTo>
                  <a:pt x="2563" y="88"/>
                </a:lnTo>
                <a:lnTo>
                  <a:pt x="2563" y="86"/>
                </a:lnTo>
                <a:lnTo>
                  <a:pt x="2563" y="85"/>
                </a:lnTo>
                <a:lnTo>
                  <a:pt x="2561" y="83"/>
                </a:lnTo>
                <a:lnTo>
                  <a:pt x="2561" y="82"/>
                </a:lnTo>
                <a:lnTo>
                  <a:pt x="2561" y="82"/>
                </a:lnTo>
                <a:lnTo>
                  <a:pt x="2561" y="80"/>
                </a:lnTo>
                <a:lnTo>
                  <a:pt x="2561" y="80"/>
                </a:lnTo>
                <a:lnTo>
                  <a:pt x="2561" y="80"/>
                </a:lnTo>
                <a:lnTo>
                  <a:pt x="2561" y="80"/>
                </a:lnTo>
                <a:lnTo>
                  <a:pt x="2561" y="80"/>
                </a:lnTo>
                <a:lnTo>
                  <a:pt x="2563" y="80"/>
                </a:lnTo>
                <a:lnTo>
                  <a:pt x="2563" y="80"/>
                </a:lnTo>
                <a:lnTo>
                  <a:pt x="2563" y="80"/>
                </a:lnTo>
                <a:lnTo>
                  <a:pt x="2563" y="80"/>
                </a:lnTo>
                <a:lnTo>
                  <a:pt x="2563" y="80"/>
                </a:lnTo>
                <a:lnTo>
                  <a:pt x="2563" y="80"/>
                </a:lnTo>
                <a:lnTo>
                  <a:pt x="2563" y="80"/>
                </a:lnTo>
                <a:lnTo>
                  <a:pt x="2563" y="80"/>
                </a:lnTo>
                <a:lnTo>
                  <a:pt x="2563" y="80"/>
                </a:lnTo>
                <a:lnTo>
                  <a:pt x="2564" y="79"/>
                </a:lnTo>
                <a:lnTo>
                  <a:pt x="2564" y="79"/>
                </a:lnTo>
                <a:lnTo>
                  <a:pt x="2564" y="79"/>
                </a:lnTo>
                <a:lnTo>
                  <a:pt x="2566" y="79"/>
                </a:lnTo>
                <a:lnTo>
                  <a:pt x="2568" y="79"/>
                </a:lnTo>
                <a:lnTo>
                  <a:pt x="2569" y="79"/>
                </a:lnTo>
                <a:close/>
                <a:moveTo>
                  <a:pt x="792" y="74"/>
                </a:moveTo>
                <a:lnTo>
                  <a:pt x="794" y="74"/>
                </a:lnTo>
                <a:lnTo>
                  <a:pt x="795" y="77"/>
                </a:lnTo>
                <a:lnTo>
                  <a:pt x="798" y="75"/>
                </a:lnTo>
                <a:lnTo>
                  <a:pt x="798" y="75"/>
                </a:lnTo>
                <a:lnTo>
                  <a:pt x="798" y="79"/>
                </a:lnTo>
                <a:lnTo>
                  <a:pt x="798" y="79"/>
                </a:lnTo>
                <a:lnTo>
                  <a:pt x="800" y="79"/>
                </a:lnTo>
                <a:lnTo>
                  <a:pt x="803" y="77"/>
                </a:lnTo>
                <a:lnTo>
                  <a:pt x="808" y="77"/>
                </a:lnTo>
                <a:lnTo>
                  <a:pt x="811" y="77"/>
                </a:lnTo>
                <a:lnTo>
                  <a:pt x="817" y="79"/>
                </a:lnTo>
                <a:lnTo>
                  <a:pt x="822" y="80"/>
                </a:lnTo>
                <a:lnTo>
                  <a:pt x="828" y="80"/>
                </a:lnTo>
                <a:lnTo>
                  <a:pt x="830" y="80"/>
                </a:lnTo>
                <a:lnTo>
                  <a:pt x="839" y="80"/>
                </a:lnTo>
                <a:lnTo>
                  <a:pt x="839" y="82"/>
                </a:lnTo>
                <a:lnTo>
                  <a:pt x="839" y="82"/>
                </a:lnTo>
                <a:lnTo>
                  <a:pt x="830" y="82"/>
                </a:lnTo>
                <a:lnTo>
                  <a:pt x="822" y="80"/>
                </a:lnTo>
                <a:lnTo>
                  <a:pt x="819" y="80"/>
                </a:lnTo>
                <a:lnTo>
                  <a:pt x="816" y="80"/>
                </a:lnTo>
                <a:lnTo>
                  <a:pt x="816" y="80"/>
                </a:lnTo>
                <a:lnTo>
                  <a:pt x="816" y="80"/>
                </a:lnTo>
                <a:lnTo>
                  <a:pt x="814" y="80"/>
                </a:lnTo>
                <a:lnTo>
                  <a:pt x="814" y="80"/>
                </a:lnTo>
                <a:lnTo>
                  <a:pt x="814" y="80"/>
                </a:lnTo>
                <a:lnTo>
                  <a:pt x="814" y="80"/>
                </a:lnTo>
                <a:lnTo>
                  <a:pt x="813" y="82"/>
                </a:lnTo>
                <a:lnTo>
                  <a:pt x="813" y="82"/>
                </a:lnTo>
                <a:lnTo>
                  <a:pt x="811" y="83"/>
                </a:lnTo>
                <a:lnTo>
                  <a:pt x="808" y="83"/>
                </a:lnTo>
                <a:lnTo>
                  <a:pt x="800" y="85"/>
                </a:lnTo>
                <a:lnTo>
                  <a:pt x="797" y="85"/>
                </a:lnTo>
                <a:lnTo>
                  <a:pt x="795" y="85"/>
                </a:lnTo>
                <a:lnTo>
                  <a:pt x="794" y="85"/>
                </a:lnTo>
                <a:lnTo>
                  <a:pt x="792" y="85"/>
                </a:lnTo>
                <a:lnTo>
                  <a:pt x="792" y="85"/>
                </a:lnTo>
                <a:lnTo>
                  <a:pt x="789" y="85"/>
                </a:lnTo>
                <a:lnTo>
                  <a:pt x="783" y="86"/>
                </a:lnTo>
                <a:lnTo>
                  <a:pt x="781" y="88"/>
                </a:lnTo>
                <a:lnTo>
                  <a:pt x="778" y="90"/>
                </a:lnTo>
                <a:lnTo>
                  <a:pt x="776" y="91"/>
                </a:lnTo>
                <a:lnTo>
                  <a:pt x="776" y="91"/>
                </a:lnTo>
                <a:lnTo>
                  <a:pt x="775" y="93"/>
                </a:lnTo>
                <a:lnTo>
                  <a:pt x="775" y="93"/>
                </a:lnTo>
                <a:lnTo>
                  <a:pt x="776" y="94"/>
                </a:lnTo>
                <a:lnTo>
                  <a:pt x="776" y="94"/>
                </a:lnTo>
                <a:lnTo>
                  <a:pt x="776" y="94"/>
                </a:lnTo>
                <a:lnTo>
                  <a:pt x="772" y="94"/>
                </a:lnTo>
                <a:lnTo>
                  <a:pt x="772" y="94"/>
                </a:lnTo>
                <a:lnTo>
                  <a:pt x="770" y="96"/>
                </a:lnTo>
                <a:lnTo>
                  <a:pt x="770" y="96"/>
                </a:lnTo>
                <a:lnTo>
                  <a:pt x="770" y="97"/>
                </a:lnTo>
                <a:lnTo>
                  <a:pt x="770" y="97"/>
                </a:lnTo>
                <a:lnTo>
                  <a:pt x="768" y="94"/>
                </a:lnTo>
                <a:lnTo>
                  <a:pt x="768" y="94"/>
                </a:lnTo>
                <a:lnTo>
                  <a:pt x="768" y="94"/>
                </a:lnTo>
                <a:lnTo>
                  <a:pt x="767" y="96"/>
                </a:lnTo>
                <a:lnTo>
                  <a:pt x="767" y="97"/>
                </a:lnTo>
                <a:lnTo>
                  <a:pt x="767" y="97"/>
                </a:lnTo>
                <a:lnTo>
                  <a:pt x="765" y="97"/>
                </a:lnTo>
                <a:lnTo>
                  <a:pt x="765" y="96"/>
                </a:lnTo>
                <a:lnTo>
                  <a:pt x="765" y="96"/>
                </a:lnTo>
                <a:lnTo>
                  <a:pt x="765" y="94"/>
                </a:lnTo>
                <a:lnTo>
                  <a:pt x="764" y="93"/>
                </a:lnTo>
                <a:lnTo>
                  <a:pt x="762" y="93"/>
                </a:lnTo>
                <a:lnTo>
                  <a:pt x="762" y="93"/>
                </a:lnTo>
                <a:lnTo>
                  <a:pt x="764" y="91"/>
                </a:lnTo>
                <a:lnTo>
                  <a:pt x="764" y="91"/>
                </a:lnTo>
                <a:lnTo>
                  <a:pt x="765" y="91"/>
                </a:lnTo>
                <a:lnTo>
                  <a:pt x="765" y="93"/>
                </a:lnTo>
                <a:lnTo>
                  <a:pt x="765" y="93"/>
                </a:lnTo>
                <a:lnTo>
                  <a:pt x="767" y="91"/>
                </a:lnTo>
                <a:lnTo>
                  <a:pt x="768" y="90"/>
                </a:lnTo>
                <a:lnTo>
                  <a:pt x="773" y="86"/>
                </a:lnTo>
                <a:lnTo>
                  <a:pt x="775" y="85"/>
                </a:lnTo>
                <a:lnTo>
                  <a:pt x="776" y="83"/>
                </a:lnTo>
                <a:lnTo>
                  <a:pt x="781" y="80"/>
                </a:lnTo>
                <a:lnTo>
                  <a:pt x="784" y="79"/>
                </a:lnTo>
                <a:lnTo>
                  <a:pt x="784" y="79"/>
                </a:lnTo>
                <a:lnTo>
                  <a:pt x="784" y="79"/>
                </a:lnTo>
                <a:lnTo>
                  <a:pt x="784" y="77"/>
                </a:lnTo>
                <a:lnTo>
                  <a:pt x="784" y="77"/>
                </a:lnTo>
                <a:lnTo>
                  <a:pt x="786" y="75"/>
                </a:lnTo>
                <a:lnTo>
                  <a:pt x="787" y="75"/>
                </a:lnTo>
                <a:lnTo>
                  <a:pt x="789" y="75"/>
                </a:lnTo>
                <a:lnTo>
                  <a:pt x="790" y="74"/>
                </a:lnTo>
                <a:lnTo>
                  <a:pt x="792" y="74"/>
                </a:lnTo>
                <a:close/>
                <a:moveTo>
                  <a:pt x="2629" y="74"/>
                </a:moveTo>
                <a:lnTo>
                  <a:pt x="2629" y="74"/>
                </a:lnTo>
                <a:lnTo>
                  <a:pt x="2629" y="75"/>
                </a:lnTo>
                <a:lnTo>
                  <a:pt x="2629" y="79"/>
                </a:lnTo>
                <a:lnTo>
                  <a:pt x="2629" y="79"/>
                </a:lnTo>
                <a:lnTo>
                  <a:pt x="2631" y="79"/>
                </a:lnTo>
                <a:lnTo>
                  <a:pt x="2632" y="80"/>
                </a:lnTo>
                <a:lnTo>
                  <a:pt x="2631" y="82"/>
                </a:lnTo>
                <a:lnTo>
                  <a:pt x="2626" y="82"/>
                </a:lnTo>
                <a:lnTo>
                  <a:pt x="2624" y="80"/>
                </a:lnTo>
                <a:lnTo>
                  <a:pt x="2623" y="80"/>
                </a:lnTo>
                <a:lnTo>
                  <a:pt x="2621" y="82"/>
                </a:lnTo>
                <a:lnTo>
                  <a:pt x="2620" y="79"/>
                </a:lnTo>
                <a:lnTo>
                  <a:pt x="2618" y="79"/>
                </a:lnTo>
                <a:lnTo>
                  <a:pt x="2616" y="77"/>
                </a:lnTo>
                <a:lnTo>
                  <a:pt x="2613" y="77"/>
                </a:lnTo>
                <a:lnTo>
                  <a:pt x="2612" y="77"/>
                </a:lnTo>
                <a:lnTo>
                  <a:pt x="2605" y="77"/>
                </a:lnTo>
                <a:lnTo>
                  <a:pt x="2604" y="77"/>
                </a:lnTo>
                <a:lnTo>
                  <a:pt x="2607" y="77"/>
                </a:lnTo>
                <a:lnTo>
                  <a:pt x="2610" y="75"/>
                </a:lnTo>
                <a:lnTo>
                  <a:pt x="2612" y="74"/>
                </a:lnTo>
                <a:lnTo>
                  <a:pt x="2612" y="75"/>
                </a:lnTo>
                <a:lnTo>
                  <a:pt x="2613" y="75"/>
                </a:lnTo>
                <a:lnTo>
                  <a:pt x="2615" y="74"/>
                </a:lnTo>
                <a:lnTo>
                  <a:pt x="2616" y="75"/>
                </a:lnTo>
                <a:lnTo>
                  <a:pt x="2618" y="75"/>
                </a:lnTo>
                <a:lnTo>
                  <a:pt x="2623" y="77"/>
                </a:lnTo>
                <a:lnTo>
                  <a:pt x="2623" y="74"/>
                </a:lnTo>
                <a:lnTo>
                  <a:pt x="2626" y="75"/>
                </a:lnTo>
                <a:lnTo>
                  <a:pt x="2628" y="75"/>
                </a:lnTo>
                <a:lnTo>
                  <a:pt x="2628" y="74"/>
                </a:lnTo>
                <a:lnTo>
                  <a:pt x="2629" y="74"/>
                </a:lnTo>
                <a:close/>
                <a:moveTo>
                  <a:pt x="71" y="72"/>
                </a:moveTo>
                <a:lnTo>
                  <a:pt x="75" y="74"/>
                </a:lnTo>
                <a:lnTo>
                  <a:pt x="75" y="74"/>
                </a:lnTo>
                <a:lnTo>
                  <a:pt x="76" y="74"/>
                </a:lnTo>
                <a:lnTo>
                  <a:pt x="78" y="74"/>
                </a:lnTo>
                <a:lnTo>
                  <a:pt x="78" y="75"/>
                </a:lnTo>
                <a:lnTo>
                  <a:pt x="76" y="75"/>
                </a:lnTo>
                <a:lnTo>
                  <a:pt x="76" y="75"/>
                </a:lnTo>
                <a:lnTo>
                  <a:pt x="76" y="77"/>
                </a:lnTo>
                <a:lnTo>
                  <a:pt x="78" y="77"/>
                </a:lnTo>
                <a:lnTo>
                  <a:pt x="79" y="77"/>
                </a:lnTo>
                <a:lnTo>
                  <a:pt x="79" y="79"/>
                </a:lnTo>
                <a:lnTo>
                  <a:pt x="79" y="79"/>
                </a:lnTo>
                <a:lnTo>
                  <a:pt x="76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3" y="75"/>
                </a:lnTo>
                <a:lnTo>
                  <a:pt x="71" y="74"/>
                </a:lnTo>
                <a:lnTo>
                  <a:pt x="71" y="72"/>
                </a:lnTo>
                <a:lnTo>
                  <a:pt x="71" y="72"/>
                </a:lnTo>
                <a:close/>
                <a:moveTo>
                  <a:pt x="141" y="71"/>
                </a:moveTo>
                <a:lnTo>
                  <a:pt x="142" y="71"/>
                </a:lnTo>
                <a:lnTo>
                  <a:pt x="144" y="71"/>
                </a:lnTo>
                <a:lnTo>
                  <a:pt x="146" y="71"/>
                </a:lnTo>
                <a:lnTo>
                  <a:pt x="144" y="72"/>
                </a:lnTo>
                <a:lnTo>
                  <a:pt x="142" y="72"/>
                </a:lnTo>
                <a:lnTo>
                  <a:pt x="141" y="72"/>
                </a:lnTo>
                <a:lnTo>
                  <a:pt x="138" y="74"/>
                </a:lnTo>
                <a:lnTo>
                  <a:pt x="138" y="74"/>
                </a:lnTo>
                <a:lnTo>
                  <a:pt x="138" y="75"/>
                </a:lnTo>
                <a:lnTo>
                  <a:pt x="138" y="75"/>
                </a:lnTo>
                <a:lnTo>
                  <a:pt x="138" y="77"/>
                </a:lnTo>
                <a:lnTo>
                  <a:pt x="136" y="77"/>
                </a:lnTo>
                <a:lnTo>
                  <a:pt x="136" y="77"/>
                </a:lnTo>
                <a:lnTo>
                  <a:pt x="133" y="77"/>
                </a:lnTo>
                <a:lnTo>
                  <a:pt x="120" y="80"/>
                </a:lnTo>
                <a:lnTo>
                  <a:pt x="119" y="79"/>
                </a:lnTo>
                <a:lnTo>
                  <a:pt x="117" y="77"/>
                </a:lnTo>
                <a:lnTo>
                  <a:pt x="119" y="75"/>
                </a:lnTo>
                <a:lnTo>
                  <a:pt x="127" y="72"/>
                </a:lnTo>
                <a:lnTo>
                  <a:pt x="131" y="72"/>
                </a:lnTo>
                <a:lnTo>
                  <a:pt x="141" y="71"/>
                </a:lnTo>
                <a:close/>
                <a:moveTo>
                  <a:pt x="2937" y="68"/>
                </a:moveTo>
                <a:lnTo>
                  <a:pt x="2938" y="69"/>
                </a:lnTo>
                <a:lnTo>
                  <a:pt x="2938" y="69"/>
                </a:lnTo>
                <a:lnTo>
                  <a:pt x="2938" y="71"/>
                </a:lnTo>
                <a:lnTo>
                  <a:pt x="2940" y="71"/>
                </a:lnTo>
                <a:lnTo>
                  <a:pt x="2940" y="71"/>
                </a:lnTo>
                <a:lnTo>
                  <a:pt x="2941" y="71"/>
                </a:lnTo>
                <a:lnTo>
                  <a:pt x="2941" y="72"/>
                </a:lnTo>
                <a:lnTo>
                  <a:pt x="2943" y="72"/>
                </a:lnTo>
                <a:lnTo>
                  <a:pt x="2944" y="72"/>
                </a:lnTo>
                <a:lnTo>
                  <a:pt x="2946" y="74"/>
                </a:lnTo>
                <a:lnTo>
                  <a:pt x="2946" y="74"/>
                </a:lnTo>
                <a:lnTo>
                  <a:pt x="2946" y="74"/>
                </a:lnTo>
                <a:lnTo>
                  <a:pt x="2946" y="74"/>
                </a:lnTo>
                <a:lnTo>
                  <a:pt x="2946" y="75"/>
                </a:lnTo>
                <a:lnTo>
                  <a:pt x="2948" y="75"/>
                </a:lnTo>
                <a:lnTo>
                  <a:pt x="2946" y="77"/>
                </a:lnTo>
                <a:lnTo>
                  <a:pt x="2943" y="75"/>
                </a:lnTo>
                <a:lnTo>
                  <a:pt x="2941" y="74"/>
                </a:lnTo>
                <a:lnTo>
                  <a:pt x="2938" y="71"/>
                </a:lnTo>
                <a:lnTo>
                  <a:pt x="2937" y="69"/>
                </a:lnTo>
                <a:lnTo>
                  <a:pt x="2937" y="68"/>
                </a:lnTo>
                <a:lnTo>
                  <a:pt x="2937" y="68"/>
                </a:lnTo>
                <a:close/>
                <a:moveTo>
                  <a:pt x="79" y="64"/>
                </a:moveTo>
                <a:lnTo>
                  <a:pt x="81" y="66"/>
                </a:lnTo>
                <a:lnTo>
                  <a:pt x="81" y="66"/>
                </a:lnTo>
                <a:lnTo>
                  <a:pt x="84" y="66"/>
                </a:lnTo>
                <a:lnTo>
                  <a:pt x="84" y="66"/>
                </a:lnTo>
                <a:lnTo>
                  <a:pt x="84" y="66"/>
                </a:lnTo>
                <a:lnTo>
                  <a:pt x="84" y="68"/>
                </a:lnTo>
                <a:lnTo>
                  <a:pt x="82" y="66"/>
                </a:lnTo>
                <a:lnTo>
                  <a:pt x="79" y="66"/>
                </a:lnTo>
                <a:lnTo>
                  <a:pt x="78" y="68"/>
                </a:lnTo>
                <a:lnTo>
                  <a:pt x="76" y="68"/>
                </a:lnTo>
                <a:lnTo>
                  <a:pt x="73" y="68"/>
                </a:lnTo>
                <a:lnTo>
                  <a:pt x="73" y="68"/>
                </a:lnTo>
                <a:lnTo>
                  <a:pt x="71" y="68"/>
                </a:lnTo>
                <a:lnTo>
                  <a:pt x="71" y="68"/>
                </a:lnTo>
                <a:lnTo>
                  <a:pt x="71" y="68"/>
                </a:lnTo>
                <a:lnTo>
                  <a:pt x="71" y="66"/>
                </a:lnTo>
                <a:lnTo>
                  <a:pt x="71" y="66"/>
                </a:lnTo>
                <a:lnTo>
                  <a:pt x="73" y="66"/>
                </a:lnTo>
                <a:lnTo>
                  <a:pt x="76" y="66"/>
                </a:lnTo>
                <a:lnTo>
                  <a:pt x="79" y="64"/>
                </a:lnTo>
                <a:close/>
                <a:moveTo>
                  <a:pt x="841" y="61"/>
                </a:moveTo>
                <a:lnTo>
                  <a:pt x="843" y="61"/>
                </a:lnTo>
                <a:lnTo>
                  <a:pt x="843" y="61"/>
                </a:lnTo>
                <a:lnTo>
                  <a:pt x="844" y="61"/>
                </a:lnTo>
                <a:lnTo>
                  <a:pt x="843" y="63"/>
                </a:lnTo>
                <a:lnTo>
                  <a:pt x="841" y="63"/>
                </a:lnTo>
                <a:lnTo>
                  <a:pt x="839" y="63"/>
                </a:lnTo>
                <a:lnTo>
                  <a:pt x="838" y="64"/>
                </a:lnTo>
                <a:lnTo>
                  <a:pt x="839" y="64"/>
                </a:lnTo>
                <a:lnTo>
                  <a:pt x="841" y="64"/>
                </a:lnTo>
                <a:lnTo>
                  <a:pt x="841" y="64"/>
                </a:lnTo>
                <a:lnTo>
                  <a:pt x="841" y="66"/>
                </a:lnTo>
                <a:lnTo>
                  <a:pt x="839" y="66"/>
                </a:lnTo>
                <a:lnTo>
                  <a:pt x="839" y="66"/>
                </a:lnTo>
                <a:lnTo>
                  <a:pt x="838" y="66"/>
                </a:lnTo>
                <a:lnTo>
                  <a:pt x="838" y="68"/>
                </a:lnTo>
                <a:lnTo>
                  <a:pt x="839" y="69"/>
                </a:lnTo>
                <a:lnTo>
                  <a:pt x="838" y="69"/>
                </a:lnTo>
                <a:lnTo>
                  <a:pt x="836" y="69"/>
                </a:lnTo>
                <a:lnTo>
                  <a:pt x="836" y="69"/>
                </a:lnTo>
                <a:lnTo>
                  <a:pt x="836" y="69"/>
                </a:lnTo>
                <a:lnTo>
                  <a:pt x="836" y="69"/>
                </a:lnTo>
                <a:lnTo>
                  <a:pt x="836" y="69"/>
                </a:lnTo>
                <a:lnTo>
                  <a:pt x="835" y="69"/>
                </a:lnTo>
                <a:lnTo>
                  <a:pt x="835" y="69"/>
                </a:lnTo>
                <a:lnTo>
                  <a:pt x="835" y="69"/>
                </a:lnTo>
                <a:lnTo>
                  <a:pt x="835" y="68"/>
                </a:lnTo>
                <a:lnTo>
                  <a:pt x="835" y="64"/>
                </a:lnTo>
                <a:lnTo>
                  <a:pt x="833" y="64"/>
                </a:lnTo>
                <a:lnTo>
                  <a:pt x="833" y="64"/>
                </a:lnTo>
                <a:lnTo>
                  <a:pt x="835" y="63"/>
                </a:lnTo>
                <a:lnTo>
                  <a:pt x="835" y="63"/>
                </a:lnTo>
                <a:lnTo>
                  <a:pt x="836" y="63"/>
                </a:lnTo>
                <a:lnTo>
                  <a:pt x="836" y="64"/>
                </a:lnTo>
                <a:lnTo>
                  <a:pt x="836" y="64"/>
                </a:lnTo>
                <a:lnTo>
                  <a:pt x="836" y="64"/>
                </a:lnTo>
                <a:lnTo>
                  <a:pt x="836" y="64"/>
                </a:lnTo>
                <a:lnTo>
                  <a:pt x="838" y="63"/>
                </a:lnTo>
                <a:lnTo>
                  <a:pt x="838" y="63"/>
                </a:lnTo>
                <a:lnTo>
                  <a:pt x="839" y="61"/>
                </a:lnTo>
                <a:lnTo>
                  <a:pt x="841" y="61"/>
                </a:lnTo>
                <a:close/>
                <a:moveTo>
                  <a:pt x="75" y="60"/>
                </a:moveTo>
                <a:lnTo>
                  <a:pt x="75" y="60"/>
                </a:lnTo>
                <a:lnTo>
                  <a:pt x="76" y="60"/>
                </a:lnTo>
                <a:lnTo>
                  <a:pt x="76" y="61"/>
                </a:lnTo>
                <a:lnTo>
                  <a:pt x="76" y="61"/>
                </a:lnTo>
                <a:lnTo>
                  <a:pt x="76" y="61"/>
                </a:lnTo>
                <a:lnTo>
                  <a:pt x="76" y="61"/>
                </a:lnTo>
                <a:lnTo>
                  <a:pt x="75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1" y="61"/>
                </a:lnTo>
                <a:lnTo>
                  <a:pt x="73" y="60"/>
                </a:lnTo>
                <a:lnTo>
                  <a:pt x="75" y="60"/>
                </a:lnTo>
                <a:lnTo>
                  <a:pt x="75" y="60"/>
                </a:lnTo>
                <a:close/>
                <a:moveTo>
                  <a:pt x="188" y="58"/>
                </a:moveTo>
                <a:lnTo>
                  <a:pt x="190" y="60"/>
                </a:lnTo>
                <a:lnTo>
                  <a:pt x="193" y="63"/>
                </a:lnTo>
                <a:lnTo>
                  <a:pt x="194" y="63"/>
                </a:lnTo>
                <a:lnTo>
                  <a:pt x="193" y="64"/>
                </a:lnTo>
                <a:lnTo>
                  <a:pt x="193" y="64"/>
                </a:lnTo>
                <a:lnTo>
                  <a:pt x="193" y="64"/>
                </a:lnTo>
                <a:lnTo>
                  <a:pt x="191" y="63"/>
                </a:lnTo>
                <a:lnTo>
                  <a:pt x="190" y="61"/>
                </a:lnTo>
                <a:lnTo>
                  <a:pt x="188" y="61"/>
                </a:lnTo>
                <a:lnTo>
                  <a:pt x="188" y="61"/>
                </a:lnTo>
                <a:lnTo>
                  <a:pt x="187" y="61"/>
                </a:lnTo>
                <a:lnTo>
                  <a:pt x="187" y="60"/>
                </a:lnTo>
                <a:lnTo>
                  <a:pt x="188" y="58"/>
                </a:lnTo>
                <a:close/>
                <a:moveTo>
                  <a:pt x="2918" y="58"/>
                </a:moveTo>
                <a:lnTo>
                  <a:pt x="2919" y="60"/>
                </a:lnTo>
                <a:lnTo>
                  <a:pt x="2921" y="60"/>
                </a:lnTo>
                <a:lnTo>
                  <a:pt x="2921" y="61"/>
                </a:lnTo>
                <a:lnTo>
                  <a:pt x="2921" y="63"/>
                </a:lnTo>
                <a:lnTo>
                  <a:pt x="2921" y="64"/>
                </a:lnTo>
                <a:lnTo>
                  <a:pt x="2919" y="64"/>
                </a:lnTo>
                <a:lnTo>
                  <a:pt x="2918" y="64"/>
                </a:lnTo>
                <a:lnTo>
                  <a:pt x="2913" y="63"/>
                </a:lnTo>
                <a:lnTo>
                  <a:pt x="2913" y="63"/>
                </a:lnTo>
                <a:lnTo>
                  <a:pt x="2911" y="63"/>
                </a:lnTo>
                <a:lnTo>
                  <a:pt x="2910" y="61"/>
                </a:lnTo>
                <a:lnTo>
                  <a:pt x="2910" y="61"/>
                </a:lnTo>
                <a:lnTo>
                  <a:pt x="2911" y="60"/>
                </a:lnTo>
                <a:lnTo>
                  <a:pt x="2913" y="60"/>
                </a:lnTo>
                <a:lnTo>
                  <a:pt x="2914" y="58"/>
                </a:lnTo>
                <a:lnTo>
                  <a:pt x="2918" y="58"/>
                </a:lnTo>
                <a:close/>
                <a:moveTo>
                  <a:pt x="708" y="58"/>
                </a:moveTo>
                <a:lnTo>
                  <a:pt x="708" y="58"/>
                </a:lnTo>
                <a:lnTo>
                  <a:pt x="707" y="61"/>
                </a:lnTo>
                <a:lnTo>
                  <a:pt x="707" y="61"/>
                </a:lnTo>
                <a:lnTo>
                  <a:pt x="707" y="61"/>
                </a:lnTo>
                <a:lnTo>
                  <a:pt x="705" y="61"/>
                </a:lnTo>
                <a:lnTo>
                  <a:pt x="705" y="63"/>
                </a:lnTo>
                <a:lnTo>
                  <a:pt x="705" y="63"/>
                </a:lnTo>
                <a:lnTo>
                  <a:pt x="702" y="63"/>
                </a:lnTo>
                <a:lnTo>
                  <a:pt x="701" y="61"/>
                </a:lnTo>
                <a:lnTo>
                  <a:pt x="699" y="61"/>
                </a:lnTo>
                <a:lnTo>
                  <a:pt x="696" y="61"/>
                </a:lnTo>
                <a:lnTo>
                  <a:pt x="696" y="61"/>
                </a:lnTo>
                <a:lnTo>
                  <a:pt x="697" y="60"/>
                </a:lnTo>
                <a:lnTo>
                  <a:pt x="701" y="60"/>
                </a:lnTo>
                <a:lnTo>
                  <a:pt x="702" y="60"/>
                </a:lnTo>
                <a:lnTo>
                  <a:pt x="704" y="60"/>
                </a:lnTo>
                <a:lnTo>
                  <a:pt x="705" y="58"/>
                </a:lnTo>
                <a:lnTo>
                  <a:pt x="708" y="58"/>
                </a:lnTo>
                <a:close/>
                <a:moveTo>
                  <a:pt x="150" y="57"/>
                </a:moveTo>
                <a:lnTo>
                  <a:pt x="150" y="57"/>
                </a:lnTo>
                <a:lnTo>
                  <a:pt x="144" y="60"/>
                </a:lnTo>
                <a:lnTo>
                  <a:pt x="142" y="61"/>
                </a:lnTo>
                <a:lnTo>
                  <a:pt x="138" y="63"/>
                </a:lnTo>
                <a:lnTo>
                  <a:pt x="135" y="64"/>
                </a:lnTo>
                <a:lnTo>
                  <a:pt x="135" y="64"/>
                </a:lnTo>
                <a:lnTo>
                  <a:pt x="136" y="63"/>
                </a:lnTo>
                <a:lnTo>
                  <a:pt x="138" y="61"/>
                </a:lnTo>
                <a:lnTo>
                  <a:pt x="138" y="61"/>
                </a:lnTo>
                <a:lnTo>
                  <a:pt x="139" y="61"/>
                </a:lnTo>
                <a:lnTo>
                  <a:pt x="141" y="60"/>
                </a:lnTo>
                <a:lnTo>
                  <a:pt x="144" y="58"/>
                </a:lnTo>
                <a:lnTo>
                  <a:pt x="150" y="57"/>
                </a:lnTo>
                <a:lnTo>
                  <a:pt x="150" y="57"/>
                </a:lnTo>
                <a:close/>
                <a:moveTo>
                  <a:pt x="5" y="57"/>
                </a:moveTo>
                <a:lnTo>
                  <a:pt x="5" y="57"/>
                </a:lnTo>
                <a:lnTo>
                  <a:pt x="8" y="57"/>
                </a:lnTo>
                <a:lnTo>
                  <a:pt x="8" y="57"/>
                </a:lnTo>
                <a:lnTo>
                  <a:pt x="8" y="57"/>
                </a:lnTo>
                <a:lnTo>
                  <a:pt x="7" y="58"/>
                </a:lnTo>
                <a:lnTo>
                  <a:pt x="7" y="58"/>
                </a:lnTo>
                <a:lnTo>
                  <a:pt x="7" y="60"/>
                </a:lnTo>
                <a:lnTo>
                  <a:pt x="7" y="61"/>
                </a:lnTo>
                <a:lnTo>
                  <a:pt x="4" y="61"/>
                </a:lnTo>
                <a:lnTo>
                  <a:pt x="4" y="61"/>
                </a:lnTo>
                <a:lnTo>
                  <a:pt x="4" y="61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4" y="60"/>
                </a:lnTo>
                <a:lnTo>
                  <a:pt x="2" y="60"/>
                </a:lnTo>
                <a:lnTo>
                  <a:pt x="0" y="60"/>
                </a:lnTo>
                <a:lnTo>
                  <a:pt x="0" y="60"/>
                </a:lnTo>
                <a:lnTo>
                  <a:pt x="0" y="60"/>
                </a:lnTo>
                <a:lnTo>
                  <a:pt x="2" y="58"/>
                </a:lnTo>
                <a:lnTo>
                  <a:pt x="4" y="58"/>
                </a:lnTo>
                <a:lnTo>
                  <a:pt x="2" y="58"/>
                </a:lnTo>
                <a:lnTo>
                  <a:pt x="2" y="57"/>
                </a:lnTo>
                <a:lnTo>
                  <a:pt x="2" y="57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5" y="57"/>
                </a:lnTo>
                <a:lnTo>
                  <a:pt x="5" y="57"/>
                </a:lnTo>
                <a:close/>
                <a:moveTo>
                  <a:pt x="445" y="57"/>
                </a:moveTo>
                <a:lnTo>
                  <a:pt x="447" y="57"/>
                </a:lnTo>
                <a:lnTo>
                  <a:pt x="450" y="60"/>
                </a:lnTo>
                <a:lnTo>
                  <a:pt x="451" y="61"/>
                </a:lnTo>
                <a:lnTo>
                  <a:pt x="453" y="63"/>
                </a:lnTo>
                <a:lnTo>
                  <a:pt x="455" y="63"/>
                </a:lnTo>
                <a:lnTo>
                  <a:pt x="456" y="63"/>
                </a:lnTo>
                <a:lnTo>
                  <a:pt x="456" y="64"/>
                </a:lnTo>
                <a:lnTo>
                  <a:pt x="458" y="66"/>
                </a:lnTo>
                <a:lnTo>
                  <a:pt x="459" y="66"/>
                </a:lnTo>
                <a:lnTo>
                  <a:pt x="459" y="68"/>
                </a:lnTo>
                <a:lnTo>
                  <a:pt x="461" y="69"/>
                </a:lnTo>
                <a:lnTo>
                  <a:pt x="461" y="69"/>
                </a:lnTo>
                <a:lnTo>
                  <a:pt x="461" y="69"/>
                </a:lnTo>
                <a:lnTo>
                  <a:pt x="461" y="71"/>
                </a:lnTo>
                <a:lnTo>
                  <a:pt x="463" y="72"/>
                </a:lnTo>
                <a:lnTo>
                  <a:pt x="463" y="74"/>
                </a:lnTo>
                <a:lnTo>
                  <a:pt x="463" y="74"/>
                </a:lnTo>
                <a:lnTo>
                  <a:pt x="463" y="74"/>
                </a:lnTo>
                <a:lnTo>
                  <a:pt x="461" y="74"/>
                </a:lnTo>
                <a:lnTo>
                  <a:pt x="461" y="72"/>
                </a:lnTo>
                <a:lnTo>
                  <a:pt x="459" y="69"/>
                </a:lnTo>
                <a:lnTo>
                  <a:pt x="458" y="68"/>
                </a:lnTo>
                <a:lnTo>
                  <a:pt x="455" y="64"/>
                </a:lnTo>
                <a:lnTo>
                  <a:pt x="451" y="63"/>
                </a:lnTo>
                <a:lnTo>
                  <a:pt x="450" y="61"/>
                </a:lnTo>
                <a:lnTo>
                  <a:pt x="448" y="60"/>
                </a:lnTo>
                <a:lnTo>
                  <a:pt x="447" y="57"/>
                </a:lnTo>
                <a:lnTo>
                  <a:pt x="445" y="57"/>
                </a:lnTo>
                <a:close/>
                <a:moveTo>
                  <a:pt x="893" y="52"/>
                </a:moveTo>
                <a:lnTo>
                  <a:pt x="895" y="52"/>
                </a:lnTo>
                <a:lnTo>
                  <a:pt x="895" y="53"/>
                </a:lnTo>
                <a:lnTo>
                  <a:pt x="895" y="55"/>
                </a:lnTo>
                <a:lnTo>
                  <a:pt x="896" y="55"/>
                </a:lnTo>
                <a:lnTo>
                  <a:pt x="898" y="58"/>
                </a:lnTo>
                <a:lnTo>
                  <a:pt x="899" y="60"/>
                </a:lnTo>
                <a:lnTo>
                  <a:pt x="899" y="63"/>
                </a:lnTo>
                <a:lnTo>
                  <a:pt x="899" y="64"/>
                </a:lnTo>
                <a:lnTo>
                  <a:pt x="899" y="66"/>
                </a:lnTo>
                <a:lnTo>
                  <a:pt x="898" y="66"/>
                </a:lnTo>
                <a:lnTo>
                  <a:pt x="898" y="66"/>
                </a:lnTo>
                <a:lnTo>
                  <a:pt x="896" y="68"/>
                </a:lnTo>
                <a:lnTo>
                  <a:pt x="896" y="64"/>
                </a:lnTo>
                <a:lnTo>
                  <a:pt x="893" y="61"/>
                </a:lnTo>
                <a:lnTo>
                  <a:pt x="891" y="60"/>
                </a:lnTo>
                <a:lnTo>
                  <a:pt x="890" y="60"/>
                </a:lnTo>
                <a:lnTo>
                  <a:pt x="888" y="60"/>
                </a:lnTo>
                <a:lnTo>
                  <a:pt x="888" y="58"/>
                </a:lnTo>
                <a:lnTo>
                  <a:pt x="890" y="58"/>
                </a:lnTo>
                <a:lnTo>
                  <a:pt x="890" y="58"/>
                </a:lnTo>
                <a:lnTo>
                  <a:pt x="891" y="58"/>
                </a:lnTo>
                <a:lnTo>
                  <a:pt x="893" y="57"/>
                </a:lnTo>
                <a:lnTo>
                  <a:pt x="891" y="57"/>
                </a:lnTo>
                <a:lnTo>
                  <a:pt x="891" y="55"/>
                </a:lnTo>
                <a:lnTo>
                  <a:pt x="891" y="53"/>
                </a:lnTo>
                <a:lnTo>
                  <a:pt x="891" y="52"/>
                </a:lnTo>
                <a:lnTo>
                  <a:pt x="893" y="52"/>
                </a:lnTo>
                <a:close/>
                <a:moveTo>
                  <a:pt x="617" y="49"/>
                </a:moveTo>
                <a:lnTo>
                  <a:pt x="619" y="49"/>
                </a:lnTo>
                <a:lnTo>
                  <a:pt x="620" y="50"/>
                </a:lnTo>
                <a:lnTo>
                  <a:pt x="622" y="52"/>
                </a:lnTo>
                <a:lnTo>
                  <a:pt x="622" y="53"/>
                </a:lnTo>
                <a:lnTo>
                  <a:pt x="620" y="55"/>
                </a:lnTo>
                <a:lnTo>
                  <a:pt x="619" y="57"/>
                </a:lnTo>
                <a:lnTo>
                  <a:pt x="617" y="57"/>
                </a:lnTo>
                <a:lnTo>
                  <a:pt x="617" y="57"/>
                </a:lnTo>
                <a:lnTo>
                  <a:pt x="617" y="57"/>
                </a:lnTo>
                <a:lnTo>
                  <a:pt x="615" y="57"/>
                </a:lnTo>
                <a:lnTo>
                  <a:pt x="615" y="55"/>
                </a:lnTo>
                <a:lnTo>
                  <a:pt x="614" y="57"/>
                </a:lnTo>
                <a:lnTo>
                  <a:pt x="614" y="55"/>
                </a:lnTo>
                <a:lnTo>
                  <a:pt x="615" y="55"/>
                </a:lnTo>
                <a:lnTo>
                  <a:pt x="617" y="53"/>
                </a:lnTo>
                <a:lnTo>
                  <a:pt x="619" y="53"/>
                </a:lnTo>
                <a:lnTo>
                  <a:pt x="619" y="52"/>
                </a:lnTo>
                <a:lnTo>
                  <a:pt x="619" y="50"/>
                </a:lnTo>
                <a:lnTo>
                  <a:pt x="617" y="49"/>
                </a:lnTo>
                <a:close/>
                <a:moveTo>
                  <a:pt x="2933" y="49"/>
                </a:moveTo>
                <a:lnTo>
                  <a:pt x="2935" y="49"/>
                </a:lnTo>
                <a:lnTo>
                  <a:pt x="2937" y="50"/>
                </a:lnTo>
                <a:lnTo>
                  <a:pt x="2938" y="50"/>
                </a:lnTo>
                <a:lnTo>
                  <a:pt x="2938" y="52"/>
                </a:lnTo>
                <a:lnTo>
                  <a:pt x="2938" y="55"/>
                </a:lnTo>
                <a:lnTo>
                  <a:pt x="2938" y="57"/>
                </a:lnTo>
                <a:lnTo>
                  <a:pt x="2937" y="57"/>
                </a:lnTo>
                <a:lnTo>
                  <a:pt x="2937" y="57"/>
                </a:lnTo>
                <a:lnTo>
                  <a:pt x="2937" y="57"/>
                </a:lnTo>
                <a:lnTo>
                  <a:pt x="2937" y="57"/>
                </a:lnTo>
                <a:lnTo>
                  <a:pt x="2937" y="55"/>
                </a:lnTo>
                <a:lnTo>
                  <a:pt x="2937" y="53"/>
                </a:lnTo>
                <a:lnTo>
                  <a:pt x="2935" y="53"/>
                </a:lnTo>
                <a:lnTo>
                  <a:pt x="2935" y="52"/>
                </a:lnTo>
                <a:lnTo>
                  <a:pt x="2935" y="53"/>
                </a:lnTo>
                <a:lnTo>
                  <a:pt x="2933" y="53"/>
                </a:lnTo>
                <a:lnTo>
                  <a:pt x="2933" y="52"/>
                </a:lnTo>
                <a:lnTo>
                  <a:pt x="2933" y="50"/>
                </a:lnTo>
                <a:lnTo>
                  <a:pt x="2933" y="49"/>
                </a:lnTo>
                <a:close/>
                <a:moveTo>
                  <a:pt x="21" y="47"/>
                </a:moveTo>
                <a:lnTo>
                  <a:pt x="21" y="47"/>
                </a:lnTo>
                <a:lnTo>
                  <a:pt x="23" y="49"/>
                </a:lnTo>
                <a:lnTo>
                  <a:pt x="23" y="49"/>
                </a:lnTo>
                <a:lnTo>
                  <a:pt x="23" y="49"/>
                </a:lnTo>
                <a:lnTo>
                  <a:pt x="21" y="49"/>
                </a:lnTo>
                <a:lnTo>
                  <a:pt x="21" y="49"/>
                </a:lnTo>
                <a:lnTo>
                  <a:pt x="19" y="49"/>
                </a:lnTo>
                <a:lnTo>
                  <a:pt x="19" y="47"/>
                </a:lnTo>
                <a:lnTo>
                  <a:pt x="19" y="47"/>
                </a:lnTo>
                <a:lnTo>
                  <a:pt x="19" y="47"/>
                </a:lnTo>
                <a:lnTo>
                  <a:pt x="21" y="47"/>
                </a:lnTo>
                <a:close/>
                <a:moveTo>
                  <a:pt x="24" y="44"/>
                </a:moveTo>
                <a:lnTo>
                  <a:pt x="26" y="46"/>
                </a:lnTo>
                <a:lnTo>
                  <a:pt x="26" y="46"/>
                </a:lnTo>
                <a:lnTo>
                  <a:pt x="26" y="46"/>
                </a:lnTo>
                <a:lnTo>
                  <a:pt x="27" y="47"/>
                </a:lnTo>
                <a:lnTo>
                  <a:pt x="26" y="47"/>
                </a:lnTo>
                <a:lnTo>
                  <a:pt x="26" y="47"/>
                </a:lnTo>
                <a:lnTo>
                  <a:pt x="24" y="47"/>
                </a:lnTo>
                <a:lnTo>
                  <a:pt x="24" y="46"/>
                </a:lnTo>
                <a:lnTo>
                  <a:pt x="24" y="46"/>
                </a:lnTo>
                <a:lnTo>
                  <a:pt x="24" y="44"/>
                </a:lnTo>
                <a:close/>
                <a:moveTo>
                  <a:pt x="863" y="44"/>
                </a:moveTo>
                <a:lnTo>
                  <a:pt x="865" y="44"/>
                </a:lnTo>
                <a:lnTo>
                  <a:pt x="865" y="44"/>
                </a:lnTo>
                <a:lnTo>
                  <a:pt x="865" y="46"/>
                </a:lnTo>
                <a:lnTo>
                  <a:pt x="865" y="46"/>
                </a:lnTo>
                <a:lnTo>
                  <a:pt x="865" y="47"/>
                </a:lnTo>
                <a:lnTo>
                  <a:pt x="865" y="47"/>
                </a:lnTo>
                <a:lnTo>
                  <a:pt x="866" y="47"/>
                </a:lnTo>
                <a:lnTo>
                  <a:pt x="866" y="49"/>
                </a:lnTo>
                <a:lnTo>
                  <a:pt x="865" y="49"/>
                </a:lnTo>
                <a:lnTo>
                  <a:pt x="865" y="50"/>
                </a:lnTo>
                <a:lnTo>
                  <a:pt x="866" y="49"/>
                </a:lnTo>
                <a:lnTo>
                  <a:pt x="868" y="49"/>
                </a:lnTo>
                <a:lnTo>
                  <a:pt x="868" y="49"/>
                </a:lnTo>
                <a:lnTo>
                  <a:pt x="869" y="49"/>
                </a:lnTo>
                <a:lnTo>
                  <a:pt x="871" y="47"/>
                </a:lnTo>
                <a:lnTo>
                  <a:pt x="871" y="47"/>
                </a:lnTo>
                <a:lnTo>
                  <a:pt x="872" y="46"/>
                </a:lnTo>
                <a:lnTo>
                  <a:pt x="872" y="46"/>
                </a:lnTo>
                <a:lnTo>
                  <a:pt x="872" y="46"/>
                </a:lnTo>
                <a:lnTo>
                  <a:pt x="874" y="46"/>
                </a:lnTo>
                <a:lnTo>
                  <a:pt x="872" y="47"/>
                </a:lnTo>
                <a:lnTo>
                  <a:pt x="871" y="49"/>
                </a:lnTo>
                <a:lnTo>
                  <a:pt x="869" y="50"/>
                </a:lnTo>
                <a:lnTo>
                  <a:pt x="868" y="50"/>
                </a:lnTo>
                <a:lnTo>
                  <a:pt x="866" y="50"/>
                </a:lnTo>
                <a:lnTo>
                  <a:pt x="866" y="52"/>
                </a:lnTo>
                <a:lnTo>
                  <a:pt x="868" y="52"/>
                </a:lnTo>
                <a:lnTo>
                  <a:pt x="869" y="52"/>
                </a:lnTo>
                <a:lnTo>
                  <a:pt x="869" y="52"/>
                </a:lnTo>
                <a:lnTo>
                  <a:pt x="871" y="50"/>
                </a:lnTo>
                <a:lnTo>
                  <a:pt x="871" y="50"/>
                </a:lnTo>
                <a:lnTo>
                  <a:pt x="872" y="50"/>
                </a:lnTo>
                <a:lnTo>
                  <a:pt x="872" y="52"/>
                </a:lnTo>
                <a:lnTo>
                  <a:pt x="871" y="53"/>
                </a:lnTo>
                <a:lnTo>
                  <a:pt x="869" y="55"/>
                </a:lnTo>
                <a:lnTo>
                  <a:pt x="869" y="55"/>
                </a:lnTo>
                <a:lnTo>
                  <a:pt x="869" y="57"/>
                </a:lnTo>
                <a:lnTo>
                  <a:pt x="866" y="58"/>
                </a:lnTo>
                <a:lnTo>
                  <a:pt x="866" y="58"/>
                </a:lnTo>
                <a:lnTo>
                  <a:pt x="866" y="57"/>
                </a:lnTo>
                <a:lnTo>
                  <a:pt x="866" y="53"/>
                </a:lnTo>
                <a:lnTo>
                  <a:pt x="865" y="53"/>
                </a:lnTo>
                <a:lnTo>
                  <a:pt x="863" y="52"/>
                </a:lnTo>
                <a:lnTo>
                  <a:pt x="863" y="50"/>
                </a:lnTo>
                <a:lnTo>
                  <a:pt x="861" y="50"/>
                </a:lnTo>
                <a:lnTo>
                  <a:pt x="861" y="50"/>
                </a:lnTo>
                <a:lnTo>
                  <a:pt x="863" y="49"/>
                </a:lnTo>
                <a:lnTo>
                  <a:pt x="863" y="47"/>
                </a:lnTo>
                <a:lnTo>
                  <a:pt x="863" y="46"/>
                </a:lnTo>
                <a:lnTo>
                  <a:pt x="861" y="46"/>
                </a:lnTo>
                <a:lnTo>
                  <a:pt x="861" y="47"/>
                </a:lnTo>
                <a:lnTo>
                  <a:pt x="861" y="47"/>
                </a:lnTo>
                <a:lnTo>
                  <a:pt x="860" y="47"/>
                </a:lnTo>
                <a:lnTo>
                  <a:pt x="860" y="47"/>
                </a:lnTo>
                <a:lnTo>
                  <a:pt x="858" y="47"/>
                </a:lnTo>
                <a:lnTo>
                  <a:pt x="861" y="47"/>
                </a:lnTo>
                <a:lnTo>
                  <a:pt x="861" y="46"/>
                </a:lnTo>
                <a:lnTo>
                  <a:pt x="861" y="44"/>
                </a:lnTo>
                <a:lnTo>
                  <a:pt x="861" y="44"/>
                </a:lnTo>
                <a:lnTo>
                  <a:pt x="863" y="44"/>
                </a:lnTo>
                <a:lnTo>
                  <a:pt x="863" y="44"/>
                </a:lnTo>
                <a:close/>
                <a:moveTo>
                  <a:pt x="2773" y="42"/>
                </a:moveTo>
                <a:lnTo>
                  <a:pt x="2773" y="42"/>
                </a:lnTo>
                <a:lnTo>
                  <a:pt x="2774" y="42"/>
                </a:lnTo>
                <a:lnTo>
                  <a:pt x="2774" y="44"/>
                </a:lnTo>
                <a:lnTo>
                  <a:pt x="2773" y="46"/>
                </a:lnTo>
                <a:lnTo>
                  <a:pt x="2769" y="46"/>
                </a:lnTo>
                <a:lnTo>
                  <a:pt x="2768" y="44"/>
                </a:lnTo>
                <a:lnTo>
                  <a:pt x="2766" y="44"/>
                </a:lnTo>
                <a:lnTo>
                  <a:pt x="2766" y="44"/>
                </a:lnTo>
                <a:lnTo>
                  <a:pt x="2768" y="42"/>
                </a:lnTo>
                <a:lnTo>
                  <a:pt x="2768" y="44"/>
                </a:lnTo>
                <a:lnTo>
                  <a:pt x="2771" y="44"/>
                </a:lnTo>
                <a:lnTo>
                  <a:pt x="2773" y="44"/>
                </a:lnTo>
                <a:lnTo>
                  <a:pt x="2773" y="42"/>
                </a:lnTo>
                <a:lnTo>
                  <a:pt x="2773" y="42"/>
                </a:lnTo>
                <a:close/>
                <a:moveTo>
                  <a:pt x="15" y="41"/>
                </a:moveTo>
                <a:lnTo>
                  <a:pt x="18" y="42"/>
                </a:lnTo>
                <a:lnTo>
                  <a:pt x="19" y="42"/>
                </a:lnTo>
                <a:lnTo>
                  <a:pt x="18" y="42"/>
                </a:lnTo>
                <a:lnTo>
                  <a:pt x="15" y="42"/>
                </a:lnTo>
                <a:lnTo>
                  <a:pt x="15" y="41"/>
                </a:lnTo>
                <a:close/>
                <a:moveTo>
                  <a:pt x="7" y="39"/>
                </a:moveTo>
                <a:lnTo>
                  <a:pt x="7" y="39"/>
                </a:lnTo>
                <a:lnTo>
                  <a:pt x="7" y="39"/>
                </a:lnTo>
                <a:lnTo>
                  <a:pt x="5" y="39"/>
                </a:lnTo>
                <a:lnTo>
                  <a:pt x="4" y="41"/>
                </a:lnTo>
                <a:lnTo>
                  <a:pt x="4" y="41"/>
                </a:lnTo>
                <a:lnTo>
                  <a:pt x="4" y="41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4" y="42"/>
                </a:lnTo>
                <a:lnTo>
                  <a:pt x="2" y="41"/>
                </a:lnTo>
                <a:lnTo>
                  <a:pt x="2" y="41"/>
                </a:lnTo>
                <a:lnTo>
                  <a:pt x="2" y="41"/>
                </a:lnTo>
                <a:lnTo>
                  <a:pt x="2" y="39"/>
                </a:lnTo>
                <a:lnTo>
                  <a:pt x="4" y="39"/>
                </a:lnTo>
                <a:lnTo>
                  <a:pt x="5" y="39"/>
                </a:lnTo>
                <a:lnTo>
                  <a:pt x="7" y="39"/>
                </a:lnTo>
                <a:lnTo>
                  <a:pt x="7" y="39"/>
                </a:lnTo>
                <a:close/>
                <a:moveTo>
                  <a:pt x="59" y="34"/>
                </a:moveTo>
                <a:lnTo>
                  <a:pt x="59" y="34"/>
                </a:lnTo>
                <a:lnTo>
                  <a:pt x="60" y="36"/>
                </a:lnTo>
                <a:lnTo>
                  <a:pt x="59" y="36"/>
                </a:lnTo>
                <a:lnTo>
                  <a:pt x="57" y="36"/>
                </a:lnTo>
                <a:lnTo>
                  <a:pt x="57" y="36"/>
                </a:lnTo>
                <a:lnTo>
                  <a:pt x="57" y="34"/>
                </a:lnTo>
                <a:lnTo>
                  <a:pt x="59" y="34"/>
                </a:lnTo>
                <a:close/>
                <a:moveTo>
                  <a:pt x="2768" y="34"/>
                </a:moveTo>
                <a:lnTo>
                  <a:pt x="2768" y="34"/>
                </a:lnTo>
                <a:lnTo>
                  <a:pt x="2766" y="34"/>
                </a:lnTo>
                <a:lnTo>
                  <a:pt x="2768" y="36"/>
                </a:lnTo>
                <a:lnTo>
                  <a:pt x="2769" y="36"/>
                </a:lnTo>
                <a:lnTo>
                  <a:pt x="2771" y="38"/>
                </a:lnTo>
                <a:lnTo>
                  <a:pt x="2771" y="38"/>
                </a:lnTo>
                <a:lnTo>
                  <a:pt x="2773" y="38"/>
                </a:lnTo>
                <a:lnTo>
                  <a:pt x="2771" y="36"/>
                </a:lnTo>
                <a:lnTo>
                  <a:pt x="2771" y="36"/>
                </a:lnTo>
                <a:lnTo>
                  <a:pt x="2769" y="34"/>
                </a:lnTo>
                <a:lnTo>
                  <a:pt x="2769" y="34"/>
                </a:lnTo>
                <a:lnTo>
                  <a:pt x="2768" y="34"/>
                </a:lnTo>
                <a:close/>
                <a:moveTo>
                  <a:pt x="2708" y="33"/>
                </a:moveTo>
                <a:lnTo>
                  <a:pt x="2708" y="34"/>
                </a:lnTo>
                <a:lnTo>
                  <a:pt x="2708" y="34"/>
                </a:lnTo>
                <a:lnTo>
                  <a:pt x="2708" y="34"/>
                </a:lnTo>
                <a:lnTo>
                  <a:pt x="2708" y="34"/>
                </a:lnTo>
                <a:lnTo>
                  <a:pt x="2706" y="34"/>
                </a:lnTo>
                <a:lnTo>
                  <a:pt x="2706" y="34"/>
                </a:lnTo>
                <a:lnTo>
                  <a:pt x="2705" y="34"/>
                </a:lnTo>
                <a:lnTo>
                  <a:pt x="2705" y="36"/>
                </a:lnTo>
                <a:lnTo>
                  <a:pt x="2702" y="36"/>
                </a:lnTo>
                <a:lnTo>
                  <a:pt x="2700" y="38"/>
                </a:lnTo>
                <a:lnTo>
                  <a:pt x="2700" y="39"/>
                </a:lnTo>
                <a:lnTo>
                  <a:pt x="2698" y="39"/>
                </a:lnTo>
                <a:lnTo>
                  <a:pt x="2698" y="39"/>
                </a:lnTo>
                <a:lnTo>
                  <a:pt x="2698" y="39"/>
                </a:lnTo>
                <a:lnTo>
                  <a:pt x="2700" y="38"/>
                </a:lnTo>
                <a:lnTo>
                  <a:pt x="2700" y="38"/>
                </a:lnTo>
                <a:lnTo>
                  <a:pt x="2702" y="36"/>
                </a:lnTo>
                <a:lnTo>
                  <a:pt x="2703" y="34"/>
                </a:lnTo>
                <a:lnTo>
                  <a:pt x="2705" y="34"/>
                </a:lnTo>
                <a:lnTo>
                  <a:pt x="2706" y="34"/>
                </a:lnTo>
                <a:lnTo>
                  <a:pt x="2708" y="33"/>
                </a:lnTo>
                <a:close/>
                <a:moveTo>
                  <a:pt x="2933" y="33"/>
                </a:moveTo>
                <a:lnTo>
                  <a:pt x="2935" y="34"/>
                </a:lnTo>
                <a:lnTo>
                  <a:pt x="2933" y="36"/>
                </a:lnTo>
                <a:lnTo>
                  <a:pt x="2933" y="36"/>
                </a:lnTo>
                <a:lnTo>
                  <a:pt x="2933" y="38"/>
                </a:lnTo>
                <a:lnTo>
                  <a:pt x="2933" y="38"/>
                </a:lnTo>
                <a:lnTo>
                  <a:pt x="2933" y="39"/>
                </a:lnTo>
                <a:lnTo>
                  <a:pt x="2933" y="39"/>
                </a:lnTo>
                <a:lnTo>
                  <a:pt x="2932" y="39"/>
                </a:lnTo>
                <a:lnTo>
                  <a:pt x="2932" y="39"/>
                </a:lnTo>
                <a:lnTo>
                  <a:pt x="2930" y="39"/>
                </a:lnTo>
                <a:lnTo>
                  <a:pt x="2930" y="38"/>
                </a:lnTo>
                <a:lnTo>
                  <a:pt x="2930" y="36"/>
                </a:lnTo>
                <a:lnTo>
                  <a:pt x="2930" y="34"/>
                </a:lnTo>
                <a:lnTo>
                  <a:pt x="2932" y="34"/>
                </a:lnTo>
                <a:lnTo>
                  <a:pt x="2932" y="34"/>
                </a:lnTo>
                <a:lnTo>
                  <a:pt x="2933" y="33"/>
                </a:lnTo>
                <a:close/>
                <a:moveTo>
                  <a:pt x="2773" y="31"/>
                </a:moveTo>
                <a:lnTo>
                  <a:pt x="2773" y="31"/>
                </a:lnTo>
                <a:lnTo>
                  <a:pt x="2773" y="33"/>
                </a:lnTo>
                <a:lnTo>
                  <a:pt x="2771" y="33"/>
                </a:lnTo>
                <a:lnTo>
                  <a:pt x="2771" y="33"/>
                </a:lnTo>
                <a:lnTo>
                  <a:pt x="2769" y="33"/>
                </a:lnTo>
                <a:lnTo>
                  <a:pt x="2769" y="33"/>
                </a:lnTo>
                <a:lnTo>
                  <a:pt x="2769" y="33"/>
                </a:lnTo>
                <a:lnTo>
                  <a:pt x="2771" y="34"/>
                </a:lnTo>
                <a:lnTo>
                  <a:pt x="2773" y="34"/>
                </a:lnTo>
                <a:lnTo>
                  <a:pt x="2773" y="34"/>
                </a:lnTo>
                <a:lnTo>
                  <a:pt x="2774" y="34"/>
                </a:lnTo>
                <a:lnTo>
                  <a:pt x="2776" y="34"/>
                </a:lnTo>
                <a:lnTo>
                  <a:pt x="2776" y="33"/>
                </a:lnTo>
                <a:lnTo>
                  <a:pt x="2776" y="33"/>
                </a:lnTo>
                <a:lnTo>
                  <a:pt x="2776" y="31"/>
                </a:lnTo>
                <a:lnTo>
                  <a:pt x="2776" y="33"/>
                </a:lnTo>
                <a:lnTo>
                  <a:pt x="2774" y="33"/>
                </a:lnTo>
                <a:lnTo>
                  <a:pt x="2774" y="31"/>
                </a:lnTo>
                <a:lnTo>
                  <a:pt x="2773" y="31"/>
                </a:lnTo>
                <a:close/>
                <a:moveTo>
                  <a:pt x="2" y="30"/>
                </a:moveTo>
                <a:lnTo>
                  <a:pt x="4" y="30"/>
                </a:lnTo>
                <a:lnTo>
                  <a:pt x="5" y="31"/>
                </a:lnTo>
                <a:lnTo>
                  <a:pt x="7" y="33"/>
                </a:lnTo>
                <a:lnTo>
                  <a:pt x="5" y="33"/>
                </a:lnTo>
                <a:lnTo>
                  <a:pt x="5" y="33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close/>
                <a:moveTo>
                  <a:pt x="385" y="30"/>
                </a:moveTo>
                <a:lnTo>
                  <a:pt x="387" y="30"/>
                </a:lnTo>
                <a:lnTo>
                  <a:pt x="387" y="31"/>
                </a:lnTo>
                <a:lnTo>
                  <a:pt x="388" y="33"/>
                </a:lnTo>
                <a:lnTo>
                  <a:pt x="390" y="33"/>
                </a:lnTo>
                <a:lnTo>
                  <a:pt x="390" y="34"/>
                </a:lnTo>
                <a:lnTo>
                  <a:pt x="390" y="38"/>
                </a:lnTo>
                <a:lnTo>
                  <a:pt x="392" y="38"/>
                </a:lnTo>
                <a:lnTo>
                  <a:pt x="392" y="39"/>
                </a:lnTo>
                <a:lnTo>
                  <a:pt x="392" y="39"/>
                </a:lnTo>
                <a:lnTo>
                  <a:pt x="392" y="39"/>
                </a:lnTo>
                <a:lnTo>
                  <a:pt x="392" y="38"/>
                </a:lnTo>
                <a:lnTo>
                  <a:pt x="390" y="38"/>
                </a:lnTo>
                <a:lnTo>
                  <a:pt x="388" y="34"/>
                </a:lnTo>
                <a:lnTo>
                  <a:pt x="387" y="31"/>
                </a:lnTo>
                <a:lnTo>
                  <a:pt x="384" y="30"/>
                </a:lnTo>
                <a:lnTo>
                  <a:pt x="385" y="30"/>
                </a:lnTo>
                <a:close/>
                <a:moveTo>
                  <a:pt x="880" y="28"/>
                </a:moveTo>
                <a:lnTo>
                  <a:pt x="880" y="30"/>
                </a:lnTo>
                <a:lnTo>
                  <a:pt x="880" y="31"/>
                </a:lnTo>
                <a:lnTo>
                  <a:pt x="879" y="33"/>
                </a:lnTo>
                <a:lnTo>
                  <a:pt x="877" y="34"/>
                </a:lnTo>
                <a:lnTo>
                  <a:pt x="876" y="36"/>
                </a:lnTo>
                <a:lnTo>
                  <a:pt x="876" y="34"/>
                </a:lnTo>
                <a:lnTo>
                  <a:pt x="876" y="34"/>
                </a:lnTo>
                <a:lnTo>
                  <a:pt x="876" y="33"/>
                </a:lnTo>
                <a:lnTo>
                  <a:pt x="877" y="31"/>
                </a:lnTo>
                <a:lnTo>
                  <a:pt x="879" y="30"/>
                </a:lnTo>
                <a:lnTo>
                  <a:pt x="880" y="28"/>
                </a:lnTo>
                <a:close/>
                <a:moveTo>
                  <a:pt x="2728" y="28"/>
                </a:moveTo>
                <a:lnTo>
                  <a:pt x="2728" y="28"/>
                </a:lnTo>
                <a:lnTo>
                  <a:pt x="2728" y="30"/>
                </a:lnTo>
                <a:lnTo>
                  <a:pt x="2728" y="30"/>
                </a:lnTo>
                <a:lnTo>
                  <a:pt x="2728" y="30"/>
                </a:lnTo>
                <a:lnTo>
                  <a:pt x="2727" y="30"/>
                </a:lnTo>
                <a:lnTo>
                  <a:pt x="2727" y="30"/>
                </a:lnTo>
                <a:lnTo>
                  <a:pt x="2725" y="30"/>
                </a:lnTo>
                <a:lnTo>
                  <a:pt x="2725" y="31"/>
                </a:lnTo>
                <a:lnTo>
                  <a:pt x="2725" y="31"/>
                </a:lnTo>
                <a:lnTo>
                  <a:pt x="2725" y="31"/>
                </a:lnTo>
                <a:lnTo>
                  <a:pt x="2724" y="33"/>
                </a:lnTo>
                <a:lnTo>
                  <a:pt x="2722" y="33"/>
                </a:lnTo>
                <a:lnTo>
                  <a:pt x="2722" y="33"/>
                </a:lnTo>
                <a:lnTo>
                  <a:pt x="2721" y="34"/>
                </a:lnTo>
                <a:lnTo>
                  <a:pt x="2721" y="34"/>
                </a:lnTo>
                <a:lnTo>
                  <a:pt x="2721" y="36"/>
                </a:lnTo>
                <a:lnTo>
                  <a:pt x="2721" y="36"/>
                </a:lnTo>
                <a:lnTo>
                  <a:pt x="2721" y="36"/>
                </a:lnTo>
                <a:lnTo>
                  <a:pt x="2722" y="36"/>
                </a:lnTo>
                <a:lnTo>
                  <a:pt x="2722" y="38"/>
                </a:lnTo>
                <a:lnTo>
                  <a:pt x="2722" y="38"/>
                </a:lnTo>
                <a:lnTo>
                  <a:pt x="2721" y="38"/>
                </a:lnTo>
                <a:lnTo>
                  <a:pt x="2721" y="38"/>
                </a:lnTo>
                <a:lnTo>
                  <a:pt x="2719" y="38"/>
                </a:lnTo>
                <a:lnTo>
                  <a:pt x="2719" y="39"/>
                </a:lnTo>
                <a:lnTo>
                  <a:pt x="2719" y="39"/>
                </a:lnTo>
                <a:lnTo>
                  <a:pt x="2721" y="39"/>
                </a:lnTo>
                <a:lnTo>
                  <a:pt x="2721" y="39"/>
                </a:lnTo>
                <a:lnTo>
                  <a:pt x="2722" y="39"/>
                </a:lnTo>
                <a:lnTo>
                  <a:pt x="2724" y="39"/>
                </a:lnTo>
                <a:lnTo>
                  <a:pt x="2724" y="41"/>
                </a:lnTo>
                <a:lnTo>
                  <a:pt x="2724" y="41"/>
                </a:lnTo>
                <a:lnTo>
                  <a:pt x="2724" y="41"/>
                </a:lnTo>
                <a:lnTo>
                  <a:pt x="2724" y="41"/>
                </a:lnTo>
                <a:lnTo>
                  <a:pt x="2724" y="41"/>
                </a:lnTo>
                <a:lnTo>
                  <a:pt x="2724" y="42"/>
                </a:lnTo>
                <a:lnTo>
                  <a:pt x="2725" y="42"/>
                </a:lnTo>
                <a:lnTo>
                  <a:pt x="2725" y="42"/>
                </a:lnTo>
                <a:lnTo>
                  <a:pt x="2724" y="42"/>
                </a:lnTo>
                <a:lnTo>
                  <a:pt x="2722" y="42"/>
                </a:lnTo>
                <a:lnTo>
                  <a:pt x="2719" y="41"/>
                </a:lnTo>
                <a:lnTo>
                  <a:pt x="2717" y="39"/>
                </a:lnTo>
                <a:lnTo>
                  <a:pt x="2716" y="39"/>
                </a:lnTo>
                <a:lnTo>
                  <a:pt x="2716" y="38"/>
                </a:lnTo>
                <a:lnTo>
                  <a:pt x="2716" y="38"/>
                </a:lnTo>
                <a:lnTo>
                  <a:pt x="2716" y="39"/>
                </a:lnTo>
                <a:lnTo>
                  <a:pt x="2717" y="39"/>
                </a:lnTo>
                <a:lnTo>
                  <a:pt x="2717" y="39"/>
                </a:lnTo>
                <a:lnTo>
                  <a:pt x="2719" y="38"/>
                </a:lnTo>
                <a:lnTo>
                  <a:pt x="2719" y="38"/>
                </a:lnTo>
                <a:lnTo>
                  <a:pt x="2719" y="38"/>
                </a:lnTo>
                <a:lnTo>
                  <a:pt x="2719" y="36"/>
                </a:lnTo>
                <a:lnTo>
                  <a:pt x="2719" y="34"/>
                </a:lnTo>
                <a:lnTo>
                  <a:pt x="2721" y="33"/>
                </a:lnTo>
                <a:lnTo>
                  <a:pt x="2722" y="31"/>
                </a:lnTo>
                <a:lnTo>
                  <a:pt x="2724" y="31"/>
                </a:lnTo>
                <a:lnTo>
                  <a:pt x="2724" y="31"/>
                </a:lnTo>
                <a:lnTo>
                  <a:pt x="2724" y="30"/>
                </a:lnTo>
                <a:lnTo>
                  <a:pt x="2724" y="30"/>
                </a:lnTo>
                <a:lnTo>
                  <a:pt x="2724" y="30"/>
                </a:lnTo>
                <a:lnTo>
                  <a:pt x="2724" y="30"/>
                </a:lnTo>
                <a:lnTo>
                  <a:pt x="2725" y="30"/>
                </a:lnTo>
                <a:lnTo>
                  <a:pt x="2725" y="30"/>
                </a:lnTo>
                <a:lnTo>
                  <a:pt x="2725" y="30"/>
                </a:lnTo>
                <a:lnTo>
                  <a:pt x="2725" y="30"/>
                </a:lnTo>
                <a:lnTo>
                  <a:pt x="2725" y="28"/>
                </a:lnTo>
                <a:lnTo>
                  <a:pt x="2727" y="28"/>
                </a:lnTo>
                <a:lnTo>
                  <a:pt x="2727" y="28"/>
                </a:lnTo>
                <a:lnTo>
                  <a:pt x="2728" y="28"/>
                </a:lnTo>
                <a:close/>
                <a:moveTo>
                  <a:pt x="2782" y="28"/>
                </a:moveTo>
                <a:lnTo>
                  <a:pt x="2780" y="28"/>
                </a:lnTo>
                <a:lnTo>
                  <a:pt x="2780" y="30"/>
                </a:lnTo>
                <a:lnTo>
                  <a:pt x="2780" y="30"/>
                </a:lnTo>
                <a:lnTo>
                  <a:pt x="2780" y="31"/>
                </a:lnTo>
                <a:lnTo>
                  <a:pt x="2780" y="31"/>
                </a:lnTo>
                <a:lnTo>
                  <a:pt x="2780" y="33"/>
                </a:lnTo>
                <a:lnTo>
                  <a:pt x="2780" y="33"/>
                </a:lnTo>
                <a:lnTo>
                  <a:pt x="2780" y="33"/>
                </a:lnTo>
                <a:lnTo>
                  <a:pt x="2780" y="34"/>
                </a:lnTo>
                <a:lnTo>
                  <a:pt x="2780" y="34"/>
                </a:lnTo>
                <a:lnTo>
                  <a:pt x="2780" y="34"/>
                </a:lnTo>
                <a:lnTo>
                  <a:pt x="2782" y="34"/>
                </a:lnTo>
                <a:lnTo>
                  <a:pt x="2784" y="34"/>
                </a:lnTo>
                <a:lnTo>
                  <a:pt x="2784" y="33"/>
                </a:lnTo>
                <a:lnTo>
                  <a:pt x="2784" y="33"/>
                </a:lnTo>
                <a:lnTo>
                  <a:pt x="2784" y="31"/>
                </a:lnTo>
                <a:lnTo>
                  <a:pt x="2784" y="30"/>
                </a:lnTo>
                <a:lnTo>
                  <a:pt x="2784" y="30"/>
                </a:lnTo>
                <a:lnTo>
                  <a:pt x="2784" y="28"/>
                </a:lnTo>
                <a:lnTo>
                  <a:pt x="2784" y="28"/>
                </a:lnTo>
                <a:lnTo>
                  <a:pt x="2782" y="28"/>
                </a:lnTo>
                <a:lnTo>
                  <a:pt x="2782" y="28"/>
                </a:lnTo>
                <a:close/>
                <a:moveTo>
                  <a:pt x="2818" y="27"/>
                </a:moveTo>
                <a:lnTo>
                  <a:pt x="2818" y="27"/>
                </a:lnTo>
                <a:lnTo>
                  <a:pt x="2818" y="27"/>
                </a:lnTo>
                <a:lnTo>
                  <a:pt x="2818" y="27"/>
                </a:lnTo>
                <a:lnTo>
                  <a:pt x="2820" y="28"/>
                </a:lnTo>
                <a:lnTo>
                  <a:pt x="2821" y="28"/>
                </a:lnTo>
                <a:lnTo>
                  <a:pt x="2821" y="30"/>
                </a:lnTo>
                <a:lnTo>
                  <a:pt x="2821" y="30"/>
                </a:lnTo>
                <a:lnTo>
                  <a:pt x="2821" y="30"/>
                </a:lnTo>
                <a:lnTo>
                  <a:pt x="2823" y="30"/>
                </a:lnTo>
                <a:lnTo>
                  <a:pt x="2823" y="30"/>
                </a:lnTo>
                <a:lnTo>
                  <a:pt x="2823" y="30"/>
                </a:lnTo>
                <a:lnTo>
                  <a:pt x="2825" y="30"/>
                </a:lnTo>
                <a:lnTo>
                  <a:pt x="2825" y="30"/>
                </a:lnTo>
                <a:lnTo>
                  <a:pt x="2825" y="30"/>
                </a:lnTo>
                <a:lnTo>
                  <a:pt x="2825" y="30"/>
                </a:lnTo>
                <a:lnTo>
                  <a:pt x="2825" y="30"/>
                </a:lnTo>
                <a:lnTo>
                  <a:pt x="2826" y="31"/>
                </a:lnTo>
                <a:lnTo>
                  <a:pt x="2828" y="33"/>
                </a:lnTo>
                <a:lnTo>
                  <a:pt x="2828" y="34"/>
                </a:lnTo>
                <a:lnTo>
                  <a:pt x="2829" y="34"/>
                </a:lnTo>
                <a:lnTo>
                  <a:pt x="2829" y="34"/>
                </a:lnTo>
                <a:lnTo>
                  <a:pt x="2829" y="34"/>
                </a:lnTo>
                <a:lnTo>
                  <a:pt x="2829" y="33"/>
                </a:lnTo>
                <a:lnTo>
                  <a:pt x="2829" y="33"/>
                </a:lnTo>
                <a:lnTo>
                  <a:pt x="2829" y="34"/>
                </a:lnTo>
                <a:lnTo>
                  <a:pt x="2831" y="36"/>
                </a:lnTo>
                <a:lnTo>
                  <a:pt x="2833" y="36"/>
                </a:lnTo>
                <a:lnTo>
                  <a:pt x="2833" y="36"/>
                </a:lnTo>
                <a:lnTo>
                  <a:pt x="2839" y="39"/>
                </a:lnTo>
                <a:lnTo>
                  <a:pt x="2842" y="41"/>
                </a:lnTo>
                <a:lnTo>
                  <a:pt x="2842" y="42"/>
                </a:lnTo>
                <a:lnTo>
                  <a:pt x="2842" y="42"/>
                </a:lnTo>
                <a:lnTo>
                  <a:pt x="2842" y="44"/>
                </a:lnTo>
                <a:lnTo>
                  <a:pt x="2844" y="44"/>
                </a:lnTo>
                <a:lnTo>
                  <a:pt x="2844" y="44"/>
                </a:lnTo>
                <a:lnTo>
                  <a:pt x="2844" y="44"/>
                </a:lnTo>
                <a:lnTo>
                  <a:pt x="2845" y="46"/>
                </a:lnTo>
                <a:lnTo>
                  <a:pt x="2847" y="47"/>
                </a:lnTo>
                <a:lnTo>
                  <a:pt x="2847" y="49"/>
                </a:lnTo>
                <a:lnTo>
                  <a:pt x="2847" y="50"/>
                </a:lnTo>
                <a:lnTo>
                  <a:pt x="2847" y="50"/>
                </a:lnTo>
                <a:lnTo>
                  <a:pt x="2848" y="50"/>
                </a:lnTo>
                <a:lnTo>
                  <a:pt x="2848" y="52"/>
                </a:lnTo>
                <a:lnTo>
                  <a:pt x="2847" y="53"/>
                </a:lnTo>
                <a:lnTo>
                  <a:pt x="2847" y="55"/>
                </a:lnTo>
                <a:lnTo>
                  <a:pt x="2847" y="55"/>
                </a:lnTo>
                <a:lnTo>
                  <a:pt x="2845" y="55"/>
                </a:lnTo>
                <a:lnTo>
                  <a:pt x="2845" y="55"/>
                </a:lnTo>
                <a:lnTo>
                  <a:pt x="2844" y="53"/>
                </a:lnTo>
                <a:lnTo>
                  <a:pt x="2844" y="53"/>
                </a:lnTo>
                <a:lnTo>
                  <a:pt x="2844" y="55"/>
                </a:lnTo>
                <a:lnTo>
                  <a:pt x="2844" y="55"/>
                </a:lnTo>
                <a:lnTo>
                  <a:pt x="2844" y="57"/>
                </a:lnTo>
                <a:lnTo>
                  <a:pt x="2844" y="57"/>
                </a:lnTo>
                <a:lnTo>
                  <a:pt x="2844" y="58"/>
                </a:lnTo>
                <a:lnTo>
                  <a:pt x="2844" y="58"/>
                </a:lnTo>
                <a:lnTo>
                  <a:pt x="2844" y="58"/>
                </a:lnTo>
                <a:lnTo>
                  <a:pt x="2844" y="60"/>
                </a:lnTo>
                <a:lnTo>
                  <a:pt x="2844" y="60"/>
                </a:lnTo>
                <a:lnTo>
                  <a:pt x="2844" y="61"/>
                </a:lnTo>
                <a:lnTo>
                  <a:pt x="2842" y="61"/>
                </a:lnTo>
                <a:lnTo>
                  <a:pt x="2839" y="63"/>
                </a:lnTo>
                <a:lnTo>
                  <a:pt x="2839" y="63"/>
                </a:lnTo>
                <a:lnTo>
                  <a:pt x="2837" y="61"/>
                </a:lnTo>
                <a:lnTo>
                  <a:pt x="2836" y="61"/>
                </a:lnTo>
                <a:lnTo>
                  <a:pt x="2833" y="60"/>
                </a:lnTo>
                <a:lnTo>
                  <a:pt x="2829" y="60"/>
                </a:lnTo>
                <a:lnTo>
                  <a:pt x="2828" y="61"/>
                </a:lnTo>
                <a:lnTo>
                  <a:pt x="2828" y="63"/>
                </a:lnTo>
                <a:lnTo>
                  <a:pt x="2828" y="63"/>
                </a:lnTo>
                <a:lnTo>
                  <a:pt x="2829" y="63"/>
                </a:lnTo>
                <a:lnTo>
                  <a:pt x="2829" y="63"/>
                </a:lnTo>
                <a:lnTo>
                  <a:pt x="2828" y="64"/>
                </a:lnTo>
                <a:lnTo>
                  <a:pt x="2828" y="64"/>
                </a:lnTo>
                <a:lnTo>
                  <a:pt x="2828" y="66"/>
                </a:lnTo>
                <a:lnTo>
                  <a:pt x="2828" y="66"/>
                </a:lnTo>
                <a:lnTo>
                  <a:pt x="2828" y="68"/>
                </a:lnTo>
                <a:lnTo>
                  <a:pt x="2828" y="68"/>
                </a:lnTo>
                <a:lnTo>
                  <a:pt x="2826" y="68"/>
                </a:lnTo>
                <a:lnTo>
                  <a:pt x="2826" y="68"/>
                </a:lnTo>
                <a:lnTo>
                  <a:pt x="2825" y="68"/>
                </a:lnTo>
                <a:lnTo>
                  <a:pt x="2825" y="68"/>
                </a:lnTo>
                <a:lnTo>
                  <a:pt x="2823" y="68"/>
                </a:lnTo>
                <a:lnTo>
                  <a:pt x="2821" y="68"/>
                </a:lnTo>
                <a:lnTo>
                  <a:pt x="2821" y="66"/>
                </a:lnTo>
                <a:lnTo>
                  <a:pt x="2820" y="66"/>
                </a:lnTo>
                <a:lnTo>
                  <a:pt x="2821" y="66"/>
                </a:lnTo>
                <a:lnTo>
                  <a:pt x="2821" y="66"/>
                </a:lnTo>
                <a:lnTo>
                  <a:pt x="2821" y="64"/>
                </a:lnTo>
                <a:lnTo>
                  <a:pt x="2821" y="64"/>
                </a:lnTo>
                <a:lnTo>
                  <a:pt x="2821" y="64"/>
                </a:lnTo>
                <a:lnTo>
                  <a:pt x="2821" y="63"/>
                </a:lnTo>
                <a:lnTo>
                  <a:pt x="2821" y="63"/>
                </a:lnTo>
                <a:lnTo>
                  <a:pt x="2820" y="61"/>
                </a:lnTo>
                <a:lnTo>
                  <a:pt x="2820" y="60"/>
                </a:lnTo>
                <a:lnTo>
                  <a:pt x="2818" y="57"/>
                </a:lnTo>
                <a:lnTo>
                  <a:pt x="2817" y="55"/>
                </a:lnTo>
                <a:lnTo>
                  <a:pt x="2817" y="55"/>
                </a:lnTo>
                <a:lnTo>
                  <a:pt x="2817" y="57"/>
                </a:lnTo>
                <a:lnTo>
                  <a:pt x="2817" y="57"/>
                </a:lnTo>
                <a:lnTo>
                  <a:pt x="2817" y="55"/>
                </a:lnTo>
                <a:lnTo>
                  <a:pt x="2817" y="53"/>
                </a:lnTo>
                <a:lnTo>
                  <a:pt x="2815" y="53"/>
                </a:lnTo>
                <a:lnTo>
                  <a:pt x="2815" y="53"/>
                </a:lnTo>
                <a:lnTo>
                  <a:pt x="2814" y="52"/>
                </a:lnTo>
                <a:lnTo>
                  <a:pt x="2814" y="52"/>
                </a:lnTo>
                <a:lnTo>
                  <a:pt x="2812" y="50"/>
                </a:lnTo>
                <a:lnTo>
                  <a:pt x="2812" y="50"/>
                </a:lnTo>
                <a:lnTo>
                  <a:pt x="2814" y="49"/>
                </a:lnTo>
                <a:lnTo>
                  <a:pt x="2814" y="49"/>
                </a:lnTo>
                <a:lnTo>
                  <a:pt x="2814" y="47"/>
                </a:lnTo>
                <a:lnTo>
                  <a:pt x="2812" y="47"/>
                </a:lnTo>
                <a:lnTo>
                  <a:pt x="2812" y="47"/>
                </a:lnTo>
                <a:lnTo>
                  <a:pt x="2812" y="47"/>
                </a:lnTo>
                <a:lnTo>
                  <a:pt x="2812" y="46"/>
                </a:lnTo>
                <a:lnTo>
                  <a:pt x="2812" y="46"/>
                </a:lnTo>
                <a:lnTo>
                  <a:pt x="2810" y="44"/>
                </a:lnTo>
                <a:lnTo>
                  <a:pt x="2807" y="42"/>
                </a:lnTo>
                <a:lnTo>
                  <a:pt x="2804" y="39"/>
                </a:lnTo>
                <a:lnTo>
                  <a:pt x="2803" y="39"/>
                </a:lnTo>
                <a:lnTo>
                  <a:pt x="2803" y="39"/>
                </a:lnTo>
                <a:lnTo>
                  <a:pt x="2804" y="39"/>
                </a:lnTo>
                <a:lnTo>
                  <a:pt x="2804" y="38"/>
                </a:lnTo>
                <a:lnTo>
                  <a:pt x="2803" y="38"/>
                </a:lnTo>
                <a:lnTo>
                  <a:pt x="2804" y="38"/>
                </a:lnTo>
                <a:lnTo>
                  <a:pt x="2804" y="38"/>
                </a:lnTo>
                <a:lnTo>
                  <a:pt x="2806" y="38"/>
                </a:lnTo>
                <a:lnTo>
                  <a:pt x="2807" y="38"/>
                </a:lnTo>
                <a:lnTo>
                  <a:pt x="2807" y="38"/>
                </a:lnTo>
                <a:lnTo>
                  <a:pt x="2807" y="38"/>
                </a:lnTo>
                <a:lnTo>
                  <a:pt x="2807" y="38"/>
                </a:lnTo>
                <a:lnTo>
                  <a:pt x="2807" y="38"/>
                </a:lnTo>
                <a:lnTo>
                  <a:pt x="2807" y="36"/>
                </a:lnTo>
                <a:lnTo>
                  <a:pt x="2809" y="36"/>
                </a:lnTo>
                <a:lnTo>
                  <a:pt x="2809" y="36"/>
                </a:lnTo>
                <a:lnTo>
                  <a:pt x="2807" y="36"/>
                </a:lnTo>
                <a:lnTo>
                  <a:pt x="2807" y="36"/>
                </a:lnTo>
                <a:lnTo>
                  <a:pt x="2809" y="34"/>
                </a:lnTo>
                <a:lnTo>
                  <a:pt x="2809" y="34"/>
                </a:lnTo>
                <a:lnTo>
                  <a:pt x="2809" y="34"/>
                </a:lnTo>
                <a:lnTo>
                  <a:pt x="2809" y="34"/>
                </a:lnTo>
                <a:lnTo>
                  <a:pt x="2809" y="33"/>
                </a:lnTo>
                <a:lnTo>
                  <a:pt x="2809" y="33"/>
                </a:lnTo>
                <a:lnTo>
                  <a:pt x="2809" y="33"/>
                </a:lnTo>
                <a:lnTo>
                  <a:pt x="2809" y="33"/>
                </a:lnTo>
                <a:lnTo>
                  <a:pt x="2809" y="33"/>
                </a:lnTo>
                <a:lnTo>
                  <a:pt x="2812" y="33"/>
                </a:lnTo>
                <a:lnTo>
                  <a:pt x="2812" y="33"/>
                </a:lnTo>
                <a:lnTo>
                  <a:pt x="2812" y="33"/>
                </a:lnTo>
                <a:lnTo>
                  <a:pt x="2814" y="33"/>
                </a:lnTo>
                <a:lnTo>
                  <a:pt x="2814" y="31"/>
                </a:lnTo>
                <a:lnTo>
                  <a:pt x="2814" y="31"/>
                </a:lnTo>
                <a:lnTo>
                  <a:pt x="2814" y="31"/>
                </a:lnTo>
                <a:lnTo>
                  <a:pt x="2814" y="31"/>
                </a:lnTo>
                <a:lnTo>
                  <a:pt x="2814" y="30"/>
                </a:lnTo>
                <a:lnTo>
                  <a:pt x="2817" y="28"/>
                </a:lnTo>
                <a:lnTo>
                  <a:pt x="2818" y="27"/>
                </a:lnTo>
                <a:close/>
                <a:moveTo>
                  <a:pt x="2751" y="25"/>
                </a:moveTo>
                <a:lnTo>
                  <a:pt x="2751" y="25"/>
                </a:lnTo>
                <a:lnTo>
                  <a:pt x="2751" y="25"/>
                </a:lnTo>
                <a:lnTo>
                  <a:pt x="2752" y="27"/>
                </a:lnTo>
                <a:lnTo>
                  <a:pt x="2752" y="27"/>
                </a:lnTo>
                <a:lnTo>
                  <a:pt x="2752" y="28"/>
                </a:lnTo>
                <a:lnTo>
                  <a:pt x="2752" y="28"/>
                </a:lnTo>
                <a:lnTo>
                  <a:pt x="2752" y="28"/>
                </a:lnTo>
                <a:lnTo>
                  <a:pt x="2752" y="28"/>
                </a:lnTo>
                <a:lnTo>
                  <a:pt x="2754" y="28"/>
                </a:lnTo>
                <a:lnTo>
                  <a:pt x="2754" y="28"/>
                </a:lnTo>
                <a:lnTo>
                  <a:pt x="2754" y="28"/>
                </a:lnTo>
                <a:lnTo>
                  <a:pt x="2755" y="28"/>
                </a:lnTo>
                <a:lnTo>
                  <a:pt x="2755" y="28"/>
                </a:lnTo>
                <a:lnTo>
                  <a:pt x="2755" y="30"/>
                </a:lnTo>
                <a:lnTo>
                  <a:pt x="2755" y="30"/>
                </a:lnTo>
                <a:lnTo>
                  <a:pt x="2755" y="30"/>
                </a:lnTo>
                <a:lnTo>
                  <a:pt x="2755" y="30"/>
                </a:lnTo>
                <a:lnTo>
                  <a:pt x="2754" y="30"/>
                </a:lnTo>
                <a:lnTo>
                  <a:pt x="2752" y="30"/>
                </a:lnTo>
                <a:lnTo>
                  <a:pt x="2751" y="28"/>
                </a:lnTo>
                <a:lnTo>
                  <a:pt x="2751" y="28"/>
                </a:lnTo>
                <a:lnTo>
                  <a:pt x="2749" y="28"/>
                </a:lnTo>
                <a:lnTo>
                  <a:pt x="2749" y="28"/>
                </a:lnTo>
                <a:lnTo>
                  <a:pt x="2749" y="28"/>
                </a:lnTo>
                <a:lnTo>
                  <a:pt x="2749" y="30"/>
                </a:lnTo>
                <a:lnTo>
                  <a:pt x="2749" y="30"/>
                </a:lnTo>
                <a:lnTo>
                  <a:pt x="2749" y="30"/>
                </a:lnTo>
                <a:lnTo>
                  <a:pt x="2749" y="28"/>
                </a:lnTo>
                <a:lnTo>
                  <a:pt x="2751" y="30"/>
                </a:lnTo>
                <a:lnTo>
                  <a:pt x="2751" y="30"/>
                </a:lnTo>
                <a:lnTo>
                  <a:pt x="2751" y="30"/>
                </a:lnTo>
                <a:lnTo>
                  <a:pt x="2751" y="31"/>
                </a:lnTo>
                <a:lnTo>
                  <a:pt x="2751" y="31"/>
                </a:lnTo>
                <a:lnTo>
                  <a:pt x="2749" y="31"/>
                </a:lnTo>
                <a:lnTo>
                  <a:pt x="2749" y="31"/>
                </a:lnTo>
                <a:lnTo>
                  <a:pt x="2747" y="31"/>
                </a:lnTo>
                <a:lnTo>
                  <a:pt x="2747" y="30"/>
                </a:lnTo>
                <a:lnTo>
                  <a:pt x="2746" y="30"/>
                </a:lnTo>
                <a:lnTo>
                  <a:pt x="2746" y="28"/>
                </a:lnTo>
                <a:lnTo>
                  <a:pt x="2747" y="28"/>
                </a:lnTo>
                <a:lnTo>
                  <a:pt x="2747" y="28"/>
                </a:lnTo>
                <a:lnTo>
                  <a:pt x="2747" y="27"/>
                </a:lnTo>
                <a:lnTo>
                  <a:pt x="2747" y="27"/>
                </a:lnTo>
                <a:lnTo>
                  <a:pt x="2747" y="27"/>
                </a:lnTo>
                <a:lnTo>
                  <a:pt x="2747" y="27"/>
                </a:lnTo>
                <a:lnTo>
                  <a:pt x="2747" y="27"/>
                </a:lnTo>
                <a:lnTo>
                  <a:pt x="2749" y="27"/>
                </a:lnTo>
                <a:lnTo>
                  <a:pt x="2751" y="27"/>
                </a:lnTo>
                <a:lnTo>
                  <a:pt x="2751" y="25"/>
                </a:lnTo>
                <a:close/>
                <a:moveTo>
                  <a:pt x="2757" y="20"/>
                </a:moveTo>
                <a:lnTo>
                  <a:pt x="2757" y="22"/>
                </a:lnTo>
                <a:lnTo>
                  <a:pt x="2758" y="22"/>
                </a:lnTo>
                <a:lnTo>
                  <a:pt x="2758" y="22"/>
                </a:lnTo>
                <a:lnTo>
                  <a:pt x="2760" y="23"/>
                </a:lnTo>
                <a:lnTo>
                  <a:pt x="2760" y="23"/>
                </a:lnTo>
                <a:lnTo>
                  <a:pt x="2760" y="25"/>
                </a:lnTo>
                <a:lnTo>
                  <a:pt x="2760" y="25"/>
                </a:lnTo>
                <a:lnTo>
                  <a:pt x="2760" y="27"/>
                </a:lnTo>
                <a:lnTo>
                  <a:pt x="2760" y="27"/>
                </a:lnTo>
                <a:lnTo>
                  <a:pt x="2762" y="28"/>
                </a:lnTo>
                <a:lnTo>
                  <a:pt x="2762" y="28"/>
                </a:lnTo>
                <a:lnTo>
                  <a:pt x="2763" y="28"/>
                </a:lnTo>
                <a:lnTo>
                  <a:pt x="2763" y="28"/>
                </a:lnTo>
                <a:lnTo>
                  <a:pt x="2763" y="28"/>
                </a:lnTo>
                <a:lnTo>
                  <a:pt x="2763" y="30"/>
                </a:lnTo>
                <a:lnTo>
                  <a:pt x="2762" y="30"/>
                </a:lnTo>
                <a:lnTo>
                  <a:pt x="2762" y="28"/>
                </a:lnTo>
                <a:lnTo>
                  <a:pt x="2760" y="28"/>
                </a:lnTo>
                <a:lnTo>
                  <a:pt x="2758" y="28"/>
                </a:lnTo>
                <a:lnTo>
                  <a:pt x="2758" y="28"/>
                </a:lnTo>
                <a:lnTo>
                  <a:pt x="2758" y="30"/>
                </a:lnTo>
                <a:lnTo>
                  <a:pt x="2760" y="30"/>
                </a:lnTo>
                <a:lnTo>
                  <a:pt x="2760" y="30"/>
                </a:lnTo>
                <a:lnTo>
                  <a:pt x="2760" y="31"/>
                </a:lnTo>
                <a:lnTo>
                  <a:pt x="2760" y="31"/>
                </a:lnTo>
                <a:lnTo>
                  <a:pt x="2760" y="31"/>
                </a:lnTo>
                <a:lnTo>
                  <a:pt x="2760" y="31"/>
                </a:lnTo>
                <a:lnTo>
                  <a:pt x="2760" y="31"/>
                </a:lnTo>
                <a:lnTo>
                  <a:pt x="2760" y="31"/>
                </a:lnTo>
                <a:lnTo>
                  <a:pt x="2758" y="31"/>
                </a:lnTo>
                <a:lnTo>
                  <a:pt x="2758" y="31"/>
                </a:lnTo>
                <a:lnTo>
                  <a:pt x="2758" y="30"/>
                </a:lnTo>
                <a:lnTo>
                  <a:pt x="2757" y="28"/>
                </a:lnTo>
                <a:lnTo>
                  <a:pt x="2755" y="27"/>
                </a:lnTo>
                <a:lnTo>
                  <a:pt x="2754" y="27"/>
                </a:lnTo>
                <a:lnTo>
                  <a:pt x="2754" y="27"/>
                </a:lnTo>
                <a:lnTo>
                  <a:pt x="2752" y="25"/>
                </a:lnTo>
                <a:lnTo>
                  <a:pt x="2752" y="25"/>
                </a:lnTo>
                <a:lnTo>
                  <a:pt x="2752" y="25"/>
                </a:lnTo>
                <a:lnTo>
                  <a:pt x="2752" y="23"/>
                </a:lnTo>
                <a:lnTo>
                  <a:pt x="2752" y="23"/>
                </a:lnTo>
                <a:lnTo>
                  <a:pt x="2754" y="22"/>
                </a:lnTo>
                <a:lnTo>
                  <a:pt x="2754" y="22"/>
                </a:lnTo>
                <a:lnTo>
                  <a:pt x="2754" y="23"/>
                </a:lnTo>
                <a:lnTo>
                  <a:pt x="2754" y="23"/>
                </a:lnTo>
                <a:lnTo>
                  <a:pt x="2754" y="25"/>
                </a:lnTo>
                <a:lnTo>
                  <a:pt x="2754" y="25"/>
                </a:lnTo>
                <a:lnTo>
                  <a:pt x="2754" y="25"/>
                </a:lnTo>
                <a:lnTo>
                  <a:pt x="2755" y="23"/>
                </a:lnTo>
                <a:lnTo>
                  <a:pt x="2755" y="23"/>
                </a:lnTo>
                <a:lnTo>
                  <a:pt x="2755" y="23"/>
                </a:lnTo>
                <a:lnTo>
                  <a:pt x="2755" y="23"/>
                </a:lnTo>
                <a:lnTo>
                  <a:pt x="2755" y="23"/>
                </a:lnTo>
                <a:lnTo>
                  <a:pt x="2755" y="23"/>
                </a:lnTo>
                <a:lnTo>
                  <a:pt x="2757" y="23"/>
                </a:lnTo>
                <a:lnTo>
                  <a:pt x="2757" y="23"/>
                </a:lnTo>
                <a:lnTo>
                  <a:pt x="2757" y="25"/>
                </a:lnTo>
                <a:lnTo>
                  <a:pt x="2757" y="25"/>
                </a:lnTo>
                <a:lnTo>
                  <a:pt x="2757" y="25"/>
                </a:lnTo>
                <a:lnTo>
                  <a:pt x="2757" y="23"/>
                </a:lnTo>
                <a:lnTo>
                  <a:pt x="2758" y="23"/>
                </a:lnTo>
                <a:lnTo>
                  <a:pt x="2758" y="25"/>
                </a:lnTo>
                <a:lnTo>
                  <a:pt x="2758" y="25"/>
                </a:lnTo>
                <a:lnTo>
                  <a:pt x="2758" y="25"/>
                </a:lnTo>
                <a:lnTo>
                  <a:pt x="2760" y="23"/>
                </a:lnTo>
                <a:lnTo>
                  <a:pt x="2760" y="23"/>
                </a:lnTo>
                <a:lnTo>
                  <a:pt x="2758" y="23"/>
                </a:lnTo>
                <a:lnTo>
                  <a:pt x="2758" y="23"/>
                </a:lnTo>
                <a:lnTo>
                  <a:pt x="2757" y="22"/>
                </a:lnTo>
                <a:lnTo>
                  <a:pt x="2757" y="22"/>
                </a:lnTo>
                <a:lnTo>
                  <a:pt x="2757" y="20"/>
                </a:lnTo>
                <a:close/>
                <a:moveTo>
                  <a:pt x="2542" y="20"/>
                </a:moveTo>
                <a:lnTo>
                  <a:pt x="2542" y="23"/>
                </a:lnTo>
                <a:lnTo>
                  <a:pt x="2542" y="23"/>
                </a:lnTo>
                <a:lnTo>
                  <a:pt x="2541" y="22"/>
                </a:lnTo>
                <a:lnTo>
                  <a:pt x="2542" y="20"/>
                </a:lnTo>
                <a:close/>
                <a:moveTo>
                  <a:pt x="2881" y="20"/>
                </a:moveTo>
                <a:lnTo>
                  <a:pt x="2880" y="22"/>
                </a:lnTo>
                <a:lnTo>
                  <a:pt x="2880" y="23"/>
                </a:lnTo>
                <a:lnTo>
                  <a:pt x="2880" y="25"/>
                </a:lnTo>
                <a:lnTo>
                  <a:pt x="2881" y="25"/>
                </a:lnTo>
                <a:lnTo>
                  <a:pt x="2881" y="25"/>
                </a:lnTo>
                <a:lnTo>
                  <a:pt x="2883" y="23"/>
                </a:lnTo>
                <a:lnTo>
                  <a:pt x="2883" y="22"/>
                </a:lnTo>
                <a:lnTo>
                  <a:pt x="2883" y="20"/>
                </a:lnTo>
                <a:lnTo>
                  <a:pt x="2881" y="20"/>
                </a:lnTo>
                <a:lnTo>
                  <a:pt x="2881" y="20"/>
                </a:lnTo>
                <a:close/>
                <a:moveTo>
                  <a:pt x="2818" y="20"/>
                </a:moveTo>
                <a:lnTo>
                  <a:pt x="2820" y="20"/>
                </a:lnTo>
                <a:lnTo>
                  <a:pt x="2820" y="22"/>
                </a:lnTo>
                <a:lnTo>
                  <a:pt x="2820" y="23"/>
                </a:lnTo>
                <a:lnTo>
                  <a:pt x="2818" y="23"/>
                </a:lnTo>
                <a:lnTo>
                  <a:pt x="2818" y="23"/>
                </a:lnTo>
                <a:lnTo>
                  <a:pt x="2818" y="22"/>
                </a:lnTo>
                <a:lnTo>
                  <a:pt x="2818" y="22"/>
                </a:lnTo>
                <a:lnTo>
                  <a:pt x="2818" y="20"/>
                </a:lnTo>
                <a:lnTo>
                  <a:pt x="2818" y="20"/>
                </a:lnTo>
                <a:lnTo>
                  <a:pt x="2818" y="20"/>
                </a:lnTo>
                <a:close/>
                <a:moveTo>
                  <a:pt x="2796" y="19"/>
                </a:moveTo>
                <a:lnTo>
                  <a:pt x="2795" y="19"/>
                </a:lnTo>
                <a:lnTo>
                  <a:pt x="2793" y="19"/>
                </a:lnTo>
                <a:lnTo>
                  <a:pt x="2793" y="19"/>
                </a:lnTo>
                <a:lnTo>
                  <a:pt x="2792" y="19"/>
                </a:lnTo>
                <a:lnTo>
                  <a:pt x="2790" y="19"/>
                </a:lnTo>
                <a:lnTo>
                  <a:pt x="2788" y="20"/>
                </a:lnTo>
                <a:lnTo>
                  <a:pt x="2787" y="20"/>
                </a:lnTo>
                <a:lnTo>
                  <a:pt x="2787" y="20"/>
                </a:lnTo>
                <a:lnTo>
                  <a:pt x="2787" y="22"/>
                </a:lnTo>
                <a:lnTo>
                  <a:pt x="2788" y="22"/>
                </a:lnTo>
                <a:lnTo>
                  <a:pt x="2790" y="25"/>
                </a:lnTo>
                <a:lnTo>
                  <a:pt x="2792" y="27"/>
                </a:lnTo>
                <a:lnTo>
                  <a:pt x="2793" y="27"/>
                </a:lnTo>
                <a:lnTo>
                  <a:pt x="2795" y="27"/>
                </a:lnTo>
                <a:lnTo>
                  <a:pt x="2795" y="25"/>
                </a:lnTo>
                <a:lnTo>
                  <a:pt x="2796" y="23"/>
                </a:lnTo>
                <a:lnTo>
                  <a:pt x="2796" y="22"/>
                </a:lnTo>
                <a:lnTo>
                  <a:pt x="2796" y="22"/>
                </a:lnTo>
                <a:lnTo>
                  <a:pt x="2798" y="23"/>
                </a:lnTo>
                <a:lnTo>
                  <a:pt x="2798" y="23"/>
                </a:lnTo>
                <a:lnTo>
                  <a:pt x="2798" y="22"/>
                </a:lnTo>
                <a:lnTo>
                  <a:pt x="2798" y="20"/>
                </a:lnTo>
                <a:lnTo>
                  <a:pt x="2796" y="19"/>
                </a:lnTo>
                <a:lnTo>
                  <a:pt x="2796" y="19"/>
                </a:lnTo>
                <a:close/>
                <a:moveTo>
                  <a:pt x="757" y="19"/>
                </a:moveTo>
                <a:lnTo>
                  <a:pt x="756" y="19"/>
                </a:lnTo>
                <a:lnTo>
                  <a:pt x="753" y="20"/>
                </a:lnTo>
                <a:lnTo>
                  <a:pt x="751" y="22"/>
                </a:lnTo>
                <a:lnTo>
                  <a:pt x="748" y="23"/>
                </a:lnTo>
                <a:lnTo>
                  <a:pt x="745" y="25"/>
                </a:lnTo>
                <a:lnTo>
                  <a:pt x="743" y="25"/>
                </a:lnTo>
                <a:lnTo>
                  <a:pt x="740" y="25"/>
                </a:lnTo>
                <a:lnTo>
                  <a:pt x="738" y="25"/>
                </a:lnTo>
                <a:lnTo>
                  <a:pt x="738" y="27"/>
                </a:lnTo>
                <a:lnTo>
                  <a:pt x="740" y="27"/>
                </a:lnTo>
                <a:lnTo>
                  <a:pt x="742" y="27"/>
                </a:lnTo>
                <a:lnTo>
                  <a:pt x="742" y="28"/>
                </a:lnTo>
                <a:lnTo>
                  <a:pt x="742" y="30"/>
                </a:lnTo>
                <a:lnTo>
                  <a:pt x="743" y="30"/>
                </a:lnTo>
                <a:lnTo>
                  <a:pt x="745" y="31"/>
                </a:lnTo>
                <a:lnTo>
                  <a:pt x="746" y="30"/>
                </a:lnTo>
                <a:lnTo>
                  <a:pt x="748" y="30"/>
                </a:lnTo>
                <a:lnTo>
                  <a:pt x="749" y="27"/>
                </a:lnTo>
                <a:lnTo>
                  <a:pt x="751" y="25"/>
                </a:lnTo>
                <a:lnTo>
                  <a:pt x="754" y="23"/>
                </a:lnTo>
                <a:lnTo>
                  <a:pt x="756" y="22"/>
                </a:lnTo>
                <a:lnTo>
                  <a:pt x="756" y="20"/>
                </a:lnTo>
                <a:lnTo>
                  <a:pt x="757" y="19"/>
                </a:lnTo>
                <a:lnTo>
                  <a:pt x="757" y="19"/>
                </a:lnTo>
                <a:close/>
                <a:moveTo>
                  <a:pt x="2728" y="16"/>
                </a:moveTo>
                <a:lnTo>
                  <a:pt x="2728" y="17"/>
                </a:lnTo>
                <a:lnTo>
                  <a:pt x="2728" y="17"/>
                </a:lnTo>
                <a:lnTo>
                  <a:pt x="2728" y="17"/>
                </a:lnTo>
                <a:lnTo>
                  <a:pt x="2728" y="17"/>
                </a:lnTo>
                <a:lnTo>
                  <a:pt x="2728" y="19"/>
                </a:lnTo>
                <a:lnTo>
                  <a:pt x="2728" y="19"/>
                </a:lnTo>
                <a:lnTo>
                  <a:pt x="2728" y="20"/>
                </a:lnTo>
                <a:lnTo>
                  <a:pt x="2728" y="22"/>
                </a:lnTo>
                <a:lnTo>
                  <a:pt x="2728" y="23"/>
                </a:lnTo>
                <a:lnTo>
                  <a:pt x="2728" y="23"/>
                </a:lnTo>
                <a:lnTo>
                  <a:pt x="2728" y="23"/>
                </a:lnTo>
                <a:lnTo>
                  <a:pt x="2727" y="22"/>
                </a:lnTo>
                <a:lnTo>
                  <a:pt x="2727" y="22"/>
                </a:lnTo>
                <a:lnTo>
                  <a:pt x="2725" y="22"/>
                </a:lnTo>
                <a:lnTo>
                  <a:pt x="2725" y="22"/>
                </a:lnTo>
                <a:lnTo>
                  <a:pt x="2725" y="22"/>
                </a:lnTo>
                <a:lnTo>
                  <a:pt x="2724" y="22"/>
                </a:lnTo>
                <a:lnTo>
                  <a:pt x="2724" y="22"/>
                </a:lnTo>
                <a:lnTo>
                  <a:pt x="2721" y="22"/>
                </a:lnTo>
                <a:lnTo>
                  <a:pt x="2721" y="22"/>
                </a:lnTo>
                <a:lnTo>
                  <a:pt x="2721" y="22"/>
                </a:lnTo>
                <a:lnTo>
                  <a:pt x="2721" y="23"/>
                </a:lnTo>
                <a:lnTo>
                  <a:pt x="2719" y="23"/>
                </a:lnTo>
                <a:lnTo>
                  <a:pt x="2719" y="23"/>
                </a:lnTo>
                <a:lnTo>
                  <a:pt x="2717" y="23"/>
                </a:lnTo>
                <a:lnTo>
                  <a:pt x="2717" y="25"/>
                </a:lnTo>
                <a:lnTo>
                  <a:pt x="2716" y="25"/>
                </a:lnTo>
                <a:lnTo>
                  <a:pt x="2716" y="27"/>
                </a:lnTo>
                <a:lnTo>
                  <a:pt x="2716" y="27"/>
                </a:lnTo>
                <a:lnTo>
                  <a:pt x="2716" y="28"/>
                </a:lnTo>
                <a:lnTo>
                  <a:pt x="2716" y="28"/>
                </a:lnTo>
                <a:lnTo>
                  <a:pt x="2714" y="28"/>
                </a:lnTo>
                <a:lnTo>
                  <a:pt x="2714" y="30"/>
                </a:lnTo>
                <a:lnTo>
                  <a:pt x="2716" y="30"/>
                </a:lnTo>
                <a:lnTo>
                  <a:pt x="2716" y="30"/>
                </a:lnTo>
                <a:lnTo>
                  <a:pt x="2716" y="30"/>
                </a:lnTo>
                <a:lnTo>
                  <a:pt x="2716" y="30"/>
                </a:lnTo>
                <a:lnTo>
                  <a:pt x="2716" y="30"/>
                </a:lnTo>
                <a:lnTo>
                  <a:pt x="2716" y="31"/>
                </a:lnTo>
                <a:lnTo>
                  <a:pt x="2716" y="33"/>
                </a:lnTo>
                <a:lnTo>
                  <a:pt x="2714" y="33"/>
                </a:lnTo>
                <a:lnTo>
                  <a:pt x="2713" y="33"/>
                </a:lnTo>
                <a:lnTo>
                  <a:pt x="2711" y="34"/>
                </a:lnTo>
                <a:lnTo>
                  <a:pt x="2711" y="34"/>
                </a:lnTo>
                <a:lnTo>
                  <a:pt x="2711" y="36"/>
                </a:lnTo>
                <a:lnTo>
                  <a:pt x="2713" y="36"/>
                </a:lnTo>
                <a:lnTo>
                  <a:pt x="2714" y="36"/>
                </a:lnTo>
                <a:lnTo>
                  <a:pt x="2714" y="36"/>
                </a:lnTo>
                <a:lnTo>
                  <a:pt x="2714" y="38"/>
                </a:lnTo>
                <a:lnTo>
                  <a:pt x="2714" y="38"/>
                </a:lnTo>
                <a:lnTo>
                  <a:pt x="2714" y="38"/>
                </a:lnTo>
                <a:lnTo>
                  <a:pt x="2714" y="38"/>
                </a:lnTo>
                <a:lnTo>
                  <a:pt x="2714" y="38"/>
                </a:lnTo>
                <a:lnTo>
                  <a:pt x="2713" y="38"/>
                </a:lnTo>
                <a:lnTo>
                  <a:pt x="2711" y="36"/>
                </a:lnTo>
                <a:lnTo>
                  <a:pt x="2711" y="36"/>
                </a:lnTo>
                <a:lnTo>
                  <a:pt x="2710" y="36"/>
                </a:lnTo>
                <a:lnTo>
                  <a:pt x="2710" y="34"/>
                </a:lnTo>
                <a:lnTo>
                  <a:pt x="2710" y="34"/>
                </a:lnTo>
                <a:lnTo>
                  <a:pt x="2710" y="34"/>
                </a:lnTo>
                <a:lnTo>
                  <a:pt x="2711" y="34"/>
                </a:lnTo>
                <a:lnTo>
                  <a:pt x="2714" y="33"/>
                </a:lnTo>
                <a:lnTo>
                  <a:pt x="2714" y="33"/>
                </a:lnTo>
                <a:lnTo>
                  <a:pt x="2714" y="31"/>
                </a:lnTo>
                <a:lnTo>
                  <a:pt x="2714" y="31"/>
                </a:lnTo>
                <a:lnTo>
                  <a:pt x="2713" y="31"/>
                </a:lnTo>
                <a:lnTo>
                  <a:pt x="2713" y="30"/>
                </a:lnTo>
                <a:lnTo>
                  <a:pt x="2713" y="30"/>
                </a:lnTo>
                <a:lnTo>
                  <a:pt x="2713" y="30"/>
                </a:lnTo>
                <a:lnTo>
                  <a:pt x="2713" y="30"/>
                </a:lnTo>
                <a:lnTo>
                  <a:pt x="2713" y="30"/>
                </a:lnTo>
                <a:lnTo>
                  <a:pt x="2713" y="28"/>
                </a:lnTo>
                <a:lnTo>
                  <a:pt x="2713" y="28"/>
                </a:lnTo>
                <a:lnTo>
                  <a:pt x="2714" y="28"/>
                </a:lnTo>
                <a:lnTo>
                  <a:pt x="2714" y="27"/>
                </a:lnTo>
                <a:lnTo>
                  <a:pt x="2714" y="27"/>
                </a:lnTo>
                <a:lnTo>
                  <a:pt x="2714" y="27"/>
                </a:lnTo>
                <a:lnTo>
                  <a:pt x="2714" y="25"/>
                </a:lnTo>
                <a:lnTo>
                  <a:pt x="2714" y="25"/>
                </a:lnTo>
                <a:lnTo>
                  <a:pt x="2714" y="25"/>
                </a:lnTo>
                <a:lnTo>
                  <a:pt x="2716" y="25"/>
                </a:lnTo>
                <a:lnTo>
                  <a:pt x="2716" y="25"/>
                </a:lnTo>
                <a:lnTo>
                  <a:pt x="2717" y="25"/>
                </a:lnTo>
                <a:lnTo>
                  <a:pt x="2717" y="23"/>
                </a:lnTo>
                <a:lnTo>
                  <a:pt x="2717" y="23"/>
                </a:lnTo>
                <a:lnTo>
                  <a:pt x="2717" y="23"/>
                </a:lnTo>
                <a:lnTo>
                  <a:pt x="2719" y="22"/>
                </a:lnTo>
                <a:lnTo>
                  <a:pt x="2719" y="22"/>
                </a:lnTo>
                <a:lnTo>
                  <a:pt x="2719" y="22"/>
                </a:lnTo>
                <a:lnTo>
                  <a:pt x="2719" y="20"/>
                </a:lnTo>
                <a:lnTo>
                  <a:pt x="2719" y="20"/>
                </a:lnTo>
                <a:lnTo>
                  <a:pt x="2719" y="20"/>
                </a:lnTo>
                <a:lnTo>
                  <a:pt x="2717" y="19"/>
                </a:lnTo>
                <a:lnTo>
                  <a:pt x="2714" y="19"/>
                </a:lnTo>
                <a:lnTo>
                  <a:pt x="2714" y="19"/>
                </a:lnTo>
                <a:lnTo>
                  <a:pt x="2714" y="19"/>
                </a:lnTo>
                <a:lnTo>
                  <a:pt x="2714" y="19"/>
                </a:lnTo>
                <a:lnTo>
                  <a:pt x="2714" y="17"/>
                </a:lnTo>
                <a:lnTo>
                  <a:pt x="2713" y="17"/>
                </a:lnTo>
                <a:lnTo>
                  <a:pt x="2714" y="17"/>
                </a:lnTo>
                <a:lnTo>
                  <a:pt x="2714" y="17"/>
                </a:lnTo>
                <a:lnTo>
                  <a:pt x="2714" y="17"/>
                </a:lnTo>
                <a:lnTo>
                  <a:pt x="2714" y="17"/>
                </a:lnTo>
                <a:lnTo>
                  <a:pt x="2714" y="17"/>
                </a:lnTo>
                <a:lnTo>
                  <a:pt x="2714" y="19"/>
                </a:lnTo>
                <a:lnTo>
                  <a:pt x="2716" y="19"/>
                </a:lnTo>
                <a:lnTo>
                  <a:pt x="2716" y="19"/>
                </a:lnTo>
                <a:lnTo>
                  <a:pt x="2716" y="19"/>
                </a:lnTo>
                <a:lnTo>
                  <a:pt x="2717" y="19"/>
                </a:lnTo>
                <a:lnTo>
                  <a:pt x="2717" y="19"/>
                </a:lnTo>
                <a:lnTo>
                  <a:pt x="2717" y="17"/>
                </a:lnTo>
                <a:lnTo>
                  <a:pt x="2717" y="17"/>
                </a:lnTo>
                <a:lnTo>
                  <a:pt x="2719" y="17"/>
                </a:lnTo>
                <a:lnTo>
                  <a:pt x="2719" y="17"/>
                </a:lnTo>
                <a:lnTo>
                  <a:pt x="2719" y="17"/>
                </a:lnTo>
                <a:lnTo>
                  <a:pt x="2717" y="17"/>
                </a:lnTo>
                <a:lnTo>
                  <a:pt x="2717" y="19"/>
                </a:lnTo>
                <a:lnTo>
                  <a:pt x="2719" y="19"/>
                </a:lnTo>
                <a:lnTo>
                  <a:pt x="2719" y="19"/>
                </a:lnTo>
                <a:lnTo>
                  <a:pt x="2721" y="19"/>
                </a:lnTo>
                <a:lnTo>
                  <a:pt x="2721" y="19"/>
                </a:lnTo>
                <a:lnTo>
                  <a:pt x="2721" y="19"/>
                </a:lnTo>
                <a:lnTo>
                  <a:pt x="2721" y="19"/>
                </a:lnTo>
                <a:lnTo>
                  <a:pt x="2721" y="20"/>
                </a:lnTo>
                <a:lnTo>
                  <a:pt x="2721" y="20"/>
                </a:lnTo>
                <a:lnTo>
                  <a:pt x="2721" y="20"/>
                </a:lnTo>
                <a:lnTo>
                  <a:pt x="2722" y="20"/>
                </a:lnTo>
                <a:lnTo>
                  <a:pt x="2722" y="20"/>
                </a:lnTo>
                <a:lnTo>
                  <a:pt x="2722" y="19"/>
                </a:lnTo>
                <a:lnTo>
                  <a:pt x="2724" y="19"/>
                </a:lnTo>
                <a:lnTo>
                  <a:pt x="2724" y="19"/>
                </a:lnTo>
                <a:lnTo>
                  <a:pt x="2724" y="19"/>
                </a:lnTo>
                <a:lnTo>
                  <a:pt x="2724" y="20"/>
                </a:lnTo>
                <a:lnTo>
                  <a:pt x="2724" y="20"/>
                </a:lnTo>
                <a:lnTo>
                  <a:pt x="2724" y="20"/>
                </a:lnTo>
                <a:lnTo>
                  <a:pt x="2724" y="20"/>
                </a:lnTo>
                <a:lnTo>
                  <a:pt x="2725" y="20"/>
                </a:lnTo>
                <a:lnTo>
                  <a:pt x="2727" y="20"/>
                </a:lnTo>
                <a:lnTo>
                  <a:pt x="2727" y="20"/>
                </a:lnTo>
                <a:lnTo>
                  <a:pt x="2725" y="19"/>
                </a:lnTo>
                <a:lnTo>
                  <a:pt x="2724" y="19"/>
                </a:lnTo>
                <a:lnTo>
                  <a:pt x="2724" y="19"/>
                </a:lnTo>
                <a:lnTo>
                  <a:pt x="2724" y="19"/>
                </a:lnTo>
                <a:lnTo>
                  <a:pt x="2725" y="19"/>
                </a:lnTo>
                <a:lnTo>
                  <a:pt x="2727" y="19"/>
                </a:lnTo>
                <a:lnTo>
                  <a:pt x="2727" y="20"/>
                </a:lnTo>
                <a:lnTo>
                  <a:pt x="2727" y="19"/>
                </a:lnTo>
                <a:lnTo>
                  <a:pt x="2727" y="19"/>
                </a:lnTo>
                <a:lnTo>
                  <a:pt x="2727" y="17"/>
                </a:lnTo>
                <a:lnTo>
                  <a:pt x="2727" y="17"/>
                </a:lnTo>
                <a:lnTo>
                  <a:pt x="2727" y="17"/>
                </a:lnTo>
                <a:lnTo>
                  <a:pt x="2727" y="17"/>
                </a:lnTo>
                <a:lnTo>
                  <a:pt x="2727" y="17"/>
                </a:lnTo>
                <a:lnTo>
                  <a:pt x="2727" y="16"/>
                </a:lnTo>
                <a:lnTo>
                  <a:pt x="2728" y="16"/>
                </a:lnTo>
                <a:lnTo>
                  <a:pt x="2728" y="16"/>
                </a:lnTo>
                <a:close/>
                <a:moveTo>
                  <a:pt x="2544" y="12"/>
                </a:moveTo>
                <a:lnTo>
                  <a:pt x="2546" y="12"/>
                </a:lnTo>
                <a:lnTo>
                  <a:pt x="2544" y="14"/>
                </a:lnTo>
                <a:lnTo>
                  <a:pt x="2544" y="17"/>
                </a:lnTo>
                <a:lnTo>
                  <a:pt x="2544" y="19"/>
                </a:lnTo>
                <a:lnTo>
                  <a:pt x="2544" y="20"/>
                </a:lnTo>
                <a:lnTo>
                  <a:pt x="2544" y="20"/>
                </a:lnTo>
                <a:lnTo>
                  <a:pt x="2544" y="23"/>
                </a:lnTo>
                <a:lnTo>
                  <a:pt x="2544" y="23"/>
                </a:lnTo>
                <a:lnTo>
                  <a:pt x="2542" y="20"/>
                </a:lnTo>
                <a:lnTo>
                  <a:pt x="2541" y="19"/>
                </a:lnTo>
                <a:lnTo>
                  <a:pt x="2541" y="19"/>
                </a:lnTo>
                <a:lnTo>
                  <a:pt x="2542" y="19"/>
                </a:lnTo>
                <a:lnTo>
                  <a:pt x="2542" y="17"/>
                </a:lnTo>
                <a:lnTo>
                  <a:pt x="2544" y="16"/>
                </a:lnTo>
                <a:lnTo>
                  <a:pt x="2544" y="12"/>
                </a:lnTo>
                <a:lnTo>
                  <a:pt x="2544" y="12"/>
                </a:lnTo>
                <a:close/>
                <a:moveTo>
                  <a:pt x="2905" y="11"/>
                </a:moveTo>
                <a:lnTo>
                  <a:pt x="2907" y="12"/>
                </a:lnTo>
                <a:lnTo>
                  <a:pt x="2907" y="14"/>
                </a:lnTo>
                <a:lnTo>
                  <a:pt x="2907" y="16"/>
                </a:lnTo>
                <a:lnTo>
                  <a:pt x="2907" y="16"/>
                </a:lnTo>
                <a:lnTo>
                  <a:pt x="2907" y="17"/>
                </a:lnTo>
                <a:lnTo>
                  <a:pt x="2905" y="17"/>
                </a:lnTo>
                <a:lnTo>
                  <a:pt x="2905" y="17"/>
                </a:lnTo>
                <a:lnTo>
                  <a:pt x="2903" y="17"/>
                </a:lnTo>
                <a:lnTo>
                  <a:pt x="2903" y="16"/>
                </a:lnTo>
                <a:lnTo>
                  <a:pt x="2903" y="16"/>
                </a:lnTo>
                <a:lnTo>
                  <a:pt x="2903" y="16"/>
                </a:lnTo>
                <a:lnTo>
                  <a:pt x="2903" y="14"/>
                </a:lnTo>
                <a:lnTo>
                  <a:pt x="2903" y="12"/>
                </a:lnTo>
                <a:lnTo>
                  <a:pt x="2905" y="11"/>
                </a:lnTo>
                <a:lnTo>
                  <a:pt x="2905" y="11"/>
                </a:lnTo>
                <a:close/>
                <a:moveTo>
                  <a:pt x="251" y="11"/>
                </a:moveTo>
                <a:lnTo>
                  <a:pt x="251" y="11"/>
                </a:lnTo>
                <a:lnTo>
                  <a:pt x="253" y="11"/>
                </a:lnTo>
                <a:lnTo>
                  <a:pt x="253" y="12"/>
                </a:lnTo>
                <a:lnTo>
                  <a:pt x="253" y="14"/>
                </a:lnTo>
                <a:lnTo>
                  <a:pt x="254" y="14"/>
                </a:lnTo>
                <a:lnTo>
                  <a:pt x="254" y="14"/>
                </a:lnTo>
                <a:lnTo>
                  <a:pt x="254" y="16"/>
                </a:lnTo>
                <a:lnTo>
                  <a:pt x="253" y="16"/>
                </a:lnTo>
                <a:lnTo>
                  <a:pt x="251" y="14"/>
                </a:lnTo>
                <a:lnTo>
                  <a:pt x="251" y="12"/>
                </a:lnTo>
                <a:lnTo>
                  <a:pt x="251" y="12"/>
                </a:lnTo>
                <a:lnTo>
                  <a:pt x="251" y="11"/>
                </a:lnTo>
                <a:lnTo>
                  <a:pt x="251" y="11"/>
                </a:lnTo>
                <a:lnTo>
                  <a:pt x="251" y="11"/>
                </a:lnTo>
                <a:close/>
                <a:moveTo>
                  <a:pt x="8" y="6"/>
                </a:moveTo>
                <a:lnTo>
                  <a:pt x="10" y="6"/>
                </a:lnTo>
                <a:lnTo>
                  <a:pt x="8" y="6"/>
                </a:lnTo>
                <a:lnTo>
                  <a:pt x="8" y="8"/>
                </a:lnTo>
                <a:lnTo>
                  <a:pt x="8" y="9"/>
                </a:lnTo>
                <a:lnTo>
                  <a:pt x="7" y="8"/>
                </a:lnTo>
                <a:lnTo>
                  <a:pt x="7" y="6"/>
                </a:lnTo>
                <a:lnTo>
                  <a:pt x="7" y="6"/>
                </a:lnTo>
                <a:lnTo>
                  <a:pt x="8" y="6"/>
                </a:lnTo>
                <a:close/>
                <a:moveTo>
                  <a:pt x="887" y="5"/>
                </a:moveTo>
                <a:lnTo>
                  <a:pt x="888" y="5"/>
                </a:lnTo>
                <a:lnTo>
                  <a:pt x="888" y="6"/>
                </a:lnTo>
                <a:lnTo>
                  <a:pt x="888" y="8"/>
                </a:lnTo>
                <a:lnTo>
                  <a:pt x="890" y="9"/>
                </a:lnTo>
                <a:lnTo>
                  <a:pt x="890" y="11"/>
                </a:lnTo>
                <a:lnTo>
                  <a:pt x="888" y="11"/>
                </a:lnTo>
                <a:lnTo>
                  <a:pt x="888" y="12"/>
                </a:lnTo>
                <a:lnTo>
                  <a:pt x="887" y="12"/>
                </a:lnTo>
                <a:lnTo>
                  <a:pt x="887" y="9"/>
                </a:lnTo>
                <a:lnTo>
                  <a:pt x="887" y="8"/>
                </a:lnTo>
                <a:lnTo>
                  <a:pt x="887" y="6"/>
                </a:lnTo>
                <a:lnTo>
                  <a:pt x="887" y="6"/>
                </a:lnTo>
                <a:lnTo>
                  <a:pt x="887" y="5"/>
                </a:lnTo>
                <a:close/>
                <a:moveTo>
                  <a:pt x="2795" y="3"/>
                </a:moveTo>
                <a:lnTo>
                  <a:pt x="2796" y="5"/>
                </a:lnTo>
                <a:lnTo>
                  <a:pt x="2796" y="6"/>
                </a:lnTo>
                <a:lnTo>
                  <a:pt x="2798" y="5"/>
                </a:lnTo>
                <a:lnTo>
                  <a:pt x="2798" y="6"/>
                </a:lnTo>
                <a:lnTo>
                  <a:pt x="2798" y="8"/>
                </a:lnTo>
                <a:lnTo>
                  <a:pt x="2796" y="6"/>
                </a:lnTo>
                <a:lnTo>
                  <a:pt x="2795" y="8"/>
                </a:lnTo>
                <a:lnTo>
                  <a:pt x="2793" y="6"/>
                </a:lnTo>
                <a:lnTo>
                  <a:pt x="2795" y="6"/>
                </a:lnTo>
                <a:lnTo>
                  <a:pt x="2795" y="5"/>
                </a:lnTo>
                <a:lnTo>
                  <a:pt x="2795" y="3"/>
                </a:lnTo>
                <a:close/>
                <a:moveTo>
                  <a:pt x="2870" y="1"/>
                </a:moveTo>
                <a:lnTo>
                  <a:pt x="2872" y="1"/>
                </a:lnTo>
                <a:lnTo>
                  <a:pt x="2874" y="3"/>
                </a:lnTo>
                <a:lnTo>
                  <a:pt x="2875" y="3"/>
                </a:lnTo>
                <a:lnTo>
                  <a:pt x="2875" y="3"/>
                </a:lnTo>
                <a:lnTo>
                  <a:pt x="2877" y="3"/>
                </a:lnTo>
                <a:lnTo>
                  <a:pt x="2877" y="3"/>
                </a:lnTo>
                <a:lnTo>
                  <a:pt x="2878" y="5"/>
                </a:lnTo>
                <a:lnTo>
                  <a:pt x="2878" y="5"/>
                </a:lnTo>
                <a:lnTo>
                  <a:pt x="2881" y="6"/>
                </a:lnTo>
                <a:lnTo>
                  <a:pt x="2883" y="6"/>
                </a:lnTo>
                <a:lnTo>
                  <a:pt x="2883" y="8"/>
                </a:lnTo>
                <a:lnTo>
                  <a:pt x="2885" y="8"/>
                </a:lnTo>
                <a:lnTo>
                  <a:pt x="2885" y="8"/>
                </a:lnTo>
                <a:lnTo>
                  <a:pt x="2885" y="8"/>
                </a:lnTo>
                <a:lnTo>
                  <a:pt x="2885" y="8"/>
                </a:lnTo>
                <a:lnTo>
                  <a:pt x="2885" y="8"/>
                </a:lnTo>
                <a:lnTo>
                  <a:pt x="2886" y="8"/>
                </a:lnTo>
                <a:lnTo>
                  <a:pt x="2886" y="9"/>
                </a:lnTo>
                <a:lnTo>
                  <a:pt x="2888" y="9"/>
                </a:lnTo>
                <a:lnTo>
                  <a:pt x="2888" y="9"/>
                </a:lnTo>
                <a:lnTo>
                  <a:pt x="2888" y="9"/>
                </a:lnTo>
                <a:lnTo>
                  <a:pt x="2889" y="11"/>
                </a:lnTo>
                <a:lnTo>
                  <a:pt x="2889" y="11"/>
                </a:lnTo>
                <a:lnTo>
                  <a:pt x="2889" y="12"/>
                </a:lnTo>
                <a:lnTo>
                  <a:pt x="2889" y="14"/>
                </a:lnTo>
                <a:lnTo>
                  <a:pt x="2889" y="16"/>
                </a:lnTo>
                <a:lnTo>
                  <a:pt x="2889" y="17"/>
                </a:lnTo>
                <a:lnTo>
                  <a:pt x="2888" y="19"/>
                </a:lnTo>
                <a:lnTo>
                  <a:pt x="2888" y="20"/>
                </a:lnTo>
                <a:lnTo>
                  <a:pt x="2888" y="20"/>
                </a:lnTo>
                <a:lnTo>
                  <a:pt x="2889" y="22"/>
                </a:lnTo>
                <a:lnTo>
                  <a:pt x="2889" y="23"/>
                </a:lnTo>
                <a:lnTo>
                  <a:pt x="2889" y="23"/>
                </a:lnTo>
                <a:lnTo>
                  <a:pt x="2891" y="25"/>
                </a:lnTo>
                <a:lnTo>
                  <a:pt x="2891" y="27"/>
                </a:lnTo>
                <a:lnTo>
                  <a:pt x="2892" y="27"/>
                </a:lnTo>
                <a:lnTo>
                  <a:pt x="2892" y="28"/>
                </a:lnTo>
                <a:lnTo>
                  <a:pt x="2892" y="30"/>
                </a:lnTo>
                <a:lnTo>
                  <a:pt x="2894" y="30"/>
                </a:lnTo>
                <a:lnTo>
                  <a:pt x="2894" y="31"/>
                </a:lnTo>
                <a:lnTo>
                  <a:pt x="2896" y="31"/>
                </a:lnTo>
                <a:lnTo>
                  <a:pt x="2896" y="33"/>
                </a:lnTo>
                <a:lnTo>
                  <a:pt x="2897" y="33"/>
                </a:lnTo>
                <a:lnTo>
                  <a:pt x="2897" y="34"/>
                </a:lnTo>
                <a:lnTo>
                  <a:pt x="2899" y="34"/>
                </a:lnTo>
                <a:lnTo>
                  <a:pt x="2899" y="34"/>
                </a:lnTo>
                <a:lnTo>
                  <a:pt x="2899" y="36"/>
                </a:lnTo>
                <a:lnTo>
                  <a:pt x="2899" y="36"/>
                </a:lnTo>
                <a:lnTo>
                  <a:pt x="2899" y="36"/>
                </a:lnTo>
                <a:lnTo>
                  <a:pt x="2897" y="38"/>
                </a:lnTo>
                <a:lnTo>
                  <a:pt x="2897" y="38"/>
                </a:lnTo>
                <a:lnTo>
                  <a:pt x="2897" y="38"/>
                </a:lnTo>
                <a:lnTo>
                  <a:pt x="2897" y="38"/>
                </a:lnTo>
                <a:lnTo>
                  <a:pt x="2897" y="38"/>
                </a:lnTo>
                <a:lnTo>
                  <a:pt x="2897" y="38"/>
                </a:lnTo>
                <a:lnTo>
                  <a:pt x="2897" y="39"/>
                </a:lnTo>
                <a:lnTo>
                  <a:pt x="2897" y="39"/>
                </a:lnTo>
                <a:lnTo>
                  <a:pt x="2897" y="39"/>
                </a:lnTo>
                <a:lnTo>
                  <a:pt x="2897" y="41"/>
                </a:lnTo>
                <a:lnTo>
                  <a:pt x="2897" y="41"/>
                </a:lnTo>
                <a:lnTo>
                  <a:pt x="2896" y="41"/>
                </a:lnTo>
                <a:lnTo>
                  <a:pt x="2896" y="42"/>
                </a:lnTo>
                <a:lnTo>
                  <a:pt x="2894" y="42"/>
                </a:lnTo>
                <a:lnTo>
                  <a:pt x="2894" y="42"/>
                </a:lnTo>
                <a:lnTo>
                  <a:pt x="2892" y="42"/>
                </a:lnTo>
                <a:lnTo>
                  <a:pt x="2892" y="44"/>
                </a:lnTo>
                <a:lnTo>
                  <a:pt x="2891" y="44"/>
                </a:lnTo>
                <a:lnTo>
                  <a:pt x="2891" y="46"/>
                </a:lnTo>
                <a:lnTo>
                  <a:pt x="2891" y="46"/>
                </a:lnTo>
                <a:lnTo>
                  <a:pt x="2891" y="46"/>
                </a:lnTo>
                <a:lnTo>
                  <a:pt x="2891" y="46"/>
                </a:lnTo>
                <a:lnTo>
                  <a:pt x="2891" y="46"/>
                </a:lnTo>
                <a:lnTo>
                  <a:pt x="2891" y="47"/>
                </a:lnTo>
                <a:lnTo>
                  <a:pt x="2891" y="47"/>
                </a:lnTo>
                <a:lnTo>
                  <a:pt x="2889" y="47"/>
                </a:lnTo>
                <a:lnTo>
                  <a:pt x="2889" y="47"/>
                </a:lnTo>
                <a:lnTo>
                  <a:pt x="2889" y="46"/>
                </a:lnTo>
                <a:lnTo>
                  <a:pt x="2888" y="46"/>
                </a:lnTo>
                <a:lnTo>
                  <a:pt x="2886" y="46"/>
                </a:lnTo>
                <a:lnTo>
                  <a:pt x="2886" y="46"/>
                </a:lnTo>
                <a:lnTo>
                  <a:pt x="2885" y="44"/>
                </a:lnTo>
                <a:lnTo>
                  <a:pt x="2885" y="44"/>
                </a:lnTo>
                <a:lnTo>
                  <a:pt x="2885" y="44"/>
                </a:lnTo>
                <a:lnTo>
                  <a:pt x="2885" y="42"/>
                </a:lnTo>
                <a:lnTo>
                  <a:pt x="2883" y="42"/>
                </a:lnTo>
                <a:lnTo>
                  <a:pt x="2883" y="42"/>
                </a:lnTo>
                <a:lnTo>
                  <a:pt x="2883" y="42"/>
                </a:lnTo>
                <a:lnTo>
                  <a:pt x="2881" y="44"/>
                </a:lnTo>
                <a:lnTo>
                  <a:pt x="2880" y="44"/>
                </a:lnTo>
                <a:lnTo>
                  <a:pt x="2880" y="44"/>
                </a:lnTo>
                <a:lnTo>
                  <a:pt x="2880" y="44"/>
                </a:lnTo>
                <a:lnTo>
                  <a:pt x="2880" y="42"/>
                </a:lnTo>
                <a:lnTo>
                  <a:pt x="2878" y="42"/>
                </a:lnTo>
                <a:lnTo>
                  <a:pt x="2877" y="42"/>
                </a:lnTo>
                <a:lnTo>
                  <a:pt x="2877" y="42"/>
                </a:lnTo>
                <a:lnTo>
                  <a:pt x="2875" y="42"/>
                </a:lnTo>
                <a:lnTo>
                  <a:pt x="2875" y="42"/>
                </a:lnTo>
                <a:lnTo>
                  <a:pt x="2875" y="42"/>
                </a:lnTo>
                <a:lnTo>
                  <a:pt x="2875" y="42"/>
                </a:lnTo>
                <a:lnTo>
                  <a:pt x="2875" y="42"/>
                </a:lnTo>
                <a:lnTo>
                  <a:pt x="2875" y="42"/>
                </a:lnTo>
                <a:lnTo>
                  <a:pt x="2875" y="41"/>
                </a:lnTo>
                <a:lnTo>
                  <a:pt x="2875" y="41"/>
                </a:lnTo>
                <a:lnTo>
                  <a:pt x="2875" y="39"/>
                </a:lnTo>
                <a:lnTo>
                  <a:pt x="2875" y="39"/>
                </a:lnTo>
                <a:lnTo>
                  <a:pt x="2877" y="39"/>
                </a:lnTo>
                <a:lnTo>
                  <a:pt x="2877" y="39"/>
                </a:lnTo>
                <a:lnTo>
                  <a:pt x="2878" y="39"/>
                </a:lnTo>
                <a:lnTo>
                  <a:pt x="2880" y="39"/>
                </a:lnTo>
                <a:lnTo>
                  <a:pt x="2881" y="39"/>
                </a:lnTo>
                <a:lnTo>
                  <a:pt x="2881" y="41"/>
                </a:lnTo>
                <a:lnTo>
                  <a:pt x="2881" y="41"/>
                </a:lnTo>
                <a:lnTo>
                  <a:pt x="2880" y="41"/>
                </a:lnTo>
                <a:lnTo>
                  <a:pt x="2878" y="41"/>
                </a:lnTo>
                <a:lnTo>
                  <a:pt x="2878" y="41"/>
                </a:lnTo>
                <a:lnTo>
                  <a:pt x="2878" y="41"/>
                </a:lnTo>
                <a:lnTo>
                  <a:pt x="2878" y="41"/>
                </a:lnTo>
                <a:lnTo>
                  <a:pt x="2880" y="42"/>
                </a:lnTo>
                <a:lnTo>
                  <a:pt x="2880" y="42"/>
                </a:lnTo>
                <a:lnTo>
                  <a:pt x="2880" y="42"/>
                </a:lnTo>
                <a:lnTo>
                  <a:pt x="2881" y="42"/>
                </a:lnTo>
                <a:lnTo>
                  <a:pt x="2883" y="42"/>
                </a:lnTo>
                <a:lnTo>
                  <a:pt x="2885" y="42"/>
                </a:lnTo>
                <a:lnTo>
                  <a:pt x="2885" y="44"/>
                </a:lnTo>
                <a:lnTo>
                  <a:pt x="2886" y="42"/>
                </a:lnTo>
                <a:lnTo>
                  <a:pt x="2886" y="42"/>
                </a:lnTo>
                <a:lnTo>
                  <a:pt x="2886" y="41"/>
                </a:lnTo>
                <a:lnTo>
                  <a:pt x="2886" y="41"/>
                </a:lnTo>
                <a:lnTo>
                  <a:pt x="2886" y="39"/>
                </a:lnTo>
                <a:lnTo>
                  <a:pt x="2886" y="38"/>
                </a:lnTo>
                <a:lnTo>
                  <a:pt x="2886" y="38"/>
                </a:lnTo>
                <a:lnTo>
                  <a:pt x="2885" y="36"/>
                </a:lnTo>
                <a:lnTo>
                  <a:pt x="2885" y="36"/>
                </a:lnTo>
                <a:lnTo>
                  <a:pt x="2883" y="34"/>
                </a:lnTo>
                <a:lnTo>
                  <a:pt x="2881" y="34"/>
                </a:lnTo>
                <a:lnTo>
                  <a:pt x="2880" y="33"/>
                </a:lnTo>
                <a:lnTo>
                  <a:pt x="2877" y="31"/>
                </a:lnTo>
                <a:lnTo>
                  <a:pt x="2875" y="30"/>
                </a:lnTo>
                <a:lnTo>
                  <a:pt x="2872" y="30"/>
                </a:lnTo>
                <a:lnTo>
                  <a:pt x="2870" y="28"/>
                </a:lnTo>
                <a:lnTo>
                  <a:pt x="2870" y="27"/>
                </a:lnTo>
                <a:lnTo>
                  <a:pt x="2869" y="27"/>
                </a:lnTo>
                <a:lnTo>
                  <a:pt x="2869" y="25"/>
                </a:lnTo>
                <a:lnTo>
                  <a:pt x="2867" y="25"/>
                </a:lnTo>
                <a:lnTo>
                  <a:pt x="2867" y="25"/>
                </a:lnTo>
                <a:lnTo>
                  <a:pt x="2869" y="25"/>
                </a:lnTo>
                <a:lnTo>
                  <a:pt x="2869" y="25"/>
                </a:lnTo>
                <a:lnTo>
                  <a:pt x="2870" y="25"/>
                </a:lnTo>
                <a:lnTo>
                  <a:pt x="2870" y="27"/>
                </a:lnTo>
                <a:lnTo>
                  <a:pt x="2870" y="25"/>
                </a:lnTo>
                <a:lnTo>
                  <a:pt x="2872" y="25"/>
                </a:lnTo>
                <a:lnTo>
                  <a:pt x="2872" y="25"/>
                </a:lnTo>
                <a:lnTo>
                  <a:pt x="2872" y="25"/>
                </a:lnTo>
                <a:lnTo>
                  <a:pt x="2872" y="23"/>
                </a:lnTo>
                <a:lnTo>
                  <a:pt x="2872" y="23"/>
                </a:lnTo>
                <a:lnTo>
                  <a:pt x="2872" y="22"/>
                </a:lnTo>
                <a:lnTo>
                  <a:pt x="2870" y="22"/>
                </a:lnTo>
                <a:lnTo>
                  <a:pt x="2870" y="20"/>
                </a:lnTo>
                <a:lnTo>
                  <a:pt x="2869" y="20"/>
                </a:lnTo>
                <a:lnTo>
                  <a:pt x="2867" y="19"/>
                </a:lnTo>
                <a:lnTo>
                  <a:pt x="2867" y="17"/>
                </a:lnTo>
                <a:lnTo>
                  <a:pt x="2867" y="17"/>
                </a:lnTo>
                <a:lnTo>
                  <a:pt x="2867" y="17"/>
                </a:lnTo>
                <a:lnTo>
                  <a:pt x="2867" y="16"/>
                </a:lnTo>
                <a:lnTo>
                  <a:pt x="2867" y="16"/>
                </a:lnTo>
                <a:lnTo>
                  <a:pt x="2867" y="16"/>
                </a:lnTo>
                <a:lnTo>
                  <a:pt x="2866" y="14"/>
                </a:lnTo>
                <a:lnTo>
                  <a:pt x="2864" y="12"/>
                </a:lnTo>
                <a:lnTo>
                  <a:pt x="2864" y="12"/>
                </a:lnTo>
                <a:lnTo>
                  <a:pt x="2864" y="12"/>
                </a:lnTo>
                <a:lnTo>
                  <a:pt x="2862" y="12"/>
                </a:lnTo>
                <a:lnTo>
                  <a:pt x="2862" y="12"/>
                </a:lnTo>
                <a:lnTo>
                  <a:pt x="2862" y="11"/>
                </a:lnTo>
                <a:lnTo>
                  <a:pt x="2862" y="11"/>
                </a:lnTo>
                <a:lnTo>
                  <a:pt x="2862" y="11"/>
                </a:lnTo>
                <a:lnTo>
                  <a:pt x="2862" y="11"/>
                </a:lnTo>
                <a:lnTo>
                  <a:pt x="2862" y="9"/>
                </a:lnTo>
                <a:lnTo>
                  <a:pt x="2864" y="9"/>
                </a:lnTo>
                <a:lnTo>
                  <a:pt x="2864" y="11"/>
                </a:lnTo>
                <a:lnTo>
                  <a:pt x="2864" y="11"/>
                </a:lnTo>
                <a:lnTo>
                  <a:pt x="2864" y="11"/>
                </a:lnTo>
                <a:lnTo>
                  <a:pt x="2866" y="12"/>
                </a:lnTo>
                <a:lnTo>
                  <a:pt x="2866" y="14"/>
                </a:lnTo>
                <a:lnTo>
                  <a:pt x="2867" y="16"/>
                </a:lnTo>
                <a:lnTo>
                  <a:pt x="2867" y="16"/>
                </a:lnTo>
                <a:lnTo>
                  <a:pt x="2869" y="16"/>
                </a:lnTo>
                <a:lnTo>
                  <a:pt x="2867" y="17"/>
                </a:lnTo>
                <a:lnTo>
                  <a:pt x="2869" y="17"/>
                </a:lnTo>
                <a:lnTo>
                  <a:pt x="2869" y="19"/>
                </a:lnTo>
                <a:lnTo>
                  <a:pt x="2870" y="19"/>
                </a:lnTo>
                <a:lnTo>
                  <a:pt x="2872" y="19"/>
                </a:lnTo>
                <a:lnTo>
                  <a:pt x="2872" y="19"/>
                </a:lnTo>
                <a:lnTo>
                  <a:pt x="2872" y="19"/>
                </a:lnTo>
                <a:lnTo>
                  <a:pt x="2872" y="19"/>
                </a:lnTo>
                <a:lnTo>
                  <a:pt x="2872" y="17"/>
                </a:lnTo>
                <a:lnTo>
                  <a:pt x="2872" y="17"/>
                </a:lnTo>
                <a:lnTo>
                  <a:pt x="2874" y="16"/>
                </a:lnTo>
                <a:lnTo>
                  <a:pt x="2872" y="16"/>
                </a:lnTo>
                <a:lnTo>
                  <a:pt x="2872" y="14"/>
                </a:lnTo>
                <a:lnTo>
                  <a:pt x="2872" y="14"/>
                </a:lnTo>
                <a:lnTo>
                  <a:pt x="2874" y="14"/>
                </a:lnTo>
                <a:lnTo>
                  <a:pt x="2874" y="14"/>
                </a:lnTo>
                <a:lnTo>
                  <a:pt x="2874" y="12"/>
                </a:lnTo>
                <a:lnTo>
                  <a:pt x="2872" y="11"/>
                </a:lnTo>
                <a:lnTo>
                  <a:pt x="2872" y="11"/>
                </a:lnTo>
                <a:lnTo>
                  <a:pt x="2870" y="9"/>
                </a:lnTo>
                <a:lnTo>
                  <a:pt x="2870" y="9"/>
                </a:lnTo>
                <a:lnTo>
                  <a:pt x="2870" y="9"/>
                </a:lnTo>
                <a:lnTo>
                  <a:pt x="2872" y="9"/>
                </a:lnTo>
                <a:lnTo>
                  <a:pt x="2872" y="9"/>
                </a:lnTo>
                <a:lnTo>
                  <a:pt x="2872" y="11"/>
                </a:lnTo>
                <a:lnTo>
                  <a:pt x="2874" y="12"/>
                </a:lnTo>
                <a:lnTo>
                  <a:pt x="2874" y="12"/>
                </a:lnTo>
                <a:lnTo>
                  <a:pt x="2875" y="14"/>
                </a:lnTo>
                <a:lnTo>
                  <a:pt x="2875" y="14"/>
                </a:lnTo>
                <a:lnTo>
                  <a:pt x="2875" y="16"/>
                </a:lnTo>
                <a:lnTo>
                  <a:pt x="2875" y="16"/>
                </a:lnTo>
                <a:lnTo>
                  <a:pt x="2875" y="17"/>
                </a:lnTo>
                <a:lnTo>
                  <a:pt x="2877" y="17"/>
                </a:lnTo>
                <a:lnTo>
                  <a:pt x="2877" y="19"/>
                </a:lnTo>
                <a:lnTo>
                  <a:pt x="2877" y="19"/>
                </a:lnTo>
                <a:lnTo>
                  <a:pt x="2878" y="20"/>
                </a:lnTo>
                <a:lnTo>
                  <a:pt x="2878" y="20"/>
                </a:lnTo>
                <a:lnTo>
                  <a:pt x="2880" y="20"/>
                </a:lnTo>
                <a:lnTo>
                  <a:pt x="2880" y="20"/>
                </a:lnTo>
                <a:lnTo>
                  <a:pt x="2880" y="20"/>
                </a:lnTo>
                <a:lnTo>
                  <a:pt x="2880" y="19"/>
                </a:lnTo>
                <a:lnTo>
                  <a:pt x="2880" y="19"/>
                </a:lnTo>
                <a:lnTo>
                  <a:pt x="2880" y="17"/>
                </a:lnTo>
                <a:lnTo>
                  <a:pt x="2878" y="17"/>
                </a:lnTo>
                <a:lnTo>
                  <a:pt x="2878" y="17"/>
                </a:lnTo>
                <a:lnTo>
                  <a:pt x="2880" y="17"/>
                </a:lnTo>
                <a:lnTo>
                  <a:pt x="2880" y="17"/>
                </a:lnTo>
                <a:lnTo>
                  <a:pt x="2881" y="19"/>
                </a:lnTo>
                <a:lnTo>
                  <a:pt x="2883" y="19"/>
                </a:lnTo>
                <a:lnTo>
                  <a:pt x="2883" y="19"/>
                </a:lnTo>
                <a:lnTo>
                  <a:pt x="2885" y="17"/>
                </a:lnTo>
                <a:lnTo>
                  <a:pt x="2885" y="17"/>
                </a:lnTo>
                <a:lnTo>
                  <a:pt x="2886" y="16"/>
                </a:lnTo>
                <a:lnTo>
                  <a:pt x="2886" y="16"/>
                </a:lnTo>
                <a:lnTo>
                  <a:pt x="2886" y="16"/>
                </a:lnTo>
                <a:lnTo>
                  <a:pt x="2886" y="14"/>
                </a:lnTo>
                <a:lnTo>
                  <a:pt x="2886" y="14"/>
                </a:lnTo>
                <a:lnTo>
                  <a:pt x="2885" y="12"/>
                </a:lnTo>
                <a:lnTo>
                  <a:pt x="2885" y="11"/>
                </a:lnTo>
                <a:lnTo>
                  <a:pt x="2883" y="9"/>
                </a:lnTo>
                <a:lnTo>
                  <a:pt x="2881" y="9"/>
                </a:lnTo>
                <a:lnTo>
                  <a:pt x="2881" y="9"/>
                </a:lnTo>
                <a:lnTo>
                  <a:pt x="2880" y="9"/>
                </a:lnTo>
                <a:lnTo>
                  <a:pt x="2880" y="9"/>
                </a:lnTo>
                <a:lnTo>
                  <a:pt x="2878" y="8"/>
                </a:lnTo>
                <a:lnTo>
                  <a:pt x="2877" y="8"/>
                </a:lnTo>
                <a:lnTo>
                  <a:pt x="2877" y="8"/>
                </a:lnTo>
                <a:lnTo>
                  <a:pt x="2875" y="8"/>
                </a:lnTo>
                <a:lnTo>
                  <a:pt x="2875" y="8"/>
                </a:lnTo>
                <a:lnTo>
                  <a:pt x="2875" y="8"/>
                </a:lnTo>
                <a:lnTo>
                  <a:pt x="2874" y="8"/>
                </a:lnTo>
                <a:lnTo>
                  <a:pt x="2874" y="8"/>
                </a:lnTo>
                <a:lnTo>
                  <a:pt x="2874" y="6"/>
                </a:lnTo>
                <a:lnTo>
                  <a:pt x="2872" y="6"/>
                </a:lnTo>
                <a:lnTo>
                  <a:pt x="2872" y="5"/>
                </a:lnTo>
                <a:lnTo>
                  <a:pt x="2870" y="3"/>
                </a:lnTo>
                <a:lnTo>
                  <a:pt x="2870" y="1"/>
                </a:lnTo>
                <a:lnTo>
                  <a:pt x="2870" y="1"/>
                </a:lnTo>
                <a:lnTo>
                  <a:pt x="2870" y="1"/>
                </a:lnTo>
                <a:close/>
                <a:moveTo>
                  <a:pt x="781" y="0"/>
                </a:moveTo>
                <a:lnTo>
                  <a:pt x="783" y="0"/>
                </a:lnTo>
                <a:lnTo>
                  <a:pt x="783" y="1"/>
                </a:lnTo>
                <a:lnTo>
                  <a:pt x="786" y="1"/>
                </a:lnTo>
                <a:lnTo>
                  <a:pt x="787" y="1"/>
                </a:lnTo>
                <a:lnTo>
                  <a:pt x="790" y="1"/>
                </a:lnTo>
                <a:lnTo>
                  <a:pt x="794" y="3"/>
                </a:lnTo>
                <a:lnTo>
                  <a:pt x="795" y="3"/>
                </a:lnTo>
                <a:lnTo>
                  <a:pt x="795" y="3"/>
                </a:lnTo>
                <a:lnTo>
                  <a:pt x="797" y="5"/>
                </a:lnTo>
                <a:lnTo>
                  <a:pt x="797" y="5"/>
                </a:lnTo>
                <a:lnTo>
                  <a:pt x="797" y="5"/>
                </a:lnTo>
                <a:lnTo>
                  <a:pt x="797" y="5"/>
                </a:lnTo>
                <a:lnTo>
                  <a:pt x="797" y="6"/>
                </a:lnTo>
                <a:lnTo>
                  <a:pt x="795" y="6"/>
                </a:lnTo>
                <a:lnTo>
                  <a:pt x="792" y="8"/>
                </a:lnTo>
                <a:lnTo>
                  <a:pt x="792" y="8"/>
                </a:lnTo>
                <a:lnTo>
                  <a:pt x="792" y="6"/>
                </a:lnTo>
                <a:lnTo>
                  <a:pt x="792" y="6"/>
                </a:lnTo>
                <a:lnTo>
                  <a:pt x="790" y="5"/>
                </a:lnTo>
                <a:lnTo>
                  <a:pt x="786" y="5"/>
                </a:lnTo>
                <a:lnTo>
                  <a:pt x="786" y="3"/>
                </a:lnTo>
                <a:lnTo>
                  <a:pt x="783" y="3"/>
                </a:lnTo>
                <a:lnTo>
                  <a:pt x="778" y="3"/>
                </a:lnTo>
                <a:lnTo>
                  <a:pt x="775" y="3"/>
                </a:lnTo>
                <a:lnTo>
                  <a:pt x="775" y="3"/>
                </a:lnTo>
                <a:lnTo>
                  <a:pt x="773" y="3"/>
                </a:lnTo>
                <a:lnTo>
                  <a:pt x="772" y="3"/>
                </a:lnTo>
                <a:lnTo>
                  <a:pt x="772" y="3"/>
                </a:lnTo>
                <a:lnTo>
                  <a:pt x="770" y="5"/>
                </a:lnTo>
                <a:lnTo>
                  <a:pt x="767" y="5"/>
                </a:lnTo>
                <a:lnTo>
                  <a:pt x="764" y="6"/>
                </a:lnTo>
                <a:lnTo>
                  <a:pt x="762" y="8"/>
                </a:lnTo>
                <a:lnTo>
                  <a:pt x="764" y="8"/>
                </a:lnTo>
                <a:lnTo>
                  <a:pt x="770" y="6"/>
                </a:lnTo>
                <a:lnTo>
                  <a:pt x="773" y="6"/>
                </a:lnTo>
                <a:lnTo>
                  <a:pt x="775" y="6"/>
                </a:lnTo>
                <a:lnTo>
                  <a:pt x="776" y="6"/>
                </a:lnTo>
                <a:lnTo>
                  <a:pt x="784" y="6"/>
                </a:lnTo>
                <a:lnTo>
                  <a:pt x="784" y="6"/>
                </a:lnTo>
                <a:lnTo>
                  <a:pt x="786" y="8"/>
                </a:lnTo>
                <a:lnTo>
                  <a:pt x="784" y="8"/>
                </a:lnTo>
                <a:lnTo>
                  <a:pt x="783" y="9"/>
                </a:lnTo>
                <a:lnTo>
                  <a:pt x="779" y="9"/>
                </a:lnTo>
                <a:lnTo>
                  <a:pt x="779" y="9"/>
                </a:lnTo>
                <a:lnTo>
                  <a:pt x="778" y="9"/>
                </a:lnTo>
                <a:lnTo>
                  <a:pt x="776" y="9"/>
                </a:lnTo>
                <a:lnTo>
                  <a:pt x="775" y="9"/>
                </a:lnTo>
                <a:lnTo>
                  <a:pt x="773" y="9"/>
                </a:lnTo>
                <a:lnTo>
                  <a:pt x="770" y="9"/>
                </a:lnTo>
                <a:lnTo>
                  <a:pt x="770" y="9"/>
                </a:lnTo>
                <a:lnTo>
                  <a:pt x="772" y="9"/>
                </a:lnTo>
                <a:lnTo>
                  <a:pt x="772" y="11"/>
                </a:lnTo>
                <a:lnTo>
                  <a:pt x="772" y="12"/>
                </a:lnTo>
                <a:lnTo>
                  <a:pt x="772" y="12"/>
                </a:lnTo>
                <a:lnTo>
                  <a:pt x="770" y="12"/>
                </a:lnTo>
                <a:lnTo>
                  <a:pt x="768" y="12"/>
                </a:lnTo>
                <a:lnTo>
                  <a:pt x="767" y="12"/>
                </a:lnTo>
                <a:lnTo>
                  <a:pt x="765" y="14"/>
                </a:lnTo>
                <a:lnTo>
                  <a:pt x="764" y="16"/>
                </a:lnTo>
                <a:lnTo>
                  <a:pt x="762" y="16"/>
                </a:lnTo>
                <a:lnTo>
                  <a:pt x="762" y="16"/>
                </a:lnTo>
                <a:lnTo>
                  <a:pt x="762" y="17"/>
                </a:lnTo>
                <a:lnTo>
                  <a:pt x="762" y="17"/>
                </a:lnTo>
                <a:lnTo>
                  <a:pt x="759" y="19"/>
                </a:lnTo>
                <a:lnTo>
                  <a:pt x="759" y="19"/>
                </a:lnTo>
                <a:lnTo>
                  <a:pt x="757" y="20"/>
                </a:lnTo>
                <a:lnTo>
                  <a:pt x="757" y="20"/>
                </a:lnTo>
                <a:lnTo>
                  <a:pt x="761" y="20"/>
                </a:lnTo>
                <a:lnTo>
                  <a:pt x="761" y="20"/>
                </a:lnTo>
                <a:lnTo>
                  <a:pt x="759" y="23"/>
                </a:lnTo>
                <a:lnTo>
                  <a:pt x="754" y="25"/>
                </a:lnTo>
                <a:lnTo>
                  <a:pt x="751" y="28"/>
                </a:lnTo>
                <a:lnTo>
                  <a:pt x="749" y="30"/>
                </a:lnTo>
                <a:lnTo>
                  <a:pt x="749" y="30"/>
                </a:lnTo>
                <a:lnTo>
                  <a:pt x="748" y="31"/>
                </a:lnTo>
                <a:lnTo>
                  <a:pt x="743" y="33"/>
                </a:lnTo>
                <a:lnTo>
                  <a:pt x="740" y="34"/>
                </a:lnTo>
                <a:lnTo>
                  <a:pt x="738" y="34"/>
                </a:lnTo>
                <a:lnTo>
                  <a:pt x="738" y="34"/>
                </a:lnTo>
                <a:lnTo>
                  <a:pt x="738" y="34"/>
                </a:lnTo>
                <a:lnTo>
                  <a:pt x="738" y="34"/>
                </a:lnTo>
                <a:lnTo>
                  <a:pt x="737" y="33"/>
                </a:lnTo>
                <a:lnTo>
                  <a:pt x="735" y="33"/>
                </a:lnTo>
                <a:lnTo>
                  <a:pt x="734" y="34"/>
                </a:lnTo>
                <a:lnTo>
                  <a:pt x="732" y="34"/>
                </a:lnTo>
                <a:lnTo>
                  <a:pt x="731" y="36"/>
                </a:lnTo>
                <a:lnTo>
                  <a:pt x="729" y="36"/>
                </a:lnTo>
                <a:lnTo>
                  <a:pt x="729" y="38"/>
                </a:lnTo>
                <a:lnTo>
                  <a:pt x="727" y="38"/>
                </a:lnTo>
                <a:lnTo>
                  <a:pt x="727" y="38"/>
                </a:lnTo>
                <a:lnTo>
                  <a:pt x="729" y="39"/>
                </a:lnTo>
                <a:lnTo>
                  <a:pt x="729" y="39"/>
                </a:lnTo>
                <a:lnTo>
                  <a:pt x="727" y="39"/>
                </a:lnTo>
                <a:lnTo>
                  <a:pt x="727" y="41"/>
                </a:lnTo>
                <a:lnTo>
                  <a:pt x="729" y="41"/>
                </a:lnTo>
                <a:lnTo>
                  <a:pt x="729" y="41"/>
                </a:lnTo>
                <a:lnTo>
                  <a:pt x="729" y="41"/>
                </a:lnTo>
                <a:lnTo>
                  <a:pt x="729" y="42"/>
                </a:lnTo>
                <a:lnTo>
                  <a:pt x="727" y="42"/>
                </a:lnTo>
                <a:lnTo>
                  <a:pt x="726" y="44"/>
                </a:lnTo>
                <a:lnTo>
                  <a:pt x="724" y="44"/>
                </a:lnTo>
                <a:lnTo>
                  <a:pt x="723" y="44"/>
                </a:lnTo>
                <a:lnTo>
                  <a:pt x="721" y="44"/>
                </a:lnTo>
                <a:lnTo>
                  <a:pt x="720" y="44"/>
                </a:lnTo>
                <a:lnTo>
                  <a:pt x="715" y="46"/>
                </a:lnTo>
                <a:lnTo>
                  <a:pt x="713" y="46"/>
                </a:lnTo>
                <a:lnTo>
                  <a:pt x="713" y="46"/>
                </a:lnTo>
                <a:lnTo>
                  <a:pt x="710" y="46"/>
                </a:lnTo>
                <a:lnTo>
                  <a:pt x="704" y="47"/>
                </a:lnTo>
                <a:lnTo>
                  <a:pt x="702" y="47"/>
                </a:lnTo>
                <a:lnTo>
                  <a:pt x="699" y="47"/>
                </a:lnTo>
                <a:lnTo>
                  <a:pt x="696" y="47"/>
                </a:lnTo>
                <a:lnTo>
                  <a:pt x="694" y="47"/>
                </a:lnTo>
                <a:lnTo>
                  <a:pt x="688" y="46"/>
                </a:lnTo>
                <a:lnTo>
                  <a:pt x="688" y="44"/>
                </a:lnTo>
                <a:lnTo>
                  <a:pt x="688" y="42"/>
                </a:lnTo>
                <a:lnTo>
                  <a:pt x="686" y="44"/>
                </a:lnTo>
                <a:lnTo>
                  <a:pt x="685" y="44"/>
                </a:lnTo>
                <a:lnTo>
                  <a:pt x="685" y="42"/>
                </a:lnTo>
                <a:lnTo>
                  <a:pt x="679" y="42"/>
                </a:lnTo>
                <a:lnTo>
                  <a:pt x="677" y="42"/>
                </a:lnTo>
                <a:lnTo>
                  <a:pt x="677" y="42"/>
                </a:lnTo>
                <a:lnTo>
                  <a:pt x="674" y="39"/>
                </a:lnTo>
                <a:lnTo>
                  <a:pt x="674" y="39"/>
                </a:lnTo>
                <a:lnTo>
                  <a:pt x="672" y="38"/>
                </a:lnTo>
                <a:lnTo>
                  <a:pt x="671" y="38"/>
                </a:lnTo>
                <a:lnTo>
                  <a:pt x="671" y="38"/>
                </a:lnTo>
                <a:lnTo>
                  <a:pt x="671" y="38"/>
                </a:lnTo>
                <a:lnTo>
                  <a:pt x="674" y="38"/>
                </a:lnTo>
                <a:lnTo>
                  <a:pt x="677" y="39"/>
                </a:lnTo>
                <a:lnTo>
                  <a:pt x="680" y="41"/>
                </a:lnTo>
                <a:lnTo>
                  <a:pt x="680" y="41"/>
                </a:lnTo>
                <a:lnTo>
                  <a:pt x="683" y="39"/>
                </a:lnTo>
                <a:lnTo>
                  <a:pt x="685" y="39"/>
                </a:lnTo>
                <a:lnTo>
                  <a:pt x="685" y="39"/>
                </a:lnTo>
                <a:lnTo>
                  <a:pt x="683" y="38"/>
                </a:lnTo>
                <a:lnTo>
                  <a:pt x="683" y="36"/>
                </a:lnTo>
                <a:lnTo>
                  <a:pt x="683" y="36"/>
                </a:lnTo>
                <a:lnTo>
                  <a:pt x="686" y="36"/>
                </a:lnTo>
                <a:lnTo>
                  <a:pt x="688" y="38"/>
                </a:lnTo>
                <a:lnTo>
                  <a:pt x="688" y="38"/>
                </a:lnTo>
                <a:lnTo>
                  <a:pt x="690" y="38"/>
                </a:lnTo>
                <a:lnTo>
                  <a:pt x="693" y="38"/>
                </a:lnTo>
                <a:lnTo>
                  <a:pt x="693" y="39"/>
                </a:lnTo>
                <a:lnTo>
                  <a:pt x="696" y="39"/>
                </a:lnTo>
                <a:lnTo>
                  <a:pt x="696" y="39"/>
                </a:lnTo>
                <a:lnTo>
                  <a:pt x="696" y="39"/>
                </a:lnTo>
                <a:lnTo>
                  <a:pt x="694" y="39"/>
                </a:lnTo>
                <a:lnTo>
                  <a:pt x="696" y="38"/>
                </a:lnTo>
                <a:lnTo>
                  <a:pt x="697" y="38"/>
                </a:lnTo>
                <a:lnTo>
                  <a:pt x="697" y="38"/>
                </a:lnTo>
                <a:lnTo>
                  <a:pt x="696" y="36"/>
                </a:lnTo>
                <a:lnTo>
                  <a:pt x="694" y="36"/>
                </a:lnTo>
                <a:lnTo>
                  <a:pt x="694" y="36"/>
                </a:lnTo>
                <a:lnTo>
                  <a:pt x="696" y="34"/>
                </a:lnTo>
                <a:lnTo>
                  <a:pt x="696" y="34"/>
                </a:lnTo>
                <a:lnTo>
                  <a:pt x="696" y="34"/>
                </a:lnTo>
                <a:lnTo>
                  <a:pt x="697" y="34"/>
                </a:lnTo>
                <a:lnTo>
                  <a:pt x="699" y="34"/>
                </a:lnTo>
                <a:lnTo>
                  <a:pt x="699" y="34"/>
                </a:lnTo>
                <a:lnTo>
                  <a:pt x="699" y="33"/>
                </a:lnTo>
                <a:lnTo>
                  <a:pt x="699" y="33"/>
                </a:lnTo>
                <a:lnTo>
                  <a:pt x="699" y="33"/>
                </a:lnTo>
                <a:lnTo>
                  <a:pt x="699" y="31"/>
                </a:lnTo>
                <a:lnTo>
                  <a:pt x="699" y="30"/>
                </a:lnTo>
                <a:lnTo>
                  <a:pt x="699" y="30"/>
                </a:lnTo>
                <a:lnTo>
                  <a:pt x="701" y="28"/>
                </a:lnTo>
                <a:lnTo>
                  <a:pt x="701" y="28"/>
                </a:lnTo>
                <a:lnTo>
                  <a:pt x="701" y="27"/>
                </a:lnTo>
                <a:lnTo>
                  <a:pt x="702" y="27"/>
                </a:lnTo>
                <a:lnTo>
                  <a:pt x="704" y="27"/>
                </a:lnTo>
                <a:lnTo>
                  <a:pt x="707" y="27"/>
                </a:lnTo>
                <a:lnTo>
                  <a:pt x="707" y="27"/>
                </a:lnTo>
                <a:lnTo>
                  <a:pt x="707" y="27"/>
                </a:lnTo>
                <a:lnTo>
                  <a:pt x="707" y="28"/>
                </a:lnTo>
                <a:lnTo>
                  <a:pt x="710" y="27"/>
                </a:lnTo>
                <a:lnTo>
                  <a:pt x="712" y="27"/>
                </a:lnTo>
                <a:lnTo>
                  <a:pt x="713" y="25"/>
                </a:lnTo>
                <a:lnTo>
                  <a:pt x="715" y="25"/>
                </a:lnTo>
                <a:lnTo>
                  <a:pt x="715" y="25"/>
                </a:lnTo>
                <a:lnTo>
                  <a:pt x="715" y="23"/>
                </a:lnTo>
                <a:lnTo>
                  <a:pt x="715" y="23"/>
                </a:lnTo>
                <a:lnTo>
                  <a:pt x="713" y="23"/>
                </a:lnTo>
                <a:lnTo>
                  <a:pt x="713" y="22"/>
                </a:lnTo>
                <a:lnTo>
                  <a:pt x="713" y="22"/>
                </a:lnTo>
                <a:lnTo>
                  <a:pt x="712" y="20"/>
                </a:lnTo>
                <a:lnTo>
                  <a:pt x="710" y="20"/>
                </a:lnTo>
                <a:lnTo>
                  <a:pt x="708" y="19"/>
                </a:lnTo>
                <a:lnTo>
                  <a:pt x="708" y="19"/>
                </a:lnTo>
                <a:lnTo>
                  <a:pt x="708" y="19"/>
                </a:lnTo>
                <a:lnTo>
                  <a:pt x="708" y="19"/>
                </a:lnTo>
                <a:lnTo>
                  <a:pt x="708" y="17"/>
                </a:lnTo>
                <a:lnTo>
                  <a:pt x="707" y="16"/>
                </a:lnTo>
                <a:lnTo>
                  <a:pt x="707" y="16"/>
                </a:lnTo>
                <a:lnTo>
                  <a:pt x="705" y="16"/>
                </a:lnTo>
                <a:lnTo>
                  <a:pt x="705" y="16"/>
                </a:lnTo>
                <a:lnTo>
                  <a:pt x="705" y="16"/>
                </a:lnTo>
                <a:lnTo>
                  <a:pt x="705" y="14"/>
                </a:lnTo>
                <a:lnTo>
                  <a:pt x="705" y="14"/>
                </a:lnTo>
                <a:lnTo>
                  <a:pt x="705" y="14"/>
                </a:lnTo>
                <a:lnTo>
                  <a:pt x="705" y="12"/>
                </a:lnTo>
                <a:lnTo>
                  <a:pt x="705" y="12"/>
                </a:lnTo>
                <a:lnTo>
                  <a:pt x="705" y="11"/>
                </a:lnTo>
                <a:lnTo>
                  <a:pt x="705" y="11"/>
                </a:lnTo>
                <a:lnTo>
                  <a:pt x="704" y="11"/>
                </a:lnTo>
                <a:lnTo>
                  <a:pt x="699" y="11"/>
                </a:lnTo>
                <a:lnTo>
                  <a:pt x="699" y="9"/>
                </a:lnTo>
                <a:lnTo>
                  <a:pt x="697" y="9"/>
                </a:lnTo>
                <a:lnTo>
                  <a:pt x="697" y="8"/>
                </a:lnTo>
                <a:lnTo>
                  <a:pt x="697" y="8"/>
                </a:lnTo>
                <a:lnTo>
                  <a:pt x="694" y="6"/>
                </a:lnTo>
                <a:lnTo>
                  <a:pt x="694" y="5"/>
                </a:lnTo>
                <a:lnTo>
                  <a:pt x="694" y="5"/>
                </a:lnTo>
                <a:lnTo>
                  <a:pt x="696" y="5"/>
                </a:lnTo>
                <a:lnTo>
                  <a:pt x="699" y="6"/>
                </a:lnTo>
                <a:lnTo>
                  <a:pt x="699" y="6"/>
                </a:lnTo>
                <a:lnTo>
                  <a:pt x="699" y="6"/>
                </a:lnTo>
                <a:lnTo>
                  <a:pt x="699" y="6"/>
                </a:lnTo>
                <a:lnTo>
                  <a:pt x="699" y="6"/>
                </a:lnTo>
                <a:lnTo>
                  <a:pt x="705" y="8"/>
                </a:lnTo>
                <a:lnTo>
                  <a:pt x="705" y="8"/>
                </a:lnTo>
                <a:lnTo>
                  <a:pt x="707" y="9"/>
                </a:lnTo>
                <a:lnTo>
                  <a:pt x="707" y="9"/>
                </a:lnTo>
                <a:lnTo>
                  <a:pt x="707" y="9"/>
                </a:lnTo>
                <a:lnTo>
                  <a:pt x="708" y="11"/>
                </a:lnTo>
                <a:lnTo>
                  <a:pt x="710" y="11"/>
                </a:lnTo>
                <a:lnTo>
                  <a:pt x="713" y="12"/>
                </a:lnTo>
                <a:lnTo>
                  <a:pt x="713" y="12"/>
                </a:lnTo>
                <a:lnTo>
                  <a:pt x="715" y="14"/>
                </a:lnTo>
                <a:lnTo>
                  <a:pt x="718" y="14"/>
                </a:lnTo>
                <a:lnTo>
                  <a:pt x="718" y="12"/>
                </a:lnTo>
                <a:lnTo>
                  <a:pt x="718" y="12"/>
                </a:lnTo>
                <a:lnTo>
                  <a:pt x="720" y="12"/>
                </a:lnTo>
                <a:lnTo>
                  <a:pt x="720" y="12"/>
                </a:lnTo>
                <a:lnTo>
                  <a:pt x="721" y="12"/>
                </a:lnTo>
                <a:lnTo>
                  <a:pt x="721" y="14"/>
                </a:lnTo>
                <a:lnTo>
                  <a:pt x="720" y="14"/>
                </a:lnTo>
                <a:lnTo>
                  <a:pt x="721" y="14"/>
                </a:lnTo>
                <a:lnTo>
                  <a:pt x="721" y="16"/>
                </a:lnTo>
                <a:lnTo>
                  <a:pt x="721" y="16"/>
                </a:lnTo>
                <a:lnTo>
                  <a:pt x="723" y="16"/>
                </a:lnTo>
                <a:lnTo>
                  <a:pt x="723" y="16"/>
                </a:lnTo>
                <a:lnTo>
                  <a:pt x="726" y="17"/>
                </a:lnTo>
                <a:lnTo>
                  <a:pt x="726" y="17"/>
                </a:lnTo>
                <a:lnTo>
                  <a:pt x="727" y="19"/>
                </a:lnTo>
                <a:lnTo>
                  <a:pt x="731" y="22"/>
                </a:lnTo>
                <a:lnTo>
                  <a:pt x="731" y="22"/>
                </a:lnTo>
                <a:lnTo>
                  <a:pt x="734" y="22"/>
                </a:lnTo>
                <a:lnTo>
                  <a:pt x="737" y="20"/>
                </a:lnTo>
                <a:lnTo>
                  <a:pt x="738" y="22"/>
                </a:lnTo>
                <a:lnTo>
                  <a:pt x="738" y="20"/>
                </a:lnTo>
                <a:lnTo>
                  <a:pt x="740" y="20"/>
                </a:lnTo>
                <a:lnTo>
                  <a:pt x="740" y="20"/>
                </a:lnTo>
                <a:lnTo>
                  <a:pt x="740" y="20"/>
                </a:lnTo>
                <a:lnTo>
                  <a:pt x="745" y="20"/>
                </a:lnTo>
                <a:lnTo>
                  <a:pt x="748" y="19"/>
                </a:lnTo>
                <a:lnTo>
                  <a:pt x="751" y="17"/>
                </a:lnTo>
                <a:lnTo>
                  <a:pt x="753" y="16"/>
                </a:lnTo>
                <a:lnTo>
                  <a:pt x="756" y="14"/>
                </a:lnTo>
                <a:lnTo>
                  <a:pt x="757" y="12"/>
                </a:lnTo>
                <a:lnTo>
                  <a:pt x="757" y="11"/>
                </a:lnTo>
                <a:lnTo>
                  <a:pt x="759" y="9"/>
                </a:lnTo>
                <a:lnTo>
                  <a:pt x="759" y="9"/>
                </a:lnTo>
                <a:lnTo>
                  <a:pt x="759" y="8"/>
                </a:lnTo>
                <a:lnTo>
                  <a:pt x="761" y="6"/>
                </a:lnTo>
                <a:lnTo>
                  <a:pt x="762" y="6"/>
                </a:lnTo>
                <a:lnTo>
                  <a:pt x="764" y="5"/>
                </a:lnTo>
                <a:lnTo>
                  <a:pt x="765" y="3"/>
                </a:lnTo>
                <a:lnTo>
                  <a:pt x="772" y="1"/>
                </a:lnTo>
                <a:lnTo>
                  <a:pt x="775" y="0"/>
                </a:lnTo>
                <a:lnTo>
                  <a:pt x="781" y="0"/>
                </a:lnTo>
                <a:close/>
              </a:path>
            </a:pathLst>
          </a:custGeom>
          <a:solidFill>
            <a:srgbClr val="DDDDD9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4" name="Freeform 357">
            <a:extLst>
              <a:ext uri="{FF2B5EF4-FFF2-40B4-BE49-F238E27FC236}">
                <a16:creationId xmlns:a16="http://schemas.microsoft.com/office/drawing/2014/main" id="{78E95F4D-193E-5A2C-37CE-85F5DF37596B}"/>
              </a:ext>
            </a:extLst>
          </p:cNvPr>
          <p:cNvSpPr>
            <a:spLocks noEditPoints="1"/>
          </p:cNvSpPr>
          <p:nvPr/>
        </p:nvSpPr>
        <p:spPr bwMode="auto">
          <a:xfrm>
            <a:off x="3022733" y="2150743"/>
            <a:ext cx="5798621" cy="147397"/>
          </a:xfrm>
          <a:custGeom>
            <a:avLst/>
            <a:gdLst>
              <a:gd name="T0" fmla="*/ 990 w 4924"/>
              <a:gd name="T1" fmla="*/ 87 h 120"/>
              <a:gd name="T2" fmla="*/ 974 w 4924"/>
              <a:gd name="T3" fmla="*/ 79 h 120"/>
              <a:gd name="T4" fmla="*/ 2841 w 4924"/>
              <a:gd name="T5" fmla="*/ 76 h 120"/>
              <a:gd name="T6" fmla="*/ 957 w 4924"/>
              <a:gd name="T7" fmla="*/ 79 h 120"/>
              <a:gd name="T8" fmla="*/ 2773 w 4924"/>
              <a:gd name="T9" fmla="*/ 82 h 120"/>
              <a:gd name="T10" fmla="*/ 2783 w 4924"/>
              <a:gd name="T11" fmla="*/ 81 h 120"/>
              <a:gd name="T12" fmla="*/ 2788 w 4924"/>
              <a:gd name="T13" fmla="*/ 84 h 120"/>
              <a:gd name="T14" fmla="*/ 2778 w 4924"/>
              <a:gd name="T15" fmla="*/ 85 h 120"/>
              <a:gd name="T16" fmla="*/ 2769 w 4924"/>
              <a:gd name="T17" fmla="*/ 99 h 120"/>
              <a:gd name="T18" fmla="*/ 2777 w 4924"/>
              <a:gd name="T19" fmla="*/ 114 h 120"/>
              <a:gd name="T20" fmla="*/ 2767 w 4924"/>
              <a:gd name="T21" fmla="*/ 118 h 120"/>
              <a:gd name="T22" fmla="*/ 2765 w 4924"/>
              <a:gd name="T23" fmla="*/ 103 h 120"/>
              <a:gd name="T24" fmla="*/ 2769 w 4924"/>
              <a:gd name="T25" fmla="*/ 84 h 120"/>
              <a:gd name="T26" fmla="*/ 2609 w 4924"/>
              <a:gd name="T27" fmla="*/ 71 h 120"/>
              <a:gd name="T28" fmla="*/ 2600 w 4924"/>
              <a:gd name="T29" fmla="*/ 68 h 120"/>
              <a:gd name="T30" fmla="*/ 2778 w 4924"/>
              <a:gd name="T31" fmla="*/ 70 h 120"/>
              <a:gd name="T32" fmla="*/ 2884 w 4924"/>
              <a:gd name="T33" fmla="*/ 63 h 120"/>
              <a:gd name="T34" fmla="*/ 932 w 4924"/>
              <a:gd name="T35" fmla="*/ 79 h 120"/>
              <a:gd name="T36" fmla="*/ 933 w 4924"/>
              <a:gd name="T37" fmla="*/ 66 h 120"/>
              <a:gd name="T38" fmla="*/ 689 w 4924"/>
              <a:gd name="T39" fmla="*/ 68 h 120"/>
              <a:gd name="T40" fmla="*/ 2832 w 4924"/>
              <a:gd name="T41" fmla="*/ 76 h 120"/>
              <a:gd name="T42" fmla="*/ 2799 w 4924"/>
              <a:gd name="T43" fmla="*/ 76 h 120"/>
              <a:gd name="T44" fmla="*/ 2811 w 4924"/>
              <a:gd name="T45" fmla="*/ 87 h 120"/>
              <a:gd name="T46" fmla="*/ 2808 w 4924"/>
              <a:gd name="T47" fmla="*/ 92 h 120"/>
              <a:gd name="T48" fmla="*/ 2821 w 4924"/>
              <a:gd name="T49" fmla="*/ 84 h 120"/>
              <a:gd name="T50" fmla="*/ 2830 w 4924"/>
              <a:gd name="T51" fmla="*/ 95 h 120"/>
              <a:gd name="T52" fmla="*/ 2814 w 4924"/>
              <a:gd name="T53" fmla="*/ 107 h 120"/>
              <a:gd name="T54" fmla="*/ 2803 w 4924"/>
              <a:gd name="T55" fmla="*/ 115 h 120"/>
              <a:gd name="T56" fmla="*/ 2799 w 4924"/>
              <a:gd name="T57" fmla="*/ 104 h 120"/>
              <a:gd name="T58" fmla="*/ 2808 w 4924"/>
              <a:gd name="T59" fmla="*/ 96 h 120"/>
              <a:gd name="T60" fmla="*/ 2797 w 4924"/>
              <a:gd name="T61" fmla="*/ 87 h 120"/>
              <a:gd name="T62" fmla="*/ 2789 w 4924"/>
              <a:gd name="T63" fmla="*/ 63 h 120"/>
              <a:gd name="T64" fmla="*/ 4002 w 4924"/>
              <a:gd name="T65" fmla="*/ 76 h 120"/>
              <a:gd name="T66" fmla="*/ 4017 w 4924"/>
              <a:gd name="T67" fmla="*/ 77 h 120"/>
              <a:gd name="T68" fmla="*/ 4011 w 4924"/>
              <a:gd name="T69" fmla="*/ 79 h 120"/>
              <a:gd name="T70" fmla="*/ 4006 w 4924"/>
              <a:gd name="T71" fmla="*/ 87 h 120"/>
              <a:gd name="T72" fmla="*/ 3983 w 4924"/>
              <a:gd name="T73" fmla="*/ 103 h 120"/>
              <a:gd name="T74" fmla="*/ 4000 w 4924"/>
              <a:gd name="T75" fmla="*/ 87 h 120"/>
              <a:gd name="T76" fmla="*/ 3988 w 4924"/>
              <a:gd name="T77" fmla="*/ 65 h 120"/>
              <a:gd name="T78" fmla="*/ 2587 w 4924"/>
              <a:gd name="T79" fmla="*/ 58 h 120"/>
              <a:gd name="T80" fmla="*/ 2901 w 4924"/>
              <a:gd name="T81" fmla="*/ 74 h 120"/>
              <a:gd name="T82" fmla="*/ 2847 w 4924"/>
              <a:gd name="T83" fmla="*/ 57 h 120"/>
              <a:gd name="T84" fmla="*/ 1036 w 4924"/>
              <a:gd name="T85" fmla="*/ 49 h 120"/>
              <a:gd name="T86" fmla="*/ 840 w 4924"/>
              <a:gd name="T87" fmla="*/ 51 h 120"/>
              <a:gd name="T88" fmla="*/ 828 w 4924"/>
              <a:gd name="T89" fmla="*/ 52 h 120"/>
              <a:gd name="T90" fmla="*/ 2799 w 4924"/>
              <a:gd name="T91" fmla="*/ 46 h 120"/>
              <a:gd name="T92" fmla="*/ 2859 w 4924"/>
              <a:gd name="T93" fmla="*/ 40 h 120"/>
              <a:gd name="T94" fmla="*/ 2620 w 4924"/>
              <a:gd name="T95" fmla="*/ 51 h 120"/>
              <a:gd name="T96" fmla="*/ 832 w 4924"/>
              <a:gd name="T97" fmla="*/ 38 h 120"/>
              <a:gd name="T98" fmla="*/ 821 w 4924"/>
              <a:gd name="T99" fmla="*/ 38 h 120"/>
              <a:gd name="T100" fmla="*/ 2592 w 4924"/>
              <a:gd name="T101" fmla="*/ 33 h 120"/>
              <a:gd name="T102" fmla="*/ 1015 w 4924"/>
              <a:gd name="T103" fmla="*/ 33 h 120"/>
              <a:gd name="T104" fmla="*/ 2849 w 4924"/>
              <a:gd name="T105" fmla="*/ 27 h 120"/>
              <a:gd name="T106" fmla="*/ 0 w 4924"/>
              <a:gd name="T107" fmla="*/ 25 h 120"/>
              <a:gd name="T108" fmla="*/ 682 w 4924"/>
              <a:gd name="T109" fmla="*/ 30 h 120"/>
              <a:gd name="T110" fmla="*/ 1376 w 4924"/>
              <a:gd name="T111" fmla="*/ 32 h 120"/>
              <a:gd name="T112" fmla="*/ 1362 w 4924"/>
              <a:gd name="T113" fmla="*/ 38 h 120"/>
              <a:gd name="T114" fmla="*/ 1364 w 4924"/>
              <a:gd name="T115" fmla="*/ 29 h 120"/>
              <a:gd name="T116" fmla="*/ 760 w 4924"/>
              <a:gd name="T117" fmla="*/ 21 h 120"/>
              <a:gd name="T118" fmla="*/ 749 w 4924"/>
              <a:gd name="T119" fmla="*/ 21 h 120"/>
              <a:gd name="T120" fmla="*/ 2859 w 4924"/>
              <a:gd name="T121" fmla="*/ 14 h 120"/>
              <a:gd name="T122" fmla="*/ 2871 w 4924"/>
              <a:gd name="T123" fmla="*/ 5 h 120"/>
              <a:gd name="T124" fmla="*/ 2657 w 4924"/>
              <a:gd name="T125" fmla="*/ 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24" h="120">
                <a:moveTo>
                  <a:pt x="2802" y="76"/>
                </a:moveTo>
                <a:lnTo>
                  <a:pt x="2802" y="76"/>
                </a:lnTo>
                <a:lnTo>
                  <a:pt x="2802" y="76"/>
                </a:lnTo>
                <a:lnTo>
                  <a:pt x="2800" y="76"/>
                </a:lnTo>
                <a:lnTo>
                  <a:pt x="2800" y="77"/>
                </a:lnTo>
                <a:lnTo>
                  <a:pt x="2800" y="79"/>
                </a:lnTo>
                <a:lnTo>
                  <a:pt x="2803" y="81"/>
                </a:lnTo>
                <a:lnTo>
                  <a:pt x="2803" y="81"/>
                </a:lnTo>
                <a:lnTo>
                  <a:pt x="2803" y="81"/>
                </a:lnTo>
                <a:lnTo>
                  <a:pt x="2803" y="81"/>
                </a:lnTo>
                <a:lnTo>
                  <a:pt x="2803" y="79"/>
                </a:lnTo>
                <a:lnTo>
                  <a:pt x="2803" y="76"/>
                </a:lnTo>
                <a:lnTo>
                  <a:pt x="2803" y="76"/>
                </a:lnTo>
                <a:lnTo>
                  <a:pt x="2802" y="76"/>
                </a:lnTo>
                <a:close/>
                <a:moveTo>
                  <a:pt x="987" y="76"/>
                </a:moveTo>
                <a:lnTo>
                  <a:pt x="987" y="76"/>
                </a:lnTo>
                <a:lnTo>
                  <a:pt x="987" y="77"/>
                </a:lnTo>
                <a:lnTo>
                  <a:pt x="987" y="77"/>
                </a:lnTo>
                <a:lnTo>
                  <a:pt x="985" y="79"/>
                </a:lnTo>
                <a:lnTo>
                  <a:pt x="987" y="79"/>
                </a:lnTo>
                <a:lnTo>
                  <a:pt x="987" y="81"/>
                </a:lnTo>
                <a:lnTo>
                  <a:pt x="987" y="82"/>
                </a:lnTo>
                <a:lnTo>
                  <a:pt x="987" y="82"/>
                </a:lnTo>
                <a:lnTo>
                  <a:pt x="987" y="84"/>
                </a:lnTo>
                <a:lnTo>
                  <a:pt x="988" y="84"/>
                </a:lnTo>
                <a:lnTo>
                  <a:pt x="988" y="85"/>
                </a:lnTo>
                <a:lnTo>
                  <a:pt x="988" y="85"/>
                </a:lnTo>
                <a:lnTo>
                  <a:pt x="990" y="87"/>
                </a:lnTo>
                <a:lnTo>
                  <a:pt x="990" y="87"/>
                </a:lnTo>
                <a:lnTo>
                  <a:pt x="990" y="87"/>
                </a:lnTo>
                <a:lnTo>
                  <a:pt x="990" y="87"/>
                </a:lnTo>
                <a:lnTo>
                  <a:pt x="990" y="87"/>
                </a:lnTo>
                <a:lnTo>
                  <a:pt x="990" y="87"/>
                </a:lnTo>
                <a:lnTo>
                  <a:pt x="992" y="87"/>
                </a:lnTo>
                <a:lnTo>
                  <a:pt x="992" y="87"/>
                </a:lnTo>
                <a:lnTo>
                  <a:pt x="992" y="87"/>
                </a:lnTo>
                <a:lnTo>
                  <a:pt x="990" y="88"/>
                </a:lnTo>
                <a:lnTo>
                  <a:pt x="988" y="88"/>
                </a:lnTo>
                <a:lnTo>
                  <a:pt x="988" y="87"/>
                </a:lnTo>
                <a:lnTo>
                  <a:pt x="987" y="87"/>
                </a:lnTo>
                <a:lnTo>
                  <a:pt x="985" y="87"/>
                </a:lnTo>
                <a:lnTo>
                  <a:pt x="984" y="87"/>
                </a:lnTo>
                <a:lnTo>
                  <a:pt x="984" y="87"/>
                </a:lnTo>
                <a:lnTo>
                  <a:pt x="984" y="87"/>
                </a:lnTo>
                <a:lnTo>
                  <a:pt x="982" y="87"/>
                </a:lnTo>
                <a:lnTo>
                  <a:pt x="982" y="87"/>
                </a:lnTo>
                <a:lnTo>
                  <a:pt x="982" y="87"/>
                </a:lnTo>
                <a:lnTo>
                  <a:pt x="980" y="87"/>
                </a:lnTo>
                <a:lnTo>
                  <a:pt x="980" y="85"/>
                </a:lnTo>
                <a:lnTo>
                  <a:pt x="980" y="85"/>
                </a:lnTo>
                <a:lnTo>
                  <a:pt x="982" y="85"/>
                </a:lnTo>
                <a:lnTo>
                  <a:pt x="980" y="85"/>
                </a:lnTo>
                <a:lnTo>
                  <a:pt x="980" y="84"/>
                </a:lnTo>
                <a:lnTo>
                  <a:pt x="979" y="82"/>
                </a:lnTo>
                <a:lnTo>
                  <a:pt x="977" y="82"/>
                </a:lnTo>
                <a:lnTo>
                  <a:pt x="977" y="82"/>
                </a:lnTo>
                <a:lnTo>
                  <a:pt x="976" y="84"/>
                </a:lnTo>
                <a:lnTo>
                  <a:pt x="976" y="84"/>
                </a:lnTo>
                <a:lnTo>
                  <a:pt x="976" y="82"/>
                </a:lnTo>
                <a:lnTo>
                  <a:pt x="976" y="82"/>
                </a:lnTo>
                <a:lnTo>
                  <a:pt x="976" y="81"/>
                </a:lnTo>
                <a:lnTo>
                  <a:pt x="976" y="81"/>
                </a:lnTo>
                <a:lnTo>
                  <a:pt x="974" y="79"/>
                </a:lnTo>
                <a:lnTo>
                  <a:pt x="974" y="79"/>
                </a:lnTo>
                <a:lnTo>
                  <a:pt x="974" y="79"/>
                </a:lnTo>
                <a:lnTo>
                  <a:pt x="976" y="79"/>
                </a:lnTo>
                <a:lnTo>
                  <a:pt x="976" y="79"/>
                </a:lnTo>
                <a:lnTo>
                  <a:pt x="977" y="79"/>
                </a:lnTo>
                <a:lnTo>
                  <a:pt x="977" y="79"/>
                </a:lnTo>
                <a:lnTo>
                  <a:pt x="979" y="79"/>
                </a:lnTo>
                <a:lnTo>
                  <a:pt x="979" y="79"/>
                </a:lnTo>
                <a:lnTo>
                  <a:pt x="979" y="79"/>
                </a:lnTo>
                <a:lnTo>
                  <a:pt x="979" y="79"/>
                </a:lnTo>
                <a:lnTo>
                  <a:pt x="980" y="79"/>
                </a:lnTo>
                <a:lnTo>
                  <a:pt x="982" y="77"/>
                </a:lnTo>
                <a:lnTo>
                  <a:pt x="984" y="77"/>
                </a:lnTo>
                <a:lnTo>
                  <a:pt x="985" y="77"/>
                </a:lnTo>
                <a:lnTo>
                  <a:pt x="985" y="77"/>
                </a:lnTo>
                <a:lnTo>
                  <a:pt x="985" y="76"/>
                </a:lnTo>
                <a:lnTo>
                  <a:pt x="987" y="76"/>
                </a:lnTo>
                <a:close/>
                <a:moveTo>
                  <a:pt x="2843" y="74"/>
                </a:moveTo>
                <a:lnTo>
                  <a:pt x="2843" y="74"/>
                </a:lnTo>
                <a:lnTo>
                  <a:pt x="2844" y="76"/>
                </a:lnTo>
                <a:lnTo>
                  <a:pt x="2843" y="77"/>
                </a:lnTo>
                <a:lnTo>
                  <a:pt x="2841" y="79"/>
                </a:lnTo>
                <a:lnTo>
                  <a:pt x="2841" y="79"/>
                </a:lnTo>
                <a:lnTo>
                  <a:pt x="2841" y="81"/>
                </a:lnTo>
                <a:lnTo>
                  <a:pt x="2841" y="81"/>
                </a:lnTo>
                <a:lnTo>
                  <a:pt x="2841" y="81"/>
                </a:lnTo>
                <a:lnTo>
                  <a:pt x="2838" y="81"/>
                </a:lnTo>
                <a:lnTo>
                  <a:pt x="2838" y="81"/>
                </a:lnTo>
                <a:lnTo>
                  <a:pt x="2840" y="79"/>
                </a:lnTo>
                <a:lnTo>
                  <a:pt x="2840" y="77"/>
                </a:lnTo>
                <a:lnTo>
                  <a:pt x="2840" y="76"/>
                </a:lnTo>
                <a:lnTo>
                  <a:pt x="2840" y="76"/>
                </a:lnTo>
                <a:lnTo>
                  <a:pt x="2841" y="76"/>
                </a:lnTo>
                <a:lnTo>
                  <a:pt x="2841" y="74"/>
                </a:lnTo>
                <a:lnTo>
                  <a:pt x="2843" y="74"/>
                </a:lnTo>
                <a:close/>
                <a:moveTo>
                  <a:pt x="2824" y="74"/>
                </a:moveTo>
                <a:lnTo>
                  <a:pt x="2825" y="76"/>
                </a:lnTo>
                <a:lnTo>
                  <a:pt x="2829" y="77"/>
                </a:lnTo>
                <a:lnTo>
                  <a:pt x="2829" y="79"/>
                </a:lnTo>
                <a:lnTo>
                  <a:pt x="2829" y="81"/>
                </a:lnTo>
                <a:lnTo>
                  <a:pt x="2827" y="82"/>
                </a:lnTo>
                <a:lnTo>
                  <a:pt x="2827" y="82"/>
                </a:lnTo>
                <a:lnTo>
                  <a:pt x="2825" y="81"/>
                </a:lnTo>
                <a:lnTo>
                  <a:pt x="2825" y="81"/>
                </a:lnTo>
                <a:lnTo>
                  <a:pt x="2824" y="79"/>
                </a:lnTo>
                <a:lnTo>
                  <a:pt x="2824" y="77"/>
                </a:lnTo>
                <a:lnTo>
                  <a:pt x="2824" y="77"/>
                </a:lnTo>
                <a:lnTo>
                  <a:pt x="2824" y="77"/>
                </a:lnTo>
                <a:lnTo>
                  <a:pt x="2824" y="79"/>
                </a:lnTo>
                <a:lnTo>
                  <a:pt x="2825" y="79"/>
                </a:lnTo>
                <a:lnTo>
                  <a:pt x="2825" y="77"/>
                </a:lnTo>
                <a:lnTo>
                  <a:pt x="2825" y="76"/>
                </a:lnTo>
                <a:lnTo>
                  <a:pt x="2824" y="74"/>
                </a:lnTo>
                <a:lnTo>
                  <a:pt x="2824" y="74"/>
                </a:lnTo>
                <a:close/>
                <a:moveTo>
                  <a:pt x="962" y="71"/>
                </a:moveTo>
                <a:lnTo>
                  <a:pt x="962" y="71"/>
                </a:lnTo>
                <a:lnTo>
                  <a:pt x="962" y="73"/>
                </a:lnTo>
                <a:lnTo>
                  <a:pt x="962" y="74"/>
                </a:lnTo>
                <a:lnTo>
                  <a:pt x="963" y="74"/>
                </a:lnTo>
                <a:lnTo>
                  <a:pt x="965" y="76"/>
                </a:lnTo>
                <a:lnTo>
                  <a:pt x="965" y="77"/>
                </a:lnTo>
                <a:lnTo>
                  <a:pt x="963" y="77"/>
                </a:lnTo>
                <a:lnTo>
                  <a:pt x="962" y="79"/>
                </a:lnTo>
                <a:lnTo>
                  <a:pt x="958" y="79"/>
                </a:lnTo>
                <a:lnTo>
                  <a:pt x="957" y="79"/>
                </a:lnTo>
                <a:lnTo>
                  <a:pt x="955" y="79"/>
                </a:lnTo>
                <a:lnTo>
                  <a:pt x="955" y="77"/>
                </a:lnTo>
                <a:lnTo>
                  <a:pt x="958" y="76"/>
                </a:lnTo>
                <a:lnTo>
                  <a:pt x="958" y="74"/>
                </a:lnTo>
                <a:lnTo>
                  <a:pt x="962" y="71"/>
                </a:lnTo>
                <a:lnTo>
                  <a:pt x="962" y="71"/>
                </a:lnTo>
                <a:close/>
                <a:moveTo>
                  <a:pt x="2769" y="70"/>
                </a:moveTo>
                <a:lnTo>
                  <a:pt x="2769" y="71"/>
                </a:lnTo>
                <a:lnTo>
                  <a:pt x="2769" y="73"/>
                </a:lnTo>
                <a:lnTo>
                  <a:pt x="2770" y="73"/>
                </a:lnTo>
                <a:lnTo>
                  <a:pt x="2772" y="73"/>
                </a:lnTo>
                <a:lnTo>
                  <a:pt x="2772" y="73"/>
                </a:lnTo>
                <a:lnTo>
                  <a:pt x="2772" y="73"/>
                </a:lnTo>
                <a:lnTo>
                  <a:pt x="2773" y="73"/>
                </a:lnTo>
                <a:lnTo>
                  <a:pt x="2773" y="74"/>
                </a:lnTo>
                <a:lnTo>
                  <a:pt x="2775" y="76"/>
                </a:lnTo>
                <a:lnTo>
                  <a:pt x="2775" y="76"/>
                </a:lnTo>
                <a:lnTo>
                  <a:pt x="2773" y="76"/>
                </a:lnTo>
                <a:lnTo>
                  <a:pt x="2773" y="76"/>
                </a:lnTo>
                <a:lnTo>
                  <a:pt x="2775" y="77"/>
                </a:lnTo>
                <a:lnTo>
                  <a:pt x="2777" y="79"/>
                </a:lnTo>
                <a:lnTo>
                  <a:pt x="2778" y="81"/>
                </a:lnTo>
                <a:lnTo>
                  <a:pt x="2780" y="81"/>
                </a:lnTo>
                <a:lnTo>
                  <a:pt x="2778" y="81"/>
                </a:lnTo>
                <a:lnTo>
                  <a:pt x="2777" y="81"/>
                </a:lnTo>
                <a:lnTo>
                  <a:pt x="2775" y="79"/>
                </a:lnTo>
                <a:lnTo>
                  <a:pt x="2775" y="79"/>
                </a:lnTo>
                <a:lnTo>
                  <a:pt x="2773" y="79"/>
                </a:lnTo>
                <a:lnTo>
                  <a:pt x="2773" y="81"/>
                </a:lnTo>
                <a:lnTo>
                  <a:pt x="2773" y="82"/>
                </a:lnTo>
                <a:lnTo>
                  <a:pt x="2773" y="82"/>
                </a:lnTo>
                <a:lnTo>
                  <a:pt x="2773" y="82"/>
                </a:lnTo>
                <a:lnTo>
                  <a:pt x="2773" y="84"/>
                </a:lnTo>
                <a:lnTo>
                  <a:pt x="2772" y="84"/>
                </a:lnTo>
                <a:lnTo>
                  <a:pt x="2772" y="84"/>
                </a:lnTo>
                <a:lnTo>
                  <a:pt x="2772" y="85"/>
                </a:lnTo>
                <a:lnTo>
                  <a:pt x="2773" y="87"/>
                </a:lnTo>
                <a:lnTo>
                  <a:pt x="2773" y="87"/>
                </a:lnTo>
                <a:lnTo>
                  <a:pt x="2775" y="85"/>
                </a:lnTo>
                <a:lnTo>
                  <a:pt x="2775" y="85"/>
                </a:lnTo>
                <a:lnTo>
                  <a:pt x="2775" y="87"/>
                </a:lnTo>
                <a:lnTo>
                  <a:pt x="2775" y="87"/>
                </a:lnTo>
                <a:lnTo>
                  <a:pt x="2775" y="88"/>
                </a:lnTo>
                <a:lnTo>
                  <a:pt x="2777" y="88"/>
                </a:lnTo>
                <a:lnTo>
                  <a:pt x="2777" y="87"/>
                </a:lnTo>
                <a:lnTo>
                  <a:pt x="2777" y="85"/>
                </a:lnTo>
                <a:lnTo>
                  <a:pt x="2777" y="85"/>
                </a:lnTo>
                <a:lnTo>
                  <a:pt x="2778" y="84"/>
                </a:lnTo>
                <a:lnTo>
                  <a:pt x="2778" y="84"/>
                </a:lnTo>
                <a:lnTo>
                  <a:pt x="2780" y="84"/>
                </a:lnTo>
                <a:lnTo>
                  <a:pt x="2780" y="82"/>
                </a:lnTo>
                <a:lnTo>
                  <a:pt x="2780" y="81"/>
                </a:lnTo>
                <a:lnTo>
                  <a:pt x="2778" y="79"/>
                </a:lnTo>
                <a:lnTo>
                  <a:pt x="2778" y="79"/>
                </a:lnTo>
                <a:lnTo>
                  <a:pt x="2780" y="79"/>
                </a:lnTo>
                <a:lnTo>
                  <a:pt x="2781" y="81"/>
                </a:lnTo>
                <a:lnTo>
                  <a:pt x="2781" y="82"/>
                </a:lnTo>
                <a:lnTo>
                  <a:pt x="2783" y="84"/>
                </a:lnTo>
                <a:lnTo>
                  <a:pt x="2784" y="84"/>
                </a:lnTo>
                <a:lnTo>
                  <a:pt x="2786" y="84"/>
                </a:lnTo>
                <a:lnTo>
                  <a:pt x="2786" y="82"/>
                </a:lnTo>
                <a:lnTo>
                  <a:pt x="2786" y="82"/>
                </a:lnTo>
                <a:lnTo>
                  <a:pt x="2784" y="81"/>
                </a:lnTo>
                <a:lnTo>
                  <a:pt x="2783" y="81"/>
                </a:lnTo>
                <a:lnTo>
                  <a:pt x="2783" y="79"/>
                </a:lnTo>
                <a:lnTo>
                  <a:pt x="2783" y="77"/>
                </a:lnTo>
                <a:lnTo>
                  <a:pt x="2781" y="77"/>
                </a:lnTo>
                <a:lnTo>
                  <a:pt x="2783" y="77"/>
                </a:lnTo>
                <a:lnTo>
                  <a:pt x="2783" y="79"/>
                </a:lnTo>
                <a:lnTo>
                  <a:pt x="2784" y="79"/>
                </a:lnTo>
                <a:lnTo>
                  <a:pt x="2784" y="77"/>
                </a:lnTo>
                <a:lnTo>
                  <a:pt x="2784" y="77"/>
                </a:lnTo>
                <a:lnTo>
                  <a:pt x="2784" y="76"/>
                </a:lnTo>
                <a:lnTo>
                  <a:pt x="2784" y="76"/>
                </a:lnTo>
                <a:lnTo>
                  <a:pt x="2784" y="76"/>
                </a:lnTo>
                <a:lnTo>
                  <a:pt x="2788" y="74"/>
                </a:lnTo>
                <a:lnTo>
                  <a:pt x="2788" y="74"/>
                </a:lnTo>
                <a:lnTo>
                  <a:pt x="2789" y="74"/>
                </a:lnTo>
                <a:lnTo>
                  <a:pt x="2788" y="76"/>
                </a:lnTo>
                <a:lnTo>
                  <a:pt x="2788" y="76"/>
                </a:lnTo>
                <a:lnTo>
                  <a:pt x="2788" y="77"/>
                </a:lnTo>
                <a:lnTo>
                  <a:pt x="2788" y="77"/>
                </a:lnTo>
                <a:lnTo>
                  <a:pt x="2786" y="77"/>
                </a:lnTo>
                <a:lnTo>
                  <a:pt x="2786" y="77"/>
                </a:lnTo>
                <a:lnTo>
                  <a:pt x="2788" y="79"/>
                </a:lnTo>
                <a:lnTo>
                  <a:pt x="2788" y="79"/>
                </a:lnTo>
                <a:lnTo>
                  <a:pt x="2788" y="79"/>
                </a:lnTo>
                <a:lnTo>
                  <a:pt x="2789" y="79"/>
                </a:lnTo>
                <a:lnTo>
                  <a:pt x="2789" y="79"/>
                </a:lnTo>
                <a:lnTo>
                  <a:pt x="2788" y="79"/>
                </a:lnTo>
                <a:lnTo>
                  <a:pt x="2788" y="79"/>
                </a:lnTo>
                <a:lnTo>
                  <a:pt x="2788" y="81"/>
                </a:lnTo>
                <a:lnTo>
                  <a:pt x="2786" y="79"/>
                </a:lnTo>
                <a:lnTo>
                  <a:pt x="2788" y="81"/>
                </a:lnTo>
                <a:lnTo>
                  <a:pt x="2788" y="82"/>
                </a:lnTo>
                <a:lnTo>
                  <a:pt x="2788" y="84"/>
                </a:lnTo>
                <a:lnTo>
                  <a:pt x="2788" y="84"/>
                </a:lnTo>
                <a:lnTo>
                  <a:pt x="2788" y="84"/>
                </a:lnTo>
                <a:lnTo>
                  <a:pt x="2786" y="84"/>
                </a:lnTo>
                <a:lnTo>
                  <a:pt x="2786" y="84"/>
                </a:lnTo>
                <a:lnTo>
                  <a:pt x="2786" y="85"/>
                </a:lnTo>
                <a:lnTo>
                  <a:pt x="2786" y="85"/>
                </a:lnTo>
                <a:lnTo>
                  <a:pt x="2786" y="87"/>
                </a:lnTo>
                <a:lnTo>
                  <a:pt x="2786" y="87"/>
                </a:lnTo>
                <a:lnTo>
                  <a:pt x="2788" y="87"/>
                </a:lnTo>
                <a:lnTo>
                  <a:pt x="2786" y="87"/>
                </a:lnTo>
                <a:lnTo>
                  <a:pt x="2784" y="87"/>
                </a:lnTo>
                <a:lnTo>
                  <a:pt x="2784" y="87"/>
                </a:lnTo>
                <a:lnTo>
                  <a:pt x="2784" y="85"/>
                </a:lnTo>
                <a:lnTo>
                  <a:pt x="2783" y="84"/>
                </a:lnTo>
                <a:lnTo>
                  <a:pt x="2783" y="85"/>
                </a:lnTo>
                <a:lnTo>
                  <a:pt x="2783" y="85"/>
                </a:lnTo>
                <a:lnTo>
                  <a:pt x="2783" y="87"/>
                </a:lnTo>
                <a:lnTo>
                  <a:pt x="2781" y="88"/>
                </a:lnTo>
                <a:lnTo>
                  <a:pt x="2781" y="88"/>
                </a:lnTo>
                <a:lnTo>
                  <a:pt x="2780" y="90"/>
                </a:lnTo>
                <a:lnTo>
                  <a:pt x="2780" y="90"/>
                </a:lnTo>
                <a:lnTo>
                  <a:pt x="2780" y="90"/>
                </a:lnTo>
                <a:lnTo>
                  <a:pt x="2780" y="90"/>
                </a:lnTo>
                <a:lnTo>
                  <a:pt x="2780" y="88"/>
                </a:lnTo>
                <a:lnTo>
                  <a:pt x="2780" y="88"/>
                </a:lnTo>
                <a:lnTo>
                  <a:pt x="2780" y="88"/>
                </a:lnTo>
                <a:lnTo>
                  <a:pt x="2781" y="88"/>
                </a:lnTo>
                <a:lnTo>
                  <a:pt x="2781" y="87"/>
                </a:lnTo>
                <a:lnTo>
                  <a:pt x="2781" y="87"/>
                </a:lnTo>
                <a:lnTo>
                  <a:pt x="2781" y="85"/>
                </a:lnTo>
                <a:lnTo>
                  <a:pt x="2780" y="85"/>
                </a:lnTo>
                <a:lnTo>
                  <a:pt x="2778" y="85"/>
                </a:lnTo>
                <a:lnTo>
                  <a:pt x="2777" y="85"/>
                </a:lnTo>
                <a:lnTo>
                  <a:pt x="2777" y="87"/>
                </a:lnTo>
                <a:lnTo>
                  <a:pt x="2777" y="88"/>
                </a:lnTo>
                <a:lnTo>
                  <a:pt x="2778" y="88"/>
                </a:lnTo>
                <a:lnTo>
                  <a:pt x="2778" y="90"/>
                </a:lnTo>
                <a:lnTo>
                  <a:pt x="2778" y="90"/>
                </a:lnTo>
                <a:lnTo>
                  <a:pt x="2777" y="90"/>
                </a:lnTo>
                <a:lnTo>
                  <a:pt x="2775" y="90"/>
                </a:lnTo>
                <a:lnTo>
                  <a:pt x="2775" y="92"/>
                </a:lnTo>
                <a:lnTo>
                  <a:pt x="2775" y="92"/>
                </a:lnTo>
                <a:lnTo>
                  <a:pt x="2775" y="90"/>
                </a:lnTo>
                <a:lnTo>
                  <a:pt x="2773" y="90"/>
                </a:lnTo>
                <a:lnTo>
                  <a:pt x="2773" y="90"/>
                </a:lnTo>
                <a:lnTo>
                  <a:pt x="2773" y="90"/>
                </a:lnTo>
                <a:lnTo>
                  <a:pt x="2773" y="92"/>
                </a:lnTo>
                <a:lnTo>
                  <a:pt x="2773" y="92"/>
                </a:lnTo>
                <a:lnTo>
                  <a:pt x="2773" y="93"/>
                </a:lnTo>
                <a:lnTo>
                  <a:pt x="2773" y="95"/>
                </a:lnTo>
                <a:lnTo>
                  <a:pt x="2772" y="95"/>
                </a:lnTo>
                <a:lnTo>
                  <a:pt x="2772" y="93"/>
                </a:lnTo>
                <a:lnTo>
                  <a:pt x="2772" y="93"/>
                </a:lnTo>
                <a:lnTo>
                  <a:pt x="2772" y="95"/>
                </a:lnTo>
                <a:lnTo>
                  <a:pt x="2772" y="96"/>
                </a:lnTo>
                <a:lnTo>
                  <a:pt x="2772" y="98"/>
                </a:lnTo>
                <a:lnTo>
                  <a:pt x="2772" y="98"/>
                </a:lnTo>
                <a:lnTo>
                  <a:pt x="2770" y="98"/>
                </a:lnTo>
                <a:lnTo>
                  <a:pt x="2770" y="98"/>
                </a:lnTo>
                <a:lnTo>
                  <a:pt x="2769" y="98"/>
                </a:lnTo>
                <a:lnTo>
                  <a:pt x="2769" y="99"/>
                </a:lnTo>
                <a:lnTo>
                  <a:pt x="2769" y="99"/>
                </a:lnTo>
                <a:lnTo>
                  <a:pt x="2769" y="99"/>
                </a:lnTo>
                <a:lnTo>
                  <a:pt x="2769" y="99"/>
                </a:lnTo>
                <a:lnTo>
                  <a:pt x="2769" y="101"/>
                </a:lnTo>
                <a:lnTo>
                  <a:pt x="2769" y="101"/>
                </a:lnTo>
                <a:lnTo>
                  <a:pt x="2767" y="103"/>
                </a:lnTo>
                <a:lnTo>
                  <a:pt x="2769" y="103"/>
                </a:lnTo>
                <a:lnTo>
                  <a:pt x="2769" y="103"/>
                </a:lnTo>
                <a:lnTo>
                  <a:pt x="2770" y="101"/>
                </a:lnTo>
                <a:lnTo>
                  <a:pt x="2770" y="103"/>
                </a:lnTo>
                <a:lnTo>
                  <a:pt x="2769" y="104"/>
                </a:lnTo>
                <a:lnTo>
                  <a:pt x="2769" y="106"/>
                </a:lnTo>
                <a:lnTo>
                  <a:pt x="2769" y="106"/>
                </a:lnTo>
                <a:lnTo>
                  <a:pt x="2769" y="106"/>
                </a:lnTo>
                <a:lnTo>
                  <a:pt x="2767" y="107"/>
                </a:lnTo>
                <a:lnTo>
                  <a:pt x="2767" y="107"/>
                </a:lnTo>
                <a:lnTo>
                  <a:pt x="2767" y="109"/>
                </a:lnTo>
                <a:lnTo>
                  <a:pt x="2769" y="109"/>
                </a:lnTo>
                <a:lnTo>
                  <a:pt x="2769" y="110"/>
                </a:lnTo>
                <a:lnTo>
                  <a:pt x="2767" y="110"/>
                </a:lnTo>
                <a:lnTo>
                  <a:pt x="2767" y="110"/>
                </a:lnTo>
                <a:lnTo>
                  <a:pt x="2767" y="112"/>
                </a:lnTo>
                <a:lnTo>
                  <a:pt x="2767" y="114"/>
                </a:lnTo>
                <a:lnTo>
                  <a:pt x="2770" y="114"/>
                </a:lnTo>
                <a:lnTo>
                  <a:pt x="2773" y="114"/>
                </a:lnTo>
                <a:lnTo>
                  <a:pt x="2773" y="115"/>
                </a:lnTo>
                <a:lnTo>
                  <a:pt x="2773" y="115"/>
                </a:lnTo>
                <a:lnTo>
                  <a:pt x="2775" y="115"/>
                </a:lnTo>
                <a:lnTo>
                  <a:pt x="2775" y="115"/>
                </a:lnTo>
                <a:lnTo>
                  <a:pt x="2775" y="114"/>
                </a:lnTo>
                <a:lnTo>
                  <a:pt x="2777" y="114"/>
                </a:lnTo>
                <a:lnTo>
                  <a:pt x="2778" y="112"/>
                </a:lnTo>
                <a:lnTo>
                  <a:pt x="2778" y="112"/>
                </a:lnTo>
                <a:lnTo>
                  <a:pt x="2777" y="112"/>
                </a:lnTo>
                <a:lnTo>
                  <a:pt x="2777" y="114"/>
                </a:lnTo>
                <a:lnTo>
                  <a:pt x="2778" y="114"/>
                </a:lnTo>
                <a:lnTo>
                  <a:pt x="2777" y="114"/>
                </a:lnTo>
                <a:lnTo>
                  <a:pt x="2777" y="114"/>
                </a:lnTo>
                <a:lnTo>
                  <a:pt x="2777" y="114"/>
                </a:lnTo>
                <a:lnTo>
                  <a:pt x="2777" y="114"/>
                </a:lnTo>
                <a:lnTo>
                  <a:pt x="2777" y="115"/>
                </a:lnTo>
                <a:lnTo>
                  <a:pt x="2777" y="115"/>
                </a:lnTo>
                <a:lnTo>
                  <a:pt x="2777" y="117"/>
                </a:lnTo>
                <a:lnTo>
                  <a:pt x="2777" y="117"/>
                </a:lnTo>
                <a:lnTo>
                  <a:pt x="2777" y="118"/>
                </a:lnTo>
                <a:lnTo>
                  <a:pt x="2777" y="118"/>
                </a:lnTo>
                <a:lnTo>
                  <a:pt x="2777" y="118"/>
                </a:lnTo>
                <a:lnTo>
                  <a:pt x="2777" y="120"/>
                </a:lnTo>
                <a:lnTo>
                  <a:pt x="2775" y="120"/>
                </a:lnTo>
                <a:lnTo>
                  <a:pt x="2773" y="120"/>
                </a:lnTo>
                <a:lnTo>
                  <a:pt x="2775" y="120"/>
                </a:lnTo>
                <a:lnTo>
                  <a:pt x="2775" y="117"/>
                </a:lnTo>
                <a:lnTo>
                  <a:pt x="2773" y="117"/>
                </a:lnTo>
                <a:lnTo>
                  <a:pt x="2773" y="115"/>
                </a:lnTo>
                <a:lnTo>
                  <a:pt x="2772" y="115"/>
                </a:lnTo>
                <a:lnTo>
                  <a:pt x="2772" y="117"/>
                </a:lnTo>
                <a:lnTo>
                  <a:pt x="2770" y="115"/>
                </a:lnTo>
                <a:lnTo>
                  <a:pt x="2769" y="114"/>
                </a:lnTo>
                <a:lnTo>
                  <a:pt x="2769" y="114"/>
                </a:lnTo>
                <a:lnTo>
                  <a:pt x="2769" y="115"/>
                </a:lnTo>
                <a:lnTo>
                  <a:pt x="2769" y="115"/>
                </a:lnTo>
                <a:lnTo>
                  <a:pt x="2767" y="117"/>
                </a:lnTo>
                <a:lnTo>
                  <a:pt x="2767" y="117"/>
                </a:lnTo>
                <a:lnTo>
                  <a:pt x="2767" y="118"/>
                </a:lnTo>
                <a:lnTo>
                  <a:pt x="2769" y="118"/>
                </a:lnTo>
                <a:lnTo>
                  <a:pt x="2767" y="120"/>
                </a:lnTo>
                <a:lnTo>
                  <a:pt x="2767" y="118"/>
                </a:lnTo>
                <a:lnTo>
                  <a:pt x="2767" y="118"/>
                </a:lnTo>
                <a:lnTo>
                  <a:pt x="2765" y="118"/>
                </a:lnTo>
                <a:lnTo>
                  <a:pt x="2765" y="118"/>
                </a:lnTo>
                <a:lnTo>
                  <a:pt x="2765" y="118"/>
                </a:lnTo>
                <a:lnTo>
                  <a:pt x="2764" y="118"/>
                </a:lnTo>
                <a:lnTo>
                  <a:pt x="2765" y="117"/>
                </a:lnTo>
                <a:lnTo>
                  <a:pt x="2765" y="117"/>
                </a:lnTo>
                <a:lnTo>
                  <a:pt x="2767" y="115"/>
                </a:lnTo>
                <a:lnTo>
                  <a:pt x="2765" y="114"/>
                </a:lnTo>
                <a:lnTo>
                  <a:pt x="2765" y="114"/>
                </a:lnTo>
                <a:lnTo>
                  <a:pt x="2765" y="114"/>
                </a:lnTo>
                <a:lnTo>
                  <a:pt x="2765" y="114"/>
                </a:lnTo>
                <a:lnTo>
                  <a:pt x="2765" y="114"/>
                </a:lnTo>
                <a:lnTo>
                  <a:pt x="2764" y="112"/>
                </a:lnTo>
                <a:lnTo>
                  <a:pt x="2764" y="112"/>
                </a:lnTo>
                <a:lnTo>
                  <a:pt x="2762" y="112"/>
                </a:lnTo>
                <a:lnTo>
                  <a:pt x="2762" y="112"/>
                </a:lnTo>
                <a:lnTo>
                  <a:pt x="2762" y="110"/>
                </a:lnTo>
                <a:lnTo>
                  <a:pt x="2762" y="109"/>
                </a:lnTo>
                <a:lnTo>
                  <a:pt x="2762" y="107"/>
                </a:lnTo>
                <a:lnTo>
                  <a:pt x="2762" y="107"/>
                </a:lnTo>
                <a:lnTo>
                  <a:pt x="2762" y="107"/>
                </a:lnTo>
                <a:lnTo>
                  <a:pt x="2764" y="107"/>
                </a:lnTo>
                <a:lnTo>
                  <a:pt x="2765" y="107"/>
                </a:lnTo>
                <a:lnTo>
                  <a:pt x="2765" y="106"/>
                </a:lnTo>
                <a:lnTo>
                  <a:pt x="2765" y="104"/>
                </a:lnTo>
                <a:lnTo>
                  <a:pt x="2764" y="104"/>
                </a:lnTo>
                <a:lnTo>
                  <a:pt x="2762" y="103"/>
                </a:lnTo>
                <a:lnTo>
                  <a:pt x="2762" y="103"/>
                </a:lnTo>
                <a:lnTo>
                  <a:pt x="2762" y="103"/>
                </a:lnTo>
                <a:lnTo>
                  <a:pt x="2764" y="103"/>
                </a:lnTo>
                <a:lnTo>
                  <a:pt x="2765" y="103"/>
                </a:lnTo>
                <a:lnTo>
                  <a:pt x="2765" y="101"/>
                </a:lnTo>
                <a:lnTo>
                  <a:pt x="2765" y="101"/>
                </a:lnTo>
                <a:lnTo>
                  <a:pt x="2764" y="101"/>
                </a:lnTo>
                <a:lnTo>
                  <a:pt x="2764" y="99"/>
                </a:lnTo>
                <a:lnTo>
                  <a:pt x="2765" y="99"/>
                </a:lnTo>
                <a:lnTo>
                  <a:pt x="2767" y="99"/>
                </a:lnTo>
                <a:lnTo>
                  <a:pt x="2767" y="99"/>
                </a:lnTo>
                <a:lnTo>
                  <a:pt x="2767" y="98"/>
                </a:lnTo>
                <a:lnTo>
                  <a:pt x="2769" y="98"/>
                </a:lnTo>
                <a:lnTo>
                  <a:pt x="2769" y="96"/>
                </a:lnTo>
                <a:lnTo>
                  <a:pt x="2767" y="95"/>
                </a:lnTo>
                <a:lnTo>
                  <a:pt x="2767" y="95"/>
                </a:lnTo>
                <a:lnTo>
                  <a:pt x="2765" y="95"/>
                </a:lnTo>
                <a:lnTo>
                  <a:pt x="2767" y="95"/>
                </a:lnTo>
                <a:lnTo>
                  <a:pt x="2769" y="95"/>
                </a:lnTo>
                <a:lnTo>
                  <a:pt x="2770" y="95"/>
                </a:lnTo>
                <a:lnTo>
                  <a:pt x="2770" y="93"/>
                </a:lnTo>
                <a:lnTo>
                  <a:pt x="2770" y="93"/>
                </a:lnTo>
                <a:lnTo>
                  <a:pt x="2770" y="92"/>
                </a:lnTo>
                <a:lnTo>
                  <a:pt x="2772" y="92"/>
                </a:lnTo>
                <a:lnTo>
                  <a:pt x="2772" y="92"/>
                </a:lnTo>
                <a:lnTo>
                  <a:pt x="2772" y="90"/>
                </a:lnTo>
                <a:lnTo>
                  <a:pt x="2772" y="88"/>
                </a:lnTo>
                <a:lnTo>
                  <a:pt x="2772" y="88"/>
                </a:lnTo>
                <a:lnTo>
                  <a:pt x="2772" y="88"/>
                </a:lnTo>
                <a:lnTo>
                  <a:pt x="2772" y="88"/>
                </a:lnTo>
                <a:lnTo>
                  <a:pt x="2772" y="87"/>
                </a:lnTo>
                <a:lnTo>
                  <a:pt x="2770" y="87"/>
                </a:lnTo>
                <a:lnTo>
                  <a:pt x="2770" y="85"/>
                </a:lnTo>
                <a:lnTo>
                  <a:pt x="2769" y="85"/>
                </a:lnTo>
                <a:lnTo>
                  <a:pt x="2769" y="84"/>
                </a:lnTo>
                <a:lnTo>
                  <a:pt x="2769" y="84"/>
                </a:lnTo>
                <a:lnTo>
                  <a:pt x="2770" y="84"/>
                </a:lnTo>
                <a:lnTo>
                  <a:pt x="2770" y="82"/>
                </a:lnTo>
                <a:lnTo>
                  <a:pt x="2772" y="81"/>
                </a:lnTo>
                <a:lnTo>
                  <a:pt x="2772" y="82"/>
                </a:lnTo>
                <a:lnTo>
                  <a:pt x="2772" y="81"/>
                </a:lnTo>
                <a:lnTo>
                  <a:pt x="2772" y="81"/>
                </a:lnTo>
                <a:lnTo>
                  <a:pt x="2770" y="81"/>
                </a:lnTo>
                <a:lnTo>
                  <a:pt x="2772" y="79"/>
                </a:lnTo>
                <a:lnTo>
                  <a:pt x="2772" y="77"/>
                </a:lnTo>
                <a:lnTo>
                  <a:pt x="2773" y="77"/>
                </a:lnTo>
                <a:lnTo>
                  <a:pt x="2772" y="76"/>
                </a:lnTo>
                <a:lnTo>
                  <a:pt x="2772" y="74"/>
                </a:lnTo>
                <a:lnTo>
                  <a:pt x="2770" y="74"/>
                </a:lnTo>
                <a:lnTo>
                  <a:pt x="2769" y="74"/>
                </a:lnTo>
                <a:lnTo>
                  <a:pt x="2767" y="74"/>
                </a:lnTo>
                <a:lnTo>
                  <a:pt x="2767" y="76"/>
                </a:lnTo>
                <a:lnTo>
                  <a:pt x="2767" y="76"/>
                </a:lnTo>
                <a:lnTo>
                  <a:pt x="2765" y="76"/>
                </a:lnTo>
                <a:lnTo>
                  <a:pt x="2764" y="74"/>
                </a:lnTo>
                <a:lnTo>
                  <a:pt x="2765" y="74"/>
                </a:lnTo>
                <a:lnTo>
                  <a:pt x="2765" y="74"/>
                </a:lnTo>
                <a:lnTo>
                  <a:pt x="2765" y="73"/>
                </a:lnTo>
                <a:lnTo>
                  <a:pt x="2765" y="73"/>
                </a:lnTo>
                <a:lnTo>
                  <a:pt x="2767" y="71"/>
                </a:lnTo>
                <a:lnTo>
                  <a:pt x="2767" y="71"/>
                </a:lnTo>
                <a:lnTo>
                  <a:pt x="2769" y="70"/>
                </a:lnTo>
                <a:close/>
                <a:moveTo>
                  <a:pt x="2601" y="68"/>
                </a:moveTo>
                <a:lnTo>
                  <a:pt x="2603" y="68"/>
                </a:lnTo>
                <a:lnTo>
                  <a:pt x="2606" y="70"/>
                </a:lnTo>
                <a:lnTo>
                  <a:pt x="2606" y="70"/>
                </a:lnTo>
                <a:lnTo>
                  <a:pt x="2608" y="70"/>
                </a:lnTo>
                <a:lnTo>
                  <a:pt x="2609" y="71"/>
                </a:lnTo>
                <a:lnTo>
                  <a:pt x="2609" y="73"/>
                </a:lnTo>
                <a:lnTo>
                  <a:pt x="2608" y="71"/>
                </a:lnTo>
                <a:lnTo>
                  <a:pt x="2608" y="71"/>
                </a:lnTo>
                <a:lnTo>
                  <a:pt x="2606" y="71"/>
                </a:lnTo>
                <a:lnTo>
                  <a:pt x="2606" y="73"/>
                </a:lnTo>
                <a:lnTo>
                  <a:pt x="2606" y="73"/>
                </a:lnTo>
                <a:lnTo>
                  <a:pt x="2606" y="74"/>
                </a:lnTo>
                <a:lnTo>
                  <a:pt x="2606" y="76"/>
                </a:lnTo>
                <a:lnTo>
                  <a:pt x="2606" y="77"/>
                </a:lnTo>
                <a:lnTo>
                  <a:pt x="2606" y="79"/>
                </a:lnTo>
                <a:lnTo>
                  <a:pt x="2606" y="79"/>
                </a:lnTo>
                <a:lnTo>
                  <a:pt x="2606" y="79"/>
                </a:lnTo>
                <a:lnTo>
                  <a:pt x="2606" y="77"/>
                </a:lnTo>
                <a:lnTo>
                  <a:pt x="2605" y="77"/>
                </a:lnTo>
                <a:lnTo>
                  <a:pt x="2605" y="76"/>
                </a:lnTo>
                <a:lnTo>
                  <a:pt x="2606" y="76"/>
                </a:lnTo>
                <a:lnTo>
                  <a:pt x="2606" y="76"/>
                </a:lnTo>
                <a:lnTo>
                  <a:pt x="2606" y="76"/>
                </a:lnTo>
                <a:lnTo>
                  <a:pt x="2606" y="76"/>
                </a:lnTo>
                <a:lnTo>
                  <a:pt x="2606" y="74"/>
                </a:lnTo>
                <a:lnTo>
                  <a:pt x="2605" y="73"/>
                </a:lnTo>
                <a:lnTo>
                  <a:pt x="2603" y="71"/>
                </a:lnTo>
                <a:lnTo>
                  <a:pt x="2601" y="71"/>
                </a:lnTo>
                <a:lnTo>
                  <a:pt x="2601" y="71"/>
                </a:lnTo>
                <a:lnTo>
                  <a:pt x="2600" y="70"/>
                </a:lnTo>
                <a:lnTo>
                  <a:pt x="2600" y="70"/>
                </a:lnTo>
                <a:lnTo>
                  <a:pt x="2600" y="70"/>
                </a:lnTo>
                <a:lnTo>
                  <a:pt x="2601" y="70"/>
                </a:lnTo>
                <a:lnTo>
                  <a:pt x="2601" y="70"/>
                </a:lnTo>
                <a:lnTo>
                  <a:pt x="2601" y="70"/>
                </a:lnTo>
                <a:lnTo>
                  <a:pt x="2601" y="68"/>
                </a:lnTo>
                <a:lnTo>
                  <a:pt x="2600" y="68"/>
                </a:lnTo>
                <a:lnTo>
                  <a:pt x="2601" y="68"/>
                </a:lnTo>
                <a:close/>
                <a:moveTo>
                  <a:pt x="2780" y="66"/>
                </a:moveTo>
                <a:lnTo>
                  <a:pt x="2781" y="68"/>
                </a:lnTo>
                <a:lnTo>
                  <a:pt x="2783" y="68"/>
                </a:lnTo>
                <a:lnTo>
                  <a:pt x="2784" y="68"/>
                </a:lnTo>
                <a:lnTo>
                  <a:pt x="2784" y="68"/>
                </a:lnTo>
                <a:lnTo>
                  <a:pt x="2783" y="68"/>
                </a:lnTo>
                <a:lnTo>
                  <a:pt x="2783" y="68"/>
                </a:lnTo>
                <a:lnTo>
                  <a:pt x="2783" y="70"/>
                </a:lnTo>
                <a:lnTo>
                  <a:pt x="2784" y="70"/>
                </a:lnTo>
                <a:lnTo>
                  <a:pt x="2784" y="70"/>
                </a:lnTo>
                <a:lnTo>
                  <a:pt x="2784" y="71"/>
                </a:lnTo>
                <a:lnTo>
                  <a:pt x="2783" y="71"/>
                </a:lnTo>
                <a:lnTo>
                  <a:pt x="2783" y="73"/>
                </a:lnTo>
                <a:lnTo>
                  <a:pt x="2783" y="73"/>
                </a:lnTo>
                <a:lnTo>
                  <a:pt x="2783" y="73"/>
                </a:lnTo>
                <a:lnTo>
                  <a:pt x="2783" y="74"/>
                </a:lnTo>
                <a:lnTo>
                  <a:pt x="2783" y="76"/>
                </a:lnTo>
                <a:lnTo>
                  <a:pt x="2783" y="76"/>
                </a:lnTo>
                <a:lnTo>
                  <a:pt x="2783" y="76"/>
                </a:lnTo>
                <a:lnTo>
                  <a:pt x="2781" y="76"/>
                </a:lnTo>
                <a:lnTo>
                  <a:pt x="2780" y="74"/>
                </a:lnTo>
                <a:lnTo>
                  <a:pt x="2780" y="74"/>
                </a:lnTo>
                <a:lnTo>
                  <a:pt x="2780" y="74"/>
                </a:lnTo>
                <a:lnTo>
                  <a:pt x="2780" y="74"/>
                </a:lnTo>
                <a:lnTo>
                  <a:pt x="2780" y="73"/>
                </a:lnTo>
                <a:lnTo>
                  <a:pt x="2780" y="73"/>
                </a:lnTo>
                <a:lnTo>
                  <a:pt x="2778" y="71"/>
                </a:lnTo>
                <a:lnTo>
                  <a:pt x="2778" y="70"/>
                </a:lnTo>
                <a:lnTo>
                  <a:pt x="2777" y="70"/>
                </a:lnTo>
                <a:lnTo>
                  <a:pt x="2777" y="70"/>
                </a:lnTo>
                <a:lnTo>
                  <a:pt x="2778" y="70"/>
                </a:lnTo>
                <a:lnTo>
                  <a:pt x="2778" y="70"/>
                </a:lnTo>
                <a:lnTo>
                  <a:pt x="2778" y="71"/>
                </a:lnTo>
                <a:lnTo>
                  <a:pt x="2780" y="71"/>
                </a:lnTo>
                <a:lnTo>
                  <a:pt x="2781" y="71"/>
                </a:lnTo>
                <a:lnTo>
                  <a:pt x="2781" y="71"/>
                </a:lnTo>
                <a:lnTo>
                  <a:pt x="2783" y="70"/>
                </a:lnTo>
                <a:lnTo>
                  <a:pt x="2781" y="70"/>
                </a:lnTo>
                <a:lnTo>
                  <a:pt x="2780" y="68"/>
                </a:lnTo>
                <a:lnTo>
                  <a:pt x="2780" y="68"/>
                </a:lnTo>
                <a:lnTo>
                  <a:pt x="2780" y="66"/>
                </a:lnTo>
                <a:lnTo>
                  <a:pt x="2780" y="66"/>
                </a:lnTo>
                <a:close/>
                <a:moveTo>
                  <a:pt x="2884" y="63"/>
                </a:moveTo>
                <a:lnTo>
                  <a:pt x="2884" y="65"/>
                </a:lnTo>
                <a:lnTo>
                  <a:pt x="2884" y="65"/>
                </a:lnTo>
                <a:lnTo>
                  <a:pt x="2885" y="66"/>
                </a:lnTo>
                <a:lnTo>
                  <a:pt x="2887" y="65"/>
                </a:lnTo>
                <a:lnTo>
                  <a:pt x="2888" y="66"/>
                </a:lnTo>
                <a:lnTo>
                  <a:pt x="2888" y="68"/>
                </a:lnTo>
                <a:lnTo>
                  <a:pt x="2890" y="70"/>
                </a:lnTo>
                <a:lnTo>
                  <a:pt x="2890" y="71"/>
                </a:lnTo>
                <a:lnTo>
                  <a:pt x="2888" y="71"/>
                </a:lnTo>
                <a:lnTo>
                  <a:pt x="2885" y="71"/>
                </a:lnTo>
                <a:lnTo>
                  <a:pt x="2884" y="71"/>
                </a:lnTo>
                <a:lnTo>
                  <a:pt x="2882" y="70"/>
                </a:lnTo>
                <a:lnTo>
                  <a:pt x="2879" y="68"/>
                </a:lnTo>
                <a:lnTo>
                  <a:pt x="2879" y="68"/>
                </a:lnTo>
                <a:lnTo>
                  <a:pt x="2879" y="68"/>
                </a:lnTo>
                <a:lnTo>
                  <a:pt x="2879" y="66"/>
                </a:lnTo>
                <a:lnTo>
                  <a:pt x="2879" y="65"/>
                </a:lnTo>
                <a:lnTo>
                  <a:pt x="2881" y="65"/>
                </a:lnTo>
                <a:lnTo>
                  <a:pt x="2881" y="65"/>
                </a:lnTo>
                <a:lnTo>
                  <a:pt x="2884" y="63"/>
                </a:lnTo>
                <a:close/>
                <a:moveTo>
                  <a:pt x="943" y="63"/>
                </a:moveTo>
                <a:lnTo>
                  <a:pt x="943" y="65"/>
                </a:lnTo>
                <a:lnTo>
                  <a:pt x="943" y="66"/>
                </a:lnTo>
                <a:lnTo>
                  <a:pt x="941" y="68"/>
                </a:lnTo>
                <a:lnTo>
                  <a:pt x="939" y="68"/>
                </a:lnTo>
                <a:lnTo>
                  <a:pt x="939" y="68"/>
                </a:lnTo>
                <a:lnTo>
                  <a:pt x="939" y="68"/>
                </a:lnTo>
                <a:lnTo>
                  <a:pt x="938" y="68"/>
                </a:lnTo>
                <a:lnTo>
                  <a:pt x="936" y="68"/>
                </a:lnTo>
                <a:lnTo>
                  <a:pt x="936" y="70"/>
                </a:lnTo>
                <a:lnTo>
                  <a:pt x="936" y="70"/>
                </a:lnTo>
                <a:lnTo>
                  <a:pt x="936" y="71"/>
                </a:lnTo>
                <a:lnTo>
                  <a:pt x="936" y="73"/>
                </a:lnTo>
                <a:lnTo>
                  <a:pt x="936" y="74"/>
                </a:lnTo>
                <a:lnTo>
                  <a:pt x="938" y="74"/>
                </a:lnTo>
                <a:lnTo>
                  <a:pt x="939" y="74"/>
                </a:lnTo>
                <a:lnTo>
                  <a:pt x="939" y="76"/>
                </a:lnTo>
                <a:lnTo>
                  <a:pt x="938" y="77"/>
                </a:lnTo>
                <a:lnTo>
                  <a:pt x="938" y="77"/>
                </a:lnTo>
                <a:lnTo>
                  <a:pt x="936" y="79"/>
                </a:lnTo>
                <a:lnTo>
                  <a:pt x="938" y="79"/>
                </a:lnTo>
                <a:lnTo>
                  <a:pt x="938" y="81"/>
                </a:lnTo>
                <a:lnTo>
                  <a:pt x="936" y="82"/>
                </a:lnTo>
                <a:lnTo>
                  <a:pt x="933" y="82"/>
                </a:lnTo>
                <a:lnTo>
                  <a:pt x="932" y="82"/>
                </a:lnTo>
                <a:lnTo>
                  <a:pt x="932" y="82"/>
                </a:lnTo>
                <a:lnTo>
                  <a:pt x="933" y="81"/>
                </a:lnTo>
                <a:lnTo>
                  <a:pt x="933" y="79"/>
                </a:lnTo>
                <a:lnTo>
                  <a:pt x="933" y="77"/>
                </a:lnTo>
                <a:lnTo>
                  <a:pt x="932" y="77"/>
                </a:lnTo>
                <a:lnTo>
                  <a:pt x="932" y="77"/>
                </a:lnTo>
                <a:lnTo>
                  <a:pt x="932" y="79"/>
                </a:lnTo>
                <a:lnTo>
                  <a:pt x="932" y="81"/>
                </a:lnTo>
                <a:lnTo>
                  <a:pt x="930" y="81"/>
                </a:lnTo>
                <a:lnTo>
                  <a:pt x="930" y="82"/>
                </a:lnTo>
                <a:lnTo>
                  <a:pt x="930" y="82"/>
                </a:lnTo>
                <a:lnTo>
                  <a:pt x="930" y="82"/>
                </a:lnTo>
                <a:lnTo>
                  <a:pt x="930" y="82"/>
                </a:lnTo>
                <a:lnTo>
                  <a:pt x="928" y="81"/>
                </a:lnTo>
                <a:lnTo>
                  <a:pt x="928" y="79"/>
                </a:lnTo>
                <a:lnTo>
                  <a:pt x="927" y="79"/>
                </a:lnTo>
                <a:lnTo>
                  <a:pt x="925" y="77"/>
                </a:lnTo>
                <a:lnTo>
                  <a:pt x="924" y="77"/>
                </a:lnTo>
                <a:lnTo>
                  <a:pt x="924" y="77"/>
                </a:lnTo>
                <a:lnTo>
                  <a:pt x="922" y="77"/>
                </a:lnTo>
                <a:lnTo>
                  <a:pt x="922" y="74"/>
                </a:lnTo>
                <a:lnTo>
                  <a:pt x="922" y="74"/>
                </a:lnTo>
                <a:lnTo>
                  <a:pt x="922" y="73"/>
                </a:lnTo>
                <a:lnTo>
                  <a:pt x="922" y="73"/>
                </a:lnTo>
                <a:lnTo>
                  <a:pt x="921" y="73"/>
                </a:lnTo>
                <a:lnTo>
                  <a:pt x="921" y="71"/>
                </a:lnTo>
                <a:lnTo>
                  <a:pt x="922" y="71"/>
                </a:lnTo>
                <a:lnTo>
                  <a:pt x="924" y="70"/>
                </a:lnTo>
                <a:lnTo>
                  <a:pt x="925" y="70"/>
                </a:lnTo>
                <a:lnTo>
                  <a:pt x="927" y="68"/>
                </a:lnTo>
                <a:lnTo>
                  <a:pt x="928" y="66"/>
                </a:lnTo>
                <a:lnTo>
                  <a:pt x="928" y="66"/>
                </a:lnTo>
                <a:lnTo>
                  <a:pt x="928" y="66"/>
                </a:lnTo>
                <a:lnTo>
                  <a:pt x="930" y="66"/>
                </a:lnTo>
                <a:lnTo>
                  <a:pt x="930" y="65"/>
                </a:lnTo>
                <a:lnTo>
                  <a:pt x="930" y="65"/>
                </a:lnTo>
                <a:lnTo>
                  <a:pt x="932" y="65"/>
                </a:lnTo>
                <a:lnTo>
                  <a:pt x="932" y="65"/>
                </a:lnTo>
                <a:lnTo>
                  <a:pt x="933" y="66"/>
                </a:lnTo>
                <a:lnTo>
                  <a:pt x="933" y="66"/>
                </a:lnTo>
                <a:lnTo>
                  <a:pt x="933" y="66"/>
                </a:lnTo>
                <a:lnTo>
                  <a:pt x="933" y="65"/>
                </a:lnTo>
                <a:lnTo>
                  <a:pt x="933" y="63"/>
                </a:lnTo>
                <a:lnTo>
                  <a:pt x="936" y="65"/>
                </a:lnTo>
                <a:lnTo>
                  <a:pt x="936" y="65"/>
                </a:lnTo>
                <a:lnTo>
                  <a:pt x="936" y="65"/>
                </a:lnTo>
                <a:lnTo>
                  <a:pt x="938" y="65"/>
                </a:lnTo>
                <a:lnTo>
                  <a:pt x="939" y="63"/>
                </a:lnTo>
                <a:lnTo>
                  <a:pt x="939" y="63"/>
                </a:lnTo>
                <a:lnTo>
                  <a:pt x="941" y="63"/>
                </a:lnTo>
                <a:lnTo>
                  <a:pt x="943" y="63"/>
                </a:lnTo>
                <a:close/>
                <a:moveTo>
                  <a:pt x="690" y="62"/>
                </a:moveTo>
                <a:lnTo>
                  <a:pt x="692" y="63"/>
                </a:lnTo>
                <a:lnTo>
                  <a:pt x="694" y="65"/>
                </a:lnTo>
                <a:lnTo>
                  <a:pt x="695" y="66"/>
                </a:lnTo>
                <a:lnTo>
                  <a:pt x="697" y="66"/>
                </a:lnTo>
                <a:lnTo>
                  <a:pt x="698" y="66"/>
                </a:lnTo>
                <a:lnTo>
                  <a:pt x="698" y="66"/>
                </a:lnTo>
                <a:lnTo>
                  <a:pt x="700" y="68"/>
                </a:lnTo>
                <a:lnTo>
                  <a:pt x="700" y="68"/>
                </a:lnTo>
                <a:lnTo>
                  <a:pt x="701" y="70"/>
                </a:lnTo>
                <a:lnTo>
                  <a:pt x="701" y="71"/>
                </a:lnTo>
                <a:lnTo>
                  <a:pt x="701" y="71"/>
                </a:lnTo>
                <a:lnTo>
                  <a:pt x="701" y="71"/>
                </a:lnTo>
                <a:lnTo>
                  <a:pt x="698" y="73"/>
                </a:lnTo>
                <a:lnTo>
                  <a:pt x="695" y="73"/>
                </a:lnTo>
                <a:lnTo>
                  <a:pt x="695" y="73"/>
                </a:lnTo>
                <a:lnTo>
                  <a:pt x="690" y="70"/>
                </a:lnTo>
                <a:lnTo>
                  <a:pt x="690" y="70"/>
                </a:lnTo>
                <a:lnTo>
                  <a:pt x="690" y="70"/>
                </a:lnTo>
                <a:lnTo>
                  <a:pt x="689" y="68"/>
                </a:lnTo>
                <a:lnTo>
                  <a:pt x="687" y="68"/>
                </a:lnTo>
                <a:lnTo>
                  <a:pt x="686" y="68"/>
                </a:lnTo>
                <a:lnTo>
                  <a:pt x="682" y="68"/>
                </a:lnTo>
                <a:lnTo>
                  <a:pt x="682" y="66"/>
                </a:lnTo>
                <a:lnTo>
                  <a:pt x="684" y="65"/>
                </a:lnTo>
                <a:lnTo>
                  <a:pt x="687" y="63"/>
                </a:lnTo>
                <a:lnTo>
                  <a:pt x="690" y="62"/>
                </a:lnTo>
                <a:close/>
                <a:moveTo>
                  <a:pt x="2819" y="62"/>
                </a:moveTo>
                <a:lnTo>
                  <a:pt x="2819" y="63"/>
                </a:lnTo>
                <a:lnTo>
                  <a:pt x="2821" y="65"/>
                </a:lnTo>
                <a:lnTo>
                  <a:pt x="2822" y="65"/>
                </a:lnTo>
                <a:lnTo>
                  <a:pt x="2824" y="66"/>
                </a:lnTo>
                <a:lnTo>
                  <a:pt x="2827" y="68"/>
                </a:lnTo>
                <a:lnTo>
                  <a:pt x="2829" y="68"/>
                </a:lnTo>
                <a:lnTo>
                  <a:pt x="2829" y="68"/>
                </a:lnTo>
                <a:lnTo>
                  <a:pt x="2830" y="68"/>
                </a:lnTo>
                <a:lnTo>
                  <a:pt x="2832" y="68"/>
                </a:lnTo>
                <a:lnTo>
                  <a:pt x="2832" y="70"/>
                </a:lnTo>
                <a:lnTo>
                  <a:pt x="2832" y="70"/>
                </a:lnTo>
                <a:lnTo>
                  <a:pt x="2830" y="70"/>
                </a:lnTo>
                <a:lnTo>
                  <a:pt x="2832" y="73"/>
                </a:lnTo>
                <a:lnTo>
                  <a:pt x="2833" y="76"/>
                </a:lnTo>
                <a:lnTo>
                  <a:pt x="2836" y="79"/>
                </a:lnTo>
                <a:lnTo>
                  <a:pt x="2836" y="79"/>
                </a:lnTo>
                <a:lnTo>
                  <a:pt x="2835" y="79"/>
                </a:lnTo>
                <a:lnTo>
                  <a:pt x="2833" y="82"/>
                </a:lnTo>
                <a:lnTo>
                  <a:pt x="2833" y="81"/>
                </a:lnTo>
                <a:lnTo>
                  <a:pt x="2833" y="81"/>
                </a:lnTo>
                <a:lnTo>
                  <a:pt x="2835" y="77"/>
                </a:lnTo>
                <a:lnTo>
                  <a:pt x="2833" y="77"/>
                </a:lnTo>
                <a:lnTo>
                  <a:pt x="2832" y="76"/>
                </a:lnTo>
                <a:lnTo>
                  <a:pt x="2832" y="76"/>
                </a:lnTo>
                <a:lnTo>
                  <a:pt x="2829" y="73"/>
                </a:lnTo>
                <a:lnTo>
                  <a:pt x="2829" y="71"/>
                </a:lnTo>
                <a:lnTo>
                  <a:pt x="2825" y="71"/>
                </a:lnTo>
                <a:lnTo>
                  <a:pt x="2824" y="71"/>
                </a:lnTo>
                <a:lnTo>
                  <a:pt x="2822" y="71"/>
                </a:lnTo>
                <a:lnTo>
                  <a:pt x="2821" y="70"/>
                </a:lnTo>
                <a:lnTo>
                  <a:pt x="2821" y="68"/>
                </a:lnTo>
                <a:lnTo>
                  <a:pt x="2819" y="66"/>
                </a:lnTo>
                <a:lnTo>
                  <a:pt x="2818" y="65"/>
                </a:lnTo>
                <a:lnTo>
                  <a:pt x="2818" y="63"/>
                </a:lnTo>
                <a:lnTo>
                  <a:pt x="2818" y="62"/>
                </a:lnTo>
                <a:lnTo>
                  <a:pt x="2819" y="62"/>
                </a:lnTo>
                <a:close/>
                <a:moveTo>
                  <a:pt x="2786" y="62"/>
                </a:moveTo>
                <a:lnTo>
                  <a:pt x="2789" y="63"/>
                </a:lnTo>
                <a:lnTo>
                  <a:pt x="2791" y="63"/>
                </a:lnTo>
                <a:lnTo>
                  <a:pt x="2791" y="65"/>
                </a:lnTo>
                <a:lnTo>
                  <a:pt x="2791" y="65"/>
                </a:lnTo>
                <a:lnTo>
                  <a:pt x="2791" y="66"/>
                </a:lnTo>
                <a:lnTo>
                  <a:pt x="2792" y="66"/>
                </a:lnTo>
                <a:lnTo>
                  <a:pt x="2792" y="66"/>
                </a:lnTo>
                <a:lnTo>
                  <a:pt x="2792" y="68"/>
                </a:lnTo>
                <a:lnTo>
                  <a:pt x="2794" y="68"/>
                </a:lnTo>
                <a:lnTo>
                  <a:pt x="2794" y="70"/>
                </a:lnTo>
                <a:lnTo>
                  <a:pt x="2792" y="70"/>
                </a:lnTo>
                <a:lnTo>
                  <a:pt x="2792" y="71"/>
                </a:lnTo>
                <a:lnTo>
                  <a:pt x="2794" y="74"/>
                </a:lnTo>
                <a:lnTo>
                  <a:pt x="2794" y="74"/>
                </a:lnTo>
                <a:lnTo>
                  <a:pt x="2795" y="76"/>
                </a:lnTo>
                <a:lnTo>
                  <a:pt x="2797" y="74"/>
                </a:lnTo>
                <a:lnTo>
                  <a:pt x="2799" y="76"/>
                </a:lnTo>
                <a:lnTo>
                  <a:pt x="2799" y="76"/>
                </a:lnTo>
                <a:lnTo>
                  <a:pt x="2799" y="76"/>
                </a:lnTo>
                <a:lnTo>
                  <a:pt x="2799" y="76"/>
                </a:lnTo>
                <a:lnTo>
                  <a:pt x="2799" y="74"/>
                </a:lnTo>
                <a:lnTo>
                  <a:pt x="2799" y="73"/>
                </a:lnTo>
                <a:lnTo>
                  <a:pt x="2800" y="73"/>
                </a:lnTo>
                <a:lnTo>
                  <a:pt x="2800" y="74"/>
                </a:lnTo>
                <a:lnTo>
                  <a:pt x="2800" y="74"/>
                </a:lnTo>
                <a:lnTo>
                  <a:pt x="2800" y="74"/>
                </a:lnTo>
                <a:lnTo>
                  <a:pt x="2803" y="74"/>
                </a:lnTo>
                <a:lnTo>
                  <a:pt x="2803" y="74"/>
                </a:lnTo>
                <a:lnTo>
                  <a:pt x="2806" y="74"/>
                </a:lnTo>
                <a:lnTo>
                  <a:pt x="2808" y="74"/>
                </a:lnTo>
                <a:lnTo>
                  <a:pt x="2808" y="74"/>
                </a:lnTo>
                <a:lnTo>
                  <a:pt x="2806" y="76"/>
                </a:lnTo>
                <a:lnTo>
                  <a:pt x="2806" y="76"/>
                </a:lnTo>
                <a:lnTo>
                  <a:pt x="2805" y="76"/>
                </a:lnTo>
                <a:lnTo>
                  <a:pt x="2805" y="77"/>
                </a:lnTo>
                <a:lnTo>
                  <a:pt x="2805" y="79"/>
                </a:lnTo>
                <a:lnTo>
                  <a:pt x="2805" y="79"/>
                </a:lnTo>
                <a:lnTo>
                  <a:pt x="2805" y="79"/>
                </a:lnTo>
                <a:lnTo>
                  <a:pt x="2805" y="81"/>
                </a:lnTo>
                <a:lnTo>
                  <a:pt x="2805" y="81"/>
                </a:lnTo>
                <a:lnTo>
                  <a:pt x="2806" y="82"/>
                </a:lnTo>
                <a:lnTo>
                  <a:pt x="2806" y="82"/>
                </a:lnTo>
                <a:lnTo>
                  <a:pt x="2806" y="82"/>
                </a:lnTo>
                <a:lnTo>
                  <a:pt x="2811" y="85"/>
                </a:lnTo>
                <a:lnTo>
                  <a:pt x="2814" y="87"/>
                </a:lnTo>
                <a:lnTo>
                  <a:pt x="2816" y="88"/>
                </a:lnTo>
                <a:lnTo>
                  <a:pt x="2814" y="88"/>
                </a:lnTo>
                <a:lnTo>
                  <a:pt x="2813" y="88"/>
                </a:lnTo>
                <a:lnTo>
                  <a:pt x="2810" y="87"/>
                </a:lnTo>
                <a:lnTo>
                  <a:pt x="2810" y="87"/>
                </a:lnTo>
                <a:lnTo>
                  <a:pt x="2811" y="87"/>
                </a:lnTo>
                <a:lnTo>
                  <a:pt x="2811" y="85"/>
                </a:lnTo>
                <a:lnTo>
                  <a:pt x="2810" y="85"/>
                </a:lnTo>
                <a:lnTo>
                  <a:pt x="2808" y="85"/>
                </a:lnTo>
                <a:lnTo>
                  <a:pt x="2808" y="84"/>
                </a:lnTo>
                <a:lnTo>
                  <a:pt x="2808" y="85"/>
                </a:lnTo>
                <a:lnTo>
                  <a:pt x="2806" y="85"/>
                </a:lnTo>
                <a:lnTo>
                  <a:pt x="2805" y="87"/>
                </a:lnTo>
                <a:lnTo>
                  <a:pt x="2805" y="87"/>
                </a:lnTo>
                <a:lnTo>
                  <a:pt x="2805" y="88"/>
                </a:lnTo>
                <a:lnTo>
                  <a:pt x="2803" y="88"/>
                </a:lnTo>
                <a:lnTo>
                  <a:pt x="2803" y="87"/>
                </a:lnTo>
                <a:lnTo>
                  <a:pt x="2805" y="85"/>
                </a:lnTo>
                <a:lnTo>
                  <a:pt x="2803" y="82"/>
                </a:lnTo>
                <a:lnTo>
                  <a:pt x="2802" y="81"/>
                </a:lnTo>
                <a:lnTo>
                  <a:pt x="2800" y="82"/>
                </a:lnTo>
                <a:lnTo>
                  <a:pt x="2799" y="82"/>
                </a:lnTo>
                <a:lnTo>
                  <a:pt x="2799" y="84"/>
                </a:lnTo>
                <a:lnTo>
                  <a:pt x="2800" y="84"/>
                </a:lnTo>
                <a:lnTo>
                  <a:pt x="2799" y="85"/>
                </a:lnTo>
                <a:lnTo>
                  <a:pt x="2800" y="85"/>
                </a:lnTo>
                <a:lnTo>
                  <a:pt x="2802" y="88"/>
                </a:lnTo>
                <a:lnTo>
                  <a:pt x="2803" y="88"/>
                </a:lnTo>
                <a:lnTo>
                  <a:pt x="2803" y="88"/>
                </a:lnTo>
                <a:lnTo>
                  <a:pt x="2802" y="90"/>
                </a:lnTo>
                <a:lnTo>
                  <a:pt x="2802" y="92"/>
                </a:lnTo>
                <a:lnTo>
                  <a:pt x="2802" y="92"/>
                </a:lnTo>
                <a:lnTo>
                  <a:pt x="2803" y="92"/>
                </a:lnTo>
                <a:lnTo>
                  <a:pt x="2805" y="92"/>
                </a:lnTo>
                <a:lnTo>
                  <a:pt x="2806" y="92"/>
                </a:lnTo>
                <a:lnTo>
                  <a:pt x="2806" y="92"/>
                </a:lnTo>
                <a:lnTo>
                  <a:pt x="2806" y="92"/>
                </a:lnTo>
                <a:lnTo>
                  <a:pt x="2808" y="92"/>
                </a:lnTo>
                <a:lnTo>
                  <a:pt x="2808" y="92"/>
                </a:lnTo>
                <a:lnTo>
                  <a:pt x="2810" y="93"/>
                </a:lnTo>
                <a:lnTo>
                  <a:pt x="2811" y="93"/>
                </a:lnTo>
                <a:lnTo>
                  <a:pt x="2811" y="92"/>
                </a:lnTo>
                <a:lnTo>
                  <a:pt x="2811" y="92"/>
                </a:lnTo>
                <a:lnTo>
                  <a:pt x="2813" y="90"/>
                </a:lnTo>
                <a:lnTo>
                  <a:pt x="2813" y="90"/>
                </a:lnTo>
                <a:lnTo>
                  <a:pt x="2813" y="90"/>
                </a:lnTo>
                <a:lnTo>
                  <a:pt x="2813" y="88"/>
                </a:lnTo>
                <a:lnTo>
                  <a:pt x="2813" y="88"/>
                </a:lnTo>
                <a:lnTo>
                  <a:pt x="2814" y="90"/>
                </a:lnTo>
                <a:lnTo>
                  <a:pt x="2814" y="92"/>
                </a:lnTo>
                <a:lnTo>
                  <a:pt x="2814" y="92"/>
                </a:lnTo>
                <a:lnTo>
                  <a:pt x="2814" y="93"/>
                </a:lnTo>
                <a:lnTo>
                  <a:pt x="2814" y="93"/>
                </a:lnTo>
                <a:lnTo>
                  <a:pt x="2814" y="93"/>
                </a:lnTo>
                <a:lnTo>
                  <a:pt x="2814" y="95"/>
                </a:lnTo>
                <a:lnTo>
                  <a:pt x="2816" y="95"/>
                </a:lnTo>
                <a:lnTo>
                  <a:pt x="2819" y="93"/>
                </a:lnTo>
                <a:lnTo>
                  <a:pt x="2819" y="93"/>
                </a:lnTo>
                <a:lnTo>
                  <a:pt x="2822" y="93"/>
                </a:lnTo>
                <a:lnTo>
                  <a:pt x="2822" y="93"/>
                </a:lnTo>
                <a:lnTo>
                  <a:pt x="2822" y="93"/>
                </a:lnTo>
                <a:lnTo>
                  <a:pt x="2822" y="92"/>
                </a:lnTo>
                <a:lnTo>
                  <a:pt x="2821" y="92"/>
                </a:lnTo>
                <a:lnTo>
                  <a:pt x="2821" y="90"/>
                </a:lnTo>
                <a:lnTo>
                  <a:pt x="2821" y="90"/>
                </a:lnTo>
                <a:lnTo>
                  <a:pt x="2821" y="88"/>
                </a:lnTo>
                <a:lnTo>
                  <a:pt x="2821" y="88"/>
                </a:lnTo>
                <a:lnTo>
                  <a:pt x="2821" y="87"/>
                </a:lnTo>
                <a:lnTo>
                  <a:pt x="2821" y="85"/>
                </a:lnTo>
                <a:lnTo>
                  <a:pt x="2821" y="84"/>
                </a:lnTo>
                <a:lnTo>
                  <a:pt x="2822" y="84"/>
                </a:lnTo>
                <a:lnTo>
                  <a:pt x="2822" y="85"/>
                </a:lnTo>
                <a:lnTo>
                  <a:pt x="2822" y="85"/>
                </a:lnTo>
                <a:lnTo>
                  <a:pt x="2824" y="85"/>
                </a:lnTo>
                <a:lnTo>
                  <a:pt x="2824" y="87"/>
                </a:lnTo>
                <a:lnTo>
                  <a:pt x="2825" y="88"/>
                </a:lnTo>
                <a:lnTo>
                  <a:pt x="2827" y="88"/>
                </a:lnTo>
                <a:lnTo>
                  <a:pt x="2825" y="87"/>
                </a:lnTo>
                <a:lnTo>
                  <a:pt x="2825" y="87"/>
                </a:lnTo>
                <a:lnTo>
                  <a:pt x="2825" y="85"/>
                </a:lnTo>
                <a:lnTo>
                  <a:pt x="2825" y="85"/>
                </a:lnTo>
                <a:lnTo>
                  <a:pt x="2825" y="84"/>
                </a:lnTo>
                <a:lnTo>
                  <a:pt x="2827" y="84"/>
                </a:lnTo>
                <a:lnTo>
                  <a:pt x="2829" y="85"/>
                </a:lnTo>
                <a:lnTo>
                  <a:pt x="2829" y="85"/>
                </a:lnTo>
                <a:lnTo>
                  <a:pt x="2830" y="87"/>
                </a:lnTo>
                <a:lnTo>
                  <a:pt x="2830" y="88"/>
                </a:lnTo>
                <a:lnTo>
                  <a:pt x="2829" y="88"/>
                </a:lnTo>
                <a:lnTo>
                  <a:pt x="2829" y="90"/>
                </a:lnTo>
                <a:lnTo>
                  <a:pt x="2829" y="90"/>
                </a:lnTo>
                <a:lnTo>
                  <a:pt x="2829" y="90"/>
                </a:lnTo>
                <a:lnTo>
                  <a:pt x="2827" y="90"/>
                </a:lnTo>
                <a:lnTo>
                  <a:pt x="2827" y="90"/>
                </a:lnTo>
                <a:lnTo>
                  <a:pt x="2825" y="92"/>
                </a:lnTo>
                <a:lnTo>
                  <a:pt x="2825" y="92"/>
                </a:lnTo>
                <a:lnTo>
                  <a:pt x="2827" y="93"/>
                </a:lnTo>
                <a:lnTo>
                  <a:pt x="2827" y="93"/>
                </a:lnTo>
                <a:lnTo>
                  <a:pt x="2829" y="93"/>
                </a:lnTo>
                <a:lnTo>
                  <a:pt x="2830" y="93"/>
                </a:lnTo>
                <a:lnTo>
                  <a:pt x="2830" y="95"/>
                </a:lnTo>
                <a:lnTo>
                  <a:pt x="2832" y="95"/>
                </a:lnTo>
                <a:lnTo>
                  <a:pt x="2830" y="95"/>
                </a:lnTo>
                <a:lnTo>
                  <a:pt x="2827" y="95"/>
                </a:lnTo>
                <a:lnTo>
                  <a:pt x="2827" y="95"/>
                </a:lnTo>
                <a:lnTo>
                  <a:pt x="2825" y="95"/>
                </a:lnTo>
                <a:lnTo>
                  <a:pt x="2824" y="95"/>
                </a:lnTo>
                <a:lnTo>
                  <a:pt x="2824" y="96"/>
                </a:lnTo>
                <a:lnTo>
                  <a:pt x="2824" y="96"/>
                </a:lnTo>
                <a:lnTo>
                  <a:pt x="2824" y="96"/>
                </a:lnTo>
                <a:lnTo>
                  <a:pt x="2825" y="98"/>
                </a:lnTo>
                <a:lnTo>
                  <a:pt x="2825" y="98"/>
                </a:lnTo>
                <a:lnTo>
                  <a:pt x="2827" y="98"/>
                </a:lnTo>
                <a:lnTo>
                  <a:pt x="2827" y="98"/>
                </a:lnTo>
                <a:lnTo>
                  <a:pt x="2829" y="99"/>
                </a:lnTo>
                <a:lnTo>
                  <a:pt x="2829" y="99"/>
                </a:lnTo>
                <a:lnTo>
                  <a:pt x="2829" y="99"/>
                </a:lnTo>
                <a:lnTo>
                  <a:pt x="2827" y="101"/>
                </a:lnTo>
                <a:lnTo>
                  <a:pt x="2827" y="101"/>
                </a:lnTo>
                <a:lnTo>
                  <a:pt x="2827" y="101"/>
                </a:lnTo>
                <a:lnTo>
                  <a:pt x="2827" y="101"/>
                </a:lnTo>
                <a:lnTo>
                  <a:pt x="2825" y="103"/>
                </a:lnTo>
                <a:lnTo>
                  <a:pt x="2825" y="103"/>
                </a:lnTo>
                <a:lnTo>
                  <a:pt x="2824" y="103"/>
                </a:lnTo>
                <a:lnTo>
                  <a:pt x="2824" y="104"/>
                </a:lnTo>
                <a:lnTo>
                  <a:pt x="2821" y="106"/>
                </a:lnTo>
                <a:lnTo>
                  <a:pt x="2821" y="106"/>
                </a:lnTo>
                <a:lnTo>
                  <a:pt x="2819" y="106"/>
                </a:lnTo>
                <a:lnTo>
                  <a:pt x="2819" y="107"/>
                </a:lnTo>
                <a:lnTo>
                  <a:pt x="2816" y="106"/>
                </a:lnTo>
                <a:lnTo>
                  <a:pt x="2813" y="104"/>
                </a:lnTo>
                <a:lnTo>
                  <a:pt x="2811" y="106"/>
                </a:lnTo>
                <a:lnTo>
                  <a:pt x="2811" y="106"/>
                </a:lnTo>
                <a:lnTo>
                  <a:pt x="2813" y="106"/>
                </a:lnTo>
                <a:lnTo>
                  <a:pt x="2814" y="107"/>
                </a:lnTo>
                <a:lnTo>
                  <a:pt x="2813" y="107"/>
                </a:lnTo>
                <a:lnTo>
                  <a:pt x="2813" y="107"/>
                </a:lnTo>
                <a:lnTo>
                  <a:pt x="2813" y="109"/>
                </a:lnTo>
                <a:lnTo>
                  <a:pt x="2813" y="109"/>
                </a:lnTo>
                <a:lnTo>
                  <a:pt x="2811" y="109"/>
                </a:lnTo>
                <a:lnTo>
                  <a:pt x="2811" y="109"/>
                </a:lnTo>
                <a:lnTo>
                  <a:pt x="2811" y="110"/>
                </a:lnTo>
                <a:lnTo>
                  <a:pt x="2810" y="110"/>
                </a:lnTo>
                <a:lnTo>
                  <a:pt x="2808" y="112"/>
                </a:lnTo>
                <a:lnTo>
                  <a:pt x="2808" y="112"/>
                </a:lnTo>
                <a:lnTo>
                  <a:pt x="2808" y="112"/>
                </a:lnTo>
                <a:lnTo>
                  <a:pt x="2810" y="112"/>
                </a:lnTo>
                <a:lnTo>
                  <a:pt x="2811" y="112"/>
                </a:lnTo>
                <a:lnTo>
                  <a:pt x="2813" y="112"/>
                </a:lnTo>
                <a:lnTo>
                  <a:pt x="2813" y="112"/>
                </a:lnTo>
                <a:lnTo>
                  <a:pt x="2814" y="114"/>
                </a:lnTo>
                <a:lnTo>
                  <a:pt x="2814" y="114"/>
                </a:lnTo>
                <a:lnTo>
                  <a:pt x="2814" y="115"/>
                </a:lnTo>
                <a:lnTo>
                  <a:pt x="2811" y="117"/>
                </a:lnTo>
                <a:lnTo>
                  <a:pt x="2808" y="118"/>
                </a:lnTo>
                <a:lnTo>
                  <a:pt x="2806" y="118"/>
                </a:lnTo>
                <a:lnTo>
                  <a:pt x="2802" y="118"/>
                </a:lnTo>
                <a:lnTo>
                  <a:pt x="2802" y="118"/>
                </a:lnTo>
                <a:lnTo>
                  <a:pt x="2802" y="118"/>
                </a:lnTo>
                <a:lnTo>
                  <a:pt x="2800" y="117"/>
                </a:lnTo>
                <a:lnTo>
                  <a:pt x="2800" y="117"/>
                </a:lnTo>
                <a:lnTo>
                  <a:pt x="2802" y="115"/>
                </a:lnTo>
                <a:lnTo>
                  <a:pt x="2803" y="115"/>
                </a:lnTo>
                <a:lnTo>
                  <a:pt x="2805" y="117"/>
                </a:lnTo>
                <a:lnTo>
                  <a:pt x="2805" y="117"/>
                </a:lnTo>
                <a:lnTo>
                  <a:pt x="2805" y="115"/>
                </a:lnTo>
                <a:lnTo>
                  <a:pt x="2803" y="115"/>
                </a:lnTo>
                <a:lnTo>
                  <a:pt x="2800" y="114"/>
                </a:lnTo>
                <a:lnTo>
                  <a:pt x="2799" y="115"/>
                </a:lnTo>
                <a:lnTo>
                  <a:pt x="2797" y="115"/>
                </a:lnTo>
                <a:lnTo>
                  <a:pt x="2795" y="115"/>
                </a:lnTo>
                <a:lnTo>
                  <a:pt x="2794" y="114"/>
                </a:lnTo>
                <a:lnTo>
                  <a:pt x="2794" y="114"/>
                </a:lnTo>
                <a:lnTo>
                  <a:pt x="2794" y="114"/>
                </a:lnTo>
                <a:lnTo>
                  <a:pt x="2794" y="112"/>
                </a:lnTo>
                <a:lnTo>
                  <a:pt x="2792" y="112"/>
                </a:lnTo>
                <a:lnTo>
                  <a:pt x="2792" y="112"/>
                </a:lnTo>
                <a:lnTo>
                  <a:pt x="2792" y="112"/>
                </a:lnTo>
                <a:lnTo>
                  <a:pt x="2792" y="110"/>
                </a:lnTo>
                <a:lnTo>
                  <a:pt x="2792" y="109"/>
                </a:lnTo>
                <a:lnTo>
                  <a:pt x="2792" y="109"/>
                </a:lnTo>
                <a:lnTo>
                  <a:pt x="2792" y="107"/>
                </a:lnTo>
                <a:lnTo>
                  <a:pt x="2792" y="106"/>
                </a:lnTo>
                <a:lnTo>
                  <a:pt x="2792" y="104"/>
                </a:lnTo>
                <a:lnTo>
                  <a:pt x="2792" y="106"/>
                </a:lnTo>
                <a:lnTo>
                  <a:pt x="2792" y="107"/>
                </a:lnTo>
                <a:lnTo>
                  <a:pt x="2794" y="107"/>
                </a:lnTo>
                <a:lnTo>
                  <a:pt x="2795" y="109"/>
                </a:lnTo>
                <a:lnTo>
                  <a:pt x="2795" y="107"/>
                </a:lnTo>
                <a:lnTo>
                  <a:pt x="2795" y="107"/>
                </a:lnTo>
                <a:lnTo>
                  <a:pt x="2795" y="106"/>
                </a:lnTo>
                <a:lnTo>
                  <a:pt x="2795" y="106"/>
                </a:lnTo>
                <a:lnTo>
                  <a:pt x="2795" y="106"/>
                </a:lnTo>
                <a:lnTo>
                  <a:pt x="2795" y="107"/>
                </a:lnTo>
                <a:lnTo>
                  <a:pt x="2797" y="107"/>
                </a:lnTo>
                <a:lnTo>
                  <a:pt x="2797" y="106"/>
                </a:lnTo>
                <a:lnTo>
                  <a:pt x="2799" y="106"/>
                </a:lnTo>
                <a:lnTo>
                  <a:pt x="2799" y="106"/>
                </a:lnTo>
                <a:lnTo>
                  <a:pt x="2799" y="104"/>
                </a:lnTo>
                <a:lnTo>
                  <a:pt x="2799" y="104"/>
                </a:lnTo>
                <a:lnTo>
                  <a:pt x="2797" y="103"/>
                </a:lnTo>
                <a:lnTo>
                  <a:pt x="2797" y="103"/>
                </a:lnTo>
                <a:lnTo>
                  <a:pt x="2797" y="103"/>
                </a:lnTo>
                <a:lnTo>
                  <a:pt x="2800" y="104"/>
                </a:lnTo>
                <a:lnTo>
                  <a:pt x="2800" y="104"/>
                </a:lnTo>
                <a:lnTo>
                  <a:pt x="2802" y="106"/>
                </a:lnTo>
                <a:lnTo>
                  <a:pt x="2802" y="106"/>
                </a:lnTo>
                <a:lnTo>
                  <a:pt x="2802" y="106"/>
                </a:lnTo>
                <a:lnTo>
                  <a:pt x="2802" y="107"/>
                </a:lnTo>
                <a:lnTo>
                  <a:pt x="2803" y="109"/>
                </a:lnTo>
                <a:lnTo>
                  <a:pt x="2803" y="109"/>
                </a:lnTo>
                <a:lnTo>
                  <a:pt x="2805" y="107"/>
                </a:lnTo>
                <a:lnTo>
                  <a:pt x="2805" y="107"/>
                </a:lnTo>
                <a:lnTo>
                  <a:pt x="2805" y="107"/>
                </a:lnTo>
                <a:lnTo>
                  <a:pt x="2806" y="106"/>
                </a:lnTo>
                <a:lnTo>
                  <a:pt x="2806" y="104"/>
                </a:lnTo>
                <a:lnTo>
                  <a:pt x="2806" y="103"/>
                </a:lnTo>
                <a:lnTo>
                  <a:pt x="2806" y="103"/>
                </a:lnTo>
                <a:lnTo>
                  <a:pt x="2808" y="103"/>
                </a:lnTo>
                <a:lnTo>
                  <a:pt x="2808" y="103"/>
                </a:lnTo>
                <a:lnTo>
                  <a:pt x="2810" y="103"/>
                </a:lnTo>
                <a:lnTo>
                  <a:pt x="2810" y="101"/>
                </a:lnTo>
                <a:lnTo>
                  <a:pt x="2813" y="101"/>
                </a:lnTo>
                <a:lnTo>
                  <a:pt x="2814" y="101"/>
                </a:lnTo>
                <a:lnTo>
                  <a:pt x="2814" y="101"/>
                </a:lnTo>
                <a:lnTo>
                  <a:pt x="2814" y="101"/>
                </a:lnTo>
                <a:lnTo>
                  <a:pt x="2813" y="99"/>
                </a:lnTo>
                <a:lnTo>
                  <a:pt x="2813" y="99"/>
                </a:lnTo>
                <a:lnTo>
                  <a:pt x="2811" y="98"/>
                </a:lnTo>
                <a:lnTo>
                  <a:pt x="2808" y="96"/>
                </a:lnTo>
                <a:lnTo>
                  <a:pt x="2808" y="96"/>
                </a:lnTo>
                <a:lnTo>
                  <a:pt x="2806" y="95"/>
                </a:lnTo>
                <a:lnTo>
                  <a:pt x="2805" y="95"/>
                </a:lnTo>
                <a:lnTo>
                  <a:pt x="2803" y="95"/>
                </a:lnTo>
                <a:lnTo>
                  <a:pt x="2803" y="95"/>
                </a:lnTo>
                <a:lnTo>
                  <a:pt x="2802" y="95"/>
                </a:lnTo>
                <a:lnTo>
                  <a:pt x="2802" y="95"/>
                </a:lnTo>
                <a:lnTo>
                  <a:pt x="2802" y="92"/>
                </a:lnTo>
                <a:lnTo>
                  <a:pt x="2800" y="90"/>
                </a:lnTo>
                <a:lnTo>
                  <a:pt x="2800" y="90"/>
                </a:lnTo>
                <a:lnTo>
                  <a:pt x="2800" y="90"/>
                </a:lnTo>
                <a:lnTo>
                  <a:pt x="2800" y="88"/>
                </a:lnTo>
                <a:lnTo>
                  <a:pt x="2800" y="88"/>
                </a:lnTo>
                <a:lnTo>
                  <a:pt x="2799" y="88"/>
                </a:lnTo>
                <a:lnTo>
                  <a:pt x="2799" y="88"/>
                </a:lnTo>
                <a:lnTo>
                  <a:pt x="2797" y="88"/>
                </a:lnTo>
                <a:lnTo>
                  <a:pt x="2795" y="88"/>
                </a:lnTo>
                <a:lnTo>
                  <a:pt x="2795" y="88"/>
                </a:lnTo>
                <a:lnTo>
                  <a:pt x="2795" y="87"/>
                </a:lnTo>
                <a:lnTo>
                  <a:pt x="2794" y="87"/>
                </a:lnTo>
                <a:lnTo>
                  <a:pt x="2794" y="87"/>
                </a:lnTo>
                <a:lnTo>
                  <a:pt x="2792" y="87"/>
                </a:lnTo>
                <a:lnTo>
                  <a:pt x="2791" y="87"/>
                </a:lnTo>
                <a:lnTo>
                  <a:pt x="2791" y="85"/>
                </a:lnTo>
                <a:lnTo>
                  <a:pt x="2791" y="85"/>
                </a:lnTo>
                <a:lnTo>
                  <a:pt x="2791" y="85"/>
                </a:lnTo>
                <a:lnTo>
                  <a:pt x="2792" y="85"/>
                </a:lnTo>
                <a:lnTo>
                  <a:pt x="2792" y="85"/>
                </a:lnTo>
                <a:lnTo>
                  <a:pt x="2794" y="85"/>
                </a:lnTo>
                <a:lnTo>
                  <a:pt x="2794" y="85"/>
                </a:lnTo>
                <a:lnTo>
                  <a:pt x="2794" y="85"/>
                </a:lnTo>
                <a:lnTo>
                  <a:pt x="2797" y="87"/>
                </a:lnTo>
                <a:lnTo>
                  <a:pt x="2797" y="87"/>
                </a:lnTo>
                <a:lnTo>
                  <a:pt x="2797" y="87"/>
                </a:lnTo>
                <a:lnTo>
                  <a:pt x="2797" y="85"/>
                </a:lnTo>
                <a:lnTo>
                  <a:pt x="2797" y="84"/>
                </a:lnTo>
                <a:lnTo>
                  <a:pt x="2797" y="82"/>
                </a:lnTo>
                <a:lnTo>
                  <a:pt x="2797" y="81"/>
                </a:lnTo>
                <a:lnTo>
                  <a:pt x="2797" y="81"/>
                </a:lnTo>
                <a:lnTo>
                  <a:pt x="2797" y="79"/>
                </a:lnTo>
                <a:lnTo>
                  <a:pt x="2797" y="77"/>
                </a:lnTo>
                <a:lnTo>
                  <a:pt x="2799" y="77"/>
                </a:lnTo>
                <a:lnTo>
                  <a:pt x="2797" y="77"/>
                </a:lnTo>
                <a:lnTo>
                  <a:pt x="2797" y="77"/>
                </a:lnTo>
                <a:lnTo>
                  <a:pt x="2797" y="77"/>
                </a:lnTo>
                <a:lnTo>
                  <a:pt x="2795" y="77"/>
                </a:lnTo>
                <a:lnTo>
                  <a:pt x="2795" y="79"/>
                </a:lnTo>
                <a:lnTo>
                  <a:pt x="2795" y="79"/>
                </a:lnTo>
                <a:lnTo>
                  <a:pt x="2794" y="77"/>
                </a:lnTo>
                <a:lnTo>
                  <a:pt x="2794" y="76"/>
                </a:lnTo>
                <a:lnTo>
                  <a:pt x="2792" y="76"/>
                </a:lnTo>
                <a:lnTo>
                  <a:pt x="2791" y="73"/>
                </a:lnTo>
                <a:lnTo>
                  <a:pt x="2791" y="73"/>
                </a:lnTo>
                <a:lnTo>
                  <a:pt x="2791" y="73"/>
                </a:lnTo>
                <a:lnTo>
                  <a:pt x="2791" y="71"/>
                </a:lnTo>
                <a:lnTo>
                  <a:pt x="2791" y="70"/>
                </a:lnTo>
                <a:lnTo>
                  <a:pt x="2791" y="68"/>
                </a:lnTo>
                <a:lnTo>
                  <a:pt x="2791" y="68"/>
                </a:lnTo>
                <a:lnTo>
                  <a:pt x="2792" y="68"/>
                </a:lnTo>
                <a:lnTo>
                  <a:pt x="2792" y="68"/>
                </a:lnTo>
                <a:lnTo>
                  <a:pt x="2791" y="66"/>
                </a:lnTo>
                <a:lnTo>
                  <a:pt x="2791" y="65"/>
                </a:lnTo>
                <a:lnTo>
                  <a:pt x="2791" y="63"/>
                </a:lnTo>
                <a:lnTo>
                  <a:pt x="2789" y="63"/>
                </a:lnTo>
                <a:lnTo>
                  <a:pt x="2789" y="63"/>
                </a:lnTo>
                <a:lnTo>
                  <a:pt x="2789" y="63"/>
                </a:lnTo>
                <a:lnTo>
                  <a:pt x="2788" y="63"/>
                </a:lnTo>
                <a:lnTo>
                  <a:pt x="2786" y="62"/>
                </a:lnTo>
                <a:lnTo>
                  <a:pt x="2786" y="62"/>
                </a:lnTo>
                <a:close/>
                <a:moveTo>
                  <a:pt x="3989" y="60"/>
                </a:moveTo>
                <a:lnTo>
                  <a:pt x="3989" y="62"/>
                </a:lnTo>
                <a:lnTo>
                  <a:pt x="3991" y="62"/>
                </a:lnTo>
                <a:lnTo>
                  <a:pt x="3989" y="62"/>
                </a:lnTo>
                <a:lnTo>
                  <a:pt x="3989" y="63"/>
                </a:lnTo>
                <a:lnTo>
                  <a:pt x="3991" y="65"/>
                </a:lnTo>
                <a:lnTo>
                  <a:pt x="3994" y="65"/>
                </a:lnTo>
                <a:lnTo>
                  <a:pt x="3995" y="65"/>
                </a:lnTo>
                <a:lnTo>
                  <a:pt x="3995" y="65"/>
                </a:lnTo>
                <a:lnTo>
                  <a:pt x="3997" y="66"/>
                </a:lnTo>
                <a:lnTo>
                  <a:pt x="3995" y="68"/>
                </a:lnTo>
                <a:lnTo>
                  <a:pt x="3995" y="70"/>
                </a:lnTo>
                <a:lnTo>
                  <a:pt x="3995" y="70"/>
                </a:lnTo>
                <a:lnTo>
                  <a:pt x="3995" y="71"/>
                </a:lnTo>
                <a:lnTo>
                  <a:pt x="3997" y="71"/>
                </a:lnTo>
                <a:lnTo>
                  <a:pt x="3999" y="70"/>
                </a:lnTo>
                <a:lnTo>
                  <a:pt x="3999" y="70"/>
                </a:lnTo>
                <a:lnTo>
                  <a:pt x="4000" y="70"/>
                </a:lnTo>
                <a:lnTo>
                  <a:pt x="4000" y="71"/>
                </a:lnTo>
                <a:lnTo>
                  <a:pt x="4002" y="71"/>
                </a:lnTo>
                <a:lnTo>
                  <a:pt x="4002" y="71"/>
                </a:lnTo>
                <a:lnTo>
                  <a:pt x="4002" y="71"/>
                </a:lnTo>
                <a:lnTo>
                  <a:pt x="4000" y="73"/>
                </a:lnTo>
                <a:lnTo>
                  <a:pt x="3999" y="73"/>
                </a:lnTo>
                <a:lnTo>
                  <a:pt x="3999" y="74"/>
                </a:lnTo>
                <a:lnTo>
                  <a:pt x="3999" y="74"/>
                </a:lnTo>
                <a:lnTo>
                  <a:pt x="4000" y="74"/>
                </a:lnTo>
                <a:lnTo>
                  <a:pt x="4002" y="76"/>
                </a:lnTo>
                <a:lnTo>
                  <a:pt x="4003" y="74"/>
                </a:lnTo>
                <a:lnTo>
                  <a:pt x="4003" y="73"/>
                </a:lnTo>
                <a:lnTo>
                  <a:pt x="4003" y="70"/>
                </a:lnTo>
                <a:lnTo>
                  <a:pt x="4003" y="68"/>
                </a:lnTo>
                <a:lnTo>
                  <a:pt x="4003" y="68"/>
                </a:lnTo>
                <a:lnTo>
                  <a:pt x="4003" y="68"/>
                </a:lnTo>
                <a:lnTo>
                  <a:pt x="4003" y="66"/>
                </a:lnTo>
                <a:lnTo>
                  <a:pt x="4005" y="65"/>
                </a:lnTo>
                <a:lnTo>
                  <a:pt x="4005" y="66"/>
                </a:lnTo>
                <a:lnTo>
                  <a:pt x="4005" y="68"/>
                </a:lnTo>
                <a:lnTo>
                  <a:pt x="4005" y="68"/>
                </a:lnTo>
                <a:lnTo>
                  <a:pt x="4005" y="70"/>
                </a:lnTo>
                <a:lnTo>
                  <a:pt x="4005" y="71"/>
                </a:lnTo>
                <a:lnTo>
                  <a:pt x="4005" y="73"/>
                </a:lnTo>
                <a:lnTo>
                  <a:pt x="4006" y="73"/>
                </a:lnTo>
                <a:lnTo>
                  <a:pt x="4006" y="73"/>
                </a:lnTo>
                <a:lnTo>
                  <a:pt x="4010" y="73"/>
                </a:lnTo>
                <a:lnTo>
                  <a:pt x="4011" y="71"/>
                </a:lnTo>
                <a:lnTo>
                  <a:pt x="4011" y="70"/>
                </a:lnTo>
                <a:lnTo>
                  <a:pt x="4010" y="68"/>
                </a:lnTo>
                <a:lnTo>
                  <a:pt x="4011" y="68"/>
                </a:lnTo>
                <a:lnTo>
                  <a:pt x="4011" y="68"/>
                </a:lnTo>
                <a:lnTo>
                  <a:pt x="4013" y="68"/>
                </a:lnTo>
                <a:lnTo>
                  <a:pt x="4014" y="70"/>
                </a:lnTo>
                <a:lnTo>
                  <a:pt x="4016" y="70"/>
                </a:lnTo>
                <a:lnTo>
                  <a:pt x="4016" y="73"/>
                </a:lnTo>
                <a:lnTo>
                  <a:pt x="4016" y="73"/>
                </a:lnTo>
                <a:lnTo>
                  <a:pt x="4014" y="74"/>
                </a:lnTo>
                <a:lnTo>
                  <a:pt x="4014" y="76"/>
                </a:lnTo>
                <a:lnTo>
                  <a:pt x="4016" y="77"/>
                </a:lnTo>
                <a:lnTo>
                  <a:pt x="4017" y="77"/>
                </a:lnTo>
                <a:lnTo>
                  <a:pt x="4017" y="77"/>
                </a:lnTo>
                <a:lnTo>
                  <a:pt x="4019" y="77"/>
                </a:lnTo>
                <a:lnTo>
                  <a:pt x="4019" y="76"/>
                </a:lnTo>
                <a:lnTo>
                  <a:pt x="4019" y="74"/>
                </a:lnTo>
                <a:lnTo>
                  <a:pt x="4019" y="74"/>
                </a:lnTo>
                <a:lnTo>
                  <a:pt x="4019" y="73"/>
                </a:lnTo>
                <a:lnTo>
                  <a:pt x="4017" y="70"/>
                </a:lnTo>
                <a:lnTo>
                  <a:pt x="4017" y="68"/>
                </a:lnTo>
                <a:lnTo>
                  <a:pt x="4016" y="66"/>
                </a:lnTo>
                <a:lnTo>
                  <a:pt x="4014" y="66"/>
                </a:lnTo>
                <a:lnTo>
                  <a:pt x="4016" y="66"/>
                </a:lnTo>
                <a:lnTo>
                  <a:pt x="4017" y="66"/>
                </a:lnTo>
                <a:lnTo>
                  <a:pt x="4019" y="65"/>
                </a:lnTo>
                <a:lnTo>
                  <a:pt x="4019" y="65"/>
                </a:lnTo>
                <a:lnTo>
                  <a:pt x="4019" y="66"/>
                </a:lnTo>
                <a:lnTo>
                  <a:pt x="4019" y="68"/>
                </a:lnTo>
                <a:lnTo>
                  <a:pt x="4019" y="70"/>
                </a:lnTo>
                <a:lnTo>
                  <a:pt x="4021" y="73"/>
                </a:lnTo>
                <a:lnTo>
                  <a:pt x="4024" y="73"/>
                </a:lnTo>
                <a:lnTo>
                  <a:pt x="4024" y="74"/>
                </a:lnTo>
                <a:lnTo>
                  <a:pt x="4022" y="76"/>
                </a:lnTo>
                <a:lnTo>
                  <a:pt x="4022" y="77"/>
                </a:lnTo>
                <a:lnTo>
                  <a:pt x="4022" y="79"/>
                </a:lnTo>
                <a:lnTo>
                  <a:pt x="4021" y="81"/>
                </a:lnTo>
                <a:lnTo>
                  <a:pt x="4019" y="81"/>
                </a:lnTo>
                <a:lnTo>
                  <a:pt x="4019" y="81"/>
                </a:lnTo>
                <a:lnTo>
                  <a:pt x="4017" y="79"/>
                </a:lnTo>
                <a:lnTo>
                  <a:pt x="4016" y="79"/>
                </a:lnTo>
                <a:lnTo>
                  <a:pt x="4014" y="77"/>
                </a:lnTo>
                <a:lnTo>
                  <a:pt x="4014" y="79"/>
                </a:lnTo>
                <a:lnTo>
                  <a:pt x="4013" y="79"/>
                </a:lnTo>
                <a:lnTo>
                  <a:pt x="4013" y="77"/>
                </a:lnTo>
                <a:lnTo>
                  <a:pt x="4011" y="79"/>
                </a:lnTo>
                <a:lnTo>
                  <a:pt x="4011" y="79"/>
                </a:lnTo>
                <a:lnTo>
                  <a:pt x="4010" y="77"/>
                </a:lnTo>
                <a:lnTo>
                  <a:pt x="4008" y="77"/>
                </a:lnTo>
                <a:lnTo>
                  <a:pt x="4008" y="77"/>
                </a:lnTo>
                <a:lnTo>
                  <a:pt x="4008" y="76"/>
                </a:lnTo>
                <a:lnTo>
                  <a:pt x="4010" y="76"/>
                </a:lnTo>
                <a:lnTo>
                  <a:pt x="4010" y="76"/>
                </a:lnTo>
                <a:lnTo>
                  <a:pt x="4011" y="76"/>
                </a:lnTo>
                <a:lnTo>
                  <a:pt x="4011" y="76"/>
                </a:lnTo>
                <a:lnTo>
                  <a:pt x="4011" y="74"/>
                </a:lnTo>
                <a:lnTo>
                  <a:pt x="4014" y="74"/>
                </a:lnTo>
                <a:lnTo>
                  <a:pt x="4014" y="73"/>
                </a:lnTo>
                <a:lnTo>
                  <a:pt x="4014" y="71"/>
                </a:lnTo>
                <a:lnTo>
                  <a:pt x="4014" y="71"/>
                </a:lnTo>
                <a:lnTo>
                  <a:pt x="4013" y="71"/>
                </a:lnTo>
                <a:lnTo>
                  <a:pt x="4011" y="71"/>
                </a:lnTo>
                <a:lnTo>
                  <a:pt x="4011" y="73"/>
                </a:lnTo>
                <a:lnTo>
                  <a:pt x="4010" y="74"/>
                </a:lnTo>
                <a:lnTo>
                  <a:pt x="4008" y="74"/>
                </a:lnTo>
                <a:lnTo>
                  <a:pt x="4006" y="74"/>
                </a:lnTo>
                <a:lnTo>
                  <a:pt x="4005" y="74"/>
                </a:lnTo>
                <a:lnTo>
                  <a:pt x="4005" y="76"/>
                </a:lnTo>
                <a:lnTo>
                  <a:pt x="4006" y="77"/>
                </a:lnTo>
                <a:lnTo>
                  <a:pt x="4008" y="79"/>
                </a:lnTo>
                <a:lnTo>
                  <a:pt x="4008" y="79"/>
                </a:lnTo>
                <a:lnTo>
                  <a:pt x="4008" y="82"/>
                </a:lnTo>
                <a:lnTo>
                  <a:pt x="4008" y="84"/>
                </a:lnTo>
                <a:lnTo>
                  <a:pt x="4008" y="84"/>
                </a:lnTo>
                <a:lnTo>
                  <a:pt x="4006" y="85"/>
                </a:lnTo>
                <a:lnTo>
                  <a:pt x="4008" y="87"/>
                </a:lnTo>
                <a:lnTo>
                  <a:pt x="4008" y="87"/>
                </a:lnTo>
                <a:lnTo>
                  <a:pt x="4006" y="87"/>
                </a:lnTo>
                <a:lnTo>
                  <a:pt x="4006" y="88"/>
                </a:lnTo>
                <a:lnTo>
                  <a:pt x="4006" y="88"/>
                </a:lnTo>
                <a:lnTo>
                  <a:pt x="4010" y="88"/>
                </a:lnTo>
                <a:lnTo>
                  <a:pt x="4011" y="88"/>
                </a:lnTo>
                <a:lnTo>
                  <a:pt x="4011" y="90"/>
                </a:lnTo>
                <a:lnTo>
                  <a:pt x="4013" y="90"/>
                </a:lnTo>
                <a:lnTo>
                  <a:pt x="4011" y="90"/>
                </a:lnTo>
                <a:lnTo>
                  <a:pt x="4010" y="90"/>
                </a:lnTo>
                <a:lnTo>
                  <a:pt x="4008" y="90"/>
                </a:lnTo>
                <a:lnTo>
                  <a:pt x="4008" y="92"/>
                </a:lnTo>
                <a:lnTo>
                  <a:pt x="4011" y="93"/>
                </a:lnTo>
                <a:lnTo>
                  <a:pt x="4010" y="93"/>
                </a:lnTo>
                <a:lnTo>
                  <a:pt x="4010" y="93"/>
                </a:lnTo>
                <a:lnTo>
                  <a:pt x="4008" y="93"/>
                </a:lnTo>
                <a:lnTo>
                  <a:pt x="4008" y="93"/>
                </a:lnTo>
                <a:lnTo>
                  <a:pt x="4006" y="93"/>
                </a:lnTo>
                <a:lnTo>
                  <a:pt x="4006" y="95"/>
                </a:lnTo>
                <a:lnTo>
                  <a:pt x="4008" y="96"/>
                </a:lnTo>
                <a:lnTo>
                  <a:pt x="4006" y="98"/>
                </a:lnTo>
                <a:lnTo>
                  <a:pt x="4003" y="98"/>
                </a:lnTo>
                <a:lnTo>
                  <a:pt x="4000" y="98"/>
                </a:lnTo>
                <a:lnTo>
                  <a:pt x="3997" y="96"/>
                </a:lnTo>
                <a:lnTo>
                  <a:pt x="3995" y="96"/>
                </a:lnTo>
                <a:lnTo>
                  <a:pt x="3994" y="96"/>
                </a:lnTo>
                <a:lnTo>
                  <a:pt x="3992" y="95"/>
                </a:lnTo>
                <a:lnTo>
                  <a:pt x="3992" y="95"/>
                </a:lnTo>
                <a:lnTo>
                  <a:pt x="3991" y="95"/>
                </a:lnTo>
                <a:lnTo>
                  <a:pt x="3988" y="96"/>
                </a:lnTo>
                <a:lnTo>
                  <a:pt x="3986" y="98"/>
                </a:lnTo>
                <a:lnTo>
                  <a:pt x="3983" y="99"/>
                </a:lnTo>
                <a:lnTo>
                  <a:pt x="3983" y="101"/>
                </a:lnTo>
                <a:lnTo>
                  <a:pt x="3983" y="103"/>
                </a:lnTo>
                <a:lnTo>
                  <a:pt x="3981" y="103"/>
                </a:lnTo>
                <a:lnTo>
                  <a:pt x="3981" y="101"/>
                </a:lnTo>
                <a:lnTo>
                  <a:pt x="3981" y="99"/>
                </a:lnTo>
                <a:lnTo>
                  <a:pt x="3983" y="99"/>
                </a:lnTo>
                <a:lnTo>
                  <a:pt x="3983" y="98"/>
                </a:lnTo>
                <a:lnTo>
                  <a:pt x="3983" y="96"/>
                </a:lnTo>
                <a:lnTo>
                  <a:pt x="3984" y="96"/>
                </a:lnTo>
                <a:lnTo>
                  <a:pt x="3986" y="96"/>
                </a:lnTo>
                <a:lnTo>
                  <a:pt x="3988" y="95"/>
                </a:lnTo>
                <a:lnTo>
                  <a:pt x="3991" y="93"/>
                </a:lnTo>
                <a:lnTo>
                  <a:pt x="3994" y="93"/>
                </a:lnTo>
                <a:lnTo>
                  <a:pt x="3997" y="95"/>
                </a:lnTo>
                <a:lnTo>
                  <a:pt x="3997" y="95"/>
                </a:lnTo>
                <a:lnTo>
                  <a:pt x="3999" y="95"/>
                </a:lnTo>
                <a:lnTo>
                  <a:pt x="4000" y="95"/>
                </a:lnTo>
                <a:lnTo>
                  <a:pt x="4000" y="96"/>
                </a:lnTo>
                <a:lnTo>
                  <a:pt x="4002" y="96"/>
                </a:lnTo>
                <a:lnTo>
                  <a:pt x="4002" y="96"/>
                </a:lnTo>
                <a:lnTo>
                  <a:pt x="4002" y="96"/>
                </a:lnTo>
                <a:lnTo>
                  <a:pt x="4003" y="96"/>
                </a:lnTo>
                <a:lnTo>
                  <a:pt x="4005" y="95"/>
                </a:lnTo>
                <a:lnTo>
                  <a:pt x="4005" y="93"/>
                </a:lnTo>
                <a:lnTo>
                  <a:pt x="4003" y="93"/>
                </a:lnTo>
                <a:lnTo>
                  <a:pt x="4005" y="92"/>
                </a:lnTo>
                <a:lnTo>
                  <a:pt x="4006" y="90"/>
                </a:lnTo>
                <a:lnTo>
                  <a:pt x="4006" y="88"/>
                </a:lnTo>
                <a:lnTo>
                  <a:pt x="4005" y="88"/>
                </a:lnTo>
                <a:lnTo>
                  <a:pt x="4005" y="87"/>
                </a:lnTo>
                <a:lnTo>
                  <a:pt x="4003" y="87"/>
                </a:lnTo>
                <a:lnTo>
                  <a:pt x="4002" y="87"/>
                </a:lnTo>
                <a:lnTo>
                  <a:pt x="4000" y="87"/>
                </a:lnTo>
                <a:lnTo>
                  <a:pt x="4000" y="87"/>
                </a:lnTo>
                <a:lnTo>
                  <a:pt x="4000" y="87"/>
                </a:lnTo>
                <a:lnTo>
                  <a:pt x="3999" y="85"/>
                </a:lnTo>
                <a:lnTo>
                  <a:pt x="4000" y="85"/>
                </a:lnTo>
                <a:lnTo>
                  <a:pt x="4002" y="85"/>
                </a:lnTo>
                <a:lnTo>
                  <a:pt x="4003" y="85"/>
                </a:lnTo>
                <a:lnTo>
                  <a:pt x="4003" y="85"/>
                </a:lnTo>
                <a:lnTo>
                  <a:pt x="4005" y="84"/>
                </a:lnTo>
                <a:lnTo>
                  <a:pt x="4005" y="82"/>
                </a:lnTo>
                <a:lnTo>
                  <a:pt x="4005" y="82"/>
                </a:lnTo>
                <a:lnTo>
                  <a:pt x="4005" y="81"/>
                </a:lnTo>
                <a:lnTo>
                  <a:pt x="4005" y="81"/>
                </a:lnTo>
                <a:lnTo>
                  <a:pt x="4005" y="79"/>
                </a:lnTo>
                <a:lnTo>
                  <a:pt x="4005" y="79"/>
                </a:lnTo>
                <a:lnTo>
                  <a:pt x="4000" y="77"/>
                </a:lnTo>
                <a:lnTo>
                  <a:pt x="3997" y="76"/>
                </a:lnTo>
                <a:lnTo>
                  <a:pt x="3994" y="76"/>
                </a:lnTo>
                <a:lnTo>
                  <a:pt x="3994" y="74"/>
                </a:lnTo>
                <a:lnTo>
                  <a:pt x="3995" y="73"/>
                </a:lnTo>
                <a:lnTo>
                  <a:pt x="3995" y="73"/>
                </a:lnTo>
                <a:lnTo>
                  <a:pt x="3994" y="73"/>
                </a:lnTo>
                <a:lnTo>
                  <a:pt x="3991" y="71"/>
                </a:lnTo>
                <a:lnTo>
                  <a:pt x="3989" y="71"/>
                </a:lnTo>
                <a:lnTo>
                  <a:pt x="3989" y="71"/>
                </a:lnTo>
                <a:lnTo>
                  <a:pt x="3989" y="70"/>
                </a:lnTo>
                <a:lnTo>
                  <a:pt x="3991" y="70"/>
                </a:lnTo>
                <a:lnTo>
                  <a:pt x="3992" y="70"/>
                </a:lnTo>
                <a:lnTo>
                  <a:pt x="3994" y="70"/>
                </a:lnTo>
                <a:lnTo>
                  <a:pt x="3994" y="68"/>
                </a:lnTo>
                <a:lnTo>
                  <a:pt x="3994" y="66"/>
                </a:lnTo>
                <a:lnTo>
                  <a:pt x="3992" y="66"/>
                </a:lnTo>
                <a:lnTo>
                  <a:pt x="3991" y="65"/>
                </a:lnTo>
                <a:lnTo>
                  <a:pt x="3988" y="65"/>
                </a:lnTo>
                <a:lnTo>
                  <a:pt x="3986" y="66"/>
                </a:lnTo>
                <a:lnTo>
                  <a:pt x="3984" y="66"/>
                </a:lnTo>
                <a:lnTo>
                  <a:pt x="3983" y="65"/>
                </a:lnTo>
                <a:lnTo>
                  <a:pt x="3981" y="65"/>
                </a:lnTo>
                <a:lnTo>
                  <a:pt x="3984" y="65"/>
                </a:lnTo>
                <a:lnTo>
                  <a:pt x="3986" y="65"/>
                </a:lnTo>
                <a:lnTo>
                  <a:pt x="3988" y="65"/>
                </a:lnTo>
                <a:lnTo>
                  <a:pt x="3989" y="62"/>
                </a:lnTo>
                <a:lnTo>
                  <a:pt x="3989" y="62"/>
                </a:lnTo>
                <a:lnTo>
                  <a:pt x="3989" y="60"/>
                </a:lnTo>
                <a:close/>
                <a:moveTo>
                  <a:pt x="2587" y="58"/>
                </a:moveTo>
                <a:lnTo>
                  <a:pt x="2589" y="58"/>
                </a:lnTo>
                <a:lnTo>
                  <a:pt x="2589" y="58"/>
                </a:lnTo>
                <a:lnTo>
                  <a:pt x="2590" y="58"/>
                </a:lnTo>
                <a:lnTo>
                  <a:pt x="2590" y="60"/>
                </a:lnTo>
                <a:lnTo>
                  <a:pt x="2587" y="60"/>
                </a:lnTo>
                <a:lnTo>
                  <a:pt x="2587" y="60"/>
                </a:lnTo>
                <a:lnTo>
                  <a:pt x="2587" y="60"/>
                </a:lnTo>
                <a:lnTo>
                  <a:pt x="2587" y="62"/>
                </a:lnTo>
                <a:lnTo>
                  <a:pt x="2587" y="63"/>
                </a:lnTo>
                <a:lnTo>
                  <a:pt x="2589" y="65"/>
                </a:lnTo>
                <a:lnTo>
                  <a:pt x="2590" y="65"/>
                </a:lnTo>
                <a:lnTo>
                  <a:pt x="2590" y="65"/>
                </a:lnTo>
                <a:lnTo>
                  <a:pt x="2589" y="65"/>
                </a:lnTo>
                <a:lnTo>
                  <a:pt x="2589" y="65"/>
                </a:lnTo>
                <a:lnTo>
                  <a:pt x="2587" y="63"/>
                </a:lnTo>
                <a:lnTo>
                  <a:pt x="2586" y="63"/>
                </a:lnTo>
                <a:lnTo>
                  <a:pt x="2584" y="62"/>
                </a:lnTo>
                <a:lnTo>
                  <a:pt x="2584" y="60"/>
                </a:lnTo>
                <a:lnTo>
                  <a:pt x="2584" y="60"/>
                </a:lnTo>
                <a:lnTo>
                  <a:pt x="2586" y="58"/>
                </a:lnTo>
                <a:lnTo>
                  <a:pt x="2587" y="58"/>
                </a:lnTo>
                <a:close/>
                <a:moveTo>
                  <a:pt x="2895" y="55"/>
                </a:moveTo>
                <a:lnTo>
                  <a:pt x="2895" y="55"/>
                </a:lnTo>
                <a:lnTo>
                  <a:pt x="2898" y="57"/>
                </a:lnTo>
                <a:lnTo>
                  <a:pt x="2898" y="57"/>
                </a:lnTo>
                <a:lnTo>
                  <a:pt x="2898" y="57"/>
                </a:lnTo>
                <a:lnTo>
                  <a:pt x="2901" y="58"/>
                </a:lnTo>
                <a:lnTo>
                  <a:pt x="2901" y="60"/>
                </a:lnTo>
                <a:lnTo>
                  <a:pt x="2904" y="62"/>
                </a:lnTo>
                <a:lnTo>
                  <a:pt x="2904" y="62"/>
                </a:lnTo>
                <a:lnTo>
                  <a:pt x="2903" y="63"/>
                </a:lnTo>
                <a:lnTo>
                  <a:pt x="2904" y="63"/>
                </a:lnTo>
                <a:lnTo>
                  <a:pt x="2906" y="65"/>
                </a:lnTo>
                <a:lnTo>
                  <a:pt x="2907" y="63"/>
                </a:lnTo>
                <a:lnTo>
                  <a:pt x="2909" y="63"/>
                </a:lnTo>
                <a:lnTo>
                  <a:pt x="2909" y="65"/>
                </a:lnTo>
                <a:lnTo>
                  <a:pt x="2909" y="65"/>
                </a:lnTo>
                <a:lnTo>
                  <a:pt x="2906" y="66"/>
                </a:lnTo>
                <a:lnTo>
                  <a:pt x="2906" y="66"/>
                </a:lnTo>
                <a:lnTo>
                  <a:pt x="2906" y="66"/>
                </a:lnTo>
                <a:lnTo>
                  <a:pt x="2904" y="66"/>
                </a:lnTo>
                <a:lnTo>
                  <a:pt x="2903" y="65"/>
                </a:lnTo>
                <a:lnTo>
                  <a:pt x="2901" y="65"/>
                </a:lnTo>
                <a:lnTo>
                  <a:pt x="2901" y="65"/>
                </a:lnTo>
                <a:lnTo>
                  <a:pt x="2903" y="68"/>
                </a:lnTo>
                <a:lnTo>
                  <a:pt x="2903" y="71"/>
                </a:lnTo>
                <a:lnTo>
                  <a:pt x="2903" y="73"/>
                </a:lnTo>
                <a:lnTo>
                  <a:pt x="2903" y="74"/>
                </a:lnTo>
                <a:lnTo>
                  <a:pt x="2903" y="76"/>
                </a:lnTo>
                <a:lnTo>
                  <a:pt x="2901" y="77"/>
                </a:lnTo>
                <a:lnTo>
                  <a:pt x="2901" y="76"/>
                </a:lnTo>
                <a:lnTo>
                  <a:pt x="2901" y="76"/>
                </a:lnTo>
                <a:lnTo>
                  <a:pt x="2901" y="74"/>
                </a:lnTo>
                <a:lnTo>
                  <a:pt x="2903" y="74"/>
                </a:lnTo>
                <a:lnTo>
                  <a:pt x="2903" y="74"/>
                </a:lnTo>
                <a:lnTo>
                  <a:pt x="2903" y="73"/>
                </a:lnTo>
                <a:lnTo>
                  <a:pt x="2901" y="71"/>
                </a:lnTo>
                <a:lnTo>
                  <a:pt x="2901" y="70"/>
                </a:lnTo>
                <a:lnTo>
                  <a:pt x="2901" y="70"/>
                </a:lnTo>
                <a:lnTo>
                  <a:pt x="2901" y="68"/>
                </a:lnTo>
                <a:lnTo>
                  <a:pt x="2900" y="66"/>
                </a:lnTo>
                <a:lnTo>
                  <a:pt x="2898" y="65"/>
                </a:lnTo>
                <a:lnTo>
                  <a:pt x="2896" y="65"/>
                </a:lnTo>
                <a:lnTo>
                  <a:pt x="2896" y="63"/>
                </a:lnTo>
                <a:lnTo>
                  <a:pt x="2896" y="62"/>
                </a:lnTo>
                <a:lnTo>
                  <a:pt x="2895" y="58"/>
                </a:lnTo>
                <a:lnTo>
                  <a:pt x="2893" y="60"/>
                </a:lnTo>
                <a:lnTo>
                  <a:pt x="2893" y="60"/>
                </a:lnTo>
                <a:lnTo>
                  <a:pt x="2892" y="62"/>
                </a:lnTo>
                <a:lnTo>
                  <a:pt x="2892" y="60"/>
                </a:lnTo>
                <a:lnTo>
                  <a:pt x="2893" y="57"/>
                </a:lnTo>
                <a:lnTo>
                  <a:pt x="2895" y="55"/>
                </a:lnTo>
                <a:close/>
                <a:moveTo>
                  <a:pt x="2843" y="54"/>
                </a:moveTo>
                <a:lnTo>
                  <a:pt x="2843" y="54"/>
                </a:lnTo>
                <a:lnTo>
                  <a:pt x="2844" y="54"/>
                </a:lnTo>
                <a:lnTo>
                  <a:pt x="2844" y="55"/>
                </a:lnTo>
                <a:lnTo>
                  <a:pt x="2844" y="55"/>
                </a:lnTo>
                <a:lnTo>
                  <a:pt x="2846" y="55"/>
                </a:lnTo>
                <a:lnTo>
                  <a:pt x="2849" y="57"/>
                </a:lnTo>
                <a:lnTo>
                  <a:pt x="2849" y="57"/>
                </a:lnTo>
                <a:lnTo>
                  <a:pt x="2849" y="57"/>
                </a:lnTo>
                <a:lnTo>
                  <a:pt x="2849" y="57"/>
                </a:lnTo>
                <a:lnTo>
                  <a:pt x="2847" y="57"/>
                </a:lnTo>
                <a:lnTo>
                  <a:pt x="2847" y="57"/>
                </a:lnTo>
                <a:lnTo>
                  <a:pt x="2847" y="57"/>
                </a:lnTo>
                <a:lnTo>
                  <a:pt x="2847" y="58"/>
                </a:lnTo>
                <a:lnTo>
                  <a:pt x="2847" y="58"/>
                </a:lnTo>
                <a:lnTo>
                  <a:pt x="2847" y="58"/>
                </a:lnTo>
                <a:lnTo>
                  <a:pt x="2847" y="58"/>
                </a:lnTo>
                <a:lnTo>
                  <a:pt x="2847" y="60"/>
                </a:lnTo>
                <a:lnTo>
                  <a:pt x="2847" y="60"/>
                </a:lnTo>
                <a:lnTo>
                  <a:pt x="2847" y="60"/>
                </a:lnTo>
                <a:lnTo>
                  <a:pt x="2847" y="62"/>
                </a:lnTo>
                <a:lnTo>
                  <a:pt x="2847" y="60"/>
                </a:lnTo>
                <a:lnTo>
                  <a:pt x="2846" y="60"/>
                </a:lnTo>
                <a:lnTo>
                  <a:pt x="2846" y="60"/>
                </a:lnTo>
                <a:lnTo>
                  <a:pt x="2844" y="58"/>
                </a:lnTo>
                <a:lnTo>
                  <a:pt x="2844" y="58"/>
                </a:lnTo>
                <a:lnTo>
                  <a:pt x="2844" y="57"/>
                </a:lnTo>
                <a:lnTo>
                  <a:pt x="2844" y="57"/>
                </a:lnTo>
                <a:lnTo>
                  <a:pt x="2843" y="57"/>
                </a:lnTo>
                <a:lnTo>
                  <a:pt x="2841" y="57"/>
                </a:lnTo>
                <a:lnTo>
                  <a:pt x="2843" y="55"/>
                </a:lnTo>
                <a:lnTo>
                  <a:pt x="2843" y="55"/>
                </a:lnTo>
                <a:lnTo>
                  <a:pt x="2843" y="54"/>
                </a:lnTo>
                <a:close/>
                <a:moveTo>
                  <a:pt x="1007" y="44"/>
                </a:moveTo>
                <a:lnTo>
                  <a:pt x="1014" y="46"/>
                </a:lnTo>
                <a:lnTo>
                  <a:pt x="1021" y="46"/>
                </a:lnTo>
                <a:lnTo>
                  <a:pt x="1025" y="47"/>
                </a:lnTo>
                <a:lnTo>
                  <a:pt x="1026" y="47"/>
                </a:lnTo>
                <a:lnTo>
                  <a:pt x="1028" y="47"/>
                </a:lnTo>
                <a:lnTo>
                  <a:pt x="1029" y="47"/>
                </a:lnTo>
                <a:lnTo>
                  <a:pt x="1029" y="49"/>
                </a:lnTo>
                <a:lnTo>
                  <a:pt x="1031" y="49"/>
                </a:lnTo>
                <a:lnTo>
                  <a:pt x="1033" y="49"/>
                </a:lnTo>
                <a:lnTo>
                  <a:pt x="1034" y="49"/>
                </a:lnTo>
                <a:lnTo>
                  <a:pt x="1036" y="49"/>
                </a:lnTo>
                <a:lnTo>
                  <a:pt x="1036" y="51"/>
                </a:lnTo>
                <a:lnTo>
                  <a:pt x="1034" y="52"/>
                </a:lnTo>
                <a:lnTo>
                  <a:pt x="1033" y="52"/>
                </a:lnTo>
                <a:lnTo>
                  <a:pt x="1029" y="52"/>
                </a:lnTo>
                <a:lnTo>
                  <a:pt x="1026" y="51"/>
                </a:lnTo>
                <a:lnTo>
                  <a:pt x="1020" y="51"/>
                </a:lnTo>
                <a:lnTo>
                  <a:pt x="1017" y="51"/>
                </a:lnTo>
                <a:lnTo>
                  <a:pt x="1015" y="51"/>
                </a:lnTo>
                <a:lnTo>
                  <a:pt x="1014" y="51"/>
                </a:lnTo>
                <a:lnTo>
                  <a:pt x="1012" y="51"/>
                </a:lnTo>
                <a:lnTo>
                  <a:pt x="1010" y="49"/>
                </a:lnTo>
                <a:lnTo>
                  <a:pt x="1007" y="47"/>
                </a:lnTo>
                <a:lnTo>
                  <a:pt x="1006" y="46"/>
                </a:lnTo>
                <a:lnTo>
                  <a:pt x="1007" y="44"/>
                </a:lnTo>
                <a:close/>
                <a:moveTo>
                  <a:pt x="829" y="43"/>
                </a:moveTo>
                <a:lnTo>
                  <a:pt x="831" y="43"/>
                </a:lnTo>
                <a:lnTo>
                  <a:pt x="831" y="44"/>
                </a:lnTo>
                <a:lnTo>
                  <a:pt x="831" y="46"/>
                </a:lnTo>
                <a:lnTo>
                  <a:pt x="831" y="46"/>
                </a:lnTo>
                <a:lnTo>
                  <a:pt x="832" y="44"/>
                </a:lnTo>
                <a:lnTo>
                  <a:pt x="832" y="44"/>
                </a:lnTo>
                <a:lnTo>
                  <a:pt x="832" y="46"/>
                </a:lnTo>
                <a:lnTo>
                  <a:pt x="832" y="47"/>
                </a:lnTo>
                <a:lnTo>
                  <a:pt x="831" y="47"/>
                </a:lnTo>
                <a:lnTo>
                  <a:pt x="832" y="49"/>
                </a:lnTo>
                <a:lnTo>
                  <a:pt x="832" y="49"/>
                </a:lnTo>
                <a:lnTo>
                  <a:pt x="832" y="49"/>
                </a:lnTo>
                <a:lnTo>
                  <a:pt x="834" y="47"/>
                </a:lnTo>
                <a:lnTo>
                  <a:pt x="835" y="49"/>
                </a:lnTo>
                <a:lnTo>
                  <a:pt x="837" y="51"/>
                </a:lnTo>
                <a:lnTo>
                  <a:pt x="839" y="51"/>
                </a:lnTo>
                <a:lnTo>
                  <a:pt x="840" y="51"/>
                </a:lnTo>
                <a:lnTo>
                  <a:pt x="842" y="51"/>
                </a:lnTo>
                <a:lnTo>
                  <a:pt x="842" y="49"/>
                </a:lnTo>
                <a:lnTo>
                  <a:pt x="845" y="49"/>
                </a:lnTo>
                <a:lnTo>
                  <a:pt x="846" y="49"/>
                </a:lnTo>
                <a:lnTo>
                  <a:pt x="848" y="51"/>
                </a:lnTo>
                <a:lnTo>
                  <a:pt x="848" y="51"/>
                </a:lnTo>
                <a:lnTo>
                  <a:pt x="848" y="51"/>
                </a:lnTo>
                <a:lnTo>
                  <a:pt x="848" y="52"/>
                </a:lnTo>
                <a:lnTo>
                  <a:pt x="846" y="52"/>
                </a:lnTo>
                <a:lnTo>
                  <a:pt x="848" y="54"/>
                </a:lnTo>
                <a:lnTo>
                  <a:pt x="850" y="54"/>
                </a:lnTo>
                <a:lnTo>
                  <a:pt x="850" y="54"/>
                </a:lnTo>
                <a:lnTo>
                  <a:pt x="850" y="55"/>
                </a:lnTo>
                <a:lnTo>
                  <a:pt x="848" y="57"/>
                </a:lnTo>
                <a:lnTo>
                  <a:pt x="846" y="57"/>
                </a:lnTo>
                <a:lnTo>
                  <a:pt x="843" y="57"/>
                </a:lnTo>
                <a:lnTo>
                  <a:pt x="843" y="57"/>
                </a:lnTo>
                <a:lnTo>
                  <a:pt x="843" y="55"/>
                </a:lnTo>
                <a:lnTo>
                  <a:pt x="842" y="55"/>
                </a:lnTo>
                <a:lnTo>
                  <a:pt x="842" y="54"/>
                </a:lnTo>
                <a:lnTo>
                  <a:pt x="842" y="52"/>
                </a:lnTo>
                <a:lnTo>
                  <a:pt x="842" y="52"/>
                </a:lnTo>
                <a:lnTo>
                  <a:pt x="840" y="52"/>
                </a:lnTo>
                <a:lnTo>
                  <a:pt x="839" y="54"/>
                </a:lnTo>
                <a:lnTo>
                  <a:pt x="839" y="52"/>
                </a:lnTo>
                <a:lnTo>
                  <a:pt x="837" y="51"/>
                </a:lnTo>
                <a:lnTo>
                  <a:pt x="835" y="51"/>
                </a:lnTo>
                <a:lnTo>
                  <a:pt x="834" y="51"/>
                </a:lnTo>
                <a:lnTo>
                  <a:pt x="832" y="52"/>
                </a:lnTo>
                <a:lnTo>
                  <a:pt x="831" y="52"/>
                </a:lnTo>
                <a:lnTo>
                  <a:pt x="829" y="54"/>
                </a:lnTo>
                <a:lnTo>
                  <a:pt x="828" y="52"/>
                </a:lnTo>
                <a:lnTo>
                  <a:pt x="826" y="51"/>
                </a:lnTo>
                <a:lnTo>
                  <a:pt x="824" y="51"/>
                </a:lnTo>
                <a:lnTo>
                  <a:pt x="820" y="51"/>
                </a:lnTo>
                <a:lnTo>
                  <a:pt x="816" y="52"/>
                </a:lnTo>
                <a:lnTo>
                  <a:pt x="813" y="52"/>
                </a:lnTo>
                <a:lnTo>
                  <a:pt x="813" y="51"/>
                </a:lnTo>
                <a:lnTo>
                  <a:pt x="816" y="51"/>
                </a:lnTo>
                <a:lnTo>
                  <a:pt x="820" y="49"/>
                </a:lnTo>
                <a:lnTo>
                  <a:pt x="821" y="51"/>
                </a:lnTo>
                <a:lnTo>
                  <a:pt x="828" y="49"/>
                </a:lnTo>
                <a:lnTo>
                  <a:pt x="828" y="47"/>
                </a:lnTo>
                <a:lnTo>
                  <a:pt x="828" y="47"/>
                </a:lnTo>
                <a:lnTo>
                  <a:pt x="828" y="46"/>
                </a:lnTo>
                <a:lnTo>
                  <a:pt x="828" y="44"/>
                </a:lnTo>
                <a:lnTo>
                  <a:pt x="829" y="43"/>
                </a:lnTo>
                <a:lnTo>
                  <a:pt x="829" y="43"/>
                </a:lnTo>
                <a:close/>
                <a:moveTo>
                  <a:pt x="2786" y="40"/>
                </a:moveTo>
                <a:lnTo>
                  <a:pt x="2789" y="40"/>
                </a:lnTo>
                <a:lnTo>
                  <a:pt x="2791" y="41"/>
                </a:lnTo>
                <a:lnTo>
                  <a:pt x="2791" y="43"/>
                </a:lnTo>
                <a:lnTo>
                  <a:pt x="2792" y="44"/>
                </a:lnTo>
                <a:lnTo>
                  <a:pt x="2794" y="44"/>
                </a:lnTo>
                <a:lnTo>
                  <a:pt x="2795" y="44"/>
                </a:lnTo>
                <a:lnTo>
                  <a:pt x="2797" y="43"/>
                </a:lnTo>
                <a:lnTo>
                  <a:pt x="2799" y="43"/>
                </a:lnTo>
                <a:lnTo>
                  <a:pt x="2802" y="43"/>
                </a:lnTo>
                <a:lnTo>
                  <a:pt x="2802" y="44"/>
                </a:lnTo>
                <a:lnTo>
                  <a:pt x="2802" y="46"/>
                </a:lnTo>
                <a:lnTo>
                  <a:pt x="2800" y="44"/>
                </a:lnTo>
                <a:lnTo>
                  <a:pt x="2800" y="46"/>
                </a:lnTo>
                <a:lnTo>
                  <a:pt x="2799" y="46"/>
                </a:lnTo>
                <a:lnTo>
                  <a:pt x="2799" y="46"/>
                </a:lnTo>
                <a:lnTo>
                  <a:pt x="2800" y="47"/>
                </a:lnTo>
                <a:lnTo>
                  <a:pt x="2802" y="47"/>
                </a:lnTo>
                <a:lnTo>
                  <a:pt x="2803" y="47"/>
                </a:lnTo>
                <a:lnTo>
                  <a:pt x="2805" y="49"/>
                </a:lnTo>
                <a:lnTo>
                  <a:pt x="2805" y="49"/>
                </a:lnTo>
                <a:lnTo>
                  <a:pt x="2805" y="49"/>
                </a:lnTo>
                <a:lnTo>
                  <a:pt x="2805" y="49"/>
                </a:lnTo>
                <a:lnTo>
                  <a:pt x="2803" y="49"/>
                </a:lnTo>
                <a:lnTo>
                  <a:pt x="2803" y="49"/>
                </a:lnTo>
                <a:lnTo>
                  <a:pt x="2802" y="49"/>
                </a:lnTo>
                <a:lnTo>
                  <a:pt x="2797" y="47"/>
                </a:lnTo>
                <a:lnTo>
                  <a:pt x="2795" y="46"/>
                </a:lnTo>
                <a:lnTo>
                  <a:pt x="2795" y="46"/>
                </a:lnTo>
                <a:lnTo>
                  <a:pt x="2795" y="46"/>
                </a:lnTo>
                <a:lnTo>
                  <a:pt x="2794" y="47"/>
                </a:lnTo>
                <a:lnTo>
                  <a:pt x="2792" y="47"/>
                </a:lnTo>
                <a:lnTo>
                  <a:pt x="2792" y="47"/>
                </a:lnTo>
                <a:lnTo>
                  <a:pt x="2792" y="49"/>
                </a:lnTo>
                <a:lnTo>
                  <a:pt x="2792" y="49"/>
                </a:lnTo>
                <a:lnTo>
                  <a:pt x="2791" y="49"/>
                </a:lnTo>
                <a:lnTo>
                  <a:pt x="2789" y="47"/>
                </a:lnTo>
                <a:lnTo>
                  <a:pt x="2788" y="47"/>
                </a:lnTo>
                <a:lnTo>
                  <a:pt x="2788" y="46"/>
                </a:lnTo>
                <a:lnTo>
                  <a:pt x="2784" y="44"/>
                </a:lnTo>
                <a:lnTo>
                  <a:pt x="2784" y="43"/>
                </a:lnTo>
                <a:lnTo>
                  <a:pt x="2786" y="43"/>
                </a:lnTo>
                <a:lnTo>
                  <a:pt x="2786" y="43"/>
                </a:lnTo>
                <a:lnTo>
                  <a:pt x="2786" y="41"/>
                </a:lnTo>
                <a:lnTo>
                  <a:pt x="2786" y="41"/>
                </a:lnTo>
                <a:lnTo>
                  <a:pt x="2786" y="40"/>
                </a:lnTo>
                <a:close/>
                <a:moveTo>
                  <a:pt x="2857" y="40"/>
                </a:moveTo>
                <a:lnTo>
                  <a:pt x="2859" y="40"/>
                </a:lnTo>
                <a:lnTo>
                  <a:pt x="2859" y="40"/>
                </a:lnTo>
                <a:lnTo>
                  <a:pt x="2860" y="41"/>
                </a:lnTo>
                <a:lnTo>
                  <a:pt x="2862" y="41"/>
                </a:lnTo>
                <a:lnTo>
                  <a:pt x="2860" y="43"/>
                </a:lnTo>
                <a:lnTo>
                  <a:pt x="2859" y="43"/>
                </a:lnTo>
                <a:lnTo>
                  <a:pt x="2854" y="43"/>
                </a:lnTo>
                <a:lnTo>
                  <a:pt x="2851" y="41"/>
                </a:lnTo>
                <a:lnTo>
                  <a:pt x="2851" y="41"/>
                </a:lnTo>
                <a:lnTo>
                  <a:pt x="2852" y="41"/>
                </a:lnTo>
                <a:lnTo>
                  <a:pt x="2854" y="41"/>
                </a:lnTo>
                <a:lnTo>
                  <a:pt x="2855" y="41"/>
                </a:lnTo>
                <a:lnTo>
                  <a:pt x="2857" y="41"/>
                </a:lnTo>
                <a:lnTo>
                  <a:pt x="2857" y="41"/>
                </a:lnTo>
                <a:lnTo>
                  <a:pt x="2857" y="40"/>
                </a:lnTo>
                <a:lnTo>
                  <a:pt x="2857" y="40"/>
                </a:lnTo>
                <a:close/>
                <a:moveTo>
                  <a:pt x="2597" y="36"/>
                </a:moveTo>
                <a:lnTo>
                  <a:pt x="2601" y="40"/>
                </a:lnTo>
                <a:lnTo>
                  <a:pt x="2603" y="41"/>
                </a:lnTo>
                <a:lnTo>
                  <a:pt x="2605" y="43"/>
                </a:lnTo>
                <a:lnTo>
                  <a:pt x="2608" y="43"/>
                </a:lnTo>
                <a:lnTo>
                  <a:pt x="2609" y="43"/>
                </a:lnTo>
                <a:lnTo>
                  <a:pt x="2613" y="44"/>
                </a:lnTo>
                <a:lnTo>
                  <a:pt x="2614" y="44"/>
                </a:lnTo>
                <a:lnTo>
                  <a:pt x="2614" y="44"/>
                </a:lnTo>
                <a:lnTo>
                  <a:pt x="2614" y="44"/>
                </a:lnTo>
                <a:lnTo>
                  <a:pt x="2616" y="44"/>
                </a:lnTo>
                <a:lnTo>
                  <a:pt x="2616" y="44"/>
                </a:lnTo>
                <a:lnTo>
                  <a:pt x="2617" y="44"/>
                </a:lnTo>
                <a:lnTo>
                  <a:pt x="2619" y="46"/>
                </a:lnTo>
                <a:lnTo>
                  <a:pt x="2619" y="49"/>
                </a:lnTo>
                <a:lnTo>
                  <a:pt x="2620" y="51"/>
                </a:lnTo>
                <a:lnTo>
                  <a:pt x="2620" y="51"/>
                </a:lnTo>
                <a:lnTo>
                  <a:pt x="2620" y="52"/>
                </a:lnTo>
                <a:lnTo>
                  <a:pt x="2622" y="54"/>
                </a:lnTo>
                <a:lnTo>
                  <a:pt x="2624" y="55"/>
                </a:lnTo>
                <a:lnTo>
                  <a:pt x="2625" y="57"/>
                </a:lnTo>
                <a:lnTo>
                  <a:pt x="2627" y="58"/>
                </a:lnTo>
                <a:lnTo>
                  <a:pt x="2625" y="58"/>
                </a:lnTo>
                <a:lnTo>
                  <a:pt x="2624" y="57"/>
                </a:lnTo>
                <a:lnTo>
                  <a:pt x="2624" y="57"/>
                </a:lnTo>
                <a:lnTo>
                  <a:pt x="2622" y="58"/>
                </a:lnTo>
                <a:lnTo>
                  <a:pt x="2622" y="57"/>
                </a:lnTo>
                <a:lnTo>
                  <a:pt x="2622" y="55"/>
                </a:lnTo>
                <a:lnTo>
                  <a:pt x="2619" y="54"/>
                </a:lnTo>
                <a:lnTo>
                  <a:pt x="2619" y="54"/>
                </a:lnTo>
                <a:lnTo>
                  <a:pt x="2620" y="54"/>
                </a:lnTo>
                <a:lnTo>
                  <a:pt x="2620" y="54"/>
                </a:lnTo>
                <a:lnTo>
                  <a:pt x="2620" y="54"/>
                </a:lnTo>
                <a:lnTo>
                  <a:pt x="2620" y="52"/>
                </a:lnTo>
                <a:lnTo>
                  <a:pt x="2619" y="52"/>
                </a:lnTo>
                <a:lnTo>
                  <a:pt x="2619" y="49"/>
                </a:lnTo>
                <a:lnTo>
                  <a:pt x="2619" y="49"/>
                </a:lnTo>
                <a:lnTo>
                  <a:pt x="2616" y="46"/>
                </a:lnTo>
                <a:lnTo>
                  <a:pt x="2616" y="46"/>
                </a:lnTo>
                <a:lnTo>
                  <a:pt x="2605" y="43"/>
                </a:lnTo>
                <a:lnTo>
                  <a:pt x="2603" y="41"/>
                </a:lnTo>
                <a:lnTo>
                  <a:pt x="2601" y="40"/>
                </a:lnTo>
                <a:lnTo>
                  <a:pt x="2600" y="40"/>
                </a:lnTo>
                <a:lnTo>
                  <a:pt x="2595" y="38"/>
                </a:lnTo>
                <a:lnTo>
                  <a:pt x="2597" y="36"/>
                </a:lnTo>
                <a:close/>
                <a:moveTo>
                  <a:pt x="834" y="36"/>
                </a:moveTo>
                <a:lnTo>
                  <a:pt x="834" y="36"/>
                </a:lnTo>
                <a:lnTo>
                  <a:pt x="834" y="38"/>
                </a:lnTo>
                <a:lnTo>
                  <a:pt x="832" y="38"/>
                </a:lnTo>
                <a:lnTo>
                  <a:pt x="829" y="40"/>
                </a:lnTo>
                <a:lnTo>
                  <a:pt x="829" y="40"/>
                </a:lnTo>
                <a:lnTo>
                  <a:pt x="829" y="38"/>
                </a:lnTo>
                <a:lnTo>
                  <a:pt x="832" y="36"/>
                </a:lnTo>
                <a:lnTo>
                  <a:pt x="832" y="36"/>
                </a:lnTo>
                <a:lnTo>
                  <a:pt x="834" y="36"/>
                </a:lnTo>
                <a:close/>
                <a:moveTo>
                  <a:pt x="4918" y="36"/>
                </a:moveTo>
                <a:lnTo>
                  <a:pt x="4918" y="36"/>
                </a:lnTo>
                <a:lnTo>
                  <a:pt x="4918" y="38"/>
                </a:lnTo>
                <a:lnTo>
                  <a:pt x="4919" y="40"/>
                </a:lnTo>
                <a:lnTo>
                  <a:pt x="4921" y="38"/>
                </a:lnTo>
                <a:lnTo>
                  <a:pt x="4923" y="38"/>
                </a:lnTo>
                <a:lnTo>
                  <a:pt x="4923" y="36"/>
                </a:lnTo>
                <a:lnTo>
                  <a:pt x="4923" y="36"/>
                </a:lnTo>
                <a:lnTo>
                  <a:pt x="4924" y="36"/>
                </a:lnTo>
                <a:lnTo>
                  <a:pt x="4924" y="40"/>
                </a:lnTo>
                <a:lnTo>
                  <a:pt x="4923" y="41"/>
                </a:lnTo>
                <a:lnTo>
                  <a:pt x="4921" y="43"/>
                </a:lnTo>
                <a:lnTo>
                  <a:pt x="4918" y="43"/>
                </a:lnTo>
                <a:lnTo>
                  <a:pt x="4916" y="40"/>
                </a:lnTo>
                <a:lnTo>
                  <a:pt x="4916" y="38"/>
                </a:lnTo>
                <a:lnTo>
                  <a:pt x="4918" y="36"/>
                </a:lnTo>
                <a:lnTo>
                  <a:pt x="4918" y="36"/>
                </a:lnTo>
                <a:close/>
                <a:moveTo>
                  <a:pt x="821" y="35"/>
                </a:moveTo>
                <a:lnTo>
                  <a:pt x="823" y="36"/>
                </a:lnTo>
                <a:lnTo>
                  <a:pt x="824" y="36"/>
                </a:lnTo>
                <a:lnTo>
                  <a:pt x="824" y="38"/>
                </a:lnTo>
                <a:lnTo>
                  <a:pt x="824" y="40"/>
                </a:lnTo>
                <a:lnTo>
                  <a:pt x="824" y="40"/>
                </a:lnTo>
                <a:lnTo>
                  <a:pt x="823" y="38"/>
                </a:lnTo>
                <a:lnTo>
                  <a:pt x="823" y="38"/>
                </a:lnTo>
                <a:lnTo>
                  <a:pt x="821" y="38"/>
                </a:lnTo>
                <a:lnTo>
                  <a:pt x="821" y="38"/>
                </a:lnTo>
                <a:lnTo>
                  <a:pt x="821" y="38"/>
                </a:lnTo>
                <a:lnTo>
                  <a:pt x="821" y="36"/>
                </a:lnTo>
                <a:lnTo>
                  <a:pt x="821" y="36"/>
                </a:lnTo>
                <a:lnTo>
                  <a:pt x="821" y="36"/>
                </a:lnTo>
                <a:lnTo>
                  <a:pt x="821" y="35"/>
                </a:lnTo>
                <a:close/>
                <a:moveTo>
                  <a:pt x="835" y="35"/>
                </a:moveTo>
                <a:lnTo>
                  <a:pt x="837" y="35"/>
                </a:lnTo>
                <a:lnTo>
                  <a:pt x="837" y="35"/>
                </a:lnTo>
                <a:lnTo>
                  <a:pt x="837" y="36"/>
                </a:lnTo>
                <a:lnTo>
                  <a:pt x="835" y="36"/>
                </a:lnTo>
                <a:lnTo>
                  <a:pt x="835" y="35"/>
                </a:lnTo>
                <a:lnTo>
                  <a:pt x="835" y="35"/>
                </a:lnTo>
                <a:lnTo>
                  <a:pt x="835" y="35"/>
                </a:lnTo>
                <a:close/>
                <a:moveTo>
                  <a:pt x="818" y="35"/>
                </a:moveTo>
                <a:lnTo>
                  <a:pt x="818" y="35"/>
                </a:lnTo>
                <a:lnTo>
                  <a:pt x="818" y="35"/>
                </a:lnTo>
                <a:lnTo>
                  <a:pt x="818" y="36"/>
                </a:lnTo>
                <a:lnTo>
                  <a:pt x="818" y="36"/>
                </a:lnTo>
                <a:lnTo>
                  <a:pt x="820" y="38"/>
                </a:lnTo>
                <a:lnTo>
                  <a:pt x="820" y="40"/>
                </a:lnTo>
                <a:lnTo>
                  <a:pt x="818" y="40"/>
                </a:lnTo>
                <a:lnTo>
                  <a:pt x="818" y="40"/>
                </a:lnTo>
                <a:lnTo>
                  <a:pt x="818" y="40"/>
                </a:lnTo>
                <a:lnTo>
                  <a:pt x="818" y="38"/>
                </a:lnTo>
                <a:lnTo>
                  <a:pt x="818" y="38"/>
                </a:lnTo>
                <a:lnTo>
                  <a:pt x="816" y="36"/>
                </a:lnTo>
                <a:lnTo>
                  <a:pt x="816" y="36"/>
                </a:lnTo>
                <a:lnTo>
                  <a:pt x="816" y="35"/>
                </a:lnTo>
                <a:lnTo>
                  <a:pt x="816" y="35"/>
                </a:lnTo>
                <a:lnTo>
                  <a:pt x="818" y="35"/>
                </a:lnTo>
                <a:close/>
                <a:moveTo>
                  <a:pt x="2592" y="33"/>
                </a:moveTo>
                <a:lnTo>
                  <a:pt x="2594" y="35"/>
                </a:lnTo>
                <a:lnTo>
                  <a:pt x="2595" y="36"/>
                </a:lnTo>
                <a:lnTo>
                  <a:pt x="2594" y="36"/>
                </a:lnTo>
                <a:lnTo>
                  <a:pt x="2590" y="36"/>
                </a:lnTo>
                <a:lnTo>
                  <a:pt x="2589" y="36"/>
                </a:lnTo>
                <a:lnTo>
                  <a:pt x="2589" y="36"/>
                </a:lnTo>
                <a:lnTo>
                  <a:pt x="2590" y="35"/>
                </a:lnTo>
                <a:lnTo>
                  <a:pt x="2592" y="33"/>
                </a:lnTo>
                <a:close/>
                <a:moveTo>
                  <a:pt x="774" y="32"/>
                </a:moveTo>
                <a:lnTo>
                  <a:pt x="777" y="32"/>
                </a:lnTo>
                <a:lnTo>
                  <a:pt x="780" y="36"/>
                </a:lnTo>
                <a:lnTo>
                  <a:pt x="780" y="36"/>
                </a:lnTo>
                <a:lnTo>
                  <a:pt x="779" y="38"/>
                </a:lnTo>
                <a:lnTo>
                  <a:pt x="779" y="36"/>
                </a:lnTo>
                <a:lnTo>
                  <a:pt x="779" y="36"/>
                </a:lnTo>
                <a:lnTo>
                  <a:pt x="777" y="35"/>
                </a:lnTo>
                <a:lnTo>
                  <a:pt x="774" y="32"/>
                </a:lnTo>
                <a:lnTo>
                  <a:pt x="774" y="32"/>
                </a:lnTo>
                <a:close/>
                <a:moveTo>
                  <a:pt x="1017" y="29"/>
                </a:moveTo>
                <a:lnTo>
                  <a:pt x="1021" y="29"/>
                </a:lnTo>
                <a:lnTo>
                  <a:pt x="1021" y="29"/>
                </a:lnTo>
                <a:lnTo>
                  <a:pt x="1018" y="30"/>
                </a:lnTo>
                <a:lnTo>
                  <a:pt x="1018" y="30"/>
                </a:lnTo>
                <a:lnTo>
                  <a:pt x="1018" y="32"/>
                </a:lnTo>
                <a:lnTo>
                  <a:pt x="1018" y="33"/>
                </a:lnTo>
                <a:lnTo>
                  <a:pt x="1018" y="33"/>
                </a:lnTo>
                <a:lnTo>
                  <a:pt x="1017" y="35"/>
                </a:lnTo>
                <a:lnTo>
                  <a:pt x="1017" y="35"/>
                </a:lnTo>
                <a:lnTo>
                  <a:pt x="1015" y="33"/>
                </a:lnTo>
                <a:lnTo>
                  <a:pt x="1015" y="33"/>
                </a:lnTo>
                <a:lnTo>
                  <a:pt x="1015" y="33"/>
                </a:lnTo>
                <a:lnTo>
                  <a:pt x="1015" y="33"/>
                </a:lnTo>
                <a:lnTo>
                  <a:pt x="1014" y="32"/>
                </a:lnTo>
                <a:lnTo>
                  <a:pt x="1014" y="30"/>
                </a:lnTo>
                <a:lnTo>
                  <a:pt x="1012" y="32"/>
                </a:lnTo>
                <a:lnTo>
                  <a:pt x="1012" y="32"/>
                </a:lnTo>
                <a:lnTo>
                  <a:pt x="1012" y="32"/>
                </a:lnTo>
                <a:lnTo>
                  <a:pt x="1010" y="32"/>
                </a:lnTo>
                <a:lnTo>
                  <a:pt x="1009" y="30"/>
                </a:lnTo>
                <a:lnTo>
                  <a:pt x="1010" y="30"/>
                </a:lnTo>
                <a:lnTo>
                  <a:pt x="1010" y="29"/>
                </a:lnTo>
                <a:lnTo>
                  <a:pt x="1012" y="29"/>
                </a:lnTo>
                <a:lnTo>
                  <a:pt x="1014" y="29"/>
                </a:lnTo>
                <a:lnTo>
                  <a:pt x="1015" y="29"/>
                </a:lnTo>
                <a:lnTo>
                  <a:pt x="1017" y="29"/>
                </a:lnTo>
                <a:close/>
                <a:moveTo>
                  <a:pt x="2846" y="25"/>
                </a:moveTo>
                <a:lnTo>
                  <a:pt x="2851" y="25"/>
                </a:lnTo>
                <a:lnTo>
                  <a:pt x="2854" y="25"/>
                </a:lnTo>
                <a:lnTo>
                  <a:pt x="2855" y="27"/>
                </a:lnTo>
                <a:lnTo>
                  <a:pt x="2855" y="27"/>
                </a:lnTo>
                <a:lnTo>
                  <a:pt x="2855" y="29"/>
                </a:lnTo>
                <a:lnTo>
                  <a:pt x="2859" y="30"/>
                </a:lnTo>
                <a:lnTo>
                  <a:pt x="2860" y="32"/>
                </a:lnTo>
                <a:lnTo>
                  <a:pt x="2860" y="32"/>
                </a:lnTo>
                <a:lnTo>
                  <a:pt x="2859" y="32"/>
                </a:lnTo>
                <a:lnTo>
                  <a:pt x="2857" y="30"/>
                </a:lnTo>
                <a:lnTo>
                  <a:pt x="2855" y="30"/>
                </a:lnTo>
                <a:lnTo>
                  <a:pt x="2854" y="29"/>
                </a:lnTo>
                <a:lnTo>
                  <a:pt x="2854" y="29"/>
                </a:lnTo>
                <a:lnTo>
                  <a:pt x="2854" y="27"/>
                </a:lnTo>
                <a:lnTo>
                  <a:pt x="2852" y="27"/>
                </a:lnTo>
                <a:lnTo>
                  <a:pt x="2851" y="27"/>
                </a:lnTo>
                <a:lnTo>
                  <a:pt x="2849" y="25"/>
                </a:lnTo>
                <a:lnTo>
                  <a:pt x="2849" y="27"/>
                </a:lnTo>
                <a:lnTo>
                  <a:pt x="2849" y="27"/>
                </a:lnTo>
                <a:lnTo>
                  <a:pt x="2847" y="27"/>
                </a:lnTo>
                <a:lnTo>
                  <a:pt x="2846" y="27"/>
                </a:lnTo>
                <a:lnTo>
                  <a:pt x="2846" y="27"/>
                </a:lnTo>
                <a:lnTo>
                  <a:pt x="2844" y="27"/>
                </a:lnTo>
                <a:lnTo>
                  <a:pt x="2844" y="29"/>
                </a:lnTo>
                <a:lnTo>
                  <a:pt x="2843" y="29"/>
                </a:lnTo>
                <a:lnTo>
                  <a:pt x="2843" y="30"/>
                </a:lnTo>
                <a:lnTo>
                  <a:pt x="2841" y="30"/>
                </a:lnTo>
                <a:lnTo>
                  <a:pt x="2840" y="30"/>
                </a:lnTo>
                <a:lnTo>
                  <a:pt x="2840" y="30"/>
                </a:lnTo>
                <a:lnTo>
                  <a:pt x="2840" y="30"/>
                </a:lnTo>
                <a:lnTo>
                  <a:pt x="2841" y="29"/>
                </a:lnTo>
                <a:lnTo>
                  <a:pt x="2841" y="29"/>
                </a:lnTo>
                <a:lnTo>
                  <a:pt x="2840" y="27"/>
                </a:lnTo>
                <a:lnTo>
                  <a:pt x="2838" y="27"/>
                </a:lnTo>
                <a:lnTo>
                  <a:pt x="2836" y="25"/>
                </a:lnTo>
                <a:lnTo>
                  <a:pt x="2836" y="25"/>
                </a:lnTo>
                <a:lnTo>
                  <a:pt x="2838" y="25"/>
                </a:lnTo>
                <a:lnTo>
                  <a:pt x="2841" y="27"/>
                </a:lnTo>
                <a:lnTo>
                  <a:pt x="2843" y="27"/>
                </a:lnTo>
                <a:lnTo>
                  <a:pt x="2844" y="25"/>
                </a:lnTo>
                <a:lnTo>
                  <a:pt x="2844" y="25"/>
                </a:lnTo>
                <a:lnTo>
                  <a:pt x="2846" y="25"/>
                </a:lnTo>
                <a:close/>
                <a:moveTo>
                  <a:pt x="8" y="24"/>
                </a:moveTo>
                <a:lnTo>
                  <a:pt x="8" y="24"/>
                </a:lnTo>
                <a:lnTo>
                  <a:pt x="6" y="25"/>
                </a:lnTo>
                <a:lnTo>
                  <a:pt x="6" y="25"/>
                </a:lnTo>
                <a:lnTo>
                  <a:pt x="4" y="27"/>
                </a:lnTo>
                <a:lnTo>
                  <a:pt x="3" y="27"/>
                </a:lnTo>
                <a:lnTo>
                  <a:pt x="1" y="27"/>
                </a:lnTo>
                <a:lnTo>
                  <a:pt x="0" y="25"/>
                </a:lnTo>
                <a:lnTo>
                  <a:pt x="0" y="25"/>
                </a:lnTo>
                <a:lnTo>
                  <a:pt x="0" y="25"/>
                </a:lnTo>
                <a:lnTo>
                  <a:pt x="1" y="24"/>
                </a:lnTo>
                <a:lnTo>
                  <a:pt x="3" y="24"/>
                </a:lnTo>
                <a:lnTo>
                  <a:pt x="6" y="24"/>
                </a:lnTo>
                <a:lnTo>
                  <a:pt x="8" y="24"/>
                </a:lnTo>
                <a:close/>
                <a:moveTo>
                  <a:pt x="686" y="22"/>
                </a:moveTo>
                <a:lnTo>
                  <a:pt x="686" y="22"/>
                </a:lnTo>
                <a:lnTo>
                  <a:pt x="686" y="22"/>
                </a:lnTo>
                <a:lnTo>
                  <a:pt x="687" y="24"/>
                </a:lnTo>
                <a:lnTo>
                  <a:pt x="687" y="24"/>
                </a:lnTo>
                <a:lnTo>
                  <a:pt x="689" y="24"/>
                </a:lnTo>
                <a:lnTo>
                  <a:pt x="689" y="25"/>
                </a:lnTo>
                <a:lnTo>
                  <a:pt x="687" y="27"/>
                </a:lnTo>
                <a:lnTo>
                  <a:pt x="687" y="27"/>
                </a:lnTo>
                <a:lnTo>
                  <a:pt x="687" y="29"/>
                </a:lnTo>
                <a:lnTo>
                  <a:pt x="689" y="29"/>
                </a:lnTo>
                <a:lnTo>
                  <a:pt x="689" y="29"/>
                </a:lnTo>
                <a:lnTo>
                  <a:pt x="689" y="30"/>
                </a:lnTo>
                <a:lnTo>
                  <a:pt x="687" y="30"/>
                </a:lnTo>
                <a:lnTo>
                  <a:pt x="687" y="32"/>
                </a:lnTo>
                <a:lnTo>
                  <a:pt x="687" y="32"/>
                </a:lnTo>
                <a:lnTo>
                  <a:pt x="689" y="33"/>
                </a:lnTo>
                <a:lnTo>
                  <a:pt x="690" y="32"/>
                </a:lnTo>
                <a:lnTo>
                  <a:pt x="690" y="33"/>
                </a:lnTo>
                <a:lnTo>
                  <a:pt x="690" y="33"/>
                </a:lnTo>
                <a:lnTo>
                  <a:pt x="689" y="33"/>
                </a:lnTo>
                <a:lnTo>
                  <a:pt x="687" y="35"/>
                </a:lnTo>
                <a:lnTo>
                  <a:pt x="686" y="33"/>
                </a:lnTo>
                <a:lnTo>
                  <a:pt x="684" y="32"/>
                </a:lnTo>
                <a:lnTo>
                  <a:pt x="682" y="30"/>
                </a:lnTo>
                <a:lnTo>
                  <a:pt x="682" y="30"/>
                </a:lnTo>
                <a:lnTo>
                  <a:pt x="682" y="29"/>
                </a:lnTo>
                <a:lnTo>
                  <a:pt x="682" y="29"/>
                </a:lnTo>
                <a:lnTo>
                  <a:pt x="682" y="27"/>
                </a:lnTo>
                <a:lnTo>
                  <a:pt x="682" y="27"/>
                </a:lnTo>
                <a:lnTo>
                  <a:pt x="682" y="27"/>
                </a:lnTo>
                <a:lnTo>
                  <a:pt x="681" y="25"/>
                </a:lnTo>
                <a:lnTo>
                  <a:pt x="679" y="24"/>
                </a:lnTo>
                <a:lnTo>
                  <a:pt x="679" y="24"/>
                </a:lnTo>
                <a:lnTo>
                  <a:pt x="681" y="24"/>
                </a:lnTo>
                <a:lnTo>
                  <a:pt x="682" y="22"/>
                </a:lnTo>
                <a:lnTo>
                  <a:pt x="684" y="22"/>
                </a:lnTo>
                <a:lnTo>
                  <a:pt x="686" y="22"/>
                </a:lnTo>
                <a:close/>
                <a:moveTo>
                  <a:pt x="1361" y="19"/>
                </a:moveTo>
                <a:lnTo>
                  <a:pt x="1362" y="21"/>
                </a:lnTo>
                <a:lnTo>
                  <a:pt x="1364" y="22"/>
                </a:lnTo>
                <a:lnTo>
                  <a:pt x="1364" y="22"/>
                </a:lnTo>
                <a:lnTo>
                  <a:pt x="1365" y="22"/>
                </a:lnTo>
                <a:lnTo>
                  <a:pt x="1367" y="22"/>
                </a:lnTo>
                <a:lnTo>
                  <a:pt x="1367" y="22"/>
                </a:lnTo>
                <a:lnTo>
                  <a:pt x="1367" y="22"/>
                </a:lnTo>
                <a:lnTo>
                  <a:pt x="1367" y="24"/>
                </a:lnTo>
                <a:lnTo>
                  <a:pt x="1368" y="24"/>
                </a:lnTo>
                <a:lnTo>
                  <a:pt x="1370" y="25"/>
                </a:lnTo>
                <a:lnTo>
                  <a:pt x="1372" y="25"/>
                </a:lnTo>
                <a:lnTo>
                  <a:pt x="1373" y="27"/>
                </a:lnTo>
                <a:lnTo>
                  <a:pt x="1373" y="27"/>
                </a:lnTo>
                <a:lnTo>
                  <a:pt x="1375" y="27"/>
                </a:lnTo>
                <a:lnTo>
                  <a:pt x="1376" y="29"/>
                </a:lnTo>
                <a:lnTo>
                  <a:pt x="1376" y="29"/>
                </a:lnTo>
                <a:lnTo>
                  <a:pt x="1376" y="30"/>
                </a:lnTo>
                <a:lnTo>
                  <a:pt x="1376" y="30"/>
                </a:lnTo>
                <a:lnTo>
                  <a:pt x="1376" y="32"/>
                </a:lnTo>
                <a:lnTo>
                  <a:pt x="1378" y="33"/>
                </a:lnTo>
                <a:lnTo>
                  <a:pt x="1379" y="35"/>
                </a:lnTo>
                <a:lnTo>
                  <a:pt x="1381" y="35"/>
                </a:lnTo>
                <a:lnTo>
                  <a:pt x="1381" y="36"/>
                </a:lnTo>
                <a:lnTo>
                  <a:pt x="1379" y="36"/>
                </a:lnTo>
                <a:lnTo>
                  <a:pt x="1379" y="36"/>
                </a:lnTo>
                <a:lnTo>
                  <a:pt x="1379" y="36"/>
                </a:lnTo>
                <a:lnTo>
                  <a:pt x="1379" y="38"/>
                </a:lnTo>
                <a:lnTo>
                  <a:pt x="1379" y="38"/>
                </a:lnTo>
                <a:lnTo>
                  <a:pt x="1379" y="38"/>
                </a:lnTo>
                <a:lnTo>
                  <a:pt x="1381" y="38"/>
                </a:lnTo>
                <a:lnTo>
                  <a:pt x="1379" y="38"/>
                </a:lnTo>
                <a:lnTo>
                  <a:pt x="1378" y="38"/>
                </a:lnTo>
                <a:lnTo>
                  <a:pt x="1376" y="38"/>
                </a:lnTo>
                <a:lnTo>
                  <a:pt x="1375" y="38"/>
                </a:lnTo>
                <a:lnTo>
                  <a:pt x="1375" y="38"/>
                </a:lnTo>
                <a:lnTo>
                  <a:pt x="1376" y="36"/>
                </a:lnTo>
                <a:lnTo>
                  <a:pt x="1376" y="36"/>
                </a:lnTo>
                <a:lnTo>
                  <a:pt x="1376" y="36"/>
                </a:lnTo>
                <a:lnTo>
                  <a:pt x="1376" y="36"/>
                </a:lnTo>
                <a:lnTo>
                  <a:pt x="1376" y="35"/>
                </a:lnTo>
                <a:lnTo>
                  <a:pt x="1375" y="35"/>
                </a:lnTo>
                <a:lnTo>
                  <a:pt x="1373" y="33"/>
                </a:lnTo>
                <a:lnTo>
                  <a:pt x="1372" y="33"/>
                </a:lnTo>
                <a:lnTo>
                  <a:pt x="1370" y="35"/>
                </a:lnTo>
                <a:lnTo>
                  <a:pt x="1370" y="36"/>
                </a:lnTo>
                <a:lnTo>
                  <a:pt x="1368" y="38"/>
                </a:lnTo>
                <a:lnTo>
                  <a:pt x="1365" y="38"/>
                </a:lnTo>
                <a:lnTo>
                  <a:pt x="1365" y="38"/>
                </a:lnTo>
                <a:lnTo>
                  <a:pt x="1364" y="38"/>
                </a:lnTo>
                <a:lnTo>
                  <a:pt x="1364" y="38"/>
                </a:lnTo>
                <a:lnTo>
                  <a:pt x="1362" y="38"/>
                </a:lnTo>
                <a:lnTo>
                  <a:pt x="1361" y="36"/>
                </a:lnTo>
                <a:lnTo>
                  <a:pt x="1359" y="35"/>
                </a:lnTo>
                <a:lnTo>
                  <a:pt x="1357" y="35"/>
                </a:lnTo>
                <a:lnTo>
                  <a:pt x="1359" y="35"/>
                </a:lnTo>
                <a:lnTo>
                  <a:pt x="1357" y="33"/>
                </a:lnTo>
                <a:lnTo>
                  <a:pt x="1357" y="33"/>
                </a:lnTo>
                <a:lnTo>
                  <a:pt x="1357" y="32"/>
                </a:lnTo>
                <a:lnTo>
                  <a:pt x="1357" y="32"/>
                </a:lnTo>
                <a:lnTo>
                  <a:pt x="1356" y="32"/>
                </a:lnTo>
                <a:lnTo>
                  <a:pt x="1356" y="32"/>
                </a:lnTo>
                <a:lnTo>
                  <a:pt x="1356" y="30"/>
                </a:lnTo>
                <a:lnTo>
                  <a:pt x="1357" y="30"/>
                </a:lnTo>
                <a:lnTo>
                  <a:pt x="1357" y="30"/>
                </a:lnTo>
                <a:lnTo>
                  <a:pt x="1357" y="30"/>
                </a:lnTo>
                <a:lnTo>
                  <a:pt x="1357" y="32"/>
                </a:lnTo>
                <a:lnTo>
                  <a:pt x="1357" y="32"/>
                </a:lnTo>
                <a:lnTo>
                  <a:pt x="1359" y="30"/>
                </a:lnTo>
                <a:lnTo>
                  <a:pt x="1359" y="32"/>
                </a:lnTo>
                <a:lnTo>
                  <a:pt x="1359" y="32"/>
                </a:lnTo>
                <a:lnTo>
                  <a:pt x="1359" y="33"/>
                </a:lnTo>
                <a:lnTo>
                  <a:pt x="1359" y="33"/>
                </a:lnTo>
                <a:lnTo>
                  <a:pt x="1361" y="33"/>
                </a:lnTo>
                <a:lnTo>
                  <a:pt x="1361" y="33"/>
                </a:lnTo>
                <a:lnTo>
                  <a:pt x="1361" y="33"/>
                </a:lnTo>
                <a:lnTo>
                  <a:pt x="1361" y="32"/>
                </a:lnTo>
                <a:lnTo>
                  <a:pt x="1364" y="32"/>
                </a:lnTo>
                <a:lnTo>
                  <a:pt x="1364" y="32"/>
                </a:lnTo>
                <a:lnTo>
                  <a:pt x="1364" y="30"/>
                </a:lnTo>
                <a:lnTo>
                  <a:pt x="1364" y="30"/>
                </a:lnTo>
                <a:lnTo>
                  <a:pt x="1362" y="29"/>
                </a:lnTo>
                <a:lnTo>
                  <a:pt x="1362" y="29"/>
                </a:lnTo>
                <a:lnTo>
                  <a:pt x="1364" y="29"/>
                </a:lnTo>
                <a:lnTo>
                  <a:pt x="1364" y="27"/>
                </a:lnTo>
                <a:lnTo>
                  <a:pt x="1364" y="27"/>
                </a:lnTo>
                <a:lnTo>
                  <a:pt x="1364" y="25"/>
                </a:lnTo>
                <a:lnTo>
                  <a:pt x="1362" y="24"/>
                </a:lnTo>
                <a:lnTo>
                  <a:pt x="1362" y="24"/>
                </a:lnTo>
                <a:lnTo>
                  <a:pt x="1362" y="22"/>
                </a:lnTo>
                <a:lnTo>
                  <a:pt x="1362" y="22"/>
                </a:lnTo>
                <a:lnTo>
                  <a:pt x="1361" y="21"/>
                </a:lnTo>
                <a:lnTo>
                  <a:pt x="1361" y="19"/>
                </a:lnTo>
                <a:lnTo>
                  <a:pt x="1361" y="19"/>
                </a:lnTo>
                <a:close/>
                <a:moveTo>
                  <a:pt x="747" y="13"/>
                </a:moveTo>
                <a:lnTo>
                  <a:pt x="747" y="14"/>
                </a:lnTo>
                <a:lnTo>
                  <a:pt x="747" y="14"/>
                </a:lnTo>
                <a:lnTo>
                  <a:pt x="746" y="14"/>
                </a:lnTo>
                <a:lnTo>
                  <a:pt x="746" y="16"/>
                </a:lnTo>
                <a:lnTo>
                  <a:pt x="747" y="16"/>
                </a:lnTo>
                <a:lnTo>
                  <a:pt x="747" y="18"/>
                </a:lnTo>
                <a:lnTo>
                  <a:pt x="749" y="18"/>
                </a:lnTo>
                <a:lnTo>
                  <a:pt x="750" y="19"/>
                </a:lnTo>
                <a:lnTo>
                  <a:pt x="750" y="19"/>
                </a:lnTo>
                <a:lnTo>
                  <a:pt x="750" y="19"/>
                </a:lnTo>
                <a:lnTo>
                  <a:pt x="752" y="19"/>
                </a:lnTo>
                <a:lnTo>
                  <a:pt x="752" y="21"/>
                </a:lnTo>
                <a:lnTo>
                  <a:pt x="755" y="19"/>
                </a:lnTo>
                <a:lnTo>
                  <a:pt x="757" y="19"/>
                </a:lnTo>
                <a:lnTo>
                  <a:pt x="758" y="21"/>
                </a:lnTo>
                <a:lnTo>
                  <a:pt x="760" y="19"/>
                </a:lnTo>
                <a:lnTo>
                  <a:pt x="763" y="19"/>
                </a:lnTo>
                <a:lnTo>
                  <a:pt x="763" y="21"/>
                </a:lnTo>
                <a:lnTo>
                  <a:pt x="761" y="21"/>
                </a:lnTo>
                <a:lnTo>
                  <a:pt x="760" y="21"/>
                </a:lnTo>
                <a:lnTo>
                  <a:pt x="760" y="21"/>
                </a:lnTo>
                <a:lnTo>
                  <a:pt x="760" y="22"/>
                </a:lnTo>
                <a:lnTo>
                  <a:pt x="763" y="22"/>
                </a:lnTo>
                <a:lnTo>
                  <a:pt x="766" y="24"/>
                </a:lnTo>
                <a:lnTo>
                  <a:pt x="769" y="24"/>
                </a:lnTo>
                <a:lnTo>
                  <a:pt x="771" y="24"/>
                </a:lnTo>
                <a:lnTo>
                  <a:pt x="772" y="24"/>
                </a:lnTo>
                <a:lnTo>
                  <a:pt x="772" y="24"/>
                </a:lnTo>
                <a:lnTo>
                  <a:pt x="774" y="24"/>
                </a:lnTo>
                <a:lnTo>
                  <a:pt x="775" y="24"/>
                </a:lnTo>
                <a:lnTo>
                  <a:pt x="775" y="24"/>
                </a:lnTo>
                <a:lnTo>
                  <a:pt x="774" y="25"/>
                </a:lnTo>
                <a:lnTo>
                  <a:pt x="774" y="25"/>
                </a:lnTo>
                <a:lnTo>
                  <a:pt x="774" y="29"/>
                </a:lnTo>
                <a:lnTo>
                  <a:pt x="775" y="30"/>
                </a:lnTo>
                <a:lnTo>
                  <a:pt x="774" y="30"/>
                </a:lnTo>
                <a:lnTo>
                  <a:pt x="774" y="30"/>
                </a:lnTo>
                <a:lnTo>
                  <a:pt x="774" y="29"/>
                </a:lnTo>
                <a:lnTo>
                  <a:pt x="772" y="27"/>
                </a:lnTo>
                <a:lnTo>
                  <a:pt x="772" y="25"/>
                </a:lnTo>
                <a:lnTo>
                  <a:pt x="771" y="25"/>
                </a:lnTo>
                <a:lnTo>
                  <a:pt x="769" y="25"/>
                </a:lnTo>
                <a:lnTo>
                  <a:pt x="766" y="24"/>
                </a:lnTo>
                <a:lnTo>
                  <a:pt x="766" y="24"/>
                </a:lnTo>
                <a:lnTo>
                  <a:pt x="764" y="24"/>
                </a:lnTo>
                <a:lnTo>
                  <a:pt x="764" y="24"/>
                </a:lnTo>
                <a:lnTo>
                  <a:pt x="763" y="24"/>
                </a:lnTo>
                <a:lnTo>
                  <a:pt x="760" y="22"/>
                </a:lnTo>
                <a:lnTo>
                  <a:pt x="757" y="22"/>
                </a:lnTo>
                <a:lnTo>
                  <a:pt x="755" y="22"/>
                </a:lnTo>
                <a:lnTo>
                  <a:pt x="753" y="24"/>
                </a:lnTo>
                <a:lnTo>
                  <a:pt x="750" y="21"/>
                </a:lnTo>
                <a:lnTo>
                  <a:pt x="749" y="21"/>
                </a:lnTo>
                <a:lnTo>
                  <a:pt x="749" y="21"/>
                </a:lnTo>
                <a:lnTo>
                  <a:pt x="747" y="19"/>
                </a:lnTo>
                <a:lnTo>
                  <a:pt x="744" y="18"/>
                </a:lnTo>
                <a:lnTo>
                  <a:pt x="744" y="16"/>
                </a:lnTo>
                <a:lnTo>
                  <a:pt x="744" y="14"/>
                </a:lnTo>
                <a:lnTo>
                  <a:pt x="744" y="13"/>
                </a:lnTo>
                <a:lnTo>
                  <a:pt x="747" y="13"/>
                </a:lnTo>
                <a:close/>
                <a:moveTo>
                  <a:pt x="2860" y="8"/>
                </a:moveTo>
                <a:lnTo>
                  <a:pt x="2862" y="8"/>
                </a:lnTo>
                <a:lnTo>
                  <a:pt x="2862" y="10"/>
                </a:lnTo>
                <a:lnTo>
                  <a:pt x="2862" y="10"/>
                </a:lnTo>
                <a:lnTo>
                  <a:pt x="2863" y="11"/>
                </a:lnTo>
                <a:lnTo>
                  <a:pt x="2865" y="13"/>
                </a:lnTo>
                <a:lnTo>
                  <a:pt x="2865" y="13"/>
                </a:lnTo>
                <a:lnTo>
                  <a:pt x="2865" y="14"/>
                </a:lnTo>
                <a:lnTo>
                  <a:pt x="2866" y="16"/>
                </a:lnTo>
                <a:lnTo>
                  <a:pt x="2866" y="16"/>
                </a:lnTo>
                <a:lnTo>
                  <a:pt x="2868" y="16"/>
                </a:lnTo>
                <a:lnTo>
                  <a:pt x="2870" y="18"/>
                </a:lnTo>
                <a:lnTo>
                  <a:pt x="2870" y="18"/>
                </a:lnTo>
                <a:lnTo>
                  <a:pt x="2871" y="19"/>
                </a:lnTo>
                <a:lnTo>
                  <a:pt x="2871" y="19"/>
                </a:lnTo>
                <a:lnTo>
                  <a:pt x="2870" y="19"/>
                </a:lnTo>
                <a:lnTo>
                  <a:pt x="2870" y="19"/>
                </a:lnTo>
                <a:lnTo>
                  <a:pt x="2868" y="18"/>
                </a:lnTo>
                <a:lnTo>
                  <a:pt x="2865" y="18"/>
                </a:lnTo>
                <a:lnTo>
                  <a:pt x="2862" y="16"/>
                </a:lnTo>
                <a:lnTo>
                  <a:pt x="2860" y="16"/>
                </a:lnTo>
                <a:lnTo>
                  <a:pt x="2860" y="14"/>
                </a:lnTo>
                <a:lnTo>
                  <a:pt x="2860" y="14"/>
                </a:lnTo>
                <a:lnTo>
                  <a:pt x="2859" y="14"/>
                </a:lnTo>
                <a:lnTo>
                  <a:pt x="2859" y="14"/>
                </a:lnTo>
                <a:lnTo>
                  <a:pt x="2857" y="13"/>
                </a:lnTo>
                <a:lnTo>
                  <a:pt x="2854" y="11"/>
                </a:lnTo>
                <a:lnTo>
                  <a:pt x="2854" y="10"/>
                </a:lnTo>
                <a:lnTo>
                  <a:pt x="2855" y="8"/>
                </a:lnTo>
                <a:lnTo>
                  <a:pt x="2860" y="8"/>
                </a:lnTo>
                <a:close/>
                <a:moveTo>
                  <a:pt x="2873" y="5"/>
                </a:moveTo>
                <a:lnTo>
                  <a:pt x="2873" y="5"/>
                </a:lnTo>
                <a:lnTo>
                  <a:pt x="2873" y="5"/>
                </a:lnTo>
                <a:lnTo>
                  <a:pt x="2873" y="5"/>
                </a:lnTo>
                <a:lnTo>
                  <a:pt x="2873" y="5"/>
                </a:lnTo>
                <a:lnTo>
                  <a:pt x="2874" y="6"/>
                </a:lnTo>
                <a:lnTo>
                  <a:pt x="2874" y="6"/>
                </a:lnTo>
                <a:lnTo>
                  <a:pt x="2874" y="6"/>
                </a:lnTo>
                <a:lnTo>
                  <a:pt x="2876" y="6"/>
                </a:lnTo>
                <a:lnTo>
                  <a:pt x="2876" y="8"/>
                </a:lnTo>
                <a:lnTo>
                  <a:pt x="2876" y="8"/>
                </a:lnTo>
                <a:lnTo>
                  <a:pt x="2876" y="8"/>
                </a:lnTo>
                <a:lnTo>
                  <a:pt x="2876" y="10"/>
                </a:lnTo>
                <a:lnTo>
                  <a:pt x="2874" y="10"/>
                </a:lnTo>
                <a:lnTo>
                  <a:pt x="2871" y="11"/>
                </a:lnTo>
                <a:lnTo>
                  <a:pt x="2871" y="11"/>
                </a:lnTo>
                <a:lnTo>
                  <a:pt x="2871" y="10"/>
                </a:lnTo>
                <a:lnTo>
                  <a:pt x="2871" y="10"/>
                </a:lnTo>
                <a:lnTo>
                  <a:pt x="2871" y="10"/>
                </a:lnTo>
                <a:lnTo>
                  <a:pt x="2871" y="8"/>
                </a:lnTo>
                <a:lnTo>
                  <a:pt x="2873" y="8"/>
                </a:lnTo>
                <a:lnTo>
                  <a:pt x="2873" y="8"/>
                </a:lnTo>
                <a:lnTo>
                  <a:pt x="2873" y="8"/>
                </a:lnTo>
                <a:lnTo>
                  <a:pt x="2871" y="6"/>
                </a:lnTo>
                <a:lnTo>
                  <a:pt x="2871" y="6"/>
                </a:lnTo>
                <a:lnTo>
                  <a:pt x="2871" y="6"/>
                </a:lnTo>
                <a:lnTo>
                  <a:pt x="2871" y="5"/>
                </a:lnTo>
                <a:lnTo>
                  <a:pt x="2873" y="5"/>
                </a:lnTo>
                <a:lnTo>
                  <a:pt x="2873" y="5"/>
                </a:lnTo>
                <a:close/>
                <a:moveTo>
                  <a:pt x="2654" y="0"/>
                </a:moveTo>
                <a:lnTo>
                  <a:pt x="2655" y="0"/>
                </a:lnTo>
                <a:lnTo>
                  <a:pt x="2655" y="2"/>
                </a:lnTo>
                <a:lnTo>
                  <a:pt x="2658" y="3"/>
                </a:lnTo>
                <a:lnTo>
                  <a:pt x="2658" y="3"/>
                </a:lnTo>
                <a:lnTo>
                  <a:pt x="2657" y="3"/>
                </a:lnTo>
                <a:lnTo>
                  <a:pt x="2657" y="5"/>
                </a:lnTo>
                <a:lnTo>
                  <a:pt x="2657" y="6"/>
                </a:lnTo>
                <a:lnTo>
                  <a:pt x="2657" y="6"/>
                </a:lnTo>
                <a:lnTo>
                  <a:pt x="2657" y="8"/>
                </a:lnTo>
                <a:lnTo>
                  <a:pt x="2658" y="8"/>
                </a:lnTo>
                <a:lnTo>
                  <a:pt x="2658" y="8"/>
                </a:lnTo>
                <a:lnTo>
                  <a:pt x="2660" y="11"/>
                </a:lnTo>
                <a:lnTo>
                  <a:pt x="2661" y="11"/>
                </a:lnTo>
                <a:lnTo>
                  <a:pt x="2663" y="11"/>
                </a:lnTo>
                <a:lnTo>
                  <a:pt x="2663" y="11"/>
                </a:lnTo>
                <a:lnTo>
                  <a:pt x="2665" y="13"/>
                </a:lnTo>
                <a:lnTo>
                  <a:pt x="2665" y="13"/>
                </a:lnTo>
                <a:lnTo>
                  <a:pt x="2663" y="14"/>
                </a:lnTo>
                <a:lnTo>
                  <a:pt x="2661" y="13"/>
                </a:lnTo>
                <a:lnTo>
                  <a:pt x="2660" y="13"/>
                </a:lnTo>
                <a:lnTo>
                  <a:pt x="2660" y="14"/>
                </a:lnTo>
                <a:lnTo>
                  <a:pt x="2660" y="14"/>
                </a:lnTo>
                <a:lnTo>
                  <a:pt x="2660" y="14"/>
                </a:lnTo>
                <a:lnTo>
                  <a:pt x="2660" y="14"/>
                </a:lnTo>
                <a:lnTo>
                  <a:pt x="2660" y="14"/>
                </a:lnTo>
                <a:lnTo>
                  <a:pt x="2658" y="13"/>
                </a:lnTo>
                <a:lnTo>
                  <a:pt x="2658" y="11"/>
                </a:lnTo>
                <a:lnTo>
                  <a:pt x="2658" y="8"/>
                </a:lnTo>
                <a:lnTo>
                  <a:pt x="2657" y="8"/>
                </a:lnTo>
                <a:lnTo>
                  <a:pt x="2657" y="8"/>
                </a:lnTo>
                <a:lnTo>
                  <a:pt x="2657" y="8"/>
                </a:lnTo>
                <a:lnTo>
                  <a:pt x="2655" y="8"/>
                </a:lnTo>
                <a:lnTo>
                  <a:pt x="2654" y="8"/>
                </a:lnTo>
                <a:lnTo>
                  <a:pt x="2654" y="8"/>
                </a:lnTo>
                <a:lnTo>
                  <a:pt x="2654" y="8"/>
                </a:lnTo>
                <a:lnTo>
                  <a:pt x="2654" y="6"/>
                </a:lnTo>
                <a:lnTo>
                  <a:pt x="2654" y="6"/>
                </a:lnTo>
                <a:lnTo>
                  <a:pt x="2654" y="6"/>
                </a:lnTo>
                <a:lnTo>
                  <a:pt x="2652" y="5"/>
                </a:lnTo>
                <a:lnTo>
                  <a:pt x="2652" y="5"/>
                </a:lnTo>
                <a:lnTo>
                  <a:pt x="2652" y="5"/>
                </a:lnTo>
                <a:lnTo>
                  <a:pt x="2652" y="5"/>
                </a:lnTo>
                <a:lnTo>
                  <a:pt x="2650" y="3"/>
                </a:lnTo>
                <a:lnTo>
                  <a:pt x="2650" y="3"/>
                </a:lnTo>
                <a:lnTo>
                  <a:pt x="2649" y="3"/>
                </a:lnTo>
                <a:lnTo>
                  <a:pt x="2649" y="3"/>
                </a:lnTo>
                <a:lnTo>
                  <a:pt x="2649" y="3"/>
                </a:lnTo>
                <a:lnTo>
                  <a:pt x="2649" y="3"/>
                </a:lnTo>
                <a:lnTo>
                  <a:pt x="2650" y="2"/>
                </a:lnTo>
                <a:lnTo>
                  <a:pt x="2652" y="3"/>
                </a:lnTo>
                <a:lnTo>
                  <a:pt x="2652" y="3"/>
                </a:lnTo>
                <a:lnTo>
                  <a:pt x="2654" y="3"/>
                </a:lnTo>
                <a:lnTo>
                  <a:pt x="2654" y="3"/>
                </a:lnTo>
                <a:lnTo>
                  <a:pt x="2654" y="2"/>
                </a:lnTo>
                <a:lnTo>
                  <a:pt x="2652" y="2"/>
                </a:lnTo>
                <a:lnTo>
                  <a:pt x="2652" y="0"/>
                </a:lnTo>
                <a:lnTo>
                  <a:pt x="2654" y="0"/>
                </a:lnTo>
                <a:close/>
              </a:path>
            </a:pathLst>
          </a:custGeom>
          <a:solidFill>
            <a:srgbClr val="00B050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5" name="Freeform 358">
            <a:extLst>
              <a:ext uri="{FF2B5EF4-FFF2-40B4-BE49-F238E27FC236}">
                <a16:creationId xmlns:a16="http://schemas.microsoft.com/office/drawing/2014/main" id="{396C358E-804F-FD89-FE26-8E121198A84D}"/>
              </a:ext>
            </a:extLst>
          </p:cNvPr>
          <p:cNvSpPr>
            <a:spLocks noEditPoints="1"/>
          </p:cNvSpPr>
          <p:nvPr/>
        </p:nvSpPr>
        <p:spPr bwMode="auto">
          <a:xfrm>
            <a:off x="3120476" y="1595547"/>
            <a:ext cx="5458288" cy="595730"/>
          </a:xfrm>
          <a:custGeom>
            <a:avLst/>
            <a:gdLst>
              <a:gd name="T0" fmla="*/ 2730 w 4635"/>
              <a:gd name="T1" fmla="*/ 449 h 485"/>
              <a:gd name="T2" fmla="*/ 2720 w 4635"/>
              <a:gd name="T3" fmla="*/ 455 h 485"/>
              <a:gd name="T4" fmla="*/ 2731 w 4635"/>
              <a:gd name="T5" fmla="*/ 452 h 485"/>
              <a:gd name="T6" fmla="*/ 1030 w 4635"/>
              <a:gd name="T7" fmla="*/ 443 h 485"/>
              <a:gd name="T8" fmla="*/ 1033 w 4635"/>
              <a:gd name="T9" fmla="*/ 440 h 485"/>
              <a:gd name="T10" fmla="*/ 2780 w 4635"/>
              <a:gd name="T11" fmla="*/ 444 h 485"/>
              <a:gd name="T12" fmla="*/ 2779 w 4635"/>
              <a:gd name="T13" fmla="*/ 444 h 485"/>
              <a:gd name="T14" fmla="*/ 491 w 4635"/>
              <a:gd name="T15" fmla="*/ 433 h 485"/>
              <a:gd name="T16" fmla="*/ 1289 w 4635"/>
              <a:gd name="T17" fmla="*/ 433 h 485"/>
              <a:gd name="T18" fmla="*/ 1307 w 4635"/>
              <a:gd name="T19" fmla="*/ 446 h 485"/>
              <a:gd name="T20" fmla="*/ 1306 w 4635"/>
              <a:gd name="T21" fmla="*/ 452 h 485"/>
              <a:gd name="T22" fmla="*/ 1285 w 4635"/>
              <a:gd name="T23" fmla="*/ 454 h 485"/>
              <a:gd name="T24" fmla="*/ 584 w 4635"/>
              <a:gd name="T25" fmla="*/ 433 h 485"/>
              <a:gd name="T26" fmla="*/ 573 w 4635"/>
              <a:gd name="T27" fmla="*/ 447 h 485"/>
              <a:gd name="T28" fmla="*/ 614 w 4635"/>
              <a:gd name="T29" fmla="*/ 441 h 485"/>
              <a:gd name="T30" fmla="*/ 614 w 4635"/>
              <a:gd name="T31" fmla="*/ 451 h 485"/>
              <a:gd name="T32" fmla="*/ 611 w 4635"/>
              <a:gd name="T33" fmla="*/ 462 h 485"/>
              <a:gd name="T34" fmla="*/ 584 w 4635"/>
              <a:gd name="T35" fmla="*/ 465 h 485"/>
              <a:gd name="T36" fmla="*/ 562 w 4635"/>
              <a:gd name="T37" fmla="*/ 485 h 485"/>
              <a:gd name="T38" fmla="*/ 560 w 4635"/>
              <a:gd name="T39" fmla="*/ 471 h 485"/>
              <a:gd name="T40" fmla="*/ 530 w 4635"/>
              <a:gd name="T41" fmla="*/ 476 h 485"/>
              <a:gd name="T42" fmla="*/ 562 w 4635"/>
              <a:gd name="T43" fmla="*/ 457 h 485"/>
              <a:gd name="T44" fmla="*/ 529 w 4635"/>
              <a:gd name="T45" fmla="*/ 454 h 485"/>
              <a:gd name="T46" fmla="*/ 511 w 4635"/>
              <a:gd name="T47" fmla="*/ 451 h 485"/>
              <a:gd name="T48" fmla="*/ 558 w 4635"/>
              <a:gd name="T49" fmla="*/ 440 h 485"/>
              <a:gd name="T50" fmla="*/ 491 w 4635"/>
              <a:gd name="T51" fmla="*/ 430 h 485"/>
              <a:gd name="T52" fmla="*/ 891 w 4635"/>
              <a:gd name="T53" fmla="*/ 424 h 485"/>
              <a:gd name="T54" fmla="*/ 491 w 4635"/>
              <a:gd name="T55" fmla="*/ 424 h 485"/>
              <a:gd name="T56" fmla="*/ 2563 w 4635"/>
              <a:gd name="T57" fmla="*/ 413 h 485"/>
              <a:gd name="T58" fmla="*/ 2812 w 4635"/>
              <a:gd name="T59" fmla="*/ 411 h 485"/>
              <a:gd name="T60" fmla="*/ 2809 w 4635"/>
              <a:gd name="T61" fmla="*/ 411 h 485"/>
              <a:gd name="T62" fmla="*/ 2824 w 4635"/>
              <a:gd name="T63" fmla="*/ 413 h 485"/>
              <a:gd name="T64" fmla="*/ 3346 w 4635"/>
              <a:gd name="T65" fmla="*/ 408 h 485"/>
              <a:gd name="T66" fmla="*/ 3613 w 4635"/>
              <a:gd name="T67" fmla="*/ 402 h 485"/>
              <a:gd name="T68" fmla="*/ 585 w 4635"/>
              <a:gd name="T69" fmla="*/ 389 h 485"/>
              <a:gd name="T70" fmla="*/ 585 w 4635"/>
              <a:gd name="T71" fmla="*/ 402 h 485"/>
              <a:gd name="T72" fmla="*/ 3636 w 4635"/>
              <a:gd name="T73" fmla="*/ 389 h 485"/>
              <a:gd name="T74" fmla="*/ 3635 w 4635"/>
              <a:gd name="T75" fmla="*/ 388 h 485"/>
              <a:gd name="T76" fmla="*/ 2728 w 4635"/>
              <a:gd name="T77" fmla="*/ 378 h 485"/>
              <a:gd name="T78" fmla="*/ 2719 w 4635"/>
              <a:gd name="T79" fmla="*/ 389 h 485"/>
              <a:gd name="T80" fmla="*/ 2708 w 4635"/>
              <a:gd name="T81" fmla="*/ 386 h 485"/>
              <a:gd name="T82" fmla="*/ 2723 w 4635"/>
              <a:gd name="T83" fmla="*/ 377 h 485"/>
              <a:gd name="T84" fmla="*/ 4631 w 4635"/>
              <a:gd name="T85" fmla="*/ 373 h 485"/>
              <a:gd name="T86" fmla="*/ 3638 w 4635"/>
              <a:gd name="T87" fmla="*/ 373 h 485"/>
              <a:gd name="T88" fmla="*/ 804 w 4635"/>
              <a:gd name="T89" fmla="*/ 362 h 485"/>
              <a:gd name="T90" fmla="*/ 3584 w 4635"/>
              <a:gd name="T91" fmla="*/ 364 h 485"/>
              <a:gd name="T92" fmla="*/ 3583 w 4635"/>
              <a:gd name="T93" fmla="*/ 366 h 485"/>
              <a:gd name="T94" fmla="*/ 3329 w 4635"/>
              <a:gd name="T95" fmla="*/ 355 h 485"/>
              <a:gd name="T96" fmla="*/ 3340 w 4635"/>
              <a:gd name="T97" fmla="*/ 355 h 485"/>
              <a:gd name="T98" fmla="*/ 95 w 4635"/>
              <a:gd name="T99" fmla="*/ 339 h 485"/>
              <a:gd name="T100" fmla="*/ 95 w 4635"/>
              <a:gd name="T101" fmla="*/ 339 h 485"/>
              <a:gd name="T102" fmla="*/ 4472 w 4635"/>
              <a:gd name="T103" fmla="*/ 301 h 485"/>
              <a:gd name="T104" fmla="*/ 4368 w 4635"/>
              <a:gd name="T105" fmla="*/ 290 h 485"/>
              <a:gd name="T106" fmla="*/ 3769 w 4635"/>
              <a:gd name="T107" fmla="*/ 221 h 485"/>
              <a:gd name="T108" fmla="*/ 3818 w 4635"/>
              <a:gd name="T109" fmla="*/ 221 h 485"/>
              <a:gd name="T110" fmla="*/ 3811 w 4635"/>
              <a:gd name="T111" fmla="*/ 233 h 485"/>
              <a:gd name="T112" fmla="*/ 3775 w 4635"/>
              <a:gd name="T113" fmla="*/ 236 h 485"/>
              <a:gd name="T114" fmla="*/ 3777 w 4635"/>
              <a:gd name="T115" fmla="*/ 249 h 485"/>
              <a:gd name="T116" fmla="*/ 3764 w 4635"/>
              <a:gd name="T117" fmla="*/ 236 h 485"/>
              <a:gd name="T118" fmla="*/ 1303 w 4635"/>
              <a:gd name="T119" fmla="*/ 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35" h="485">
                <a:moveTo>
                  <a:pt x="2763" y="451"/>
                </a:moveTo>
                <a:lnTo>
                  <a:pt x="2764" y="451"/>
                </a:lnTo>
                <a:lnTo>
                  <a:pt x="2766" y="454"/>
                </a:lnTo>
                <a:lnTo>
                  <a:pt x="2766" y="455"/>
                </a:lnTo>
                <a:lnTo>
                  <a:pt x="2766" y="455"/>
                </a:lnTo>
                <a:lnTo>
                  <a:pt x="2766" y="457"/>
                </a:lnTo>
                <a:lnTo>
                  <a:pt x="2768" y="458"/>
                </a:lnTo>
                <a:lnTo>
                  <a:pt x="2768" y="458"/>
                </a:lnTo>
                <a:lnTo>
                  <a:pt x="2768" y="460"/>
                </a:lnTo>
                <a:lnTo>
                  <a:pt x="2764" y="458"/>
                </a:lnTo>
                <a:lnTo>
                  <a:pt x="2763" y="458"/>
                </a:lnTo>
                <a:lnTo>
                  <a:pt x="2758" y="455"/>
                </a:lnTo>
                <a:lnTo>
                  <a:pt x="2758" y="454"/>
                </a:lnTo>
                <a:lnTo>
                  <a:pt x="2758" y="452"/>
                </a:lnTo>
                <a:lnTo>
                  <a:pt x="2760" y="452"/>
                </a:lnTo>
                <a:lnTo>
                  <a:pt x="2761" y="451"/>
                </a:lnTo>
                <a:lnTo>
                  <a:pt x="2763" y="451"/>
                </a:lnTo>
                <a:close/>
                <a:moveTo>
                  <a:pt x="2730" y="449"/>
                </a:moveTo>
                <a:lnTo>
                  <a:pt x="2731" y="449"/>
                </a:lnTo>
                <a:lnTo>
                  <a:pt x="2731" y="449"/>
                </a:lnTo>
                <a:lnTo>
                  <a:pt x="2733" y="451"/>
                </a:lnTo>
                <a:lnTo>
                  <a:pt x="2735" y="449"/>
                </a:lnTo>
                <a:lnTo>
                  <a:pt x="2735" y="451"/>
                </a:lnTo>
                <a:lnTo>
                  <a:pt x="2735" y="451"/>
                </a:lnTo>
                <a:lnTo>
                  <a:pt x="2735" y="451"/>
                </a:lnTo>
                <a:lnTo>
                  <a:pt x="2735" y="451"/>
                </a:lnTo>
                <a:lnTo>
                  <a:pt x="2733" y="452"/>
                </a:lnTo>
                <a:lnTo>
                  <a:pt x="2731" y="454"/>
                </a:lnTo>
                <a:lnTo>
                  <a:pt x="2730" y="455"/>
                </a:lnTo>
                <a:lnTo>
                  <a:pt x="2728" y="455"/>
                </a:lnTo>
                <a:lnTo>
                  <a:pt x="2727" y="455"/>
                </a:lnTo>
                <a:lnTo>
                  <a:pt x="2725" y="457"/>
                </a:lnTo>
                <a:lnTo>
                  <a:pt x="2720" y="457"/>
                </a:lnTo>
                <a:lnTo>
                  <a:pt x="2720" y="455"/>
                </a:lnTo>
                <a:lnTo>
                  <a:pt x="2720" y="455"/>
                </a:lnTo>
                <a:lnTo>
                  <a:pt x="2720" y="455"/>
                </a:lnTo>
                <a:lnTo>
                  <a:pt x="2720" y="455"/>
                </a:lnTo>
                <a:lnTo>
                  <a:pt x="2720" y="454"/>
                </a:lnTo>
                <a:lnTo>
                  <a:pt x="2719" y="454"/>
                </a:lnTo>
                <a:lnTo>
                  <a:pt x="2717" y="454"/>
                </a:lnTo>
                <a:lnTo>
                  <a:pt x="2719" y="454"/>
                </a:lnTo>
                <a:lnTo>
                  <a:pt x="2720" y="454"/>
                </a:lnTo>
                <a:lnTo>
                  <a:pt x="2720" y="454"/>
                </a:lnTo>
                <a:lnTo>
                  <a:pt x="2722" y="454"/>
                </a:lnTo>
                <a:lnTo>
                  <a:pt x="2722" y="455"/>
                </a:lnTo>
                <a:lnTo>
                  <a:pt x="2722" y="455"/>
                </a:lnTo>
                <a:lnTo>
                  <a:pt x="2722" y="455"/>
                </a:lnTo>
                <a:lnTo>
                  <a:pt x="2723" y="455"/>
                </a:lnTo>
                <a:lnTo>
                  <a:pt x="2725" y="454"/>
                </a:lnTo>
                <a:lnTo>
                  <a:pt x="2727" y="454"/>
                </a:lnTo>
                <a:lnTo>
                  <a:pt x="2727" y="454"/>
                </a:lnTo>
                <a:lnTo>
                  <a:pt x="2728" y="452"/>
                </a:lnTo>
                <a:lnTo>
                  <a:pt x="2730" y="452"/>
                </a:lnTo>
                <a:lnTo>
                  <a:pt x="2731" y="452"/>
                </a:lnTo>
                <a:lnTo>
                  <a:pt x="2731" y="451"/>
                </a:lnTo>
                <a:lnTo>
                  <a:pt x="2731" y="451"/>
                </a:lnTo>
                <a:lnTo>
                  <a:pt x="2731" y="451"/>
                </a:lnTo>
                <a:lnTo>
                  <a:pt x="2730" y="449"/>
                </a:lnTo>
                <a:lnTo>
                  <a:pt x="2730" y="449"/>
                </a:lnTo>
                <a:close/>
                <a:moveTo>
                  <a:pt x="0" y="444"/>
                </a:moveTo>
                <a:lnTo>
                  <a:pt x="3" y="444"/>
                </a:lnTo>
                <a:lnTo>
                  <a:pt x="5" y="444"/>
                </a:lnTo>
                <a:lnTo>
                  <a:pt x="7" y="446"/>
                </a:lnTo>
                <a:lnTo>
                  <a:pt x="7" y="447"/>
                </a:lnTo>
                <a:lnTo>
                  <a:pt x="5" y="447"/>
                </a:lnTo>
                <a:lnTo>
                  <a:pt x="2" y="446"/>
                </a:lnTo>
                <a:lnTo>
                  <a:pt x="2" y="446"/>
                </a:lnTo>
                <a:lnTo>
                  <a:pt x="0" y="444"/>
                </a:lnTo>
                <a:lnTo>
                  <a:pt x="0" y="444"/>
                </a:lnTo>
                <a:close/>
                <a:moveTo>
                  <a:pt x="1032" y="443"/>
                </a:moveTo>
                <a:lnTo>
                  <a:pt x="1032" y="443"/>
                </a:lnTo>
                <a:lnTo>
                  <a:pt x="1030" y="443"/>
                </a:lnTo>
                <a:lnTo>
                  <a:pt x="1027" y="446"/>
                </a:lnTo>
                <a:lnTo>
                  <a:pt x="1027" y="444"/>
                </a:lnTo>
                <a:lnTo>
                  <a:pt x="1028" y="443"/>
                </a:lnTo>
                <a:lnTo>
                  <a:pt x="1032" y="443"/>
                </a:lnTo>
                <a:close/>
                <a:moveTo>
                  <a:pt x="1035" y="440"/>
                </a:moveTo>
                <a:lnTo>
                  <a:pt x="1036" y="440"/>
                </a:lnTo>
                <a:lnTo>
                  <a:pt x="1038" y="440"/>
                </a:lnTo>
                <a:lnTo>
                  <a:pt x="1039" y="443"/>
                </a:lnTo>
                <a:lnTo>
                  <a:pt x="1041" y="443"/>
                </a:lnTo>
                <a:lnTo>
                  <a:pt x="1039" y="443"/>
                </a:lnTo>
                <a:lnTo>
                  <a:pt x="1038" y="441"/>
                </a:lnTo>
                <a:lnTo>
                  <a:pt x="1036" y="441"/>
                </a:lnTo>
                <a:lnTo>
                  <a:pt x="1035" y="441"/>
                </a:lnTo>
                <a:lnTo>
                  <a:pt x="1033" y="443"/>
                </a:lnTo>
                <a:lnTo>
                  <a:pt x="1033" y="443"/>
                </a:lnTo>
                <a:lnTo>
                  <a:pt x="1033" y="443"/>
                </a:lnTo>
                <a:lnTo>
                  <a:pt x="1033" y="441"/>
                </a:lnTo>
                <a:lnTo>
                  <a:pt x="1033" y="440"/>
                </a:lnTo>
                <a:lnTo>
                  <a:pt x="1035" y="440"/>
                </a:lnTo>
                <a:close/>
                <a:moveTo>
                  <a:pt x="2774" y="435"/>
                </a:moveTo>
                <a:lnTo>
                  <a:pt x="2776" y="436"/>
                </a:lnTo>
                <a:lnTo>
                  <a:pt x="2777" y="436"/>
                </a:lnTo>
                <a:lnTo>
                  <a:pt x="2779" y="436"/>
                </a:lnTo>
                <a:lnTo>
                  <a:pt x="2780" y="436"/>
                </a:lnTo>
                <a:lnTo>
                  <a:pt x="2780" y="438"/>
                </a:lnTo>
                <a:lnTo>
                  <a:pt x="2780" y="438"/>
                </a:lnTo>
                <a:lnTo>
                  <a:pt x="2780" y="440"/>
                </a:lnTo>
                <a:lnTo>
                  <a:pt x="2780" y="440"/>
                </a:lnTo>
                <a:lnTo>
                  <a:pt x="2780" y="440"/>
                </a:lnTo>
                <a:lnTo>
                  <a:pt x="2782" y="440"/>
                </a:lnTo>
                <a:lnTo>
                  <a:pt x="2782" y="441"/>
                </a:lnTo>
                <a:lnTo>
                  <a:pt x="2782" y="441"/>
                </a:lnTo>
                <a:lnTo>
                  <a:pt x="2782" y="441"/>
                </a:lnTo>
                <a:lnTo>
                  <a:pt x="2782" y="443"/>
                </a:lnTo>
                <a:lnTo>
                  <a:pt x="2780" y="443"/>
                </a:lnTo>
                <a:lnTo>
                  <a:pt x="2780" y="444"/>
                </a:lnTo>
                <a:lnTo>
                  <a:pt x="2782" y="444"/>
                </a:lnTo>
                <a:lnTo>
                  <a:pt x="2782" y="446"/>
                </a:lnTo>
                <a:lnTo>
                  <a:pt x="2782" y="446"/>
                </a:lnTo>
                <a:lnTo>
                  <a:pt x="2782" y="446"/>
                </a:lnTo>
                <a:lnTo>
                  <a:pt x="2782" y="446"/>
                </a:lnTo>
                <a:lnTo>
                  <a:pt x="2783" y="446"/>
                </a:lnTo>
                <a:lnTo>
                  <a:pt x="2783" y="446"/>
                </a:lnTo>
                <a:lnTo>
                  <a:pt x="2783" y="446"/>
                </a:lnTo>
                <a:lnTo>
                  <a:pt x="2783" y="447"/>
                </a:lnTo>
                <a:lnTo>
                  <a:pt x="2782" y="447"/>
                </a:lnTo>
                <a:lnTo>
                  <a:pt x="2780" y="446"/>
                </a:lnTo>
                <a:lnTo>
                  <a:pt x="2779" y="446"/>
                </a:lnTo>
                <a:lnTo>
                  <a:pt x="2777" y="446"/>
                </a:lnTo>
                <a:lnTo>
                  <a:pt x="2777" y="446"/>
                </a:lnTo>
                <a:lnTo>
                  <a:pt x="2777" y="446"/>
                </a:lnTo>
                <a:lnTo>
                  <a:pt x="2779" y="444"/>
                </a:lnTo>
                <a:lnTo>
                  <a:pt x="2779" y="444"/>
                </a:lnTo>
                <a:lnTo>
                  <a:pt x="2779" y="444"/>
                </a:lnTo>
                <a:lnTo>
                  <a:pt x="2777" y="441"/>
                </a:lnTo>
                <a:lnTo>
                  <a:pt x="2777" y="440"/>
                </a:lnTo>
                <a:lnTo>
                  <a:pt x="2776" y="440"/>
                </a:lnTo>
                <a:lnTo>
                  <a:pt x="2774" y="440"/>
                </a:lnTo>
                <a:lnTo>
                  <a:pt x="2771" y="440"/>
                </a:lnTo>
                <a:lnTo>
                  <a:pt x="2771" y="438"/>
                </a:lnTo>
                <a:lnTo>
                  <a:pt x="2771" y="438"/>
                </a:lnTo>
                <a:lnTo>
                  <a:pt x="2771" y="438"/>
                </a:lnTo>
                <a:lnTo>
                  <a:pt x="2772" y="438"/>
                </a:lnTo>
                <a:lnTo>
                  <a:pt x="2772" y="438"/>
                </a:lnTo>
                <a:lnTo>
                  <a:pt x="2772" y="438"/>
                </a:lnTo>
                <a:lnTo>
                  <a:pt x="2774" y="436"/>
                </a:lnTo>
                <a:lnTo>
                  <a:pt x="2774" y="436"/>
                </a:lnTo>
                <a:lnTo>
                  <a:pt x="2772" y="436"/>
                </a:lnTo>
                <a:lnTo>
                  <a:pt x="2772" y="436"/>
                </a:lnTo>
                <a:lnTo>
                  <a:pt x="2774" y="435"/>
                </a:lnTo>
                <a:close/>
                <a:moveTo>
                  <a:pt x="489" y="433"/>
                </a:moveTo>
                <a:lnTo>
                  <a:pt x="491" y="433"/>
                </a:lnTo>
                <a:lnTo>
                  <a:pt x="491" y="433"/>
                </a:lnTo>
                <a:lnTo>
                  <a:pt x="491" y="435"/>
                </a:lnTo>
                <a:lnTo>
                  <a:pt x="491" y="435"/>
                </a:lnTo>
                <a:lnTo>
                  <a:pt x="491" y="436"/>
                </a:lnTo>
                <a:lnTo>
                  <a:pt x="491" y="436"/>
                </a:lnTo>
                <a:lnTo>
                  <a:pt x="491" y="438"/>
                </a:lnTo>
                <a:lnTo>
                  <a:pt x="491" y="438"/>
                </a:lnTo>
                <a:lnTo>
                  <a:pt x="491" y="438"/>
                </a:lnTo>
                <a:lnTo>
                  <a:pt x="489" y="440"/>
                </a:lnTo>
                <a:lnTo>
                  <a:pt x="489" y="440"/>
                </a:lnTo>
                <a:lnTo>
                  <a:pt x="488" y="438"/>
                </a:lnTo>
                <a:lnTo>
                  <a:pt x="488" y="436"/>
                </a:lnTo>
                <a:lnTo>
                  <a:pt x="488" y="435"/>
                </a:lnTo>
                <a:lnTo>
                  <a:pt x="488" y="433"/>
                </a:lnTo>
                <a:lnTo>
                  <a:pt x="488" y="433"/>
                </a:lnTo>
                <a:lnTo>
                  <a:pt x="489" y="433"/>
                </a:lnTo>
                <a:close/>
                <a:moveTo>
                  <a:pt x="1285" y="432"/>
                </a:moveTo>
                <a:lnTo>
                  <a:pt x="1289" y="433"/>
                </a:lnTo>
                <a:lnTo>
                  <a:pt x="1290" y="433"/>
                </a:lnTo>
                <a:lnTo>
                  <a:pt x="1292" y="433"/>
                </a:lnTo>
                <a:lnTo>
                  <a:pt x="1292" y="435"/>
                </a:lnTo>
                <a:lnTo>
                  <a:pt x="1293" y="436"/>
                </a:lnTo>
                <a:lnTo>
                  <a:pt x="1293" y="436"/>
                </a:lnTo>
                <a:lnTo>
                  <a:pt x="1295" y="438"/>
                </a:lnTo>
                <a:lnTo>
                  <a:pt x="1296" y="440"/>
                </a:lnTo>
                <a:lnTo>
                  <a:pt x="1298" y="440"/>
                </a:lnTo>
                <a:lnTo>
                  <a:pt x="1298" y="440"/>
                </a:lnTo>
                <a:lnTo>
                  <a:pt x="1300" y="440"/>
                </a:lnTo>
                <a:lnTo>
                  <a:pt x="1304" y="441"/>
                </a:lnTo>
                <a:lnTo>
                  <a:pt x="1306" y="443"/>
                </a:lnTo>
                <a:lnTo>
                  <a:pt x="1309" y="443"/>
                </a:lnTo>
                <a:lnTo>
                  <a:pt x="1311" y="443"/>
                </a:lnTo>
                <a:lnTo>
                  <a:pt x="1311" y="444"/>
                </a:lnTo>
                <a:lnTo>
                  <a:pt x="1309" y="446"/>
                </a:lnTo>
                <a:lnTo>
                  <a:pt x="1307" y="446"/>
                </a:lnTo>
                <a:lnTo>
                  <a:pt x="1307" y="446"/>
                </a:lnTo>
                <a:lnTo>
                  <a:pt x="1309" y="447"/>
                </a:lnTo>
                <a:lnTo>
                  <a:pt x="1311" y="447"/>
                </a:lnTo>
                <a:lnTo>
                  <a:pt x="1312" y="447"/>
                </a:lnTo>
                <a:lnTo>
                  <a:pt x="1312" y="446"/>
                </a:lnTo>
                <a:lnTo>
                  <a:pt x="1314" y="446"/>
                </a:lnTo>
                <a:lnTo>
                  <a:pt x="1314" y="447"/>
                </a:lnTo>
                <a:lnTo>
                  <a:pt x="1312" y="449"/>
                </a:lnTo>
                <a:lnTo>
                  <a:pt x="1311" y="451"/>
                </a:lnTo>
                <a:lnTo>
                  <a:pt x="1311" y="451"/>
                </a:lnTo>
                <a:lnTo>
                  <a:pt x="1309" y="452"/>
                </a:lnTo>
                <a:lnTo>
                  <a:pt x="1309" y="452"/>
                </a:lnTo>
                <a:lnTo>
                  <a:pt x="1309" y="452"/>
                </a:lnTo>
                <a:lnTo>
                  <a:pt x="1307" y="452"/>
                </a:lnTo>
                <a:lnTo>
                  <a:pt x="1307" y="451"/>
                </a:lnTo>
                <a:lnTo>
                  <a:pt x="1307" y="451"/>
                </a:lnTo>
                <a:lnTo>
                  <a:pt x="1307" y="452"/>
                </a:lnTo>
                <a:lnTo>
                  <a:pt x="1306" y="452"/>
                </a:lnTo>
                <a:lnTo>
                  <a:pt x="1306" y="452"/>
                </a:lnTo>
                <a:lnTo>
                  <a:pt x="1304" y="451"/>
                </a:lnTo>
                <a:lnTo>
                  <a:pt x="1303" y="451"/>
                </a:lnTo>
                <a:lnTo>
                  <a:pt x="1300" y="452"/>
                </a:lnTo>
                <a:lnTo>
                  <a:pt x="1298" y="452"/>
                </a:lnTo>
                <a:lnTo>
                  <a:pt x="1295" y="451"/>
                </a:lnTo>
                <a:lnTo>
                  <a:pt x="1295" y="451"/>
                </a:lnTo>
                <a:lnTo>
                  <a:pt x="1293" y="451"/>
                </a:lnTo>
                <a:lnTo>
                  <a:pt x="1293" y="451"/>
                </a:lnTo>
                <a:lnTo>
                  <a:pt x="1293" y="452"/>
                </a:lnTo>
                <a:lnTo>
                  <a:pt x="1293" y="452"/>
                </a:lnTo>
                <a:lnTo>
                  <a:pt x="1290" y="454"/>
                </a:lnTo>
                <a:lnTo>
                  <a:pt x="1287" y="457"/>
                </a:lnTo>
                <a:lnTo>
                  <a:pt x="1285" y="458"/>
                </a:lnTo>
                <a:lnTo>
                  <a:pt x="1284" y="458"/>
                </a:lnTo>
                <a:lnTo>
                  <a:pt x="1284" y="457"/>
                </a:lnTo>
                <a:lnTo>
                  <a:pt x="1285" y="457"/>
                </a:lnTo>
                <a:lnTo>
                  <a:pt x="1285" y="455"/>
                </a:lnTo>
                <a:lnTo>
                  <a:pt x="1285" y="454"/>
                </a:lnTo>
                <a:lnTo>
                  <a:pt x="1287" y="452"/>
                </a:lnTo>
                <a:lnTo>
                  <a:pt x="1287" y="451"/>
                </a:lnTo>
                <a:lnTo>
                  <a:pt x="1287" y="451"/>
                </a:lnTo>
                <a:lnTo>
                  <a:pt x="1287" y="449"/>
                </a:lnTo>
                <a:lnTo>
                  <a:pt x="1285" y="449"/>
                </a:lnTo>
                <a:lnTo>
                  <a:pt x="1285" y="447"/>
                </a:lnTo>
                <a:lnTo>
                  <a:pt x="1284" y="444"/>
                </a:lnTo>
                <a:lnTo>
                  <a:pt x="1282" y="443"/>
                </a:lnTo>
                <a:lnTo>
                  <a:pt x="1282" y="443"/>
                </a:lnTo>
                <a:lnTo>
                  <a:pt x="1282" y="441"/>
                </a:lnTo>
                <a:lnTo>
                  <a:pt x="1284" y="440"/>
                </a:lnTo>
                <a:lnTo>
                  <a:pt x="1285" y="436"/>
                </a:lnTo>
                <a:lnTo>
                  <a:pt x="1285" y="435"/>
                </a:lnTo>
                <a:lnTo>
                  <a:pt x="1285" y="433"/>
                </a:lnTo>
                <a:lnTo>
                  <a:pt x="1285" y="432"/>
                </a:lnTo>
                <a:close/>
                <a:moveTo>
                  <a:pt x="582" y="432"/>
                </a:moveTo>
                <a:lnTo>
                  <a:pt x="584" y="433"/>
                </a:lnTo>
                <a:lnTo>
                  <a:pt x="584" y="433"/>
                </a:lnTo>
                <a:lnTo>
                  <a:pt x="585" y="433"/>
                </a:lnTo>
                <a:lnTo>
                  <a:pt x="588" y="433"/>
                </a:lnTo>
                <a:lnTo>
                  <a:pt x="592" y="435"/>
                </a:lnTo>
                <a:lnTo>
                  <a:pt x="593" y="435"/>
                </a:lnTo>
                <a:lnTo>
                  <a:pt x="592" y="436"/>
                </a:lnTo>
                <a:lnTo>
                  <a:pt x="587" y="440"/>
                </a:lnTo>
                <a:lnTo>
                  <a:pt x="584" y="441"/>
                </a:lnTo>
                <a:lnTo>
                  <a:pt x="581" y="441"/>
                </a:lnTo>
                <a:lnTo>
                  <a:pt x="579" y="441"/>
                </a:lnTo>
                <a:lnTo>
                  <a:pt x="579" y="441"/>
                </a:lnTo>
                <a:lnTo>
                  <a:pt x="577" y="443"/>
                </a:lnTo>
                <a:lnTo>
                  <a:pt x="577" y="444"/>
                </a:lnTo>
                <a:lnTo>
                  <a:pt x="576" y="444"/>
                </a:lnTo>
                <a:lnTo>
                  <a:pt x="576" y="444"/>
                </a:lnTo>
                <a:lnTo>
                  <a:pt x="576" y="446"/>
                </a:lnTo>
                <a:lnTo>
                  <a:pt x="576" y="446"/>
                </a:lnTo>
                <a:lnTo>
                  <a:pt x="574" y="446"/>
                </a:lnTo>
                <a:lnTo>
                  <a:pt x="573" y="447"/>
                </a:lnTo>
                <a:lnTo>
                  <a:pt x="574" y="447"/>
                </a:lnTo>
                <a:lnTo>
                  <a:pt x="577" y="447"/>
                </a:lnTo>
                <a:lnTo>
                  <a:pt x="581" y="447"/>
                </a:lnTo>
                <a:lnTo>
                  <a:pt x="581" y="449"/>
                </a:lnTo>
                <a:lnTo>
                  <a:pt x="584" y="449"/>
                </a:lnTo>
                <a:lnTo>
                  <a:pt x="584" y="449"/>
                </a:lnTo>
                <a:lnTo>
                  <a:pt x="585" y="449"/>
                </a:lnTo>
                <a:lnTo>
                  <a:pt x="587" y="449"/>
                </a:lnTo>
                <a:lnTo>
                  <a:pt x="587" y="449"/>
                </a:lnTo>
                <a:lnTo>
                  <a:pt x="593" y="449"/>
                </a:lnTo>
                <a:lnTo>
                  <a:pt x="598" y="449"/>
                </a:lnTo>
                <a:lnTo>
                  <a:pt x="599" y="449"/>
                </a:lnTo>
                <a:lnTo>
                  <a:pt x="604" y="447"/>
                </a:lnTo>
                <a:lnTo>
                  <a:pt x="606" y="446"/>
                </a:lnTo>
                <a:lnTo>
                  <a:pt x="606" y="444"/>
                </a:lnTo>
                <a:lnTo>
                  <a:pt x="609" y="443"/>
                </a:lnTo>
                <a:lnTo>
                  <a:pt x="612" y="441"/>
                </a:lnTo>
                <a:lnTo>
                  <a:pt x="614" y="441"/>
                </a:lnTo>
                <a:lnTo>
                  <a:pt x="614" y="441"/>
                </a:lnTo>
                <a:lnTo>
                  <a:pt x="614" y="441"/>
                </a:lnTo>
                <a:lnTo>
                  <a:pt x="614" y="443"/>
                </a:lnTo>
                <a:lnTo>
                  <a:pt x="614" y="443"/>
                </a:lnTo>
                <a:lnTo>
                  <a:pt x="612" y="444"/>
                </a:lnTo>
                <a:lnTo>
                  <a:pt x="611" y="446"/>
                </a:lnTo>
                <a:lnTo>
                  <a:pt x="611" y="446"/>
                </a:lnTo>
                <a:lnTo>
                  <a:pt x="611" y="446"/>
                </a:lnTo>
                <a:lnTo>
                  <a:pt x="611" y="447"/>
                </a:lnTo>
                <a:lnTo>
                  <a:pt x="614" y="446"/>
                </a:lnTo>
                <a:lnTo>
                  <a:pt x="615" y="446"/>
                </a:lnTo>
                <a:lnTo>
                  <a:pt x="615" y="446"/>
                </a:lnTo>
                <a:lnTo>
                  <a:pt x="615" y="447"/>
                </a:lnTo>
                <a:lnTo>
                  <a:pt x="615" y="447"/>
                </a:lnTo>
                <a:lnTo>
                  <a:pt x="614" y="449"/>
                </a:lnTo>
                <a:lnTo>
                  <a:pt x="614" y="449"/>
                </a:lnTo>
                <a:lnTo>
                  <a:pt x="614" y="451"/>
                </a:lnTo>
                <a:lnTo>
                  <a:pt x="614" y="451"/>
                </a:lnTo>
                <a:lnTo>
                  <a:pt x="614" y="452"/>
                </a:lnTo>
                <a:lnTo>
                  <a:pt x="612" y="452"/>
                </a:lnTo>
                <a:lnTo>
                  <a:pt x="612" y="452"/>
                </a:lnTo>
                <a:lnTo>
                  <a:pt x="611" y="454"/>
                </a:lnTo>
                <a:lnTo>
                  <a:pt x="611" y="454"/>
                </a:lnTo>
                <a:lnTo>
                  <a:pt x="609" y="455"/>
                </a:lnTo>
                <a:lnTo>
                  <a:pt x="609" y="455"/>
                </a:lnTo>
                <a:lnTo>
                  <a:pt x="611" y="455"/>
                </a:lnTo>
                <a:lnTo>
                  <a:pt x="611" y="457"/>
                </a:lnTo>
                <a:lnTo>
                  <a:pt x="607" y="457"/>
                </a:lnTo>
                <a:lnTo>
                  <a:pt x="607" y="457"/>
                </a:lnTo>
                <a:lnTo>
                  <a:pt x="607" y="458"/>
                </a:lnTo>
                <a:lnTo>
                  <a:pt x="606" y="460"/>
                </a:lnTo>
                <a:lnTo>
                  <a:pt x="606" y="460"/>
                </a:lnTo>
                <a:lnTo>
                  <a:pt x="607" y="462"/>
                </a:lnTo>
                <a:lnTo>
                  <a:pt x="607" y="462"/>
                </a:lnTo>
                <a:lnTo>
                  <a:pt x="611" y="462"/>
                </a:lnTo>
                <a:lnTo>
                  <a:pt x="611" y="462"/>
                </a:lnTo>
                <a:lnTo>
                  <a:pt x="611" y="462"/>
                </a:lnTo>
                <a:lnTo>
                  <a:pt x="611" y="463"/>
                </a:lnTo>
                <a:lnTo>
                  <a:pt x="611" y="463"/>
                </a:lnTo>
                <a:lnTo>
                  <a:pt x="609" y="465"/>
                </a:lnTo>
                <a:lnTo>
                  <a:pt x="607" y="465"/>
                </a:lnTo>
                <a:lnTo>
                  <a:pt x="606" y="465"/>
                </a:lnTo>
                <a:lnTo>
                  <a:pt x="604" y="465"/>
                </a:lnTo>
                <a:lnTo>
                  <a:pt x="603" y="465"/>
                </a:lnTo>
                <a:lnTo>
                  <a:pt x="603" y="465"/>
                </a:lnTo>
                <a:lnTo>
                  <a:pt x="601" y="466"/>
                </a:lnTo>
                <a:lnTo>
                  <a:pt x="598" y="465"/>
                </a:lnTo>
                <a:lnTo>
                  <a:pt x="596" y="463"/>
                </a:lnTo>
                <a:lnTo>
                  <a:pt x="595" y="462"/>
                </a:lnTo>
                <a:lnTo>
                  <a:pt x="590" y="462"/>
                </a:lnTo>
                <a:lnTo>
                  <a:pt x="587" y="462"/>
                </a:lnTo>
                <a:lnTo>
                  <a:pt x="585" y="462"/>
                </a:lnTo>
                <a:lnTo>
                  <a:pt x="584" y="463"/>
                </a:lnTo>
                <a:lnTo>
                  <a:pt x="584" y="465"/>
                </a:lnTo>
                <a:lnTo>
                  <a:pt x="582" y="466"/>
                </a:lnTo>
                <a:lnTo>
                  <a:pt x="581" y="466"/>
                </a:lnTo>
                <a:lnTo>
                  <a:pt x="581" y="466"/>
                </a:lnTo>
                <a:lnTo>
                  <a:pt x="584" y="470"/>
                </a:lnTo>
                <a:lnTo>
                  <a:pt x="587" y="471"/>
                </a:lnTo>
                <a:lnTo>
                  <a:pt x="587" y="473"/>
                </a:lnTo>
                <a:lnTo>
                  <a:pt x="587" y="473"/>
                </a:lnTo>
                <a:lnTo>
                  <a:pt x="584" y="473"/>
                </a:lnTo>
                <a:lnTo>
                  <a:pt x="582" y="473"/>
                </a:lnTo>
                <a:lnTo>
                  <a:pt x="581" y="474"/>
                </a:lnTo>
                <a:lnTo>
                  <a:pt x="579" y="476"/>
                </a:lnTo>
                <a:lnTo>
                  <a:pt x="577" y="477"/>
                </a:lnTo>
                <a:lnTo>
                  <a:pt x="573" y="479"/>
                </a:lnTo>
                <a:lnTo>
                  <a:pt x="568" y="482"/>
                </a:lnTo>
                <a:lnTo>
                  <a:pt x="566" y="482"/>
                </a:lnTo>
                <a:lnTo>
                  <a:pt x="565" y="484"/>
                </a:lnTo>
                <a:lnTo>
                  <a:pt x="563" y="484"/>
                </a:lnTo>
                <a:lnTo>
                  <a:pt x="562" y="485"/>
                </a:lnTo>
                <a:lnTo>
                  <a:pt x="560" y="485"/>
                </a:lnTo>
                <a:lnTo>
                  <a:pt x="558" y="484"/>
                </a:lnTo>
                <a:lnTo>
                  <a:pt x="558" y="482"/>
                </a:lnTo>
                <a:lnTo>
                  <a:pt x="560" y="482"/>
                </a:lnTo>
                <a:lnTo>
                  <a:pt x="562" y="482"/>
                </a:lnTo>
                <a:lnTo>
                  <a:pt x="563" y="481"/>
                </a:lnTo>
                <a:lnTo>
                  <a:pt x="565" y="481"/>
                </a:lnTo>
                <a:lnTo>
                  <a:pt x="565" y="481"/>
                </a:lnTo>
                <a:lnTo>
                  <a:pt x="566" y="479"/>
                </a:lnTo>
                <a:lnTo>
                  <a:pt x="573" y="474"/>
                </a:lnTo>
                <a:lnTo>
                  <a:pt x="574" y="471"/>
                </a:lnTo>
                <a:lnTo>
                  <a:pt x="574" y="470"/>
                </a:lnTo>
                <a:lnTo>
                  <a:pt x="574" y="468"/>
                </a:lnTo>
                <a:lnTo>
                  <a:pt x="573" y="466"/>
                </a:lnTo>
                <a:lnTo>
                  <a:pt x="571" y="466"/>
                </a:lnTo>
                <a:lnTo>
                  <a:pt x="566" y="468"/>
                </a:lnTo>
                <a:lnTo>
                  <a:pt x="563" y="470"/>
                </a:lnTo>
                <a:lnTo>
                  <a:pt x="560" y="471"/>
                </a:lnTo>
                <a:lnTo>
                  <a:pt x="557" y="473"/>
                </a:lnTo>
                <a:lnTo>
                  <a:pt x="558" y="473"/>
                </a:lnTo>
                <a:lnTo>
                  <a:pt x="557" y="474"/>
                </a:lnTo>
                <a:lnTo>
                  <a:pt x="557" y="476"/>
                </a:lnTo>
                <a:lnTo>
                  <a:pt x="557" y="477"/>
                </a:lnTo>
                <a:lnTo>
                  <a:pt x="557" y="477"/>
                </a:lnTo>
                <a:lnTo>
                  <a:pt x="557" y="479"/>
                </a:lnTo>
                <a:lnTo>
                  <a:pt x="555" y="479"/>
                </a:lnTo>
                <a:lnTo>
                  <a:pt x="555" y="479"/>
                </a:lnTo>
                <a:lnTo>
                  <a:pt x="554" y="481"/>
                </a:lnTo>
                <a:lnTo>
                  <a:pt x="552" y="481"/>
                </a:lnTo>
                <a:lnTo>
                  <a:pt x="551" y="482"/>
                </a:lnTo>
                <a:lnTo>
                  <a:pt x="543" y="481"/>
                </a:lnTo>
                <a:lnTo>
                  <a:pt x="538" y="479"/>
                </a:lnTo>
                <a:lnTo>
                  <a:pt x="532" y="479"/>
                </a:lnTo>
                <a:lnTo>
                  <a:pt x="530" y="479"/>
                </a:lnTo>
                <a:lnTo>
                  <a:pt x="530" y="477"/>
                </a:lnTo>
                <a:lnTo>
                  <a:pt x="530" y="476"/>
                </a:lnTo>
                <a:lnTo>
                  <a:pt x="532" y="476"/>
                </a:lnTo>
                <a:lnTo>
                  <a:pt x="533" y="476"/>
                </a:lnTo>
                <a:lnTo>
                  <a:pt x="540" y="474"/>
                </a:lnTo>
                <a:lnTo>
                  <a:pt x="540" y="473"/>
                </a:lnTo>
                <a:lnTo>
                  <a:pt x="540" y="471"/>
                </a:lnTo>
                <a:lnTo>
                  <a:pt x="538" y="470"/>
                </a:lnTo>
                <a:lnTo>
                  <a:pt x="540" y="468"/>
                </a:lnTo>
                <a:lnTo>
                  <a:pt x="543" y="466"/>
                </a:lnTo>
                <a:lnTo>
                  <a:pt x="546" y="465"/>
                </a:lnTo>
                <a:lnTo>
                  <a:pt x="547" y="463"/>
                </a:lnTo>
                <a:lnTo>
                  <a:pt x="549" y="462"/>
                </a:lnTo>
                <a:lnTo>
                  <a:pt x="543" y="458"/>
                </a:lnTo>
                <a:lnTo>
                  <a:pt x="543" y="457"/>
                </a:lnTo>
                <a:lnTo>
                  <a:pt x="546" y="457"/>
                </a:lnTo>
                <a:lnTo>
                  <a:pt x="551" y="458"/>
                </a:lnTo>
                <a:lnTo>
                  <a:pt x="554" y="458"/>
                </a:lnTo>
                <a:lnTo>
                  <a:pt x="558" y="458"/>
                </a:lnTo>
                <a:lnTo>
                  <a:pt x="562" y="457"/>
                </a:lnTo>
                <a:lnTo>
                  <a:pt x="562" y="455"/>
                </a:lnTo>
                <a:lnTo>
                  <a:pt x="562" y="455"/>
                </a:lnTo>
                <a:lnTo>
                  <a:pt x="558" y="454"/>
                </a:lnTo>
                <a:lnTo>
                  <a:pt x="555" y="452"/>
                </a:lnTo>
                <a:lnTo>
                  <a:pt x="549" y="452"/>
                </a:lnTo>
                <a:lnTo>
                  <a:pt x="544" y="451"/>
                </a:lnTo>
                <a:lnTo>
                  <a:pt x="541" y="451"/>
                </a:lnTo>
                <a:lnTo>
                  <a:pt x="536" y="451"/>
                </a:lnTo>
                <a:lnTo>
                  <a:pt x="536" y="452"/>
                </a:lnTo>
                <a:lnTo>
                  <a:pt x="536" y="454"/>
                </a:lnTo>
                <a:lnTo>
                  <a:pt x="536" y="454"/>
                </a:lnTo>
                <a:lnTo>
                  <a:pt x="535" y="455"/>
                </a:lnTo>
                <a:lnTo>
                  <a:pt x="535" y="455"/>
                </a:lnTo>
                <a:lnTo>
                  <a:pt x="535" y="455"/>
                </a:lnTo>
                <a:lnTo>
                  <a:pt x="535" y="455"/>
                </a:lnTo>
                <a:lnTo>
                  <a:pt x="533" y="455"/>
                </a:lnTo>
                <a:lnTo>
                  <a:pt x="532" y="454"/>
                </a:lnTo>
                <a:lnTo>
                  <a:pt x="529" y="454"/>
                </a:lnTo>
                <a:lnTo>
                  <a:pt x="525" y="454"/>
                </a:lnTo>
                <a:lnTo>
                  <a:pt x="522" y="454"/>
                </a:lnTo>
                <a:lnTo>
                  <a:pt x="519" y="454"/>
                </a:lnTo>
                <a:lnTo>
                  <a:pt x="514" y="454"/>
                </a:lnTo>
                <a:lnTo>
                  <a:pt x="514" y="455"/>
                </a:lnTo>
                <a:lnTo>
                  <a:pt x="514" y="455"/>
                </a:lnTo>
                <a:lnTo>
                  <a:pt x="514" y="457"/>
                </a:lnTo>
                <a:lnTo>
                  <a:pt x="513" y="457"/>
                </a:lnTo>
                <a:lnTo>
                  <a:pt x="513" y="457"/>
                </a:lnTo>
                <a:lnTo>
                  <a:pt x="511" y="457"/>
                </a:lnTo>
                <a:lnTo>
                  <a:pt x="511" y="457"/>
                </a:lnTo>
                <a:lnTo>
                  <a:pt x="511" y="458"/>
                </a:lnTo>
                <a:lnTo>
                  <a:pt x="510" y="458"/>
                </a:lnTo>
                <a:lnTo>
                  <a:pt x="508" y="457"/>
                </a:lnTo>
                <a:lnTo>
                  <a:pt x="508" y="455"/>
                </a:lnTo>
                <a:lnTo>
                  <a:pt x="506" y="454"/>
                </a:lnTo>
                <a:lnTo>
                  <a:pt x="506" y="451"/>
                </a:lnTo>
                <a:lnTo>
                  <a:pt x="511" y="451"/>
                </a:lnTo>
                <a:lnTo>
                  <a:pt x="514" y="451"/>
                </a:lnTo>
                <a:lnTo>
                  <a:pt x="514" y="451"/>
                </a:lnTo>
                <a:lnTo>
                  <a:pt x="516" y="449"/>
                </a:lnTo>
                <a:lnTo>
                  <a:pt x="529" y="447"/>
                </a:lnTo>
                <a:lnTo>
                  <a:pt x="535" y="444"/>
                </a:lnTo>
                <a:lnTo>
                  <a:pt x="535" y="444"/>
                </a:lnTo>
                <a:lnTo>
                  <a:pt x="535" y="446"/>
                </a:lnTo>
                <a:lnTo>
                  <a:pt x="535" y="446"/>
                </a:lnTo>
                <a:lnTo>
                  <a:pt x="536" y="446"/>
                </a:lnTo>
                <a:lnTo>
                  <a:pt x="540" y="444"/>
                </a:lnTo>
                <a:lnTo>
                  <a:pt x="544" y="444"/>
                </a:lnTo>
                <a:lnTo>
                  <a:pt x="544" y="443"/>
                </a:lnTo>
                <a:lnTo>
                  <a:pt x="546" y="443"/>
                </a:lnTo>
                <a:lnTo>
                  <a:pt x="546" y="443"/>
                </a:lnTo>
                <a:lnTo>
                  <a:pt x="552" y="441"/>
                </a:lnTo>
                <a:lnTo>
                  <a:pt x="557" y="440"/>
                </a:lnTo>
                <a:lnTo>
                  <a:pt x="558" y="440"/>
                </a:lnTo>
                <a:lnTo>
                  <a:pt x="558" y="440"/>
                </a:lnTo>
                <a:lnTo>
                  <a:pt x="562" y="436"/>
                </a:lnTo>
                <a:lnTo>
                  <a:pt x="570" y="435"/>
                </a:lnTo>
                <a:lnTo>
                  <a:pt x="571" y="435"/>
                </a:lnTo>
                <a:lnTo>
                  <a:pt x="577" y="433"/>
                </a:lnTo>
                <a:lnTo>
                  <a:pt x="579" y="433"/>
                </a:lnTo>
                <a:lnTo>
                  <a:pt x="582" y="432"/>
                </a:lnTo>
                <a:close/>
                <a:moveTo>
                  <a:pt x="497" y="425"/>
                </a:moveTo>
                <a:lnTo>
                  <a:pt x="497" y="425"/>
                </a:lnTo>
                <a:lnTo>
                  <a:pt x="497" y="427"/>
                </a:lnTo>
                <a:lnTo>
                  <a:pt x="497" y="429"/>
                </a:lnTo>
                <a:lnTo>
                  <a:pt x="495" y="430"/>
                </a:lnTo>
                <a:lnTo>
                  <a:pt x="494" y="432"/>
                </a:lnTo>
                <a:lnTo>
                  <a:pt x="492" y="432"/>
                </a:lnTo>
                <a:lnTo>
                  <a:pt x="491" y="432"/>
                </a:lnTo>
                <a:lnTo>
                  <a:pt x="491" y="432"/>
                </a:lnTo>
                <a:lnTo>
                  <a:pt x="491" y="430"/>
                </a:lnTo>
                <a:lnTo>
                  <a:pt x="491" y="430"/>
                </a:lnTo>
                <a:lnTo>
                  <a:pt x="491" y="430"/>
                </a:lnTo>
                <a:lnTo>
                  <a:pt x="491" y="429"/>
                </a:lnTo>
                <a:lnTo>
                  <a:pt x="491" y="429"/>
                </a:lnTo>
                <a:lnTo>
                  <a:pt x="489" y="429"/>
                </a:lnTo>
                <a:lnTo>
                  <a:pt x="491" y="429"/>
                </a:lnTo>
                <a:lnTo>
                  <a:pt x="492" y="427"/>
                </a:lnTo>
                <a:lnTo>
                  <a:pt x="497" y="425"/>
                </a:lnTo>
                <a:lnTo>
                  <a:pt x="497" y="425"/>
                </a:lnTo>
                <a:close/>
                <a:moveTo>
                  <a:pt x="891" y="422"/>
                </a:moveTo>
                <a:lnTo>
                  <a:pt x="891" y="422"/>
                </a:lnTo>
                <a:lnTo>
                  <a:pt x="893" y="424"/>
                </a:lnTo>
                <a:lnTo>
                  <a:pt x="894" y="424"/>
                </a:lnTo>
                <a:lnTo>
                  <a:pt x="894" y="425"/>
                </a:lnTo>
                <a:lnTo>
                  <a:pt x="894" y="425"/>
                </a:lnTo>
                <a:lnTo>
                  <a:pt x="893" y="429"/>
                </a:lnTo>
                <a:lnTo>
                  <a:pt x="891" y="429"/>
                </a:lnTo>
                <a:lnTo>
                  <a:pt x="890" y="427"/>
                </a:lnTo>
                <a:lnTo>
                  <a:pt x="890" y="427"/>
                </a:lnTo>
                <a:lnTo>
                  <a:pt x="891" y="424"/>
                </a:lnTo>
                <a:lnTo>
                  <a:pt x="891" y="422"/>
                </a:lnTo>
                <a:close/>
                <a:moveTo>
                  <a:pt x="2777" y="419"/>
                </a:moveTo>
                <a:lnTo>
                  <a:pt x="2779" y="419"/>
                </a:lnTo>
                <a:lnTo>
                  <a:pt x="2780" y="419"/>
                </a:lnTo>
                <a:lnTo>
                  <a:pt x="2782" y="421"/>
                </a:lnTo>
                <a:lnTo>
                  <a:pt x="2783" y="422"/>
                </a:lnTo>
                <a:lnTo>
                  <a:pt x="2782" y="422"/>
                </a:lnTo>
                <a:lnTo>
                  <a:pt x="2780" y="422"/>
                </a:lnTo>
                <a:lnTo>
                  <a:pt x="2779" y="422"/>
                </a:lnTo>
                <a:lnTo>
                  <a:pt x="2776" y="421"/>
                </a:lnTo>
                <a:lnTo>
                  <a:pt x="2777" y="419"/>
                </a:lnTo>
                <a:close/>
                <a:moveTo>
                  <a:pt x="484" y="419"/>
                </a:moveTo>
                <a:lnTo>
                  <a:pt x="486" y="419"/>
                </a:lnTo>
                <a:lnTo>
                  <a:pt x="488" y="421"/>
                </a:lnTo>
                <a:lnTo>
                  <a:pt x="489" y="422"/>
                </a:lnTo>
                <a:lnTo>
                  <a:pt x="491" y="422"/>
                </a:lnTo>
                <a:lnTo>
                  <a:pt x="491" y="422"/>
                </a:lnTo>
                <a:lnTo>
                  <a:pt x="491" y="424"/>
                </a:lnTo>
                <a:lnTo>
                  <a:pt x="491" y="424"/>
                </a:lnTo>
                <a:lnTo>
                  <a:pt x="491" y="424"/>
                </a:lnTo>
                <a:lnTo>
                  <a:pt x="491" y="425"/>
                </a:lnTo>
                <a:lnTo>
                  <a:pt x="491" y="425"/>
                </a:lnTo>
                <a:lnTo>
                  <a:pt x="488" y="427"/>
                </a:lnTo>
                <a:lnTo>
                  <a:pt x="488" y="427"/>
                </a:lnTo>
                <a:lnTo>
                  <a:pt x="486" y="427"/>
                </a:lnTo>
                <a:lnTo>
                  <a:pt x="486" y="425"/>
                </a:lnTo>
                <a:lnTo>
                  <a:pt x="486" y="424"/>
                </a:lnTo>
                <a:lnTo>
                  <a:pt x="486" y="422"/>
                </a:lnTo>
                <a:lnTo>
                  <a:pt x="484" y="422"/>
                </a:lnTo>
                <a:lnTo>
                  <a:pt x="484" y="421"/>
                </a:lnTo>
                <a:lnTo>
                  <a:pt x="484" y="421"/>
                </a:lnTo>
                <a:lnTo>
                  <a:pt x="483" y="421"/>
                </a:lnTo>
                <a:lnTo>
                  <a:pt x="483" y="419"/>
                </a:lnTo>
                <a:lnTo>
                  <a:pt x="483" y="419"/>
                </a:lnTo>
                <a:lnTo>
                  <a:pt x="484" y="419"/>
                </a:lnTo>
                <a:close/>
                <a:moveTo>
                  <a:pt x="2563" y="413"/>
                </a:moveTo>
                <a:lnTo>
                  <a:pt x="2564" y="414"/>
                </a:lnTo>
                <a:lnTo>
                  <a:pt x="2567" y="416"/>
                </a:lnTo>
                <a:lnTo>
                  <a:pt x="2577" y="419"/>
                </a:lnTo>
                <a:lnTo>
                  <a:pt x="2578" y="421"/>
                </a:lnTo>
                <a:lnTo>
                  <a:pt x="2580" y="422"/>
                </a:lnTo>
                <a:lnTo>
                  <a:pt x="2582" y="422"/>
                </a:lnTo>
                <a:lnTo>
                  <a:pt x="2578" y="421"/>
                </a:lnTo>
                <a:lnTo>
                  <a:pt x="2572" y="419"/>
                </a:lnTo>
                <a:lnTo>
                  <a:pt x="2569" y="418"/>
                </a:lnTo>
                <a:lnTo>
                  <a:pt x="2569" y="418"/>
                </a:lnTo>
                <a:lnTo>
                  <a:pt x="2567" y="418"/>
                </a:lnTo>
                <a:lnTo>
                  <a:pt x="2566" y="418"/>
                </a:lnTo>
                <a:lnTo>
                  <a:pt x="2564" y="416"/>
                </a:lnTo>
                <a:lnTo>
                  <a:pt x="2564" y="416"/>
                </a:lnTo>
                <a:lnTo>
                  <a:pt x="2563" y="414"/>
                </a:lnTo>
                <a:lnTo>
                  <a:pt x="2563" y="413"/>
                </a:lnTo>
                <a:close/>
                <a:moveTo>
                  <a:pt x="2810" y="411"/>
                </a:moveTo>
                <a:lnTo>
                  <a:pt x="2812" y="411"/>
                </a:lnTo>
                <a:lnTo>
                  <a:pt x="2812" y="413"/>
                </a:lnTo>
                <a:lnTo>
                  <a:pt x="2813" y="414"/>
                </a:lnTo>
                <a:lnTo>
                  <a:pt x="2815" y="418"/>
                </a:lnTo>
                <a:lnTo>
                  <a:pt x="2815" y="419"/>
                </a:lnTo>
                <a:lnTo>
                  <a:pt x="2813" y="419"/>
                </a:lnTo>
                <a:lnTo>
                  <a:pt x="2812" y="419"/>
                </a:lnTo>
                <a:lnTo>
                  <a:pt x="2810" y="419"/>
                </a:lnTo>
                <a:lnTo>
                  <a:pt x="2810" y="419"/>
                </a:lnTo>
                <a:lnTo>
                  <a:pt x="2810" y="419"/>
                </a:lnTo>
                <a:lnTo>
                  <a:pt x="2810" y="418"/>
                </a:lnTo>
                <a:lnTo>
                  <a:pt x="2810" y="416"/>
                </a:lnTo>
                <a:lnTo>
                  <a:pt x="2810" y="416"/>
                </a:lnTo>
                <a:lnTo>
                  <a:pt x="2810" y="414"/>
                </a:lnTo>
                <a:lnTo>
                  <a:pt x="2810" y="414"/>
                </a:lnTo>
                <a:lnTo>
                  <a:pt x="2810" y="413"/>
                </a:lnTo>
                <a:lnTo>
                  <a:pt x="2809" y="413"/>
                </a:lnTo>
                <a:lnTo>
                  <a:pt x="2809" y="411"/>
                </a:lnTo>
                <a:lnTo>
                  <a:pt x="2809" y="411"/>
                </a:lnTo>
                <a:lnTo>
                  <a:pt x="2810" y="411"/>
                </a:lnTo>
                <a:close/>
                <a:moveTo>
                  <a:pt x="3351" y="408"/>
                </a:moveTo>
                <a:lnTo>
                  <a:pt x="3353" y="408"/>
                </a:lnTo>
                <a:lnTo>
                  <a:pt x="3353" y="410"/>
                </a:lnTo>
                <a:lnTo>
                  <a:pt x="3351" y="411"/>
                </a:lnTo>
                <a:lnTo>
                  <a:pt x="3346" y="411"/>
                </a:lnTo>
                <a:lnTo>
                  <a:pt x="3345" y="411"/>
                </a:lnTo>
                <a:lnTo>
                  <a:pt x="3345" y="411"/>
                </a:lnTo>
                <a:lnTo>
                  <a:pt x="3346" y="410"/>
                </a:lnTo>
                <a:lnTo>
                  <a:pt x="3349" y="408"/>
                </a:lnTo>
                <a:lnTo>
                  <a:pt x="3351" y="408"/>
                </a:lnTo>
                <a:close/>
                <a:moveTo>
                  <a:pt x="2824" y="406"/>
                </a:moveTo>
                <a:lnTo>
                  <a:pt x="2824" y="406"/>
                </a:lnTo>
                <a:lnTo>
                  <a:pt x="2824" y="408"/>
                </a:lnTo>
                <a:lnTo>
                  <a:pt x="2824" y="410"/>
                </a:lnTo>
                <a:lnTo>
                  <a:pt x="2824" y="410"/>
                </a:lnTo>
                <a:lnTo>
                  <a:pt x="2824" y="411"/>
                </a:lnTo>
                <a:lnTo>
                  <a:pt x="2824" y="413"/>
                </a:lnTo>
                <a:lnTo>
                  <a:pt x="2823" y="413"/>
                </a:lnTo>
                <a:lnTo>
                  <a:pt x="2823" y="414"/>
                </a:lnTo>
                <a:lnTo>
                  <a:pt x="2823" y="414"/>
                </a:lnTo>
                <a:lnTo>
                  <a:pt x="2821" y="416"/>
                </a:lnTo>
                <a:lnTo>
                  <a:pt x="2821" y="413"/>
                </a:lnTo>
                <a:lnTo>
                  <a:pt x="2821" y="413"/>
                </a:lnTo>
                <a:lnTo>
                  <a:pt x="2823" y="411"/>
                </a:lnTo>
                <a:lnTo>
                  <a:pt x="2823" y="411"/>
                </a:lnTo>
                <a:lnTo>
                  <a:pt x="2823" y="410"/>
                </a:lnTo>
                <a:lnTo>
                  <a:pt x="2821" y="410"/>
                </a:lnTo>
                <a:lnTo>
                  <a:pt x="2823" y="410"/>
                </a:lnTo>
                <a:lnTo>
                  <a:pt x="2824" y="406"/>
                </a:lnTo>
                <a:lnTo>
                  <a:pt x="2824" y="406"/>
                </a:lnTo>
                <a:close/>
                <a:moveTo>
                  <a:pt x="3343" y="406"/>
                </a:moveTo>
                <a:lnTo>
                  <a:pt x="3345" y="406"/>
                </a:lnTo>
                <a:lnTo>
                  <a:pt x="3346" y="408"/>
                </a:lnTo>
                <a:lnTo>
                  <a:pt x="3346" y="408"/>
                </a:lnTo>
                <a:lnTo>
                  <a:pt x="3346" y="408"/>
                </a:lnTo>
                <a:lnTo>
                  <a:pt x="3345" y="408"/>
                </a:lnTo>
                <a:lnTo>
                  <a:pt x="3343" y="408"/>
                </a:lnTo>
                <a:lnTo>
                  <a:pt x="3342" y="408"/>
                </a:lnTo>
                <a:lnTo>
                  <a:pt x="3340" y="408"/>
                </a:lnTo>
                <a:lnTo>
                  <a:pt x="3340" y="406"/>
                </a:lnTo>
                <a:lnTo>
                  <a:pt x="3340" y="406"/>
                </a:lnTo>
                <a:lnTo>
                  <a:pt x="3343" y="406"/>
                </a:lnTo>
                <a:close/>
                <a:moveTo>
                  <a:pt x="3646" y="395"/>
                </a:moveTo>
                <a:lnTo>
                  <a:pt x="3647" y="397"/>
                </a:lnTo>
                <a:lnTo>
                  <a:pt x="3649" y="397"/>
                </a:lnTo>
                <a:lnTo>
                  <a:pt x="3646" y="399"/>
                </a:lnTo>
                <a:lnTo>
                  <a:pt x="3643" y="399"/>
                </a:lnTo>
                <a:lnTo>
                  <a:pt x="3638" y="399"/>
                </a:lnTo>
                <a:lnTo>
                  <a:pt x="3632" y="399"/>
                </a:lnTo>
                <a:lnTo>
                  <a:pt x="3629" y="400"/>
                </a:lnTo>
                <a:lnTo>
                  <a:pt x="3624" y="402"/>
                </a:lnTo>
                <a:lnTo>
                  <a:pt x="3614" y="402"/>
                </a:lnTo>
                <a:lnTo>
                  <a:pt x="3613" y="402"/>
                </a:lnTo>
                <a:lnTo>
                  <a:pt x="3613" y="400"/>
                </a:lnTo>
                <a:lnTo>
                  <a:pt x="3611" y="400"/>
                </a:lnTo>
                <a:lnTo>
                  <a:pt x="3610" y="400"/>
                </a:lnTo>
                <a:lnTo>
                  <a:pt x="3608" y="400"/>
                </a:lnTo>
                <a:lnTo>
                  <a:pt x="3606" y="400"/>
                </a:lnTo>
                <a:lnTo>
                  <a:pt x="3606" y="400"/>
                </a:lnTo>
                <a:lnTo>
                  <a:pt x="3606" y="400"/>
                </a:lnTo>
                <a:lnTo>
                  <a:pt x="3606" y="399"/>
                </a:lnTo>
                <a:lnTo>
                  <a:pt x="3610" y="399"/>
                </a:lnTo>
                <a:lnTo>
                  <a:pt x="3619" y="399"/>
                </a:lnTo>
                <a:lnTo>
                  <a:pt x="3624" y="399"/>
                </a:lnTo>
                <a:lnTo>
                  <a:pt x="3625" y="399"/>
                </a:lnTo>
                <a:lnTo>
                  <a:pt x="3629" y="399"/>
                </a:lnTo>
                <a:lnTo>
                  <a:pt x="3632" y="397"/>
                </a:lnTo>
                <a:lnTo>
                  <a:pt x="3636" y="397"/>
                </a:lnTo>
                <a:lnTo>
                  <a:pt x="3644" y="395"/>
                </a:lnTo>
                <a:lnTo>
                  <a:pt x="3646" y="395"/>
                </a:lnTo>
                <a:close/>
                <a:moveTo>
                  <a:pt x="585" y="389"/>
                </a:moveTo>
                <a:lnTo>
                  <a:pt x="585" y="389"/>
                </a:lnTo>
                <a:lnTo>
                  <a:pt x="585" y="389"/>
                </a:lnTo>
                <a:lnTo>
                  <a:pt x="585" y="391"/>
                </a:lnTo>
                <a:lnTo>
                  <a:pt x="585" y="391"/>
                </a:lnTo>
                <a:lnTo>
                  <a:pt x="587" y="392"/>
                </a:lnTo>
                <a:lnTo>
                  <a:pt x="587" y="392"/>
                </a:lnTo>
                <a:lnTo>
                  <a:pt x="587" y="392"/>
                </a:lnTo>
                <a:lnTo>
                  <a:pt x="588" y="394"/>
                </a:lnTo>
                <a:lnTo>
                  <a:pt x="587" y="394"/>
                </a:lnTo>
                <a:lnTo>
                  <a:pt x="587" y="394"/>
                </a:lnTo>
                <a:lnTo>
                  <a:pt x="585" y="394"/>
                </a:lnTo>
                <a:lnTo>
                  <a:pt x="585" y="395"/>
                </a:lnTo>
                <a:lnTo>
                  <a:pt x="585" y="397"/>
                </a:lnTo>
                <a:lnTo>
                  <a:pt x="585" y="397"/>
                </a:lnTo>
                <a:lnTo>
                  <a:pt x="585" y="399"/>
                </a:lnTo>
                <a:lnTo>
                  <a:pt x="587" y="399"/>
                </a:lnTo>
                <a:lnTo>
                  <a:pt x="587" y="400"/>
                </a:lnTo>
                <a:lnTo>
                  <a:pt x="585" y="402"/>
                </a:lnTo>
                <a:lnTo>
                  <a:pt x="584" y="402"/>
                </a:lnTo>
                <a:lnTo>
                  <a:pt x="582" y="402"/>
                </a:lnTo>
                <a:lnTo>
                  <a:pt x="582" y="402"/>
                </a:lnTo>
                <a:lnTo>
                  <a:pt x="582" y="400"/>
                </a:lnTo>
                <a:lnTo>
                  <a:pt x="582" y="399"/>
                </a:lnTo>
                <a:lnTo>
                  <a:pt x="582" y="397"/>
                </a:lnTo>
                <a:lnTo>
                  <a:pt x="582" y="395"/>
                </a:lnTo>
                <a:lnTo>
                  <a:pt x="582" y="394"/>
                </a:lnTo>
                <a:lnTo>
                  <a:pt x="582" y="394"/>
                </a:lnTo>
                <a:lnTo>
                  <a:pt x="582" y="392"/>
                </a:lnTo>
                <a:lnTo>
                  <a:pt x="582" y="392"/>
                </a:lnTo>
                <a:lnTo>
                  <a:pt x="582" y="392"/>
                </a:lnTo>
                <a:lnTo>
                  <a:pt x="584" y="391"/>
                </a:lnTo>
                <a:lnTo>
                  <a:pt x="584" y="391"/>
                </a:lnTo>
                <a:lnTo>
                  <a:pt x="584" y="389"/>
                </a:lnTo>
                <a:lnTo>
                  <a:pt x="585" y="389"/>
                </a:lnTo>
                <a:close/>
                <a:moveTo>
                  <a:pt x="3641" y="386"/>
                </a:moveTo>
                <a:lnTo>
                  <a:pt x="3636" y="389"/>
                </a:lnTo>
                <a:lnTo>
                  <a:pt x="3635" y="389"/>
                </a:lnTo>
                <a:lnTo>
                  <a:pt x="3629" y="389"/>
                </a:lnTo>
                <a:lnTo>
                  <a:pt x="3624" y="391"/>
                </a:lnTo>
                <a:lnTo>
                  <a:pt x="3621" y="391"/>
                </a:lnTo>
                <a:lnTo>
                  <a:pt x="3616" y="391"/>
                </a:lnTo>
                <a:lnTo>
                  <a:pt x="3616" y="391"/>
                </a:lnTo>
                <a:lnTo>
                  <a:pt x="3616" y="391"/>
                </a:lnTo>
                <a:lnTo>
                  <a:pt x="3610" y="388"/>
                </a:lnTo>
                <a:lnTo>
                  <a:pt x="3610" y="388"/>
                </a:lnTo>
                <a:lnTo>
                  <a:pt x="3611" y="388"/>
                </a:lnTo>
                <a:lnTo>
                  <a:pt x="3616" y="388"/>
                </a:lnTo>
                <a:lnTo>
                  <a:pt x="3619" y="389"/>
                </a:lnTo>
                <a:lnTo>
                  <a:pt x="3622" y="389"/>
                </a:lnTo>
                <a:lnTo>
                  <a:pt x="3625" y="389"/>
                </a:lnTo>
                <a:lnTo>
                  <a:pt x="3627" y="389"/>
                </a:lnTo>
                <a:lnTo>
                  <a:pt x="3629" y="388"/>
                </a:lnTo>
                <a:lnTo>
                  <a:pt x="3633" y="388"/>
                </a:lnTo>
                <a:lnTo>
                  <a:pt x="3635" y="388"/>
                </a:lnTo>
                <a:lnTo>
                  <a:pt x="3636" y="388"/>
                </a:lnTo>
                <a:lnTo>
                  <a:pt x="3641" y="386"/>
                </a:lnTo>
                <a:close/>
                <a:moveTo>
                  <a:pt x="4625" y="373"/>
                </a:moveTo>
                <a:lnTo>
                  <a:pt x="4628" y="375"/>
                </a:lnTo>
                <a:lnTo>
                  <a:pt x="4630" y="375"/>
                </a:lnTo>
                <a:lnTo>
                  <a:pt x="4633" y="375"/>
                </a:lnTo>
                <a:lnTo>
                  <a:pt x="4635" y="377"/>
                </a:lnTo>
                <a:lnTo>
                  <a:pt x="4635" y="378"/>
                </a:lnTo>
                <a:lnTo>
                  <a:pt x="4631" y="377"/>
                </a:lnTo>
                <a:lnTo>
                  <a:pt x="4627" y="377"/>
                </a:lnTo>
                <a:lnTo>
                  <a:pt x="4625" y="375"/>
                </a:lnTo>
                <a:lnTo>
                  <a:pt x="4625" y="373"/>
                </a:lnTo>
                <a:close/>
                <a:moveTo>
                  <a:pt x="2730" y="372"/>
                </a:moveTo>
                <a:lnTo>
                  <a:pt x="2730" y="373"/>
                </a:lnTo>
                <a:lnTo>
                  <a:pt x="2730" y="373"/>
                </a:lnTo>
                <a:lnTo>
                  <a:pt x="2728" y="375"/>
                </a:lnTo>
                <a:lnTo>
                  <a:pt x="2727" y="377"/>
                </a:lnTo>
                <a:lnTo>
                  <a:pt x="2728" y="378"/>
                </a:lnTo>
                <a:lnTo>
                  <a:pt x="2727" y="378"/>
                </a:lnTo>
                <a:lnTo>
                  <a:pt x="2727" y="380"/>
                </a:lnTo>
                <a:lnTo>
                  <a:pt x="2727" y="380"/>
                </a:lnTo>
                <a:lnTo>
                  <a:pt x="2725" y="381"/>
                </a:lnTo>
                <a:lnTo>
                  <a:pt x="2723" y="381"/>
                </a:lnTo>
                <a:lnTo>
                  <a:pt x="2720" y="383"/>
                </a:lnTo>
                <a:lnTo>
                  <a:pt x="2720" y="384"/>
                </a:lnTo>
                <a:lnTo>
                  <a:pt x="2723" y="386"/>
                </a:lnTo>
                <a:lnTo>
                  <a:pt x="2725" y="386"/>
                </a:lnTo>
                <a:lnTo>
                  <a:pt x="2725" y="386"/>
                </a:lnTo>
                <a:lnTo>
                  <a:pt x="2725" y="388"/>
                </a:lnTo>
                <a:lnTo>
                  <a:pt x="2723" y="388"/>
                </a:lnTo>
                <a:lnTo>
                  <a:pt x="2720" y="386"/>
                </a:lnTo>
                <a:lnTo>
                  <a:pt x="2719" y="386"/>
                </a:lnTo>
                <a:lnTo>
                  <a:pt x="2717" y="388"/>
                </a:lnTo>
                <a:lnTo>
                  <a:pt x="2719" y="388"/>
                </a:lnTo>
                <a:lnTo>
                  <a:pt x="2719" y="388"/>
                </a:lnTo>
                <a:lnTo>
                  <a:pt x="2719" y="389"/>
                </a:lnTo>
                <a:lnTo>
                  <a:pt x="2717" y="389"/>
                </a:lnTo>
                <a:lnTo>
                  <a:pt x="2717" y="389"/>
                </a:lnTo>
                <a:lnTo>
                  <a:pt x="2717" y="389"/>
                </a:lnTo>
                <a:lnTo>
                  <a:pt x="2716" y="389"/>
                </a:lnTo>
                <a:lnTo>
                  <a:pt x="2716" y="389"/>
                </a:lnTo>
                <a:lnTo>
                  <a:pt x="2714" y="391"/>
                </a:lnTo>
                <a:lnTo>
                  <a:pt x="2714" y="389"/>
                </a:lnTo>
                <a:lnTo>
                  <a:pt x="2712" y="389"/>
                </a:lnTo>
                <a:lnTo>
                  <a:pt x="2711" y="389"/>
                </a:lnTo>
                <a:lnTo>
                  <a:pt x="2711" y="389"/>
                </a:lnTo>
                <a:lnTo>
                  <a:pt x="2709" y="391"/>
                </a:lnTo>
                <a:lnTo>
                  <a:pt x="2709" y="391"/>
                </a:lnTo>
                <a:lnTo>
                  <a:pt x="2711" y="389"/>
                </a:lnTo>
                <a:lnTo>
                  <a:pt x="2711" y="388"/>
                </a:lnTo>
                <a:lnTo>
                  <a:pt x="2711" y="388"/>
                </a:lnTo>
                <a:lnTo>
                  <a:pt x="2709" y="386"/>
                </a:lnTo>
                <a:lnTo>
                  <a:pt x="2709" y="386"/>
                </a:lnTo>
                <a:lnTo>
                  <a:pt x="2708" y="386"/>
                </a:lnTo>
                <a:lnTo>
                  <a:pt x="2708" y="386"/>
                </a:lnTo>
                <a:lnTo>
                  <a:pt x="2709" y="384"/>
                </a:lnTo>
                <a:lnTo>
                  <a:pt x="2712" y="383"/>
                </a:lnTo>
                <a:lnTo>
                  <a:pt x="2712" y="383"/>
                </a:lnTo>
                <a:lnTo>
                  <a:pt x="2712" y="381"/>
                </a:lnTo>
                <a:lnTo>
                  <a:pt x="2716" y="380"/>
                </a:lnTo>
                <a:lnTo>
                  <a:pt x="2719" y="378"/>
                </a:lnTo>
                <a:lnTo>
                  <a:pt x="2719" y="380"/>
                </a:lnTo>
                <a:lnTo>
                  <a:pt x="2720" y="380"/>
                </a:lnTo>
                <a:lnTo>
                  <a:pt x="2720" y="378"/>
                </a:lnTo>
                <a:lnTo>
                  <a:pt x="2720" y="378"/>
                </a:lnTo>
                <a:lnTo>
                  <a:pt x="2720" y="378"/>
                </a:lnTo>
                <a:lnTo>
                  <a:pt x="2719" y="377"/>
                </a:lnTo>
                <a:lnTo>
                  <a:pt x="2720" y="377"/>
                </a:lnTo>
                <a:lnTo>
                  <a:pt x="2720" y="375"/>
                </a:lnTo>
                <a:lnTo>
                  <a:pt x="2722" y="377"/>
                </a:lnTo>
                <a:lnTo>
                  <a:pt x="2722" y="377"/>
                </a:lnTo>
                <a:lnTo>
                  <a:pt x="2723" y="377"/>
                </a:lnTo>
                <a:lnTo>
                  <a:pt x="2723" y="377"/>
                </a:lnTo>
                <a:lnTo>
                  <a:pt x="2723" y="375"/>
                </a:lnTo>
                <a:lnTo>
                  <a:pt x="2725" y="375"/>
                </a:lnTo>
                <a:lnTo>
                  <a:pt x="2727" y="375"/>
                </a:lnTo>
                <a:lnTo>
                  <a:pt x="2727" y="375"/>
                </a:lnTo>
                <a:lnTo>
                  <a:pt x="2728" y="373"/>
                </a:lnTo>
                <a:lnTo>
                  <a:pt x="2730" y="373"/>
                </a:lnTo>
                <a:lnTo>
                  <a:pt x="2730" y="372"/>
                </a:lnTo>
                <a:close/>
                <a:moveTo>
                  <a:pt x="4630" y="370"/>
                </a:moveTo>
                <a:lnTo>
                  <a:pt x="4631" y="370"/>
                </a:lnTo>
                <a:lnTo>
                  <a:pt x="4633" y="370"/>
                </a:lnTo>
                <a:lnTo>
                  <a:pt x="4633" y="372"/>
                </a:lnTo>
                <a:lnTo>
                  <a:pt x="4633" y="372"/>
                </a:lnTo>
                <a:lnTo>
                  <a:pt x="4635" y="372"/>
                </a:lnTo>
                <a:lnTo>
                  <a:pt x="4635" y="372"/>
                </a:lnTo>
                <a:lnTo>
                  <a:pt x="4631" y="373"/>
                </a:lnTo>
                <a:lnTo>
                  <a:pt x="4631" y="373"/>
                </a:lnTo>
                <a:lnTo>
                  <a:pt x="4631" y="373"/>
                </a:lnTo>
                <a:lnTo>
                  <a:pt x="4631" y="373"/>
                </a:lnTo>
                <a:lnTo>
                  <a:pt x="4631" y="375"/>
                </a:lnTo>
                <a:lnTo>
                  <a:pt x="4630" y="373"/>
                </a:lnTo>
                <a:lnTo>
                  <a:pt x="4628" y="373"/>
                </a:lnTo>
                <a:lnTo>
                  <a:pt x="4628" y="373"/>
                </a:lnTo>
                <a:lnTo>
                  <a:pt x="4628" y="372"/>
                </a:lnTo>
                <a:lnTo>
                  <a:pt x="4628" y="372"/>
                </a:lnTo>
                <a:lnTo>
                  <a:pt x="4628" y="372"/>
                </a:lnTo>
                <a:lnTo>
                  <a:pt x="4628" y="372"/>
                </a:lnTo>
                <a:lnTo>
                  <a:pt x="4630" y="370"/>
                </a:lnTo>
                <a:lnTo>
                  <a:pt x="4628" y="370"/>
                </a:lnTo>
                <a:lnTo>
                  <a:pt x="4628" y="370"/>
                </a:lnTo>
                <a:lnTo>
                  <a:pt x="4630" y="370"/>
                </a:lnTo>
                <a:close/>
                <a:moveTo>
                  <a:pt x="3619" y="367"/>
                </a:moveTo>
                <a:lnTo>
                  <a:pt x="3624" y="369"/>
                </a:lnTo>
                <a:lnTo>
                  <a:pt x="3632" y="370"/>
                </a:lnTo>
                <a:lnTo>
                  <a:pt x="3636" y="370"/>
                </a:lnTo>
                <a:lnTo>
                  <a:pt x="3638" y="373"/>
                </a:lnTo>
                <a:lnTo>
                  <a:pt x="3630" y="372"/>
                </a:lnTo>
                <a:lnTo>
                  <a:pt x="3625" y="372"/>
                </a:lnTo>
                <a:lnTo>
                  <a:pt x="3622" y="370"/>
                </a:lnTo>
                <a:lnTo>
                  <a:pt x="3618" y="370"/>
                </a:lnTo>
                <a:lnTo>
                  <a:pt x="3613" y="370"/>
                </a:lnTo>
                <a:lnTo>
                  <a:pt x="3610" y="372"/>
                </a:lnTo>
                <a:lnTo>
                  <a:pt x="3608" y="373"/>
                </a:lnTo>
                <a:lnTo>
                  <a:pt x="3605" y="375"/>
                </a:lnTo>
                <a:lnTo>
                  <a:pt x="3600" y="375"/>
                </a:lnTo>
                <a:lnTo>
                  <a:pt x="3599" y="375"/>
                </a:lnTo>
                <a:lnTo>
                  <a:pt x="3599" y="373"/>
                </a:lnTo>
                <a:lnTo>
                  <a:pt x="3603" y="372"/>
                </a:lnTo>
                <a:lnTo>
                  <a:pt x="3606" y="372"/>
                </a:lnTo>
                <a:lnTo>
                  <a:pt x="3610" y="370"/>
                </a:lnTo>
                <a:lnTo>
                  <a:pt x="3614" y="369"/>
                </a:lnTo>
                <a:lnTo>
                  <a:pt x="3619" y="367"/>
                </a:lnTo>
                <a:close/>
                <a:moveTo>
                  <a:pt x="800" y="361"/>
                </a:moveTo>
                <a:lnTo>
                  <a:pt x="804" y="362"/>
                </a:lnTo>
                <a:lnTo>
                  <a:pt x="804" y="362"/>
                </a:lnTo>
                <a:lnTo>
                  <a:pt x="806" y="362"/>
                </a:lnTo>
                <a:lnTo>
                  <a:pt x="806" y="364"/>
                </a:lnTo>
                <a:lnTo>
                  <a:pt x="804" y="366"/>
                </a:lnTo>
                <a:lnTo>
                  <a:pt x="801" y="364"/>
                </a:lnTo>
                <a:lnTo>
                  <a:pt x="798" y="361"/>
                </a:lnTo>
                <a:lnTo>
                  <a:pt x="800" y="361"/>
                </a:lnTo>
                <a:close/>
                <a:moveTo>
                  <a:pt x="3584" y="355"/>
                </a:moveTo>
                <a:lnTo>
                  <a:pt x="3586" y="356"/>
                </a:lnTo>
                <a:lnTo>
                  <a:pt x="3586" y="356"/>
                </a:lnTo>
                <a:lnTo>
                  <a:pt x="3586" y="358"/>
                </a:lnTo>
                <a:lnTo>
                  <a:pt x="3583" y="358"/>
                </a:lnTo>
                <a:lnTo>
                  <a:pt x="3581" y="359"/>
                </a:lnTo>
                <a:lnTo>
                  <a:pt x="3581" y="359"/>
                </a:lnTo>
                <a:lnTo>
                  <a:pt x="3583" y="361"/>
                </a:lnTo>
                <a:lnTo>
                  <a:pt x="3583" y="361"/>
                </a:lnTo>
                <a:lnTo>
                  <a:pt x="3584" y="362"/>
                </a:lnTo>
                <a:lnTo>
                  <a:pt x="3584" y="364"/>
                </a:lnTo>
                <a:lnTo>
                  <a:pt x="3586" y="364"/>
                </a:lnTo>
                <a:lnTo>
                  <a:pt x="3588" y="366"/>
                </a:lnTo>
                <a:lnTo>
                  <a:pt x="3588" y="367"/>
                </a:lnTo>
                <a:lnTo>
                  <a:pt x="3588" y="369"/>
                </a:lnTo>
                <a:lnTo>
                  <a:pt x="3588" y="369"/>
                </a:lnTo>
                <a:lnTo>
                  <a:pt x="3589" y="370"/>
                </a:lnTo>
                <a:lnTo>
                  <a:pt x="3589" y="370"/>
                </a:lnTo>
                <a:lnTo>
                  <a:pt x="3589" y="370"/>
                </a:lnTo>
                <a:lnTo>
                  <a:pt x="3589" y="370"/>
                </a:lnTo>
                <a:lnTo>
                  <a:pt x="3588" y="372"/>
                </a:lnTo>
                <a:lnTo>
                  <a:pt x="3586" y="372"/>
                </a:lnTo>
                <a:lnTo>
                  <a:pt x="3584" y="370"/>
                </a:lnTo>
                <a:lnTo>
                  <a:pt x="3584" y="370"/>
                </a:lnTo>
                <a:lnTo>
                  <a:pt x="3583" y="370"/>
                </a:lnTo>
                <a:lnTo>
                  <a:pt x="3583" y="370"/>
                </a:lnTo>
                <a:lnTo>
                  <a:pt x="3583" y="369"/>
                </a:lnTo>
                <a:lnTo>
                  <a:pt x="3583" y="367"/>
                </a:lnTo>
                <a:lnTo>
                  <a:pt x="3583" y="366"/>
                </a:lnTo>
                <a:lnTo>
                  <a:pt x="3581" y="362"/>
                </a:lnTo>
                <a:lnTo>
                  <a:pt x="3580" y="361"/>
                </a:lnTo>
                <a:lnTo>
                  <a:pt x="3578" y="361"/>
                </a:lnTo>
                <a:lnTo>
                  <a:pt x="3578" y="361"/>
                </a:lnTo>
                <a:lnTo>
                  <a:pt x="3578" y="359"/>
                </a:lnTo>
                <a:lnTo>
                  <a:pt x="3578" y="359"/>
                </a:lnTo>
                <a:lnTo>
                  <a:pt x="3578" y="358"/>
                </a:lnTo>
                <a:lnTo>
                  <a:pt x="3580" y="358"/>
                </a:lnTo>
                <a:lnTo>
                  <a:pt x="3581" y="356"/>
                </a:lnTo>
                <a:lnTo>
                  <a:pt x="3584" y="355"/>
                </a:lnTo>
                <a:close/>
                <a:moveTo>
                  <a:pt x="3329" y="355"/>
                </a:moveTo>
                <a:lnTo>
                  <a:pt x="3332" y="355"/>
                </a:lnTo>
                <a:lnTo>
                  <a:pt x="3334" y="356"/>
                </a:lnTo>
                <a:lnTo>
                  <a:pt x="3334" y="356"/>
                </a:lnTo>
                <a:lnTo>
                  <a:pt x="3332" y="358"/>
                </a:lnTo>
                <a:lnTo>
                  <a:pt x="3331" y="358"/>
                </a:lnTo>
                <a:lnTo>
                  <a:pt x="3329" y="356"/>
                </a:lnTo>
                <a:lnTo>
                  <a:pt x="3329" y="355"/>
                </a:lnTo>
                <a:close/>
                <a:moveTo>
                  <a:pt x="4609" y="355"/>
                </a:moveTo>
                <a:lnTo>
                  <a:pt x="4611" y="355"/>
                </a:lnTo>
                <a:lnTo>
                  <a:pt x="4613" y="355"/>
                </a:lnTo>
                <a:lnTo>
                  <a:pt x="4613" y="355"/>
                </a:lnTo>
                <a:lnTo>
                  <a:pt x="4613" y="356"/>
                </a:lnTo>
                <a:lnTo>
                  <a:pt x="4611" y="356"/>
                </a:lnTo>
                <a:lnTo>
                  <a:pt x="4611" y="356"/>
                </a:lnTo>
                <a:lnTo>
                  <a:pt x="4611" y="358"/>
                </a:lnTo>
                <a:lnTo>
                  <a:pt x="4611" y="358"/>
                </a:lnTo>
                <a:lnTo>
                  <a:pt x="4609" y="358"/>
                </a:lnTo>
                <a:lnTo>
                  <a:pt x="4608" y="358"/>
                </a:lnTo>
                <a:lnTo>
                  <a:pt x="4608" y="356"/>
                </a:lnTo>
                <a:lnTo>
                  <a:pt x="4606" y="355"/>
                </a:lnTo>
                <a:lnTo>
                  <a:pt x="4606" y="355"/>
                </a:lnTo>
                <a:lnTo>
                  <a:pt x="4608" y="355"/>
                </a:lnTo>
                <a:lnTo>
                  <a:pt x="4609" y="355"/>
                </a:lnTo>
                <a:close/>
                <a:moveTo>
                  <a:pt x="3340" y="355"/>
                </a:moveTo>
                <a:lnTo>
                  <a:pt x="3340" y="355"/>
                </a:lnTo>
                <a:lnTo>
                  <a:pt x="3340" y="356"/>
                </a:lnTo>
                <a:lnTo>
                  <a:pt x="3342" y="358"/>
                </a:lnTo>
                <a:lnTo>
                  <a:pt x="3342" y="359"/>
                </a:lnTo>
                <a:lnTo>
                  <a:pt x="3338" y="359"/>
                </a:lnTo>
                <a:lnTo>
                  <a:pt x="3337" y="356"/>
                </a:lnTo>
                <a:lnTo>
                  <a:pt x="3337" y="356"/>
                </a:lnTo>
                <a:lnTo>
                  <a:pt x="3338" y="355"/>
                </a:lnTo>
                <a:lnTo>
                  <a:pt x="3338" y="355"/>
                </a:lnTo>
                <a:lnTo>
                  <a:pt x="3340" y="355"/>
                </a:lnTo>
                <a:close/>
                <a:moveTo>
                  <a:pt x="3338" y="351"/>
                </a:moveTo>
                <a:lnTo>
                  <a:pt x="3338" y="353"/>
                </a:lnTo>
                <a:lnTo>
                  <a:pt x="3338" y="353"/>
                </a:lnTo>
                <a:lnTo>
                  <a:pt x="3337" y="355"/>
                </a:lnTo>
                <a:lnTo>
                  <a:pt x="3335" y="355"/>
                </a:lnTo>
                <a:lnTo>
                  <a:pt x="3332" y="353"/>
                </a:lnTo>
                <a:lnTo>
                  <a:pt x="3332" y="353"/>
                </a:lnTo>
                <a:lnTo>
                  <a:pt x="3338" y="351"/>
                </a:lnTo>
                <a:close/>
                <a:moveTo>
                  <a:pt x="95" y="339"/>
                </a:moveTo>
                <a:lnTo>
                  <a:pt x="103" y="342"/>
                </a:lnTo>
                <a:lnTo>
                  <a:pt x="104" y="343"/>
                </a:lnTo>
                <a:lnTo>
                  <a:pt x="100" y="343"/>
                </a:lnTo>
                <a:lnTo>
                  <a:pt x="93" y="345"/>
                </a:lnTo>
                <a:lnTo>
                  <a:pt x="93" y="345"/>
                </a:lnTo>
                <a:lnTo>
                  <a:pt x="92" y="345"/>
                </a:lnTo>
                <a:lnTo>
                  <a:pt x="90" y="345"/>
                </a:lnTo>
                <a:lnTo>
                  <a:pt x="89" y="343"/>
                </a:lnTo>
                <a:lnTo>
                  <a:pt x="87" y="342"/>
                </a:lnTo>
                <a:lnTo>
                  <a:pt x="85" y="342"/>
                </a:lnTo>
                <a:lnTo>
                  <a:pt x="85" y="340"/>
                </a:lnTo>
                <a:lnTo>
                  <a:pt x="85" y="340"/>
                </a:lnTo>
                <a:lnTo>
                  <a:pt x="87" y="340"/>
                </a:lnTo>
                <a:lnTo>
                  <a:pt x="89" y="340"/>
                </a:lnTo>
                <a:lnTo>
                  <a:pt x="89" y="340"/>
                </a:lnTo>
                <a:lnTo>
                  <a:pt x="90" y="339"/>
                </a:lnTo>
                <a:lnTo>
                  <a:pt x="92" y="339"/>
                </a:lnTo>
                <a:lnTo>
                  <a:pt x="95" y="339"/>
                </a:lnTo>
                <a:close/>
                <a:moveTo>
                  <a:pt x="1172" y="326"/>
                </a:moveTo>
                <a:lnTo>
                  <a:pt x="1175" y="326"/>
                </a:lnTo>
                <a:lnTo>
                  <a:pt x="1175" y="328"/>
                </a:lnTo>
                <a:lnTo>
                  <a:pt x="1175" y="328"/>
                </a:lnTo>
                <a:lnTo>
                  <a:pt x="1178" y="328"/>
                </a:lnTo>
                <a:lnTo>
                  <a:pt x="1178" y="329"/>
                </a:lnTo>
                <a:lnTo>
                  <a:pt x="1177" y="329"/>
                </a:lnTo>
                <a:lnTo>
                  <a:pt x="1175" y="329"/>
                </a:lnTo>
                <a:lnTo>
                  <a:pt x="1170" y="329"/>
                </a:lnTo>
                <a:lnTo>
                  <a:pt x="1167" y="328"/>
                </a:lnTo>
                <a:lnTo>
                  <a:pt x="1167" y="328"/>
                </a:lnTo>
                <a:lnTo>
                  <a:pt x="1169" y="328"/>
                </a:lnTo>
                <a:lnTo>
                  <a:pt x="1169" y="326"/>
                </a:lnTo>
                <a:lnTo>
                  <a:pt x="1172" y="326"/>
                </a:lnTo>
                <a:close/>
                <a:moveTo>
                  <a:pt x="4469" y="301"/>
                </a:moveTo>
                <a:lnTo>
                  <a:pt x="4469" y="301"/>
                </a:lnTo>
                <a:lnTo>
                  <a:pt x="4471" y="301"/>
                </a:lnTo>
                <a:lnTo>
                  <a:pt x="4472" y="301"/>
                </a:lnTo>
                <a:lnTo>
                  <a:pt x="4472" y="303"/>
                </a:lnTo>
                <a:lnTo>
                  <a:pt x="4474" y="304"/>
                </a:lnTo>
                <a:lnTo>
                  <a:pt x="4474" y="304"/>
                </a:lnTo>
                <a:lnTo>
                  <a:pt x="4472" y="306"/>
                </a:lnTo>
                <a:lnTo>
                  <a:pt x="4471" y="307"/>
                </a:lnTo>
                <a:lnTo>
                  <a:pt x="4471" y="307"/>
                </a:lnTo>
                <a:lnTo>
                  <a:pt x="4469" y="307"/>
                </a:lnTo>
                <a:lnTo>
                  <a:pt x="4467" y="306"/>
                </a:lnTo>
                <a:lnTo>
                  <a:pt x="4467" y="304"/>
                </a:lnTo>
                <a:lnTo>
                  <a:pt x="4467" y="303"/>
                </a:lnTo>
                <a:lnTo>
                  <a:pt x="4467" y="301"/>
                </a:lnTo>
                <a:lnTo>
                  <a:pt x="4469" y="301"/>
                </a:lnTo>
                <a:lnTo>
                  <a:pt x="4469" y="301"/>
                </a:lnTo>
                <a:close/>
                <a:moveTo>
                  <a:pt x="4367" y="288"/>
                </a:moveTo>
                <a:lnTo>
                  <a:pt x="4370" y="288"/>
                </a:lnTo>
                <a:lnTo>
                  <a:pt x="4370" y="290"/>
                </a:lnTo>
                <a:lnTo>
                  <a:pt x="4370" y="290"/>
                </a:lnTo>
                <a:lnTo>
                  <a:pt x="4368" y="290"/>
                </a:lnTo>
                <a:lnTo>
                  <a:pt x="4367" y="291"/>
                </a:lnTo>
                <a:lnTo>
                  <a:pt x="4365" y="291"/>
                </a:lnTo>
                <a:lnTo>
                  <a:pt x="4363" y="291"/>
                </a:lnTo>
                <a:lnTo>
                  <a:pt x="4362" y="291"/>
                </a:lnTo>
                <a:lnTo>
                  <a:pt x="4362" y="291"/>
                </a:lnTo>
                <a:lnTo>
                  <a:pt x="4362" y="290"/>
                </a:lnTo>
                <a:lnTo>
                  <a:pt x="4362" y="290"/>
                </a:lnTo>
                <a:lnTo>
                  <a:pt x="4362" y="290"/>
                </a:lnTo>
                <a:lnTo>
                  <a:pt x="4362" y="288"/>
                </a:lnTo>
                <a:lnTo>
                  <a:pt x="4365" y="288"/>
                </a:lnTo>
                <a:lnTo>
                  <a:pt x="4367" y="288"/>
                </a:lnTo>
                <a:close/>
                <a:moveTo>
                  <a:pt x="3763" y="216"/>
                </a:moveTo>
                <a:lnTo>
                  <a:pt x="3763" y="216"/>
                </a:lnTo>
                <a:lnTo>
                  <a:pt x="3764" y="217"/>
                </a:lnTo>
                <a:lnTo>
                  <a:pt x="3767" y="219"/>
                </a:lnTo>
                <a:lnTo>
                  <a:pt x="3767" y="219"/>
                </a:lnTo>
                <a:lnTo>
                  <a:pt x="3769" y="219"/>
                </a:lnTo>
                <a:lnTo>
                  <a:pt x="3769" y="221"/>
                </a:lnTo>
                <a:lnTo>
                  <a:pt x="3769" y="222"/>
                </a:lnTo>
                <a:lnTo>
                  <a:pt x="3767" y="224"/>
                </a:lnTo>
                <a:lnTo>
                  <a:pt x="3769" y="225"/>
                </a:lnTo>
                <a:lnTo>
                  <a:pt x="3770" y="228"/>
                </a:lnTo>
                <a:lnTo>
                  <a:pt x="3772" y="228"/>
                </a:lnTo>
                <a:lnTo>
                  <a:pt x="3775" y="230"/>
                </a:lnTo>
                <a:lnTo>
                  <a:pt x="3786" y="232"/>
                </a:lnTo>
                <a:lnTo>
                  <a:pt x="3796" y="232"/>
                </a:lnTo>
                <a:lnTo>
                  <a:pt x="3807" y="230"/>
                </a:lnTo>
                <a:lnTo>
                  <a:pt x="3811" y="228"/>
                </a:lnTo>
                <a:lnTo>
                  <a:pt x="3815" y="227"/>
                </a:lnTo>
                <a:lnTo>
                  <a:pt x="3819" y="227"/>
                </a:lnTo>
                <a:lnTo>
                  <a:pt x="3821" y="227"/>
                </a:lnTo>
                <a:lnTo>
                  <a:pt x="3821" y="225"/>
                </a:lnTo>
                <a:lnTo>
                  <a:pt x="3818" y="224"/>
                </a:lnTo>
                <a:lnTo>
                  <a:pt x="3816" y="222"/>
                </a:lnTo>
                <a:lnTo>
                  <a:pt x="3816" y="221"/>
                </a:lnTo>
                <a:lnTo>
                  <a:pt x="3818" y="221"/>
                </a:lnTo>
                <a:lnTo>
                  <a:pt x="3819" y="221"/>
                </a:lnTo>
                <a:lnTo>
                  <a:pt x="3819" y="219"/>
                </a:lnTo>
                <a:lnTo>
                  <a:pt x="3819" y="219"/>
                </a:lnTo>
                <a:lnTo>
                  <a:pt x="3821" y="217"/>
                </a:lnTo>
                <a:lnTo>
                  <a:pt x="3823" y="217"/>
                </a:lnTo>
                <a:lnTo>
                  <a:pt x="3826" y="217"/>
                </a:lnTo>
                <a:lnTo>
                  <a:pt x="3827" y="221"/>
                </a:lnTo>
                <a:lnTo>
                  <a:pt x="3830" y="224"/>
                </a:lnTo>
                <a:lnTo>
                  <a:pt x="3837" y="225"/>
                </a:lnTo>
                <a:lnTo>
                  <a:pt x="3837" y="227"/>
                </a:lnTo>
                <a:lnTo>
                  <a:pt x="3837" y="227"/>
                </a:lnTo>
                <a:lnTo>
                  <a:pt x="3832" y="227"/>
                </a:lnTo>
                <a:lnTo>
                  <a:pt x="3826" y="228"/>
                </a:lnTo>
                <a:lnTo>
                  <a:pt x="3818" y="232"/>
                </a:lnTo>
                <a:lnTo>
                  <a:pt x="3816" y="232"/>
                </a:lnTo>
                <a:lnTo>
                  <a:pt x="3816" y="232"/>
                </a:lnTo>
                <a:lnTo>
                  <a:pt x="3815" y="232"/>
                </a:lnTo>
                <a:lnTo>
                  <a:pt x="3811" y="233"/>
                </a:lnTo>
                <a:lnTo>
                  <a:pt x="3807" y="233"/>
                </a:lnTo>
                <a:lnTo>
                  <a:pt x="3802" y="235"/>
                </a:lnTo>
                <a:lnTo>
                  <a:pt x="3796" y="235"/>
                </a:lnTo>
                <a:lnTo>
                  <a:pt x="3789" y="235"/>
                </a:lnTo>
                <a:lnTo>
                  <a:pt x="3789" y="238"/>
                </a:lnTo>
                <a:lnTo>
                  <a:pt x="3791" y="241"/>
                </a:lnTo>
                <a:lnTo>
                  <a:pt x="3793" y="243"/>
                </a:lnTo>
                <a:lnTo>
                  <a:pt x="3791" y="243"/>
                </a:lnTo>
                <a:lnTo>
                  <a:pt x="3789" y="243"/>
                </a:lnTo>
                <a:lnTo>
                  <a:pt x="3789" y="243"/>
                </a:lnTo>
                <a:lnTo>
                  <a:pt x="3786" y="243"/>
                </a:lnTo>
                <a:lnTo>
                  <a:pt x="3785" y="241"/>
                </a:lnTo>
                <a:lnTo>
                  <a:pt x="3782" y="239"/>
                </a:lnTo>
                <a:lnTo>
                  <a:pt x="3780" y="238"/>
                </a:lnTo>
                <a:lnTo>
                  <a:pt x="3780" y="236"/>
                </a:lnTo>
                <a:lnTo>
                  <a:pt x="3780" y="236"/>
                </a:lnTo>
                <a:lnTo>
                  <a:pt x="3778" y="235"/>
                </a:lnTo>
                <a:lnTo>
                  <a:pt x="3775" y="236"/>
                </a:lnTo>
                <a:lnTo>
                  <a:pt x="3772" y="236"/>
                </a:lnTo>
                <a:lnTo>
                  <a:pt x="3774" y="238"/>
                </a:lnTo>
                <a:lnTo>
                  <a:pt x="3775" y="238"/>
                </a:lnTo>
                <a:lnTo>
                  <a:pt x="3777" y="238"/>
                </a:lnTo>
                <a:lnTo>
                  <a:pt x="3777" y="239"/>
                </a:lnTo>
                <a:lnTo>
                  <a:pt x="3777" y="243"/>
                </a:lnTo>
                <a:lnTo>
                  <a:pt x="3778" y="246"/>
                </a:lnTo>
                <a:lnTo>
                  <a:pt x="3782" y="249"/>
                </a:lnTo>
                <a:lnTo>
                  <a:pt x="3783" y="251"/>
                </a:lnTo>
                <a:lnTo>
                  <a:pt x="3783" y="254"/>
                </a:lnTo>
                <a:lnTo>
                  <a:pt x="3783" y="254"/>
                </a:lnTo>
                <a:lnTo>
                  <a:pt x="3782" y="254"/>
                </a:lnTo>
                <a:lnTo>
                  <a:pt x="3780" y="254"/>
                </a:lnTo>
                <a:lnTo>
                  <a:pt x="3777" y="254"/>
                </a:lnTo>
                <a:lnTo>
                  <a:pt x="3775" y="254"/>
                </a:lnTo>
                <a:lnTo>
                  <a:pt x="3774" y="252"/>
                </a:lnTo>
                <a:lnTo>
                  <a:pt x="3775" y="251"/>
                </a:lnTo>
                <a:lnTo>
                  <a:pt x="3777" y="249"/>
                </a:lnTo>
                <a:lnTo>
                  <a:pt x="3775" y="247"/>
                </a:lnTo>
                <a:lnTo>
                  <a:pt x="3774" y="244"/>
                </a:lnTo>
                <a:lnTo>
                  <a:pt x="3774" y="243"/>
                </a:lnTo>
                <a:lnTo>
                  <a:pt x="3772" y="241"/>
                </a:lnTo>
                <a:lnTo>
                  <a:pt x="3769" y="241"/>
                </a:lnTo>
                <a:lnTo>
                  <a:pt x="3767" y="241"/>
                </a:lnTo>
                <a:lnTo>
                  <a:pt x="3766" y="239"/>
                </a:lnTo>
                <a:lnTo>
                  <a:pt x="3764" y="239"/>
                </a:lnTo>
                <a:lnTo>
                  <a:pt x="3761" y="239"/>
                </a:lnTo>
                <a:lnTo>
                  <a:pt x="3759" y="239"/>
                </a:lnTo>
                <a:lnTo>
                  <a:pt x="3756" y="239"/>
                </a:lnTo>
                <a:lnTo>
                  <a:pt x="3755" y="239"/>
                </a:lnTo>
                <a:lnTo>
                  <a:pt x="3753" y="238"/>
                </a:lnTo>
                <a:lnTo>
                  <a:pt x="3755" y="238"/>
                </a:lnTo>
                <a:lnTo>
                  <a:pt x="3758" y="238"/>
                </a:lnTo>
                <a:lnTo>
                  <a:pt x="3759" y="238"/>
                </a:lnTo>
                <a:lnTo>
                  <a:pt x="3763" y="236"/>
                </a:lnTo>
                <a:lnTo>
                  <a:pt x="3764" y="236"/>
                </a:lnTo>
                <a:lnTo>
                  <a:pt x="3766" y="235"/>
                </a:lnTo>
                <a:lnTo>
                  <a:pt x="3767" y="233"/>
                </a:lnTo>
                <a:lnTo>
                  <a:pt x="3767" y="232"/>
                </a:lnTo>
                <a:lnTo>
                  <a:pt x="3767" y="228"/>
                </a:lnTo>
                <a:lnTo>
                  <a:pt x="3764" y="227"/>
                </a:lnTo>
                <a:lnTo>
                  <a:pt x="3761" y="225"/>
                </a:lnTo>
                <a:lnTo>
                  <a:pt x="3763" y="224"/>
                </a:lnTo>
                <a:lnTo>
                  <a:pt x="3764" y="222"/>
                </a:lnTo>
                <a:lnTo>
                  <a:pt x="3766" y="222"/>
                </a:lnTo>
                <a:lnTo>
                  <a:pt x="3767" y="221"/>
                </a:lnTo>
                <a:lnTo>
                  <a:pt x="3764" y="219"/>
                </a:lnTo>
                <a:lnTo>
                  <a:pt x="3761" y="217"/>
                </a:lnTo>
                <a:lnTo>
                  <a:pt x="3761" y="217"/>
                </a:lnTo>
                <a:lnTo>
                  <a:pt x="3761" y="216"/>
                </a:lnTo>
                <a:lnTo>
                  <a:pt x="3763" y="216"/>
                </a:lnTo>
                <a:close/>
                <a:moveTo>
                  <a:pt x="1319" y="0"/>
                </a:moveTo>
                <a:lnTo>
                  <a:pt x="1311" y="2"/>
                </a:lnTo>
                <a:lnTo>
                  <a:pt x="1303" y="3"/>
                </a:lnTo>
                <a:lnTo>
                  <a:pt x="1271" y="8"/>
                </a:lnTo>
                <a:lnTo>
                  <a:pt x="1263" y="9"/>
                </a:lnTo>
                <a:lnTo>
                  <a:pt x="1263" y="9"/>
                </a:lnTo>
                <a:lnTo>
                  <a:pt x="1262" y="9"/>
                </a:lnTo>
                <a:lnTo>
                  <a:pt x="1265" y="8"/>
                </a:lnTo>
                <a:lnTo>
                  <a:pt x="1270" y="8"/>
                </a:lnTo>
                <a:lnTo>
                  <a:pt x="1309" y="0"/>
                </a:lnTo>
                <a:lnTo>
                  <a:pt x="1314" y="0"/>
                </a:lnTo>
                <a:lnTo>
                  <a:pt x="1319" y="0"/>
                </a:lnTo>
                <a:close/>
              </a:path>
            </a:pathLst>
          </a:custGeom>
          <a:solidFill>
            <a:srgbClr val="FF8427"/>
          </a:solidFill>
          <a:ln w="0">
            <a:solidFill>
              <a:sysClr val="window" lastClr="FFFFFF">
                <a:lumMod val="6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6" name="Text Placeholder 173">
            <a:extLst>
              <a:ext uri="{FF2B5EF4-FFF2-40B4-BE49-F238E27FC236}">
                <a16:creationId xmlns:a16="http://schemas.microsoft.com/office/drawing/2014/main" id="{4086AB5C-1812-77D0-A885-0D957E89316D}"/>
              </a:ext>
            </a:extLst>
          </p:cNvPr>
          <p:cNvSpPr txBox="1">
            <a:spLocks/>
          </p:cNvSpPr>
          <p:nvPr/>
        </p:nvSpPr>
        <p:spPr>
          <a:xfrm>
            <a:off x="3697288" y="828533"/>
            <a:ext cx="5306000" cy="330284"/>
          </a:xfrm>
          <a:prstGeom prst="rect">
            <a:avLst/>
          </a:prstGeom>
        </p:spPr>
        <p:txBody>
          <a:bodyPr/>
          <a:lstStyle>
            <a:lvl1pPr marL="457189" indent="-457189" algn="l" defTabSz="1219170">
              <a:spcBef>
                <a:spcPts val="0"/>
              </a:spcBef>
              <a:buFont typeface="Arial"/>
              <a:buChar char="•"/>
              <a:defRPr sz="2150">
                <a:solidFill>
                  <a:schemeClr val="tx1"/>
                </a:solidFill>
                <a:latin typeface="PT Sans"/>
                <a:ea typeface="Open Sans Light"/>
                <a:cs typeface="Open Sans Light"/>
              </a:defRPr>
            </a:lvl1pPr>
            <a:lvl2pPr marL="990575" indent="-380990" algn="l" defTabSz="1219170">
              <a:spcBef>
                <a:spcPts val="0"/>
              </a:spcBef>
              <a:buFont typeface="Arial"/>
              <a:buChar char="–"/>
              <a:defRPr sz="1850">
                <a:solidFill>
                  <a:schemeClr val="tx1"/>
                </a:solidFill>
                <a:latin typeface="PT Sans"/>
                <a:ea typeface="Open Sans Light"/>
                <a:cs typeface="Open Sans Light"/>
              </a:defRPr>
            </a:lvl2pPr>
            <a:lvl3pPr marL="1523962" indent="-304792" algn="l" defTabSz="1219170">
              <a:spcBef>
                <a:spcPts val="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PT Sans"/>
                <a:ea typeface="Open Sans Light"/>
                <a:cs typeface="Open Sans Light"/>
              </a:defRPr>
            </a:lvl3pPr>
            <a:lvl4pPr marL="2133547" indent="-304792" algn="l" defTabSz="1219170">
              <a:spcBef>
                <a:spcPts val="0"/>
              </a:spcBef>
              <a:buFont typeface="Arial"/>
              <a:buChar char="–"/>
              <a:defRPr sz="1450">
                <a:solidFill>
                  <a:schemeClr val="tx1"/>
                </a:solidFill>
                <a:latin typeface="PT Sans"/>
                <a:ea typeface="Open Sans Light"/>
                <a:cs typeface="Open Sans Light"/>
              </a:defRPr>
            </a:lvl4pPr>
            <a:lvl5pPr marL="2743131" indent="-304792" algn="l" defTabSz="1219170">
              <a:spcBef>
                <a:spcPts val="0"/>
              </a:spcBef>
              <a:buFont typeface="Arial"/>
              <a:buChar char="»"/>
              <a:defRPr sz="1450">
                <a:solidFill>
                  <a:schemeClr val="tx1"/>
                </a:solidFill>
                <a:latin typeface="PT Sans"/>
                <a:ea typeface="Open Sans Light"/>
                <a:cs typeface="Open Sans Light"/>
              </a:defRPr>
            </a:lvl5pPr>
            <a:lvl6pPr marL="335271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>
              <a:spcBef>
                <a:spcPts val="0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u="sng" dirty="0">
                <a:solidFill>
                  <a:schemeClr val="accent1"/>
                </a:solidFill>
              </a:rPr>
              <a:t>Действующие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: приняты с 1 февраля по 2 апреля 2025 г.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7" name="Text Placeholder 3">
            <a:extLst>
              <a:ext uri="{FF2B5EF4-FFF2-40B4-BE49-F238E27FC236}">
                <a16:creationId xmlns:a16="http://schemas.microsoft.com/office/drawing/2014/main" id="{881CF6C4-EEC8-1FCE-35A6-AA5E39C77495}"/>
              </a:ext>
            </a:extLst>
          </p:cNvPr>
          <p:cNvSpPr txBox="1">
            <a:spLocks/>
          </p:cNvSpPr>
          <p:nvPr/>
        </p:nvSpPr>
        <p:spPr>
          <a:xfrm>
            <a:off x="9109872" y="2808185"/>
            <a:ext cx="2355575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rtl="0">
              <a:spcBef>
                <a:spcPct val="20000"/>
              </a:spcBef>
              <a:defRPr/>
            </a:pPr>
            <a:r>
              <a:rPr lang="ru-RU" sz="1400" b="1" kern="1200" dirty="0">
                <a:solidFill>
                  <a:srgbClr val="FF0000"/>
                </a:solidFill>
                <a:latin typeface="Arial"/>
              </a:rPr>
              <a:t>145</a:t>
            </a:r>
            <a:r>
              <a:rPr lang="en-US" sz="1400" b="1" kern="1200" dirty="0">
                <a:solidFill>
                  <a:srgbClr val="FF0000"/>
                </a:solidFill>
                <a:latin typeface="Arial"/>
              </a:rPr>
              <a:t>% </a:t>
            </a:r>
            <a:r>
              <a:rPr lang="ru-RU" sz="1400" b="1" kern="1200" dirty="0">
                <a:solidFill>
                  <a:srgbClr val="FF0000"/>
                </a:solidFill>
                <a:latin typeface="Arial"/>
              </a:rPr>
              <a:t>КНР, Гонконг, Макао</a:t>
            </a:r>
            <a:endParaRPr lang="en-US" sz="1400" b="1" kern="1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58" name="Text Placeholder 3">
            <a:extLst>
              <a:ext uri="{FF2B5EF4-FFF2-40B4-BE49-F238E27FC236}">
                <a16:creationId xmlns:a16="http://schemas.microsoft.com/office/drawing/2014/main" id="{0217F21D-34D7-A61B-4E20-FDA91BFB71C2}"/>
              </a:ext>
            </a:extLst>
          </p:cNvPr>
          <p:cNvSpPr txBox="1">
            <a:spLocks/>
          </p:cNvSpPr>
          <p:nvPr/>
        </p:nvSpPr>
        <p:spPr>
          <a:xfrm>
            <a:off x="1655467" y="3976628"/>
            <a:ext cx="2127960" cy="53860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rtl="0">
              <a:spcBef>
                <a:spcPct val="20000"/>
              </a:spcBef>
              <a:defRPr/>
            </a:pPr>
            <a:r>
              <a:rPr lang="ru-RU" sz="1400" b="1" kern="1200" dirty="0">
                <a:solidFill>
                  <a:srgbClr val="00B050"/>
                </a:solidFill>
                <a:latin typeface="Arial"/>
              </a:rPr>
              <a:t>1</a:t>
            </a:r>
            <a:r>
              <a:rPr lang="en-US" sz="1400" b="1" kern="1200" dirty="0">
                <a:solidFill>
                  <a:srgbClr val="00B050"/>
                </a:solidFill>
                <a:latin typeface="Arial"/>
              </a:rPr>
              <a:t>0% </a:t>
            </a:r>
            <a:r>
              <a:rPr lang="ru-RU" sz="1400" b="1" kern="1200" dirty="0">
                <a:solidFill>
                  <a:srgbClr val="00B050"/>
                </a:solidFill>
                <a:latin typeface="Arial"/>
              </a:rPr>
              <a:t>остальные страны </a:t>
            </a:r>
            <a:r>
              <a:rPr lang="ru-RU" sz="105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(кроме РФ, Беларуси, Кубы, Северной Кореи) </a:t>
            </a:r>
            <a:endParaRPr lang="en-US" sz="1000" kern="1200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60" name="Text Placeholder 3">
            <a:extLst>
              <a:ext uri="{FF2B5EF4-FFF2-40B4-BE49-F238E27FC236}">
                <a16:creationId xmlns:a16="http://schemas.microsoft.com/office/drawing/2014/main" id="{2249F3C8-1DD9-AC07-2FFA-9DA927936A9C}"/>
              </a:ext>
            </a:extLst>
          </p:cNvPr>
          <p:cNvSpPr txBox="1">
            <a:spLocks/>
          </p:cNvSpPr>
          <p:nvPr/>
        </p:nvSpPr>
        <p:spPr>
          <a:xfrm>
            <a:off x="587877" y="1787533"/>
            <a:ext cx="1920234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rtl="0">
              <a:spcBef>
                <a:spcPct val="20000"/>
              </a:spcBef>
              <a:defRPr/>
            </a:pPr>
            <a:r>
              <a:rPr lang="ru-RU" sz="1400" b="1" kern="1200" dirty="0">
                <a:solidFill>
                  <a:srgbClr val="FF8427"/>
                </a:solidFill>
                <a:latin typeface="Arial"/>
              </a:rPr>
              <a:t>25</a:t>
            </a:r>
            <a:r>
              <a:rPr lang="en-US" sz="1400" b="1" kern="1200" dirty="0">
                <a:solidFill>
                  <a:srgbClr val="FF8427"/>
                </a:solidFill>
                <a:latin typeface="Arial"/>
              </a:rPr>
              <a:t>% </a:t>
            </a:r>
            <a:r>
              <a:rPr lang="ru-RU" sz="1400" b="1" kern="1200" dirty="0">
                <a:solidFill>
                  <a:srgbClr val="FF8427"/>
                </a:solidFill>
                <a:latin typeface="Arial"/>
              </a:rPr>
              <a:t>Канада</a:t>
            </a:r>
            <a:endParaRPr lang="en-US" sz="1400" b="1" kern="1200" dirty="0">
              <a:solidFill>
                <a:srgbClr val="FF8427"/>
              </a:solidFill>
              <a:latin typeface="Arial"/>
            </a:endParaRPr>
          </a:p>
        </p:txBody>
      </p:sp>
      <p:sp>
        <p:nvSpPr>
          <p:cNvPr id="361" name="Text Placeholder 3">
            <a:extLst>
              <a:ext uri="{FF2B5EF4-FFF2-40B4-BE49-F238E27FC236}">
                <a16:creationId xmlns:a16="http://schemas.microsoft.com/office/drawing/2014/main" id="{68C01383-D102-5FEE-35C2-64D434D070D5}"/>
              </a:ext>
            </a:extLst>
          </p:cNvPr>
          <p:cNvSpPr txBox="1">
            <a:spLocks/>
          </p:cNvSpPr>
          <p:nvPr/>
        </p:nvSpPr>
        <p:spPr>
          <a:xfrm>
            <a:off x="850060" y="2954795"/>
            <a:ext cx="1920234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rtl="0">
              <a:spcBef>
                <a:spcPct val="20000"/>
              </a:spcBef>
              <a:defRPr/>
            </a:pPr>
            <a:r>
              <a:rPr lang="ru-RU" sz="1400" b="1" kern="1200" dirty="0">
                <a:solidFill>
                  <a:srgbClr val="FF8427"/>
                </a:solidFill>
                <a:latin typeface="Arial"/>
              </a:rPr>
              <a:t>25</a:t>
            </a:r>
            <a:r>
              <a:rPr lang="en-US" sz="1400" b="1" kern="1200" dirty="0">
                <a:solidFill>
                  <a:srgbClr val="FF8427"/>
                </a:solidFill>
                <a:latin typeface="Arial"/>
              </a:rPr>
              <a:t>% </a:t>
            </a:r>
            <a:r>
              <a:rPr lang="ru-RU" sz="1400" b="1" kern="1200" dirty="0">
                <a:solidFill>
                  <a:srgbClr val="FF8427"/>
                </a:solidFill>
                <a:latin typeface="Arial"/>
              </a:rPr>
              <a:t>Мексика</a:t>
            </a:r>
            <a:endParaRPr lang="en-US" sz="1400" b="1" kern="1200" dirty="0">
              <a:solidFill>
                <a:srgbClr val="FF8427"/>
              </a:solidFill>
              <a:latin typeface="Arial"/>
            </a:endParaRPr>
          </a:p>
        </p:txBody>
      </p:sp>
      <p:sp>
        <p:nvSpPr>
          <p:cNvPr id="362" name="Footer Text">
            <a:extLst>
              <a:ext uri="{FF2B5EF4-FFF2-40B4-BE49-F238E27FC236}">
                <a16:creationId xmlns:a16="http://schemas.microsoft.com/office/drawing/2014/main" id="{E0740EE3-F429-6F7A-3612-193162F4AEBE}"/>
              </a:ext>
            </a:extLst>
          </p:cNvPr>
          <p:cNvSpPr txBox="1"/>
          <p:nvPr/>
        </p:nvSpPr>
        <p:spPr>
          <a:xfrm>
            <a:off x="9493880" y="850289"/>
            <a:ext cx="246573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5467" rtl="0"/>
            <a:r>
              <a:rPr lang="ru-RU" sz="1400" b="1" u="sng" kern="1200" dirty="0">
                <a:solidFill>
                  <a:schemeClr val="accent1"/>
                </a:solidFill>
                <a:latin typeface="PT Sans" panose="020B0503020203020204" pitchFamily="34" charset="-52"/>
              </a:rPr>
              <a:t>Будущие</a:t>
            </a:r>
            <a:r>
              <a:rPr lang="ru-RU" sz="1400" b="1" u="sng" kern="1200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:</a:t>
            </a:r>
            <a:r>
              <a:rPr lang="ru-RU" sz="1400" u="sng" kern="1200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ru-RU" sz="1400" b="1" kern="1200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с 9 июля </a:t>
            </a:r>
            <a:r>
              <a:rPr lang="ru-RU" sz="1400" kern="1200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для </a:t>
            </a:r>
            <a:r>
              <a:rPr lang="ru-RU" sz="1400" b="1" kern="1200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56 стран </a:t>
            </a:r>
            <a:r>
              <a:rPr lang="ru-RU" sz="1400" kern="1200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из соответствующего перечня (не считая КНР) вступят в силу повышенные ставки пошлин (</a:t>
            </a:r>
            <a:r>
              <a:rPr lang="ru-RU" sz="1400" b="1" kern="1200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от 11% до 50% </a:t>
            </a:r>
            <a:r>
              <a:rPr lang="ru-RU" sz="1400" kern="1200" dirty="0">
                <a:solidFill>
                  <a:schemeClr val="tx1">
                    <a:lumMod val="50000"/>
                  </a:schemeClr>
                </a:solidFill>
                <a:latin typeface="PT Sans" panose="020B0503020203020204" pitchFamily="34" charset="-52"/>
              </a:rPr>
              <a:t>в зависимости от страны) вместо 10%</a:t>
            </a:r>
            <a:endParaRPr lang="en-US" sz="1400" kern="1200" dirty="0">
              <a:solidFill>
                <a:schemeClr val="tx1">
                  <a:lumMod val="50000"/>
                </a:schemeClr>
              </a:solidFill>
              <a:latin typeface="PT Sans" panose="020B0503020203020204" pitchFamily="34" charset="-52"/>
            </a:endParaRPr>
          </a:p>
        </p:txBody>
      </p:sp>
      <p:cxnSp>
        <p:nvCxnSpPr>
          <p:cNvPr id="363" name="Straight Line buttom">
            <a:extLst>
              <a:ext uri="{FF2B5EF4-FFF2-40B4-BE49-F238E27FC236}">
                <a16:creationId xmlns:a16="http://schemas.microsoft.com/office/drawing/2014/main" id="{100C78C8-B964-C35A-B282-7B612D115C4A}"/>
              </a:ext>
            </a:extLst>
          </p:cNvPr>
          <p:cNvCxnSpPr>
            <a:cxnSpLocks/>
          </p:cNvCxnSpPr>
          <p:nvPr/>
        </p:nvCxnSpPr>
        <p:spPr>
          <a:xfrm>
            <a:off x="682753" y="5004131"/>
            <a:ext cx="11149719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TextBox 367">
            <a:extLst>
              <a:ext uri="{FF2B5EF4-FFF2-40B4-BE49-F238E27FC236}">
                <a16:creationId xmlns:a16="http://schemas.microsoft.com/office/drawing/2014/main" id="{F159292C-3B8C-A6F7-1F77-C6FBBDE730C3}"/>
              </a:ext>
            </a:extLst>
          </p:cNvPr>
          <p:cNvSpPr txBox="1"/>
          <p:nvPr/>
        </p:nvSpPr>
        <p:spPr>
          <a:xfrm>
            <a:off x="9168674" y="3098383"/>
            <a:ext cx="269123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ct val="20000"/>
              </a:spcBef>
              <a:defRPr/>
            </a:pPr>
            <a:r>
              <a:rPr lang="ru-RU" sz="11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все товары, кроме товарных позиций из соответствующего </a:t>
            </a:r>
            <a:r>
              <a:rPr lang="ru-RU" sz="11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перечня</a:t>
            </a:r>
            <a:r>
              <a:rPr lang="ru-RU" sz="11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исключений, </a:t>
            </a:r>
            <a:r>
              <a:rPr lang="ru-RU" sz="11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электроники</a:t>
            </a:r>
            <a:r>
              <a:rPr lang="ru-RU" sz="11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 а также товаров, на которые уже введены дополнительные пошлины – </a:t>
            </a:r>
            <a:r>
              <a:rPr lang="ru-RU" sz="11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сталь и алюминий, автомобили и автозапчасти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06EB07BA-535F-7E92-2797-723D5EA09C23}"/>
              </a:ext>
            </a:extLst>
          </p:cNvPr>
          <p:cNvSpPr txBox="1"/>
          <p:nvPr/>
        </p:nvSpPr>
        <p:spPr>
          <a:xfrm>
            <a:off x="464053" y="2069369"/>
            <a:ext cx="29901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ct val="20000"/>
              </a:spcBef>
              <a:defRPr/>
            </a:pPr>
            <a:r>
              <a:rPr lang="ru-RU" sz="11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все товары, вне охвата USMCA, за исключением </a:t>
            </a:r>
            <a:r>
              <a:rPr lang="ru-RU" sz="11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энергоносителей и карбоната калия</a:t>
            </a:r>
            <a:r>
              <a:rPr lang="en-US" sz="11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- 10% </a:t>
            </a:r>
            <a:endParaRPr lang="ru-RU" sz="1100" b="1" kern="1200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3ED51C7C-F5BF-8E9D-B457-ADC8F30C02DF}"/>
              </a:ext>
            </a:extLst>
          </p:cNvPr>
          <p:cNvSpPr txBox="1"/>
          <p:nvPr/>
        </p:nvSpPr>
        <p:spPr>
          <a:xfrm>
            <a:off x="759146" y="3205860"/>
            <a:ext cx="27929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ct val="20000"/>
              </a:spcBef>
              <a:defRPr/>
            </a:pPr>
            <a:r>
              <a:rPr lang="ru-RU" sz="11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все товары, вне охвата USMCA, </a:t>
            </a:r>
            <a:r>
              <a:rPr lang="ru-RU" sz="11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за исключением карбоната калия</a:t>
            </a:r>
            <a:r>
              <a:rPr lang="en-US" sz="11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- 10% </a:t>
            </a:r>
            <a:endParaRPr lang="ru-RU" sz="1100" b="1" kern="1200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73" name="Title 14">
            <a:extLst>
              <a:ext uri="{FF2B5EF4-FFF2-40B4-BE49-F238E27FC236}">
                <a16:creationId xmlns:a16="http://schemas.microsoft.com/office/drawing/2014/main" id="{C59BCE0D-D006-6913-ED56-B9171CCA3BA6}"/>
              </a:ext>
            </a:extLst>
          </p:cNvPr>
          <p:cNvSpPr txBox="1">
            <a:spLocks/>
          </p:cNvSpPr>
          <p:nvPr/>
        </p:nvSpPr>
        <p:spPr>
          <a:xfrm>
            <a:off x="328896" y="4678494"/>
            <a:ext cx="2310397" cy="4713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r>
              <a:rPr lang="en-US" sz="1600" dirty="0"/>
              <a:t>2) </a:t>
            </a:r>
            <a:r>
              <a:rPr lang="ru-RU" sz="1600" dirty="0"/>
              <a:t>Дополнительные отраслевые тарифы:</a:t>
            </a:r>
            <a:endParaRPr lang="en-US" sz="1600"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7A6F494F-7F2E-FF69-D955-1D2DE6B6DEFA}"/>
              </a:ext>
            </a:extLst>
          </p:cNvPr>
          <p:cNvSpPr txBox="1"/>
          <p:nvPr/>
        </p:nvSpPr>
        <p:spPr>
          <a:xfrm>
            <a:off x="5656403" y="5130620"/>
            <a:ext cx="3217333" cy="161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5467" rtl="0">
              <a:spcBef>
                <a:spcPts val="533"/>
              </a:spcBef>
            </a:pPr>
            <a:r>
              <a:rPr lang="ru-RU" sz="14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Легковые автомобили</a:t>
            </a:r>
            <a:r>
              <a:rPr lang="ru-RU" sz="12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и </a:t>
            </a:r>
            <a:r>
              <a:rPr lang="ru-RU" sz="12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легкие грузовики</a:t>
            </a:r>
          </a:p>
          <a:p>
            <a:pPr algn="ctr" defTabSz="1375467" rtl="0">
              <a:spcBef>
                <a:spcPts val="533"/>
              </a:spcBef>
            </a:pPr>
            <a:r>
              <a:rPr lang="ru-RU" sz="12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все страны </a:t>
            </a:r>
          </a:p>
          <a:p>
            <a:pPr algn="ctr" defTabSz="1375467" rtl="0">
              <a:spcBef>
                <a:spcPts val="533"/>
              </a:spcBef>
            </a:pP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(для Канады и Мексики тарифом будет облагаться только стоимость компонентов, произведенных вне США)</a:t>
            </a:r>
          </a:p>
          <a:p>
            <a:pPr algn="ctr" defTabSz="1375467" rtl="0">
              <a:lnSpc>
                <a:spcPct val="150000"/>
              </a:lnSpc>
              <a:spcBef>
                <a:spcPts val="533"/>
              </a:spcBef>
            </a:pPr>
            <a:endParaRPr lang="en-US" sz="1400" kern="12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2020D3FC-1394-30B7-1284-24250F21FC8D}"/>
              </a:ext>
            </a:extLst>
          </p:cNvPr>
          <p:cNvSpPr txBox="1"/>
          <p:nvPr/>
        </p:nvSpPr>
        <p:spPr>
          <a:xfrm>
            <a:off x="8932542" y="5146588"/>
            <a:ext cx="1781733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5467" rtl="0">
              <a:spcBef>
                <a:spcPts val="533"/>
              </a:spcBef>
            </a:pPr>
            <a:r>
              <a:rPr lang="ru-RU" sz="14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Автозапчасти              </a:t>
            </a:r>
            <a:r>
              <a:rPr lang="ru-RU" sz="11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(</a:t>
            </a:r>
            <a:r>
              <a:rPr lang="ru-RU" sz="11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с 3 мая</a:t>
            </a:r>
            <a:r>
              <a:rPr lang="ru-RU" sz="11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)</a:t>
            </a:r>
          </a:p>
          <a:p>
            <a:pPr algn="ctr" defTabSz="1375467" rtl="0">
              <a:spcBef>
                <a:spcPts val="533"/>
              </a:spcBef>
            </a:pPr>
            <a:r>
              <a:rPr lang="ru-RU" sz="12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все страны </a:t>
            </a:r>
          </a:p>
          <a:p>
            <a:pPr algn="ctr" defTabSz="1375467" rtl="0">
              <a:spcBef>
                <a:spcPts val="533"/>
              </a:spcBef>
            </a:pP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(за исключением Канады и Мексики в рамках USMCA)</a:t>
            </a:r>
          </a:p>
        </p:txBody>
      </p:sp>
      <p:pic>
        <p:nvPicPr>
          <p:cNvPr id="378" name="Рисунок 377" descr="Золотые слитки">
            <a:extLst>
              <a:ext uri="{FF2B5EF4-FFF2-40B4-BE49-F238E27FC236}">
                <a16:creationId xmlns:a16="http://schemas.microsoft.com/office/drawing/2014/main" id="{05DE0448-0B7B-F951-E27E-E582D167F9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65A8">
                <a:tint val="45000"/>
                <a:satMod val="400000"/>
              </a:srgbClr>
            </a:duotone>
          </a:blip>
          <a:stretch/>
        </p:blipFill>
        <p:spPr bwMode="auto">
          <a:xfrm>
            <a:off x="4188088" y="4689351"/>
            <a:ext cx="530800" cy="530800"/>
          </a:xfrm>
          <a:prstGeom prst="rect">
            <a:avLst/>
          </a:prstGeom>
          <a:ln>
            <a:noFill/>
          </a:ln>
        </p:spPr>
      </p:pic>
      <p:pic>
        <p:nvPicPr>
          <p:cNvPr id="379" name="Рисунок 378" descr="Машина">
            <a:extLst>
              <a:ext uri="{FF2B5EF4-FFF2-40B4-BE49-F238E27FC236}">
                <a16:creationId xmlns:a16="http://schemas.microsoft.com/office/drawing/2014/main" id="{3403915C-23F9-8804-7E30-E0C8E778E0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p:blipFill>
        <p:spPr bwMode="auto">
          <a:xfrm>
            <a:off x="7060752" y="4710665"/>
            <a:ext cx="571192" cy="571192"/>
          </a:xfrm>
          <a:prstGeom prst="rect">
            <a:avLst/>
          </a:prstGeom>
        </p:spPr>
      </p:pic>
      <p:pic>
        <p:nvPicPr>
          <p:cNvPr id="380" name="Рисунок 379" descr="Инструменты со сплошной заливкой">
            <a:extLst>
              <a:ext uri="{FF2B5EF4-FFF2-40B4-BE49-F238E27FC236}">
                <a16:creationId xmlns:a16="http://schemas.microsoft.com/office/drawing/2014/main" id="{B7AA6D6F-3A50-650B-E128-E3E439A9B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2177" y="4777404"/>
            <a:ext cx="362248" cy="362248"/>
          </a:xfrm>
          <a:prstGeom prst="rect">
            <a:avLst/>
          </a:prstGeom>
        </p:spPr>
      </p:pic>
      <p:sp>
        <p:nvSpPr>
          <p:cNvPr id="384" name="TextBox 383">
            <a:extLst>
              <a:ext uri="{FF2B5EF4-FFF2-40B4-BE49-F238E27FC236}">
                <a16:creationId xmlns:a16="http://schemas.microsoft.com/office/drawing/2014/main" id="{D7F9D544-71B3-A84B-C719-EC31116DB50A}"/>
              </a:ext>
            </a:extLst>
          </p:cNvPr>
          <p:cNvSpPr txBox="1"/>
          <p:nvPr/>
        </p:nvSpPr>
        <p:spPr>
          <a:xfrm>
            <a:off x="3351701" y="5127891"/>
            <a:ext cx="2008097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5467" rtl="0">
              <a:spcBef>
                <a:spcPts val="533"/>
              </a:spcBef>
            </a:pPr>
            <a:r>
              <a:rPr lang="ru-RU" sz="14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Сталь и алюминий</a:t>
            </a:r>
            <a:r>
              <a:rPr lang="ru-RU" sz="12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,</a:t>
            </a:r>
            <a:r>
              <a:rPr lang="ru-RU" sz="12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</a:t>
            </a:r>
            <a:r>
              <a:rPr lang="ru-RU" sz="12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продукция из них</a:t>
            </a:r>
            <a:endParaRPr lang="en-US" sz="1200" kern="1200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algn="ctr" defTabSz="1375467" rtl="0">
              <a:spcBef>
                <a:spcPts val="533"/>
              </a:spcBef>
            </a:pPr>
            <a:r>
              <a:rPr lang="ru-RU" sz="1200" b="1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все страны</a:t>
            </a:r>
          </a:p>
          <a:p>
            <a:pPr algn="ctr" defTabSz="1375467" rtl="0">
              <a:spcBef>
                <a:spcPts val="533"/>
              </a:spcBef>
            </a:pPr>
            <a:r>
              <a:rPr lang="ru-RU" sz="1000" kern="1200" dirty="0">
                <a:solidFill>
                  <a:schemeClr val="tx1">
                    <a:lumMod val="50000"/>
                  </a:schemeClr>
                </a:solidFill>
                <a:latin typeface="Arial"/>
              </a:rPr>
              <a:t> (отмена всех ранее действовавших исключений)</a:t>
            </a:r>
          </a:p>
        </p:txBody>
      </p:sp>
      <p:sp>
        <p:nvSpPr>
          <p:cNvPr id="386" name="Овал 385">
            <a:extLst>
              <a:ext uri="{FF2B5EF4-FFF2-40B4-BE49-F238E27FC236}">
                <a16:creationId xmlns:a16="http://schemas.microsoft.com/office/drawing/2014/main" id="{342E6107-4964-30AD-A468-6E7E8FAC79AC}"/>
              </a:ext>
            </a:extLst>
          </p:cNvPr>
          <p:cNvSpPr/>
          <p:nvPr/>
        </p:nvSpPr>
        <p:spPr>
          <a:xfrm>
            <a:off x="2370361" y="4663702"/>
            <a:ext cx="748938" cy="7091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7" name="Title 14">
            <a:extLst>
              <a:ext uri="{FF2B5EF4-FFF2-40B4-BE49-F238E27FC236}">
                <a16:creationId xmlns:a16="http://schemas.microsoft.com/office/drawing/2014/main" id="{49827C3D-F02D-B142-6B9E-1760D24CD6DC}"/>
              </a:ext>
            </a:extLst>
          </p:cNvPr>
          <p:cNvSpPr txBox="1">
            <a:spLocks/>
          </p:cNvSpPr>
          <p:nvPr/>
        </p:nvSpPr>
        <p:spPr bwMode="auto">
          <a:xfrm>
            <a:off x="198267" y="758812"/>
            <a:ext cx="2783249" cy="4713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1219170">
              <a:spcBef>
                <a:spcPts val="0"/>
              </a:spcBef>
              <a:buNone/>
              <a:defRPr sz="2650" b="1">
                <a:solidFill>
                  <a:srgbClr val="005792"/>
                </a:solidFill>
                <a:latin typeface="PT Sans"/>
                <a:ea typeface="Open Sans ExtraBold"/>
                <a:cs typeface="Open Sans ExtraBold"/>
              </a:defRPr>
            </a:lvl1pPr>
          </a:lstStyle>
          <a:p>
            <a:r>
              <a:rPr lang="en-US" sz="1600" dirty="0"/>
              <a:t>1) </a:t>
            </a:r>
            <a:r>
              <a:rPr lang="ru-RU" sz="1600" dirty="0"/>
              <a:t>Дополнительные тарифы на импорт в США, страновые</a:t>
            </a:r>
          </a:p>
        </p:txBody>
      </p:sp>
      <p:sp>
        <p:nvSpPr>
          <p:cNvPr id="376" name="Footer Text">
            <a:extLst>
              <a:ext uri="{FF2B5EF4-FFF2-40B4-BE49-F238E27FC236}">
                <a16:creationId xmlns:a16="http://schemas.microsoft.com/office/drawing/2014/main" id="{28A4133F-B227-0EA3-CF15-C710C2279CE1}"/>
              </a:ext>
            </a:extLst>
          </p:cNvPr>
          <p:cNvSpPr txBox="1"/>
          <p:nvPr/>
        </p:nvSpPr>
        <p:spPr>
          <a:xfrm>
            <a:off x="2429817" y="4797478"/>
            <a:ext cx="6609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ru-RU" sz="2800" b="1" kern="1200" dirty="0">
                <a:solidFill>
                  <a:srgbClr val="C0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249810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CFB53F5-3C00-2B2A-D722-C287CCEAC9F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D384F6B0-CD6D-BBA9-5C69-D782228E1CB7}"/>
              </a:ext>
            </a:extLst>
          </p:cNvPr>
          <p:cNvSpPr txBox="1"/>
          <p:nvPr/>
        </p:nvSpPr>
        <p:spPr>
          <a:xfrm>
            <a:off x="8740624" y="5911038"/>
            <a:ext cx="3185486" cy="946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FE5F9A-6275-B528-BCB6-B9FA7478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328401" y="347912"/>
            <a:ext cx="863599" cy="292104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fld id="{49A0DAAD-6D1D-4466-8AF0-9599FA1D8E83}" type="slidenum">
              <a:rPr lang="ru-RU"/>
              <a:t>9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B455521-302D-77AF-FE98-CED14DF43CAF}"/>
              </a:ext>
            </a:extLst>
          </p:cNvPr>
          <p:cNvSpPr txBox="1">
            <a:spLocks/>
          </p:cNvSpPr>
          <p:nvPr/>
        </p:nvSpPr>
        <p:spPr>
          <a:xfrm>
            <a:off x="194492" y="243072"/>
            <a:ext cx="11133909" cy="501783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0063A4"/>
                </a:solidFill>
                <a:latin typeface="+mn-lt"/>
                <a:ea typeface="Circe" charset="0"/>
                <a:cs typeface="Circe" charset="0"/>
              </a:defRPr>
            </a:lvl1pPr>
          </a:lstStyle>
          <a:p>
            <a:r>
              <a:rPr lang="en-US" sz="3600" cap="none" dirty="0">
                <a:latin typeface="PT Sans" panose="020B0503020203020204" pitchFamily="34" charset="-52"/>
              </a:rPr>
              <a:t>II </a:t>
            </a:r>
            <a:r>
              <a:rPr lang="ru-RU" sz="3600" cap="none" dirty="0">
                <a:latin typeface="PT Sans" panose="020B0503020203020204" pitchFamily="34" charset="-52"/>
              </a:rPr>
              <a:t>этап торговой войны: торговые дисбалансы США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49119"/>
              </p:ext>
            </p:extLst>
          </p:nvPr>
        </p:nvGraphicFramePr>
        <p:xfrm>
          <a:off x="1366884" y="1008155"/>
          <a:ext cx="6008345" cy="306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9642C3-C3FA-F3CF-CC0E-2F7BB53DFC45}"/>
              </a:ext>
            </a:extLst>
          </p:cNvPr>
          <p:cNvSpPr txBox="1"/>
          <p:nvPr/>
        </p:nvSpPr>
        <p:spPr bwMode="auto">
          <a:xfrm>
            <a:off x="194492" y="3975895"/>
            <a:ext cx="28126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Топ поставщики стали и алюминия в США в 2024 г.</a:t>
            </a:r>
            <a:endParaRPr lang="ru-RU" sz="1100" b="1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1A4D9-A9DB-F452-5CCB-6452F28584A5}"/>
              </a:ext>
            </a:extLst>
          </p:cNvPr>
          <p:cNvSpPr txBox="1"/>
          <p:nvPr/>
        </p:nvSpPr>
        <p:spPr bwMode="auto">
          <a:xfrm>
            <a:off x="3810097" y="3975895"/>
            <a:ext cx="26189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Топ поставщики авто и автозапчастей в США в 2024 г.</a:t>
            </a:r>
            <a:endParaRPr lang="ru-RU" sz="1100" b="1" dirty="0">
              <a:solidFill>
                <a:schemeClr val="accent4"/>
              </a:solidFill>
              <a:latin typeface="Montserrat" pitchFamily="2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4870857-5D1A-37D8-53FD-C75414617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971"/>
              </p:ext>
            </p:extLst>
          </p:nvPr>
        </p:nvGraphicFramePr>
        <p:xfrm>
          <a:off x="-329937" y="4437668"/>
          <a:ext cx="4298623" cy="242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4FD8403-29C4-F5DD-072C-4E119E80B2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483181"/>
              </p:ext>
            </p:extLst>
          </p:nvPr>
        </p:nvGraphicFramePr>
        <p:xfrm>
          <a:off x="3205115" y="4437668"/>
          <a:ext cx="4298623" cy="265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40505B4-4210-B9BD-14B6-E0B73112AF47}"/>
              </a:ext>
            </a:extLst>
          </p:cNvPr>
          <p:cNvSpPr txBox="1"/>
          <p:nvPr/>
        </p:nvSpPr>
        <p:spPr bwMode="auto">
          <a:xfrm>
            <a:off x="120111" y="995333"/>
            <a:ext cx="132115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Торговый баланс США по основным «тарифным» позициям</a:t>
            </a:r>
            <a:endParaRPr lang="ru-RU" sz="1100" b="1" dirty="0">
              <a:solidFill>
                <a:schemeClr val="accent4"/>
              </a:solidFill>
              <a:latin typeface="Montserra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172BD7-7546-5262-A93E-2A5E6BDB56A8}"/>
              </a:ext>
            </a:extLst>
          </p:cNvPr>
          <p:cNvSpPr txBox="1"/>
          <p:nvPr/>
        </p:nvSpPr>
        <p:spPr bwMode="auto">
          <a:xfrm>
            <a:off x="7792663" y="1049471"/>
            <a:ext cx="41416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kumimoji="0" lang="en-US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Montserrat" pitchFamily="2" charset="0"/>
                <a:ea typeface="+mn-ea"/>
                <a:cs typeface="+mn-cs"/>
              </a:defRPr>
            </a:pP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Дефицит в торговле США с основными торговыми партнерами (</a:t>
            </a:r>
            <a:r>
              <a:rPr lang="en-US" sz="11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$ </a:t>
            </a:r>
            <a:r>
              <a:rPr lang="ru-RU" sz="1100" b="1" i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млрд) и повышенные тарифы</a:t>
            </a:r>
            <a:endParaRPr lang="ru-RU" sz="1100" b="1" dirty="0">
              <a:solidFill>
                <a:schemeClr val="accent4"/>
              </a:solidFill>
              <a:latin typeface="Montserrat" pitchFamily="2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0A42215-37CB-D3E4-8823-9507EEE55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732868"/>
              </p:ext>
            </p:extLst>
          </p:nvPr>
        </p:nvGraphicFramePr>
        <p:xfrm>
          <a:off x="7503738" y="1659021"/>
          <a:ext cx="44211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Footer Text">
            <a:extLst>
              <a:ext uri="{FF2B5EF4-FFF2-40B4-BE49-F238E27FC236}">
                <a16:creationId xmlns:a16="http://schemas.microsoft.com/office/drawing/2014/main" id="{21061A3A-DC95-84C7-45F6-1CA925E72338}"/>
              </a:ext>
            </a:extLst>
          </p:cNvPr>
          <p:cNvSpPr txBox="1"/>
          <p:nvPr/>
        </p:nvSpPr>
        <p:spPr bwMode="auto">
          <a:xfrm>
            <a:off x="7657393" y="1586879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14</a:t>
            </a:r>
            <a:r>
              <a:rPr lang="ru-RU" sz="1400" b="1" kern="1200" dirty="0">
                <a:solidFill>
                  <a:srgbClr val="C00000"/>
                </a:solidFill>
              </a:rPr>
              <a:t>5%</a:t>
            </a:r>
          </a:p>
        </p:txBody>
      </p:sp>
      <p:sp>
        <p:nvSpPr>
          <p:cNvPr id="19" name="Footer Text">
            <a:extLst>
              <a:ext uri="{FF2B5EF4-FFF2-40B4-BE49-F238E27FC236}">
                <a16:creationId xmlns:a16="http://schemas.microsoft.com/office/drawing/2014/main" id="{7137BD7A-8D7D-EE13-ED93-EDFAB6612C6B}"/>
              </a:ext>
            </a:extLst>
          </p:cNvPr>
          <p:cNvSpPr txBox="1"/>
          <p:nvPr/>
        </p:nvSpPr>
        <p:spPr bwMode="auto">
          <a:xfrm>
            <a:off x="8143746" y="1586879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2</a:t>
            </a:r>
            <a:r>
              <a:rPr lang="ru-RU" sz="1400" b="1" kern="1200" dirty="0">
                <a:solidFill>
                  <a:srgbClr val="C00000"/>
                </a:solidFill>
              </a:rPr>
              <a:t>5%</a:t>
            </a:r>
          </a:p>
        </p:txBody>
      </p:sp>
      <p:sp>
        <p:nvSpPr>
          <p:cNvPr id="21" name="Footer Text">
            <a:extLst>
              <a:ext uri="{FF2B5EF4-FFF2-40B4-BE49-F238E27FC236}">
                <a16:creationId xmlns:a16="http://schemas.microsoft.com/office/drawing/2014/main" id="{5A446AD7-B934-412E-E14D-E3BDEE1E18D9}"/>
              </a:ext>
            </a:extLst>
          </p:cNvPr>
          <p:cNvSpPr txBox="1"/>
          <p:nvPr/>
        </p:nvSpPr>
        <p:spPr bwMode="auto">
          <a:xfrm>
            <a:off x="8595926" y="1586879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46</a:t>
            </a:r>
            <a:r>
              <a:rPr lang="ru-RU" sz="1400" b="1" kern="1200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23" name="Footer Text">
            <a:extLst>
              <a:ext uri="{FF2B5EF4-FFF2-40B4-BE49-F238E27FC236}">
                <a16:creationId xmlns:a16="http://schemas.microsoft.com/office/drawing/2014/main" id="{98AF9C21-6016-F09E-FC59-322789C83252}"/>
              </a:ext>
            </a:extLst>
          </p:cNvPr>
          <p:cNvSpPr txBox="1"/>
          <p:nvPr/>
        </p:nvSpPr>
        <p:spPr bwMode="auto">
          <a:xfrm>
            <a:off x="9020894" y="1586879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20</a:t>
            </a:r>
            <a:r>
              <a:rPr lang="ru-RU" sz="1400" b="1" kern="1200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25" name="Footer Text">
            <a:extLst>
              <a:ext uri="{FF2B5EF4-FFF2-40B4-BE49-F238E27FC236}">
                <a16:creationId xmlns:a16="http://schemas.microsoft.com/office/drawing/2014/main" id="{13A568E5-21EC-114A-7257-BFA666FC8BEA}"/>
              </a:ext>
            </a:extLst>
          </p:cNvPr>
          <p:cNvSpPr txBox="1"/>
          <p:nvPr/>
        </p:nvSpPr>
        <p:spPr bwMode="auto">
          <a:xfrm>
            <a:off x="9892130" y="1605149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32</a:t>
            </a:r>
            <a:r>
              <a:rPr lang="ru-RU" sz="1400" b="1" kern="1200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27" name="Footer Text">
            <a:extLst>
              <a:ext uri="{FF2B5EF4-FFF2-40B4-BE49-F238E27FC236}">
                <a16:creationId xmlns:a16="http://schemas.microsoft.com/office/drawing/2014/main" id="{663EB0F0-B7E3-133E-A0E2-B5E6CCE11BA7}"/>
              </a:ext>
            </a:extLst>
          </p:cNvPr>
          <p:cNvSpPr txBox="1"/>
          <p:nvPr/>
        </p:nvSpPr>
        <p:spPr bwMode="auto">
          <a:xfrm>
            <a:off x="10282890" y="1605149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2</a:t>
            </a:r>
            <a:r>
              <a:rPr lang="ru-RU" sz="1400" b="1" kern="1200" dirty="0">
                <a:solidFill>
                  <a:srgbClr val="C00000"/>
                </a:solidFill>
              </a:rPr>
              <a:t>5%</a:t>
            </a:r>
          </a:p>
        </p:txBody>
      </p:sp>
      <p:sp>
        <p:nvSpPr>
          <p:cNvPr id="29" name="Footer Text">
            <a:extLst>
              <a:ext uri="{FF2B5EF4-FFF2-40B4-BE49-F238E27FC236}">
                <a16:creationId xmlns:a16="http://schemas.microsoft.com/office/drawing/2014/main" id="{A1A6E717-FD7F-9889-1B03-0EB4E90C2C10}"/>
              </a:ext>
            </a:extLst>
          </p:cNvPr>
          <p:cNvSpPr txBox="1"/>
          <p:nvPr/>
        </p:nvSpPr>
        <p:spPr bwMode="auto">
          <a:xfrm>
            <a:off x="10692240" y="1611657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24</a:t>
            </a:r>
            <a:r>
              <a:rPr lang="ru-RU" sz="1400" b="1" kern="1200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31" name="Footer Text">
            <a:extLst>
              <a:ext uri="{FF2B5EF4-FFF2-40B4-BE49-F238E27FC236}">
                <a16:creationId xmlns:a16="http://schemas.microsoft.com/office/drawing/2014/main" id="{B26B4D12-A9D7-CA09-A9D0-167A1D1D8B30}"/>
              </a:ext>
            </a:extLst>
          </p:cNvPr>
          <p:cNvSpPr txBox="1"/>
          <p:nvPr/>
        </p:nvSpPr>
        <p:spPr bwMode="auto">
          <a:xfrm>
            <a:off x="11476452" y="1613821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26</a:t>
            </a:r>
            <a:r>
              <a:rPr lang="ru-RU" sz="1400" b="1" kern="1200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32" name="Footer Text">
            <a:extLst>
              <a:ext uri="{FF2B5EF4-FFF2-40B4-BE49-F238E27FC236}">
                <a16:creationId xmlns:a16="http://schemas.microsoft.com/office/drawing/2014/main" id="{7F61B336-0677-C55F-8E58-1191393F7959}"/>
              </a:ext>
            </a:extLst>
          </p:cNvPr>
          <p:cNvSpPr txBox="1"/>
          <p:nvPr/>
        </p:nvSpPr>
        <p:spPr bwMode="auto">
          <a:xfrm>
            <a:off x="9479872" y="1596014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20</a:t>
            </a:r>
            <a:r>
              <a:rPr lang="ru-RU" sz="1400" b="1" kern="1200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33" name="Footer Text">
            <a:extLst>
              <a:ext uri="{FF2B5EF4-FFF2-40B4-BE49-F238E27FC236}">
                <a16:creationId xmlns:a16="http://schemas.microsoft.com/office/drawing/2014/main" id="{63820605-2BEC-5765-4144-89541B5F1F82}"/>
              </a:ext>
            </a:extLst>
          </p:cNvPr>
          <p:cNvSpPr txBox="1"/>
          <p:nvPr/>
        </p:nvSpPr>
        <p:spPr bwMode="auto">
          <a:xfrm>
            <a:off x="11072297" y="1614249"/>
            <a:ext cx="6609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5467" rtl="0"/>
            <a:r>
              <a:rPr lang="en-US" sz="1400" b="1" kern="1200" dirty="0">
                <a:solidFill>
                  <a:srgbClr val="C00000"/>
                </a:solidFill>
              </a:rPr>
              <a:t>25</a:t>
            </a:r>
            <a:r>
              <a:rPr lang="ru-RU" sz="1400" b="1" kern="1200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053AF9-2F9F-28E1-5530-EAC0E31F5589}"/>
              </a:ext>
            </a:extLst>
          </p:cNvPr>
          <p:cNvSpPr txBox="1"/>
          <p:nvPr/>
        </p:nvSpPr>
        <p:spPr bwMode="auto">
          <a:xfrm>
            <a:off x="7558454" y="4595233"/>
            <a:ext cx="450377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PT Sans" panose="020B0503020203020204" pitchFamily="34" charset="-52"/>
              </a:rPr>
              <a:t>Помимо Мексики и Канады, экспорт </a:t>
            </a:r>
            <a:r>
              <a:rPr lang="ru-RU" sz="1300" b="1" dirty="0">
                <a:latin typeface="PT Sans" panose="020B0503020203020204" pitchFamily="34" charset="-52"/>
              </a:rPr>
              <a:t>стали и алюминия </a:t>
            </a:r>
            <a:r>
              <a:rPr lang="ru-RU" sz="1300" dirty="0">
                <a:latin typeface="PT Sans" panose="020B0503020203020204" pitchFamily="34" charset="-52"/>
              </a:rPr>
              <a:t>которых на 80-90% ориентирован на рынок США, </a:t>
            </a:r>
            <a:r>
              <a:rPr lang="ru-RU" sz="1300" b="1" dirty="0">
                <a:latin typeface="PT Sans" panose="020B0503020203020204" pitchFamily="34" charset="-52"/>
              </a:rPr>
              <a:t>значительная доля внешних поставок Бразилии направляется на американский рынок (40%)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300" b="1" dirty="0">
              <a:latin typeface="PT Sans" panose="020B0503020203020204" pitchFamily="3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latin typeface="PT Sans" panose="020B0503020203020204" pitchFamily="34" charset="-52"/>
              </a:rPr>
              <a:t>США занимают существенную часть экспорта автомобилей и автозапчастей </a:t>
            </a:r>
            <a:r>
              <a:rPr lang="ru-RU" sz="1300" dirty="0">
                <a:latin typeface="PT Sans" panose="020B0503020203020204" pitchFamily="34" charset="-52"/>
              </a:rPr>
              <a:t>не только партнеров по </a:t>
            </a:r>
            <a:r>
              <a:rPr lang="en-US" sz="1300" dirty="0">
                <a:latin typeface="PT Sans" panose="020B0503020203020204" pitchFamily="34" charset="-52"/>
              </a:rPr>
              <a:t>USMCA</a:t>
            </a:r>
            <a:r>
              <a:rPr lang="ru-RU" sz="1300" dirty="0">
                <a:latin typeface="PT Sans" panose="020B0503020203020204" pitchFamily="34" charset="-52"/>
              </a:rPr>
              <a:t>, но Японии (35%), Кореи (50%), Великобритании (25%)</a:t>
            </a:r>
          </a:p>
          <a:p>
            <a:pPr>
              <a:defRPr/>
            </a:pPr>
            <a:endParaRPr lang="ru-RU" sz="1400" b="1" dirty="0">
              <a:latin typeface="PT Sans" panose="020B0503020203020204" pitchFamily="34" charset="-52"/>
            </a:endParaRPr>
          </a:p>
          <a:p>
            <a:pPr>
              <a:defRPr/>
            </a:pP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167730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АВТ NEW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65A8"/>
      </a:accent1>
      <a:accent2>
        <a:srgbClr val="099DD9"/>
      </a:accent2>
      <a:accent3>
        <a:srgbClr val="66CCFF"/>
      </a:accent3>
      <a:accent4>
        <a:srgbClr val="517F21"/>
      </a:accent4>
      <a:accent5>
        <a:srgbClr val="6DAA2D"/>
      </a:accent5>
      <a:accent6>
        <a:srgbClr val="B2B2B2"/>
      </a:accent6>
      <a:hlink>
        <a:srgbClr val="B2B2B2"/>
      </a:hlink>
      <a:folHlink>
        <a:srgbClr val="7F7F7F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19044</TotalTime>
  <Words>2859</Words>
  <Application>Microsoft Office PowerPoint</Application>
  <DocSecurity>0</DocSecurity>
  <PresentationFormat>Широкоэкранный</PresentationFormat>
  <Paragraphs>358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Arial Narrow</vt:lpstr>
      <vt:lpstr>Calibri</vt:lpstr>
      <vt:lpstr>Circe</vt:lpstr>
      <vt:lpstr>DIN Pro</vt:lpstr>
      <vt:lpstr>DIN Pro Black</vt:lpstr>
      <vt:lpstr>FontAwesome</vt:lpstr>
      <vt:lpstr>Montserrat</vt:lpstr>
      <vt:lpstr>MS Mincho</vt:lpstr>
      <vt:lpstr>Open Sans</vt:lpstr>
      <vt:lpstr>Open Sans ExtraBold</vt:lpstr>
      <vt:lpstr>Open Sans Light</vt:lpstr>
      <vt:lpstr>Open Sans SemiBold</vt:lpstr>
      <vt:lpstr>PT Sans</vt:lpstr>
      <vt:lpstr>Times New Roman</vt:lpstr>
      <vt:lpstr>Тема Office</vt:lpstr>
      <vt:lpstr>Торговые войны США: причины, суть и последствия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Кнобель Александр Юрьевич</cp:lastModifiedBy>
  <cp:revision>359</cp:revision>
  <dcterms:created xsi:type="dcterms:W3CDTF">2019-01-23T08:32:10Z</dcterms:created>
  <dcterms:modified xsi:type="dcterms:W3CDTF">2025-04-28T14:07:56Z</dcterms:modified>
  <dc:identifier/>
  <dc:language/>
  <cp:version/>
</cp:coreProperties>
</file>